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310" r:id="rId2"/>
    <p:sldId id="267" r:id="rId3"/>
    <p:sldId id="338" r:id="rId4"/>
    <p:sldId id="336" r:id="rId5"/>
    <p:sldId id="329" r:id="rId6"/>
    <p:sldId id="337" r:id="rId7"/>
    <p:sldId id="315" r:id="rId8"/>
    <p:sldId id="325" r:id="rId9"/>
    <p:sldId id="328" r:id="rId10"/>
    <p:sldId id="327" r:id="rId11"/>
    <p:sldId id="335" r:id="rId12"/>
    <p:sldId id="340" r:id="rId13"/>
    <p:sldId id="333" r:id="rId14"/>
    <p:sldId id="326" r:id="rId15"/>
    <p:sldId id="330" r:id="rId16"/>
    <p:sldId id="331" r:id="rId17"/>
    <p:sldId id="332" r:id="rId18"/>
    <p:sldId id="334" r:id="rId19"/>
    <p:sldId id="339" r:id="rId20"/>
    <p:sldId id="341" r:id="rId21"/>
  </p:sldIdLst>
  <p:sldSz cx="9144000" cy="6858000" type="screen4x3"/>
  <p:notesSz cx="6797675" cy="9926638"/>
  <p:defaultTextStyle>
    <a:defPPr>
      <a:defRPr lang="en-GB"/>
    </a:defPPr>
    <a:lvl1pPr marL="0" indent="0" algn="l" defTabSz="844029" rtl="0" eaLnBrk="1" latinLnBrk="0" hangingPunct="1">
      <a:lnSpc>
        <a:spcPct val="100000"/>
      </a:lnSpc>
      <a:spcBef>
        <a:spcPts val="400"/>
      </a:spcBef>
      <a:buFont typeface="Arial" pitchFamily="34" charset="0"/>
      <a:buNone/>
      <a:defRPr sz="2000" b="0" kern="1200" baseline="0">
        <a:solidFill>
          <a:schemeClr val="tx1"/>
        </a:solidFill>
        <a:latin typeface="+mn-lt"/>
        <a:ea typeface="+mn-ea"/>
        <a:cs typeface="+mn-cs"/>
      </a:defRPr>
    </a:lvl1pPr>
    <a:lvl2pPr marL="270000" indent="-270000" algn="l" defTabSz="844029" rtl="0" eaLnBrk="1" latinLnBrk="0" hangingPunct="1">
      <a:lnSpc>
        <a:spcPct val="100000"/>
      </a:lnSpc>
      <a:spcBef>
        <a:spcPts val="400"/>
      </a:spcBef>
      <a:buClr>
        <a:schemeClr val="accent2"/>
      </a:buClr>
      <a:buSzPct val="90000"/>
      <a:buFont typeface="Arial" panose="020B0604020202020204" pitchFamily="34" charset="0"/>
      <a:buChar char="●"/>
      <a:defRPr lang="en-GB" sz="1800" kern="1200" noProof="0" dirty="0" smtClean="0">
        <a:solidFill>
          <a:schemeClr val="tx1"/>
        </a:solidFill>
        <a:latin typeface="+mn-lt"/>
        <a:ea typeface="+mn-ea"/>
        <a:cs typeface="+mn-cs"/>
      </a:defRPr>
    </a:lvl2pPr>
    <a:lvl3pPr marL="540000" indent="-270000" algn="l" defTabSz="844029" rtl="0" eaLnBrk="1" latinLnBrk="0" hangingPunct="1">
      <a:spcBef>
        <a:spcPts val="400"/>
      </a:spcBef>
      <a:buClr>
        <a:schemeClr val="accent2"/>
      </a:buClr>
      <a:buFont typeface="Arial" panose="020B0604020202020204" pitchFamily="34" charset="0"/>
      <a:buChar char="–"/>
      <a:defRPr sz="1800" kern="1200" baseline="0">
        <a:solidFill>
          <a:schemeClr val="tx1"/>
        </a:solidFill>
        <a:latin typeface="+mn-lt"/>
        <a:ea typeface="+mn-ea"/>
        <a:cs typeface="+mn-cs"/>
      </a:defRPr>
    </a:lvl3pPr>
    <a:lvl4pPr marL="81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4pPr>
    <a:lvl5pPr marL="108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5pPr>
    <a:lvl6pPr marL="135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a:solidFill>
          <a:schemeClr val="tx1"/>
        </a:solidFill>
        <a:latin typeface="+mn-lt"/>
        <a:ea typeface="+mn-ea"/>
        <a:cs typeface="+mn-cs"/>
      </a:defRPr>
    </a:lvl6pPr>
    <a:lvl7pPr marL="162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7pPr>
    <a:lvl8pPr marL="189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a:solidFill>
          <a:schemeClr val="tx1"/>
        </a:solidFill>
        <a:latin typeface="+mn-lt"/>
        <a:ea typeface="+mn-ea"/>
        <a:cs typeface="+mn-cs"/>
      </a:defRPr>
    </a:lvl8pPr>
    <a:lvl9pPr marL="216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userDrawn="1">
          <p15:clr>
            <a:srgbClr val="A4A3A4"/>
          </p15:clr>
        </p15:guide>
        <p15:guide id="2" orient="horz" pos="164" userDrawn="1">
          <p15:clr>
            <a:srgbClr val="A4A3A4"/>
          </p15:clr>
        </p15:guide>
        <p15:guide id="4" orient="horz" pos="890" userDrawn="1">
          <p15:clr>
            <a:srgbClr val="A4A3A4"/>
          </p15:clr>
        </p15:guide>
        <p15:guide id="5" pos="5329" userDrawn="1">
          <p15:clr>
            <a:srgbClr val="A4A3A4"/>
          </p15:clr>
        </p15:guide>
        <p15:guide id="6" pos="2789" userDrawn="1">
          <p15:clr>
            <a:srgbClr val="A4A3A4"/>
          </p15:clr>
        </p15:guide>
        <p15:guide id="7" orient="horz" pos="3657" userDrawn="1">
          <p15:clr>
            <a:srgbClr val="A4A3A4"/>
          </p15:clr>
        </p15:guide>
        <p15:guide id="8" pos="2971" userDrawn="1">
          <p15:clr>
            <a:srgbClr val="A4A3A4"/>
          </p15:clr>
        </p15:guide>
        <p15:guide id="9" pos="431" userDrawn="1">
          <p15:clr>
            <a:srgbClr val="A4A3A4"/>
          </p15:clr>
        </p15:guide>
        <p15:guide id="10" orient="horz" pos="1253" userDrawn="1">
          <p15:clr>
            <a:srgbClr val="A4A3A4"/>
          </p15:clr>
        </p15:guide>
        <p15:guide id="11" orient="horz" pos="1162" userDrawn="1">
          <p15:clr>
            <a:srgbClr val="A4A3A4"/>
          </p15:clr>
        </p15:guide>
        <p15:guide id="12" pos="4059" userDrawn="1">
          <p15:clr>
            <a:srgbClr val="A4A3A4"/>
          </p15:clr>
        </p15:guide>
        <p15:guide id="13" pos="4241" userDrawn="1">
          <p15:clr>
            <a:srgbClr val="A4A3A4"/>
          </p15:clr>
        </p15:guide>
        <p15:guide id="14" pos="1701" userDrawn="1">
          <p15:clr>
            <a:srgbClr val="A4A3A4"/>
          </p15:clr>
        </p15:guide>
        <p15:guide id="15" pos="151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CEF6447A-24EA-4742-A8FB-1DF080B5CEFA}">
  <a:tblStyle styleId="{CEF6447A-24EA-4742-A8FB-1DF080B5CEFA}" styleName="Sense Table">
    <a:wholeTbl>
      <a:tcTxStyle>
        <a:fontRef idx="minor">
          <a:prstClr val="black"/>
        </a:fontRef>
        <a:schemeClr val="dk1"/>
      </a:tcTxStyle>
      <a:tcStyle>
        <a:tcBdr>
          <a:left>
            <a:ln>
              <a:noFill/>
            </a:ln>
          </a:left>
          <a:right>
            <a:ln>
              <a:noFill/>
            </a:ln>
          </a:right>
          <a:top>
            <a:ln w="6350" cmpd="sng">
              <a:solidFill>
                <a:schemeClr val="accent1"/>
              </a:solidFill>
            </a:ln>
          </a:top>
          <a:bottom>
            <a:ln w="6350" cmpd="sng">
              <a:solidFill>
                <a:schemeClr val="accent1"/>
              </a:solidFill>
            </a:ln>
          </a:bottom>
          <a:insideH>
            <a:ln w="6350" cmpd="sng">
              <a:solidFill>
                <a:schemeClr val="accent1"/>
              </a:solidFill>
            </a:ln>
          </a:insideH>
          <a:insideV>
            <a:ln w="6350" cmpd="sng">
              <a:solidFill>
                <a:schemeClr val="accent1"/>
              </a:solidFill>
            </a:ln>
          </a:insideV>
        </a:tcBdr>
        <a:fill>
          <a:noFill/>
        </a:fill>
      </a:tcStyle>
    </a:wholeTbl>
    <a:band1H>
      <a:tcStyle>
        <a:tcBdr/>
        <a:fill>
          <a:solidFill>
            <a:srgbClr val="E3CFEB"/>
          </a:solidFill>
        </a:fill>
      </a:tcStyle>
    </a:band1H>
    <a:band2H>
      <a:tcStyle>
        <a:tcBdr/>
      </a:tcStyle>
    </a:band2H>
    <a:band1V>
      <a:tcStyle>
        <a:tcBdr/>
      </a:tcStyle>
    </a:band1V>
    <a:band2V>
      <a:tcStyle>
        <a:tcBdr/>
      </a:tcStyle>
    </a:band2V>
    <a:lastCol>
      <a:tcTxStyle b="on">
        <a:fontRef idx="minor">
          <a:prstClr val="black"/>
        </a:fontRef>
        <a:schemeClr val="dk1"/>
      </a:tcTxStyle>
      <a:tcStyle>
        <a:tcBdr/>
      </a:tcStyle>
    </a:lastCol>
    <a:firstCol>
      <a:tcTxStyle b="on">
        <a:fontRef idx="minor">
          <a:prstClr val="black"/>
        </a:fontRef>
        <a:schemeClr val="dk1"/>
      </a:tcTxStyle>
      <a:tcStyle>
        <a:tcBdr/>
      </a:tcStyle>
    </a:firstCol>
    <a:lastRow>
      <a:tcTxStyle b="on">
        <a:fontRef idx="minor">
          <a:prstClr val="black"/>
        </a:fontRef>
        <a:schemeClr val="dk1"/>
      </a:tcTxStyle>
      <a:tcStyle>
        <a:tcBdr>
          <a:top>
            <a:ln w="19050" cmpd="sng">
              <a:solidFill>
                <a:schemeClr val="accent1"/>
              </a:solidFill>
            </a:ln>
          </a:top>
          <a:bottom>
            <a:ln>
              <a:noFill/>
            </a:ln>
          </a:bottom>
        </a:tcBdr>
        <a:fill>
          <a:noFill/>
        </a:fill>
      </a:tcStyle>
    </a:lastRow>
    <a:firstRow>
      <a:tcTxStyle b="on">
        <a:fontRef idx="minor">
          <a:prstClr val="black"/>
        </a:fontRef>
        <a:schemeClr val="dk1"/>
      </a:tcTxStyle>
      <a:tcStyle>
        <a:tcBdr>
          <a:top>
            <a:ln>
              <a:noFill/>
            </a:ln>
          </a:top>
          <a:bottom>
            <a:ln w="1905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55" autoAdjust="0"/>
    <p:restoredTop sz="72407" autoAdjust="0"/>
  </p:normalViewPr>
  <p:slideViewPr>
    <p:cSldViewPr showGuides="1">
      <p:cViewPr varScale="1">
        <p:scale>
          <a:sx n="63" d="100"/>
          <a:sy n="63" d="100"/>
        </p:scale>
        <p:origin x="880" y="48"/>
      </p:cViewPr>
      <p:guideLst>
        <p:guide orient="horz" pos="618"/>
        <p:guide orient="horz" pos="164"/>
        <p:guide orient="horz" pos="890"/>
        <p:guide pos="5329"/>
        <p:guide pos="2789"/>
        <p:guide orient="horz" pos="3657"/>
        <p:guide pos="2971"/>
        <p:guide pos="431"/>
        <p:guide orient="horz" pos="1253"/>
        <p:guide orient="horz" pos="1162"/>
        <p:guide pos="4059"/>
        <p:guide pos="4241"/>
        <p:guide pos="1701"/>
        <p:guide pos="1519"/>
      </p:guideLst>
    </p:cSldViewPr>
  </p:slideViewPr>
  <p:outlineViewPr>
    <p:cViewPr>
      <p:scale>
        <a:sx n="33" d="100"/>
        <a:sy n="33" d="100"/>
      </p:scale>
      <p:origin x="0" y="-7338"/>
    </p:cViewPr>
  </p:outlineViewPr>
  <p:notesTextViewPr>
    <p:cViewPr>
      <p:scale>
        <a:sx n="100" d="100"/>
        <a:sy n="100" d="100"/>
      </p:scale>
      <p:origin x="0" y="0"/>
    </p:cViewPr>
  </p:notesTextViewPr>
  <p:sorterViewPr>
    <p:cViewPr varScale="1">
      <p:scale>
        <a:sx n="1" d="1"/>
        <a:sy n="1" d="1"/>
      </p:scale>
      <p:origin x="0" y="-3828"/>
    </p:cViewPr>
  </p:sorterViewPr>
  <p:notesViewPr>
    <p:cSldViewPr>
      <p:cViewPr varScale="1">
        <p:scale>
          <a:sx n="84" d="100"/>
          <a:sy n="84"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1D81D84-475E-46E4-B0D8-9FE5F52B2EF6}" type="datetimeFigureOut">
              <a:rPr lang="en-GB" smtClean="0"/>
              <a:t>08/04/2019</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1CCBD0C9-B4B1-4284-8565-1A18055ACDEA}" type="slidenum">
              <a:rPr lang="en-GB" smtClean="0"/>
              <a:t>‹#›</a:t>
            </a:fld>
            <a:endParaRPr lang="en-GB"/>
          </a:p>
        </p:txBody>
      </p:sp>
    </p:spTree>
    <p:extLst>
      <p:ext uri="{BB962C8B-B14F-4D97-AF65-F5344CB8AC3E}">
        <p14:creationId xmlns:p14="http://schemas.microsoft.com/office/powerpoint/2010/main" val="23809192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73A274C-C9C6-4949-A8E9-450F7DE7AC13}" type="datetimeFigureOut">
              <a:rPr lang="en-US" smtClean="0"/>
              <a:pPr/>
              <a:t>4/8/2019</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5B1B492F-E6BA-4409-9212-AB9CAE5B4C56}" type="slidenum">
              <a:rPr lang="en-US" smtClean="0"/>
              <a:pPr/>
              <a:t>‹#›</a:t>
            </a:fld>
            <a:endParaRPr lang="en-US"/>
          </a:p>
        </p:txBody>
      </p:sp>
    </p:spTree>
    <p:extLst>
      <p:ext uri="{BB962C8B-B14F-4D97-AF65-F5344CB8AC3E}">
        <p14:creationId xmlns:p14="http://schemas.microsoft.com/office/powerpoint/2010/main" val="4177476931"/>
      </p:ext>
    </p:extLst>
  </p:cSld>
  <p:clrMap bg1="lt1" tx1="dk1" bg2="lt2" tx2="dk2" accent1="accent1" accent2="accent2" accent3="accent3" accent4="accent4" accent5="accent5" accent6="accent6" hlink="hlink" folHlink="folHlink"/>
  <p:notesStyle>
    <a:lvl1pPr marL="0" algn="l" defTabSz="839694" rtl="0" eaLnBrk="1" latinLnBrk="0" hangingPunct="1">
      <a:defRPr sz="1100" kern="1200">
        <a:solidFill>
          <a:schemeClr val="tx1"/>
        </a:solidFill>
        <a:latin typeface="+mn-lt"/>
        <a:ea typeface="+mn-ea"/>
        <a:cs typeface="+mn-cs"/>
      </a:defRPr>
    </a:lvl1pPr>
    <a:lvl2pPr marL="419847" algn="l" defTabSz="839694" rtl="0" eaLnBrk="1" latinLnBrk="0" hangingPunct="1">
      <a:defRPr sz="1100" kern="1200">
        <a:solidFill>
          <a:schemeClr val="tx1"/>
        </a:solidFill>
        <a:latin typeface="+mn-lt"/>
        <a:ea typeface="+mn-ea"/>
        <a:cs typeface="+mn-cs"/>
      </a:defRPr>
    </a:lvl2pPr>
    <a:lvl3pPr marL="839694" algn="l" defTabSz="839694" rtl="0" eaLnBrk="1" latinLnBrk="0" hangingPunct="1">
      <a:defRPr sz="1100" kern="1200">
        <a:solidFill>
          <a:schemeClr val="tx1"/>
        </a:solidFill>
        <a:latin typeface="+mn-lt"/>
        <a:ea typeface="+mn-ea"/>
        <a:cs typeface="+mn-cs"/>
      </a:defRPr>
    </a:lvl3pPr>
    <a:lvl4pPr marL="1259540" algn="l" defTabSz="839694" rtl="0" eaLnBrk="1" latinLnBrk="0" hangingPunct="1">
      <a:defRPr sz="1100" kern="1200">
        <a:solidFill>
          <a:schemeClr val="tx1"/>
        </a:solidFill>
        <a:latin typeface="+mn-lt"/>
        <a:ea typeface="+mn-ea"/>
        <a:cs typeface="+mn-cs"/>
      </a:defRPr>
    </a:lvl4pPr>
    <a:lvl5pPr marL="1679387" algn="l" defTabSz="839694" rtl="0" eaLnBrk="1" latinLnBrk="0" hangingPunct="1">
      <a:defRPr sz="1100" kern="1200">
        <a:solidFill>
          <a:schemeClr val="tx1"/>
        </a:solidFill>
        <a:latin typeface="+mn-lt"/>
        <a:ea typeface="+mn-ea"/>
        <a:cs typeface="+mn-cs"/>
      </a:defRPr>
    </a:lvl5pPr>
    <a:lvl6pPr marL="2099234" algn="l" defTabSz="839694" rtl="0" eaLnBrk="1" latinLnBrk="0" hangingPunct="1">
      <a:defRPr sz="1100" kern="1200">
        <a:solidFill>
          <a:schemeClr val="tx1"/>
        </a:solidFill>
        <a:latin typeface="+mn-lt"/>
        <a:ea typeface="+mn-ea"/>
        <a:cs typeface="+mn-cs"/>
      </a:defRPr>
    </a:lvl6pPr>
    <a:lvl7pPr marL="2519081" algn="l" defTabSz="839694" rtl="0" eaLnBrk="1" latinLnBrk="0" hangingPunct="1">
      <a:defRPr sz="1100" kern="1200">
        <a:solidFill>
          <a:schemeClr val="tx1"/>
        </a:solidFill>
        <a:latin typeface="+mn-lt"/>
        <a:ea typeface="+mn-ea"/>
        <a:cs typeface="+mn-cs"/>
      </a:defRPr>
    </a:lvl7pPr>
    <a:lvl8pPr marL="2938927" algn="l" defTabSz="839694" rtl="0" eaLnBrk="1" latinLnBrk="0" hangingPunct="1">
      <a:defRPr sz="1100" kern="1200">
        <a:solidFill>
          <a:schemeClr val="tx1"/>
        </a:solidFill>
        <a:latin typeface="+mn-lt"/>
        <a:ea typeface="+mn-ea"/>
        <a:cs typeface="+mn-cs"/>
      </a:defRPr>
    </a:lvl8pPr>
    <a:lvl9pPr marL="3358774" algn="l" defTabSz="839694"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5B1B492F-E6BA-4409-9212-AB9CAE5B4C56}" type="slidenum">
              <a:rPr lang="en-US" smtClean="0"/>
              <a:pPr/>
              <a:t>1</a:t>
            </a:fld>
            <a:endParaRPr lang="en-US"/>
          </a:p>
        </p:txBody>
      </p:sp>
    </p:spTree>
    <p:extLst>
      <p:ext uri="{BB962C8B-B14F-4D97-AF65-F5344CB8AC3E}">
        <p14:creationId xmlns:p14="http://schemas.microsoft.com/office/powerpoint/2010/main" val="2634570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2</a:t>
            </a:fld>
            <a:endParaRPr lang="en-US"/>
          </a:p>
        </p:txBody>
      </p:sp>
    </p:spTree>
    <p:extLst>
      <p:ext uri="{BB962C8B-B14F-4D97-AF65-F5344CB8AC3E}">
        <p14:creationId xmlns:p14="http://schemas.microsoft.com/office/powerpoint/2010/main" val="15285354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3</a:t>
            </a:fld>
            <a:endParaRPr lang="en-US"/>
          </a:p>
        </p:txBody>
      </p:sp>
    </p:spTree>
    <p:extLst>
      <p:ext uri="{BB962C8B-B14F-4D97-AF65-F5344CB8AC3E}">
        <p14:creationId xmlns:p14="http://schemas.microsoft.com/office/powerpoint/2010/main" val="41990366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4</a:t>
            </a:fld>
            <a:endParaRPr lang="en-US"/>
          </a:p>
        </p:txBody>
      </p:sp>
    </p:spTree>
    <p:extLst>
      <p:ext uri="{BB962C8B-B14F-4D97-AF65-F5344CB8AC3E}">
        <p14:creationId xmlns:p14="http://schemas.microsoft.com/office/powerpoint/2010/main" val="2614791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5</a:t>
            </a:fld>
            <a:endParaRPr lang="en-US"/>
          </a:p>
        </p:txBody>
      </p:sp>
    </p:spTree>
    <p:extLst>
      <p:ext uri="{BB962C8B-B14F-4D97-AF65-F5344CB8AC3E}">
        <p14:creationId xmlns:p14="http://schemas.microsoft.com/office/powerpoint/2010/main" val="32389030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5B1B492F-E6BA-4409-9212-AB9CAE5B4C56}" type="slidenum">
              <a:rPr lang="en-US" smtClean="0"/>
              <a:pPr/>
              <a:t>6</a:t>
            </a:fld>
            <a:endParaRPr lang="en-US"/>
          </a:p>
        </p:txBody>
      </p:sp>
    </p:spTree>
    <p:extLst>
      <p:ext uri="{BB962C8B-B14F-4D97-AF65-F5344CB8AC3E}">
        <p14:creationId xmlns:p14="http://schemas.microsoft.com/office/powerpoint/2010/main" val="3054582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7</a:t>
            </a:fld>
            <a:endParaRPr lang="en-US"/>
          </a:p>
        </p:txBody>
      </p:sp>
    </p:spTree>
    <p:extLst>
      <p:ext uri="{BB962C8B-B14F-4D97-AF65-F5344CB8AC3E}">
        <p14:creationId xmlns:p14="http://schemas.microsoft.com/office/powerpoint/2010/main" val="3660743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8</a:t>
            </a:fld>
            <a:endParaRPr lang="en-US"/>
          </a:p>
        </p:txBody>
      </p:sp>
    </p:spTree>
    <p:extLst>
      <p:ext uri="{BB962C8B-B14F-4D97-AF65-F5344CB8AC3E}">
        <p14:creationId xmlns:p14="http://schemas.microsoft.com/office/powerpoint/2010/main" val="11865730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9</a:t>
            </a:fld>
            <a:endParaRPr lang="en-US"/>
          </a:p>
        </p:txBody>
      </p:sp>
    </p:spTree>
    <p:extLst>
      <p:ext uri="{BB962C8B-B14F-4D97-AF65-F5344CB8AC3E}">
        <p14:creationId xmlns:p14="http://schemas.microsoft.com/office/powerpoint/2010/main" val="13287459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10</a:t>
            </a:fld>
            <a:endParaRPr lang="en-US"/>
          </a:p>
        </p:txBody>
      </p:sp>
    </p:spTree>
    <p:extLst>
      <p:ext uri="{BB962C8B-B14F-4D97-AF65-F5344CB8AC3E}">
        <p14:creationId xmlns:p14="http://schemas.microsoft.com/office/powerpoint/2010/main" val="1536056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11</a:t>
            </a:fld>
            <a:endParaRPr lang="en-US"/>
          </a:p>
        </p:txBody>
      </p:sp>
    </p:spTree>
    <p:extLst>
      <p:ext uri="{BB962C8B-B14F-4D97-AF65-F5344CB8AC3E}">
        <p14:creationId xmlns:p14="http://schemas.microsoft.com/office/powerpoint/2010/main" val="21624093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12</a:t>
            </a:fld>
            <a:endParaRPr lang="en-US"/>
          </a:p>
        </p:txBody>
      </p:sp>
    </p:spTree>
    <p:extLst>
      <p:ext uri="{BB962C8B-B14F-4D97-AF65-F5344CB8AC3E}">
        <p14:creationId xmlns:p14="http://schemas.microsoft.com/office/powerpoint/2010/main" val="1528335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13</a:t>
            </a:fld>
            <a:endParaRPr lang="en-US"/>
          </a:p>
        </p:txBody>
      </p:sp>
    </p:spTree>
    <p:extLst>
      <p:ext uri="{BB962C8B-B14F-4D97-AF65-F5344CB8AC3E}">
        <p14:creationId xmlns:p14="http://schemas.microsoft.com/office/powerpoint/2010/main" val="3854917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14</a:t>
            </a:fld>
            <a:endParaRPr lang="en-US"/>
          </a:p>
        </p:txBody>
      </p:sp>
    </p:spTree>
    <p:extLst>
      <p:ext uri="{BB962C8B-B14F-4D97-AF65-F5344CB8AC3E}">
        <p14:creationId xmlns:p14="http://schemas.microsoft.com/office/powerpoint/2010/main" val="3977041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5B1B492F-E6BA-4409-9212-AB9CAE5B4C56}" type="slidenum">
              <a:rPr lang="en-US" smtClean="0"/>
              <a:pPr/>
              <a:t>15</a:t>
            </a:fld>
            <a:endParaRPr lang="en-US"/>
          </a:p>
        </p:txBody>
      </p:sp>
    </p:spTree>
    <p:extLst>
      <p:ext uri="{BB962C8B-B14F-4D97-AF65-F5344CB8AC3E}">
        <p14:creationId xmlns:p14="http://schemas.microsoft.com/office/powerpoint/2010/main" val="25917396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16</a:t>
            </a:fld>
            <a:endParaRPr lang="en-US"/>
          </a:p>
        </p:txBody>
      </p:sp>
    </p:spTree>
    <p:extLst>
      <p:ext uri="{BB962C8B-B14F-4D97-AF65-F5344CB8AC3E}">
        <p14:creationId xmlns:p14="http://schemas.microsoft.com/office/powerpoint/2010/main" val="1626274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17</a:t>
            </a:fld>
            <a:endParaRPr lang="en-US"/>
          </a:p>
        </p:txBody>
      </p:sp>
    </p:spTree>
    <p:extLst>
      <p:ext uri="{BB962C8B-B14F-4D97-AF65-F5344CB8AC3E}">
        <p14:creationId xmlns:p14="http://schemas.microsoft.com/office/powerpoint/2010/main" val="2617658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18</a:t>
            </a:fld>
            <a:endParaRPr lang="en-US"/>
          </a:p>
        </p:txBody>
      </p:sp>
    </p:spTree>
    <p:extLst>
      <p:ext uri="{BB962C8B-B14F-4D97-AF65-F5344CB8AC3E}">
        <p14:creationId xmlns:p14="http://schemas.microsoft.com/office/powerpoint/2010/main" val="11460787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19</a:t>
            </a:fld>
            <a:endParaRPr lang="en-US"/>
          </a:p>
        </p:txBody>
      </p:sp>
    </p:spTree>
    <p:extLst>
      <p:ext uri="{BB962C8B-B14F-4D97-AF65-F5344CB8AC3E}">
        <p14:creationId xmlns:p14="http://schemas.microsoft.com/office/powerpoint/2010/main" val="34222241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1B492F-E6BA-4409-9212-AB9CAE5B4C56}" type="slidenum">
              <a:rPr lang="en-US" smtClean="0"/>
              <a:pPr/>
              <a:t>20</a:t>
            </a:fld>
            <a:endParaRPr lang="en-US"/>
          </a:p>
        </p:txBody>
      </p:sp>
    </p:spTree>
    <p:extLst>
      <p:ext uri="{BB962C8B-B14F-4D97-AF65-F5344CB8AC3E}">
        <p14:creationId xmlns:p14="http://schemas.microsoft.com/office/powerpoint/2010/main" val="18806417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1">
    <p:spTree>
      <p:nvGrpSpPr>
        <p:cNvPr id="1" name=""/>
        <p:cNvGrpSpPr/>
        <p:nvPr/>
      </p:nvGrpSpPr>
      <p:grpSpPr>
        <a:xfrm>
          <a:off x="0" y="0"/>
          <a:ext cx="0" cy="0"/>
          <a:chOff x="0" y="0"/>
          <a:chExt cx="0" cy="0"/>
        </a:xfrm>
      </p:grpSpPr>
      <p:grpSp>
        <p:nvGrpSpPr>
          <p:cNvPr id="20" name="Group 19" descr="Big orange brush stroke on Title page in the back of presentation tilte, sub title and date" title="Orange brush stroke on Title page in the background"/>
          <p:cNvGrpSpPr/>
          <p:nvPr userDrawn="1"/>
        </p:nvGrpSpPr>
        <p:grpSpPr>
          <a:xfrm>
            <a:off x="-7621" y="-2"/>
            <a:ext cx="9151621" cy="5500013"/>
            <a:chOff x="-7621" y="-2"/>
            <a:chExt cx="9151621" cy="5500013"/>
          </a:xfrm>
        </p:grpSpPr>
        <p:sp>
          <p:nvSpPr>
            <p:cNvPr id="8" name="Rectangle 7" title="Orange background on Title page"/>
            <p:cNvSpPr/>
            <p:nvPr userDrawn="1"/>
          </p:nvSpPr>
          <p:spPr bwMode="gray">
            <a:xfrm flipV="1">
              <a:off x="0" y="-2"/>
              <a:ext cx="9144000" cy="5085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noProof="0" dirty="0"/>
            </a:p>
          </p:txBody>
        </p:sp>
        <p:sp>
          <p:nvSpPr>
            <p:cNvPr id="19" name="Freeform 9" descr="Orange rectangular frame with no fill" title="Orange rectangular frame with no fill"/>
            <p:cNvSpPr>
              <a:spLocks noEditPoints="1"/>
            </p:cNvSpPr>
            <p:nvPr userDrawn="1"/>
          </p:nvSpPr>
          <p:spPr bwMode="auto">
            <a:xfrm rot="5400000" flipH="1">
              <a:off x="1984683" y="-1651686"/>
              <a:ext cx="5159393" cy="9144002"/>
            </a:xfrm>
            <a:custGeom>
              <a:avLst/>
              <a:gdLst>
                <a:gd name="T0" fmla="*/ 246 w 1439"/>
                <a:gd name="T1" fmla="*/ 47 h 2128"/>
                <a:gd name="T2" fmla="*/ 413 w 1439"/>
                <a:gd name="T3" fmla="*/ 158 h 2128"/>
                <a:gd name="T4" fmla="*/ 469 w 1439"/>
                <a:gd name="T5" fmla="*/ 121 h 2128"/>
                <a:gd name="T6" fmla="*/ 873 w 1439"/>
                <a:gd name="T7" fmla="*/ 80 h 2128"/>
                <a:gd name="T8" fmla="*/ 1350 w 1439"/>
                <a:gd name="T9" fmla="*/ 195 h 2128"/>
                <a:gd name="T10" fmla="*/ 1334 w 1439"/>
                <a:gd name="T11" fmla="*/ 1157 h 2128"/>
                <a:gd name="T12" fmla="*/ 1422 w 1439"/>
                <a:gd name="T13" fmla="*/ 1950 h 2128"/>
                <a:gd name="T14" fmla="*/ 839 w 1439"/>
                <a:gd name="T15" fmla="*/ 1946 h 2128"/>
                <a:gd name="T16" fmla="*/ 578 w 1439"/>
                <a:gd name="T17" fmla="*/ 1927 h 2128"/>
                <a:gd name="T18" fmla="*/ 418 w 1439"/>
                <a:gd name="T19" fmla="*/ 1958 h 2128"/>
                <a:gd name="T20" fmla="*/ 38 w 1439"/>
                <a:gd name="T21" fmla="*/ 2033 h 2128"/>
                <a:gd name="T22" fmla="*/ 39 w 1439"/>
                <a:gd name="T23" fmla="*/ 1674 h 2128"/>
                <a:gd name="T24" fmla="*/ 63 w 1439"/>
                <a:gd name="T25" fmla="*/ 1339 h 2128"/>
                <a:gd name="T26" fmla="*/ 86 w 1439"/>
                <a:gd name="T27" fmla="*/ 902 h 2128"/>
                <a:gd name="T28" fmla="*/ 91 w 1439"/>
                <a:gd name="T29" fmla="*/ 405 h 2128"/>
                <a:gd name="T30" fmla="*/ 651 w 1439"/>
                <a:gd name="T31" fmla="*/ 249 h 2128"/>
                <a:gd name="T32" fmla="*/ 527 w 1439"/>
                <a:gd name="T33" fmla="*/ 232 h 2128"/>
                <a:gd name="T34" fmla="*/ 255 w 1439"/>
                <a:gd name="T35" fmla="*/ 267 h 2128"/>
                <a:gd name="T36" fmla="*/ 227 w 1439"/>
                <a:gd name="T37" fmla="*/ 1310 h 2128"/>
                <a:gd name="T38" fmla="*/ 767 w 1439"/>
                <a:gd name="T39" fmla="*/ 1842 h 2128"/>
                <a:gd name="T40" fmla="*/ 1214 w 1439"/>
                <a:gd name="T41" fmla="*/ 1234 h 2128"/>
                <a:gd name="T42" fmla="*/ 1185 w 1439"/>
                <a:gd name="T43" fmla="*/ 259 h 2128"/>
                <a:gd name="T44" fmla="*/ 1085 w 1439"/>
                <a:gd name="T45" fmla="*/ 276 h 2128"/>
                <a:gd name="T46" fmla="*/ 607 w 1439"/>
                <a:gd name="T47" fmla="*/ 1952 h 2128"/>
                <a:gd name="T48" fmla="*/ 38 w 1439"/>
                <a:gd name="T49" fmla="*/ 1728 h 2128"/>
                <a:gd name="T50" fmla="*/ 1362 w 1439"/>
                <a:gd name="T51" fmla="*/ 235 h 2128"/>
                <a:gd name="T52" fmla="*/ 316 w 1439"/>
                <a:gd name="T53" fmla="*/ 169 h 2128"/>
                <a:gd name="T54" fmla="*/ 588 w 1439"/>
                <a:gd name="T55" fmla="*/ 1958 h 2128"/>
                <a:gd name="T56" fmla="*/ 32 w 1439"/>
                <a:gd name="T57" fmla="*/ 1981 h 2128"/>
                <a:gd name="T58" fmla="*/ 796 w 1439"/>
                <a:gd name="T59" fmla="*/ 1935 h 2128"/>
                <a:gd name="T60" fmla="*/ 117 w 1439"/>
                <a:gd name="T61" fmla="*/ 114 h 2128"/>
                <a:gd name="T62" fmla="*/ 613 w 1439"/>
                <a:gd name="T63" fmla="*/ 94 h 2128"/>
                <a:gd name="T64" fmla="*/ 754 w 1439"/>
                <a:gd name="T65" fmla="*/ 1941 h 2128"/>
                <a:gd name="T66" fmla="*/ 29 w 1439"/>
                <a:gd name="T67" fmla="*/ 1691 h 2128"/>
                <a:gd name="T68" fmla="*/ 92 w 1439"/>
                <a:gd name="T69" fmla="*/ 306 h 2128"/>
                <a:gd name="T70" fmla="*/ 630 w 1439"/>
                <a:gd name="T71" fmla="*/ 1926 h 2128"/>
                <a:gd name="T72" fmla="*/ 1332 w 1439"/>
                <a:gd name="T73" fmla="*/ 1249 h 2128"/>
                <a:gd name="T74" fmla="*/ 618 w 1439"/>
                <a:gd name="T75" fmla="*/ 1969 h 2128"/>
                <a:gd name="T76" fmla="*/ 320 w 1439"/>
                <a:gd name="T77" fmla="*/ 150 h 2128"/>
                <a:gd name="T78" fmla="*/ 815 w 1439"/>
                <a:gd name="T79" fmla="*/ 80 h 2128"/>
                <a:gd name="T80" fmla="*/ 999 w 1439"/>
                <a:gd name="T81" fmla="*/ 63 h 2128"/>
                <a:gd name="T82" fmla="*/ 43 w 1439"/>
                <a:gd name="T83" fmla="*/ 1430 h 2128"/>
                <a:gd name="T84" fmla="*/ 376 w 1439"/>
                <a:gd name="T85" fmla="*/ 128 h 2128"/>
                <a:gd name="T86" fmla="*/ 69 w 1439"/>
                <a:gd name="T87" fmla="*/ 911 h 2128"/>
                <a:gd name="T88" fmla="*/ 373 w 1439"/>
                <a:gd name="T89" fmla="*/ 127 h 2128"/>
                <a:gd name="T90" fmla="*/ 626 w 1439"/>
                <a:gd name="T91" fmla="*/ 1969 h 2128"/>
                <a:gd name="T92" fmla="*/ 73 w 1439"/>
                <a:gd name="T93" fmla="*/ 944 h 2128"/>
                <a:gd name="T94" fmla="*/ 71 w 1439"/>
                <a:gd name="T95" fmla="*/ 995 h 2128"/>
                <a:gd name="T96" fmla="*/ 807 w 1439"/>
                <a:gd name="T97" fmla="*/ 83 h 2128"/>
                <a:gd name="T98" fmla="*/ 508 w 1439"/>
                <a:gd name="T99" fmla="*/ 1946 h 2128"/>
                <a:gd name="T100" fmla="*/ 250 w 1439"/>
                <a:gd name="T101" fmla="*/ 77 h 2128"/>
                <a:gd name="T102" fmla="*/ 1424 w 1439"/>
                <a:gd name="T103" fmla="*/ 1953 h 2128"/>
                <a:gd name="T104" fmla="*/ 540 w 1439"/>
                <a:gd name="T105" fmla="*/ 257 h 2128"/>
                <a:gd name="T106" fmla="*/ 681 w 1439"/>
                <a:gd name="T107" fmla="*/ 283 h 2128"/>
                <a:gd name="T108" fmla="*/ 604 w 1439"/>
                <a:gd name="T109" fmla="*/ 283 h 2128"/>
                <a:gd name="T110" fmla="*/ 626 w 1439"/>
                <a:gd name="T111" fmla="*/ 254 h 2128"/>
                <a:gd name="T112" fmla="*/ 679 w 1439"/>
                <a:gd name="T113" fmla="*/ 277 h 2128"/>
                <a:gd name="T114" fmla="*/ 557 w 1439"/>
                <a:gd name="T115" fmla="*/ 267 h 2128"/>
                <a:gd name="T116" fmla="*/ 400 w 1439"/>
                <a:gd name="T117" fmla="*/ 1828 h 2128"/>
                <a:gd name="T118" fmla="*/ 597 w 1439"/>
                <a:gd name="T119" fmla="*/ 249 h 2128"/>
                <a:gd name="T120" fmla="*/ 843 w 1439"/>
                <a:gd name="T121" fmla="*/ 1844 h 2128"/>
                <a:gd name="T122" fmla="*/ 726 w 1439"/>
                <a:gd name="T123" fmla="*/ 1842 h 2128"/>
                <a:gd name="T124" fmla="*/ 1167 w 1439"/>
                <a:gd name="T125" fmla="*/ 269 h 2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9" h="2128">
                  <a:moveTo>
                    <a:pt x="93" y="372"/>
                  </a:moveTo>
                  <a:cubicBezTo>
                    <a:pt x="94" y="372"/>
                    <a:pt x="94" y="371"/>
                    <a:pt x="93" y="370"/>
                  </a:cubicBezTo>
                  <a:cubicBezTo>
                    <a:pt x="93" y="369"/>
                    <a:pt x="93" y="369"/>
                    <a:pt x="93" y="368"/>
                  </a:cubicBezTo>
                  <a:cubicBezTo>
                    <a:pt x="93" y="368"/>
                    <a:pt x="93" y="367"/>
                    <a:pt x="93" y="367"/>
                  </a:cubicBezTo>
                  <a:cubicBezTo>
                    <a:pt x="93" y="367"/>
                    <a:pt x="93" y="366"/>
                    <a:pt x="93" y="366"/>
                  </a:cubicBezTo>
                  <a:cubicBezTo>
                    <a:pt x="94" y="365"/>
                    <a:pt x="92" y="364"/>
                    <a:pt x="93" y="364"/>
                  </a:cubicBezTo>
                  <a:cubicBezTo>
                    <a:pt x="93" y="363"/>
                    <a:pt x="93" y="363"/>
                    <a:pt x="94" y="363"/>
                  </a:cubicBezTo>
                  <a:cubicBezTo>
                    <a:pt x="94" y="362"/>
                    <a:pt x="95" y="362"/>
                    <a:pt x="95" y="362"/>
                  </a:cubicBezTo>
                  <a:cubicBezTo>
                    <a:pt x="96" y="363"/>
                    <a:pt x="96" y="363"/>
                    <a:pt x="97" y="361"/>
                  </a:cubicBezTo>
                  <a:cubicBezTo>
                    <a:pt x="97" y="360"/>
                    <a:pt x="97" y="358"/>
                    <a:pt x="98" y="357"/>
                  </a:cubicBezTo>
                  <a:cubicBezTo>
                    <a:pt x="98" y="356"/>
                    <a:pt x="97" y="355"/>
                    <a:pt x="96" y="354"/>
                  </a:cubicBezTo>
                  <a:cubicBezTo>
                    <a:pt x="96" y="354"/>
                    <a:pt x="96" y="354"/>
                    <a:pt x="96" y="355"/>
                  </a:cubicBezTo>
                  <a:cubicBezTo>
                    <a:pt x="96" y="356"/>
                    <a:pt x="96" y="357"/>
                    <a:pt x="96" y="359"/>
                  </a:cubicBezTo>
                  <a:cubicBezTo>
                    <a:pt x="96" y="359"/>
                    <a:pt x="96" y="360"/>
                    <a:pt x="95" y="359"/>
                  </a:cubicBezTo>
                  <a:cubicBezTo>
                    <a:pt x="94" y="359"/>
                    <a:pt x="94" y="358"/>
                    <a:pt x="94" y="358"/>
                  </a:cubicBezTo>
                  <a:cubicBezTo>
                    <a:pt x="96" y="357"/>
                    <a:pt x="94" y="356"/>
                    <a:pt x="94" y="355"/>
                  </a:cubicBezTo>
                  <a:cubicBezTo>
                    <a:pt x="93" y="354"/>
                    <a:pt x="92" y="352"/>
                    <a:pt x="93" y="351"/>
                  </a:cubicBezTo>
                  <a:cubicBezTo>
                    <a:pt x="94" y="350"/>
                    <a:pt x="94" y="349"/>
                    <a:pt x="94" y="349"/>
                  </a:cubicBezTo>
                  <a:cubicBezTo>
                    <a:pt x="94" y="347"/>
                    <a:pt x="93" y="348"/>
                    <a:pt x="92" y="348"/>
                  </a:cubicBezTo>
                  <a:cubicBezTo>
                    <a:pt x="91" y="347"/>
                    <a:pt x="91" y="345"/>
                    <a:pt x="89" y="345"/>
                  </a:cubicBezTo>
                  <a:cubicBezTo>
                    <a:pt x="89" y="345"/>
                    <a:pt x="89" y="343"/>
                    <a:pt x="89" y="342"/>
                  </a:cubicBezTo>
                  <a:cubicBezTo>
                    <a:pt x="89" y="342"/>
                    <a:pt x="90" y="342"/>
                    <a:pt x="90" y="342"/>
                  </a:cubicBezTo>
                  <a:cubicBezTo>
                    <a:pt x="90" y="342"/>
                    <a:pt x="90" y="343"/>
                    <a:pt x="90" y="343"/>
                  </a:cubicBezTo>
                  <a:cubicBezTo>
                    <a:pt x="90" y="343"/>
                    <a:pt x="91" y="342"/>
                    <a:pt x="91" y="342"/>
                  </a:cubicBezTo>
                  <a:cubicBezTo>
                    <a:pt x="91" y="339"/>
                    <a:pt x="91" y="336"/>
                    <a:pt x="91" y="333"/>
                  </a:cubicBezTo>
                  <a:cubicBezTo>
                    <a:pt x="92" y="333"/>
                    <a:pt x="93" y="333"/>
                    <a:pt x="93" y="335"/>
                  </a:cubicBezTo>
                  <a:cubicBezTo>
                    <a:pt x="92" y="336"/>
                    <a:pt x="92" y="337"/>
                    <a:pt x="92" y="338"/>
                  </a:cubicBezTo>
                  <a:cubicBezTo>
                    <a:pt x="92" y="338"/>
                    <a:pt x="93" y="339"/>
                    <a:pt x="93" y="339"/>
                  </a:cubicBezTo>
                  <a:cubicBezTo>
                    <a:pt x="93" y="339"/>
                    <a:pt x="93" y="338"/>
                    <a:pt x="94" y="338"/>
                  </a:cubicBezTo>
                  <a:cubicBezTo>
                    <a:pt x="95" y="337"/>
                    <a:pt x="95" y="336"/>
                    <a:pt x="95" y="335"/>
                  </a:cubicBezTo>
                  <a:cubicBezTo>
                    <a:pt x="95" y="334"/>
                    <a:pt x="95" y="334"/>
                    <a:pt x="95" y="333"/>
                  </a:cubicBezTo>
                  <a:cubicBezTo>
                    <a:pt x="96" y="333"/>
                    <a:pt x="96" y="334"/>
                    <a:pt x="96" y="333"/>
                  </a:cubicBezTo>
                  <a:cubicBezTo>
                    <a:pt x="97" y="333"/>
                    <a:pt x="97" y="333"/>
                    <a:pt x="97" y="332"/>
                  </a:cubicBezTo>
                  <a:cubicBezTo>
                    <a:pt x="98" y="332"/>
                    <a:pt x="97" y="331"/>
                    <a:pt x="97" y="331"/>
                  </a:cubicBezTo>
                  <a:cubicBezTo>
                    <a:pt x="97" y="331"/>
                    <a:pt x="97" y="331"/>
                    <a:pt x="97" y="331"/>
                  </a:cubicBezTo>
                  <a:cubicBezTo>
                    <a:pt x="96" y="332"/>
                    <a:pt x="96" y="332"/>
                    <a:pt x="96" y="332"/>
                  </a:cubicBezTo>
                  <a:cubicBezTo>
                    <a:pt x="95" y="332"/>
                    <a:pt x="95" y="332"/>
                    <a:pt x="95" y="331"/>
                  </a:cubicBezTo>
                  <a:cubicBezTo>
                    <a:pt x="95" y="331"/>
                    <a:pt x="95" y="330"/>
                    <a:pt x="95" y="330"/>
                  </a:cubicBezTo>
                  <a:cubicBezTo>
                    <a:pt x="96" y="330"/>
                    <a:pt x="96" y="330"/>
                    <a:pt x="97" y="329"/>
                  </a:cubicBezTo>
                  <a:cubicBezTo>
                    <a:pt x="98" y="328"/>
                    <a:pt x="98" y="327"/>
                    <a:pt x="97" y="327"/>
                  </a:cubicBezTo>
                  <a:cubicBezTo>
                    <a:pt x="96" y="327"/>
                    <a:pt x="96" y="327"/>
                    <a:pt x="96" y="327"/>
                  </a:cubicBezTo>
                  <a:cubicBezTo>
                    <a:pt x="96" y="328"/>
                    <a:pt x="95" y="329"/>
                    <a:pt x="94" y="328"/>
                  </a:cubicBezTo>
                  <a:cubicBezTo>
                    <a:pt x="92" y="327"/>
                    <a:pt x="90" y="326"/>
                    <a:pt x="90" y="324"/>
                  </a:cubicBezTo>
                  <a:cubicBezTo>
                    <a:pt x="90" y="321"/>
                    <a:pt x="90" y="319"/>
                    <a:pt x="90" y="316"/>
                  </a:cubicBezTo>
                  <a:cubicBezTo>
                    <a:pt x="90" y="316"/>
                    <a:pt x="90" y="316"/>
                    <a:pt x="91" y="316"/>
                  </a:cubicBezTo>
                  <a:cubicBezTo>
                    <a:pt x="93" y="315"/>
                    <a:pt x="94" y="314"/>
                    <a:pt x="95" y="311"/>
                  </a:cubicBezTo>
                  <a:cubicBezTo>
                    <a:pt x="95" y="308"/>
                    <a:pt x="93" y="306"/>
                    <a:pt x="92" y="304"/>
                  </a:cubicBezTo>
                  <a:cubicBezTo>
                    <a:pt x="91" y="303"/>
                    <a:pt x="91" y="302"/>
                    <a:pt x="91" y="301"/>
                  </a:cubicBezTo>
                  <a:cubicBezTo>
                    <a:pt x="91" y="298"/>
                    <a:pt x="92" y="296"/>
                    <a:pt x="90" y="293"/>
                  </a:cubicBezTo>
                  <a:cubicBezTo>
                    <a:pt x="90" y="292"/>
                    <a:pt x="91" y="293"/>
                    <a:pt x="91" y="293"/>
                  </a:cubicBezTo>
                  <a:cubicBezTo>
                    <a:pt x="91" y="292"/>
                    <a:pt x="92" y="291"/>
                    <a:pt x="92" y="291"/>
                  </a:cubicBezTo>
                  <a:cubicBezTo>
                    <a:pt x="91" y="291"/>
                    <a:pt x="91" y="290"/>
                    <a:pt x="90" y="290"/>
                  </a:cubicBezTo>
                  <a:cubicBezTo>
                    <a:pt x="90" y="290"/>
                    <a:pt x="89" y="291"/>
                    <a:pt x="89" y="291"/>
                  </a:cubicBezTo>
                  <a:cubicBezTo>
                    <a:pt x="89" y="292"/>
                    <a:pt x="89" y="294"/>
                    <a:pt x="89" y="295"/>
                  </a:cubicBezTo>
                  <a:cubicBezTo>
                    <a:pt x="89" y="296"/>
                    <a:pt x="89" y="296"/>
                    <a:pt x="88" y="296"/>
                  </a:cubicBezTo>
                  <a:cubicBezTo>
                    <a:pt x="88" y="296"/>
                    <a:pt x="88" y="295"/>
                    <a:pt x="88" y="295"/>
                  </a:cubicBezTo>
                  <a:cubicBezTo>
                    <a:pt x="88" y="295"/>
                    <a:pt x="87" y="294"/>
                    <a:pt x="87" y="294"/>
                  </a:cubicBezTo>
                  <a:cubicBezTo>
                    <a:pt x="87" y="293"/>
                    <a:pt x="87" y="292"/>
                    <a:pt x="87" y="290"/>
                  </a:cubicBezTo>
                  <a:cubicBezTo>
                    <a:pt x="88" y="290"/>
                    <a:pt x="86" y="288"/>
                    <a:pt x="86" y="288"/>
                  </a:cubicBezTo>
                  <a:cubicBezTo>
                    <a:pt x="87" y="284"/>
                    <a:pt x="85" y="280"/>
                    <a:pt x="85" y="277"/>
                  </a:cubicBezTo>
                  <a:cubicBezTo>
                    <a:pt x="85" y="276"/>
                    <a:pt x="84" y="274"/>
                    <a:pt x="87" y="274"/>
                  </a:cubicBezTo>
                  <a:cubicBezTo>
                    <a:pt x="87" y="274"/>
                    <a:pt x="87" y="274"/>
                    <a:pt x="87" y="274"/>
                  </a:cubicBezTo>
                  <a:cubicBezTo>
                    <a:pt x="84" y="274"/>
                    <a:pt x="85" y="271"/>
                    <a:pt x="84" y="270"/>
                  </a:cubicBezTo>
                  <a:cubicBezTo>
                    <a:pt x="83" y="269"/>
                    <a:pt x="84" y="266"/>
                    <a:pt x="84" y="265"/>
                  </a:cubicBezTo>
                  <a:cubicBezTo>
                    <a:pt x="84" y="263"/>
                    <a:pt x="83" y="261"/>
                    <a:pt x="83" y="259"/>
                  </a:cubicBezTo>
                  <a:cubicBezTo>
                    <a:pt x="83" y="258"/>
                    <a:pt x="83" y="256"/>
                    <a:pt x="82" y="254"/>
                  </a:cubicBezTo>
                  <a:cubicBezTo>
                    <a:pt x="82" y="253"/>
                    <a:pt x="82" y="251"/>
                    <a:pt x="82" y="250"/>
                  </a:cubicBezTo>
                  <a:cubicBezTo>
                    <a:pt x="82" y="249"/>
                    <a:pt x="82" y="249"/>
                    <a:pt x="83" y="248"/>
                  </a:cubicBezTo>
                  <a:cubicBezTo>
                    <a:pt x="83" y="249"/>
                    <a:pt x="83" y="249"/>
                    <a:pt x="83" y="250"/>
                  </a:cubicBezTo>
                  <a:cubicBezTo>
                    <a:pt x="83" y="252"/>
                    <a:pt x="84" y="251"/>
                    <a:pt x="85" y="250"/>
                  </a:cubicBezTo>
                  <a:cubicBezTo>
                    <a:pt x="85" y="250"/>
                    <a:pt x="86" y="251"/>
                    <a:pt x="87" y="251"/>
                  </a:cubicBezTo>
                  <a:cubicBezTo>
                    <a:pt x="87" y="251"/>
                    <a:pt x="88" y="251"/>
                    <a:pt x="88" y="251"/>
                  </a:cubicBezTo>
                  <a:cubicBezTo>
                    <a:pt x="90" y="249"/>
                    <a:pt x="91" y="246"/>
                    <a:pt x="88" y="244"/>
                  </a:cubicBezTo>
                  <a:cubicBezTo>
                    <a:pt x="88" y="243"/>
                    <a:pt x="87" y="243"/>
                    <a:pt x="86" y="243"/>
                  </a:cubicBezTo>
                  <a:cubicBezTo>
                    <a:pt x="86" y="243"/>
                    <a:pt x="86" y="244"/>
                    <a:pt x="86" y="245"/>
                  </a:cubicBezTo>
                  <a:cubicBezTo>
                    <a:pt x="86" y="246"/>
                    <a:pt x="87" y="247"/>
                    <a:pt x="87" y="248"/>
                  </a:cubicBezTo>
                  <a:cubicBezTo>
                    <a:pt x="87" y="248"/>
                    <a:pt x="86" y="249"/>
                    <a:pt x="86" y="249"/>
                  </a:cubicBezTo>
                  <a:cubicBezTo>
                    <a:pt x="86" y="249"/>
                    <a:pt x="85" y="249"/>
                    <a:pt x="85" y="248"/>
                  </a:cubicBezTo>
                  <a:cubicBezTo>
                    <a:pt x="85" y="247"/>
                    <a:pt x="85" y="245"/>
                    <a:pt x="83" y="245"/>
                  </a:cubicBezTo>
                  <a:cubicBezTo>
                    <a:pt x="83" y="243"/>
                    <a:pt x="82" y="241"/>
                    <a:pt x="84" y="240"/>
                  </a:cubicBezTo>
                  <a:cubicBezTo>
                    <a:pt x="84" y="239"/>
                    <a:pt x="83" y="238"/>
                    <a:pt x="83" y="238"/>
                  </a:cubicBezTo>
                  <a:cubicBezTo>
                    <a:pt x="82" y="238"/>
                    <a:pt x="82" y="239"/>
                    <a:pt x="82" y="239"/>
                  </a:cubicBezTo>
                  <a:cubicBezTo>
                    <a:pt x="82" y="240"/>
                    <a:pt x="82" y="240"/>
                    <a:pt x="82" y="241"/>
                  </a:cubicBezTo>
                  <a:cubicBezTo>
                    <a:pt x="81" y="240"/>
                    <a:pt x="81" y="240"/>
                    <a:pt x="81" y="239"/>
                  </a:cubicBezTo>
                  <a:cubicBezTo>
                    <a:pt x="79" y="236"/>
                    <a:pt x="79" y="232"/>
                    <a:pt x="79" y="229"/>
                  </a:cubicBezTo>
                  <a:cubicBezTo>
                    <a:pt x="79" y="229"/>
                    <a:pt x="80" y="228"/>
                    <a:pt x="80" y="228"/>
                  </a:cubicBezTo>
                  <a:cubicBezTo>
                    <a:pt x="80" y="228"/>
                    <a:pt x="81" y="229"/>
                    <a:pt x="81" y="229"/>
                  </a:cubicBezTo>
                  <a:cubicBezTo>
                    <a:pt x="81" y="230"/>
                    <a:pt x="81" y="232"/>
                    <a:pt x="81" y="234"/>
                  </a:cubicBezTo>
                  <a:cubicBezTo>
                    <a:pt x="81" y="234"/>
                    <a:pt x="81" y="234"/>
                    <a:pt x="82" y="235"/>
                  </a:cubicBezTo>
                  <a:cubicBezTo>
                    <a:pt x="82" y="235"/>
                    <a:pt x="82" y="234"/>
                    <a:pt x="83" y="234"/>
                  </a:cubicBezTo>
                  <a:cubicBezTo>
                    <a:pt x="83" y="234"/>
                    <a:pt x="83" y="233"/>
                    <a:pt x="83" y="232"/>
                  </a:cubicBezTo>
                  <a:cubicBezTo>
                    <a:pt x="84" y="232"/>
                    <a:pt x="84" y="232"/>
                    <a:pt x="85" y="232"/>
                  </a:cubicBezTo>
                  <a:cubicBezTo>
                    <a:pt x="85" y="232"/>
                    <a:pt x="85" y="233"/>
                    <a:pt x="85" y="233"/>
                  </a:cubicBezTo>
                  <a:cubicBezTo>
                    <a:pt x="85" y="234"/>
                    <a:pt x="85" y="234"/>
                    <a:pt x="85" y="234"/>
                  </a:cubicBezTo>
                  <a:cubicBezTo>
                    <a:pt x="85" y="235"/>
                    <a:pt x="85" y="235"/>
                    <a:pt x="85" y="235"/>
                  </a:cubicBezTo>
                  <a:cubicBezTo>
                    <a:pt x="86" y="236"/>
                    <a:pt x="86" y="235"/>
                    <a:pt x="86" y="235"/>
                  </a:cubicBezTo>
                  <a:cubicBezTo>
                    <a:pt x="87" y="235"/>
                    <a:pt x="87" y="234"/>
                    <a:pt x="87" y="234"/>
                  </a:cubicBezTo>
                  <a:cubicBezTo>
                    <a:pt x="87" y="232"/>
                    <a:pt x="87" y="231"/>
                    <a:pt x="88" y="229"/>
                  </a:cubicBezTo>
                  <a:cubicBezTo>
                    <a:pt x="88" y="227"/>
                    <a:pt x="87" y="227"/>
                    <a:pt x="86" y="227"/>
                  </a:cubicBezTo>
                  <a:cubicBezTo>
                    <a:pt x="86" y="226"/>
                    <a:pt x="83" y="227"/>
                    <a:pt x="84" y="225"/>
                  </a:cubicBezTo>
                  <a:cubicBezTo>
                    <a:pt x="83" y="225"/>
                    <a:pt x="82" y="225"/>
                    <a:pt x="81" y="224"/>
                  </a:cubicBezTo>
                  <a:cubicBezTo>
                    <a:pt x="80" y="224"/>
                    <a:pt x="80" y="225"/>
                    <a:pt x="80" y="226"/>
                  </a:cubicBezTo>
                  <a:cubicBezTo>
                    <a:pt x="80" y="227"/>
                    <a:pt x="80" y="227"/>
                    <a:pt x="80" y="227"/>
                  </a:cubicBezTo>
                  <a:cubicBezTo>
                    <a:pt x="80" y="227"/>
                    <a:pt x="79" y="227"/>
                    <a:pt x="79" y="226"/>
                  </a:cubicBezTo>
                  <a:cubicBezTo>
                    <a:pt x="78" y="224"/>
                    <a:pt x="77" y="221"/>
                    <a:pt x="77" y="218"/>
                  </a:cubicBezTo>
                  <a:cubicBezTo>
                    <a:pt x="77" y="217"/>
                    <a:pt x="78" y="216"/>
                    <a:pt x="79" y="216"/>
                  </a:cubicBezTo>
                  <a:cubicBezTo>
                    <a:pt x="80" y="216"/>
                    <a:pt x="80" y="216"/>
                    <a:pt x="80" y="216"/>
                  </a:cubicBezTo>
                  <a:cubicBezTo>
                    <a:pt x="80" y="214"/>
                    <a:pt x="80" y="212"/>
                    <a:pt x="80" y="211"/>
                  </a:cubicBezTo>
                  <a:cubicBezTo>
                    <a:pt x="80" y="208"/>
                    <a:pt x="80" y="208"/>
                    <a:pt x="78" y="208"/>
                  </a:cubicBezTo>
                  <a:cubicBezTo>
                    <a:pt x="77" y="208"/>
                    <a:pt x="76" y="208"/>
                    <a:pt x="76" y="207"/>
                  </a:cubicBezTo>
                  <a:cubicBezTo>
                    <a:pt x="76" y="206"/>
                    <a:pt x="76" y="205"/>
                    <a:pt x="77" y="205"/>
                  </a:cubicBezTo>
                  <a:cubicBezTo>
                    <a:pt x="78" y="205"/>
                    <a:pt x="79" y="204"/>
                    <a:pt x="78" y="204"/>
                  </a:cubicBezTo>
                  <a:cubicBezTo>
                    <a:pt x="75" y="204"/>
                    <a:pt x="76" y="202"/>
                    <a:pt x="76" y="201"/>
                  </a:cubicBezTo>
                  <a:cubicBezTo>
                    <a:pt x="75" y="199"/>
                    <a:pt x="75" y="197"/>
                    <a:pt x="76" y="195"/>
                  </a:cubicBezTo>
                  <a:cubicBezTo>
                    <a:pt x="76" y="195"/>
                    <a:pt x="76" y="195"/>
                    <a:pt x="76" y="195"/>
                  </a:cubicBezTo>
                  <a:cubicBezTo>
                    <a:pt x="74" y="192"/>
                    <a:pt x="76" y="190"/>
                    <a:pt x="76" y="188"/>
                  </a:cubicBezTo>
                  <a:cubicBezTo>
                    <a:pt x="76" y="185"/>
                    <a:pt x="76" y="183"/>
                    <a:pt x="76" y="180"/>
                  </a:cubicBezTo>
                  <a:cubicBezTo>
                    <a:pt x="76" y="179"/>
                    <a:pt x="77" y="179"/>
                    <a:pt x="77" y="178"/>
                  </a:cubicBezTo>
                  <a:cubicBezTo>
                    <a:pt x="78" y="177"/>
                    <a:pt x="78" y="177"/>
                    <a:pt x="78" y="176"/>
                  </a:cubicBezTo>
                  <a:cubicBezTo>
                    <a:pt x="79" y="176"/>
                    <a:pt x="76" y="174"/>
                    <a:pt x="79" y="173"/>
                  </a:cubicBezTo>
                  <a:cubicBezTo>
                    <a:pt x="79" y="173"/>
                    <a:pt x="81" y="172"/>
                    <a:pt x="79" y="170"/>
                  </a:cubicBezTo>
                  <a:cubicBezTo>
                    <a:pt x="79" y="170"/>
                    <a:pt x="79" y="170"/>
                    <a:pt x="79" y="170"/>
                  </a:cubicBezTo>
                  <a:cubicBezTo>
                    <a:pt x="83" y="168"/>
                    <a:pt x="84" y="164"/>
                    <a:pt x="86" y="161"/>
                  </a:cubicBezTo>
                  <a:cubicBezTo>
                    <a:pt x="86" y="160"/>
                    <a:pt x="87" y="161"/>
                    <a:pt x="88" y="161"/>
                  </a:cubicBezTo>
                  <a:cubicBezTo>
                    <a:pt x="88" y="161"/>
                    <a:pt x="88" y="162"/>
                    <a:pt x="89" y="162"/>
                  </a:cubicBezTo>
                  <a:cubicBezTo>
                    <a:pt x="89" y="161"/>
                    <a:pt x="89" y="161"/>
                    <a:pt x="89" y="160"/>
                  </a:cubicBezTo>
                  <a:cubicBezTo>
                    <a:pt x="87" y="157"/>
                    <a:pt x="91" y="156"/>
                    <a:pt x="91" y="154"/>
                  </a:cubicBezTo>
                  <a:cubicBezTo>
                    <a:pt x="91" y="153"/>
                    <a:pt x="93" y="154"/>
                    <a:pt x="94" y="152"/>
                  </a:cubicBezTo>
                  <a:cubicBezTo>
                    <a:pt x="96" y="152"/>
                    <a:pt x="96" y="152"/>
                    <a:pt x="96" y="150"/>
                  </a:cubicBezTo>
                  <a:cubicBezTo>
                    <a:pt x="96" y="150"/>
                    <a:pt x="96" y="149"/>
                    <a:pt x="96" y="149"/>
                  </a:cubicBezTo>
                  <a:cubicBezTo>
                    <a:pt x="99" y="147"/>
                    <a:pt x="99" y="148"/>
                    <a:pt x="98" y="146"/>
                  </a:cubicBezTo>
                  <a:cubicBezTo>
                    <a:pt x="97" y="144"/>
                    <a:pt x="97" y="144"/>
                    <a:pt x="99" y="144"/>
                  </a:cubicBezTo>
                  <a:cubicBezTo>
                    <a:pt x="102" y="143"/>
                    <a:pt x="102" y="143"/>
                    <a:pt x="102" y="140"/>
                  </a:cubicBezTo>
                  <a:cubicBezTo>
                    <a:pt x="102" y="140"/>
                    <a:pt x="102" y="139"/>
                    <a:pt x="102" y="139"/>
                  </a:cubicBezTo>
                  <a:cubicBezTo>
                    <a:pt x="103" y="138"/>
                    <a:pt x="105" y="138"/>
                    <a:pt x="104" y="136"/>
                  </a:cubicBezTo>
                  <a:cubicBezTo>
                    <a:pt x="104" y="135"/>
                    <a:pt x="106" y="134"/>
                    <a:pt x="107" y="133"/>
                  </a:cubicBezTo>
                  <a:cubicBezTo>
                    <a:pt x="108" y="133"/>
                    <a:pt x="111" y="131"/>
                    <a:pt x="113" y="131"/>
                  </a:cubicBezTo>
                  <a:cubicBezTo>
                    <a:pt x="113" y="131"/>
                    <a:pt x="114" y="131"/>
                    <a:pt x="114" y="131"/>
                  </a:cubicBezTo>
                  <a:cubicBezTo>
                    <a:pt x="116" y="130"/>
                    <a:pt x="116" y="127"/>
                    <a:pt x="119" y="127"/>
                  </a:cubicBezTo>
                  <a:cubicBezTo>
                    <a:pt x="119" y="127"/>
                    <a:pt x="119" y="127"/>
                    <a:pt x="119" y="127"/>
                  </a:cubicBezTo>
                  <a:cubicBezTo>
                    <a:pt x="118" y="126"/>
                    <a:pt x="117" y="126"/>
                    <a:pt x="116" y="125"/>
                  </a:cubicBezTo>
                  <a:cubicBezTo>
                    <a:pt x="115" y="125"/>
                    <a:pt x="115" y="125"/>
                    <a:pt x="115" y="125"/>
                  </a:cubicBezTo>
                  <a:cubicBezTo>
                    <a:pt x="115" y="124"/>
                    <a:pt x="115" y="123"/>
                    <a:pt x="116" y="124"/>
                  </a:cubicBezTo>
                  <a:cubicBezTo>
                    <a:pt x="116" y="124"/>
                    <a:pt x="116" y="124"/>
                    <a:pt x="116" y="124"/>
                  </a:cubicBezTo>
                  <a:cubicBezTo>
                    <a:pt x="118" y="123"/>
                    <a:pt x="119" y="122"/>
                    <a:pt x="121" y="123"/>
                  </a:cubicBezTo>
                  <a:cubicBezTo>
                    <a:pt x="121" y="123"/>
                    <a:pt x="121" y="122"/>
                    <a:pt x="121" y="122"/>
                  </a:cubicBezTo>
                  <a:cubicBezTo>
                    <a:pt x="121" y="121"/>
                    <a:pt x="121" y="120"/>
                    <a:pt x="121" y="119"/>
                  </a:cubicBezTo>
                  <a:cubicBezTo>
                    <a:pt x="120" y="119"/>
                    <a:pt x="119" y="119"/>
                    <a:pt x="119" y="119"/>
                  </a:cubicBezTo>
                  <a:cubicBezTo>
                    <a:pt x="119" y="119"/>
                    <a:pt x="118" y="118"/>
                    <a:pt x="118" y="118"/>
                  </a:cubicBezTo>
                  <a:cubicBezTo>
                    <a:pt x="118" y="118"/>
                    <a:pt x="118" y="118"/>
                    <a:pt x="119" y="117"/>
                  </a:cubicBezTo>
                  <a:cubicBezTo>
                    <a:pt x="119" y="117"/>
                    <a:pt x="120" y="117"/>
                    <a:pt x="120" y="117"/>
                  </a:cubicBezTo>
                  <a:cubicBezTo>
                    <a:pt x="123" y="117"/>
                    <a:pt x="123" y="117"/>
                    <a:pt x="123" y="115"/>
                  </a:cubicBezTo>
                  <a:cubicBezTo>
                    <a:pt x="124" y="113"/>
                    <a:pt x="127" y="110"/>
                    <a:pt x="128" y="109"/>
                  </a:cubicBezTo>
                  <a:cubicBezTo>
                    <a:pt x="129" y="109"/>
                    <a:pt x="129" y="108"/>
                    <a:pt x="129" y="108"/>
                  </a:cubicBezTo>
                  <a:cubicBezTo>
                    <a:pt x="129" y="107"/>
                    <a:pt x="130" y="106"/>
                    <a:pt x="131" y="106"/>
                  </a:cubicBezTo>
                  <a:cubicBezTo>
                    <a:pt x="133" y="106"/>
                    <a:pt x="134" y="106"/>
                    <a:pt x="132" y="104"/>
                  </a:cubicBezTo>
                  <a:cubicBezTo>
                    <a:pt x="132" y="104"/>
                    <a:pt x="133" y="102"/>
                    <a:pt x="133" y="101"/>
                  </a:cubicBezTo>
                  <a:cubicBezTo>
                    <a:pt x="134" y="100"/>
                    <a:pt x="134" y="99"/>
                    <a:pt x="133" y="97"/>
                  </a:cubicBezTo>
                  <a:cubicBezTo>
                    <a:pt x="133" y="97"/>
                    <a:pt x="134" y="97"/>
                    <a:pt x="134" y="97"/>
                  </a:cubicBezTo>
                  <a:cubicBezTo>
                    <a:pt x="135" y="97"/>
                    <a:pt x="135" y="96"/>
                    <a:pt x="135" y="95"/>
                  </a:cubicBezTo>
                  <a:cubicBezTo>
                    <a:pt x="134" y="95"/>
                    <a:pt x="134" y="96"/>
                    <a:pt x="134" y="96"/>
                  </a:cubicBezTo>
                  <a:cubicBezTo>
                    <a:pt x="133" y="96"/>
                    <a:pt x="133" y="96"/>
                    <a:pt x="132" y="95"/>
                  </a:cubicBezTo>
                  <a:cubicBezTo>
                    <a:pt x="132" y="95"/>
                    <a:pt x="132" y="94"/>
                    <a:pt x="132" y="94"/>
                  </a:cubicBezTo>
                  <a:cubicBezTo>
                    <a:pt x="133" y="94"/>
                    <a:pt x="134" y="93"/>
                    <a:pt x="133" y="92"/>
                  </a:cubicBezTo>
                  <a:cubicBezTo>
                    <a:pt x="132" y="92"/>
                    <a:pt x="130" y="92"/>
                    <a:pt x="130" y="92"/>
                  </a:cubicBezTo>
                  <a:cubicBezTo>
                    <a:pt x="130" y="94"/>
                    <a:pt x="127" y="95"/>
                    <a:pt x="127" y="97"/>
                  </a:cubicBezTo>
                  <a:cubicBezTo>
                    <a:pt x="127" y="98"/>
                    <a:pt x="127" y="99"/>
                    <a:pt x="126" y="100"/>
                  </a:cubicBezTo>
                  <a:cubicBezTo>
                    <a:pt x="126" y="101"/>
                    <a:pt x="125" y="102"/>
                    <a:pt x="124" y="101"/>
                  </a:cubicBezTo>
                  <a:cubicBezTo>
                    <a:pt x="124" y="101"/>
                    <a:pt x="123" y="101"/>
                    <a:pt x="122" y="102"/>
                  </a:cubicBezTo>
                  <a:cubicBezTo>
                    <a:pt x="121" y="103"/>
                    <a:pt x="120" y="104"/>
                    <a:pt x="118" y="104"/>
                  </a:cubicBezTo>
                  <a:cubicBezTo>
                    <a:pt x="117" y="103"/>
                    <a:pt x="117" y="104"/>
                    <a:pt x="118" y="105"/>
                  </a:cubicBezTo>
                  <a:cubicBezTo>
                    <a:pt x="118" y="106"/>
                    <a:pt x="119" y="107"/>
                    <a:pt x="118" y="107"/>
                  </a:cubicBezTo>
                  <a:cubicBezTo>
                    <a:pt x="117" y="108"/>
                    <a:pt x="116" y="110"/>
                    <a:pt x="115" y="111"/>
                  </a:cubicBezTo>
                  <a:cubicBezTo>
                    <a:pt x="114" y="111"/>
                    <a:pt x="112" y="111"/>
                    <a:pt x="111" y="111"/>
                  </a:cubicBezTo>
                  <a:cubicBezTo>
                    <a:pt x="110" y="111"/>
                    <a:pt x="110" y="110"/>
                    <a:pt x="110" y="110"/>
                  </a:cubicBezTo>
                  <a:cubicBezTo>
                    <a:pt x="110" y="109"/>
                    <a:pt x="110" y="108"/>
                    <a:pt x="110" y="107"/>
                  </a:cubicBezTo>
                  <a:cubicBezTo>
                    <a:pt x="110" y="107"/>
                    <a:pt x="110" y="107"/>
                    <a:pt x="110" y="106"/>
                  </a:cubicBezTo>
                  <a:cubicBezTo>
                    <a:pt x="111" y="107"/>
                    <a:pt x="111" y="107"/>
                    <a:pt x="111" y="107"/>
                  </a:cubicBezTo>
                  <a:cubicBezTo>
                    <a:pt x="111" y="108"/>
                    <a:pt x="111" y="109"/>
                    <a:pt x="112" y="110"/>
                  </a:cubicBezTo>
                  <a:cubicBezTo>
                    <a:pt x="112" y="110"/>
                    <a:pt x="113" y="110"/>
                    <a:pt x="113" y="110"/>
                  </a:cubicBezTo>
                  <a:cubicBezTo>
                    <a:pt x="113" y="109"/>
                    <a:pt x="114" y="109"/>
                    <a:pt x="113" y="108"/>
                  </a:cubicBezTo>
                  <a:cubicBezTo>
                    <a:pt x="113" y="107"/>
                    <a:pt x="113" y="107"/>
                    <a:pt x="114" y="106"/>
                  </a:cubicBezTo>
                  <a:cubicBezTo>
                    <a:pt x="116" y="105"/>
                    <a:pt x="115" y="103"/>
                    <a:pt x="114" y="102"/>
                  </a:cubicBezTo>
                  <a:cubicBezTo>
                    <a:pt x="114" y="101"/>
                    <a:pt x="114" y="101"/>
                    <a:pt x="114" y="101"/>
                  </a:cubicBezTo>
                  <a:cubicBezTo>
                    <a:pt x="115" y="100"/>
                    <a:pt x="115" y="100"/>
                    <a:pt x="116" y="100"/>
                  </a:cubicBezTo>
                  <a:cubicBezTo>
                    <a:pt x="118" y="102"/>
                    <a:pt x="119" y="102"/>
                    <a:pt x="121" y="100"/>
                  </a:cubicBezTo>
                  <a:cubicBezTo>
                    <a:pt x="121" y="99"/>
                    <a:pt x="121" y="99"/>
                    <a:pt x="121" y="98"/>
                  </a:cubicBezTo>
                  <a:cubicBezTo>
                    <a:pt x="122" y="98"/>
                    <a:pt x="122" y="98"/>
                    <a:pt x="122" y="97"/>
                  </a:cubicBezTo>
                  <a:cubicBezTo>
                    <a:pt x="122" y="97"/>
                    <a:pt x="121" y="96"/>
                    <a:pt x="120" y="96"/>
                  </a:cubicBezTo>
                  <a:cubicBezTo>
                    <a:pt x="119" y="96"/>
                    <a:pt x="119" y="95"/>
                    <a:pt x="119" y="95"/>
                  </a:cubicBezTo>
                  <a:cubicBezTo>
                    <a:pt x="119" y="94"/>
                    <a:pt x="119" y="93"/>
                    <a:pt x="119" y="92"/>
                  </a:cubicBezTo>
                  <a:cubicBezTo>
                    <a:pt x="118" y="92"/>
                    <a:pt x="118" y="92"/>
                    <a:pt x="117" y="91"/>
                  </a:cubicBezTo>
                  <a:cubicBezTo>
                    <a:pt x="117" y="92"/>
                    <a:pt x="116" y="92"/>
                    <a:pt x="116" y="93"/>
                  </a:cubicBezTo>
                  <a:cubicBezTo>
                    <a:pt x="116" y="93"/>
                    <a:pt x="116" y="94"/>
                    <a:pt x="116" y="94"/>
                  </a:cubicBezTo>
                  <a:cubicBezTo>
                    <a:pt x="118" y="96"/>
                    <a:pt x="115" y="97"/>
                    <a:pt x="116" y="98"/>
                  </a:cubicBezTo>
                  <a:cubicBezTo>
                    <a:pt x="115" y="98"/>
                    <a:pt x="115" y="98"/>
                    <a:pt x="115" y="98"/>
                  </a:cubicBezTo>
                  <a:cubicBezTo>
                    <a:pt x="115" y="97"/>
                    <a:pt x="115" y="96"/>
                    <a:pt x="113" y="96"/>
                  </a:cubicBezTo>
                  <a:cubicBezTo>
                    <a:pt x="113" y="96"/>
                    <a:pt x="113" y="93"/>
                    <a:pt x="112" y="95"/>
                  </a:cubicBezTo>
                  <a:cubicBezTo>
                    <a:pt x="111" y="95"/>
                    <a:pt x="111" y="94"/>
                    <a:pt x="111" y="94"/>
                  </a:cubicBezTo>
                  <a:cubicBezTo>
                    <a:pt x="111" y="90"/>
                    <a:pt x="111" y="87"/>
                    <a:pt x="112" y="83"/>
                  </a:cubicBezTo>
                  <a:cubicBezTo>
                    <a:pt x="112" y="82"/>
                    <a:pt x="114" y="83"/>
                    <a:pt x="114" y="81"/>
                  </a:cubicBezTo>
                  <a:cubicBezTo>
                    <a:pt x="114" y="80"/>
                    <a:pt x="116" y="78"/>
                    <a:pt x="113" y="78"/>
                  </a:cubicBezTo>
                  <a:cubicBezTo>
                    <a:pt x="111" y="78"/>
                    <a:pt x="112" y="76"/>
                    <a:pt x="112" y="76"/>
                  </a:cubicBezTo>
                  <a:cubicBezTo>
                    <a:pt x="114" y="75"/>
                    <a:pt x="114" y="72"/>
                    <a:pt x="114" y="70"/>
                  </a:cubicBezTo>
                  <a:cubicBezTo>
                    <a:pt x="114" y="68"/>
                    <a:pt x="115" y="66"/>
                    <a:pt x="113" y="64"/>
                  </a:cubicBezTo>
                  <a:cubicBezTo>
                    <a:pt x="113" y="63"/>
                    <a:pt x="113" y="63"/>
                    <a:pt x="113" y="62"/>
                  </a:cubicBezTo>
                  <a:cubicBezTo>
                    <a:pt x="115" y="61"/>
                    <a:pt x="115" y="60"/>
                    <a:pt x="115" y="58"/>
                  </a:cubicBezTo>
                  <a:cubicBezTo>
                    <a:pt x="115" y="57"/>
                    <a:pt x="115" y="55"/>
                    <a:pt x="113" y="55"/>
                  </a:cubicBezTo>
                  <a:cubicBezTo>
                    <a:pt x="113" y="54"/>
                    <a:pt x="113" y="52"/>
                    <a:pt x="113" y="51"/>
                  </a:cubicBezTo>
                  <a:cubicBezTo>
                    <a:pt x="113" y="50"/>
                    <a:pt x="113" y="50"/>
                    <a:pt x="114" y="50"/>
                  </a:cubicBezTo>
                  <a:cubicBezTo>
                    <a:pt x="114" y="50"/>
                    <a:pt x="115" y="50"/>
                    <a:pt x="115" y="50"/>
                  </a:cubicBezTo>
                  <a:cubicBezTo>
                    <a:pt x="115" y="52"/>
                    <a:pt x="116" y="52"/>
                    <a:pt x="117" y="52"/>
                  </a:cubicBezTo>
                  <a:cubicBezTo>
                    <a:pt x="117" y="52"/>
                    <a:pt x="117" y="52"/>
                    <a:pt x="117" y="52"/>
                  </a:cubicBezTo>
                  <a:cubicBezTo>
                    <a:pt x="119" y="55"/>
                    <a:pt x="119" y="55"/>
                    <a:pt x="117" y="56"/>
                  </a:cubicBezTo>
                  <a:cubicBezTo>
                    <a:pt x="115" y="57"/>
                    <a:pt x="116" y="58"/>
                    <a:pt x="116" y="59"/>
                  </a:cubicBezTo>
                  <a:cubicBezTo>
                    <a:pt x="116" y="59"/>
                    <a:pt x="117" y="59"/>
                    <a:pt x="117" y="58"/>
                  </a:cubicBezTo>
                  <a:cubicBezTo>
                    <a:pt x="118" y="59"/>
                    <a:pt x="118" y="60"/>
                    <a:pt x="118" y="60"/>
                  </a:cubicBezTo>
                  <a:cubicBezTo>
                    <a:pt x="118" y="60"/>
                    <a:pt x="119" y="60"/>
                    <a:pt x="119" y="60"/>
                  </a:cubicBezTo>
                  <a:cubicBezTo>
                    <a:pt x="119" y="59"/>
                    <a:pt x="118" y="58"/>
                    <a:pt x="120" y="59"/>
                  </a:cubicBezTo>
                  <a:cubicBezTo>
                    <a:pt x="120" y="60"/>
                    <a:pt x="122" y="59"/>
                    <a:pt x="122" y="60"/>
                  </a:cubicBezTo>
                  <a:cubicBezTo>
                    <a:pt x="122" y="61"/>
                    <a:pt x="122" y="61"/>
                    <a:pt x="122" y="61"/>
                  </a:cubicBezTo>
                  <a:cubicBezTo>
                    <a:pt x="122" y="61"/>
                    <a:pt x="122" y="61"/>
                    <a:pt x="122" y="60"/>
                  </a:cubicBezTo>
                  <a:cubicBezTo>
                    <a:pt x="123" y="59"/>
                    <a:pt x="123" y="57"/>
                    <a:pt x="122" y="56"/>
                  </a:cubicBezTo>
                  <a:cubicBezTo>
                    <a:pt x="122" y="55"/>
                    <a:pt x="123" y="54"/>
                    <a:pt x="123" y="53"/>
                  </a:cubicBezTo>
                  <a:cubicBezTo>
                    <a:pt x="124" y="52"/>
                    <a:pt x="124" y="52"/>
                    <a:pt x="125" y="52"/>
                  </a:cubicBezTo>
                  <a:cubicBezTo>
                    <a:pt x="126" y="52"/>
                    <a:pt x="125" y="53"/>
                    <a:pt x="125" y="53"/>
                  </a:cubicBezTo>
                  <a:cubicBezTo>
                    <a:pt x="124" y="55"/>
                    <a:pt x="125" y="56"/>
                    <a:pt x="126" y="56"/>
                  </a:cubicBezTo>
                  <a:cubicBezTo>
                    <a:pt x="127" y="57"/>
                    <a:pt x="127" y="57"/>
                    <a:pt x="128" y="57"/>
                  </a:cubicBezTo>
                  <a:cubicBezTo>
                    <a:pt x="128" y="58"/>
                    <a:pt x="128" y="58"/>
                    <a:pt x="129" y="58"/>
                  </a:cubicBezTo>
                  <a:cubicBezTo>
                    <a:pt x="129" y="58"/>
                    <a:pt x="129" y="57"/>
                    <a:pt x="129" y="57"/>
                  </a:cubicBezTo>
                  <a:cubicBezTo>
                    <a:pt x="129" y="55"/>
                    <a:pt x="129" y="54"/>
                    <a:pt x="131" y="52"/>
                  </a:cubicBezTo>
                  <a:cubicBezTo>
                    <a:pt x="132" y="51"/>
                    <a:pt x="131" y="50"/>
                    <a:pt x="129" y="50"/>
                  </a:cubicBezTo>
                  <a:cubicBezTo>
                    <a:pt x="129" y="50"/>
                    <a:pt x="128" y="50"/>
                    <a:pt x="127" y="50"/>
                  </a:cubicBezTo>
                  <a:cubicBezTo>
                    <a:pt x="127" y="50"/>
                    <a:pt x="127" y="49"/>
                    <a:pt x="126" y="49"/>
                  </a:cubicBezTo>
                  <a:cubicBezTo>
                    <a:pt x="126" y="49"/>
                    <a:pt x="127" y="49"/>
                    <a:pt x="127" y="49"/>
                  </a:cubicBezTo>
                  <a:cubicBezTo>
                    <a:pt x="128" y="47"/>
                    <a:pt x="131" y="47"/>
                    <a:pt x="132" y="49"/>
                  </a:cubicBezTo>
                  <a:cubicBezTo>
                    <a:pt x="133" y="50"/>
                    <a:pt x="133" y="50"/>
                    <a:pt x="133" y="49"/>
                  </a:cubicBezTo>
                  <a:cubicBezTo>
                    <a:pt x="134" y="48"/>
                    <a:pt x="134" y="48"/>
                    <a:pt x="134" y="47"/>
                  </a:cubicBezTo>
                  <a:cubicBezTo>
                    <a:pt x="133" y="46"/>
                    <a:pt x="132" y="46"/>
                    <a:pt x="131" y="46"/>
                  </a:cubicBezTo>
                  <a:cubicBezTo>
                    <a:pt x="131" y="45"/>
                    <a:pt x="129" y="44"/>
                    <a:pt x="132" y="44"/>
                  </a:cubicBezTo>
                  <a:cubicBezTo>
                    <a:pt x="132" y="44"/>
                    <a:pt x="132" y="43"/>
                    <a:pt x="131" y="43"/>
                  </a:cubicBezTo>
                  <a:cubicBezTo>
                    <a:pt x="131" y="43"/>
                    <a:pt x="130" y="42"/>
                    <a:pt x="130" y="42"/>
                  </a:cubicBezTo>
                  <a:cubicBezTo>
                    <a:pt x="128" y="41"/>
                    <a:pt x="126" y="41"/>
                    <a:pt x="124" y="40"/>
                  </a:cubicBezTo>
                  <a:cubicBezTo>
                    <a:pt x="122" y="40"/>
                    <a:pt x="119" y="39"/>
                    <a:pt x="118" y="42"/>
                  </a:cubicBezTo>
                  <a:cubicBezTo>
                    <a:pt x="118" y="43"/>
                    <a:pt x="116" y="43"/>
                    <a:pt x="115" y="43"/>
                  </a:cubicBezTo>
                  <a:cubicBezTo>
                    <a:pt x="115" y="42"/>
                    <a:pt x="114" y="41"/>
                    <a:pt x="113" y="41"/>
                  </a:cubicBezTo>
                  <a:cubicBezTo>
                    <a:pt x="113" y="40"/>
                    <a:pt x="113" y="40"/>
                    <a:pt x="113" y="40"/>
                  </a:cubicBezTo>
                  <a:cubicBezTo>
                    <a:pt x="114" y="38"/>
                    <a:pt x="112" y="36"/>
                    <a:pt x="112" y="33"/>
                  </a:cubicBezTo>
                  <a:cubicBezTo>
                    <a:pt x="112" y="33"/>
                    <a:pt x="112" y="33"/>
                    <a:pt x="112" y="32"/>
                  </a:cubicBezTo>
                  <a:cubicBezTo>
                    <a:pt x="113" y="31"/>
                    <a:pt x="113" y="30"/>
                    <a:pt x="112" y="29"/>
                  </a:cubicBezTo>
                  <a:cubicBezTo>
                    <a:pt x="110" y="27"/>
                    <a:pt x="109" y="25"/>
                    <a:pt x="108" y="22"/>
                  </a:cubicBezTo>
                  <a:cubicBezTo>
                    <a:pt x="108" y="21"/>
                    <a:pt x="108" y="21"/>
                    <a:pt x="108" y="21"/>
                  </a:cubicBezTo>
                  <a:cubicBezTo>
                    <a:pt x="107" y="21"/>
                    <a:pt x="107" y="21"/>
                    <a:pt x="107" y="22"/>
                  </a:cubicBezTo>
                  <a:cubicBezTo>
                    <a:pt x="107" y="22"/>
                    <a:pt x="107" y="23"/>
                    <a:pt x="107" y="24"/>
                  </a:cubicBezTo>
                  <a:cubicBezTo>
                    <a:pt x="106" y="23"/>
                    <a:pt x="105" y="22"/>
                    <a:pt x="106" y="21"/>
                  </a:cubicBezTo>
                  <a:cubicBezTo>
                    <a:pt x="106" y="18"/>
                    <a:pt x="108" y="16"/>
                    <a:pt x="110" y="14"/>
                  </a:cubicBezTo>
                  <a:cubicBezTo>
                    <a:pt x="111" y="13"/>
                    <a:pt x="113" y="13"/>
                    <a:pt x="113" y="13"/>
                  </a:cubicBezTo>
                  <a:cubicBezTo>
                    <a:pt x="115" y="14"/>
                    <a:pt x="115" y="14"/>
                    <a:pt x="115" y="13"/>
                  </a:cubicBezTo>
                  <a:cubicBezTo>
                    <a:pt x="115" y="12"/>
                    <a:pt x="116" y="12"/>
                    <a:pt x="116" y="12"/>
                  </a:cubicBezTo>
                  <a:cubicBezTo>
                    <a:pt x="118" y="13"/>
                    <a:pt x="119" y="15"/>
                    <a:pt x="121" y="13"/>
                  </a:cubicBezTo>
                  <a:cubicBezTo>
                    <a:pt x="121" y="13"/>
                    <a:pt x="123" y="15"/>
                    <a:pt x="123" y="15"/>
                  </a:cubicBezTo>
                  <a:cubicBezTo>
                    <a:pt x="124" y="14"/>
                    <a:pt x="125" y="15"/>
                    <a:pt x="127" y="15"/>
                  </a:cubicBezTo>
                  <a:cubicBezTo>
                    <a:pt x="129" y="15"/>
                    <a:pt x="131" y="16"/>
                    <a:pt x="132" y="17"/>
                  </a:cubicBezTo>
                  <a:cubicBezTo>
                    <a:pt x="132" y="18"/>
                    <a:pt x="133" y="18"/>
                    <a:pt x="133" y="18"/>
                  </a:cubicBezTo>
                  <a:cubicBezTo>
                    <a:pt x="135" y="17"/>
                    <a:pt x="137" y="16"/>
                    <a:pt x="137" y="13"/>
                  </a:cubicBezTo>
                  <a:cubicBezTo>
                    <a:pt x="137" y="12"/>
                    <a:pt x="138" y="10"/>
                    <a:pt x="139" y="9"/>
                  </a:cubicBezTo>
                  <a:cubicBezTo>
                    <a:pt x="140" y="7"/>
                    <a:pt x="142" y="7"/>
                    <a:pt x="144" y="8"/>
                  </a:cubicBezTo>
                  <a:cubicBezTo>
                    <a:pt x="144" y="8"/>
                    <a:pt x="144" y="9"/>
                    <a:pt x="144" y="9"/>
                  </a:cubicBezTo>
                  <a:cubicBezTo>
                    <a:pt x="144" y="9"/>
                    <a:pt x="144" y="9"/>
                    <a:pt x="143" y="9"/>
                  </a:cubicBezTo>
                  <a:cubicBezTo>
                    <a:pt x="143" y="9"/>
                    <a:pt x="142" y="10"/>
                    <a:pt x="142" y="10"/>
                  </a:cubicBezTo>
                  <a:cubicBezTo>
                    <a:pt x="142" y="10"/>
                    <a:pt x="143" y="10"/>
                    <a:pt x="143" y="10"/>
                  </a:cubicBezTo>
                  <a:cubicBezTo>
                    <a:pt x="144" y="11"/>
                    <a:pt x="144" y="12"/>
                    <a:pt x="144" y="12"/>
                  </a:cubicBezTo>
                  <a:cubicBezTo>
                    <a:pt x="145" y="13"/>
                    <a:pt x="145" y="14"/>
                    <a:pt x="147" y="13"/>
                  </a:cubicBezTo>
                  <a:cubicBezTo>
                    <a:pt x="147" y="13"/>
                    <a:pt x="147" y="13"/>
                    <a:pt x="147" y="13"/>
                  </a:cubicBezTo>
                  <a:cubicBezTo>
                    <a:pt x="149" y="14"/>
                    <a:pt x="150" y="14"/>
                    <a:pt x="151" y="15"/>
                  </a:cubicBezTo>
                  <a:cubicBezTo>
                    <a:pt x="152" y="12"/>
                    <a:pt x="156" y="12"/>
                    <a:pt x="158" y="10"/>
                  </a:cubicBezTo>
                  <a:cubicBezTo>
                    <a:pt x="158" y="9"/>
                    <a:pt x="158" y="9"/>
                    <a:pt x="158" y="9"/>
                  </a:cubicBezTo>
                  <a:cubicBezTo>
                    <a:pt x="159" y="9"/>
                    <a:pt x="160" y="9"/>
                    <a:pt x="160" y="9"/>
                  </a:cubicBezTo>
                  <a:cubicBezTo>
                    <a:pt x="160" y="11"/>
                    <a:pt x="161" y="11"/>
                    <a:pt x="162" y="10"/>
                  </a:cubicBezTo>
                  <a:cubicBezTo>
                    <a:pt x="162" y="9"/>
                    <a:pt x="162" y="9"/>
                    <a:pt x="163" y="9"/>
                  </a:cubicBezTo>
                  <a:cubicBezTo>
                    <a:pt x="166" y="12"/>
                    <a:pt x="168" y="9"/>
                    <a:pt x="171" y="8"/>
                  </a:cubicBezTo>
                  <a:cubicBezTo>
                    <a:pt x="173" y="7"/>
                    <a:pt x="172" y="8"/>
                    <a:pt x="172" y="9"/>
                  </a:cubicBezTo>
                  <a:cubicBezTo>
                    <a:pt x="172" y="9"/>
                    <a:pt x="173" y="9"/>
                    <a:pt x="173" y="9"/>
                  </a:cubicBezTo>
                  <a:cubicBezTo>
                    <a:pt x="173" y="9"/>
                    <a:pt x="173" y="8"/>
                    <a:pt x="174" y="8"/>
                  </a:cubicBezTo>
                  <a:cubicBezTo>
                    <a:pt x="176" y="7"/>
                    <a:pt x="177" y="7"/>
                    <a:pt x="179" y="7"/>
                  </a:cubicBezTo>
                  <a:cubicBezTo>
                    <a:pt x="181" y="6"/>
                    <a:pt x="183" y="6"/>
                    <a:pt x="185" y="6"/>
                  </a:cubicBezTo>
                  <a:cubicBezTo>
                    <a:pt x="186" y="7"/>
                    <a:pt x="188" y="7"/>
                    <a:pt x="189" y="5"/>
                  </a:cubicBezTo>
                  <a:cubicBezTo>
                    <a:pt x="189" y="4"/>
                    <a:pt x="191" y="5"/>
                    <a:pt x="192" y="5"/>
                  </a:cubicBezTo>
                  <a:cubicBezTo>
                    <a:pt x="194" y="6"/>
                    <a:pt x="195" y="8"/>
                    <a:pt x="198" y="7"/>
                  </a:cubicBezTo>
                  <a:cubicBezTo>
                    <a:pt x="199" y="10"/>
                    <a:pt x="201" y="7"/>
                    <a:pt x="203" y="7"/>
                  </a:cubicBezTo>
                  <a:cubicBezTo>
                    <a:pt x="203" y="7"/>
                    <a:pt x="204" y="6"/>
                    <a:pt x="204" y="6"/>
                  </a:cubicBezTo>
                  <a:cubicBezTo>
                    <a:pt x="205" y="5"/>
                    <a:pt x="205" y="3"/>
                    <a:pt x="205" y="2"/>
                  </a:cubicBezTo>
                  <a:cubicBezTo>
                    <a:pt x="205" y="1"/>
                    <a:pt x="205" y="0"/>
                    <a:pt x="206" y="0"/>
                  </a:cubicBezTo>
                  <a:cubicBezTo>
                    <a:pt x="207" y="0"/>
                    <a:pt x="208" y="0"/>
                    <a:pt x="209" y="0"/>
                  </a:cubicBezTo>
                  <a:cubicBezTo>
                    <a:pt x="210" y="1"/>
                    <a:pt x="210" y="2"/>
                    <a:pt x="212" y="1"/>
                  </a:cubicBezTo>
                  <a:cubicBezTo>
                    <a:pt x="212" y="1"/>
                    <a:pt x="213" y="1"/>
                    <a:pt x="213" y="2"/>
                  </a:cubicBezTo>
                  <a:cubicBezTo>
                    <a:pt x="216" y="4"/>
                    <a:pt x="220" y="4"/>
                    <a:pt x="222" y="2"/>
                  </a:cubicBezTo>
                  <a:cubicBezTo>
                    <a:pt x="222" y="2"/>
                    <a:pt x="223" y="1"/>
                    <a:pt x="223" y="1"/>
                  </a:cubicBezTo>
                  <a:cubicBezTo>
                    <a:pt x="223" y="1"/>
                    <a:pt x="223" y="2"/>
                    <a:pt x="224" y="3"/>
                  </a:cubicBezTo>
                  <a:cubicBezTo>
                    <a:pt x="225" y="3"/>
                    <a:pt x="225" y="4"/>
                    <a:pt x="226" y="4"/>
                  </a:cubicBezTo>
                  <a:cubicBezTo>
                    <a:pt x="227" y="4"/>
                    <a:pt x="227" y="5"/>
                    <a:pt x="228" y="4"/>
                  </a:cubicBezTo>
                  <a:cubicBezTo>
                    <a:pt x="229" y="3"/>
                    <a:pt x="231" y="3"/>
                    <a:pt x="233" y="5"/>
                  </a:cubicBezTo>
                  <a:cubicBezTo>
                    <a:pt x="233" y="5"/>
                    <a:pt x="233" y="4"/>
                    <a:pt x="234" y="5"/>
                  </a:cubicBezTo>
                  <a:cubicBezTo>
                    <a:pt x="235" y="5"/>
                    <a:pt x="236" y="4"/>
                    <a:pt x="237" y="4"/>
                  </a:cubicBezTo>
                  <a:cubicBezTo>
                    <a:pt x="238" y="5"/>
                    <a:pt x="239" y="5"/>
                    <a:pt x="240" y="6"/>
                  </a:cubicBezTo>
                  <a:cubicBezTo>
                    <a:pt x="241" y="6"/>
                    <a:pt x="242" y="6"/>
                    <a:pt x="242" y="7"/>
                  </a:cubicBezTo>
                  <a:cubicBezTo>
                    <a:pt x="243" y="9"/>
                    <a:pt x="245" y="8"/>
                    <a:pt x="246" y="7"/>
                  </a:cubicBezTo>
                  <a:cubicBezTo>
                    <a:pt x="247" y="6"/>
                    <a:pt x="248" y="6"/>
                    <a:pt x="248" y="8"/>
                  </a:cubicBezTo>
                  <a:cubicBezTo>
                    <a:pt x="248" y="10"/>
                    <a:pt x="248" y="13"/>
                    <a:pt x="249" y="15"/>
                  </a:cubicBezTo>
                  <a:cubicBezTo>
                    <a:pt x="250" y="17"/>
                    <a:pt x="249" y="20"/>
                    <a:pt x="251" y="21"/>
                  </a:cubicBezTo>
                  <a:cubicBezTo>
                    <a:pt x="251" y="24"/>
                    <a:pt x="253" y="27"/>
                    <a:pt x="249" y="30"/>
                  </a:cubicBezTo>
                  <a:cubicBezTo>
                    <a:pt x="249" y="30"/>
                    <a:pt x="249" y="30"/>
                    <a:pt x="249" y="31"/>
                  </a:cubicBezTo>
                  <a:cubicBezTo>
                    <a:pt x="250" y="34"/>
                    <a:pt x="247" y="37"/>
                    <a:pt x="247" y="41"/>
                  </a:cubicBezTo>
                  <a:cubicBezTo>
                    <a:pt x="246" y="42"/>
                    <a:pt x="246" y="43"/>
                    <a:pt x="247" y="43"/>
                  </a:cubicBezTo>
                  <a:cubicBezTo>
                    <a:pt x="248" y="44"/>
                    <a:pt x="250" y="45"/>
                    <a:pt x="247" y="46"/>
                  </a:cubicBezTo>
                  <a:cubicBezTo>
                    <a:pt x="247" y="46"/>
                    <a:pt x="246" y="47"/>
                    <a:pt x="246" y="47"/>
                  </a:cubicBezTo>
                  <a:cubicBezTo>
                    <a:pt x="246" y="52"/>
                    <a:pt x="247" y="56"/>
                    <a:pt x="249" y="59"/>
                  </a:cubicBezTo>
                  <a:cubicBezTo>
                    <a:pt x="250" y="62"/>
                    <a:pt x="250" y="62"/>
                    <a:pt x="248" y="63"/>
                  </a:cubicBezTo>
                  <a:cubicBezTo>
                    <a:pt x="248" y="63"/>
                    <a:pt x="248" y="64"/>
                    <a:pt x="247" y="64"/>
                  </a:cubicBezTo>
                  <a:cubicBezTo>
                    <a:pt x="248" y="64"/>
                    <a:pt x="248" y="64"/>
                    <a:pt x="248" y="64"/>
                  </a:cubicBezTo>
                  <a:cubicBezTo>
                    <a:pt x="249" y="65"/>
                    <a:pt x="250" y="67"/>
                    <a:pt x="249" y="68"/>
                  </a:cubicBezTo>
                  <a:cubicBezTo>
                    <a:pt x="249" y="69"/>
                    <a:pt x="248" y="70"/>
                    <a:pt x="248" y="70"/>
                  </a:cubicBezTo>
                  <a:cubicBezTo>
                    <a:pt x="250" y="72"/>
                    <a:pt x="248" y="73"/>
                    <a:pt x="248" y="74"/>
                  </a:cubicBezTo>
                  <a:cubicBezTo>
                    <a:pt x="248" y="75"/>
                    <a:pt x="248" y="77"/>
                    <a:pt x="247" y="78"/>
                  </a:cubicBezTo>
                  <a:cubicBezTo>
                    <a:pt x="246" y="79"/>
                    <a:pt x="249" y="81"/>
                    <a:pt x="246" y="82"/>
                  </a:cubicBezTo>
                  <a:cubicBezTo>
                    <a:pt x="247" y="82"/>
                    <a:pt x="247" y="83"/>
                    <a:pt x="248" y="83"/>
                  </a:cubicBezTo>
                  <a:cubicBezTo>
                    <a:pt x="248" y="83"/>
                    <a:pt x="249" y="81"/>
                    <a:pt x="249" y="83"/>
                  </a:cubicBezTo>
                  <a:cubicBezTo>
                    <a:pt x="249" y="84"/>
                    <a:pt x="248" y="84"/>
                    <a:pt x="248" y="84"/>
                  </a:cubicBezTo>
                  <a:cubicBezTo>
                    <a:pt x="246" y="84"/>
                    <a:pt x="246" y="85"/>
                    <a:pt x="246" y="86"/>
                  </a:cubicBezTo>
                  <a:cubicBezTo>
                    <a:pt x="248" y="87"/>
                    <a:pt x="247" y="88"/>
                    <a:pt x="247" y="89"/>
                  </a:cubicBezTo>
                  <a:cubicBezTo>
                    <a:pt x="247" y="91"/>
                    <a:pt x="247" y="92"/>
                    <a:pt x="249" y="93"/>
                  </a:cubicBezTo>
                  <a:cubicBezTo>
                    <a:pt x="250" y="94"/>
                    <a:pt x="249" y="95"/>
                    <a:pt x="248" y="97"/>
                  </a:cubicBezTo>
                  <a:cubicBezTo>
                    <a:pt x="247" y="97"/>
                    <a:pt x="247" y="98"/>
                    <a:pt x="247" y="98"/>
                  </a:cubicBezTo>
                  <a:cubicBezTo>
                    <a:pt x="248" y="99"/>
                    <a:pt x="249" y="100"/>
                    <a:pt x="249" y="101"/>
                  </a:cubicBezTo>
                  <a:cubicBezTo>
                    <a:pt x="249" y="101"/>
                    <a:pt x="250" y="101"/>
                    <a:pt x="250" y="101"/>
                  </a:cubicBezTo>
                  <a:cubicBezTo>
                    <a:pt x="250" y="101"/>
                    <a:pt x="250" y="101"/>
                    <a:pt x="250" y="101"/>
                  </a:cubicBezTo>
                  <a:cubicBezTo>
                    <a:pt x="250" y="94"/>
                    <a:pt x="250" y="94"/>
                    <a:pt x="250" y="94"/>
                  </a:cubicBezTo>
                  <a:cubicBezTo>
                    <a:pt x="250" y="91"/>
                    <a:pt x="250" y="88"/>
                    <a:pt x="251" y="84"/>
                  </a:cubicBezTo>
                  <a:cubicBezTo>
                    <a:pt x="251" y="83"/>
                    <a:pt x="249" y="82"/>
                    <a:pt x="251" y="81"/>
                  </a:cubicBezTo>
                  <a:cubicBezTo>
                    <a:pt x="251" y="81"/>
                    <a:pt x="251" y="80"/>
                    <a:pt x="252" y="80"/>
                  </a:cubicBezTo>
                  <a:cubicBezTo>
                    <a:pt x="252" y="80"/>
                    <a:pt x="252" y="81"/>
                    <a:pt x="252" y="81"/>
                  </a:cubicBezTo>
                  <a:cubicBezTo>
                    <a:pt x="252" y="84"/>
                    <a:pt x="253" y="86"/>
                    <a:pt x="251" y="89"/>
                  </a:cubicBezTo>
                  <a:cubicBezTo>
                    <a:pt x="251" y="89"/>
                    <a:pt x="251" y="90"/>
                    <a:pt x="252" y="90"/>
                  </a:cubicBezTo>
                  <a:cubicBezTo>
                    <a:pt x="253" y="93"/>
                    <a:pt x="254" y="96"/>
                    <a:pt x="253" y="99"/>
                  </a:cubicBezTo>
                  <a:cubicBezTo>
                    <a:pt x="252" y="100"/>
                    <a:pt x="253" y="101"/>
                    <a:pt x="253" y="101"/>
                  </a:cubicBezTo>
                  <a:cubicBezTo>
                    <a:pt x="253" y="102"/>
                    <a:pt x="252" y="103"/>
                    <a:pt x="252" y="104"/>
                  </a:cubicBezTo>
                  <a:cubicBezTo>
                    <a:pt x="252" y="105"/>
                    <a:pt x="252" y="106"/>
                    <a:pt x="252" y="107"/>
                  </a:cubicBezTo>
                  <a:cubicBezTo>
                    <a:pt x="252" y="108"/>
                    <a:pt x="252" y="109"/>
                    <a:pt x="252" y="110"/>
                  </a:cubicBezTo>
                  <a:cubicBezTo>
                    <a:pt x="251" y="111"/>
                    <a:pt x="253" y="112"/>
                    <a:pt x="252" y="113"/>
                  </a:cubicBezTo>
                  <a:cubicBezTo>
                    <a:pt x="252" y="114"/>
                    <a:pt x="251" y="116"/>
                    <a:pt x="251" y="117"/>
                  </a:cubicBezTo>
                  <a:cubicBezTo>
                    <a:pt x="251" y="119"/>
                    <a:pt x="250" y="120"/>
                    <a:pt x="251" y="122"/>
                  </a:cubicBezTo>
                  <a:cubicBezTo>
                    <a:pt x="252" y="122"/>
                    <a:pt x="250" y="124"/>
                    <a:pt x="250" y="124"/>
                  </a:cubicBezTo>
                  <a:cubicBezTo>
                    <a:pt x="251" y="129"/>
                    <a:pt x="249" y="133"/>
                    <a:pt x="249" y="138"/>
                  </a:cubicBezTo>
                  <a:cubicBezTo>
                    <a:pt x="249" y="140"/>
                    <a:pt x="250" y="141"/>
                    <a:pt x="252" y="140"/>
                  </a:cubicBezTo>
                  <a:cubicBezTo>
                    <a:pt x="252" y="139"/>
                    <a:pt x="253" y="139"/>
                    <a:pt x="254" y="139"/>
                  </a:cubicBezTo>
                  <a:cubicBezTo>
                    <a:pt x="261" y="139"/>
                    <a:pt x="268" y="137"/>
                    <a:pt x="275" y="138"/>
                  </a:cubicBezTo>
                  <a:cubicBezTo>
                    <a:pt x="277" y="138"/>
                    <a:pt x="278" y="138"/>
                    <a:pt x="279" y="137"/>
                  </a:cubicBezTo>
                  <a:cubicBezTo>
                    <a:pt x="280" y="136"/>
                    <a:pt x="281" y="136"/>
                    <a:pt x="282" y="136"/>
                  </a:cubicBezTo>
                  <a:cubicBezTo>
                    <a:pt x="285" y="136"/>
                    <a:pt x="287" y="136"/>
                    <a:pt x="289" y="136"/>
                  </a:cubicBezTo>
                  <a:cubicBezTo>
                    <a:pt x="290" y="136"/>
                    <a:pt x="291" y="136"/>
                    <a:pt x="291" y="136"/>
                  </a:cubicBezTo>
                  <a:cubicBezTo>
                    <a:pt x="290" y="137"/>
                    <a:pt x="290" y="138"/>
                    <a:pt x="289" y="138"/>
                  </a:cubicBezTo>
                  <a:cubicBezTo>
                    <a:pt x="289" y="138"/>
                    <a:pt x="288" y="138"/>
                    <a:pt x="287" y="138"/>
                  </a:cubicBezTo>
                  <a:cubicBezTo>
                    <a:pt x="284" y="137"/>
                    <a:pt x="280" y="139"/>
                    <a:pt x="276" y="139"/>
                  </a:cubicBezTo>
                  <a:cubicBezTo>
                    <a:pt x="276" y="139"/>
                    <a:pt x="275" y="140"/>
                    <a:pt x="275" y="140"/>
                  </a:cubicBezTo>
                  <a:cubicBezTo>
                    <a:pt x="274" y="141"/>
                    <a:pt x="274" y="142"/>
                    <a:pt x="273" y="142"/>
                  </a:cubicBezTo>
                  <a:cubicBezTo>
                    <a:pt x="274" y="143"/>
                    <a:pt x="274" y="143"/>
                    <a:pt x="275" y="143"/>
                  </a:cubicBezTo>
                  <a:cubicBezTo>
                    <a:pt x="275" y="143"/>
                    <a:pt x="276" y="143"/>
                    <a:pt x="276" y="143"/>
                  </a:cubicBezTo>
                  <a:cubicBezTo>
                    <a:pt x="276" y="144"/>
                    <a:pt x="273" y="143"/>
                    <a:pt x="275" y="145"/>
                  </a:cubicBezTo>
                  <a:cubicBezTo>
                    <a:pt x="275" y="145"/>
                    <a:pt x="276" y="145"/>
                    <a:pt x="277" y="146"/>
                  </a:cubicBezTo>
                  <a:cubicBezTo>
                    <a:pt x="277" y="146"/>
                    <a:pt x="276" y="147"/>
                    <a:pt x="276" y="147"/>
                  </a:cubicBezTo>
                  <a:cubicBezTo>
                    <a:pt x="274" y="147"/>
                    <a:pt x="272" y="148"/>
                    <a:pt x="269" y="149"/>
                  </a:cubicBezTo>
                  <a:cubicBezTo>
                    <a:pt x="269" y="149"/>
                    <a:pt x="269" y="149"/>
                    <a:pt x="269" y="149"/>
                  </a:cubicBezTo>
                  <a:cubicBezTo>
                    <a:pt x="269" y="149"/>
                    <a:pt x="269" y="150"/>
                    <a:pt x="269" y="149"/>
                  </a:cubicBezTo>
                  <a:cubicBezTo>
                    <a:pt x="271" y="149"/>
                    <a:pt x="272" y="150"/>
                    <a:pt x="273" y="149"/>
                  </a:cubicBezTo>
                  <a:cubicBezTo>
                    <a:pt x="277" y="149"/>
                    <a:pt x="281" y="149"/>
                    <a:pt x="285" y="149"/>
                  </a:cubicBezTo>
                  <a:cubicBezTo>
                    <a:pt x="286" y="149"/>
                    <a:pt x="286" y="150"/>
                    <a:pt x="287" y="150"/>
                  </a:cubicBezTo>
                  <a:cubicBezTo>
                    <a:pt x="285" y="150"/>
                    <a:pt x="283" y="151"/>
                    <a:pt x="281" y="150"/>
                  </a:cubicBezTo>
                  <a:cubicBezTo>
                    <a:pt x="280" y="149"/>
                    <a:pt x="278" y="150"/>
                    <a:pt x="276" y="151"/>
                  </a:cubicBezTo>
                  <a:cubicBezTo>
                    <a:pt x="276" y="151"/>
                    <a:pt x="276" y="151"/>
                    <a:pt x="276" y="151"/>
                  </a:cubicBezTo>
                  <a:cubicBezTo>
                    <a:pt x="276" y="151"/>
                    <a:pt x="277" y="151"/>
                    <a:pt x="277" y="151"/>
                  </a:cubicBezTo>
                  <a:cubicBezTo>
                    <a:pt x="278" y="151"/>
                    <a:pt x="279" y="151"/>
                    <a:pt x="279" y="153"/>
                  </a:cubicBezTo>
                  <a:cubicBezTo>
                    <a:pt x="279" y="154"/>
                    <a:pt x="280" y="154"/>
                    <a:pt x="280" y="154"/>
                  </a:cubicBezTo>
                  <a:cubicBezTo>
                    <a:pt x="281" y="154"/>
                    <a:pt x="282" y="154"/>
                    <a:pt x="283" y="154"/>
                  </a:cubicBezTo>
                  <a:cubicBezTo>
                    <a:pt x="285" y="152"/>
                    <a:pt x="285" y="155"/>
                    <a:pt x="287" y="155"/>
                  </a:cubicBezTo>
                  <a:cubicBezTo>
                    <a:pt x="286" y="155"/>
                    <a:pt x="286" y="156"/>
                    <a:pt x="286" y="156"/>
                  </a:cubicBezTo>
                  <a:cubicBezTo>
                    <a:pt x="285" y="156"/>
                    <a:pt x="285" y="157"/>
                    <a:pt x="284" y="158"/>
                  </a:cubicBezTo>
                  <a:cubicBezTo>
                    <a:pt x="284" y="159"/>
                    <a:pt x="285" y="160"/>
                    <a:pt x="285" y="160"/>
                  </a:cubicBezTo>
                  <a:cubicBezTo>
                    <a:pt x="286" y="158"/>
                    <a:pt x="287" y="161"/>
                    <a:pt x="288" y="159"/>
                  </a:cubicBezTo>
                  <a:cubicBezTo>
                    <a:pt x="288" y="158"/>
                    <a:pt x="290" y="160"/>
                    <a:pt x="290" y="160"/>
                  </a:cubicBezTo>
                  <a:cubicBezTo>
                    <a:pt x="291" y="159"/>
                    <a:pt x="292" y="159"/>
                    <a:pt x="293" y="159"/>
                  </a:cubicBezTo>
                  <a:cubicBezTo>
                    <a:pt x="294" y="159"/>
                    <a:pt x="294" y="159"/>
                    <a:pt x="294" y="159"/>
                  </a:cubicBezTo>
                  <a:cubicBezTo>
                    <a:pt x="295" y="158"/>
                    <a:pt x="295" y="158"/>
                    <a:pt x="295" y="158"/>
                  </a:cubicBezTo>
                  <a:cubicBezTo>
                    <a:pt x="295" y="157"/>
                    <a:pt x="295" y="157"/>
                    <a:pt x="294" y="157"/>
                  </a:cubicBezTo>
                  <a:cubicBezTo>
                    <a:pt x="294" y="157"/>
                    <a:pt x="293" y="157"/>
                    <a:pt x="292" y="157"/>
                  </a:cubicBezTo>
                  <a:cubicBezTo>
                    <a:pt x="292" y="157"/>
                    <a:pt x="292" y="157"/>
                    <a:pt x="292" y="157"/>
                  </a:cubicBezTo>
                  <a:cubicBezTo>
                    <a:pt x="292" y="156"/>
                    <a:pt x="292" y="156"/>
                    <a:pt x="292" y="156"/>
                  </a:cubicBezTo>
                  <a:cubicBezTo>
                    <a:pt x="294" y="156"/>
                    <a:pt x="295" y="156"/>
                    <a:pt x="296" y="155"/>
                  </a:cubicBezTo>
                  <a:cubicBezTo>
                    <a:pt x="296" y="155"/>
                    <a:pt x="297" y="156"/>
                    <a:pt x="297" y="157"/>
                  </a:cubicBezTo>
                  <a:cubicBezTo>
                    <a:pt x="297" y="157"/>
                    <a:pt x="295" y="158"/>
                    <a:pt x="297" y="158"/>
                  </a:cubicBezTo>
                  <a:cubicBezTo>
                    <a:pt x="301" y="158"/>
                    <a:pt x="304" y="158"/>
                    <a:pt x="307" y="157"/>
                  </a:cubicBezTo>
                  <a:cubicBezTo>
                    <a:pt x="307" y="157"/>
                    <a:pt x="308" y="157"/>
                    <a:pt x="308" y="157"/>
                  </a:cubicBezTo>
                  <a:cubicBezTo>
                    <a:pt x="308" y="157"/>
                    <a:pt x="307" y="156"/>
                    <a:pt x="307" y="156"/>
                  </a:cubicBezTo>
                  <a:cubicBezTo>
                    <a:pt x="307" y="156"/>
                    <a:pt x="306" y="156"/>
                    <a:pt x="306" y="156"/>
                  </a:cubicBezTo>
                  <a:cubicBezTo>
                    <a:pt x="305" y="155"/>
                    <a:pt x="305" y="155"/>
                    <a:pt x="305" y="155"/>
                  </a:cubicBezTo>
                  <a:cubicBezTo>
                    <a:pt x="305" y="154"/>
                    <a:pt x="306" y="154"/>
                    <a:pt x="306" y="154"/>
                  </a:cubicBezTo>
                  <a:cubicBezTo>
                    <a:pt x="307" y="155"/>
                    <a:pt x="308" y="154"/>
                    <a:pt x="308" y="152"/>
                  </a:cubicBezTo>
                  <a:cubicBezTo>
                    <a:pt x="308" y="152"/>
                    <a:pt x="308" y="152"/>
                    <a:pt x="308" y="152"/>
                  </a:cubicBezTo>
                  <a:cubicBezTo>
                    <a:pt x="308" y="151"/>
                    <a:pt x="309" y="151"/>
                    <a:pt x="309" y="150"/>
                  </a:cubicBezTo>
                  <a:cubicBezTo>
                    <a:pt x="309" y="151"/>
                    <a:pt x="310" y="152"/>
                    <a:pt x="310" y="152"/>
                  </a:cubicBezTo>
                  <a:cubicBezTo>
                    <a:pt x="309" y="153"/>
                    <a:pt x="308" y="153"/>
                    <a:pt x="310" y="153"/>
                  </a:cubicBezTo>
                  <a:cubicBezTo>
                    <a:pt x="311" y="153"/>
                    <a:pt x="312" y="153"/>
                    <a:pt x="313" y="153"/>
                  </a:cubicBezTo>
                  <a:cubicBezTo>
                    <a:pt x="315" y="153"/>
                    <a:pt x="316" y="154"/>
                    <a:pt x="318" y="155"/>
                  </a:cubicBezTo>
                  <a:cubicBezTo>
                    <a:pt x="318" y="155"/>
                    <a:pt x="319" y="155"/>
                    <a:pt x="319" y="155"/>
                  </a:cubicBezTo>
                  <a:cubicBezTo>
                    <a:pt x="319" y="154"/>
                    <a:pt x="319" y="154"/>
                    <a:pt x="319" y="153"/>
                  </a:cubicBezTo>
                  <a:cubicBezTo>
                    <a:pt x="318" y="153"/>
                    <a:pt x="318" y="153"/>
                    <a:pt x="317" y="153"/>
                  </a:cubicBezTo>
                  <a:cubicBezTo>
                    <a:pt x="318" y="153"/>
                    <a:pt x="318" y="152"/>
                    <a:pt x="319" y="152"/>
                  </a:cubicBezTo>
                  <a:cubicBezTo>
                    <a:pt x="322" y="153"/>
                    <a:pt x="325" y="151"/>
                    <a:pt x="328" y="151"/>
                  </a:cubicBezTo>
                  <a:cubicBezTo>
                    <a:pt x="328" y="151"/>
                    <a:pt x="329" y="151"/>
                    <a:pt x="329" y="151"/>
                  </a:cubicBezTo>
                  <a:cubicBezTo>
                    <a:pt x="329" y="150"/>
                    <a:pt x="331" y="151"/>
                    <a:pt x="331" y="149"/>
                  </a:cubicBezTo>
                  <a:cubicBezTo>
                    <a:pt x="330" y="148"/>
                    <a:pt x="329" y="148"/>
                    <a:pt x="328" y="149"/>
                  </a:cubicBezTo>
                  <a:cubicBezTo>
                    <a:pt x="327" y="149"/>
                    <a:pt x="327" y="149"/>
                    <a:pt x="326" y="149"/>
                  </a:cubicBezTo>
                  <a:cubicBezTo>
                    <a:pt x="326" y="148"/>
                    <a:pt x="325" y="148"/>
                    <a:pt x="324" y="148"/>
                  </a:cubicBezTo>
                  <a:cubicBezTo>
                    <a:pt x="324" y="148"/>
                    <a:pt x="323" y="147"/>
                    <a:pt x="323" y="147"/>
                  </a:cubicBezTo>
                  <a:cubicBezTo>
                    <a:pt x="323" y="147"/>
                    <a:pt x="324" y="147"/>
                    <a:pt x="324" y="147"/>
                  </a:cubicBezTo>
                  <a:cubicBezTo>
                    <a:pt x="325" y="146"/>
                    <a:pt x="326" y="146"/>
                    <a:pt x="327" y="146"/>
                  </a:cubicBezTo>
                  <a:cubicBezTo>
                    <a:pt x="328" y="146"/>
                    <a:pt x="328" y="145"/>
                    <a:pt x="328" y="145"/>
                  </a:cubicBezTo>
                  <a:cubicBezTo>
                    <a:pt x="328" y="144"/>
                    <a:pt x="327" y="144"/>
                    <a:pt x="327" y="144"/>
                  </a:cubicBezTo>
                  <a:cubicBezTo>
                    <a:pt x="326" y="143"/>
                    <a:pt x="325" y="143"/>
                    <a:pt x="325" y="143"/>
                  </a:cubicBezTo>
                  <a:cubicBezTo>
                    <a:pt x="325" y="140"/>
                    <a:pt x="323" y="141"/>
                    <a:pt x="322" y="142"/>
                  </a:cubicBezTo>
                  <a:cubicBezTo>
                    <a:pt x="321" y="142"/>
                    <a:pt x="321" y="142"/>
                    <a:pt x="321" y="142"/>
                  </a:cubicBezTo>
                  <a:cubicBezTo>
                    <a:pt x="319" y="143"/>
                    <a:pt x="319" y="140"/>
                    <a:pt x="317" y="142"/>
                  </a:cubicBezTo>
                  <a:cubicBezTo>
                    <a:pt x="316" y="143"/>
                    <a:pt x="314" y="141"/>
                    <a:pt x="313" y="143"/>
                  </a:cubicBezTo>
                  <a:cubicBezTo>
                    <a:pt x="313" y="142"/>
                    <a:pt x="313" y="142"/>
                    <a:pt x="312" y="142"/>
                  </a:cubicBezTo>
                  <a:cubicBezTo>
                    <a:pt x="312" y="142"/>
                    <a:pt x="311" y="141"/>
                    <a:pt x="311" y="141"/>
                  </a:cubicBezTo>
                  <a:cubicBezTo>
                    <a:pt x="311" y="141"/>
                    <a:pt x="312" y="140"/>
                    <a:pt x="312" y="140"/>
                  </a:cubicBezTo>
                  <a:cubicBezTo>
                    <a:pt x="313" y="140"/>
                    <a:pt x="313" y="140"/>
                    <a:pt x="314" y="140"/>
                  </a:cubicBezTo>
                  <a:cubicBezTo>
                    <a:pt x="318" y="140"/>
                    <a:pt x="317" y="140"/>
                    <a:pt x="320" y="139"/>
                  </a:cubicBezTo>
                  <a:cubicBezTo>
                    <a:pt x="321" y="139"/>
                    <a:pt x="322" y="138"/>
                    <a:pt x="323" y="138"/>
                  </a:cubicBezTo>
                  <a:cubicBezTo>
                    <a:pt x="324" y="138"/>
                    <a:pt x="324" y="137"/>
                    <a:pt x="324" y="137"/>
                  </a:cubicBezTo>
                  <a:cubicBezTo>
                    <a:pt x="323" y="136"/>
                    <a:pt x="323" y="135"/>
                    <a:pt x="325" y="135"/>
                  </a:cubicBezTo>
                  <a:cubicBezTo>
                    <a:pt x="325" y="135"/>
                    <a:pt x="326" y="135"/>
                    <a:pt x="327" y="135"/>
                  </a:cubicBezTo>
                  <a:cubicBezTo>
                    <a:pt x="328" y="135"/>
                    <a:pt x="328" y="135"/>
                    <a:pt x="329" y="135"/>
                  </a:cubicBezTo>
                  <a:cubicBezTo>
                    <a:pt x="328" y="136"/>
                    <a:pt x="327" y="136"/>
                    <a:pt x="327" y="136"/>
                  </a:cubicBezTo>
                  <a:cubicBezTo>
                    <a:pt x="327" y="136"/>
                    <a:pt x="326" y="136"/>
                    <a:pt x="326" y="136"/>
                  </a:cubicBezTo>
                  <a:cubicBezTo>
                    <a:pt x="326" y="136"/>
                    <a:pt x="325" y="136"/>
                    <a:pt x="325" y="137"/>
                  </a:cubicBezTo>
                  <a:cubicBezTo>
                    <a:pt x="325" y="137"/>
                    <a:pt x="326" y="137"/>
                    <a:pt x="326" y="137"/>
                  </a:cubicBezTo>
                  <a:cubicBezTo>
                    <a:pt x="329" y="137"/>
                    <a:pt x="332" y="137"/>
                    <a:pt x="335" y="137"/>
                  </a:cubicBezTo>
                  <a:cubicBezTo>
                    <a:pt x="335" y="137"/>
                    <a:pt x="335" y="136"/>
                    <a:pt x="336" y="136"/>
                  </a:cubicBezTo>
                  <a:cubicBezTo>
                    <a:pt x="336" y="136"/>
                    <a:pt x="336" y="136"/>
                    <a:pt x="337" y="137"/>
                  </a:cubicBezTo>
                  <a:cubicBezTo>
                    <a:pt x="337" y="137"/>
                    <a:pt x="338" y="138"/>
                    <a:pt x="337" y="138"/>
                  </a:cubicBezTo>
                  <a:cubicBezTo>
                    <a:pt x="336" y="138"/>
                    <a:pt x="336" y="138"/>
                    <a:pt x="335" y="138"/>
                  </a:cubicBezTo>
                  <a:cubicBezTo>
                    <a:pt x="334" y="138"/>
                    <a:pt x="333" y="139"/>
                    <a:pt x="334" y="140"/>
                  </a:cubicBezTo>
                  <a:cubicBezTo>
                    <a:pt x="334" y="141"/>
                    <a:pt x="334" y="141"/>
                    <a:pt x="335" y="142"/>
                  </a:cubicBezTo>
                  <a:cubicBezTo>
                    <a:pt x="335" y="142"/>
                    <a:pt x="334" y="143"/>
                    <a:pt x="334" y="143"/>
                  </a:cubicBezTo>
                  <a:cubicBezTo>
                    <a:pt x="333" y="142"/>
                    <a:pt x="333" y="142"/>
                    <a:pt x="332" y="142"/>
                  </a:cubicBezTo>
                  <a:cubicBezTo>
                    <a:pt x="331" y="141"/>
                    <a:pt x="329" y="140"/>
                    <a:pt x="328" y="141"/>
                  </a:cubicBezTo>
                  <a:cubicBezTo>
                    <a:pt x="328" y="142"/>
                    <a:pt x="331" y="145"/>
                    <a:pt x="332" y="145"/>
                  </a:cubicBezTo>
                  <a:cubicBezTo>
                    <a:pt x="336" y="145"/>
                    <a:pt x="339" y="145"/>
                    <a:pt x="343" y="145"/>
                  </a:cubicBezTo>
                  <a:cubicBezTo>
                    <a:pt x="344" y="145"/>
                    <a:pt x="344" y="145"/>
                    <a:pt x="345" y="145"/>
                  </a:cubicBezTo>
                  <a:cubicBezTo>
                    <a:pt x="346" y="145"/>
                    <a:pt x="346" y="146"/>
                    <a:pt x="346" y="146"/>
                  </a:cubicBezTo>
                  <a:cubicBezTo>
                    <a:pt x="346" y="146"/>
                    <a:pt x="345" y="147"/>
                    <a:pt x="345" y="147"/>
                  </a:cubicBezTo>
                  <a:cubicBezTo>
                    <a:pt x="344" y="146"/>
                    <a:pt x="344" y="146"/>
                    <a:pt x="344" y="146"/>
                  </a:cubicBezTo>
                  <a:cubicBezTo>
                    <a:pt x="343" y="146"/>
                    <a:pt x="343" y="146"/>
                    <a:pt x="343" y="146"/>
                  </a:cubicBezTo>
                  <a:cubicBezTo>
                    <a:pt x="343" y="146"/>
                    <a:pt x="343" y="146"/>
                    <a:pt x="343" y="147"/>
                  </a:cubicBezTo>
                  <a:cubicBezTo>
                    <a:pt x="344" y="148"/>
                    <a:pt x="343" y="148"/>
                    <a:pt x="342" y="149"/>
                  </a:cubicBezTo>
                  <a:cubicBezTo>
                    <a:pt x="339" y="150"/>
                    <a:pt x="336" y="149"/>
                    <a:pt x="333" y="150"/>
                  </a:cubicBezTo>
                  <a:cubicBezTo>
                    <a:pt x="333" y="150"/>
                    <a:pt x="332" y="150"/>
                    <a:pt x="332" y="150"/>
                  </a:cubicBezTo>
                  <a:cubicBezTo>
                    <a:pt x="332" y="150"/>
                    <a:pt x="333" y="150"/>
                    <a:pt x="333" y="150"/>
                  </a:cubicBezTo>
                  <a:cubicBezTo>
                    <a:pt x="333" y="151"/>
                    <a:pt x="334" y="150"/>
                    <a:pt x="334" y="151"/>
                  </a:cubicBezTo>
                  <a:cubicBezTo>
                    <a:pt x="334" y="151"/>
                    <a:pt x="335" y="151"/>
                    <a:pt x="335" y="151"/>
                  </a:cubicBezTo>
                  <a:cubicBezTo>
                    <a:pt x="335" y="152"/>
                    <a:pt x="335" y="152"/>
                    <a:pt x="335" y="152"/>
                  </a:cubicBezTo>
                  <a:cubicBezTo>
                    <a:pt x="335" y="152"/>
                    <a:pt x="335" y="152"/>
                    <a:pt x="335" y="152"/>
                  </a:cubicBezTo>
                  <a:cubicBezTo>
                    <a:pt x="334" y="152"/>
                    <a:pt x="333" y="152"/>
                    <a:pt x="332" y="152"/>
                  </a:cubicBezTo>
                  <a:cubicBezTo>
                    <a:pt x="331" y="152"/>
                    <a:pt x="330" y="152"/>
                    <a:pt x="329" y="153"/>
                  </a:cubicBezTo>
                  <a:cubicBezTo>
                    <a:pt x="328" y="153"/>
                    <a:pt x="328" y="154"/>
                    <a:pt x="327" y="154"/>
                  </a:cubicBezTo>
                  <a:cubicBezTo>
                    <a:pt x="328" y="154"/>
                    <a:pt x="328" y="154"/>
                    <a:pt x="329" y="154"/>
                  </a:cubicBezTo>
                  <a:cubicBezTo>
                    <a:pt x="330" y="154"/>
                    <a:pt x="330" y="155"/>
                    <a:pt x="330" y="156"/>
                  </a:cubicBezTo>
                  <a:cubicBezTo>
                    <a:pt x="330" y="158"/>
                    <a:pt x="329" y="156"/>
                    <a:pt x="329" y="156"/>
                  </a:cubicBezTo>
                  <a:cubicBezTo>
                    <a:pt x="327" y="158"/>
                    <a:pt x="326" y="157"/>
                    <a:pt x="324" y="158"/>
                  </a:cubicBezTo>
                  <a:cubicBezTo>
                    <a:pt x="325" y="159"/>
                    <a:pt x="327" y="158"/>
                    <a:pt x="328" y="158"/>
                  </a:cubicBezTo>
                  <a:cubicBezTo>
                    <a:pt x="329" y="158"/>
                    <a:pt x="330" y="158"/>
                    <a:pt x="331" y="158"/>
                  </a:cubicBezTo>
                  <a:cubicBezTo>
                    <a:pt x="332" y="158"/>
                    <a:pt x="332" y="158"/>
                    <a:pt x="333" y="159"/>
                  </a:cubicBezTo>
                  <a:cubicBezTo>
                    <a:pt x="332" y="159"/>
                    <a:pt x="332" y="159"/>
                    <a:pt x="331" y="159"/>
                  </a:cubicBezTo>
                  <a:cubicBezTo>
                    <a:pt x="328" y="160"/>
                    <a:pt x="325" y="160"/>
                    <a:pt x="321" y="161"/>
                  </a:cubicBezTo>
                  <a:cubicBezTo>
                    <a:pt x="321" y="161"/>
                    <a:pt x="321" y="161"/>
                    <a:pt x="320" y="160"/>
                  </a:cubicBezTo>
                  <a:cubicBezTo>
                    <a:pt x="321" y="160"/>
                    <a:pt x="321" y="160"/>
                    <a:pt x="321" y="159"/>
                  </a:cubicBezTo>
                  <a:cubicBezTo>
                    <a:pt x="321" y="159"/>
                    <a:pt x="321" y="159"/>
                    <a:pt x="322" y="159"/>
                  </a:cubicBezTo>
                  <a:cubicBezTo>
                    <a:pt x="322" y="159"/>
                    <a:pt x="323" y="159"/>
                    <a:pt x="323" y="158"/>
                  </a:cubicBezTo>
                  <a:cubicBezTo>
                    <a:pt x="323" y="156"/>
                    <a:pt x="322" y="158"/>
                    <a:pt x="322" y="158"/>
                  </a:cubicBezTo>
                  <a:cubicBezTo>
                    <a:pt x="321" y="158"/>
                    <a:pt x="320" y="158"/>
                    <a:pt x="319" y="158"/>
                  </a:cubicBezTo>
                  <a:cubicBezTo>
                    <a:pt x="318" y="157"/>
                    <a:pt x="317" y="157"/>
                    <a:pt x="316" y="158"/>
                  </a:cubicBezTo>
                  <a:cubicBezTo>
                    <a:pt x="316" y="158"/>
                    <a:pt x="315" y="158"/>
                    <a:pt x="314" y="158"/>
                  </a:cubicBezTo>
                  <a:cubicBezTo>
                    <a:pt x="314" y="157"/>
                    <a:pt x="313" y="157"/>
                    <a:pt x="313" y="157"/>
                  </a:cubicBezTo>
                  <a:cubicBezTo>
                    <a:pt x="312" y="160"/>
                    <a:pt x="310" y="156"/>
                    <a:pt x="309" y="158"/>
                  </a:cubicBezTo>
                  <a:cubicBezTo>
                    <a:pt x="308" y="160"/>
                    <a:pt x="306" y="160"/>
                    <a:pt x="305" y="159"/>
                  </a:cubicBezTo>
                  <a:cubicBezTo>
                    <a:pt x="304" y="158"/>
                    <a:pt x="304" y="159"/>
                    <a:pt x="303" y="159"/>
                  </a:cubicBezTo>
                  <a:cubicBezTo>
                    <a:pt x="303" y="160"/>
                    <a:pt x="303" y="161"/>
                    <a:pt x="302" y="162"/>
                  </a:cubicBezTo>
                  <a:cubicBezTo>
                    <a:pt x="303" y="162"/>
                    <a:pt x="304" y="161"/>
                    <a:pt x="304" y="161"/>
                  </a:cubicBezTo>
                  <a:cubicBezTo>
                    <a:pt x="307" y="162"/>
                    <a:pt x="310" y="160"/>
                    <a:pt x="313" y="160"/>
                  </a:cubicBezTo>
                  <a:cubicBezTo>
                    <a:pt x="313" y="160"/>
                    <a:pt x="313" y="160"/>
                    <a:pt x="313" y="160"/>
                  </a:cubicBezTo>
                  <a:cubicBezTo>
                    <a:pt x="313" y="161"/>
                    <a:pt x="313" y="161"/>
                    <a:pt x="313" y="161"/>
                  </a:cubicBezTo>
                  <a:cubicBezTo>
                    <a:pt x="313" y="161"/>
                    <a:pt x="312" y="162"/>
                    <a:pt x="312" y="162"/>
                  </a:cubicBezTo>
                  <a:cubicBezTo>
                    <a:pt x="309" y="162"/>
                    <a:pt x="306" y="164"/>
                    <a:pt x="302" y="163"/>
                  </a:cubicBezTo>
                  <a:cubicBezTo>
                    <a:pt x="302" y="163"/>
                    <a:pt x="301" y="163"/>
                    <a:pt x="301" y="163"/>
                  </a:cubicBezTo>
                  <a:cubicBezTo>
                    <a:pt x="301" y="162"/>
                    <a:pt x="301" y="161"/>
                    <a:pt x="300" y="161"/>
                  </a:cubicBezTo>
                  <a:cubicBezTo>
                    <a:pt x="299" y="160"/>
                    <a:pt x="298" y="161"/>
                    <a:pt x="297" y="161"/>
                  </a:cubicBezTo>
                  <a:cubicBezTo>
                    <a:pt x="296" y="161"/>
                    <a:pt x="295" y="160"/>
                    <a:pt x="295" y="160"/>
                  </a:cubicBezTo>
                  <a:cubicBezTo>
                    <a:pt x="294" y="160"/>
                    <a:pt x="293" y="160"/>
                    <a:pt x="293" y="161"/>
                  </a:cubicBezTo>
                  <a:cubicBezTo>
                    <a:pt x="292" y="162"/>
                    <a:pt x="291" y="162"/>
                    <a:pt x="290" y="162"/>
                  </a:cubicBezTo>
                  <a:cubicBezTo>
                    <a:pt x="289" y="162"/>
                    <a:pt x="287" y="161"/>
                    <a:pt x="286" y="162"/>
                  </a:cubicBezTo>
                  <a:cubicBezTo>
                    <a:pt x="284" y="163"/>
                    <a:pt x="283" y="162"/>
                    <a:pt x="281" y="163"/>
                  </a:cubicBezTo>
                  <a:cubicBezTo>
                    <a:pt x="281" y="163"/>
                    <a:pt x="279" y="163"/>
                    <a:pt x="278" y="163"/>
                  </a:cubicBezTo>
                  <a:cubicBezTo>
                    <a:pt x="277" y="162"/>
                    <a:pt x="276" y="162"/>
                    <a:pt x="275" y="162"/>
                  </a:cubicBezTo>
                  <a:cubicBezTo>
                    <a:pt x="275" y="162"/>
                    <a:pt x="274" y="163"/>
                    <a:pt x="274" y="163"/>
                  </a:cubicBezTo>
                  <a:cubicBezTo>
                    <a:pt x="274" y="164"/>
                    <a:pt x="275" y="165"/>
                    <a:pt x="275" y="165"/>
                  </a:cubicBezTo>
                  <a:cubicBezTo>
                    <a:pt x="276" y="165"/>
                    <a:pt x="278" y="166"/>
                    <a:pt x="279" y="164"/>
                  </a:cubicBezTo>
                  <a:cubicBezTo>
                    <a:pt x="280" y="164"/>
                    <a:pt x="280" y="164"/>
                    <a:pt x="281" y="164"/>
                  </a:cubicBezTo>
                  <a:cubicBezTo>
                    <a:pt x="281" y="164"/>
                    <a:pt x="281" y="165"/>
                    <a:pt x="281" y="165"/>
                  </a:cubicBezTo>
                  <a:cubicBezTo>
                    <a:pt x="281" y="165"/>
                    <a:pt x="280" y="166"/>
                    <a:pt x="280" y="166"/>
                  </a:cubicBezTo>
                  <a:cubicBezTo>
                    <a:pt x="279" y="166"/>
                    <a:pt x="277" y="165"/>
                    <a:pt x="276" y="166"/>
                  </a:cubicBezTo>
                  <a:cubicBezTo>
                    <a:pt x="275" y="168"/>
                    <a:pt x="274" y="165"/>
                    <a:pt x="273" y="167"/>
                  </a:cubicBezTo>
                  <a:cubicBezTo>
                    <a:pt x="272" y="166"/>
                    <a:pt x="272" y="166"/>
                    <a:pt x="271" y="166"/>
                  </a:cubicBezTo>
                  <a:cubicBezTo>
                    <a:pt x="271" y="166"/>
                    <a:pt x="271" y="165"/>
                    <a:pt x="271" y="165"/>
                  </a:cubicBezTo>
                  <a:cubicBezTo>
                    <a:pt x="269" y="166"/>
                    <a:pt x="267" y="164"/>
                    <a:pt x="266" y="165"/>
                  </a:cubicBezTo>
                  <a:cubicBezTo>
                    <a:pt x="264" y="165"/>
                    <a:pt x="265" y="166"/>
                    <a:pt x="265" y="166"/>
                  </a:cubicBezTo>
                  <a:cubicBezTo>
                    <a:pt x="265" y="167"/>
                    <a:pt x="265" y="168"/>
                    <a:pt x="265" y="168"/>
                  </a:cubicBezTo>
                  <a:cubicBezTo>
                    <a:pt x="264" y="168"/>
                    <a:pt x="263" y="168"/>
                    <a:pt x="263" y="167"/>
                  </a:cubicBezTo>
                  <a:cubicBezTo>
                    <a:pt x="262" y="167"/>
                    <a:pt x="265" y="166"/>
                    <a:pt x="263" y="166"/>
                  </a:cubicBezTo>
                  <a:cubicBezTo>
                    <a:pt x="262" y="166"/>
                    <a:pt x="262" y="166"/>
                    <a:pt x="261" y="166"/>
                  </a:cubicBezTo>
                  <a:cubicBezTo>
                    <a:pt x="261" y="166"/>
                    <a:pt x="260" y="167"/>
                    <a:pt x="260" y="167"/>
                  </a:cubicBezTo>
                  <a:cubicBezTo>
                    <a:pt x="259" y="166"/>
                    <a:pt x="258" y="166"/>
                    <a:pt x="257" y="166"/>
                  </a:cubicBezTo>
                  <a:cubicBezTo>
                    <a:pt x="256" y="167"/>
                    <a:pt x="255" y="167"/>
                    <a:pt x="257" y="168"/>
                  </a:cubicBezTo>
                  <a:cubicBezTo>
                    <a:pt x="256" y="168"/>
                    <a:pt x="256" y="169"/>
                    <a:pt x="256" y="169"/>
                  </a:cubicBezTo>
                  <a:cubicBezTo>
                    <a:pt x="255" y="169"/>
                    <a:pt x="253" y="169"/>
                    <a:pt x="252" y="170"/>
                  </a:cubicBezTo>
                  <a:cubicBezTo>
                    <a:pt x="252" y="170"/>
                    <a:pt x="251" y="171"/>
                    <a:pt x="251" y="171"/>
                  </a:cubicBezTo>
                  <a:cubicBezTo>
                    <a:pt x="252" y="172"/>
                    <a:pt x="253" y="171"/>
                    <a:pt x="253" y="171"/>
                  </a:cubicBezTo>
                  <a:cubicBezTo>
                    <a:pt x="254" y="171"/>
                    <a:pt x="257" y="171"/>
                    <a:pt x="258" y="171"/>
                  </a:cubicBezTo>
                  <a:cubicBezTo>
                    <a:pt x="260" y="171"/>
                    <a:pt x="261" y="171"/>
                    <a:pt x="262" y="170"/>
                  </a:cubicBezTo>
                  <a:cubicBezTo>
                    <a:pt x="263" y="169"/>
                    <a:pt x="264" y="171"/>
                    <a:pt x="265" y="171"/>
                  </a:cubicBezTo>
                  <a:cubicBezTo>
                    <a:pt x="265" y="171"/>
                    <a:pt x="265" y="172"/>
                    <a:pt x="265" y="172"/>
                  </a:cubicBezTo>
                  <a:cubicBezTo>
                    <a:pt x="265" y="172"/>
                    <a:pt x="265" y="173"/>
                    <a:pt x="265" y="173"/>
                  </a:cubicBezTo>
                  <a:cubicBezTo>
                    <a:pt x="265" y="173"/>
                    <a:pt x="265" y="173"/>
                    <a:pt x="266" y="173"/>
                  </a:cubicBezTo>
                  <a:cubicBezTo>
                    <a:pt x="266" y="173"/>
                    <a:pt x="266" y="172"/>
                    <a:pt x="267" y="172"/>
                  </a:cubicBezTo>
                  <a:cubicBezTo>
                    <a:pt x="269" y="172"/>
                    <a:pt x="266" y="168"/>
                    <a:pt x="269" y="170"/>
                  </a:cubicBezTo>
                  <a:cubicBezTo>
                    <a:pt x="270" y="170"/>
                    <a:pt x="272" y="168"/>
                    <a:pt x="273" y="169"/>
                  </a:cubicBezTo>
                  <a:cubicBezTo>
                    <a:pt x="274" y="169"/>
                    <a:pt x="274" y="169"/>
                    <a:pt x="275" y="169"/>
                  </a:cubicBezTo>
                  <a:cubicBezTo>
                    <a:pt x="277" y="168"/>
                    <a:pt x="279" y="167"/>
                    <a:pt x="281" y="169"/>
                  </a:cubicBezTo>
                  <a:cubicBezTo>
                    <a:pt x="282" y="169"/>
                    <a:pt x="282" y="169"/>
                    <a:pt x="283" y="169"/>
                  </a:cubicBezTo>
                  <a:cubicBezTo>
                    <a:pt x="285" y="167"/>
                    <a:pt x="288" y="168"/>
                    <a:pt x="291" y="168"/>
                  </a:cubicBezTo>
                  <a:cubicBezTo>
                    <a:pt x="292" y="168"/>
                    <a:pt x="292" y="167"/>
                    <a:pt x="293" y="167"/>
                  </a:cubicBezTo>
                  <a:cubicBezTo>
                    <a:pt x="293" y="167"/>
                    <a:pt x="294" y="167"/>
                    <a:pt x="294" y="167"/>
                  </a:cubicBezTo>
                  <a:cubicBezTo>
                    <a:pt x="294" y="167"/>
                    <a:pt x="294" y="168"/>
                    <a:pt x="294" y="168"/>
                  </a:cubicBezTo>
                  <a:cubicBezTo>
                    <a:pt x="293" y="171"/>
                    <a:pt x="294" y="172"/>
                    <a:pt x="296" y="172"/>
                  </a:cubicBezTo>
                  <a:cubicBezTo>
                    <a:pt x="299" y="171"/>
                    <a:pt x="303" y="171"/>
                    <a:pt x="305" y="170"/>
                  </a:cubicBezTo>
                  <a:cubicBezTo>
                    <a:pt x="307" y="170"/>
                    <a:pt x="308" y="170"/>
                    <a:pt x="309" y="171"/>
                  </a:cubicBezTo>
                  <a:cubicBezTo>
                    <a:pt x="309" y="171"/>
                    <a:pt x="309" y="171"/>
                    <a:pt x="310" y="172"/>
                  </a:cubicBezTo>
                  <a:cubicBezTo>
                    <a:pt x="310" y="172"/>
                    <a:pt x="310" y="174"/>
                    <a:pt x="308" y="174"/>
                  </a:cubicBezTo>
                  <a:cubicBezTo>
                    <a:pt x="307" y="173"/>
                    <a:pt x="306" y="173"/>
                    <a:pt x="305" y="175"/>
                  </a:cubicBezTo>
                  <a:cubicBezTo>
                    <a:pt x="305" y="175"/>
                    <a:pt x="303" y="175"/>
                    <a:pt x="304" y="176"/>
                  </a:cubicBezTo>
                  <a:cubicBezTo>
                    <a:pt x="305" y="177"/>
                    <a:pt x="306" y="176"/>
                    <a:pt x="307" y="176"/>
                  </a:cubicBezTo>
                  <a:cubicBezTo>
                    <a:pt x="307" y="176"/>
                    <a:pt x="306" y="174"/>
                    <a:pt x="308" y="175"/>
                  </a:cubicBezTo>
                  <a:cubicBezTo>
                    <a:pt x="309" y="176"/>
                    <a:pt x="310" y="175"/>
                    <a:pt x="310" y="177"/>
                  </a:cubicBezTo>
                  <a:cubicBezTo>
                    <a:pt x="310" y="178"/>
                    <a:pt x="310" y="180"/>
                    <a:pt x="310" y="180"/>
                  </a:cubicBezTo>
                  <a:cubicBezTo>
                    <a:pt x="311" y="180"/>
                    <a:pt x="313" y="180"/>
                    <a:pt x="314" y="180"/>
                  </a:cubicBezTo>
                  <a:cubicBezTo>
                    <a:pt x="314" y="180"/>
                    <a:pt x="314" y="180"/>
                    <a:pt x="314" y="179"/>
                  </a:cubicBezTo>
                  <a:cubicBezTo>
                    <a:pt x="314" y="179"/>
                    <a:pt x="314" y="178"/>
                    <a:pt x="314" y="178"/>
                  </a:cubicBezTo>
                  <a:cubicBezTo>
                    <a:pt x="313" y="178"/>
                    <a:pt x="312" y="178"/>
                    <a:pt x="312" y="178"/>
                  </a:cubicBezTo>
                  <a:cubicBezTo>
                    <a:pt x="312" y="178"/>
                    <a:pt x="312" y="177"/>
                    <a:pt x="312" y="177"/>
                  </a:cubicBezTo>
                  <a:cubicBezTo>
                    <a:pt x="312" y="176"/>
                    <a:pt x="313" y="176"/>
                    <a:pt x="314" y="176"/>
                  </a:cubicBezTo>
                  <a:cubicBezTo>
                    <a:pt x="316" y="175"/>
                    <a:pt x="317" y="175"/>
                    <a:pt x="319" y="175"/>
                  </a:cubicBezTo>
                  <a:cubicBezTo>
                    <a:pt x="321" y="174"/>
                    <a:pt x="322" y="175"/>
                    <a:pt x="323" y="174"/>
                  </a:cubicBezTo>
                  <a:cubicBezTo>
                    <a:pt x="324" y="174"/>
                    <a:pt x="326" y="174"/>
                    <a:pt x="327" y="174"/>
                  </a:cubicBezTo>
                  <a:cubicBezTo>
                    <a:pt x="328" y="174"/>
                    <a:pt x="329" y="175"/>
                    <a:pt x="330" y="175"/>
                  </a:cubicBezTo>
                  <a:cubicBezTo>
                    <a:pt x="335" y="173"/>
                    <a:pt x="340" y="174"/>
                    <a:pt x="344" y="173"/>
                  </a:cubicBezTo>
                  <a:cubicBezTo>
                    <a:pt x="346" y="172"/>
                    <a:pt x="345" y="172"/>
                    <a:pt x="344" y="171"/>
                  </a:cubicBezTo>
                  <a:cubicBezTo>
                    <a:pt x="344" y="171"/>
                    <a:pt x="345" y="170"/>
                    <a:pt x="345" y="170"/>
                  </a:cubicBezTo>
                  <a:cubicBezTo>
                    <a:pt x="346" y="170"/>
                    <a:pt x="346" y="171"/>
                    <a:pt x="346" y="171"/>
                  </a:cubicBezTo>
                  <a:cubicBezTo>
                    <a:pt x="347" y="171"/>
                    <a:pt x="348" y="172"/>
                    <a:pt x="348" y="172"/>
                  </a:cubicBezTo>
                  <a:cubicBezTo>
                    <a:pt x="349" y="171"/>
                    <a:pt x="349" y="170"/>
                    <a:pt x="350" y="169"/>
                  </a:cubicBezTo>
                  <a:cubicBezTo>
                    <a:pt x="350" y="169"/>
                    <a:pt x="349" y="169"/>
                    <a:pt x="349" y="169"/>
                  </a:cubicBezTo>
                  <a:cubicBezTo>
                    <a:pt x="347" y="169"/>
                    <a:pt x="346" y="168"/>
                    <a:pt x="344" y="169"/>
                  </a:cubicBezTo>
                  <a:cubicBezTo>
                    <a:pt x="344" y="169"/>
                    <a:pt x="343" y="169"/>
                    <a:pt x="343" y="169"/>
                  </a:cubicBezTo>
                  <a:cubicBezTo>
                    <a:pt x="342" y="168"/>
                    <a:pt x="342" y="168"/>
                    <a:pt x="343" y="168"/>
                  </a:cubicBezTo>
                  <a:cubicBezTo>
                    <a:pt x="345" y="168"/>
                    <a:pt x="346" y="168"/>
                    <a:pt x="344" y="166"/>
                  </a:cubicBezTo>
                  <a:cubicBezTo>
                    <a:pt x="344" y="166"/>
                    <a:pt x="344" y="165"/>
                    <a:pt x="345" y="165"/>
                  </a:cubicBezTo>
                  <a:cubicBezTo>
                    <a:pt x="345" y="165"/>
                    <a:pt x="345" y="165"/>
                    <a:pt x="346" y="165"/>
                  </a:cubicBezTo>
                  <a:cubicBezTo>
                    <a:pt x="350" y="165"/>
                    <a:pt x="354" y="164"/>
                    <a:pt x="358" y="164"/>
                  </a:cubicBezTo>
                  <a:cubicBezTo>
                    <a:pt x="359" y="164"/>
                    <a:pt x="360" y="163"/>
                    <a:pt x="361" y="163"/>
                  </a:cubicBezTo>
                  <a:cubicBezTo>
                    <a:pt x="363" y="163"/>
                    <a:pt x="364" y="163"/>
                    <a:pt x="366" y="163"/>
                  </a:cubicBezTo>
                  <a:cubicBezTo>
                    <a:pt x="365" y="161"/>
                    <a:pt x="363" y="162"/>
                    <a:pt x="361" y="162"/>
                  </a:cubicBezTo>
                  <a:cubicBezTo>
                    <a:pt x="359" y="162"/>
                    <a:pt x="357" y="161"/>
                    <a:pt x="355" y="163"/>
                  </a:cubicBezTo>
                  <a:cubicBezTo>
                    <a:pt x="353" y="164"/>
                    <a:pt x="350" y="162"/>
                    <a:pt x="348" y="164"/>
                  </a:cubicBezTo>
                  <a:cubicBezTo>
                    <a:pt x="348" y="164"/>
                    <a:pt x="348" y="164"/>
                    <a:pt x="348" y="164"/>
                  </a:cubicBezTo>
                  <a:cubicBezTo>
                    <a:pt x="344" y="164"/>
                    <a:pt x="340" y="164"/>
                    <a:pt x="335" y="165"/>
                  </a:cubicBezTo>
                  <a:cubicBezTo>
                    <a:pt x="333" y="165"/>
                    <a:pt x="330" y="166"/>
                    <a:pt x="327" y="166"/>
                  </a:cubicBezTo>
                  <a:cubicBezTo>
                    <a:pt x="327" y="166"/>
                    <a:pt x="326" y="165"/>
                    <a:pt x="326" y="165"/>
                  </a:cubicBezTo>
                  <a:cubicBezTo>
                    <a:pt x="327" y="165"/>
                    <a:pt x="327" y="165"/>
                    <a:pt x="327" y="165"/>
                  </a:cubicBezTo>
                  <a:cubicBezTo>
                    <a:pt x="328" y="165"/>
                    <a:pt x="328" y="165"/>
                    <a:pt x="328" y="165"/>
                  </a:cubicBezTo>
                  <a:cubicBezTo>
                    <a:pt x="329" y="165"/>
                    <a:pt x="329" y="164"/>
                    <a:pt x="329" y="164"/>
                  </a:cubicBezTo>
                  <a:cubicBezTo>
                    <a:pt x="329" y="162"/>
                    <a:pt x="329" y="162"/>
                    <a:pt x="330" y="162"/>
                  </a:cubicBezTo>
                  <a:cubicBezTo>
                    <a:pt x="332" y="163"/>
                    <a:pt x="329" y="164"/>
                    <a:pt x="331" y="164"/>
                  </a:cubicBezTo>
                  <a:cubicBezTo>
                    <a:pt x="332" y="164"/>
                    <a:pt x="333" y="164"/>
                    <a:pt x="333" y="164"/>
                  </a:cubicBezTo>
                  <a:cubicBezTo>
                    <a:pt x="335" y="164"/>
                    <a:pt x="336" y="164"/>
                    <a:pt x="336" y="163"/>
                  </a:cubicBezTo>
                  <a:cubicBezTo>
                    <a:pt x="338" y="161"/>
                    <a:pt x="340" y="160"/>
                    <a:pt x="342" y="161"/>
                  </a:cubicBezTo>
                  <a:cubicBezTo>
                    <a:pt x="344" y="163"/>
                    <a:pt x="347" y="162"/>
                    <a:pt x="349" y="162"/>
                  </a:cubicBezTo>
                  <a:cubicBezTo>
                    <a:pt x="351" y="162"/>
                    <a:pt x="349" y="161"/>
                    <a:pt x="349" y="161"/>
                  </a:cubicBezTo>
                  <a:cubicBezTo>
                    <a:pt x="349" y="160"/>
                    <a:pt x="349" y="159"/>
                    <a:pt x="349" y="159"/>
                  </a:cubicBezTo>
                  <a:cubicBezTo>
                    <a:pt x="352" y="159"/>
                    <a:pt x="355" y="157"/>
                    <a:pt x="358" y="159"/>
                  </a:cubicBezTo>
                  <a:cubicBezTo>
                    <a:pt x="359" y="160"/>
                    <a:pt x="360" y="158"/>
                    <a:pt x="361" y="158"/>
                  </a:cubicBezTo>
                  <a:cubicBezTo>
                    <a:pt x="361" y="159"/>
                    <a:pt x="360" y="159"/>
                    <a:pt x="361" y="160"/>
                  </a:cubicBezTo>
                  <a:cubicBezTo>
                    <a:pt x="361" y="160"/>
                    <a:pt x="361" y="161"/>
                    <a:pt x="361" y="161"/>
                  </a:cubicBezTo>
                  <a:cubicBezTo>
                    <a:pt x="362" y="160"/>
                    <a:pt x="365" y="161"/>
                    <a:pt x="366" y="159"/>
                  </a:cubicBezTo>
                  <a:cubicBezTo>
                    <a:pt x="366" y="158"/>
                    <a:pt x="367" y="157"/>
                    <a:pt x="368" y="157"/>
                  </a:cubicBezTo>
                  <a:cubicBezTo>
                    <a:pt x="369" y="157"/>
                    <a:pt x="370" y="157"/>
                    <a:pt x="371" y="157"/>
                  </a:cubicBezTo>
                  <a:cubicBezTo>
                    <a:pt x="372" y="158"/>
                    <a:pt x="373" y="155"/>
                    <a:pt x="373" y="157"/>
                  </a:cubicBezTo>
                  <a:cubicBezTo>
                    <a:pt x="373" y="159"/>
                    <a:pt x="372" y="158"/>
                    <a:pt x="371" y="158"/>
                  </a:cubicBezTo>
                  <a:cubicBezTo>
                    <a:pt x="370" y="158"/>
                    <a:pt x="369" y="159"/>
                    <a:pt x="368" y="159"/>
                  </a:cubicBezTo>
                  <a:cubicBezTo>
                    <a:pt x="368" y="159"/>
                    <a:pt x="368" y="159"/>
                    <a:pt x="367" y="160"/>
                  </a:cubicBezTo>
                  <a:cubicBezTo>
                    <a:pt x="368" y="160"/>
                    <a:pt x="368" y="160"/>
                    <a:pt x="369" y="160"/>
                  </a:cubicBezTo>
                  <a:cubicBezTo>
                    <a:pt x="369" y="162"/>
                    <a:pt x="371" y="162"/>
                    <a:pt x="373" y="162"/>
                  </a:cubicBezTo>
                  <a:cubicBezTo>
                    <a:pt x="373" y="162"/>
                    <a:pt x="374" y="162"/>
                    <a:pt x="374" y="162"/>
                  </a:cubicBezTo>
                  <a:cubicBezTo>
                    <a:pt x="376" y="160"/>
                    <a:pt x="379" y="162"/>
                    <a:pt x="380" y="160"/>
                  </a:cubicBezTo>
                  <a:cubicBezTo>
                    <a:pt x="382" y="160"/>
                    <a:pt x="381" y="159"/>
                    <a:pt x="381" y="159"/>
                  </a:cubicBezTo>
                  <a:cubicBezTo>
                    <a:pt x="380" y="158"/>
                    <a:pt x="380" y="156"/>
                    <a:pt x="382" y="156"/>
                  </a:cubicBezTo>
                  <a:cubicBezTo>
                    <a:pt x="383" y="156"/>
                    <a:pt x="385" y="156"/>
                    <a:pt x="387" y="155"/>
                  </a:cubicBezTo>
                  <a:cubicBezTo>
                    <a:pt x="391" y="155"/>
                    <a:pt x="395" y="154"/>
                    <a:pt x="399" y="154"/>
                  </a:cubicBezTo>
                  <a:cubicBezTo>
                    <a:pt x="400" y="154"/>
                    <a:pt x="401" y="155"/>
                    <a:pt x="402" y="153"/>
                  </a:cubicBezTo>
                  <a:cubicBezTo>
                    <a:pt x="403" y="153"/>
                    <a:pt x="404" y="153"/>
                    <a:pt x="405" y="153"/>
                  </a:cubicBezTo>
                  <a:cubicBezTo>
                    <a:pt x="406" y="153"/>
                    <a:pt x="407" y="154"/>
                    <a:pt x="407" y="155"/>
                  </a:cubicBezTo>
                  <a:cubicBezTo>
                    <a:pt x="408" y="157"/>
                    <a:pt x="409" y="157"/>
                    <a:pt x="411" y="157"/>
                  </a:cubicBezTo>
                  <a:cubicBezTo>
                    <a:pt x="412" y="157"/>
                    <a:pt x="412" y="158"/>
                    <a:pt x="413" y="158"/>
                  </a:cubicBezTo>
                  <a:cubicBezTo>
                    <a:pt x="413" y="158"/>
                    <a:pt x="413" y="158"/>
                    <a:pt x="413" y="158"/>
                  </a:cubicBezTo>
                  <a:cubicBezTo>
                    <a:pt x="413" y="159"/>
                    <a:pt x="413" y="159"/>
                    <a:pt x="413" y="159"/>
                  </a:cubicBezTo>
                  <a:cubicBezTo>
                    <a:pt x="412" y="159"/>
                    <a:pt x="410" y="160"/>
                    <a:pt x="409" y="158"/>
                  </a:cubicBezTo>
                  <a:cubicBezTo>
                    <a:pt x="409" y="158"/>
                    <a:pt x="408" y="159"/>
                    <a:pt x="407" y="159"/>
                  </a:cubicBezTo>
                  <a:cubicBezTo>
                    <a:pt x="407" y="159"/>
                    <a:pt x="407" y="159"/>
                    <a:pt x="407" y="160"/>
                  </a:cubicBezTo>
                  <a:cubicBezTo>
                    <a:pt x="407" y="160"/>
                    <a:pt x="407" y="160"/>
                    <a:pt x="407" y="160"/>
                  </a:cubicBezTo>
                  <a:cubicBezTo>
                    <a:pt x="410" y="160"/>
                    <a:pt x="412" y="160"/>
                    <a:pt x="414" y="160"/>
                  </a:cubicBezTo>
                  <a:cubicBezTo>
                    <a:pt x="415" y="160"/>
                    <a:pt x="417" y="160"/>
                    <a:pt x="415" y="157"/>
                  </a:cubicBezTo>
                  <a:cubicBezTo>
                    <a:pt x="415" y="156"/>
                    <a:pt x="416" y="156"/>
                    <a:pt x="417" y="156"/>
                  </a:cubicBezTo>
                  <a:cubicBezTo>
                    <a:pt x="419" y="157"/>
                    <a:pt x="421" y="158"/>
                    <a:pt x="424" y="156"/>
                  </a:cubicBezTo>
                  <a:cubicBezTo>
                    <a:pt x="425" y="158"/>
                    <a:pt x="425" y="156"/>
                    <a:pt x="426" y="156"/>
                  </a:cubicBezTo>
                  <a:cubicBezTo>
                    <a:pt x="426" y="155"/>
                    <a:pt x="426" y="155"/>
                    <a:pt x="426" y="154"/>
                  </a:cubicBezTo>
                  <a:cubicBezTo>
                    <a:pt x="426" y="155"/>
                    <a:pt x="427" y="155"/>
                    <a:pt x="427" y="156"/>
                  </a:cubicBezTo>
                  <a:cubicBezTo>
                    <a:pt x="427" y="157"/>
                    <a:pt x="428" y="156"/>
                    <a:pt x="429" y="156"/>
                  </a:cubicBezTo>
                  <a:cubicBezTo>
                    <a:pt x="430" y="155"/>
                    <a:pt x="431" y="155"/>
                    <a:pt x="432" y="156"/>
                  </a:cubicBezTo>
                  <a:cubicBezTo>
                    <a:pt x="432" y="156"/>
                    <a:pt x="432" y="156"/>
                    <a:pt x="433" y="156"/>
                  </a:cubicBezTo>
                  <a:cubicBezTo>
                    <a:pt x="434" y="155"/>
                    <a:pt x="435" y="155"/>
                    <a:pt x="436" y="155"/>
                  </a:cubicBezTo>
                  <a:cubicBezTo>
                    <a:pt x="436" y="155"/>
                    <a:pt x="437" y="155"/>
                    <a:pt x="438" y="155"/>
                  </a:cubicBezTo>
                  <a:cubicBezTo>
                    <a:pt x="438" y="155"/>
                    <a:pt x="439" y="155"/>
                    <a:pt x="439" y="155"/>
                  </a:cubicBezTo>
                  <a:cubicBezTo>
                    <a:pt x="440" y="154"/>
                    <a:pt x="440" y="154"/>
                    <a:pt x="440" y="154"/>
                  </a:cubicBezTo>
                  <a:cubicBezTo>
                    <a:pt x="440" y="154"/>
                    <a:pt x="439" y="153"/>
                    <a:pt x="439" y="153"/>
                  </a:cubicBezTo>
                  <a:cubicBezTo>
                    <a:pt x="439" y="153"/>
                    <a:pt x="438" y="153"/>
                    <a:pt x="438" y="153"/>
                  </a:cubicBezTo>
                  <a:cubicBezTo>
                    <a:pt x="438" y="153"/>
                    <a:pt x="437" y="153"/>
                    <a:pt x="437" y="152"/>
                  </a:cubicBezTo>
                  <a:cubicBezTo>
                    <a:pt x="437" y="152"/>
                    <a:pt x="438" y="152"/>
                    <a:pt x="438" y="152"/>
                  </a:cubicBezTo>
                  <a:cubicBezTo>
                    <a:pt x="440" y="152"/>
                    <a:pt x="442" y="152"/>
                    <a:pt x="445" y="152"/>
                  </a:cubicBezTo>
                  <a:cubicBezTo>
                    <a:pt x="445" y="152"/>
                    <a:pt x="445" y="152"/>
                    <a:pt x="445" y="152"/>
                  </a:cubicBezTo>
                  <a:cubicBezTo>
                    <a:pt x="445" y="152"/>
                    <a:pt x="445" y="152"/>
                    <a:pt x="444" y="152"/>
                  </a:cubicBezTo>
                  <a:cubicBezTo>
                    <a:pt x="444" y="153"/>
                    <a:pt x="444" y="153"/>
                    <a:pt x="443" y="153"/>
                  </a:cubicBezTo>
                  <a:cubicBezTo>
                    <a:pt x="444" y="153"/>
                    <a:pt x="445" y="154"/>
                    <a:pt x="445" y="154"/>
                  </a:cubicBezTo>
                  <a:cubicBezTo>
                    <a:pt x="447" y="152"/>
                    <a:pt x="450" y="154"/>
                    <a:pt x="452" y="153"/>
                  </a:cubicBezTo>
                  <a:cubicBezTo>
                    <a:pt x="453" y="152"/>
                    <a:pt x="455" y="152"/>
                    <a:pt x="456" y="153"/>
                  </a:cubicBezTo>
                  <a:cubicBezTo>
                    <a:pt x="457" y="153"/>
                    <a:pt x="454" y="154"/>
                    <a:pt x="456" y="154"/>
                  </a:cubicBezTo>
                  <a:cubicBezTo>
                    <a:pt x="457" y="154"/>
                    <a:pt x="458" y="154"/>
                    <a:pt x="459" y="154"/>
                  </a:cubicBezTo>
                  <a:cubicBezTo>
                    <a:pt x="460" y="154"/>
                    <a:pt x="461" y="154"/>
                    <a:pt x="462" y="154"/>
                  </a:cubicBezTo>
                  <a:cubicBezTo>
                    <a:pt x="462" y="154"/>
                    <a:pt x="462" y="155"/>
                    <a:pt x="462" y="155"/>
                  </a:cubicBezTo>
                  <a:cubicBezTo>
                    <a:pt x="462" y="155"/>
                    <a:pt x="462" y="156"/>
                    <a:pt x="462" y="156"/>
                  </a:cubicBezTo>
                  <a:cubicBezTo>
                    <a:pt x="461" y="157"/>
                    <a:pt x="460" y="157"/>
                    <a:pt x="459" y="158"/>
                  </a:cubicBezTo>
                  <a:cubicBezTo>
                    <a:pt x="460" y="158"/>
                    <a:pt x="461" y="158"/>
                    <a:pt x="462" y="158"/>
                  </a:cubicBezTo>
                  <a:cubicBezTo>
                    <a:pt x="463" y="158"/>
                    <a:pt x="463" y="158"/>
                    <a:pt x="463" y="159"/>
                  </a:cubicBezTo>
                  <a:cubicBezTo>
                    <a:pt x="463" y="159"/>
                    <a:pt x="463" y="159"/>
                    <a:pt x="462" y="159"/>
                  </a:cubicBezTo>
                  <a:cubicBezTo>
                    <a:pt x="462" y="159"/>
                    <a:pt x="462" y="159"/>
                    <a:pt x="462" y="159"/>
                  </a:cubicBezTo>
                  <a:cubicBezTo>
                    <a:pt x="461" y="160"/>
                    <a:pt x="460" y="160"/>
                    <a:pt x="459" y="161"/>
                  </a:cubicBezTo>
                  <a:cubicBezTo>
                    <a:pt x="460" y="161"/>
                    <a:pt x="461" y="162"/>
                    <a:pt x="462" y="162"/>
                  </a:cubicBezTo>
                  <a:cubicBezTo>
                    <a:pt x="462" y="162"/>
                    <a:pt x="462" y="162"/>
                    <a:pt x="462" y="162"/>
                  </a:cubicBezTo>
                  <a:cubicBezTo>
                    <a:pt x="463" y="162"/>
                    <a:pt x="463" y="162"/>
                    <a:pt x="463" y="163"/>
                  </a:cubicBezTo>
                  <a:cubicBezTo>
                    <a:pt x="463" y="163"/>
                    <a:pt x="463" y="163"/>
                    <a:pt x="462" y="163"/>
                  </a:cubicBezTo>
                  <a:cubicBezTo>
                    <a:pt x="459" y="163"/>
                    <a:pt x="456" y="165"/>
                    <a:pt x="452" y="164"/>
                  </a:cubicBezTo>
                  <a:cubicBezTo>
                    <a:pt x="452" y="164"/>
                    <a:pt x="451" y="164"/>
                    <a:pt x="451" y="164"/>
                  </a:cubicBezTo>
                  <a:cubicBezTo>
                    <a:pt x="450" y="165"/>
                    <a:pt x="450" y="166"/>
                    <a:pt x="449" y="164"/>
                  </a:cubicBezTo>
                  <a:cubicBezTo>
                    <a:pt x="449" y="163"/>
                    <a:pt x="447" y="163"/>
                    <a:pt x="449" y="162"/>
                  </a:cubicBezTo>
                  <a:cubicBezTo>
                    <a:pt x="449" y="161"/>
                    <a:pt x="448" y="161"/>
                    <a:pt x="447" y="161"/>
                  </a:cubicBezTo>
                  <a:cubicBezTo>
                    <a:pt x="446" y="161"/>
                    <a:pt x="446" y="161"/>
                    <a:pt x="446" y="162"/>
                  </a:cubicBezTo>
                  <a:cubicBezTo>
                    <a:pt x="446" y="162"/>
                    <a:pt x="446" y="163"/>
                    <a:pt x="446" y="163"/>
                  </a:cubicBezTo>
                  <a:cubicBezTo>
                    <a:pt x="446" y="163"/>
                    <a:pt x="445" y="163"/>
                    <a:pt x="445" y="163"/>
                  </a:cubicBezTo>
                  <a:cubicBezTo>
                    <a:pt x="445" y="161"/>
                    <a:pt x="444" y="160"/>
                    <a:pt x="443" y="162"/>
                  </a:cubicBezTo>
                  <a:cubicBezTo>
                    <a:pt x="442" y="162"/>
                    <a:pt x="442" y="162"/>
                    <a:pt x="441" y="162"/>
                  </a:cubicBezTo>
                  <a:cubicBezTo>
                    <a:pt x="438" y="162"/>
                    <a:pt x="435" y="163"/>
                    <a:pt x="432" y="163"/>
                  </a:cubicBezTo>
                  <a:cubicBezTo>
                    <a:pt x="432" y="163"/>
                    <a:pt x="432" y="164"/>
                    <a:pt x="432" y="164"/>
                  </a:cubicBezTo>
                  <a:cubicBezTo>
                    <a:pt x="432" y="164"/>
                    <a:pt x="432" y="165"/>
                    <a:pt x="432" y="165"/>
                  </a:cubicBezTo>
                  <a:cubicBezTo>
                    <a:pt x="433" y="165"/>
                    <a:pt x="434" y="165"/>
                    <a:pt x="435" y="165"/>
                  </a:cubicBezTo>
                  <a:cubicBezTo>
                    <a:pt x="439" y="163"/>
                    <a:pt x="443" y="164"/>
                    <a:pt x="446" y="164"/>
                  </a:cubicBezTo>
                  <a:cubicBezTo>
                    <a:pt x="448" y="164"/>
                    <a:pt x="448" y="164"/>
                    <a:pt x="448" y="166"/>
                  </a:cubicBezTo>
                  <a:cubicBezTo>
                    <a:pt x="448" y="167"/>
                    <a:pt x="449" y="167"/>
                    <a:pt x="450" y="166"/>
                  </a:cubicBezTo>
                  <a:cubicBezTo>
                    <a:pt x="451" y="165"/>
                    <a:pt x="452" y="166"/>
                    <a:pt x="453" y="166"/>
                  </a:cubicBezTo>
                  <a:cubicBezTo>
                    <a:pt x="454" y="166"/>
                    <a:pt x="455" y="167"/>
                    <a:pt x="456" y="167"/>
                  </a:cubicBezTo>
                  <a:cubicBezTo>
                    <a:pt x="456" y="167"/>
                    <a:pt x="456" y="166"/>
                    <a:pt x="457" y="165"/>
                  </a:cubicBezTo>
                  <a:cubicBezTo>
                    <a:pt x="457" y="165"/>
                    <a:pt x="457" y="165"/>
                    <a:pt x="457" y="165"/>
                  </a:cubicBezTo>
                  <a:cubicBezTo>
                    <a:pt x="458" y="166"/>
                    <a:pt x="458" y="166"/>
                    <a:pt x="458" y="166"/>
                  </a:cubicBezTo>
                  <a:cubicBezTo>
                    <a:pt x="459" y="167"/>
                    <a:pt x="460" y="166"/>
                    <a:pt x="460" y="166"/>
                  </a:cubicBezTo>
                  <a:cubicBezTo>
                    <a:pt x="462" y="166"/>
                    <a:pt x="463" y="168"/>
                    <a:pt x="463" y="170"/>
                  </a:cubicBezTo>
                  <a:cubicBezTo>
                    <a:pt x="463" y="170"/>
                    <a:pt x="462" y="171"/>
                    <a:pt x="462" y="171"/>
                  </a:cubicBezTo>
                  <a:cubicBezTo>
                    <a:pt x="461" y="172"/>
                    <a:pt x="460" y="172"/>
                    <a:pt x="460" y="172"/>
                  </a:cubicBezTo>
                  <a:cubicBezTo>
                    <a:pt x="458" y="171"/>
                    <a:pt x="459" y="174"/>
                    <a:pt x="458" y="174"/>
                  </a:cubicBezTo>
                  <a:cubicBezTo>
                    <a:pt x="458" y="174"/>
                    <a:pt x="459" y="174"/>
                    <a:pt x="460" y="174"/>
                  </a:cubicBezTo>
                  <a:cubicBezTo>
                    <a:pt x="462" y="175"/>
                    <a:pt x="465" y="174"/>
                    <a:pt x="467" y="173"/>
                  </a:cubicBezTo>
                  <a:cubicBezTo>
                    <a:pt x="468" y="172"/>
                    <a:pt x="470" y="171"/>
                    <a:pt x="472" y="172"/>
                  </a:cubicBezTo>
                  <a:cubicBezTo>
                    <a:pt x="472" y="172"/>
                    <a:pt x="473" y="172"/>
                    <a:pt x="474" y="172"/>
                  </a:cubicBezTo>
                  <a:cubicBezTo>
                    <a:pt x="475" y="171"/>
                    <a:pt x="478" y="173"/>
                    <a:pt x="479" y="170"/>
                  </a:cubicBezTo>
                  <a:cubicBezTo>
                    <a:pt x="477" y="169"/>
                    <a:pt x="475" y="170"/>
                    <a:pt x="473" y="170"/>
                  </a:cubicBezTo>
                  <a:cubicBezTo>
                    <a:pt x="472" y="170"/>
                    <a:pt x="470" y="169"/>
                    <a:pt x="469" y="171"/>
                  </a:cubicBezTo>
                  <a:cubicBezTo>
                    <a:pt x="469" y="171"/>
                    <a:pt x="469" y="170"/>
                    <a:pt x="468" y="170"/>
                  </a:cubicBezTo>
                  <a:cubicBezTo>
                    <a:pt x="468" y="170"/>
                    <a:pt x="468" y="169"/>
                    <a:pt x="469" y="169"/>
                  </a:cubicBezTo>
                  <a:cubicBezTo>
                    <a:pt x="470" y="168"/>
                    <a:pt x="471" y="169"/>
                    <a:pt x="471" y="167"/>
                  </a:cubicBezTo>
                  <a:cubicBezTo>
                    <a:pt x="470" y="166"/>
                    <a:pt x="469" y="165"/>
                    <a:pt x="467" y="166"/>
                  </a:cubicBezTo>
                  <a:cubicBezTo>
                    <a:pt x="466" y="167"/>
                    <a:pt x="465" y="167"/>
                    <a:pt x="464" y="167"/>
                  </a:cubicBezTo>
                  <a:cubicBezTo>
                    <a:pt x="464" y="167"/>
                    <a:pt x="464" y="167"/>
                    <a:pt x="463" y="166"/>
                  </a:cubicBezTo>
                  <a:cubicBezTo>
                    <a:pt x="464" y="166"/>
                    <a:pt x="464" y="166"/>
                    <a:pt x="464" y="166"/>
                  </a:cubicBezTo>
                  <a:cubicBezTo>
                    <a:pt x="465" y="165"/>
                    <a:pt x="465" y="165"/>
                    <a:pt x="466" y="165"/>
                  </a:cubicBezTo>
                  <a:cubicBezTo>
                    <a:pt x="468" y="165"/>
                    <a:pt x="471" y="164"/>
                    <a:pt x="473" y="164"/>
                  </a:cubicBezTo>
                  <a:cubicBezTo>
                    <a:pt x="473" y="164"/>
                    <a:pt x="474" y="164"/>
                    <a:pt x="474" y="163"/>
                  </a:cubicBezTo>
                  <a:cubicBezTo>
                    <a:pt x="474" y="163"/>
                    <a:pt x="473" y="163"/>
                    <a:pt x="473" y="163"/>
                  </a:cubicBezTo>
                  <a:cubicBezTo>
                    <a:pt x="472" y="161"/>
                    <a:pt x="471" y="162"/>
                    <a:pt x="470" y="162"/>
                  </a:cubicBezTo>
                  <a:cubicBezTo>
                    <a:pt x="470" y="162"/>
                    <a:pt x="469" y="161"/>
                    <a:pt x="470" y="161"/>
                  </a:cubicBezTo>
                  <a:cubicBezTo>
                    <a:pt x="470" y="161"/>
                    <a:pt x="470" y="161"/>
                    <a:pt x="471" y="160"/>
                  </a:cubicBezTo>
                  <a:cubicBezTo>
                    <a:pt x="470" y="160"/>
                    <a:pt x="470" y="160"/>
                    <a:pt x="470" y="160"/>
                  </a:cubicBezTo>
                  <a:cubicBezTo>
                    <a:pt x="468" y="160"/>
                    <a:pt x="467" y="160"/>
                    <a:pt x="467" y="159"/>
                  </a:cubicBezTo>
                  <a:cubicBezTo>
                    <a:pt x="466" y="159"/>
                    <a:pt x="466" y="158"/>
                    <a:pt x="465" y="158"/>
                  </a:cubicBezTo>
                  <a:cubicBezTo>
                    <a:pt x="466" y="158"/>
                    <a:pt x="467" y="157"/>
                    <a:pt x="467" y="157"/>
                  </a:cubicBezTo>
                  <a:cubicBezTo>
                    <a:pt x="470" y="157"/>
                    <a:pt x="473" y="157"/>
                    <a:pt x="476" y="156"/>
                  </a:cubicBezTo>
                  <a:cubicBezTo>
                    <a:pt x="476" y="156"/>
                    <a:pt x="477" y="155"/>
                    <a:pt x="477" y="155"/>
                  </a:cubicBezTo>
                  <a:cubicBezTo>
                    <a:pt x="477" y="155"/>
                    <a:pt x="476" y="154"/>
                    <a:pt x="476" y="154"/>
                  </a:cubicBezTo>
                  <a:cubicBezTo>
                    <a:pt x="475" y="154"/>
                    <a:pt x="473" y="154"/>
                    <a:pt x="472" y="154"/>
                  </a:cubicBezTo>
                  <a:cubicBezTo>
                    <a:pt x="471" y="154"/>
                    <a:pt x="470" y="154"/>
                    <a:pt x="469" y="153"/>
                  </a:cubicBezTo>
                  <a:cubicBezTo>
                    <a:pt x="469" y="153"/>
                    <a:pt x="469" y="152"/>
                    <a:pt x="468" y="152"/>
                  </a:cubicBezTo>
                  <a:cubicBezTo>
                    <a:pt x="467" y="152"/>
                    <a:pt x="466" y="152"/>
                    <a:pt x="465" y="152"/>
                  </a:cubicBezTo>
                  <a:cubicBezTo>
                    <a:pt x="466" y="151"/>
                    <a:pt x="466" y="151"/>
                    <a:pt x="466" y="150"/>
                  </a:cubicBezTo>
                  <a:cubicBezTo>
                    <a:pt x="466" y="149"/>
                    <a:pt x="466" y="149"/>
                    <a:pt x="465" y="149"/>
                  </a:cubicBezTo>
                  <a:cubicBezTo>
                    <a:pt x="462" y="147"/>
                    <a:pt x="459" y="147"/>
                    <a:pt x="455" y="148"/>
                  </a:cubicBezTo>
                  <a:cubicBezTo>
                    <a:pt x="454" y="149"/>
                    <a:pt x="453" y="147"/>
                    <a:pt x="453" y="148"/>
                  </a:cubicBezTo>
                  <a:cubicBezTo>
                    <a:pt x="450" y="150"/>
                    <a:pt x="447" y="147"/>
                    <a:pt x="444" y="149"/>
                  </a:cubicBezTo>
                  <a:cubicBezTo>
                    <a:pt x="442" y="150"/>
                    <a:pt x="441" y="149"/>
                    <a:pt x="439" y="150"/>
                  </a:cubicBezTo>
                  <a:cubicBezTo>
                    <a:pt x="438" y="150"/>
                    <a:pt x="436" y="149"/>
                    <a:pt x="436" y="151"/>
                  </a:cubicBezTo>
                  <a:cubicBezTo>
                    <a:pt x="436" y="151"/>
                    <a:pt x="435" y="151"/>
                    <a:pt x="435" y="151"/>
                  </a:cubicBezTo>
                  <a:cubicBezTo>
                    <a:pt x="434" y="151"/>
                    <a:pt x="433" y="151"/>
                    <a:pt x="432" y="151"/>
                  </a:cubicBezTo>
                  <a:cubicBezTo>
                    <a:pt x="431" y="150"/>
                    <a:pt x="430" y="151"/>
                    <a:pt x="432" y="152"/>
                  </a:cubicBezTo>
                  <a:cubicBezTo>
                    <a:pt x="431" y="152"/>
                    <a:pt x="430" y="152"/>
                    <a:pt x="430" y="153"/>
                  </a:cubicBezTo>
                  <a:cubicBezTo>
                    <a:pt x="428" y="154"/>
                    <a:pt x="426" y="153"/>
                    <a:pt x="423" y="153"/>
                  </a:cubicBezTo>
                  <a:cubicBezTo>
                    <a:pt x="423" y="151"/>
                    <a:pt x="421" y="151"/>
                    <a:pt x="420" y="151"/>
                  </a:cubicBezTo>
                  <a:cubicBezTo>
                    <a:pt x="418" y="152"/>
                    <a:pt x="417" y="152"/>
                    <a:pt x="416" y="152"/>
                  </a:cubicBezTo>
                  <a:cubicBezTo>
                    <a:pt x="413" y="153"/>
                    <a:pt x="411" y="152"/>
                    <a:pt x="408" y="152"/>
                  </a:cubicBezTo>
                  <a:cubicBezTo>
                    <a:pt x="408" y="152"/>
                    <a:pt x="408" y="152"/>
                    <a:pt x="408" y="152"/>
                  </a:cubicBezTo>
                  <a:cubicBezTo>
                    <a:pt x="408" y="152"/>
                    <a:pt x="408" y="151"/>
                    <a:pt x="408" y="151"/>
                  </a:cubicBezTo>
                  <a:cubicBezTo>
                    <a:pt x="410" y="151"/>
                    <a:pt x="412" y="151"/>
                    <a:pt x="413" y="151"/>
                  </a:cubicBezTo>
                  <a:cubicBezTo>
                    <a:pt x="418" y="151"/>
                    <a:pt x="422" y="150"/>
                    <a:pt x="427" y="149"/>
                  </a:cubicBezTo>
                  <a:cubicBezTo>
                    <a:pt x="429" y="148"/>
                    <a:pt x="432" y="149"/>
                    <a:pt x="435" y="149"/>
                  </a:cubicBezTo>
                  <a:cubicBezTo>
                    <a:pt x="435" y="149"/>
                    <a:pt x="436" y="149"/>
                    <a:pt x="436" y="148"/>
                  </a:cubicBezTo>
                  <a:cubicBezTo>
                    <a:pt x="438" y="148"/>
                    <a:pt x="441" y="148"/>
                    <a:pt x="443" y="148"/>
                  </a:cubicBezTo>
                  <a:cubicBezTo>
                    <a:pt x="443" y="148"/>
                    <a:pt x="444" y="147"/>
                    <a:pt x="445" y="147"/>
                  </a:cubicBezTo>
                  <a:cubicBezTo>
                    <a:pt x="444" y="146"/>
                    <a:pt x="443" y="147"/>
                    <a:pt x="443" y="147"/>
                  </a:cubicBezTo>
                  <a:cubicBezTo>
                    <a:pt x="442" y="147"/>
                    <a:pt x="442" y="147"/>
                    <a:pt x="442" y="147"/>
                  </a:cubicBezTo>
                  <a:cubicBezTo>
                    <a:pt x="441" y="146"/>
                    <a:pt x="439" y="147"/>
                    <a:pt x="439" y="146"/>
                  </a:cubicBezTo>
                  <a:cubicBezTo>
                    <a:pt x="439" y="144"/>
                    <a:pt x="441" y="145"/>
                    <a:pt x="442" y="145"/>
                  </a:cubicBezTo>
                  <a:cubicBezTo>
                    <a:pt x="443" y="145"/>
                    <a:pt x="445" y="145"/>
                    <a:pt x="446" y="145"/>
                  </a:cubicBezTo>
                  <a:cubicBezTo>
                    <a:pt x="446" y="145"/>
                    <a:pt x="447" y="144"/>
                    <a:pt x="447" y="144"/>
                  </a:cubicBezTo>
                  <a:cubicBezTo>
                    <a:pt x="447" y="143"/>
                    <a:pt x="446" y="143"/>
                    <a:pt x="446" y="143"/>
                  </a:cubicBezTo>
                  <a:cubicBezTo>
                    <a:pt x="443" y="143"/>
                    <a:pt x="440" y="143"/>
                    <a:pt x="437" y="143"/>
                  </a:cubicBezTo>
                  <a:cubicBezTo>
                    <a:pt x="436" y="143"/>
                    <a:pt x="434" y="142"/>
                    <a:pt x="434" y="144"/>
                  </a:cubicBezTo>
                  <a:cubicBezTo>
                    <a:pt x="434" y="145"/>
                    <a:pt x="433" y="145"/>
                    <a:pt x="433" y="145"/>
                  </a:cubicBezTo>
                  <a:cubicBezTo>
                    <a:pt x="431" y="145"/>
                    <a:pt x="429" y="144"/>
                    <a:pt x="430" y="147"/>
                  </a:cubicBezTo>
                  <a:cubicBezTo>
                    <a:pt x="430" y="147"/>
                    <a:pt x="429" y="148"/>
                    <a:pt x="429" y="148"/>
                  </a:cubicBezTo>
                  <a:cubicBezTo>
                    <a:pt x="428" y="148"/>
                    <a:pt x="427" y="148"/>
                    <a:pt x="426" y="148"/>
                  </a:cubicBezTo>
                  <a:cubicBezTo>
                    <a:pt x="425" y="147"/>
                    <a:pt x="424" y="147"/>
                    <a:pt x="423" y="148"/>
                  </a:cubicBezTo>
                  <a:cubicBezTo>
                    <a:pt x="423" y="148"/>
                    <a:pt x="422" y="148"/>
                    <a:pt x="421" y="148"/>
                  </a:cubicBezTo>
                  <a:cubicBezTo>
                    <a:pt x="421" y="148"/>
                    <a:pt x="422" y="148"/>
                    <a:pt x="422" y="147"/>
                  </a:cubicBezTo>
                  <a:cubicBezTo>
                    <a:pt x="422" y="147"/>
                    <a:pt x="421" y="147"/>
                    <a:pt x="421" y="147"/>
                  </a:cubicBezTo>
                  <a:cubicBezTo>
                    <a:pt x="419" y="147"/>
                    <a:pt x="417" y="146"/>
                    <a:pt x="415" y="147"/>
                  </a:cubicBezTo>
                  <a:cubicBezTo>
                    <a:pt x="414" y="148"/>
                    <a:pt x="412" y="148"/>
                    <a:pt x="411" y="148"/>
                  </a:cubicBezTo>
                  <a:cubicBezTo>
                    <a:pt x="410" y="148"/>
                    <a:pt x="409" y="148"/>
                    <a:pt x="409" y="149"/>
                  </a:cubicBezTo>
                  <a:cubicBezTo>
                    <a:pt x="409" y="149"/>
                    <a:pt x="408" y="149"/>
                    <a:pt x="408" y="149"/>
                  </a:cubicBezTo>
                  <a:cubicBezTo>
                    <a:pt x="407" y="146"/>
                    <a:pt x="404" y="147"/>
                    <a:pt x="402" y="148"/>
                  </a:cubicBezTo>
                  <a:cubicBezTo>
                    <a:pt x="402" y="148"/>
                    <a:pt x="402" y="148"/>
                    <a:pt x="401" y="148"/>
                  </a:cubicBezTo>
                  <a:cubicBezTo>
                    <a:pt x="401" y="147"/>
                    <a:pt x="401" y="147"/>
                    <a:pt x="400" y="147"/>
                  </a:cubicBezTo>
                  <a:cubicBezTo>
                    <a:pt x="400" y="147"/>
                    <a:pt x="401" y="147"/>
                    <a:pt x="401" y="147"/>
                  </a:cubicBezTo>
                  <a:cubicBezTo>
                    <a:pt x="401" y="147"/>
                    <a:pt x="402" y="147"/>
                    <a:pt x="402" y="147"/>
                  </a:cubicBezTo>
                  <a:cubicBezTo>
                    <a:pt x="402" y="146"/>
                    <a:pt x="402" y="146"/>
                    <a:pt x="403" y="145"/>
                  </a:cubicBezTo>
                  <a:cubicBezTo>
                    <a:pt x="402" y="145"/>
                    <a:pt x="402" y="145"/>
                    <a:pt x="402" y="145"/>
                  </a:cubicBezTo>
                  <a:cubicBezTo>
                    <a:pt x="400" y="145"/>
                    <a:pt x="398" y="145"/>
                    <a:pt x="396" y="145"/>
                  </a:cubicBezTo>
                  <a:cubicBezTo>
                    <a:pt x="394" y="145"/>
                    <a:pt x="392" y="145"/>
                    <a:pt x="390" y="145"/>
                  </a:cubicBezTo>
                  <a:cubicBezTo>
                    <a:pt x="390" y="145"/>
                    <a:pt x="389" y="144"/>
                    <a:pt x="389" y="144"/>
                  </a:cubicBezTo>
                  <a:cubicBezTo>
                    <a:pt x="389" y="144"/>
                    <a:pt x="390" y="144"/>
                    <a:pt x="390" y="144"/>
                  </a:cubicBezTo>
                  <a:cubicBezTo>
                    <a:pt x="391" y="143"/>
                    <a:pt x="392" y="143"/>
                    <a:pt x="393" y="143"/>
                  </a:cubicBezTo>
                  <a:cubicBezTo>
                    <a:pt x="396" y="143"/>
                    <a:pt x="398" y="143"/>
                    <a:pt x="400" y="142"/>
                  </a:cubicBezTo>
                  <a:cubicBezTo>
                    <a:pt x="401" y="142"/>
                    <a:pt x="403" y="141"/>
                    <a:pt x="404" y="143"/>
                  </a:cubicBezTo>
                  <a:cubicBezTo>
                    <a:pt x="405" y="142"/>
                    <a:pt x="407" y="142"/>
                    <a:pt x="408" y="142"/>
                  </a:cubicBezTo>
                  <a:cubicBezTo>
                    <a:pt x="409" y="142"/>
                    <a:pt x="411" y="142"/>
                    <a:pt x="412" y="141"/>
                  </a:cubicBezTo>
                  <a:cubicBezTo>
                    <a:pt x="413" y="140"/>
                    <a:pt x="415" y="140"/>
                    <a:pt x="416" y="143"/>
                  </a:cubicBezTo>
                  <a:cubicBezTo>
                    <a:pt x="416" y="144"/>
                    <a:pt x="417" y="144"/>
                    <a:pt x="418" y="143"/>
                  </a:cubicBezTo>
                  <a:cubicBezTo>
                    <a:pt x="419" y="142"/>
                    <a:pt x="419" y="142"/>
                    <a:pt x="420" y="142"/>
                  </a:cubicBezTo>
                  <a:cubicBezTo>
                    <a:pt x="419" y="142"/>
                    <a:pt x="419" y="142"/>
                    <a:pt x="418" y="142"/>
                  </a:cubicBezTo>
                  <a:cubicBezTo>
                    <a:pt x="417" y="142"/>
                    <a:pt x="417" y="142"/>
                    <a:pt x="417" y="142"/>
                  </a:cubicBezTo>
                  <a:cubicBezTo>
                    <a:pt x="417" y="142"/>
                    <a:pt x="416" y="141"/>
                    <a:pt x="416" y="141"/>
                  </a:cubicBezTo>
                  <a:cubicBezTo>
                    <a:pt x="416" y="141"/>
                    <a:pt x="417" y="140"/>
                    <a:pt x="417" y="140"/>
                  </a:cubicBezTo>
                  <a:cubicBezTo>
                    <a:pt x="417" y="140"/>
                    <a:pt x="418" y="140"/>
                    <a:pt x="419" y="140"/>
                  </a:cubicBezTo>
                  <a:cubicBezTo>
                    <a:pt x="419" y="140"/>
                    <a:pt x="419" y="140"/>
                    <a:pt x="419" y="140"/>
                  </a:cubicBezTo>
                  <a:cubicBezTo>
                    <a:pt x="419" y="139"/>
                    <a:pt x="419" y="139"/>
                    <a:pt x="419" y="139"/>
                  </a:cubicBezTo>
                  <a:cubicBezTo>
                    <a:pt x="417" y="139"/>
                    <a:pt x="416" y="139"/>
                    <a:pt x="414" y="139"/>
                  </a:cubicBezTo>
                  <a:cubicBezTo>
                    <a:pt x="413" y="139"/>
                    <a:pt x="414" y="138"/>
                    <a:pt x="413" y="137"/>
                  </a:cubicBezTo>
                  <a:cubicBezTo>
                    <a:pt x="413" y="136"/>
                    <a:pt x="413" y="135"/>
                    <a:pt x="414" y="135"/>
                  </a:cubicBezTo>
                  <a:cubicBezTo>
                    <a:pt x="415" y="135"/>
                    <a:pt x="417" y="135"/>
                    <a:pt x="417" y="136"/>
                  </a:cubicBezTo>
                  <a:cubicBezTo>
                    <a:pt x="418" y="137"/>
                    <a:pt x="419" y="138"/>
                    <a:pt x="421" y="136"/>
                  </a:cubicBezTo>
                  <a:cubicBezTo>
                    <a:pt x="421" y="136"/>
                    <a:pt x="422" y="136"/>
                    <a:pt x="422" y="136"/>
                  </a:cubicBezTo>
                  <a:cubicBezTo>
                    <a:pt x="422" y="137"/>
                    <a:pt x="422" y="137"/>
                    <a:pt x="422" y="138"/>
                  </a:cubicBezTo>
                  <a:cubicBezTo>
                    <a:pt x="422" y="138"/>
                    <a:pt x="421" y="138"/>
                    <a:pt x="421" y="139"/>
                  </a:cubicBezTo>
                  <a:cubicBezTo>
                    <a:pt x="421" y="139"/>
                    <a:pt x="420" y="139"/>
                    <a:pt x="420" y="140"/>
                  </a:cubicBezTo>
                  <a:cubicBezTo>
                    <a:pt x="421" y="140"/>
                    <a:pt x="421" y="140"/>
                    <a:pt x="421" y="140"/>
                  </a:cubicBezTo>
                  <a:cubicBezTo>
                    <a:pt x="422" y="140"/>
                    <a:pt x="424" y="140"/>
                    <a:pt x="425" y="139"/>
                  </a:cubicBezTo>
                  <a:cubicBezTo>
                    <a:pt x="425" y="138"/>
                    <a:pt x="426" y="138"/>
                    <a:pt x="428" y="138"/>
                  </a:cubicBezTo>
                  <a:cubicBezTo>
                    <a:pt x="431" y="139"/>
                    <a:pt x="434" y="139"/>
                    <a:pt x="436" y="138"/>
                  </a:cubicBezTo>
                  <a:cubicBezTo>
                    <a:pt x="437" y="138"/>
                    <a:pt x="438" y="137"/>
                    <a:pt x="438" y="137"/>
                  </a:cubicBezTo>
                  <a:cubicBezTo>
                    <a:pt x="439" y="139"/>
                    <a:pt x="440" y="138"/>
                    <a:pt x="442" y="138"/>
                  </a:cubicBezTo>
                  <a:cubicBezTo>
                    <a:pt x="442" y="138"/>
                    <a:pt x="442" y="138"/>
                    <a:pt x="442" y="138"/>
                  </a:cubicBezTo>
                  <a:cubicBezTo>
                    <a:pt x="442" y="139"/>
                    <a:pt x="442" y="139"/>
                    <a:pt x="441" y="139"/>
                  </a:cubicBezTo>
                  <a:cubicBezTo>
                    <a:pt x="439" y="139"/>
                    <a:pt x="437" y="140"/>
                    <a:pt x="435" y="140"/>
                  </a:cubicBezTo>
                  <a:cubicBezTo>
                    <a:pt x="434" y="140"/>
                    <a:pt x="434" y="140"/>
                    <a:pt x="434" y="140"/>
                  </a:cubicBezTo>
                  <a:cubicBezTo>
                    <a:pt x="434" y="141"/>
                    <a:pt x="434" y="141"/>
                    <a:pt x="435" y="141"/>
                  </a:cubicBezTo>
                  <a:cubicBezTo>
                    <a:pt x="439" y="140"/>
                    <a:pt x="442" y="142"/>
                    <a:pt x="446" y="140"/>
                  </a:cubicBezTo>
                  <a:cubicBezTo>
                    <a:pt x="448" y="139"/>
                    <a:pt x="450" y="140"/>
                    <a:pt x="453" y="140"/>
                  </a:cubicBezTo>
                  <a:cubicBezTo>
                    <a:pt x="454" y="140"/>
                    <a:pt x="455" y="138"/>
                    <a:pt x="455" y="141"/>
                  </a:cubicBezTo>
                  <a:cubicBezTo>
                    <a:pt x="455" y="141"/>
                    <a:pt x="455" y="141"/>
                    <a:pt x="456" y="141"/>
                  </a:cubicBezTo>
                  <a:cubicBezTo>
                    <a:pt x="456" y="141"/>
                    <a:pt x="457" y="141"/>
                    <a:pt x="457" y="141"/>
                  </a:cubicBezTo>
                  <a:cubicBezTo>
                    <a:pt x="457" y="142"/>
                    <a:pt x="456" y="143"/>
                    <a:pt x="455" y="143"/>
                  </a:cubicBezTo>
                  <a:cubicBezTo>
                    <a:pt x="454" y="143"/>
                    <a:pt x="453" y="143"/>
                    <a:pt x="452" y="143"/>
                  </a:cubicBezTo>
                  <a:cubicBezTo>
                    <a:pt x="450" y="143"/>
                    <a:pt x="451" y="143"/>
                    <a:pt x="450" y="145"/>
                  </a:cubicBezTo>
                  <a:cubicBezTo>
                    <a:pt x="450" y="145"/>
                    <a:pt x="449" y="146"/>
                    <a:pt x="449" y="146"/>
                  </a:cubicBezTo>
                  <a:cubicBezTo>
                    <a:pt x="448" y="146"/>
                    <a:pt x="447" y="146"/>
                    <a:pt x="446" y="146"/>
                  </a:cubicBezTo>
                  <a:cubicBezTo>
                    <a:pt x="446" y="146"/>
                    <a:pt x="446" y="146"/>
                    <a:pt x="446" y="146"/>
                  </a:cubicBezTo>
                  <a:cubicBezTo>
                    <a:pt x="446" y="146"/>
                    <a:pt x="446" y="147"/>
                    <a:pt x="447" y="147"/>
                  </a:cubicBezTo>
                  <a:cubicBezTo>
                    <a:pt x="448" y="147"/>
                    <a:pt x="450" y="147"/>
                    <a:pt x="452" y="147"/>
                  </a:cubicBezTo>
                  <a:cubicBezTo>
                    <a:pt x="454" y="146"/>
                    <a:pt x="456" y="146"/>
                    <a:pt x="458" y="146"/>
                  </a:cubicBezTo>
                  <a:cubicBezTo>
                    <a:pt x="462" y="144"/>
                    <a:pt x="466" y="145"/>
                    <a:pt x="471" y="145"/>
                  </a:cubicBezTo>
                  <a:cubicBezTo>
                    <a:pt x="471" y="145"/>
                    <a:pt x="472" y="144"/>
                    <a:pt x="472" y="144"/>
                  </a:cubicBezTo>
                  <a:cubicBezTo>
                    <a:pt x="473" y="144"/>
                    <a:pt x="473" y="143"/>
                    <a:pt x="474" y="144"/>
                  </a:cubicBezTo>
                  <a:cubicBezTo>
                    <a:pt x="474" y="145"/>
                    <a:pt x="473" y="146"/>
                    <a:pt x="473" y="146"/>
                  </a:cubicBezTo>
                  <a:cubicBezTo>
                    <a:pt x="472" y="147"/>
                    <a:pt x="470" y="148"/>
                    <a:pt x="469" y="148"/>
                  </a:cubicBezTo>
                  <a:cubicBezTo>
                    <a:pt x="467" y="148"/>
                    <a:pt x="467" y="150"/>
                    <a:pt x="468" y="151"/>
                  </a:cubicBezTo>
                  <a:cubicBezTo>
                    <a:pt x="469" y="152"/>
                    <a:pt x="472" y="152"/>
                    <a:pt x="473" y="150"/>
                  </a:cubicBezTo>
                  <a:cubicBezTo>
                    <a:pt x="473" y="150"/>
                    <a:pt x="472" y="149"/>
                    <a:pt x="472" y="149"/>
                  </a:cubicBezTo>
                  <a:cubicBezTo>
                    <a:pt x="473" y="149"/>
                    <a:pt x="473" y="149"/>
                    <a:pt x="474" y="149"/>
                  </a:cubicBezTo>
                  <a:cubicBezTo>
                    <a:pt x="474" y="149"/>
                    <a:pt x="475" y="149"/>
                    <a:pt x="475" y="149"/>
                  </a:cubicBezTo>
                  <a:cubicBezTo>
                    <a:pt x="475" y="149"/>
                    <a:pt x="476" y="149"/>
                    <a:pt x="477" y="149"/>
                  </a:cubicBezTo>
                  <a:cubicBezTo>
                    <a:pt x="476" y="149"/>
                    <a:pt x="475" y="149"/>
                    <a:pt x="475" y="150"/>
                  </a:cubicBezTo>
                  <a:cubicBezTo>
                    <a:pt x="474" y="150"/>
                    <a:pt x="474" y="150"/>
                    <a:pt x="474" y="150"/>
                  </a:cubicBezTo>
                  <a:cubicBezTo>
                    <a:pt x="474" y="150"/>
                    <a:pt x="474" y="150"/>
                    <a:pt x="475" y="150"/>
                  </a:cubicBezTo>
                  <a:cubicBezTo>
                    <a:pt x="477" y="151"/>
                    <a:pt x="479" y="150"/>
                    <a:pt x="480" y="149"/>
                  </a:cubicBezTo>
                  <a:cubicBezTo>
                    <a:pt x="481" y="148"/>
                    <a:pt x="481" y="148"/>
                    <a:pt x="481" y="148"/>
                  </a:cubicBezTo>
                  <a:cubicBezTo>
                    <a:pt x="481" y="148"/>
                    <a:pt x="481" y="148"/>
                    <a:pt x="481" y="148"/>
                  </a:cubicBezTo>
                  <a:cubicBezTo>
                    <a:pt x="480" y="148"/>
                    <a:pt x="478" y="148"/>
                    <a:pt x="478" y="148"/>
                  </a:cubicBezTo>
                  <a:cubicBezTo>
                    <a:pt x="477" y="147"/>
                    <a:pt x="476" y="146"/>
                    <a:pt x="476" y="145"/>
                  </a:cubicBezTo>
                  <a:cubicBezTo>
                    <a:pt x="476" y="145"/>
                    <a:pt x="477" y="145"/>
                    <a:pt x="477" y="145"/>
                  </a:cubicBezTo>
                  <a:cubicBezTo>
                    <a:pt x="480" y="144"/>
                    <a:pt x="483" y="143"/>
                    <a:pt x="486" y="142"/>
                  </a:cubicBezTo>
                  <a:cubicBezTo>
                    <a:pt x="486" y="142"/>
                    <a:pt x="487" y="142"/>
                    <a:pt x="487" y="141"/>
                  </a:cubicBezTo>
                  <a:cubicBezTo>
                    <a:pt x="487" y="141"/>
                    <a:pt x="486" y="141"/>
                    <a:pt x="486" y="141"/>
                  </a:cubicBezTo>
                  <a:cubicBezTo>
                    <a:pt x="485" y="141"/>
                    <a:pt x="484" y="141"/>
                    <a:pt x="483" y="141"/>
                  </a:cubicBezTo>
                  <a:cubicBezTo>
                    <a:pt x="482" y="141"/>
                    <a:pt x="481" y="141"/>
                    <a:pt x="481" y="139"/>
                  </a:cubicBezTo>
                  <a:cubicBezTo>
                    <a:pt x="481" y="139"/>
                    <a:pt x="481" y="139"/>
                    <a:pt x="480" y="139"/>
                  </a:cubicBezTo>
                  <a:cubicBezTo>
                    <a:pt x="478" y="139"/>
                    <a:pt x="477" y="139"/>
                    <a:pt x="475" y="139"/>
                  </a:cubicBezTo>
                  <a:cubicBezTo>
                    <a:pt x="474" y="139"/>
                    <a:pt x="473" y="139"/>
                    <a:pt x="472" y="139"/>
                  </a:cubicBezTo>
                  <a:cubicBezTo>
                    <a:pt x="471" y="139"/>
                    <a:pt x="470" y="140"/>
                    <a:pt x="470" y="140"/>
                  </a:cubicBezTo>
                  <a:cubicBezTo>
                    <a:pt x="469" y="140"/>
                    <a:pt x="468" y="140"/>
                    <a:pt x="468" y="141"/>
                  </a:cubicBezTo>
                  <a:cubicBezTo>
                    <a:pt x="468" y="141"/>
                    <a:pt x="468" y="141"/>
                    <a:pt x="467" y="142"/>
                  </a:cubicBezTo>
                  <a:cubicBezTo>
                    <a:pt x="468" y="142"/>
                    <a:pt x="468" y="142"/>
                    <a:pt x="468" y="142"/>
                  </a:cubicBezTo>
                  <a:cubicBezTo>
                    <a:pt x="471" y="140"/>
                    <a:pt x="475" y="141"/>
                    <a:pt x="478" y="141"/>
                  </a:cubicBezTo>
                  <a:cubicBezTo>
                    <a:pt x="478" y="141"/>
                    <a:pt x="478" y="141"/>
                    <a:pt x="479" y="141"/>
                  </a:cubicBezTo>
                  <a:cubicBezTo>
                    <a:pt x="478" y="142"/>
                    <a:pt x="478" y="142"/>
                    <a:pt x="478" y="142"/>
                  </a:cubicBezTo>
                  <a:cubicBezTo>
                    <a:pt x="474" y="142"/>
                    <a:pt x="469" y="143"/>
                    <a:pt x="465" y="143"/>
                  </a:cubicBezTo>
                  <a:cubicBezTo>
                    <a:pt x="464" y="143"/>
                    <a:pt x="464" y="142"/>
                    <a:pt x="463" y="142"/>
                  </a:cubicBezTo>
                  <a:cubicBezTo>
                    <a:pt x="464" y="142"/>
                    <a:pt x="464" y="142"/>
                    <a:pt x="465" y="142"/>
                  </a:cubicBezTo>
                  <a:cubicBezTo>
                    <a:pt x="465" y="142"/>
                    <a:pt x="466" y="142"/>
                    <a:pt x="466" y="142"/>
                  </a:cubicBezTo>
                  <a:cubicBezTo>
                    <a:pt x="466" y="141"/>
                    <a:pt x="465" y="141"/>
                    <a:pt x="465" y="141"/>
                  </a:cubicBezTo>
                  <a:cubicBezTo>
                    <a:pt x="464" y="140"/>
                    <a:pt x="462" y="140"/>
                    <a:pt x="460" y="140"/>
                  </a:cubicBezTo>
                  <a:cubicBezTo>
                    <a:pt x="459" y="140"/>
                    <a:pt x="458" y="140"/>
                    <a:pt x="456" y="140"/>
                  </a:cubicBezTo>
                  <a:cubicBezTo>
                    <a:pt x="456" y="140"/>
                    <a:pt x="456" y="140"/>
                    <a:pt x="456" y="139"/>
                  </a:cubicBezTo>
                  <a:cubicBezTo>
                    <a:pt x="456" y="139"/>
                    <a:pt x="456" y="139"/>
                    <a:pt x="456" y="139"/>
                  </a:cubicBezTo>
                  <a:cubicBezTo>
                    <a:pt x="459" y="139"/>
                    <a:pt x="461" y="138"/>
                    <a:pt x="464" y="138"/>
                  </a:cubicBezTo>
                  <a:cubicBezTo>
                    <a:pt x="464" y="138"/>
                    <a:pt x="464" y="138"/>
                    <a:pt x="464" y="137"/>
                  </a:cubicBezTo>
                  <a:cubicBezTo>
                    <a:pt x="464" y="137"/>
                    <a:pt x="464" y="137"/>
                    <a:pt x="463" y="137"/>
                  </a:cubicBezTo>
                  <a:cubicBezTo>
                    <a:pt x="463" y="137"/>
                    <a:pt x="462" y="137"/>
                    <a:pt x="462" y="137"/>
                  </a:cubicBezTo>
                  <a:cubicBezTo>
                    <a:pt x="462" y="137"/>
                    <a:pt x="462" y="137"/>
                    <a:pt x="462" y="136"/>
                  </a:cubicBezTo>
                  <a:cubicBezTo>
                    <a:pt x="461" y="136"/>
                    <a:pt x="462" y="136"/>
                    <a:pt x="462" y="136"/>
                  </a:cubicBezTo>
                  <a:cubicBezTo>
                    <a:pt x="464" y="136"/>
                    <a:pt x="465" y="135"/>
                    <a:pt x="467" y="135"/>
                  </a:cubicBezTo>
                  <a:cubicBezTo>
                    <a:pt x="468" y="135"/>
                    <a:pt x="469" y="133"/>
                    <a:pt x="471" y="134"/>
                  </a:cubicBezTo>
                  <a:cubicBezTo>
                    <a:pt x="472" y="135"/>
                    <a:pt x="473" y="134"/>
                    <a:pt x="475" y="134"/>
                  </a:cubicBezTo>
                  <a:cubicBezTo>
                    <a:pt x="475" y="134"/>
                    <a:pt x="475" y="133"/>
                    <a:pt x="476" y="133"/>
                  </a:cubicBezTo>
                  <a:cubicBezTo>
                    <a:pt x="475" y="133"/>
                    <a:pt x="475" y="132"/>
                    <a:pt x="474" y="132"/>
                  </a:cubicBezTo>
                  <a:cubicBezTo>
                    <a:pt x="473" y="132"/>
                    <a:pt x="471" y="132"/>
                    <a:pt x="470" y="133"/>
                  </a:cubicBezTo>
                  <a:cubicBezTo>
                    <a:pt x="469" y="134"/>
                    <a:pt x="467" y="133"/>
                    <a:pt x="466" y="134"/>
                  </a:cubicBezTo>
                  <a:cubicBezTo>
                    <a:pt x="465" y="134"/>
                    <a:pt x="464" y="134"/>
                    <a:pt x="463" y="134"/>
                  </a:cubicBezTo>
                  <a:cubicBezTo>
                    <a:pt x="463" y="134"/>
                    <a:pt x="462" y="133"/>
                    <a:pt x="461" y="133"/>
                  </a:cubicBezTo>
                  <a:cubicBezTo>
                    <a:pt x="462" y="132"/>
                    <a:pt x="462" y="131"/>
                    <a:pt x="463" y="131"/>
                  </a:cubicBezTo>
                  <a:cubicBezTo>
                    <a:pt x="464" y="131"/>
                    <a:pt x="465" y="131"/>
                    <a:pt x="466" y="131"/>
                  </a:cubicBezTo>
                  <a:cubicBezTo>
                    <a:pt x="467" y="131"/>
                    <a:pt x="467" y="131"/>
                    <a:pt x="467" y="130"/>
                  </a:cubicBezTo>
                  <a:cubicBezTo>
                    <a:pt x="465" y="131"/>
                    <a:pt x="466" y="128"/>
                    <a:pt x="464" y="128"/>
                  </a:cubicBezTo>
                  <a:cubicBezTo>
                    <a:pt x="463" y="128"/>
                    <a:pt x="462" y="128"/>
                    <a:pt x="461" y="129"/>
                  </a:cubicBezTo>
                  <a:cubicBezTo>
                    <a:pt x="461" y="130"/>
                    <a:pt x="460" y="130"/>
                    <a:pt x="459" y="130"/>
                  </a:cubicBezTo>
                  <a:cubicBezTo>
                    <a:pt x="459" y="130"/>
                    <a:pt x="458" y="131"/>
                    <a:pt x="457" y="130"/>
                  </a:cubicBezTo>
                  <a:cubicBezTo>
                    <a:pt x="456" y="130"/>
                    <a:pt x="456" y="128"/>
                    <a:pt x="454" y="128"/>
                  </a:cubicBezTo>
                  <a:cubicBezTo>
                    <a:pt x="453" y="129"/>
                    <a:pt x="451" y="128"/>
                    <a:pt x="450" y="128"/>
                  </a:cubicBezTo>
                  <a:cubicBezTo>
                    <a:pt x="449" y="128"/>
                    <a:pt x="449" y="128"/>
                    <a:pt x="449" y="128"/>
                  </a:cubicBezTo>
                  <a:cubicBezTo>
                    <a:pt x="449" y="128"/>
                    <a:pt x="449" y="127"/>
                    <a:pt x="450" y="127"/>
                  </a:cubicBezTo>
                  <a:cubicBezTo>
                    <a:pt x="451" y="127"/>
                    <a:pt x="452" y="128"/>
                    <a:pt x="453" y="127"/>
                  </a:cubicBezTo>
                  <a:cubicBezTo>
                    <a:pt x="455" y="127"/>
                    <a:pt x="455" y="127"/>
                    <a:pt x="457" y="127"/>
                  </a:cubicBezTo>
                  <a:cubicBezTo>
                    <a:pt x="457" y="128"/>
                    <a:pt x="460" y="126"/>
                    <a:pt x="460" y="125"/>
                  </a:cubicBezTo>
                  <a:cubicBezTo>
                    <a:pt x="460" y="125"/>
                    <a:pt x="460" y="125"/>
                    <a:pt x="460" y="125"/>
                  </a:cubicBezTo>
                  <a:cubicBezTo>
                    <a:pt x="458" y="125"/>
                    <a:pt x="457" y="122"/>
                    <a:pt x="455" y="122"/>
                  </a:cubicBezTo>
                  <a:cubicBezTo>
                    <a:pt x="454" y="121"/>
                    <a:pt x="453" y="122"/>
                    <a:pt x="452" y="122"/>
                  </a:cubicBezTo>
                  <a:cubicBezTo>
                    <a:pt x="450" y="122"/>
                    <a:pt x="450" y="121"/>
                    <a:pt x="451" y="120"/>
                  </a:cubicBezTo>
                  <a:cubicBezTo>
                    <a:pt x="451" y="118"/>
                    <a:pt x="452" y="119"/>
                    <a:pt x="452" y="119"/>
                  </a:cubicBezTo>
                  <a:cubicBezTo>
                    <a:pt x="453" y="120"/>
                    <a:pt x="453" y="121"/>
                    <a:pt x="454" y="120"/>
                  </a:cubicBezTo>
                  <a:cubicBezTo>
                    <a:pt x="455" y="119"/>
                    <a:pt x="457" y="120"/>
                    <a:pt x="458" y="120"/>
                  </a:cubicBezTo>
                  <a:cubicBezTo>
                    <a:pt x="458" y="120"/>
                    <a:pt x="459" y="119"/>
                    <a:pt x="459" y="119"/>
                  </a:cubicBezTo>
                  <a:cubicBezTo>
                    <a:pt x="459" y="119"/>
                    <a:pt x="458" y="118"/>
                    <a:pt x="458" y="118"/>
                  </a:cubicBezTo>
                  <a:cubicBezTo>
                    <a:pt x="457" y="118"/>
                    <a:pt x="456" y="116"/>
                    <a:pt x="455" y="118"/>
                  </a:cubicBezTo>
                  <a:cubicBezTo>
                    <a:pt x="454" y="118"/>
                    <a:pt x="453" y="118"/>
                    <a:pt x="452" y="118"/>
                  </a:cubicBezTo>
                  <a:cubicBezTo>
                    <a:pt x="451" y="118"/>
                    <a:pt x="450" y="118"/>
                    <a:pt x="451" y="116"/>
                  </a:cubicBezTo>
                  <a:cubicBezTo>
                    <a:pt x="452" y="116"/>
                    <a:pt x="452" y="115"/>
                    <a:pt x="452" y="115"/>
                  </a:cubicBezTo>
                  <a:cubicBezTo>
                    <a:pt x="454" y="117"/>
                    <a:pt x="457" y="116"/>
                    <a:pt x="459" y="114"/>
                  </a:cubicBezTo>
                  <a:cubicBezTo>
                    <a:pt x="462" y="113"/>
                    <a:pt x="462" y="112"/>
                    <a:pt x="463" y="112"/>
                  </a:cubicBezTo>
                  <a:cubicBezTo>
                    <a:pt x="465" y="112"/>
                    <a:pt x="466" y="112"/>
                    <a:pt x="467" y="111"/>
                  </a:cubicBezTo>
                  <a:cubicBezTo>
                    <a:pt x="469" y="113"/>
                    <a:pt x="473" y="111"/>
                    <a:pt x="475" y="114"/>
                  </a:cubicBezTo>
                  <a:cubicBezTo>
                    <a:pt x="475" y="114"/>
                    <a:pt x="476" y="114"/>
                    <a:pt x="477" y="114"/>
                  </a:cubicBezTo>
                  <a:cubicBezTo>
                    <a:pt x="476" y="115"/>
                    <a:pt x="476" y="116"/>
                    <a:pt x="475" y="116"/>
                  </a:cubicBezTo>
                  <a:cubicBezTo>
                    <a:pt x="474" y="116"/>
                    <a:pt x="473" y="117"/>
                    <a:pt x="471" y="117"/>
                  </a:cubicBezTo>
                  <a:cubicBezTo>
                    <a:pt x="471" y="117"/>
                    <a:pt x="470" y="117"/>
                    <a:pt x="470" y="117"/>
                  </a:cubicBezTo>
                  <a:cubicBezTo>
                    <a:pt x="471" y="118"/>
                    <a:pt x="471" y="118"/>
                    <a:pt x="471" y="119"/>
                  </a:cubicBezTo>
                  <a:cubicBezTo>
                    <a:pt x="472" y="117"/>
                    <a:pt x="473" y="118"/>
                    <a:pt x="474" y="119"/>
                  </a:cubicBezTo>
                  <a:cubicBezTo>
                    <a:pt x="475" y="119"/>
                    <a:pt x="477" y="118"/>
                    <a:pt x="478" y="117"/>
                  </a:cubicBezTo>
                  <a:cubicBezTo>
                    <a:pt x="479" y="117"/>
                    <a:pt x="479" y="117"/>
                    <a:pt x="480" y="118"/>
                  </a:cubicBezTo>
                  <a:cubicBezTo>
                    <a:pt x="480" y="119"/>
                    <a:pt x="480" y="120"/>
                    <a:pt x="481" y="118"/>
                  </a:cubicBezTo>
                  <a:cubicBezTo>
                    <a:pt x="481" y="116"/>
                    <a:pt x="482" y="117"/>
                    <a:pt x="482" y="117"/>
                  </a:cubicBezTo>
                  <a:cubicBezTo>
                    <a:pt x="483" y="117"/>
                    <a:pt x="483" y="117"/>
                    <a:pt x="483" y="118"/>
                  </a:cubicBezTo>
                  <a:cubicBezTo>
                    <a:pt x="483" y="118"/>
                    <a:pt x="482" y="119"/>
                    <a:pt x="482" y="120"/>
                  </a:cubicBezTo>
                  <a:cubicBezTo>
                    <a:pt x="483" y="121"/>
                    <a:pt x="481" y="121"/>
                    <a:pt x="481" y="122"/>
                  </a:cubicBezTo>
                  <a:cubicBezTo>
                    <a:pt x="482" y="122"/>
                    <a:pt x="481" y="123"/>
                    <a:pt x="481" y="123"/>
                  </a:cubicBezTo>
                  <a:cubicBezTo>
                    <a:pt x="479" y="123"/>
                    <a:pt x="477" y="122"/>
                    <a:pt x="476" y="123"/>
                  </a:cubicBezTo>
                  <a:cubicBezTo>
                    <a:pt x="474" y="124"/>
                    <a:pt x="472" y="123"/>
                    <a:pt x="471" y="123"/>
                  </a:cubicBezTo>
                  <a:cubicBezTo>
                    <a:pt x="471" y="123"/>
                    <a:pt x="470" y="122"/>
                    <a:pt x="470" y="121"/>
                  </a:cubicBezTo>
                  <a:cubicBezTo>
                    <a:pt x="470" y="121"/>
                    <a:pt x="470" y="121"/>
                    <a:pt x="469" y="121"/>
                  </a:cubicBezTo>
                  <a:cubicBezTo>
                    <a:pt x="468" y="123"/>
                    <a:pt x="465" y="122"/>
                    <a:pt x="464" y="124"/>
                  </a:cubicBezTo>
                  <a:cubicBezTo>
                    <a:pt x="463" y="126"/>
                    <a:pt x="463" y="126"/>
                    <a:pt x="465" y="126"/>
                  </a:cubicBezTo>
                  <a:cubicBezTo>
                    <a:pt x="466" y="127"/>
                    <a:pt x="466" y="127"/>
                    <a:pt x="466" y="128"/>
                  </a:cubicBezTo>
                  <a:cubicBezTo>
                    <a:pt x="466" y="128"/>
                    <a:pt x="467" y="128"/>
                    <a:pt x="467" y="128"/>
                  </a:cubicBezTo>
                  <a:cubicBezTo>
                    <a:pt x="467" y="126"/>
                    <a:pt x="469" y="127"/>
                    <a:pt x="470" y="126"/>
                  </a:cubicBezTo>
                  <a:cubicBezTo>
                    <a:pt x="471" y="126"/>
                    <a:pt x="472" y="126"/>
                    <a:pt x="473" y="126"/>
                  </a:cubicBezTo>
                  <a:cubicBezTo>
                    <a:pt x="475" y="126"/>
                    <a:pt x="476" y="125"/>
                    <a:pt x="478" y="126"/>
                  </a:cubicBezTo>
                  <a:cubicBezTo>
                    <a:pt x="480" y="126"/>
                    <a:pt x="481" y="127"/>
                    <a:pt x="483" y="128"/>
                  </a:cubicBezTo>
                  <a:cubicBezTo>
                    <a:pt x="483" y="128"/>
                    <a:pt x="484" y="128"/>
                    <a:pt x="484" y="128"/>
                  </a:cubicBezTo>
                  <a:cubicBezTo>
                    <a:pt x="485" y="127"/>
                    <a:pt x="485" y="127"/>
                    <a:pt x="485" y="126"/>
                  </a:cubicBezTo>
                  <a:cubicBezTo>
                    <a:pt x="485" y="126"/>
                    <a:pt x="485" y="126"/>
                    <a:pt x="484" y="126"/>
                  </a:cubicBezTo>
                  <a:cubicBezTo>
                    <a:pt x="484" y="125"/>
                    <a:pt x="483" y="125"/>
                    <a:pt x="483" y="125"/>
                  </a:cubicBezTo>
                  <a:cubicBezTo>
                    <a:pt x="483" y="125"/>
                    <a:pt x="484" y="125"/>
                    <a:pt x="484" y="125"/>
                  </a:cubicBezTo>
                  <a:cubicBezTo>
                    <a:pt x="485" y="124"/>
                    <a:pt x="487" y="124"/>
                    <a:pt x="487" y="125"/>
                  </a:cubicBezTo>
                  <a:cubicBezTo>
                    <a:pt x="487" y="125"/>
                    <a:pt x="487" y="127"/>
                    <a:pt x="487" y="128"/>
                  </a:cubicBezTo>
                  <a:cubicBezTo>
                    <a:pt x="488" y="129"/>
                    <a:pt x="488" y="128"/>
                    <a:pt x="488" y="128"/>
                  </a:cubicBezTo>
                  <a:cubicBezTo>
                    <a:pt x="489" y="127"/>
                    <a:pt x="490" y="127"/>
                    <a:pt x="491" y="128"/>
                  </a:cubicBezTo>
                  <a:cubicBezTo>
                    <a:pt x="492" y="128"/>
                    <a:pt x="493" y="128"/>
                    <a:pt x="493" y="128"/>
                  </a:cubicBezTo>
                  <a:cubicBezTo>
                    <a:pt x="494" y="126"/>
                    <a:pt x="495" y="127"/>
                    <a:pt x="496" y="127"/>
                  </a:cubicBezTo>
                  <a:cubicBezTo>
                    <a:pt x="497" y="128"/>
                    <a:pt x="498" y="127"/>
                    <a:pt x="498" y="129"/>
                  </a:cubicBezTo>
                  <a:cubicBezTo>
                    <a:pt x="497" y="130"/>
                    <a:pt x="497" y="129"/>
                    <a:pt x="496" y="129"/>
                  </a:cubicBezTo>
                  <a:cubicBezTo>
                    <a:pt x="495" y="128"/>
                    <a:pt x="492" y="129"/>
                    <a:pt x="491" y="130"/>
                  </a:cubicBezTo>
                  <a:cubicBezTo>
                    <a:pt x="491" y="131"/>
                    <a:pt x="491" y="131"/>
                    <a:pt x="491" y="131"/>
                  </a:cubicBezTo>
                  <a:cubicBezTo>
                    <a:pt x="491" y="131"/>
                    <a:pt x="492" y="131"/>
                    <a:pt x="492" y="131"/>
                  </a:cubicBezTo>
                  <a:cubicBezTo>
                    <a:pt x="494" y="131"/>
                    <a:pt x="497" y="131"/>
                    <a:pt x="499" y="131"/>
                  </a:cubicBezTo>
                  <a:cubicBezTo>
                    <a:pt x="500" y="131"/>
                    <a:pt x="502" y="131"/>
                    <a:pt x="503" y="132"/>
                  </a:cubicBezTo>
                  <a:cubicBezTo>
                    <a:pt x="504" y="133"/>
                    <a:pt x="504" y="132"/>
                    <a:pt x="505" y="131"/>
                  </a:cubicBezTo>
                  <a:cubicBezTo>
                    <a:pt x="505" y="130"/>
                    <a:pt x="508" y="130"/>
                    <a:pt x="508" y="131"/>
                  </a:cubicBezTo>
                  <a:cubicBezTo>
                    <a:pt x="509" y="132"/>
                    <a:pt x="509" y="134"/>
                    <a:pt x="507" y="134"/>
                  </a:cubicBezTo>
                  <a:cubicBezTo>
                    <a:pt x="506" y="134"/>
                    <a:pt x="504" y="134"/>
                    <a:pt x="502" y="134"/>
                  </a:cubicBezTo>
                  <a:cubicBezTo>
                    <a:pt x="502" y="134"/>
                    <a:pt x="502" y="134"/>
                    <a:pt x="502" y="133"/>
                  </a:cubicBezTo>
                  <a:cubicBezTo>
                    <a:pt x="502" y="132"/>
                    <a:pt x="501" y="132"/>
                    <a:pt x="500" y="132"/>
                  </a:cubicBezTo>
                  <a:cubicBezTo>
                    <a:pt x="500" y="133"/>
                    <a:pt x="501" y="133"/>
                    <a:pt x="501" y="134"/>
                  </a:cubicBezTo>
                  <a:cubicBezTo>
                    <a:pt x="501" y="134"/>
                    <a:pt x="500" y="135"/>
                    <a:pt x="500" y="135"/>
                  </a:cubicBezTo>
                  <a:cubicBezTo>
                    <a:pt x="498" y="135"/>
                    <a:pt x="497" y="135"/>
                    <a:pt x="496" y="135"/>
                  </a:cubicBezTo>
                  <a:cubicBezTo>
                    <a:pt x="495" y="135"/>
                    <a:pt x="495" y="136"/>
                    <a:pt x="495" y="136"/>
                  </a:cubicBezTo>
                  <a:cubicBezTo>
                    <a:pt x="498" y="136"/>
                    <a:pt x="496" y="137"/>
                    <a:pt x="496" y="138"/>
                  </a:cubicBezTo>
                  <a:cubicBezTo>
                    <a:pt x="497" y="139"/>
                    <a:pt x="495" y="139"/>
                    <a:pt x="495" y="139"/>
                  </a:cubicBezTo>
                  <a:cubicBezTo>
                    <a:pt x="494" y="140"/>
                    <a:pt x="493" y="140"/>
                    <a:pt x="492" y="140"/>
                  </a:cubicBezTo>
                  <a:cubicBezTo>
                    <a:pt x="492" y="140"/>
                    <a:pt x="492" y="140"/>
                    <a:pt x="491" y="140"/>
                  </a:cubicBezTo>
                  <a:cubicBezTo>
                    <a:pt x="492" y="141"/>
                    <a:pt x="492" y="141"/>
                    <a:pt x="492" y="141"/>
                  </a:cubicBezTo>
                  <a:cubicBezTo>
                    <a:pt x="494" y="141"/>
                    <a:pt x="495" y="141"/>
                    <a:pt x="496" y="140"/>
                  </a:cubicBezTo>
                  <a:cubicBezTo>
                    <a:pt x="497" y="140"/>
                    <a:pt x="498" y="140"/>
                    <a:pt x="499" y="140"/>
                  </a:cubicBezTo>
                  <a:cubicBezTo>
                    <a:pt x="499" y="141"/>
                    <a:pt x="501" y="140"/>
                    <a:pt x="501" y="140"/>
                  </a:cubicBezTo>
                  <a:cubicBezTo>
                    <a:pt x="502" y="140"/>
                    <a:pt x="503" y="140"/>
                    <a:pt x="504" y="140"/>
                  </a:cubicBezTo>
                  <a:cubicBezTo>
                    <a:pt x="505" y="140"/>
                    <a:pt x="506" y="141"/>
                    <a:pt x="506" y="141"/>
                  </a:cubicBezTo>
                  <a:cubicBezTo>
                    <a:pt x="508" y="139"/>
                    <a:pt x="510" y="140"/>
                    <a:pt x="511" y="140"/>
                  </a:cubicBezTo>
                  <a:cubicBezTo>
                    <a:pt x="512" y="139"/>
                    <a:pt x="514" y="140"/>
                    <a:pt x="515" y="139"/>
                  </a:cubicBezTo>
                  <a:cubicBezTo>
                    <a:pt x="516" y="139"/>
                    <a:pt x="517" y="139"/>
                    <a:pt x="517" y="141"/>
                  </a:cubicBezTo>
                  <a:cubicBezTo>
                    <a:pt x="517" y="142"/>
                    <a:pt x="518" y="142"/>
                    <a:pt x="518" y="142"/>
                  </a:cubicBezTo>
                  <a:cubicBezTo>
                    <a:pt x="519" y="141"/>
                    <a:pt x="521" y="141"/>
                    <a:pt x="519" y="140"/>
                  </a:cubicBezTo>
                  <a:cubicBezTo>
                    <a:pt x="518" y="139"/>
                    <a:pt x="519" y="138"/>
                    <a:pt x="520" y="138"/>
                  </a:cubicBezTo>
                  <a:cubicBezTo>
                    <a:pt x="523" y="138"/>
                    <a:pt x="526" y="137"/>
                    <a:pt x="528" y="137"/>
                  </a:cubicBezTo>
                  <a:cubicBezTo>
                    <a:pt x="531" y="137"/>
                    <a:pt x="534" y="137"/>
                    <a:pt x="536" y="136"/>
                  </a:cubicBezTo>
                  <a:cubicBezTo>
                    <a:pt x="539" y="135"/>
                    <a:pt x="541" y="135"/>
                    <a:pt x="543" y="135"/>
                  </a:cubicBezTo>
                  <a:cubicBezTo>
                    <a:pt x="543" y="135"/>
                    <a:pt x="544" y="135"/>
                    <a:pt x="544" y="135"/>
                  </a:cubicBezTo>
                  <a:cubicBezTo>
                    <a:pt x="544" y="134"/>
                    <a:pt x="543" y="134"/>
                    <a:pt x="543" y="134"/>
                  </a:cubicBezTo>
                  <a:cubicBezTo>
                    <a:pt x="540" y="133"/>
                    <a:pt x="538" y="132"/>
                    <a:pt x="535" y="131"/>
                  </a:cubicBezTo>
                  <a:cubicBezTo>
                    <a:pt x="535" y="131"/>
                    <a:pt x="534" y="132"/>
                    <a:pt x="533" y="132"/>
                  </a:cubicBezTo>
                  <a:cubicBezTo>
                    <a:pt x="533" y="133"/>
                    <a:pt x="531" y="132"/>
                    <a:pt x="531" y="133"/>
                  </a:cubicBezTo>
                  <a:cubicBezTo>
                    <a:pt x="532" y="133"/>
                    <a:pt x="533" y="133"/>
                    <a:pt x="533" y="133"/>
                  </a:cubicBezTo>
                  <a:cubicBezTo>
                    <a:pt x="534" y="133"/>
                    <a:pt x="534" y="134"/>
                    <a:pt x="534" y="134"/>
                  </a:cubicBezTo>
                  <a:cubicBezTo>
                    <a:pt x="534" y="136"/>
                    <a:pt x="534" y="134"/>
                    <a:pt x="533" y="134"/>
                  </a:cubicBezTo>
                  <a:cubicBezTo>
                    <a:pt x="533" y="134"/>
                    <a:pt x="532" y="134"/>
                    <a:pt x="531" y="135"/>
                  </a:cubicBezTo>
                  <a:cubicBezTo>
                    <a:pt x="530" y="136"/>
                    <a:pt x="529" y="135"/>
                    <a:pt x="530" y="134"/>
                  </a:cubicBezTo>
                  <a:cubicBezTo>
                    <a:pt x="530" y="133"/>
                    <a:pt x="529" y="133"/>
                    <a:pt x="529" y="132"/>
                  </a:cubicBezTo>
                  <a:cubicBezTo>
                    <a:pt x="529" y="133"/>
                    <a:pt x="529" y="133"/>
                    <a:pt x="529" y="134"/>
                  </a:cubicBezTo>
                  <a:cubicBezTo>
                    <a:pt x="529" y="134"/>
                    <a:pt x="529" y="134"/>
                    <a:pt x="529" y="134"/>
                  </a:cubicBezTo>
                  <a:cubicBezTo>
                    <a:pt x="528" y="135"/>
                    <a:pt x="528" y="135"/>
                    <a:pt x="528" y="135"/>
                  </a:cubicBezTo>
                  <a:cubicBezTo>
                    <a:pt x="527" y="135"/>
                    <a:pt x="527" y="135"/>
                    <a:pt x="527" y="134"/>
                  </a:cubicBezTo>
                  <a:cubicBezTo>
                    <a:pt x="527" y="134"/>
                    <a:pt x="527" y="133"/>
                    <a:pt x="527" y="133"/>
                  </a:cubicBezTo>
                  <a:cubicBezTo>
                    <a:pt x="527" y="131"/>
                    <a:pt x="526" y="131"/>
                    <a:pt x="525" y="131"/>
                  </a:cubicBezTo>
                  <a:cubicBezTo>
                    <a:pt x="523" y="131"/>
                    <a:pt x="522" y="131"/>
                    <a:pt x="521" y="131"/>
                  </a:cubicBezTo>
                  <a:cubicBezTo>
                    <a:pt x="521" y="131"/>
                    <a:pt x="521" y="130"/>
                    <a:pt x="522" y="130"/>
                  </a:cubicBezTo>
                  <a:cubicBezTo>
                    <a:pt x="523" y="130"/>
                    <a:pt x="524" y="130"/>
                    <a:pt x="524" y="130"/>
                  </a:cubicBezTo>
                  <a:cubicBezTo>
                    <a:pt x="524" y="129"/>
                    <a:pt x="524" y="129"/>
                    <a:pt x="524" y="128"/>
                  </a:cubicBezTo>
                  <a:cubicBezTo>
                    <a:pt x="524" y="128"/>
                    <a:pt x="525" y="127"/>
                    <a:pt x="524" y="126"/>
                  </a:cubicBezTo>
                  <a:cubicBezTo>
                    <a:pt x="523" y="126"/>
                    <a:pt x="524" y="125"/>
                    <a:pt x="525" y="125"/>
                  </a:cubicBezTo>
                  <a:cubicBezTo>
                    <a:pt x="526" y="125"/>
                    <a:pt x="527" y="125"/>
                    <a:pt x="528" y="124"/>
                  </a:cubicBezTo>
                  <a:cubicBezTo>
                    <a:pt x="529" y="124"/>
                    <a:pt x="530" y="124"/>
                    <a:pt x="530" y="123"/>
                  </a:cubicBezTo>
                  <a:cubicBezTo>
                    <a:pt x="530" y="123"/>
                    <a:pt x="530" y="122"/>
                    <a:pt x="530" y="122"/>
                  </a:cubicBezTo>
                  <a:cubicBezTo>
                    <a:pt x="529" y="121"/>
                    <a:pt x="529" y="121"/>
                    <a:pt x="528" y="121"/>
                  </a:cubicBezTo>
                  <a:cubicBezTo>
                    <a:pt x="527" y="121"/>
                    <a:pt x="526" y="121"/>
                    <a:pt x="525" y="121"/>
                  </a:cubicBezTo>
                  <a:cubicBezTo>
                    <a:pt x="525" y="121"/>
                    <a:pt x="523" y="121"/>
                    <a:pt x="524" y="120"/>
                  </a:cubicBezTo>
                  <a:cubicBezTo>
                    <a:pt x="524" y="118"/>
                    <a:pt x="525" y="120"/>
                    <a:pt x="525" y="120"/>
                  </a:cubicBezTo>
                  <a:cubicBezTo>
                    <a:pt x="526" y="119"/>
                    <a:pt x="527" y="119"/>
                    <a:pt x="528" y="119"/>
                  </a:cubicBezTo>
                  <a:cubicBezTo>
                    <a:pt x="529" y="120"/>
                    <a:pt x="531" y="119"/>
                    <a:pt x="532" y="118"/>
                  </a:cubicBezTo>
                  <a:cubicBezTo>
                    <a:pt x="532" y="118"/>
                    <a:pt x="532" y="117"/>
                    <a:pt x="532" y="117"/>
                  </a:cubicBezTo>
                  <a:cubicBezTo>
                    <a:pt x="531" y="117"/>
                    <a:pt x="530" y="116"/>
                    <a:pt x="530" y="115"/>
                  </a:cubicBezTo>
                  <a:cubicBezTo>
                    <a:pt x="530" y="115"/>
                    <a:pt x="529" y="115"/>
                    <a:pt x="528" y="115"/>
                  </a:cubicBezTo>
                  <a:cubicBezTo>
                    <a:pt x="528" y="115"/>
                    <a:pt x="528" y="116"/>
                    <a:pt x="529" y="116"/>
                  </a:cubicBezTo>
                  <a:cubicBezTo>
                    <a:pt x="529" y="117"/>
                    <a:pt x="528" y="118"/>
                    <a:pt x="527" y="118"/>
                  </a:cubicBezTo>
                  <a:cubicBezTo>
                    <a:pt x="523" y="115"/>
                    <a:pt x="518" y="116"/>
                    <a:pt x="514" y="116"/>
                  </a:cubicBezTo>
                  <a:cubicBezTo>
                    <a:pt x="513" y="116"/>
                    <a:pt x="513" y="116"/>
                    <a:pt x="513" y="116"/>
                  </a:cubicBezTo>
                  <a:cubicBezTo>
                    <a:pt x="512" y="115"/>
                    <a:pt x="509" y="117"/>
                    <a:pt x="510" y="115"/>
                  </a:cubicBezTo>
                  <a:cubicBezTo>
                    <a:pt x="510" y="113"/>
                    <a:pt x="512" y="114"/>
                    <a:pt x="513" y="114"/>
                  </a:cubicBezTo>
                  <a:cubicBezTo>
                    <a:pt x="514" y="113"/>
                    <a:pt x="515" y="113"/>
                    <a:pt x="517" y="112"/>
                  </a:cubicBezTo>
                  <a:cubicBezTo>
                    <a:pt x="517" y="112"/>
                    <a:pt x="516" y="111"/>
                    <a:pt x="516" y="111"/>
                  </a:cubicBezTo>
                  <a:cubicBezTo>
                    <a:pt x="514" y="111"/>
                    <a:pt x="515" y="109"/>
                    <a:pt x="514" y="109"/>
                  </a:cubicBezTo>
                  <a:cubicBezTo>
                    <a:pt x="515" y="108"/>
                    <a:pt x="516" y="106"/>
                    <a:pt x="517" y="105"/>
                  </a:cubicBezTo>
                  <a:cubicBezTo>
                    <a:pt x="517" y="105"/>
                    <a:pt x="517" y="105"/>
                    <a:pt x="518" y="105"/>
                  </a:cubicBezTo>
                  <a:cubicBezTo>
                    <a:pt x="518" y="106"/>
                    <a:pt x="518" y="106"/>
                    <a:pt x="519" y="106"/>
                  </a:cubicBezTo>
                  <a:cubicBezTo>
                    <a:pt x="520" y="107"/>
                    <a:pt x="520" y="110"/>
                    <a:pt x="522" y="107"/>
                  </a:cubicBezTo>
                  <a:cubicBezTo>
                    <a:pt x="522" y="107"/>
                    <a:pt x="524" y="108"/>
                    <a:pt x="525" y="109"/>
                  </a:cubicBezTo>
                  <a:cubicBezTo>
                    <a:pt x="526" y="110"/>
                    <a:pt x="526" y="109"/>
                    <a:pt x="526" y="108"/>
                  </a:cubicBezTo>
                  <a:cubicBezTo>
                    <a:pt x="527" y="107"/>
                    <a:pt x="526" y="107"/>
                    <a:pt x="525" y="107"/>
                  </a:cubicBezTo>
                  <a:cubicBezTo>
                    <a:pt x="525" y="107"/>
                    <a:pt x="525" y="107"/>
                    <a:pt x="525" y="106"/>
                  </a:cubicBezTo>
                  <a:cubicBezTo>
                    <a:pt x="526" y="106"/>
                    <a:pt x="528" y="106"/>
                    <a:pt x="528" y="104"/>
                  </a:cubicBezTo>
                  <a:cubicBezTo>
                    <a:pt x="528" y="104"/>
                    <a:pt x="530" y="104"/>
                    <a:pt x="531" y="104"/>
                  </a:cubicBezTo>
                  <a:cubicBezTo>
                    <a:pt x="531" y="104"/>
                    <a:pt x="531" y="105"/>
                    <a:pt x="531" y="105"/>
                  </a:cubicBezTo>
                  <a:cubicBezTo>
                    <a:pt x="531" y="105"/>
                    <a:pt x="531" y="105"/>
                    <a:pt x="531" y="105"/>
                  </a:cubicBezTo>
                  <a:cubicBezTo>
                    <a:pt x="530" y="105"/>
                    <a:pt x="529" y="106"/>
                    <a:pt x="529" y="106"/>
                  </a:cubicBezTo>
                  <a:cubicBezTo>
                    <a:pt x="529" y="107"/>
                    <a:pt x="530" y="106"/>
                    <a:pt x="531" y="106"/>
                  </a:cubicBezTo>
                  <a:cubicBezTo>
                    <a:pt x="533" y="106"/>
                    <a:pt x="535" y="107"/>
                    <a:pt x="537" y="107"/>
                  </a:cubicBezTo>
                  <a:cubicBezTo>
                    <a:pt x="538" y="110"/>
                    <a:pt x="540" y="109"/>
                    <a:pt x="542" y="109"/>
                  </a:cubicBezTo>
                  <a:cubicBezTo>
                    <a:pt x="542" y="109"/>
                    <a:pt x="542" y="109"/>
                    <a:pt x="542" y="108"/>
                  </a:cubicBezTo>
                  <a:cubicBezTo>
                    <a:pt x="543" y="109"/>
                    <a:pt x="544" y="107"/>
                    <a:pt x="545" y="108"/>
                  </a:cubicBezTo>
                  <a:cubicBezTo>
                    <a:pt x="546" y="108"/>
                    <a:pt x="547" y="108"/>
                    <a:pt x="548" y="108"/>
                  </a:cubicBezTo>
                  <a:cubicBezTo>
                    <a:pt x="549" y="108"/>
                    <a:pt x="549" y="108"/>
                    <a:pt x="550" y="107"/>
                  </a:cubicBezTo>
                  <a:cubicBezTo>
                    <a:pt x="549" y="107"/>
                    <a:pt x="549" y="106"/>
                    <a:pt x="548" y="106"/>
                  </a:cubicBezTo>
                  <a:cubicBezTo>
                    <a:pt x="545" y="106"/>
                    <a:pt x="542" y="106"/>
                    <a:pt x="539" y="106"/>
                  </a:cubicBezTo>
                  <a:cubicBezTo>
                    <a:pt x="539" y="106"/>
                    <a:pt x="539" y="106"/>
                    <a:pt x="539" y="105"/>
                  </a:cubicBezTo>
                  <a:cubicBezTo>
                    <a:pt x="539" y="105"/>
                    <a:pt x="539" y="105"/>
                    <a:pt x="539" y="105"/>
                  </a:cubicBezTo>
                  <a:cubicBezTo>
                    <a:pt x="538" y="105"/>
                    <a:pt x="537" y="104"/>
                    <a:pt x="537" y="104"/>
                  </a:cubicBezTo>
                  <a:cubicBezTo>
                    <a:pt x="536" y="105"/>
                    <a:pt x="537" y="105"/>
                    <a:pt x="537" y="106"/>
                  </a:cubicBezTo>
                  <a:cubicBezTo>
                    <a:pt x="537" y="106"/>
                    <a:pt x="536" y="106"/>
                    <a:pt x="536" y="106"/>
                  </a:cubicBezTo>
                  <a:cubicBezTo>
                    <a:pt x="536" y="106"/>
                    <a:pt x="535" y="105"/>
                    <a:pt x="534" y="105"/>
                  </a:cubicBezTo>
                  <a:cubicBezTo>
                    <a:pt x="534" y="105"/>
                    <a:pt x="535" y="104"/>
                    <a:pt x="535" y="103"/>
                  </a:cubicBezTo>
                  <a:cubicBezTo>
                    <a:pt x="538" y="103"/>
                    <a:pt x="541" y="103"/>
                    <a:pt x="544" y="102"/>
                  </a:cubicBezTo>
                  <a:cubicBezTo>
                    <a:pt x="544" y="102"/>
                    <a:pt x="545" y="102"/>
                    <a:pt x="546" y="102"/>
                  </a:cubicBezTo>
                  <a:cubicBezTo>
                    <a:pt x="546" y="102"/>
                    <a:pt x="547" y="101"/>
                    <a:pt x="547" y="102"/>
                  </a:cubicBezTo>
                  <a:cubicBezTo>
                    <a:pt x="549" y="102"/>
                    <a:pt x="550" y="103"/>
                    <a:pt x="552" y="102"/>
                  </a:cubicBezTo>
                  <a:cubicBezTo>
                    <a:pt x="553" y="104"/>
                    <a:pt x="555" y="101"/>
                    <a:pt x="556" y="103"/>
                  </a:cubicBezTo>
                  <a:cubicBezTo>
                    <a:pt x="557" y="104"/>
                    <a:pt x="558" y="103"/>
                    <a:pt x="560" y="103"/>
                  </a:cubicBezTo>
                  <a:cubicBezTo>
                    <a:pt x="562" y="102"/>
                    <a:pt x="564" y="103"/>
                    <a:pt x="566" y="102"/>
                  </a:cubicBezTo>
                  <a:cubicBezTo>
                    <a:pt x="567" y="102"/>
                    <a:pt x="568" y="103"/>
                    <a:pt x="570" y="102"/>
                  </a:cubicBezTo>
                  <a:cubicBezTo>
                    <a:pt x="570" y="102"/>
                    <a:pt x="570" y="102"/>
                    <a:pt x="571" y="102"/>
                  </a:cubicBezTo>
                  <a:cubicBezTo>
                    <a:pt x="570" y="102"/>
                    <a:pt x="570" y="102"/>
                    <a:pt x="570" y="101"/>
                  </a:cubicBezTo>
                  <a:cubicBezTo>
                    <a:pt x="569" y="101"/>
                    <a:pt x="569" y="99"/>
                    <a:pt x="567" y="99"/>
                  </a:cubicBezTo>
                  <a:cubicBezTo>
                    <a:pt x="567" y="99"/>
                    <a:pt x="566" y="99"/>
                    <a:pt x="566" y="99"/>
                  </a:cubicBezTo>
                  <a:cubicBezTo>
                    <a:pt x="564" y="100"/>
                    <a:pt x="562" y="99"/>
                    <a:pt x="560" y="99"/>
                  </a:cubicBezTo>
                  <a:cubicBezTo>
                    <a:pt x="559" y="100"/>
                    <a:pt x="556" y="100"/>
                    <a:pt x="554" y="100"/>
                  </a:cubicBezTo>
                  <a:cubicBezTo>
                    <a:pt x="554" y="100"/>
                    <a:pt x="554" y="100"/>
                    <a:pt x="554" y="101"/>
                  </a:cubicBezTo>
                  <a:cubicBezTo>
                    <a:pt x="553" y="100"/>
                    <a:pt x="552" y="101"/>
                    <a:pt x="551" y="100"/>
                  </a:cubicBezTo>
                  <a:cubicBezTo>
                    <a:pt x="551" y="100"/>
                    <a:pt x="550" y="100"/>
                    <a:pt x="550" y="100"/>
                  </a:cubicBezTo>
                  <a:cubicBezTo>
                    <a:pt x="549" y="102"/>
                    <a:pt x="548" y="99"/>
                    <a:pt x="547" y="100"/>
                  </a:cubicBezTo>
                  <a:cubicBezTo>
                    <a:pt x="546" y="101"/>
                    <a:pt x="545" y="100"/>
                    <a:pt x="544" y="101"/>
                  </a:cubicBezTo>
                  <a:cubicBezTo>
                    <a:pt x="542" y="101"/>
                    <a:pt x="541" y="101"/>
                    <a:pt x="540" y="101"/>
                  </a:cubicBezTo>
                  <a:cubicBezTo>
                    <a:pt x="540" y="101"/>
                    <a:pt x="539" y="100"/>
                    <a:pt x="540" y="100"/>
                  </a:cubicBezTo>
                  <a:cubicBezTo>
                    <a:pt x="540" y="99"/>
                    <a:pt x="540" y="97"/>
                    <a:pt x="542" y="98"/>
                  </a:cubicBezTo>
                  <a:cubicBezTo>
                    <a:pt x="543" y="98"/>
                    <a:pt x="544" y="98"/>
                    <a:pt x="545" y="98"/>
                  </a:cubicBezTo>
                  <a:cubicBezTo>
                    <a:pt x="546" y="98"/>
                    <a:pt x="548" y="97"/>
                    <a:pt x="548" y="98"/>
                  </a:cubicBezTo>
                  <a:cubicBezTo>
                    <a:pt x="549" y="99"/>
                    <a:pt x="550" y="97"/>
                    <a:pt x="551" y="98"/>
                  </a:cubicBezTo>
                  <a:cubicBezTo>
                    <a:pt x="551" y="99"/>
                    <a:pt x="553" y="99"/>
                    <a:pt x="554" y="99"/>
                  </a:cubicBezTo>
                  <a:cubicBezTo>
                    <a:pt x="555" y="98"/>
                    <a:pt x="556" y="98"/>
                    <a:pt x="558" y="98"/>
                  </a:cubicBezTo>
                  <a:cubicBezTo>
                    <a:pt x="559" y="97"/>
                    <a:pt x="560" y="97"/>
                    <a:pt x="562" y="97"/>
                  </a:cubicBezTo>
                  <a:cubicBezTo>
                    <a:pt x="564" y="96"/>
                    <a:pt x="566" y="97"/>
                    <a:pt x="569" y="97"/>
                  </a:cubicBezTo>
                  <a:cubicBezTo>
                    <a:pt x="569" y="97"/>
                    <a:pt x="570" y="97"/>
                    <a:pt x="570" y="98"/>
                  </a:cubicBezTo>
                  <a:cubicBezTo>
                    <a:pt x="570" y="99"/>
                    <a:pt x="570" y="99"/>
                    <a:pt x="571" y="100"/>
                  </a:cubicBezTo>
                  <a:cubicBezTo>
                    <a:pt x="571" y="100"/>
                    <a:pt x="572" y="101"/>
                    <a:pt x="572" y="101"/>
                  </a:cubicBezTo>
                  <a:cubicBezTo>
                    <a:pt x="574" y="102"/>
                    <a:pt x="575" y="102"/>
                    <a:pt x="576" y="101"/>
                  </a:cubicBezTo>
                  <a:cubicBezTo>
                    <a:pt x="578" y="100"/>
                    <a:pt x="580" y="101"/>
                    <a:pt x="582" y="101"/>
                  </a:cubicBezTo>
                  <a:cubicBezTo>
                    <a:pt x="583" y="101"/>
                    <a:pt x="583" y="100"/>
                    <a:pt x="583" y="100"/>
                  </a:cubicBezTo>
                  <a:cubicBezTo>
                    <a:pt x="583" y="99"/>
                    <a:pt x="583" y="99"/>
                    <a:pt x="583" y="99"/>
                  </a:cubicBezTo>
                  <a:cubicBezTo>
                    <a:pt x="582" y="99"/>
                    <a:pt x="582" y="99"/>
                    <a:pt x="582" y="99"/>
                  </a:cubicBezTo>
                  <a:cubicBezTo>
                    <a:pt x="581" y="98"/>
                    <a:pt x="580" y="98"/>
                    <a:pt x="580" y="98"/>
                  </a:cubicBezTo>
                  <a:cubicBezTo>
                    <a:pt x="581" y="97"/>
                    <a:pt x="581" y="97"/>
                    <a:pt x="581" y="96"/>
                  </a:cubicBezTo>
                  <a:cubicBezTo>
                    <a:pt x="582" y="96"/>
                    <a:pt x="582" y="96"/>
                    <a:pt x="582" y="96"/>
                  </a:cubicBezTo>
                  <a:cubicBezTo>
                    <a:pt x="582" y="97"/>
                    <a:pt x="582" y="98"/>
                    <a:pt x="584" y="97"/>
                  </a:cubicBezTo>
                  <a:cubicBezTo>
                    <a:pt x="584" y="97"/>
                    <a:pt x="586" y="97"/>
                    <a:pt x="587" y="97"/>
                  </a:cubicBezTo>
                  <a:cubicBezTo>
                    <a:pt x="588" y="97"/>
                    <a:pt x="589" y="98"/>
                    <a:pt x="590" y="97"/>
                  </a:cubicBezTo>
                  <a:cubicBezTo>
                    <a:pt x="591" y="96"/>
                    <a:pt x="592" y="98"/>
                    <a:pt x="593" y="97"/>
                  </a:cubicBezTo>
                  <a:cubicBezTo>
                    <a:pt x="594" y="96"/>
                    <a:pt x="596" y="97"/>
                    <a:pt x="596" y="96"/>
                  </a:cubicBezTo>
                  <a:cubicBezTo>
                    <a:pt x="596" y="96"/>
                    <a:pt x="597" y="96"/>
                    <a:pt x="598" y="96"/>
                  </a:cubicBezTo>
                  <a:cubicBezTo>
                    <a:pt x="598" y="96"/>
                    <a:pt x="598" y="96"/>
                    <a:pt x="599" y="96"/>
                  </a:cubicBezTo>
                  <a:cubicBezTo>
                    <a:pt x="599" y="95"/>
                    <a:pt x="599" y="94"/>
                    <a:pt x="599" y="93"/>
                  </a:cubicBezTo>
                  <a:cubicBezTo>
                    <a:pt x="599" y="93"/>
                    <a:pt x="598" y="93"/>
                    <a:pt x="597" y="93"/>
                  </a:cubicBezTo>
                  <a:cubicBezTo>
                    <a:pt x="597" y="93"/>
                    <a:pt x="597" y="93"/>
                    <a:pt x="597" y="93"/>
                  </a:cubicBezTo>
                  <a:cubicBezTo>
                    <a:pt x="596" y="92"/>
                    <a:pt x="596" y="91"/>
                    <a:pt x="595" y="91"/>
                  </a:cubicBezTo>
                  <a:cubicBezTo>
                    <a:pt x="595" y="91"/>
                    <a:pt x="594" y="92"/>
                    <a:pt x="594" y="92"/>
                  </a:cubicBezTo>
                  <a:cubicBezTo>
                    <a:pt x="592" y="90"/>
                    <a:pt x="590" y="91"/>
                    <a:pt x="588" y="91"/>
                  </a:cubicBezTo>
                  <a:cubicBezTo>
                    <a:pt x="587" y="91"/>
                    <a:pt x="587" y="91"/>
                    <a:pt x="586" y="92"/>
                  </a:cubicBezTo>
                  <a:cubicBezTo>
                    <a:pt x="586" y="92"/>
                    <a:pt x="586" y="92"/>
                    <a:pt x="585" y="92"/>
                  </a:cubicBezTo>
                  <a:cubicBezTo>
                    <a:pt x="585" y="91"/>
                    <a:pt x="585" y="90"/>
                    <a:pt x="585" y="90"/>
                  </a:cubicBezTo>
                  <a:cubicBezTo>
                    <a:pt x="586" y="90"/>
                    <a:pt x="587" y="89"/>
                    <a:pt x="588" y="89"/>
                  </a:cubicBezTo>
                  <a:cubicBezTo>
                    <a:pt x="590" y="89"/>
                    <a:pt x="592" y="88"/>
                    <a:pt x="594" y="90"/>
                  </a:cubicBezTo>
                  <a:cubicBezTo>
                    <a:pt x="595" y="91"/>
                    <a:pt x="596" y="88"/>
                    <a:pt x="597" y="90"/>
                  </a:cubicBezTo>
                  <a:cubicBezTo>
                    <a:pt x="597" y="90"/>
                    <a:pt x="598" y="91"/>
                    <a:pt x="599" y="92"/>
                  </a:cubicBezTo>
                  <a:cubicBezTo>
                    <a:pt x="601" y="92"/>
                    <a:pt x="601" y="94"/>
                    <a:pt x="600" y="95"/>
                  </a:cubicBezTo>
                  <a:cubicBezTo>
                    <a:pt x="600" y="96"/>
                    <a:pt x="599" y="97"/>
                    <a:pt x="601" y="98"/>
                  </a:cubicBezTo>
                  <a:cubicBezTo>
                    <a:pt x="602" y="98"/>
                    <a:pt x="602" y="99"/>
                    <a:pt x="601" y="99"/>
                  </a:cubicBezTo>
                  <a:cubicBezTo>
                    <a:pt x="600" y="99"/>
                    <a:pt x="600" y="99"/>
                    <a:pt x="600" y="99"/>
                  </a:cubicBezTo>
                  <a:cubicBezTo>
                    <a:pt x="599" y="99"/>
                    <a:pt x="598" y="99"/>
                    <a:pt x="598" y="99"/>
                  </a:cubicBezTo>
                  <a:cubicBezTo>
                    <a:pt x="597" y="100"/>
                    <a:pt x="597" y="101"/>
                    <a:pt x="597" y="102"/>
                  </a:cubicBezTo>
                  <a:cubicBezTo>
                    <a:pt x="597" y="102"/>
                    <a:pt x="597" y="102"/>
                    <a:pt x="597" y="102"/>
                  </a:cubicBezTo>
                  <a:cubicBezTo>
                    <a:pt x="600" y="102"/>
                    <a:pt x="604" y="103"/>
                    <a:pt x="606" y="101"/>
                  </a:cubicBezTo>
                  <a:cubicBezTo>
                    <a:pt x="606" y="101"/>
                    <a:pt x="606" y="101"/>
                    <a:pt x="606" y="101"/>
                  </a:cubicBezTo>
                  <a:cubicBezTo>
                    <a:pt x="608" y="100"/>
                    <a:pt x="609" y="100"/>
                    <a:pt x="610" y="100"/>
                  </a:cubicBezTo>
                  <a:cubicBezTo>
                    <a:pt x="612" y="99"/>
                    <a:pt x="613" y="100"/>
                    <a:pt x="614" y="100"/>
                  </a:cubicBezTo>
                  <a:cubicBezTo>
                    <a:pt x="615" y="100"/>
                    <a:pt x="616" y="99"/>
                    <a:pt x="618" y="99"/>
                  </a:cubicBezTo>
                  <a:cubicBezTo>
                    <a:pt x="619" y="98"/>
                    <a:pt x="620" y="98"/>
                    <a:pt x="622" y="99"/>
                  </a:cubicBezTo>
                  <a:cubicBezTo>
                    <a:pt x="624" y="99"/>
                    <a:pt x="626" y="99"/>
                    <a:pt x="628" y="99"/>
                  </a:cubicBezTo>
                  <a:cubicBezTo>
                    <a:pt x="629" y="99"/>
                    <a:pt x="631" y="98"/>
                    <a:pt x="632" y="99"/>
                  </a:cubicBezTo>
                  <a:cubicBezTo>
                    <a:pt x="632" y="100"/>
                    <a:pt x="633" y="100"/>
                    <a:pt x="634" y="99"/>
                  </a:cubicBezTo>
                  <a:cubicBezTo>
                    <a:pt x="634" y="99"/>
                    <a:pt x="635" y="98"/>
                    <a:pt x="635" y="98"/>
                  </a:cubicBezTo>
                  <a:cubicBezTo>
                    <a:pt x="637" y="98"/>
                    <a:pt x="639" y="98"/>
                    <a:pt x="641" y="98"/>
                  </a:cubicBezTo>
                  <a:cubicBezTo>
                    <a:pt x="642" y="98"/>
                    <a:pt x="642" y="98"/>
                    <a:pt x="642" y="99"/>
                  </a:cubicBezTo>
                  <a:cubicBezTo>
                    <a:pt x="642" y="99"/>
                    <a:pt x="641" y="100"/>
                    <a:pt x="641" y="100"/>
                  </a:cubicBezTo>
                  <a:cubicBezTo>
                    <a:pt x="641" y="100"/>
                    <a:pt x="640" y="99"/>
                    <a:pt x="640" y="99"/>
                  </a:cubicBezTo>
                  <a:cubicBezTo>
                    <a:pt x="639" y="98"/>
                    <a:pt x="639" y="99"/>
                    <a:pt x="639" y="99"/>
                  </a:cubicBezTo>
                  <a:cubicBezTo>
                    <a:pt x="638" y="100"/>
                    <a:pt x="638" y="100"/>
                    <a:pt x="638" y="100"/>
                  </a:cubicBezTo>
                  <a:cubicBezTo>
                    <a:pt x="638" y="100"/>
                    <a:pt x="639" y="100"/>
                    <a:pt x="639" y="101"/>
                  </a:cubicBezTo>
                  <a:cubicBezTo>
                    <a:pt x="642" y="101"/>
                    <a:pt x="645" y="100"/>
                    <a:pt x="648" y="100"/>
                  </a:cubicBezTo>
                  <a:cubicBezTo>
                    <a:pt x="652" y="99"/>
                    <a:pt x="656" y="100"/>
                    <a:pt x="660" y="100"/>
                  </a:cubicBezTo>
                  <a:cubicBezTo>
                    <a:pt x="661" y="100"/>
                    <a:pt x="662" y="100"/>
                    <a:pt x="662" y="100"/>
                  </a:cubicBezTo>
                  <a:cubicBezTo>
                    <a:pt x="663" y="100"/>
                    <a:pt x="663" y="97"/>
                    <a:pt x="665" y="98"/>
                  </a:cubicBezTo>
                  <a:cubicBezTo>
                    <a:pt x="666" y="99"/>
                    <a:pt x="668" y="99"/>
                    <a:pt x="669" y="99"/>
                  </a:cubicBezTo>
                  <a:cubicBezTo>
                    <a:pt x="670" y="99"/>
                    <a:pt x="670" y="99"/>
                    <a:pt x="671" y="99"/>
                  </a:cubicBezTo>
                  <a:cubicBezTo>
                    <a:pt x="673" y="99"/>
                    <a:pt x="673" y="99"/>
                    <a:pt x="673" y="96"/>
                  </a:cubicBezTo>
                  <a:cubicBezTo>
                    <a:pt x="673" y="96"/>
                    <a:pt x="673" y="95"/>
                    <a:pt x="673" y="95"/>
                  </a:cubicBezTo>
                  <a:cubicBezTo>
                    <a:pt x="674" y="95"/>
                    <a:pt x="675" y="95"/>
                    <a:pt x="676" y="95"/>
                  </a:cubicBezTo>
                  <a:cubicBezTo>
                    <a:pt x="677" y="95"/>
                    <a:pt x="677" y="95"/>
                    <a:pt x="677" y="94"/>
                  </a:cubicBezTo>
                  <a:cubicBezTo>
                    <a:pt x="679" y="92"/>
                    <a:pt x="679" y="92"/>
                    <a:pt x="681" y="93"/>
                  </a:cubicBezTo>
                  <a:cubicBezTo>
                    <a:pt x="684" y="94"/>
                    <a:pt x="686" y="96"/>
                    <a:pt x="690" y="94"/>
                  </a:cubicBezTo>
                  <a:cubicBezTo>
                    <a:pt x="692" y="93"/>
                    <a:pt x="695" y="94"/>
                    <a:pt x="698" y="94"/>
                  </a:cubicBezTo>
                  <a:cubicBezTo>
                    <a:pt x="700" y="94"/>
                    <a:pt x="702" y="94"/>
                    <a:pt x="704" y="93"/>
                  </a:cubicBezTo>
                  <a:cubicBezTo>
                    <a:pt x="705" y="91"/>
                    <a:pt x="706" y="94"/>
                    <a:pt x="707" y="93"/>
                  </a:cubicBezTo>
                  <a:cubicBezTo>
                    <a:pt x="708" y="91"/>
                    <a:pt x="709" y="92"/>
                    <a:pt x="710" y="92"/>
                  </a:cubicBezTo>
                  <a:cubicBezTo>
                    <a:pt x="716" y="92"/>
                    <a:pt x="722" y="93"/>
                    <a:pt x="727" y="93"/>
                  </a:cubicBezTo>
                  <a:cubicBezTo>
                    <a:pt x="728" y="93"/>
                    <a:pt x="728" y="93"/>
                    <a:pt x="728" y="93"/>
                  </a:cubicBezTo>
                  <a:cubicBezTo>
                    <a:pt x="728" y="94"/>
                    <a:pt x="728" y="94"/>
                    <a:pt x="727" y="94"/>
                  </a:cubicBezTo>
                  <a:cubicBezTo>
                    <a:pt x="727" y="95"/>
                    <a:pt x="727" y="95"/>
                    <a:pt x="726" y="95"/>
                  </a:cubicBezTo>
                  <a:cubicBezTo>
                    <a:pt x="726" y="95"/>
                    <a:pt x="725" y="95"/>
                    <a:pt x="724" y="95"/>
                  </a:cubicBezTo>
                  <a:cubicBezTo>
                    <a:pt x="725" y="96"/>
                    <a:pt x="725" y="97"/>
                    <a:pt x="725" y="97"/>
                  </a:cubicBezTo>
                  <a:cubicBezTo>
                    <a:pt x="727" y="99"/>
                    <a:pt x="730" y="99"/>
                    <a:pt x="732" y="98"/>
                  </a:cubicBezTo>
                  <a:cubicBezTo>
                    <a:pt x="733" y="98"/>
                    <a:pt x="733" y="97"/>
                    <a:pt x="734" y="97"/>
                  </a:cubicBezTo>
                  <a:cubicBezTo>
                    <a:pt x="735" y="96"/>
                    <a:pt x="735" y="96"/>
                    <a:pt x="736" y="96"/>
                  </a:cubicBezTo>
                  <a:cubicBezTo>
                    <a:pt x="735" y="96"/>
                    <a:pt x="735" y="96"/>
                    <a:pt x="734" y="96"/>
                  </a:cubicBezTo>
                  <a:cubicBezTo>
                    <a:pt x="734" y="96"/>
                    <a:pt x="734" y="95"/>
                    <a:pt x="734" y="95"/>
                  </a:cubicBezTo>
                  <a:cubicBezTo>
                    <a:pt x="736" y="95"/>
                    <a:pt x="737" y="94"/>
                    <a:pt x="738" y="94"/>
                  </a:cubicBezTo>
                  <a:cubicBezTo>
                    <a:pt x="742" y="94"/>
                    <a:pt x="746" y="94"/>
                    <a:pt x="750" y="94"/>
                  </a:cubicBezTo>
                  <a:cubicBezTo>
                    <a:pt x="751" y="94"/>
                    <a:pt x="752" y="94"/>
                    <a:pt x="753" y="95"/>
                  </a:cubicBezTo>
                  <a:cubicBezTo>
                    <a:pt x="753" y="94"/>
                    <a:pt x="753" y="94"/>
                    <a:pt x="754" y="94"/>
                  </a:cubicBezTo>
                  <a:cubicBezTo>
                    <a:pt x="756" y="95"/>
                    <a:pt x="758" y="95"/>
                    <a:pt x="759" y="95"/>
                  </a:cubicBezTo>
                  <a:cubicBezTo>
                    <a:pt x="761" y="94"/>
                    <a:pt x="762" y="94"/>
                    <a:pt x="763" y="94"/>
                  </a:cubicBezTo>
                  <a:cubicBezTo>
                    <a:pt x="766" y="94"/>
                    <a:pt x="769" y="94"/>
                    <a:pt x="772" y="94"/>
                  </a:cubicBezTo>
                  <a:cubicBezTo>
                    <a:pt x="774" y="94"/>
                    <a:pt x="776" y="95"/>
                    <a:pt x="777" y="95"/>
                  </a:cubicBezTo>
                  <a:cubicBezTo>
                    <a:pt x="779" y="95"/>
                    <a:pt x="782" y="95"/>
                    <a:pt x="783" y="95"/>
                  </a:cubicBezTo>
                  <a:cubicBezTo>
                    <a:pt x="785" y="94"/>
                    <a:pt x="786" y="96"/>
                    <a:pt x="787" y="94"/>
                  </a:cubicBezTo>
                  <a:cubicBezTo>
                    <a:pt x="787" y="94"/>
                    <a:pt x="788" y="94"/>
                    <a:pt x="788" y="94"/>
                  </a:cubicBezTo>
                  <a:cubicBezTo>
                    <a:pt x="790" y="97"/>
                    <a:pt x="794" y="95"/>
                    <a:pt x="797" y="96"/>
                  </a:cubicBezTo>
                  <a:cubicBezTo>
                    <a:pt x="797" y="96"/>
                    <a:pt x="798" y="96"/>
                    <a:pt x="798" y="96"/>
                  </a:cubicBezTo>
                  <a:cubicBezTo>
                    <a:pt x="799" y="96"/>
                    <a:pt x="799" y="95"/>
                    <a:pt x="799" y="95"/>
                  </a:cubicBezTo>
                  <a:cubicBezTo>
                    <a:pt x="799" y="95"/>
                    <a:pt x="799" y="95"/>
                    <a:pt x="799" y="95"/>
                  </a:cubicBezTo>
                  <a:cubicBezTo>
                    <a:pt x="797" y="95"/>
                    <a:pt x="795" y="94"/>
                    <a:pt x="793" y="93"/>
                  </a:cubicBezTo>
                  <a:cubicBezTo>
                    <a:pt x="793" y="93"/>
                    <a:pt x="793" y="93"/>
                    <a:pt x="792" y="93"/>
                  </a:cubicBezTo>
                  <a:cubicBezTo>
                    <a:pt x="792" y="93"/>
                    <a:pt x="791" y="93"/>
                    <a:pt x="790" y="93"/>
                  </a:cubicBezTo>
                  <a:cubicBezTo>
                    <a:pt x="784" y="94"/>
                    <a:pt x="777" y="92"/>
                    <a:pt x="771" y="92"/>
                  </a:cubicBezTo>
                  <a:cubicBezTo>
                    <a:pt x="770" y="92"/>
                    <a:pt x="770" y="92"/>
                    <a:pt x="770" y="92"/>
                  </a:cubicBezTo>
                  <a:cubicBezTo>
                    <a:pt x="770" y="91"/>
                    <a:pt x="770" y="91"/>
                    <a:pt x="771" y="91"/>
                  </a:cubicBezTo>
                  <a:cubicBezTo>
                    <a:pt x="771" y="91"/>
                    <a:pt x="772" y="91"/>
                    <a:pt x="773" y="91"/>
                  </a:cubicBezTo>
                  <a:cubicBezTo>
                    <a:pt x="776" y="91"/>
                    <a:pt x="780" y="91"/>
                    <a:pt x="783" y="90"/>
                  </a:cubicBezTo>
                  <a:cubicBezTo>
                    <a:pt x="784" y="90"/>
                    <a:pt x="784" y="89"/>
                    <a:pt x="783" y="89"/>
                  </a:cubicBezTo>
                  <a:cubicBezTo>
                    <a:pt x="783" y="89"/>
                    <a:pt x="783" y="88"/>
                    <a:pt x="783" y="88"/>
                  </a:cubicBezTo>
                  <a:cubicBezTo>
                    <a:pt x="782" y="88"/>
                    <a:pt x="782" y="87"/>
                    <a:pt x="783" y="87"/>
                  </a:cubicBezTo>
                  <a:cubicBezTo>
                    <a:pt x="783" y="86"/>
                    <a:pt x="784" y="86"/>
                    <a:pt x="784" y="87"/>
                  </a:cubicBezTo>
                  <a:cubicBezTo>
                    <a:pt x="784" y="87"/>
                    <a:pt x="785" y="88"/>
                    <a:pt x="785" y="88"/>
                  </a:cubicBezTo>
                  <a:cubicBezTo>
                    <a:pt x="785" y="89"/>
                    <a:pt x="786" y="89"/>
                    <a:pt x="787" y="89"/>
                  </a:cubicBezTo>
                  <a:cubicBezTo>
                    <a:pt x="788" y="88"/>
                    <a:pt x="788" y="90"/>
                    <a:pt x="789" y="89"/>
                  </a:cubicBezTo>
                  <a:cubicBezTo>
                    <a:pt x="790" y="89"/>
                    <a:pt x="790" y="88"/>
                    <a:pt x="791" y="88"/>
                  </a:cubicBezTo>
                  <a:cubicBezTo>
                    <a:pt x="792" y="88"/>
                    <a:pt x="793" y="89"/>
                    <a:pt x="793" y="89"/>
                  </a:cubicBezTo>
                  <a:cubicBezTo>
                    <a:pt x="795" y="90"/>
                    <a:pt x="796" y="92"/>
                    <a:pt x="799" y="90"/>
                  </a:cubicBezTo>
                  <a:cubicBezTo>
                    <a:pt x="799" y="90"/>
                    <a:pt x="800" y="90"/>
                    <a:pt x="800" y="91"/>
                  </a:cubicBezTo>
                  <a:cubicBezTo>
                    <a:pt x="801" y="91"/>
                    <a:pt x="802" y="91"/>
                    <a:pt x="803" y="90"/>
                  </a:cubicBezTo>
                  <a:cubicBezTo>
                    <a:pt x="805" y="90"/>
                    <a:pt x="807" y="89"/>
                    <a:pt x="807" y="92"/>
                  </a:cubicBezTo>
                  <a:cubicBezTo>
                    <a:pt x="808" y="92"/>
                    <a:pt x="808" y="93"/>
                    <a:pt x="808" y="93"/>
                  </a:cubicBezTo>
                  <a:cubicBezTo>
                    <a:pt x="809" y="93"/>
                    <a:pt x="811" y="93"/>
                    <a:pt x="812" y="93"/>
                  </a:cubicBezTo>
                  <a:cubicBezTo>
                    <a:pt x="813" y="93"/>
                    <a:pt x="813" y="92"/>
                    <a:pt x="814" y="93"/>
                  </a:cubicBezTo>
                  <a:cubicBezTo>
                    <a:pt x="815" y="93"/>
                    <a:pt x="817" y="94"/>
                    <a:pt x="818" y="92"/>
                  </a:cubicBezTo>
                  <a:cubicBezTo>
                    <a:pt x="818" y="92"/>
                    <a:pt x="819" y="91"/>
                    <a:pt x="820" y="91"/>
                  </a:cubicBezTo>
                  <a:cubicBezTo>
                    <a:pt x="821" y="90"/>
                    <a:pt x="822" y="89"/>
                    <a:pt x="822" y="88"/>
                  </a:cubicBezTo>
                  <a:cubicBezTo>
                    <a:pt x="821" y="87"/>
                    <a:pt x="820" y="87"/>
                    <a:pt x="819" y="87"/>
                  </a:cubicBezTo>
                  <a:cubicBezTo>
                    <a:pt x="816" y="86"/>
                    <a:pt x="815" y="88"/>
                    <a:pt x="812" y="88"/>
                  </a:cubicBezTo>
                  <a:cubicBezTo>
                    <a:pt x="812" y="88"/>
                    <a:pt x="811" y="88"/>
                    <a:pt x="811" y="87"/>
                  </a:cubicBezTo>
                  <a:cubicBezTo>
                    <a:pt x="811" y="86"/>
                    <a:pt x="811" y="85"/>
                    <a:pt x="812" y="85"/>
                  </a:cubicBezTo>
                  <a:cubicBezTo>
                    <a:pt x="813" y="85"/>
                    <a:pt x="814" y="85"/>
                    <a:pt x="816" y="85"/>
                  </a:cubicBezTo>
                  <a:cubicBezTo>
                    <a:pt x="817" y="85"/>
                    <a:pt x="817" y="85"/>
                    <a:pt x="818" y="84"/>
                  </a:cubicBezTo>
                  <a:cubicBezTo>
                    <a:pt x="821" y="86"/>
                    <a:pt x="823" y="86"/>
                    <a:pt x="825" y="84"/>
                  </a:cubicBezTo>
                  <a:cubicBezTo>
                    <a:pt x="825" y="84"/>
                    <a:pt x="825" y="83"/>
                    <a:pt x="825" y="83"/>
                  </a:cubicBezTo>
                  <a:cubicBezTo>
                    <a:pt x="824" y="83"/>
                    <a:pt x="824" y="83"/>
                    <a:pt x="823" y="83"/>
                  </a:cubicBezTo>
                  <a:cubicBezTo>
                    <a:pt x="824" y="83"/>
                    <a:pt x="824" y="82"/>
                    <a:pt x="825" y="82"/>
                  </a:cubicBezTo>
                  <a:cubicBezTo>
                    <a:pt x="827" y="82"/>
                    <a:pt x="828" y="84"/>
                    <a:pt x="829" y="85"/>
                  </a:cubicBezTo>
                  <a:cubicBezTo>
                    <a:pt x="830" y="86"/>
                    <a:pt x="831" y="85"/>
                    <a:pt x="832" y="85"/>
                  </a:cubicBezTo>
                  <a:cubicBezTo>
                    <a:pt x="834" y="85"/>
                    <a:pt x="837" y="84"/>
                    <a:pt x="839" y="86"/>
                  </a:cubicBezTo>
                  <a:cubicBezTo>
                    <a:pt x="841" y="85"/>
                    <a:pt x="843" y="85"/>
                    <a:pt x="845" y="85"/>
                  </a:cubicBezTo>
                  <a:cubicBezTo>
                    <a:pt x="846" y="85"/>
                    <a:pt x="846" y="85"/>
                    <a:pt x="847" y="85"/>
                  </a:cubicBezTo>
                  <a:cubicBezTo>
                    <a:pt x="847" y="85"/>
                    <a:pt x="847" y="86"/>
                    <a:pt x="847" y="86"/>
                  </a:cubicBezTo>
                  <a:cubicBezTo>
                    <a:pt x="847" y="86"/>
                    <a:pt x="847" y="87"/>
                    <a:pt x="847" y="87"/>
                  </a:cubicBezTo>
                  <a:cubicBezTo>
                    <a:pt x="846" y="87"/>
                    <a:pt x="846" y="87"/>
                    <a:pt x="845" y="87"/>
                  </a:cubicBezTo>
                  <a:cubicBezTo>
                    <a:pt x="844" y="87"/>
                    <a:pt x="845" y="88"/>
                    <a:pt x="845" y="88"/>
                  </a:cubicBezTo>
                  <a:cubicBezTo>
                    <a:pt x="845" y="89"/>
                    <a:pt x="845" y="89"/>
                    <a:pt x="845" y="90"/>
                  </a:cubicBezTo>
                  <a:cubicBezTo>
                    <a:pt x="847" y="90"/>
                    <a:pt x="850" y="91"/>
                    <a:pt x="852" y="89"/>
                  </a:cubicBezTo>
                  <a:cubicBezTo>
                    <a:pt x="852" y="89"/>
                    <a:pt x="853" y="89"/>
                    <a:pt x="853" y="89"/>
                  </a:cubicBezTo>
                  <a:cubicBezTo>
                    <a:pt x="853" y="88"/>
                    <a:pt x="852" y="88"/>
                    <a:pt x="852" y="88"/>
                  </a:cubicBezTo>
                  <a:cubicBezTo>
                    <a:pt x="851" y="88"/>
                    <a:pt x="851" y="88"/>
                    <a:pt x="850" y="88"/>
                  </a:cubicBezTo>
                  <a:cubicBezTo>
                    <a:pt x="849" y="88"/>
                    <a:pt x="848" y="86"/>
                    <a:pt x="848" y="86"/>
                  </a:cubicBezTo>
                  <a:cubicBezTo>
                    <a:pt x="849" y="85"/>
                    <a:pt x="850" y="85"/>
                    <a:pt x="851" y="85"/>
                  </a:cubicBezTo>
                  <a:cubicBezTo>
                    <a:pt x="852" y="87"/>
                    <a:pt x="853" y="84"/>
                    <a:pt x="854" y="85"/>
                  </a:cubicBezTo>
                  <a:cubicBezTo>
                    <a:pt x="857" y="84"/>
                    <a:pt x="860" y="84"/>
                    <a:pt x="862" y="84"/>
                  </a:cubicBezTo>
                  <a:cubicBezTo>
                    <a:pt x="863" y="84"/>
                    <a:pt x="864" y="84"/>
                    <a:pt x="864" y="84"/>
                  </a:cubicBezTo>
                  <a:cubicBezTo>
                    <a:pt x="865" y="83"/>
                    <a:pt x="866" y="82"/>
                    <a:pt x="866" y="81"/>
                  </a:cubicBezTo>
                  <a:cubicBezTo>
                    <a:pt x="866" y="81"/>
                    <a:pt x="866" y="81"/>
                    <a:pt x="866" y="80"/>
                  </a:cubicBezTo>
                  <a:cubicBezTo>
                    <a:pt x="865" y="80"/>
                    <a:pt x="865" y="80"/>
                    <a:pt x="865" y="80"/>
                  </a:cubicBezTo>
                  <a:cubicBezTo>
                    <a:pt x="865" y="80"/>
                    <a:pt x="865" y="80"/>
                    <a:pt x="865" y="79"/>
                  </a:cubicBezTo>
                  <a:cubicBezTo>
                    <a:pt x="867" y="80"/>
                    <a:pt x="869" y="78"/>
                    <a:pt x="870" y="80"/>
                  </a:cubicBezTo>
                  <a:cubicBezTo>
                    <a:pt x="871" y="80"/>
                    <a:pt x="872" y="80"/>
                    <a:pt x="873" y="80"/>
                  </a:cubicBezTo>
                  <a:cubicBezTo>
                    <a:pt x="873" y="80"/>
                    <a:pt x="874" y="80"/>
                    <a:pt x="874" y="80"/>
                  </a:cubicBezTo>
                  <a:cubicBezTo>
                    <a:pt x="875" y="82"/>
                    <a:pt x="877" y="80"/>
                    <a:pt x="879" y="80"/>
                  </a:cubicBezTo>
                  <a:cubicBezTo>
                    <a:pt x="879" y="80"/>
                    <a:pt x="880" y="81"/>
                    <a:pt x="880" y="81"/>
                  </a:cubicBezTo>
                  <a:cubicBezTo>
                    <a:pt x="880" y="81"/>
                    <a:pt x="880" y="81"/>
                    <a:pt x="879" y="81"/>
                  </a:cubicBezTo>
                  <a:cubicBezTo>
                    <a:pt x="879" y="82"/>
                    <a:pt x="878" y="82"/>
                    <a:pt x="878" y="82"/>
                  </a:cubicBezTo>
                  <a:cubicBezTo>
                    <a:pt x="877" y="83"/>
                    <a:pt x="877" y="83"/>
                    <a:pt x="878" y="83"/>
                  </a:cubicBezTo>
                  <a:cubicBezTo>
                    <a:pt x="878" y="84"/>
                    <a:pt x="878" y="84"/>
                    <a:pt x="879" y="84"/>
                  </a:cubicBezTo>
                  <a:cubicBezTo>
                    <a:pt x="880" y="83"/>
                    <a:pt x="881" y="82"/>
                    <a:pt x="881" y="81"/>
                  </a:cubicBezTo>
                  <a:cubicBezTo>
                    <a:pt x="881" y="78"/>
                    <a:pt x="883" y="78"/>
                    <a:pt x="885" y="80"/>
                  </a:cubicBezTo>
                  <a:cubicBezTo>
                    <a:pt x="885" y="80"/>
                    <a:pt x="886" y="80"/>
                    <a:pt x="886" y="80"/>
                  </a:cubicBezTo>
                  <a:cubicBezTo>
                    <a:pt x="887" y="79"/>
                    <a:pt x="888" y="81"/>
                    <a:pt x="889" y="80"/>
                  </a:cubicBezTo>
                  <a:cubicBezTo>
                    <a:pt x="890" y="80"/>
                    <a:pt x="892" y="80"/>
                    <a:pt x="893" y="80"/>
                  </a:cubicBezTo>
                  <a:cubicBezTo>
                    <a:pt x="894" y="81"/>
                    <a:pt x="895" y="81"/>
                    <a:pt x="895" y="82"/>
                  </a:cubicBezTo>
                  <a:cubicBezTo>
                    <a:pt x="896" y="84"/>
                    <a:pt x="897" y="83"/>
                    <a:pt x="898" y="83"/>
                  </a:cubicBezTo>
                  <a:cubicBezTo>
                    <a:pt x="899" y="83"/>
                    <a:pt x="901" y="82"/>
                    <a:pt x="902" y="82"/>
                  </a:cubicBezTo>
                  <a:cubicBezTo>
                    <a:pt x="905" y="84"/>
                    <a:pt x="907" y="82"/>
                    <a:pt x="909" y="81"/>
                  </a:cubicBezTo>
                  <a:cubicBezTo>
                    <a:pt x="910" y="80"/>
                    <a:pt x="911" y="79"/>
                    <a:pt x="912" y="80"/>
                  </a:cubicBezTo>
                  <a:cubicBezTo>
                    <a:pt x="912" y="80"/>
                    <a:pt x="913" y="80"/>
                    <a:pt x="913" y="80"/>
                  </a:cubicBezTo>
                  <a:cubicBezTo>
                    <a:pt x="914" y="79"/>
                    <a:pt x="915" y="80"/>
                    <a:pt x="916" y="79"/>
                  </a:cubicBezTo>
                  <a:cubicBezTo>
                    <a:pt x="918" y="79"/>
                    <a:pt x="919" y="81"/>
                    <a:pt x="920" y="80"/>
                  </a:cubicBezTo>
                  <a:cubicBezTo>
                    <a:pt x="921" y="79"/>
                    <a:pt x="923" y="79"/>
                    <a:pt x="925" y="79"/>
                  </a:cubicBezTo>
                  <a:cubicBezTo>
                    <a:pt x="925" y="79"/>
                    <a:pt x="926" y="79"/>
                    <a:pt x="927" y="79"/>
                  </a:cubicBezTo>
                  <a:cubicBezTo>
                    <a:pt x="928" y="78"/>
                    <a:pt x="930" y="79"/>
                    <a:pt x="932" y="79"/>
                  </a:cubicBezTo>
                  <a:cubicBezTo>
                    <a:pt x="932" y="79"/>
                    <a:pt x="933" y="79"/>
                    <a:pt x="934" y="79"/>
                  </a:cubicBezTo>
                  <a:cubicBezTo>
                    <a:pt x="935" y="79"/>
                    <a:pt x="935" y="79"/>
                    <a:pt x="936" y="79"/>
                  </a:cubicBezTo>
                  <a:cubicBezTo>
                    <a:pt x="937" y="79"/>
                    <a:pt x="938" y="79"/>
                    <a:pt x="939" y="79"/>
                  </a:cubicBezTo>
                  <a:cubicBezTo>
                    <a:pt x="939" y="80"/>
                    <a:pt x="940" y="79"/>
                    <a:pt x="940" y="79"/>
                  </a:cubicBezTo>
                  <a:cubicBezTo>
                    <a:pt x="941" y="78"/>
                    <a:pt x="942" y="79"/>
                    <a:pt x="944" y="78"/>
                  </a:cubicBezTo>
                  <a:cubicBezTo>
                    <a:pt x="951" y="77"/>
                    <a:pt x="951" y="77"/>
                    <a:pt x="951" y="77"/>
                  </a:cubicBezTo>
                  <a:cubicBezTo>
                    <a:pt x="951" y="77"/>
                    <a:pt x="951" y="77"/>
                    <a:pt x="952" y="77"/>
                  </a:cubicBezTo>
                  <a:cubicBezTo>
                    <a:pt x="953" y="79"/>
                    <a:pt x="955" y="77"/>
                    <a:pt x="956" y="77"/>
                  </a:cubicBezTo>
                  <a:cubicBezTo>
                    <a:pt x="957" y="76"/>
                    <a:pt x="957" y="76"/>
                    <a:pt x="958" y="76"/>
                  </a:cubicBezTo>
                  <a:cubicBezTo>
                    <a:pt x="957" y="76"/>
                    <a:pt x="957" y="76"/>
                    <a:pt x="956" y="76"/>
                  </a:cubicBezTo>
                  <a:cubicBezTo>
                    <a:pt x="954" y="76"/>
                    <a:pt x="952" y="75"/>
                    <a:pt x="949" y="77"/>
                  </a:cubicBezTo>
                  <a:cubicBezTo>
                    <a:pt x="949" y="77"/>
                    <a:pt x="948" y="77"/>
                    <a:pt x="947" y="77"/>
                  </a:cubicBezTo>
                  <a:cubicBezTo>
                    <a:pt x="945" y="76"/>
                    <a:pt x="943" y="75"/>
                    <a:pt x="942" y="77"/>
                  </a:cubicBezTo>
                  <a:cubicBezTo>
                    <a:pt x="941" y="77"/>
                    <a:pt x="941" y="76"/>
                    <a:pt x="940" y="76"/>
                  </a:cubicBezTo>
                  <a:cubicBezTo>
                    <a:pt x="941" y="76"/>
                    <a:pt x="941" y="76"/>
                    <a:pt x="942" y="76"/>
                  </a:cubicBezTo>
                  <a:cubicBezTo>
                    <a:pt x="942" y="75"/>
                    <a:pt x="942" y="75"/>
                    <a:pt x="942" y="75"/>
                  </a:cubicBezTo>
                  <a:cubicBezTo>
                    <a:pt x="942" y="75"/>
                    <a:pt x="942" y="75"/>
                    <a:pt x="941" y="75"/>
                  </a:cubicBezTo>
                  <a:cubicBezTo>
                    <a:pt x="940" y="75"/>
                    <a:pt x="938" y="75"/>
                    <a:pt x="937" y="75"/>
                  </a:cubicBezTo>
                  <a:cubicBezTo>
                    <a:pt x="936" y="75"/>
                    <a:pt x="935" y="75"/>
                    <a:pt x="935" y="74"/>
                  </a:cubicBezTo>
                  <a:cubicBezTo>
                    <a:pt x="934" y="72"/>
                    <a:pt x="932" y="73"/>
                    <a:pt x="930" y="74"/>
                  </a:cubicBezTo>
                  <a:cubicBezTo>
                    <a:pt x="929" y="74"/>
                    <a:pt x="928" y="75"/>
                    <a:pt x="927" y="74"/>
                  </a:cubicBezTo>
                  <a:cubicBezTo>
                    <a:pt x="926" y="74"/>
                    <a:pt x="926" y="73"/>
                    <a:pt x="925" y="73"/>
                  </a:cubicBezTo>
                  <a:cubicBezTo>
                    <a:pt x="924" y="73"/>
                    <a:pt x="924" y="72"/>
                    <a:pt x="924" y="72"/>
                  </a:cubicBezTo>
                  <a:cubicBezTo>
                    <a:pt x="924" y="72"/>
                    <a:pt x="925" y="72"/>
                    <a:pt x="925" y="72"/>
                  </a:cubicBezTo>
                  <a:cubicBezTo>
                    <a:pt x="929" y="72"/>
                    <a:pt x="933" y="71"/>
                    <a:pt x="937" y="72"/>
                  </a:cubicBezTo>
                  <a:cubicBezTo>
                    <a:pt x="941" y="73"/>
                    <a:pt x="944" y="73"/>
                    <a:pt x="948" y="73"/>
                  </a:cubicBezTo>
                  <a:cubicBezTo>
                    <a:pt x="950" y="73"/>
                    <a:pt x="952" y="73"/>
                    <a:pt x="954" y="74"/>
                  </a:cubicBezTo>
                  <a:cubicBezTo>
                    <a:pt x="955" y="75"/>
                    <a:pt x="955" y="74"/>
                    <a:pt x="955" y="74"/>
                  </a:cubicBezTo>
                  <a:cubicBezTo>
                    <a:pt x="957" y="72"/>
                    <a:pt x="959" y="71"/>
                    <a:pt x="960" y="71"/>
                  </a:cubicBezTo>
                  <a:cubicBezTo>
                    <a:pt x="960" y="71"/>
                    <a:pt x="960" y="70"/>
                    <a:pt x="961" y="70"/>
                  </a:cubicBezTo>
                  <a:cubicBezTo>
                    <a:pt x="961" y="70"/>
                    <a:pt x="960" y="69"/>
                    <a:pt x="960" y="69"/>
                  </a:cubicBezTo>
                  <a:cubicBezTo>
                    <a:pt x="960" y="69"/>
                    <a:pt x="959" y="69"/>
                    <a:pt x="959" y="68"/>
                  </a:cubicBezTo>
                  <a:cubicBezTo>
                    <a:pt x="959" y="68"/>
                    <a:pt x="959" y="68"/>
                    <a:pt x="960" y="68"/>
                  </a:cubicBezTo>
                  <a:cubicBezTo>
                    <a:pt x="961" y="68"/>
                    <a:pt x="961" y="68"/>
                    <a:pt x="962" y="68"/>
                  </a:cubicBezTo>
                  <a:cubicBezTo>
                    <a:pt x="964" y="68"/>
                    <a:pt x="964" y="69"/>
                    <a:pt x="963" y="70"/>
                  </a:cubicBezTo>
                  <a:cubicBezTo>
                    <a:pt x="963" y="70"/>
                    <a:pt x="963" y="71"/>
                    <a:pt x="963" y="71"/>
                  </a:cubicBezTo>
                  <a:cubicBezTo>
                    <a:pt x="963" y="71"/>
                    <a:pt x="964" y="72"/>
                    <a:pt x="964" y="72"/>
                  </a:cubicBezTo>
                  <a:cubicBezTo>
                    <a:pt x="966" y="72"/>
                    <a:pt x="965" y="71"/>
                    <a:pt x="965" y="70"/>
                  </a:cubicBezTo>
                  <a:cubicBezTo>
                    <a:pt x="966" y="68"/>
                    <a:pt x="966" y="68"/>
                    <a:pt x="968" y="68"/>
                  </a:cubicBezTo>
                  <a:cubicBezTo>
                    <a:pt x="970" y="68"/>
                    <a:pt x="971" y="69"/>
                    <a:pt x="973" y="69"/>
                  </a:cubicBezTo>
                  <a:cubicBezTo>
                    <a:pt x="974" y="69"/>
                    <a:pt x="974" y="70"/>
                    <a:pt x="975" y="70"/>
                  </a:cubicBezTo>
                  <a:cubicBezTo>
                    <a:pt x="975" y="70"/>
                    <a:pt x="976" y="69"/>
                    <a:pt x="976" y="69"/>
                  </a:cubicBezTo>
                  <a:cubicBezTo>
                    <a:pt x="976" y="69"/>
                    <a:pt x="976" y="68"/>
                    <a:pt x="975" y="68"/>
                  </a:cubicBezTo>
                  <a:cubicBezTo>
                    <a:pt x="975" y="68"/>
                    <a:pt x="974" y="68"/>
                    <a:pt x="974" y="68"/>
                  </a:cubicBezTo>
                  <a:cubicBezTo>
                    <a:pt x="974" y="68"/>
                    <a:pt x="973" y="68"/>
                    <a:pt x="973" y="67"/>
                  </a:cubicBezTo>
                  <a:cubicBezTo>
                    <a:pt x="973" y="67"/>
                    <a:pt x="974" y="67"/>
                    <a:pt x="974" y="67"/>
                  </a:cubicBezTo>
                  <a:cubicBezTo>
                    <a:pt x="976" y="67"/>
                    <a:pt x="978" y="67"/>
                    <a:pt x="980" y="67"/>
                  </a:cubicBezTo>
                  <a:cubicBezTo>
                    <a:pt x="980" y="67"/>
                    <a:pt x="981" y="67"/>
                    <a:pt x="982" y="68"/>
                  </a:cubicBezTo>
                  <a:cubicBezTo>
                    <a:pt x="981" y="68"/>
                    <a:pt x="981" y="68"/>
                    <a:pt x="980" y="69"/>
                  </a:cubicBezTo>
                  <a:cubicBezTo>
                    <a:pt x="980" y="69"/>
                    <a:pt x="980" y="70"/>
                    <a:pt x="980" y="70"/>
                  </a:cubicBezTo>
                  <a:cubicBezTo>
                    <a:pt x="982" y="70"/>
                    <a:pt x="983" y="70"/>
                    <a:pt x="984" y="69"/>
                  </a:cubicBezTo>
                  <a:cubicBezTo>
                    <a:pt x="986" y="69"/>
                    <a:pt x="986" y="70"/>
                    <a:pt x="986" y="70"/>
                  </a:cubicBezTo>
                  <a:cubicBezTo>
                    <a:pt x="985" y="72"/>
                    <a:pt x="986" y="72"/>
                    <a:pt x="987" y="73"/>
                  </a:cubicBezTo>
                  <a:cubicBezTo>
                    <a:pt x="990" y="73"/>
                    <a:pt x="994" y="72"/>
                    <a:pt x="997" y="74"/>
                  </a:cubicBezTo>
                  <a:cubicBezTo>
                    <a:pt x="997" y="74"/>
                    <a:pt x="998" y="73"/>
                    <a:pt x="999" y="72"/>
                  </a:cubicBezTo>
                  <a:cubicBezTo>
                    <a:pt x="999" y="72"/>
                    <a:pt x="999" y="71"/>
                    <a:pt x="998" y="71"/>
                  </a:cubicBezTo>
                  <a:cubicBezTo>
                    <a:pt x="998" y="70"/>
                    <a:pt x="998" y="69"/>
                    <a:pt x="997" y="69"/>
                  </a:cubicBezTo>
                  <a:cubicBezTo>
                    <a:pt x="998" y="69"/>
                    <a:pt x="1000" y="68"/>
                    <a:pt x="1000" y="68"/>
                  </a:cubicBezTo>
                  <a:cubicBezTo>
                    <a:pt x="1002" y="69"/>
                    <a:pt x="1003" y="68"/>
                    <a:pt x="1004" y="69"/>
                  </a:cubicBezTo>
                  <a:cubicBezTo>
                    <a:pt x="1006" y="70"/>
                    <a:pt x="1009" y="68"/>
                    <a:pt x="1010" y="70"/>
                  </a:cubicBezTo>
                  <a:cubicBezTo>
                    <a:pt x="1011" y="70"/>
                    <a:pt x="1012" y="70"/>
                    <a:pt x="1013" y="69"/>
                  </a:cubicBezTo>
                  <a:cubicBezTo>
                    <a:pt x="1013" y="69"/>
                    <a:pt x="1014" y="69"/>
                    <a:pt x="1014" y="68"/>
                  </a:cubicBezTo>
                  <a:cubicBezTo>
                    <a:pt x="1017" y="67"/>
                    <a:pt x="1017" y="67"/>
                    <a:pt x="1015" y="65"/>
                  </a:cubicBezTo>
                  <a:cubicBezTo>
                    <a:pt x="1015" y="64"/>
                    <a:pt x="1015" y="64"/>
                    <a:pt x="1015" y="64"/>
                  </a:cubicBezTo>
                  <a:cubicBezTo>
                    <a:pt x="1016" y="64"/>
                    <a:pt x="1018" y="62"/>
                    <a:pt x="1019" y="64"/>
                  </a:cubicBezTo>
                  <a:cubicBezTo>
                    <a:pt x="1020" y="65"/>
                    <a:pt x="1021" y="62"/>
                    <a:pt x="1022" y="63"/>
                  </a:cubicBezTo>
                  <a:cubicBezTo>
                    <a:pt x="1023" y="65"/>
                    <a:pt x="1023" y="64"/>
                    <a:pt x="1024" y="63"/>
                  </a:cubicBezTo>
                  <a:cubicBezTo>
                    <a:pt x="1025" y="63"/>
                    <a:pt x="1025" y="63"/>
                    <a:pt x="1025" y="63"/>
                  </a:cubicBezTo>
                  <a:cubicBezTo>
                    <a:pt x="1027" y="64"/>
                    <a:pt x="1029" y="64"/>
                    <a:pt x="1031" y="64"/>
                  </a:cubicBezTo>
                  <a:cubicBezTo>
                    <a:pt x="1031" y="67"/>
                    <a:pt x="1033" y="65"/>
                    <a:pt x="1034" y="66"/>
                  </a:cubicBezTo>
                  <a:cubicBezTo>
                    <a:pt x="1036" y="66"/>
                    <a:pt x="1037" y="66"/>
                    <a:pt x="1039" y="66"/>
                  </a:cubicBezTo>
                  <a:cubicBezTo>
                    <a:pt x="1040" y="66"/>
                    <a:pt x="1041" y="67"/>
                    <a:pt x="1042" y="68"/>
                  </a:cubicBezTo>
                  <a:cubicBezTo>
                    <a:pt x="1044" y="68"/>
                    <a:pt x="1045" y="69"/>
                    <a:pt x="1047" y="69"/>
                  </a:cubicBezTo>
                  <a:cubicBezTo>
                    <a:pt x="1048" y="69"/>
                    <a:pt x="1048" y="69"/>
                    <a:pt x="1047" y="67"/>
                  </a:cubicBezTo>
                  <a:cubicBezTo>
                    <a:pt x="1047" y="67"/>
                    <a:pt x="1047" y="67"/>
                    <a:pt x="1047" y="66"/>
                  </a:cubicBezTo>
                  <a:cubicBezTo>
                    <a:pt x="1048" y="66"/>
                    <a:pt x="1048" y="67"/>
                    <a:pt x="1048" y="67"/>
                  </a:cubicBezTo>
                  <a:cubicBezTo>
                    <a:pt x="1049" y="67"/>
                    <a:pt x="1049" y="67"/>
                    <a:pt x="1049" y="67"/>
                  </a:cubicBezTo>
                  <a:cubicBezTo>
                    <a:pt x="1051" y="72"/>
                    <a:pt x="1055" y="69"/>
                    <a:pt x="1057" y="70"/>
                  </a:cubicBezTo>
                  <a:cubicBezTo>
                    <a:pt x="1058" y="70"/>
                    <a:pt x="1058" y="70"/>
                    <a:pt x="1058" y="70"/>
                  </a:cubicBezTo>
                  <a:cubicBezTo>
                    <a:pt x="1059" y="69"/>
                    <a:pt x="1060" y="67"/>
                    <a:pt x="1060" y="67"/>
                  </a:cubicBezTo>
                  <a:cubicBezTo>
                    <a:pt x="1062" y="67"/>
                    <a:pt x="1063" y="68"/>
                    <a:pt x="1064" y="68"/>
                  </a:cubicBezTo>
                  <a:cubicBezTo>
                    <a:pt x="1066" y="68"/>
                    <a:pt x="1068" y="68"/>
                    <a:pt x="1071" y="68"/>
                  </a:cubicBezTo>
                  <a:cubicBezTo>
                    <a:pt x="1071" y="68"/>
                    <a:pt x="1072" y="68"/>
                    <a:pt x="1072" y="67"/>
                  </a:cubicBezTo>
                  <a:cubicBezTo>
                    <a:pt x="1072" y="67"/>
                    <a:pt x="1072" y="67"/>
                    <a:pt x="1072" y="66"/>
                  </a:cubicBezTo>
                  <a:cubicBezTo>
                    <a:pt x="1071" y="66"/>
                    <a:pt x="1071" y="66"/>
                    <a:pt x="1071" y="65"/>
                  </a:cubicBezTo>
                  <a:cubicBezTo>
                    <a:pt x="1070" y="64"/>
                    <a:pt x="1070" y="64"/>
                    <a:pt x="1072" y="63"/>
                  </a:cubicBezTo>
                  <a:cubicBezTo>
                    <a:pt x="1072" y="63"/>
                    <a:pt x="1072" y="63"/>
                    <a:pt x="1073" y="63"/>
                  </a:cubicBezTo>
                  <a:cubicBezTo>
                    <a:pt x="1073" y="63"/>
                    <a:pt x="1073" y="62"/>
                    <a:pt x="1072" y="62"/>
                  </a:cubicBezTo>
                  <a:cubicBezTo>
                    <a:pt x="1070" y="62"/>
                    <a:pt x="1068" y="62"/>
                    <a:pt x="1067" y="61"/>
                  </a:cubicBezTo>
                  <a:cubicBezTo>
                    <a:pt x="1066" y="61"/>
                    <a:pt x="1066" y="61"/>
                    <a:pt x="1065" y="60"/>
                  </a:cubicBezTo>
                  <a:cubicBezTo>
                    <a:pt x="1066" y="60"/>
                    <a:pt x="1066" y="60"/>
                    <a:pt x="1067" y="59"/>
                  </a:cubicBezTo>
                  <a:cubicBezTo>
                    <a:pt x="1067" y="59"/>
                    <a:pt x="1068" y="60"/>
                    <a:pt x="1068" y="60"/>
                  </a:cubicBezTo>
                  <a:cubicBezTo>
                    <a:pt x="1070" y="60"/>
                    <a:pt x="1072" y="61"/>
                    <a:pt x="1074" y="59"/>
                  </a:cubicBezTo>
                  <a:cubicBezTo>
                    <a:pt x="1074" y="58"/>
                    <a:pt x="1075" y="58"/>
                    <a:pt x="1076" y="59"/>
                  </a:cubicBezTo>
                  <a:cubicBezTo>
                    <a:pt x="1077" y="59"/>
                    <a:pt x="1078" y="60"/>
                    <a:pt x="1080" y="60"/>
                  </a:cubicBezTo>
                  <a:cubicBezTo>
                    <a:pt x="1082" y="60"/>
                    <a:pt x="1083" y="62"/>
                    <a:pt x="1084" y="62"/>
                  </a:cubicBezTo>
                  <a:cubicBezTo>
                    <a:pt x="1084" y="63"/>
                    <a:pt x="1083" y="63"/>
                    <a:pt x="1083" y="63"/>
                  </a:cubicBezTo>
                  <a:cubicBezTo>
                    <a:pt x="1083" y="63"/>
                    <a:pt x="1082" y="63"/>
                    <a:pt x="1082" y="63"/>
                  </a:cubicBezTo>
                  <a:cubicBezTo>
                    <a:pt x="1082" y="64"/>
                    <a:pt x="1082" y="65"/>
                    <a:pt x="1083" y="65"/>
                  </a:cubicBezTo>
                  <a:cubicBezTo>
                    <a:pt x="1084" y="65"/>
                    <a:pt x="1085" y="65"/>
                    <a:pt x="1086" y="65"/>
                  </a:cubicBezTo>
                  <a:cubicBezTo>
                    <a:pt x="1088" y="65"/>
                    <a:pt x="1091" y="66"/>
                    <a:pt x="1091" y="69"/>
                  </a:cubicBezTo>
                  <a:cubicBezTo>
                    <a:pt x="1091" y="70"/>
                    <a:pt x="1094" y="70"/>
                    <a:pt x="1095" y="70"/>
                  </a:cubicBezTo>
                  <a:cubicBezTo>
                    <a:pt x="1095" y="69"/>
                    <a:pt x="1095" y="69"/>
                    <a:pt x="1094" y="69"/>
                  </a:cubicBezTo>
                  <a:cubicBezTo>
                    <a:pt x="1094" y="69"/>
                    <a:pt x="1093" y="68"/>
                    <a:pt x="1093" y="68"/>
                  </a:cubicBezTo>
                  <a:cubicBezTo>
                    <a:pt x="1092" y="68"/>
                    <a:pt x="1093" y="67"/>
                    <a:pt x="1093" y="67"/>
                  </a:cubicBezTo>
                  <a:cubicBezTo>
                    <a:pt x="1094" y="67"/>
                    <a:pt x="1096" y="66"/>
                    <a:pt x="1097" y="67"/>
                  </a:cubicBezTo>
                  <a:cubicBezTo>
                    <a:pt x="1099" y="68"/>
                    <a:pt x="1100" y="68"/>
                    <a:pt x="1101" y="68"/>
                  </a:cubicBezTo>
                  <a:cubicBezTo>
                    <a:pt x="1104" y="68"/>
                    <a:pt x="1106" y="68"/>
                    <a:pt x="1109" y="69"/>
                  </a:cubicBezTo>
                  <a:cubicBezTo>
                    <a:pt x="1110" y="70"/>
                    <a:pt x="1111" y="70"/>
                    <a:pt x="1113" y="70"/>
                  </a:cubicBezTo>
                  <a:cubicBezTo>
                    <a:pt x="1113" y="70"/>
                    <a:pt x="1113" y="69"/>
                    <a:pt x="1113" y="69"/>
                  </a:cubicBezTo>
                  <a:cubicBezTo>
                    <a:pt x="1113" y="69"/>
                    <a:pt x="1113" y="69"/>
                    <a:pt x="1113" y="69"/>
                  </a:cubicBezTo>
                  <a:cubicBezTo>
                    <a:pt x="1110" y="69"/>
                    <a:pt x="1113" y="67"/>
                    <a:pt x="1112" y="67"/>
                  </a:cubicBezTo>
                  <a:cubicBezTo>
                    <a:pt x="1108" y="67"/>
                    <a:pt x="1106" y="65"/>
                    <a:pt x="1102" y="65"/>
                  </a:cubicBezTo>
                  <a:cubicBezTo>
                    <a:pt x="1101" y="65"/>
                    <a:pt x="1101" y="64"/>
                    <a:pt x="1101" y="64"/>
                  </a:cubicBezTo>
                  <a:cubicBezTo>
                    <a:pt x="1100" y="63"/>
                    <a:pt x="1098" y="62"/>
                    <a:pt x="1097" y="62"/>
                  </a:cubicBezTo>
                  <a:cubicBezTo>
                    <a:pt x="1095" y="62"/>
                    <a:pt x="1092" y="62"/>
                    <a:pt x="1090" y="61"/>
                  </a:cubicBezTo>
                  <a:cubicBezTo>
                    <a:pt x="1090" y="61"/>
                    <a:pt x="1090" y="61"/>
                    <a:pt x="1089" y="61"/>
                  </a:cubicBezTo>
                  <a:cubicBezTo>
                    <a:pt x="1090" y="61"/>
                    <a:pt x="1090" y="60"/>
                    <a:pt x="1090" y="60"/>
                  </a:cubicBezTo>
                  <a:cubicBezTo>
                    <a:pt x="1091" y="60"/>
                    <a:pt x="1092" y="60"/>
                    <a:pt x="1092" y="59"/>
                  </a:cubicBezTo>
                  <a:cubicBezTo>
                    <a:pt x="1092" y="59"/>
                    <a:pt x="1093" y="58"/>
                    <a:pt x="1094" y="59"/>
                  </a:cubicBezTo>
                  <a:cubicBezTo>
                    <a:pt x="1094" y="59"/>
                    <a:pt x="1094" y="60"/>
                    <a:pt x="1095" y="60"/>
                  </a:cubicBezTo>
                  <a:cubicBezTo>
                    <a:pt x="1095" y="60"/>
                    <a:pt x="1096" y="59"/>
                    <a:pt x="1097" y="59"/>
                  </a:cubicBezTo>
                  <a:cubicBezTo>
                    <a:pt x="1098" y="59"/>
                    <a:pt x="1099" y="59"/>
                    <a:pt x="1099" y="60"/>
                  </a:cubicBezTo>
                  <a:cubicBezTo>
                    <a:pt x="1101" y="61"/>
                    <a:pt x="1101" y="58"/>
                    <a:pt x="1102" y="59"/>
                  </a:cubicBezTo>
                  <a:cubicBezTo>
                    <a:pt x="1103" y="60"/>
                    <a:pt x="1103" y="61"/>
                    <a:pt x="1104" y="62"/>
                  </a:cubicBezTo>
                  <a:cubicBezTo>
                    <a:pt x="1104" y="62"/>
                    <a:pt x="1105" y="62"/>
                    <a:pt x="1106" y="62"/>
                  </a:cubicBezTo>
                  <a:cubicBezTo>
                    <a:pt x="1106" y="62"/>
                    <a:pt x="1106" y="61"/>
                    <a:pt x="1106" y="61"/>
                  </a:cubicBezTo>
                  <a:cubicBezTo>
                    <a:pt x="1106" y="60"/>
                    <a:pt x="1106" y="60"/>
                    <a:pt x="1106" y="60"/>
                  </a:cubicBezTo>
                  <a:cubicBezTo>
                    <a:pt x="1109" y="60"/>
                    <a:pt x="1111" y="61"/>
                    <a:pt x="1113" y="61"/>
                  </a:cubicBezTo>
                  <a:cubicBezTo>
                    <a:pt x="1115" y="61"/>
                    <a:pt x="1116" y="62"/>
                    <a:pt x="1118" y="64"/>
                  </a:cubicBezTo>
                  <a:cubicBezTo>
                    <a:pt x="1118" y="64"/>
                    <a:pt x="1119" y="64"/>
                    <a:pt x="1120" y="64"/>
                  </a:cubicBezTo>
                  <a:cubicBezTo>
                    <a:pt x="1124" y="64"/>
                    <a:pt x="1129" y="65"/>
                    <a:pt x="1133" y="65"/>
                  </a:cubicBezTo>
                  <a:cubicBezTo>
                    <a:pt x="1134" y="65"/>
                    <a:pt x="1136" y="66"/>
                    <a:pt x="1136" y="67"/>
                  </a:cubicBezTo>
                  <a:cubicBezTo>
                    <a:pt x="1137" y="69"/>
                    <a:pt x="1138" y="67"/>
                    <a:pt x="1139" y="68"/>
                  </a:cubicBezTo>
                  <a:cubicBezTo>
                    <a:pt x="1139" y="69"/>
                    <a:pt x="1140" y="69"/>
                    <a:pt x="1140" y="70"/>
                  </a:cubicBezTo>
                  <a:cubicBezTo>
                    <a:pt x="1139" y="71"/>
                    <a:pt x="1138" y="71"/>
                    <a:pt x="1136" y="71"/>
                  </a:cubicBezTo>
                  <a:cubicBezTo>
                    <a:pt x="1136" y="71"/>
                    <a:pt x="1136" y="71"/>
                    <a:pt x="1136" y="70"/>
                  </a:cubicBezTo>
                  <a:cubicBezTo>
                    <a:pt x="1136" y="70"/>
                    <a:pt x="1136" y="70"/>
                    <a:pt x="1136" y="70"/>
                  </a:cubicBezTo>
                  <a:cubicBezTo>
                    <a:pt x="1135" y="70"/>
                    <a:pt x="1135" y="70"/>
                    <a:pt x="1134" y="70"/>
                  </a:cubicBezTo>
                  <a:cubicBezTo>
                    <a:pt x="1135" y="70"/>
                    <a:pt x="1135" y="71"/>
                    <a:pt x="1136" y="71"/>
                  </a:cubicBezTo>
                  <a:cubicBezTo>
                    <a:pt x="1137" y="72"/>
                    <a:pt x="1138" y="72"/>
                    <a:pt x="1138" y="73"/>
                  </a:cubicBezTo>
                  <a:cubicBezTo>
                    <a:pt x="1138" y="74"/>
                    <a:pt x="1138" y="75"/>
                    <a:pt x="1139" y="74"/>
                  </a:cubicBezTo>
                  <a:cubicBezTo>
                    <a:pt x="1140" y="73"/>
                    <a:pt x="1141" y="72"/>
                    <a:pt x="1141" y="72"/>
                  </a:cubicBezTo>
                  <a:cubicBezTo>
                    <a:pt x="1142" y="71"/>
                    <a:pt x="1142" y="71"/>
                    <a:pt x="1143" y="70"/>
                  </a:cubicBezTo>
                  <a:cubicBezTo>
                    <a:pt x="1143" y="70"/>
                    <a:pt x="1144" y="70"/>
                    <a:pt x="1144" y="70"/>
                  </a:cubicBezTo>
                  <a:cubicBezTo>
                    <a:pt x="1144" y="72"/>
                    <a:pt x="1145" y="71"/>
                    <a:pt x="1146" y="71"/>
                  </a:cubicBezTo>
                  <a:cubicBezTo>
                    <a:pt x="1146" y="72"/>
                    <a:pt x="1146" y="73"/>
                    <a:pt x="1147" y="73"/>
                  </a:cubicBezTo>
                  <a:cubicBezTo>
                    <a:pt x="1148" y="75"/>
                    <a:pt x="1149" y="76"/>
                    <a:pt x="1151" y="75"/>
                  </a:cubicBezTo>
                  <a:cubicBezTo>
                    <a:pt x="1153" y="74"/>
                    <a:pt x="1156" y="74"/>
                    <a:pt x="1158" y="76"/>
                  </a:cubicBezTo>
                  <a:cubicBezTo>
                    <a:pt x="1160" y="77"/>
                    <a:pt x="1163" y="77"/>
                    <a:pt x="1166" y="77"/>
                  </a:cubicBezTo>
                  <a:cubicBezTo>
                    <a:pt x="1166" y="78"/>
                    <a:pt x="1167" y="77"/>
                    <a:pt x="1167" y="77"/>
                  </a:cubicBezTo>
                  <a:cubicBezTo>
                    <a:pt x="1166" y="77"/>
                    <a:pt x="1166" y="77"/>
                    <a:pt x="1166" y="77"/>
                  </a:cubicBezTo>
                  <a:cubicBezTo>
                    <a:pt x="1165" y="76"/>
                    <a:pt x="1165" y="74"/>
                    <a:pt x="1163" y="74"/>
                  </a:cubicBezTo>
                  <a:cubicBezTo>
                    <a:pt x="1163" y="72"/>
                    <a:pt x="1162" y="72"/>
                    <a:pt x="1161" y="73"/>
                  </a:cubicBezTo>
                  <a:cubicBezTo>
                    <a:pt x="1161" y="76"/>
                    <a:pt x="1159" y="75"/>
                    <a:pt x="1158" y="74"/>
                  </a:cubicBezTo>
                  <a:cubicBezTo>
                    <a:pt x="1158" y="74"/>
                    <a:pt x="1157" y="73"/>
                    <a:pt x="1158" y="73"/>
                  </a:cubicBezTo>
                  <a:cubicBezTo>
                    <a:pt x="1159" y="73"/>
                    <a:pt x="1159" y="72"/>
                    <a:pt x="1160" y="72"/>
                  </a:cubicBezTo>
                  <a:cubicBezTo>
                    <a:pt x="1160" y="72"/>
                    <a:pt x="1160" y="71"/>
                    <a:pt x="1160" y="71"/>
                  </a:cubicBezTo>
                  <a:cubicBezTo>
                    <a:pt x="1159" y="70"/>
                    <a:pt x="1158" y="70"/>
                    <a:pt x="1158" y="70"/>
                  </a:cubicBezTo>
                  <a:cubicBezTo>
                    <a:pt x="1157" y="69"/>
                    <a:pt x="1157" y="69"/>
                    <a:pt x="1157" y="68"/>
                  </a:cubicBezTo>
                  <a:cubicBezTo>
                    <a:pt x="1158" y="68"/>
                    <a:pt x="1158" y="68"/>
                    <a:pt x="1159" y="68"/>
                  </a:cubicBezTo>
                  <a:cubicBezTo>
                    <a:pt x="1160" y="69"/>
                    <a:pt x="1161" y="69"/>
                    <a:pt x="1162" y="70"/>
                  </a:cubicBezTo>
                  <a:cubicBezTo>
                    <a:pt x="1163" y="71"/>
                    <a:pt x="1163" y="70"/>
                    <a:pt x="1164" y="70"/>
                  </a:cubicBezTo>
                  <a:cubicBezTo>
                    <a:pt x="1164" y="69"/>
                    <a:pt x="1165" y="69"/>
                    <a:pt x="1165" y="69"/>
                  </a:cubicBezTo>
                  <a:cubicBezTo>
                    <a:pt x="1166" y="71"/>
                    <a:pt x="1169" y="69"/>
                    <a:pt x="1170" y="71"/>
                  </a:cubicBezTo>
                  <a:cubicBezTo>
                    <a:pt x="1171" y="71"/>
                    <a:pt x="1173" y="71"/>
                    <a:pt x="1174" y="70"/>
                  </a:cubicBezTo>
                  <a:cubicBezTo>
                    <a:pt x="1176" y="69"/>
                    <a:pt x="1177" y="70"/>
                    <a:pt x="1178" y="71"/>
                  </a:cubicBezTo>
                  <a:cubicBezTo>
                    <a:pt x="1180" y="73"/>
                    <a:pt x="1181" y="73"/>
                    <a:pt x="1184" y="73"/>
                  </a:cubicBezTo>
                  <a:cubicBezTo>
                    <a:pt x="1186" y="73"/>
                    <a:pt x="1188" y="72"/>
                    <a:pt x="1189" y="74"/>
                  </a:cubicBezTo>
                  <a:cubicBezTo>
                    <a:pt x="1189" y="75"/>
                    <a:pt x="1190" y="74"/>
                    <a:pt x="1190" y="74"/>
                  </a:cubicBezTo>
                  <a:cubicBezTo>
                    <a:pt x="1191" y="74"/>
                    <a:pt x="1192" y="74"/>
                    <a:pt x="1192" y="74"/>
                  </a:cubicBezTo>
                  <a:cubicBezTo>
                    <a:pt x="1192" y="77"/>
                    <a:pt x="1195" y="75"/>
                    <a:pt x="1197" y="77"/>
                  </a:cubicBezTo>
                  <a:cubicBezTo>
                    <a:pt x="1197" y="77"/>
                    <a:pt x="1198" y="77"/>
                    <a:pt x="1197" y="76"/>
                  </a:cubicBezTo>
                  <a:cubicBezTo>
                    <a:pt x="1197" y="75"/>
                    <a:pt x="1197" y="74"/>
                    <a:pt x="1197" y="74"/>
                  </a:cubicBezTo>
                  <a:cubicBezTo>
                    <a:pt x="1197" y="73"/>
                    <a:pt x="1197" y="73"/>
                    <a:pt x="1197" y="73"/>
                  </a:cubicBezTo>
                  <a:cubicBezTo>
                    <a:pt x="1198" y="73"/>
                    <a:pt x="1198" y="73"/>
                    <a:pt x="1198" y="73"/>
                  </a:cubicBezTo>
                  <a:cubicBezTo>
                    <a:pt x="1201" y="75"/>
                    <a:pt x="1205" y="75"/>
                    <a:pt x="1208" y="77"/>
                  </a:cubicBezTo>
                  <a:cubicBezTo>
                    <a:pt x="1209" y="77"/>
                    <a:pt x="1210" y="77"/>
                    <a:pt x="1211" y="78"/>
                  </a:cubicBezTo>
                  <a:cubicBezTo>
                    <a:pt x="1211" y="78"/>
                    <a:pt x="1209" y="79"/>
                    <a:pt x="1211" y="79"/>
                  </a:cubicBezTo>
                  <a:cubicBezTo>
                    <a:pt x="1211" y="79"/>
                    <a:pt x="1212" y="79"/>
                    <a:pt x="1212" y="78"/>
                  </a:cubicBezTo>
                  <a:cubicBezTo>
                    <a:pt x="1213" y="76"/>
                    <a:pt x="1214" y="77"/>
                    <a:pt x="1216" y="77"/>
                  </a:cubicBezTo>
                  <a:cubicBezTo>
                    <a:pt x="1216" y="77"/>
                    <a:pt x="1216" y="78"/>
                    <a:pt x="1216" y="78"/>
                  </a:cubicBezTo>
                  <a:cubicBezTo>
                    <a:pt x="1215" y="79"/>
                    <a:pt x="1216" y="80"/>
                    <a:pt x="1217" y="80"/>
                  </a:cubicBezTo>
                  <a:cubicBezTo>
                    <a:pt x="1218" y="79"/>
                    <a:pt x="1219" y="81"/>
                    <a:pt x="1221" y="80"/>
                  </a:cubicBezTo>
                  <a:cubicBezTo>
                    <a:pt x="1221" y="80"/>
                    <a:pt x="1221" y="81"/>
                    <a:pt x="1222" y="81"/>
                  </a:cubicBezTo>
                  <a:cubicBezTo>
                    <a:pt x="1222" y="81"/>
                    <a:pt x="1222" y="82"/>
                    <a:pt x="1222" y="82"/>
                  </a:cubicBezTo>
                  <a:cubicBezTo>
                    <a:pt x="1223" y="82"/>
                    <a:pt x="1223" y="81"/>
                    <a:pt x="1224" y="80"/>
                  </a:cubicBezTo>
                  <a:cubicBezTo>
                    <a:pt x="1224" y="80"/>
                    <a:pt x="1225" y="79"/>
                    <a:pt x="1225" y="79"/>
                  </a:cubicBezTo>
                  <a:cubicBezTo>
                    <a:pt x="1226" y="78"/>
                    <a:pt x="1225" y="77"/>
                    <a:pt x="1226" y="78"/>
                  </a:cubicBezTo>
                  <a:cubicBezTo>
                    <a:pt x="1227" y="78"/>
                    <a:pt x="1228" y="78"/>
                    <a:pt x="1228" y="78"/>
                  </a:cubicBezTo>
                  <a:cubicBezTo>
                    <a:pt x="1229" y="80"/>
                    <a:pt x="1233" y="81"/>
                    <a:pt x="1233" y="84"/>
                  </a:cubicBezTo>
                  <a:cubicBezTo>
                    <a:pt x="1234" y="85"/>
                    <a:pt x="1236" y="84"/>
                    <a:pt x="1237" y="83"/>
                  </a:cubicBezTo>
                  <a:cubicBezTo>
                    <a:pt x="1237" y="83"/>
                    <a:pt x="1237" y="82"/>
                    <a:pt x="1237" y="81"/>
                  </a:cubicBezTo>
                  <a:cubicBezTo>
                    <a:pt x="1238" y="82"/>
                    <a:pt x="1238" y="82"/>
                    <a:pt x="1238" y="82"/>
                  </a:cubicBezTo>
                  <a:cubicBezTo>
                    <a:pt x="1239" y="82"/>
                    <a:pt x="1239" y="81"/>
                    <a:pt x="1239" y="81"/>
                  </a:cubicBezTo>
                  <a:cubicBezTo>
                    <a:pt x="1240" y="80"/>
                    <a:pt x="1240" y="81"/>
                    <a:pt x="1241" y="81"/>
                  </a:cubicBezTo>
                  <a:cubicBezTo>
                    <a:pt x="1243" y="81"/>
                    <a:pt x="1245" y="82"/>
                    <a:pt x="1248" y="82"/>
                  </a:cubicBezTo>
                  <a:cubicBezTo>
                    <a:pt x="1248" y="82"/>
                    <a:pt x="1249" y="82"/>
                    <a:pt x="1249" y="82"/>
                  </a:cubicBezTo>
                  <a:cubicBezTo>
                    <a:pt x="1250" y="83"/>
                    <a:pt x="1249" y="85"/>
                    <a:pt x="1251" y="83"/>
                  </a:cubicBezTo>
                  <a:cubicBezTo>
                    <a:pt x="1251" y="83"/>
                    <a:pt x="1253" y="84"/>
                    <a:pt x="1254" y="84"/>
                  </a:cubicBezTo>
                  <a:cubicBezTo>
                    <a:pt x="1255" y="84"/>
                    <a:pt x="1255" y="86"/>
                    <a:pt x="1256" y="84"/>
                  </a:cubicBezTo>
                  <a:cubicBezTo>
                    <a:pt x="1257" y="84"/>
                    <a:pt x="1257" y="84"/>
                    <a:pt x="1257" y="84"/>
                  </a:cubicBezTo>
                  <a:cubicBezTo>
                    <a:pt x="1260" y="87"/>
                    <a:pt x="1264" y="86"/>
                    <a:pt x="1267" y="88"/>
                  </a:cubicBezTo>
                  <a:cubicBezTo>
                    <a:pt x="1268" y="88"/>
                    <a:pt x="1269" y="88"/>
                    <a:pt x="1269" y="88"/>
                  </a:cubicBezTo>
                  <a:cubicBezTo>
                    <a:pt x="1272" y="88"/>
                    <a:pt x="1274" y="88"/>
                    <a:pt x="1276" y="90"/>
                  </a:cubicBezTo>
                  <a:cubicBezTo>
                    <a:pt x="1277" y="91"/>
                    <a:pt x="1277" y="91"/>
                    <a:pt x="1278" y="91"/>
                  </a:cubicBezTo>
                  <a:cubicBezTo>
                    <a:pt x="1279" y="91"/>
                    <a:pt x="1280" y="92"/>
                    <a:pt x="1281" y="92"/>
                  </a:cubicBezTo>
                  <a:cubicBezTo>
                    <a:pt x="1283" y="94"/>
                    <a:pt x="1283" y="94"/>
                    <a:pt x="1285" y="93"/>
                  </a:cubicBezTo>
                  <a:cubicBezTo>
                    <a:pt x="1286" y="91"/>
                    <a:pt x="1286" y="93"/>
                    <a:pt x="1286" y="93"/>
                  </a:cubicBezTo>
                  <a:cubicBezTo>
                    <a:pt x="1286" y="94"/>
                    <a:pt x="1286" y="95"/>
                    <a:pt x="1287" y="95"/>
                  </a:cubicBezTo>
                  <a:cubicBezTo>
                    <a:pt x="1291" y="96"/>
                    <a:pt x="1294" y="99"/>
                    <a:pt x="1298" y="100"/>
                  </a:cubicBezTo>
                  <a:cubicBezTo>
                    <a:pt x="1299" y="101"/>
                    <a:pt x="1300" y="102"/>
                    <a:pt x="1301" y="102"/>
                  </a:cubicBezTo>
                  <a:cubicBezTo>
                    <a:pt x="1302" y="103"/>
                    <a:pt x="1303" y="103"/>
                    <a:pt x="1303" y="104"/>
                  </a:cubicBezTo>
                  <a:cubicBezTo>
                    <a:pt x="1304" y="106"/>
                    <a:pt x="1304" y="106"/>
                    <a:pt x="1305" y="105"/>
                  </a:cubicBezTo>
                  <a:cubicBezTo>
                    <a:pt x="1306" y="105"/>
                    <a:pt x="1306" y="105"/>
                    <a:pt x="1306" y="105"/>
                  </a:cubicBezTo>
                  <a:cubicBezTo>
                    <a:pt x="1307" y="105"/>
                    <a:pt x="1307" y="106"/>
                    <a:pt x="1307" y="106"/>
                  </a:cubicBezTo>
                  <a:cubicBezTo>
                    <a:pt x="1306" y="109"/>
                    <a:pt x="1306" y="110"/>
                    <a:pt x="1309" y="110"/>
                  </a:cubicBezTo>
                  <a:cubicBezTo>
                    <a:pt x="1311" y="110"/>
                    <a:pt x="1311" y="112"/>
                    <a:pt x="1312" y="113"/>
                  </a:cubicBezTo>
                  <a:cubicBezTo>
                    <a:pt x="1311" y="113"/>
                    <a:pt x="1312" y="114"/>
                    <a:pt x="1312" y="115"/>
                  </a:cubicBezTo>
                  <a:cubicBezTo>
                    <a:pt x="1312" y="116"/>
                    <a:pt x="1313" y="116"/>
                    <a:pt x="1314" y="116"/>
                  </a:cubicBezTo>
                  <a:cubicBezTo>
                    <a:pt x="1315" y="118"/>
                    <a:pt x="1316" y="119"/>
                    <a:pt x="1317" y="121"/>
                  </a:cubicBezTo>
                  <a:cubicBezTo>
                    <a:pt x="1317" y="121"/>
                    <a:pt x="1317" y="122"/>
                    <a:pt x="1317" y="122"/>
                  </a:cubicBezTo>
                  <a:cubicBezTo>
                    <a:pt x="1316" y="122"/>
                    <a:pt x="1316" y="124"/>
                    <a:pt x="1315" y="123"/>
                  </a:cubicBezTo>
                  <a:cubicBezTo>
                    <a:pt x="1312" y="123"/>
                    <a:pt x="1313" y="126"/>
                    <a:pt x="1312" y="127"/>
                  </a:cubicBezTo>
                  <a:cubicBezTo>
                    <a:pt x="1312" y="127"/>
                    <a:pt x="1312" y="128"/>
                    <a:pt x="1312" y="128"/>
                  </a:cubicBezTo>
                  <a:cubicBezTo>
                    <a:pt x="1312" y="128"/>
                    <a:pt x="1313" y="128"/>
                    <a:pt x="1313" y="128"/>
                  </a:cubicBezTo>
                  <a:cubicBezTo>
                    <a:pt x="1316" y="128"/>
                    <a:pt x="1316" y="128"/>
                    <a:pt x="1316" y="130"/>
                  </a:cubicBezTo>
                  <a:cubicBezTo>
                    <a:pt x="1315" y="130"/>
                    <a:pt x="1315" y="130"/>
                    <a:pt x="1314" y="130"/>
                  </a:cubicBezTo>
                  <a:cubicBezTo>
                    <a:pt x="1314" y="130"/>
                    <a:pt x="1313" y="130"/>
                    <a:pt x="1313" y="130"/>
                  </a:cubicBezTo>
                  <a:cubicBezTo>
                    <a:pt x="1313" y="132"/>
                    <a:pt x="1311" y="132"/>
                    <a:pt x="1310" y="133"/>
                  </a:cubicBezTo>
                  <a:cubicBezTo>
                    <a:pt x="1310" y="134"/>
                    <a:pt x="1309" y="135"/>
                    <a:pt x="1310" y="135"/>
                  </a:cubicBezTo>
                  <a:cubicBezTo>
                    <a:pt x="1310" y="136"/>
                    <a:pt x="1311" y="136"/>
                    <a:pt x="1311" y="136"/>
                  </a:cubicBezTo>
                  <a:cubicBezTo>
                    <a:pt x="1312" y="136"/>
                    <a:pt x="1313" y="136"/>
                    <a:pt x="1313" y="135"/>
                  </a:cubicBezTo>
                  <a:cubicBezTo>
                    <a:pt x="1314" y="135"/>
                    <a:pt x="1314" y="134"/>
                    <a:pt x="1315" y="133"/>
                  </a:cubicBezTo>
                  <a:cubicBezTo>
                    <a:pt x="1316" y="133"/>
                    <a:pt x="1317" y="133"/>
                    <a:pt x="1317" y="133"/>
                  </a:cubicBezTo>
                  <a:cubicBezTo>
                    <a:pt x="1318" y="136"/>
                    <a:pt x="1319" y="135"/>
                    <a:pt x="1321" y="135"/>
                  </a:cubicBezTo>
                  <a:cubicBezTo>
                    <a:pt x="1322" y="135"/>
                    <a:pt x="1322" y="136"/>
                    <a:pt x="1323" y="136"/>
                  </a:cubicBezTo>
                  <a:cubicBezTo>
                    <a:pt x="1324" y="138"/>
                    <a:pt x="1324" y="137"/>
                    <a:pt x="1324" y="135"/>
                  </a:cubicBezTo>
                  <a:cubicBezTo>
                    <a:pt x="1324" y="135"/>
                    <a:pt x="1325" y="135"/>
                    <a:pt x="1325" y="134"/>
                  </a:cubicBezTo>
                  <a:cubicBezTo>
                    <a:pt x="1325" y="135"/>
                    <a:pt x="1326" y="135"/>
                    <a:pt x="1326" y="135"/>
                  </a:cubicBezTo>
                  <a:cubicBezTo>
                    <a:pt x="1326" y="137"/>
                    <a:pt x="1328" y="139"/>
                    <a:pt x="1327" y="141"/>
                  </a:cubicBezTo>
                  <a:cubicBezTo>
                    <a:pt x="1327" y="143"/>
                    <a:pt x="1327" y="145"/>
                    <a:pt x="1329" y="146"/>
                  </a:cubicBezTo>
                  <a:cubicBezTo>
                    <a:pt x="1329" y="146"/>
                    <a:pt x="1329" y="147"/>
                    <a:pt x="1329" y="148"/>
                  </a:cubicBezTo>
                  <a:cubicBezTo>
                    <a:pt x="1329" y="150"/>
                    <a:pt x="1329" y="151"/>
                    <a:pt x="1331" y="153"/>
                  </a:cubicBezTo>
                  <a:cubicBezTo>
                    <a:pt x="1331" y="153"/>
                    <a:pt x="1331" y="153"/>
                    <a:pt x="1331" y="154"/>
                  </a:cubicBezTo>
                  <a:cubicBezTo>
                    <a:pt x="1331" y="155"/>
                    <a:pt x="1331" y="157"/>
                    <a:pt x="1331" y="158"/>
                  </a:cubicBezTo>
                  <a:cubicBezTo>
                    <a:pt x="1332" y="159"/>
                    <a:pt x="1333" y="160"/>
                    <a:pt x="1333" y="162"/>
                  </a:cubicBezTo>
                  <a:cubicBezTo>
                    <a:pt x="1333" y="163"/>
                    <a:pt x="1333" y="164"/>
                    <a:pt x="1333" y="166"/>
                  </a:cubicBezTo>
                  <a:cubicBezTo>
                    <a:pt x="1334" y="168"/>
                    <a:pt x="1334" y="171"/>
                    <a:pt x="1337" y="172"/>
                  </a:cubicBezTo>
                  <a:cubicBezTo>
                    <a:pt x="1338" y="172"/>
                    <a:pt x="1339" y="172"/>
                    <a:pt x="1339" y="172"/>
                  </a:cubicBezTo>
                  <a:cubicBezTo>
                    <a:pt x="1340" y="173"/>
                    <a:pt x="1340" y="174"/>
                    <a:pt x="1340" y="174"/>
                  </a:cubicBezTo>
                  <a:cubicBezTo>
                    <a:pt x="1341" y="173"/>
                    <a:pt x="1342" y="172"/>
                    <a:pt x="1342" y="171"/>
                  </a:cubicBezTo>
                  <a:cubicBezTo>
                    <a:pt x="1342" y="171"/>
                    <a:pt x="1342" y="171"/>
                    <a:pt x="1342" y="171"/>
                  </a:cubicBezTo>
                  <a:cubicBezTo>
                    <a:pt x="1341" y="170"/>
                    <a:pt x="1340" y="170"/>
                    <a:pt x="1340" y="170"/>
                  </a:cubicBezTo>
                  <a:cubicBezTo>
                    <a:pt x="1341" y="170"/>
                    <a:pt x="1341" y="170"/>
                    <a:pt x="1342" y="170"/>
                  </a:cubicBezTo>
                  <a:cubicBezTo>
                    <a:pt x="1343" y="170"/>
                    <a:pt x="1345" y="170"/>
                    <a:pt x="1345" y="172"/>
                  </a:cubicBezTo>
                  <a:cubicBezTo>
                    <a:pt x="1346" y="173"/>
                    <a:pt x="1348" y="173"/>
                    <a:pt x="1349" y="173"/>
                  </a:cubicBezTo>
                  <a:cubicBezTo>
                    <a:pt x="1350" y="173"/>
                    <a:pt x="1351" y="176"/>
                    <a:pt x="1353" y="174"/>
                  </a:cubicBezTo>
                  <a:cubicBezTo>
                    <a:pt x="1353" y="173"/>
                    <a:pt x="1355" y="174"/>
                    <a:pt x="1357" y="175"/>
                  </a:cubicBezTo>
                  <a:cubicBezTo>
                    <a:pt x="1357" y="175"/>
                    <a:pt x="1357" y="175"/>
                    <a:pt x="1357" y="175"/>
                  </a:cubicBezTo>
                  <a:cubicBezTo>
                    <a:pt x="1357" y="175"/>
                    <a:pt x="1357" y="175"/>
                    <a:pt x="1356" y="175"/>
                  </a:cubicBezTo>
                  <a:cubicBezTo>
                    <a:pt x="1355" y="176"/>
                    <a:pt x="1353" y="177"/>
                    <a:pt x="1353" y="176"/>
                  </a:cubicBezTo>
                  <a:cubicBezTo>
                    <a:pt x="1351" y="176"/>
                    <a:pt x="1350" y="176"/>
                    <a:pt x="1349" y="176"/>
                  </a:cubicBezTo>
                  <a:cubicBezTo>
                    <a:pt x="1348" y="175"/>
                    <a:pt x="1347" y="175"/>
                    <a:pt x="1346" y="175"/>
                  </a:cubicBezTo>
                  <a:cubicBezTo>
                    <a:pt x="1346" y="175"/>
                    <a:pt x="1346" y="176"/>
                    <a:pt x="1346" y="176"/>
                  </a:cubicBezTo>
                  <a:cubicBezTo>
                    <a:pt x="1348" y="178"/>
                    <a:pt x="1345" y="178"/>
                    <a:pt x="1345" y="179"/>
                  </a:cubicBezTo>
                  <a:cubicBezTo>
                    <a:pt x="1344" y="179"/>
                    <a:pt x="1345" y="180"/>
                    <a:pt x="1345" y="180"/>
                  </a:cubicBezTo>
                  <a:cubicBezTo>
                    <a:pt x="1344" y="180"/>
                    <a:pt x="1343" y="180"/>
                    <a:pt x="1342" y="181"/>
                  </a:cubicBezTo>
                  <a:cubicBezTo>
                    <a:pt x="1340" y="182"/>
                    <a:pt x="1341" y="180"/>
                    <a:pt x="1341" y="180"/>
                  </a:cubicBezTo>
                  <a:cubicBezTo>
                    <a:pt x="1341" y="180"/>
                    <a:pt x="1340" y="180"/>
                    <a:pt x="1340" y="180"/>
                  </a:cubicBezTo>
                  <a:cubicBezTo>
                    <a:pt x="1340" y="181"/>
                    <a:pt x="1340" y="182"/>
                    <a:pt x="1341" y="183"/>
                  </a:cubicBezTo>
                  <a:cubicBezTo>
                    <a:pt x="1342" y="184"/>
                    <a:pt x="1342" y="185"/>
                    <a:pt x="1344" y="184"/>
                  </a:cubicBezTo>
                  <a:cubicBezTo>
                    <a:pt x="1345" y="183"/>
                    <a:pt x="1346" y="182"/>
                    <a:pt x="1347" y="184"/>
                  </a:cubicBezTo>
                  <a:cubicBezTo>
                    <a:pt x="1347" y="185"/>
                    <a:pt x="1347" y="185"/>
                    <a:pt x="1348" y="185"/>
                  </a:cubicBezTo>
                  <a:cubicBezTo>
                    <a:pt x="1350" y="184"/>
                    <a:pt x="1351" y="187"/>
                    <a:pt x="1354" y="185"/>
                  </a:cubicBezTo>
                  <a:cubicBezTo>
                    <a:pt x="1354" y="185"/>
                    <a:pt x="1354" y="185"/>
                    <a:pt x="1354" y="186"/>
                  </a:cubicBezTo>
                  <a:cubicBezTo>
                    <a:pt x="1354" y="188"/>
                    <a:pt x="1356" y="187"/>
                    <a:pt x="1357" y="187"/>
                  </a:cubicBezTo>
                  <a:cubicBezTo>
                    <a:pt x="1358" y="186"/>
                    <a:pt x="1359" y="186"/>
                    <a:pt x="1359" y="184"/>
                  </a:cubicBezTo>
                  <a:cubicBezTo>
                    <a:pt x="1360" y="184"/>
                    <a:pt x="1361" y="184"/>
                    <a:pt x="1361" y="184"/>
                  </a:cubicBezTo>
                  <a:cubicBezTo>
                    <a:pt x="1361" y="186"/>
                    <a:pt x="1361" y="186"/>
                    <a:pt x="1363" y="185"/>
                  </a:cubicBezTo>
                  <a:cubicBezTo>
                    <a:pt x="1365" y="184"/>
                    <a:pt x="1367" y="186"/>
                    <a:pt x="1369" y="186"/>
                  </a:cubicBezTo>
                  <a:cubicBezTo>
                    <a:pt x="1369" y="186"/>
                    <a:pt x="1369" y="186"/>
                    <a:pt x="1369" y="187"/>
                  </a:cubicBezTo>
                  <a:cubicBezTo>
                    <a:pt x="1369" y="187"/>
                    <a:pt x="1369" y="187"/>
                    <a:pt x="1369" y="187"/>
                  </a:cubicBezTo>
                  <a:cubicBezTo>
                    <a:pt x="1367" y="187"/>
                    <a:pt x="1366" y="187"/>
                    <a:pt x="1364" y="187"/>
                  </a:cubicBezTo>
                  <a:cubicBezTo>
                    <a:pt x="1363" y="188"/>
                    <a:pt x="1362" y="188"/>
                    <a:pt x="1360" y="189"/>
                  </a:cubicBezTo>
                  <a:cubicBezTo>
                    <a:pt x="1359" y="189"/>
                    <a:pt x="1358" y="189"/>
                    <a:pt x="1357" y="189"/>
                  </a:cubicBezTo>
                  <a:cubicBezTo>
                    <a:pt x="1356" y="189"/>
                    <a:pt x="1354" y="188"/>
                    <a:pt x="1356" y="190"/>
                  </a:cubicBezTo>
                  <a:cubicBezTo>
                    <a:pt x="1356" y="190"/>
                    <a:pt x="1355" y="191"/>
                    <a:pt x="1355" y="191"/>
                  </a:cubicBezTo>
                  <a:cubicBezTo>
                    <a:pt x="1354" y="191"/>
                    <a:pt x="1352" y="191"/>
                    <a:pt x="1351" y="191"/>
                  </a:cubicBezTo>
                  <a:cubicBezTo>
                    <a:pt x="1351" y="191"/>
                    <a:pt x="1351" y="191"/>
                    <a:pt x="1350" y="191"/>
                  </a:cubicBezTo>
                  <a:cubicBezTo>
                    <a:pt x="1351" y="191"/>
                    <a:pt x="1351" y="192"/>
                    <a:pt x="1351" y="192"/>
                  </a:cubicBezTo>
                  <a:cubicBezTo>
                    <a:pt x="1352" y="193"/>
                    <a:pt x="1353" y="194"/>
                    <a:pt x="1354" y="194"/>
                  </a:cubicBezTo>
                  <a:cubicBezTo>
                    <a:pt x="1353" y="194"/>
                    <a:pt x="1352" y="195"/>
                    <a:pt x="1350" y="195"/>
                  </a:cubicBezTo>
                  <a:cubicBezTo>
                    <a:pt x="1349" y="194"/>
                    <a:pt x="1349" y="195"/>
                    <a:pt x="1348" y="196"/>
                  </a:cubicBezTo>
                  <a:cubicBezTo>
                    <a:pt x="1347" y="198"/>
                    <a:pt x="1347" y="198"/>
                    <a:pt x="1349" y="198"/>
                  </a:cubicBezTo>
                  <a:cubicBezTo>
                    <a:pt x="1353" y="199"/>
                    <a:pt x="1356" y="198"/>
                    <a:pt x="1360" y="198"/>
                  </a:cubicBezTo>
                  <a:cubicBezTo>
                    <a:pt x="1360" y="198"/>
                    <a:pt x="1361" y="198"/>
                    <a:pt x="1362" y="199"/>
                  </a:cubicBezTo>
                  <a:cubicBezTo>
                    <a:pt x="1362" y="199"/>
                    <a:pt x="1363" y="199"/>
                    <a:pt x="1363" y="199"/>
                  </a:cubicBezTo>
                  <a:cubicBezTo>
                    <a:pt x="1363" y="200"/>
                    <a:pt x="1362" y="200"/>
                    <a:pt x="1362" y="200"/>
                  </a:cubicBezTo>
                  <a:cubicBezTo>
                    <a:pt x="1361" y="200"/>
                    <a:pt x="1360" y="201"/>
                    <a:pt x="1359" y="202"/>
                  </a:cubicBezTo>
                  <a:cubicBezTo>
                    <a:pt x="1359" y="202"/>
                    <a:pt x="1358" y="202"/>
                    <a:pt x="1358" y="202"/>
                  </a:cubicBezTo>
                  <a:cubicBezTo>
                    <a:pt x="1358" y="201"/>
                    <a:pt x="1358" y="201"/>
                    <a:pt x="1357" y="201"/>
                  </a:cubicBezTo>
                  <a:cubicBezTo>
                    <a:pt x="1354" y="202"/>
                    <a:pt x="1352" y="202"/>
                    <a:pt x="1349" y="202"/>
                  </a:cubicBezTo>
                  <a:cubicBezTo>
                    <a:pt x="1349" y="202"/>
                    <a:pt x="1349" y="203"/>
                    <a:pt x="1348" y="203"/>
                  </a:cubicBezTo>
                  <a:cubicBezTo>
                    <a:pt x="1349" y="203"/>
                    <a:pt x="1349" y="203"/>
                    <a:pt x="1349" y="203"/>
                  </a:cubicBezTo>
                  <a:cubicBezTo>
                    <a:pt x="1351" y="203"/>
                    <a:pt x="1352" y="203"/>
                    <a:pt x="1353" y="203"/>
                  </a:cubicBezTo>
                  <a:cubicBezTo>
                    <a:pt x="1355" y="202"/>
                    <a:pt x="1355" y="203"/>
                    <a:pt x="1355" y="204"/>
                  </a:cubicBezTo>
                  <a:cubicBezTo>
                    <a:pt x="1355" y="205"/>
                    <a:pt x="1354" y="206"/>
                    <a:pt x="1354" y="207"/>
                  </a:cubicBezTo>
                  <a:cubicBezTo>
                    <a:pt x="1353" y="208"/>
                    <a:pt x="1353" y="208"/>
                    <a:pt x="1352" y="208"/>
                  </a:cubicBezTo>
                  <a:cubicBezTo>
                    <a:pt x="1352" y="208"/>
                    <a:pt x="1352" y="207"/>
                    <a:pt x="1351" y="207"/>
                  </a:cubicBezTo>
                  <a:cubicBezTo>
                    <a:pt x="1351" y="206"/>
                    <a:pt x="1351" y="206"/>
                    <a:pt x="1350" y="205"/>
                  </a:cubicBezTo>
                  <a:cubicBezTo>
                    <a:pt x="1350" y="206"/>
                    <a:pt x="1349" y="206"/>
                    <a:pt x="1349" y="206"/>
                  </a:cubicBezTo>
                  <a:cubicBezTo>
                    <a:pt x="1349" y="207"/>
                    <a:pt x="1349" y="207"/>
                    <a:pt x="1349" y="207"/>
                  </a:cubicBezTo>
                  <a:cubicBezTo>
                    <a:pt x="1350" y="207"/>
                    <a:pt x="1350" y="207"/>
                    <a:pt x="1350" y="207"/>
                  </a:cubicBezTo>
                  <a:cubicBezTo>
                    <a:pt x="1350" y="208"/>
                    <a:pt x="1350" y="208"/>
                    <a:pt x="1350" y="208"/>
                  </a:cubicBezTo>
                  <a:cubicBezTo>
                    <a:pt x="1349" y="208"/>
                    <a:pt x="1348" y="208"/>
                    <a:pt x="1347" y="209"/>
                  </a:cubicBezTo>
                  <a:cubicBezTo>
                    <a:pt x="1346" y="209"/>
                    <a:pt x="1344" y="209"/>
                    <a:pt x="1344" y="210"/>
                  </a:cubicBezTo>
                  <a:cubicBezTo>
                    <a:pt x="1343" y="213"/>
                    <a:pt x="1342" y="209"/>
                    <a:pt x="1342" y="210"/>
                  </a:cubicBezTo>
                  <a:cubicBezTo>
                    <a:pt x="1341" y="208"/>
                    <a:pt x="1340" y="209"/>
                    <a:pt x="1339" y="209"/>
                  </a:cubicBezTo>
                  <a:cubicBezTo>
                    <a:pt x="1339" y="209"/>
                    <a:pt x="1339" y="210"/>
                    <a:pt x="1339" y="211"/>
                  </a:cubicBezTo>
                  <a:cubicBezTo>
                    <a:pt x="1339" y="212"/>
                    <a:pt x="1340" y="212"/>
                    <a:pt x="1341" y="212"/>
                  </a:cubicBezTo>
                  <a:cubicBezTo>
                    <a:pt x="1341" y="212"/>
                    <a:pt x="1341" y="212"/>
                    <a:pt x="1341" y="212"/>
                  </a:cubicBezTo>
                  <a:cubicBezTo>
                    <a:pt x="1341" y="212"/>
                    <a:pt x="1342" y="213"/>
                    <a:pt x="1342" y="213"/>
                  </a:cubicBezTo>
                  <a:cubicBezTo>
                    <a:pt x="1342" y="213"/>
                    <a:pt x="1341" y="214"/>
                    <a:pt x="1341" y="214"/>
                  </a:cubicBezTo>
                  <a:cubicBezTo>
                    <a:pt x="1340" y="214"/>
                    <a:pt x="1339" y="214"/>
                    <a:pt x="1338" y="214"/>
                  </a:cubicBezTo>
                  <a:cubicBezTo>
                    <a:pt x="1337" y="214"/>
                    <a:pt x="1336" y="216"/>
                    <a:pt x="1336" y="217"/>
                  </a:cubicBezTo>
                  <a:cubicBezTo>
                    <a:pt x="1336" y="217"/>
                    <a:pt x="1337" y="218"/>
                    <a:pt x="1337" y="218"/>
                  </a:cubicBezTo>
                  <a:cubicBezTo>
                    <a:pt x="1338" y="218"/>
                    <a:pt x="1338" y="217"/>
                    <a:pt x="1339" y="217"/>
                  </a:cubicBezTo>
                  <a:cubicBezTo>
                    <a:pt x="1339" y="217"/>
                    <a:pt x="1340" y="217"/>
                    <a:pt x="1341" y="217"/>
                  </a:cubicBezTo>
                  <a:cubicBezTo>
                    <a:pt x="1341" y="217"/>
                    <a:pt x="1341" y="218"/>
                    <a:pt x="1342" y="218"/>
                  </a:cubicBezTo>
                  <a:cubicBezTo>
                    <a:pt x="1341" y="218"/>
                    <a:pt x="1341" y="219"/>
                    <a:pt x="1341" y="219"/>
                  </a:cubicBezTo>
                  <a:cubicBezTo>
                    <a:pt x="1338" y="219"/>
                    <a:pt x="1337" y="220"/>
                    <a:pt x="1335" y="222"/>
                  </a:cubicBezTo>
                  <a:cubicBezTo>
                    <a:pt x="1334" y="222"/>
                    <a:pt x="1333" y="221"/>
                    <a:pt x="1333" y="222"/>
                  </a:cubicBezTo>
                  <a:cubicBezTo>
                    <a:pt x="1333" y="225"/>
                    <a:pt x="1333" y="227"/>
                    <a:pt x="1333" y="229"/>
                  </a:cubicBezTo>
                  <a:cubicBezTo>
                    <a:pt x="1333" y="229"/>
                    <a:pt x="1333" y="230"/>
                    <a:pt x="1334" y="230"/>
                  </a:cubicBezTo>
                  <a:cubicBezTo>
                    <a:pt x="1334" y="230"/>
                    <a:pt x="1335" y="230"/>
                    <a:pt x="1335" y="230"/>
                  </a:cubicBezTo>
                  <a:cubicBezTo>
                    <a:pt x="1335" y="229"/>
                    <a:pt x="1336" y="229"/>
                    <a:pt x="1336" y="228"/>
                  </a:cubicBezTo>
                  <a:cubicBezTo>
                    <a:pt x="1336" y="228"/>
                    <a:pt x="1336" y="228"/>
                    <a:pt x="1337" y="227"/>
                  </a:cubicBezTo>
                  <a:cubicBezTo>
                    <a:pt x="1337" y="228"/>
                    <a:pt x="1337" y="228"/>
                    <a:pt x="1337" y="228"/>
                  </a:cubicBezTo>
                  <a:cubicBezTo>
                    <a:pt x="1337" y="230"/>
                    <a:pt x="1338" y="231"/>
                    <a:pt x="1340" y="231"/>
                  </a:cubicBezTo>
                  <a:cubicBezTo>
                    <a:pt x="1340" y="231"/>
                    <a:pt x="1340" y="232"/>
                    <a:pt x="1341" y="232"/>
                  </a:cubicBezTo>
                  <a:cubicBezTo>
                    <a:pt x="1338" y="233"/>
                    <a:pt x="1339" y="236"/>
                    <a:pt x="1337" y="237"/>
                  </a:cubicBezTo>
                  <a:cubicBezTo>
                    <a:pt x="1337" y="237"/>
                    <a:pt x="1336" y="237"/>
                    <a:pt x="1336" y="238"/>
                  </a:cubicBezTo>
                  <a:cubicBezTo>
                    <a:pt x="1336" y="240"/>
                    <a:pt x="1336" y="241"/>
                    <a:pt x="1336" y="243"/>
                  </a:cubicBezTo>
                  <a:cubicBezTo>
                    <a:pt x="1337" y="245"/>
                    <a:pt x="1334" y="246"/>
                    <a:pt x="1336" y="247"/>
                  </a:cubicBezTo>
                  <a:cubicBezTo>
                    <a:pt x="1336" y="250"/>
                    <a:pt x="1337" y="252"/>
                    <a:pt x="1338" y="253"/>
                  </a:cubicBezTo>
                  <a:cubicBezTo>
                    <a:pt x="1340" y="255"/>
                    <a:pt x="1340" y="255"/>
                    <a:pt x="1340" y="255"/>
                  </a:cubicBezTo>
                  <a:cubicBezTo>
                    <a:pt x="1342" y="255"/>
                    <a:pt x="1342" y="255"/>
                    <a:pt x="1341" y="257"/>
                  </a:cubicBezTo>
                  <a:cubicBezTo>
                    <a:pt x="1341" y="257"/>
                    <a:pt x="1338" y="260"/>
                    <a:pt x="1338" y="260"/>
                  </a:cubicBezTo>
                  <a:cubicBezTo>
                    <a:pt x="1337" y="261"/>
                    <a:pt x="1336" y="261"/>
                    <a:pt x="1336" y="262"/>
                  </a:cubicBezTo>
                  <a:cubicBezTo>
                    <a:pt x="1336" y="262"/>
                    <a:pt x="1336" y="264"/>
                    <a:pt x="1336" y="264"/>
                  </a:cubicBezTo>
                  <a:cubicBezTo>
                    <a:pt x="1337" y="264"/>
                    <a:pt x="1337" y="264"/>
                    <a:pt x="1338" y="264"/>
                  </a:cubicBezTo>
                  <a:cubicBezTo>
                    <a:pt x="1340" y="264"/>
                    <a:pt x="1340" y="264"/>
                    <a:pt x="1339" y="265"/>
                  </a:cubicBezTo>
                  <a:cubicBezTo>
                    <a:pt x="1339" y="266"/>
                    <a:pt x="1339" y="266"/>
                    <a:pt x="1340" y="267"/>
                  </a:cubicBezTo>
                  <a:cubicBezTo>
                    <a:pt x="1340" y="267"/>
                    <a:pt x="1340" y="268"/>
                    <a:pt x="1341" y="267"/>
                  </a:cubicBezTo>
                  <a:cubicBezTo>
                    <a:pt x="1341" y="267"/>
                    <a:pt x="1342" y="267"/>
                    <a:pt x="1343" y="267"/>
                  </a:cubicBezTo>
                  <a:cubicBezTo>
                    <a:pt x="1343" y="266"/>
                    <a:pt x="1344" y="266"/>
                    <a:pt x="1344" y="266"/>
                  </a:cubicBezTo>
                  <a:cubicBezTo>
                    <a:pt x="1344" y="265"/>
                    <a:pt x="1343" y="265"/>
                    <a:pt x="1343" y="265"/>
                  </a:cubicBezTo>
                  <a:cubicBezTo>
                    <a:pt x="1343" y="264"/>
                    <a:pt x="1342" y="264"/>
                    <a:pt x="1342" y="264"/>
                  </a:cubicBezTo>
                  <a:cubicBezTo>
                    <a:pt x="1342" y="264"/>
                    <a:pt x="1342" y="264"/>
                    <a:pt x="1343" y="264"/>
                  </a:cubicBezTo>
                  <a:cubicBezTo>
                    <a:pt x="1345" y="263"/>
                    <a:pt x="1346" y="262"/>
                    <a:pt x="1348" y="263"/>
                  </a:cubicBezTo>
                  <a:cubicBezTo>
                    <a:pt x="1349" y="263"/>
                    <a:pt x="1349" y="262"/>
                    <a:pt x="1349" y="262"/>
                  </a:cubicBezTo>
                  <a:cubicBezTo>
                    <a:pt x="1349" y="262"/>
                    <a:pt x="1348" y="262"/>
                    <a:pt x="1348" y="262"/>
                  </a:cubicBezTo>
                  <a:cubicBezTo>
                    <a:pt x="1347" y="262"/>
                    <a:pt x="1347" y="262"/>
                    <a:pt x="1346" y="262"/>
                  </a:cubicBezTo>
                  <a:cubicBezTo>
                    <a:pt x="1346" y="262"/>
                    <a:pt x="1346" y="261"/>
                    <a:pt x="1346" y="261"/>
                  </a:cubicBezTo>
                  <a:cubicBezTo>
                    <a:pt x="1346" y="261"/>
                    <a:pt x="1347" y="260"/>
                    <a:pt x="1347" y="260"/>
                  </a:cubicBezTo>
                  <a:cubicBezTo>
                    <a:pt x="1347" y="260"/>
                    <a:pt x="1346" y="260"/>
                    <a:pt x="1346" y="260"/>
                  </a:cubicBezTo>
                  <a:cubicBezTo>
                    <a:pt x="1345" y="260"/>
                    <a:pt x="1345" y="259"/>
                    <a:pt x="1345" y="259"/>
                  </a:cubicBezTo>
                  <a:cubicBezTo>
                    <a:pt x="1345" y="259"/>
                    <a:pt x="1345" y="258"/>
                    <a:pt x="1346" y="258"/>
                  </a:cubicBezTo>
                  <a:cubicBezTo>
                    <a:pt x="1346" y="258"/>
                    <a:pt x="1346" y="257"/>
                    <a:pt x="1346" y="257"/>
                  </a:cubicBezTo>
                  <a:cubicBezTo>
                    <a:pt x="1346" y="257"/>
                    <a:pt x="1345" y="256"/>
                    <a:pt x="1344" y="255"/>
                  </a:cubicBezTo>
                  <a:cubicBezTo>
                    <a:pt x="1344" y="255"/>
                    <a:pt x="1344" y="255"/>
                    <a:pt x="1344" y="255"/>
                  </a:cubicBezTo>
                  <a:cubicBezTo>
                    <a:pt x="1344" y="254"/>
                    <a:pt x="1344" y="254"/>
                    <a:pt x="1345" y="254"/>
                  </a:cubicBezTo>
                  <a:cubicBezTo>
                    <a:pt x="1346" y="254"/>
                    <a:pt x="1347" y="254"/>
                    <a:pt x="1349" y="254"/>
                  </a:cubicBezTo>
                  <a:cubicBezTo>
                    <a:pt x="1350" y="254"/>
                    <a:pt x="1351" y="253"/>
                    <a:pt x="1352" y="254"/>
                  </a:cubicBezTo>
                  <a:cubicBezTo>
                    <a:pt x="1354" y="252"/>
                    <a:pt x="1356" y="255"/>
                    <a:pt x="1357" y="254"/>
                  </a:cubicBezTo>
                  <a:cubicBezTo>
                    <a:pt x="1357" y="254"/>
                    <a:pt x="1358" y="255"/>
                    <a:pt x="1358" y="255"/>
                  </a:cubicBezTo>
                  <a:cubicBezTo>
                    <a:pt x="1356" y="255"/>
                    <a:pt x="1356" y="255"/>
                    <a:pt x="1356" y="257"/>
                  </a:cubicBezTo>
                  <a:cubicBezTo>
                    <a:pt x="1357" y="257"/>
                    <a:pt x="1358" y="257"/>
                    <a:pt x="1358" y="257"/>
                  </a:cubicBezTo>
                  <a:cubicBezTo>
                    <a:pt x="1359" y="257"/>
                    <a:pt x="1359" y="257"/>
                    <a:pt x="1359" y="257"/>
                  </a:cubicBezTo>
                  <a:cubicBezTo>
                    <a:pt x="1359" y="258"/>
                    <a:pt x="1359" y="259"/>
                    <a:pt x="1358" y="259"/>
                  </a:cubicBezTo>
                  <a:cubicBezTo>
                    <a:pt x="1357" y="259"/>
                    <a:pt x="1356" y="259"/>
                    <a:pt x="1355" y="259"/>
                  </a:cubicBezTo>
                  <a:cubicBezTo>
                    <a:pt x="1354" y="259"/>
                    <a:pt x="1353" y="259"/>
                    <a:pt x="1353" y="261"/>
                  </a:cubicBezTo>
                  <a:cubicBezTo>
                    <a:pt x="1353" y="262"/>
                    <a:pt x="1352" y="262"/>
                    <a:pt x="1351" y="262"/>
                  </a:cubicBezTo>
                  <a:cubicBezTo>
                    <a:pt x="1351" y="262"/>
                    <a:pt x="1350" y="263"/>
                    <a:pt x="1350" y="263"/>
                  </a:cubicBezTo>
                  <a:cubicBezTo>
                    <a:pt x="1350" y="263"/>
                    <a:pt x="1351" y="264"/>
                    <a:pt x="1351" y="264"/>
                  </a:cubicBezTo>
                  <a:cubicBezTo>
                    <a:pt x="1352" y="264"/>
                    <a:pt x="1353" y="265"/>
                    <a:pt x="1352" y="267"/>
                  </a:cubicBezTo>
                  <a:cubicBezTo>
                    <a:pt x="1351" y="267"/>
                    <a:pt x="1351" y="268"/>
                    <a:pt x="1352" y="268"/>
                  </a:cubicBezTo>
                  <a:cubicBezTo>
                    <a:pt x="1353" y="269"/>
                    <a:pt x="1354" y="268"/>
                    <a:pt x="1355" y="269"/>
                  </a:cubicBezTo>
                  <a:cubicBezTo>
                    <a:pt x="1355" y="269"/>
                    <a:pt x="1356" y="269"/>
                    <a:pt x="1356" y="270"/>
                  </a:cubicBezTo>
                  <a:cubicBezTo>
                    <a:pt x="1356" y="271"/>
                    <a:pt x="1355" y="271"/>
                    <a:pt x="1354" y="270"/>
                  </a:cubicBezTo>
                  <a:cubicBezTo>
                    <a:pt x="1354" y="270"/>
                    <a:pt x="1344" y="271"/>
                    <a:pt x="1344" y="271"/>
                  </a:cubicBezTo>
                  <a:cubicBezTo>
                    <a:pt x="1343" y="272"/>
                    <a:pt x="1341" y="271"/>
                    <a:pt x="1342" y="273"/>
                  </a:cubicBezTo>
                  <a:cubicBezTo>
                    <a:pt x="1342" y="274"/>
                    <a:pt x="1341" y="275"/>
                    <a:pt x="1341" y="276"/>
                  </a:cubicBezTo>
                  <a:cubicBezTo>
                    <a:pt x="1341" y="277"/>
                    <a:pt x="1340" y="277"/>
                    <a:pt x="1339" y="277"/>
                  </a:cubicBezTo>
                  <a:cubicBezTo>
                    <a:pt x="1338" y="277"/>
                    <a:pt x="1337" y="277"/>
                    <a:pt x="1337" y="278"/>
                  </a:cubicBezTo>
                  <a:cubicBezTo>
                    <a:pt x="1337" y="279"/>
                    <a:pt x="1337" y="280"/>
                    <a:pt x="1337" y="281"/>
                  </a:cubicBezTo>
                  <a:cubicBezTo>
                    <a:pt x="1337" y="281"/>
                    <a:pt x="1338" y="281"/>
                    <a:pt x="1338" y="281"/>
                  </a:cubicBezTo>
                  <a:cubicBezTo>
                    <a:pt x="1339" y="280"/>
                    <a:pt x="1340" y="281"/>
                    <a:pt x="1341" y="281"/>
                  </a:cubicBezTo>
                  <a:cubicBezTo>
                    <a:pt x="1342" y="281"/>
                    <a:pt x="1342" y="280"/>
                    <a:pt x="1343" y="280"/>
                  </a:cubicBezTo>
                  <a:cubicBezTo>
                    <a:pt x="1343" y="280"/>
                    <a:pt x="1344" y="280"/>
                    <a:pt x="1344" y="280"/>
                  </a:cubicBezTo>
                  <a:cubicBezTo>
                    <a:pt x="1345" y="280"/>
                    <a:pt x="1344" y="281"/>
                    <a:pt x="1344" y="281"/>
                  </a:cubicBezTo>
                  <a:cubicBezTo>
                    <a:pt x="1343" y="283"/>
                    <a:pt x="1341" y="284"/>
                    <a:pt x="1339" y="283"/>
                  </a:cubicBezTo>
                  <a:cubicBezTo>
                    <a:pt x="1338" y="282"/>
                    <a:pt x="1337" y="282"/>
                    <a:pt x="1336" y="283"/>
                  </a:cubicBezTo>
                  <a:cubicBezTo>
                    <a:pt x="1336" y="284"/>
                    <a:pt x="1336" y="284"/>
                    <a:pt x="1336" y="284"/>
                  </a:cubicBezTo>
                  <a:cubicBezTo>
                    <a:pt x="1336" y="285"/>
                    <a:pt x="1337" y="285"/>
                    <a:pt x="1337" y="285"/>
                  </a:cubicBezTo>
                  <a:cubicBezTo>
                    <a:pt x="1339" y="283"/>
                    <a:pt x="1339" y="284"/>
                    <a:pt x="1339" y="286"/>
                  </a:cubicBezTo>
                  <a:cubicBezTo>
                    <a:pt x="1338" y="287"/>
                    <a:pt x="1337" y="288"/>
                    <a:pt x="1337" y="290"/>
                  </a:cubicBezTo>
                  <a:cubicBezTo>
                    <a:pt x="1338" y="291"/>
                    <a:pt x="1338" y="292"/>
                    <a:pt x="1338" y="294"/>
                  </a:cubicBezTo>
                  <a:cubicBezTo>
                    <a:pt x="1338" y="295"/>
                    <a:pt x="1338" y="296"/>
                    <a:pt x="1338" y="296"/>
                  </a:cubicBezTo>
                  <a:cubicBezTo>
                    <a:pt x="1336" y="297"/>
                    <a:pt x="1338" y="298"/>
                    <a:pt x="1337" y="298"/>
                  </a:cubicBezTo>
                  <a:cubicBezTo>
                    <a:pt x="1337" y="299"/>
                    <a:pt x="1336" y="299"/>
                    <a:pt x="1336" y="299"/>
                  </a:cubicBezTo>
                  <a:cubicBezTo>
                    <a:pt x="1335" y="300"/>
                    <a:pt x="1335" y="302"/>
                    <a:pt x="1335" y="303"/>
                  </a:cubicBezTo>
                  <a:cubicBezTo>
                    <a:pt x="1335" y="303"/>
                    <a:pt x="1336" y="303"/>
                    <a:pt x="1336" y="302"/>
                  </a:cubicBezTo>
                  <a:cubicBezTo>
                    <a:pt x="1336" y="302"/>
                    <a:pt x="1336" y="302"/>
                    <a:pt x="1336" y="301"/>
                  </a:cubicBezTo>
                  <a:cubicBezTo>
                    <a:pt x="1337" y="302"/>
                    <a:pt x="1337" y="302"/>
                    <a:pt x="1337" y="302"/>
                  </a:cubicBezTo>
                  <a:cubicBezTo>
                    <a:pt x="1337" y="303"/>
                    <a:pt x="1337" y="304"/>
                    <a:pt x="1338" y="306"/>
                  </a:cubicBezTo>
                  <a:cubicBezTo>
                    <a:pt x="1338" y="306"/>
                    <a:pt x="1338" y="307"/>
                    <a:pt x="1339" y="306"/>
                  </a:cubicBezTo>
                  <a:cubicBezTo>
                    <a:pt x="1339" y="306"/>
                    <a:pt x="1340" y="306"/>
                    <a:pt x="1340" y="307"/>
                  </a:cubicBezTo>
                  <a:cubicBezTo>
                    <a:pt x="1340" y="308"/>
                    <a:pt x="1340" y="309"/>
                    <a:pt x="1340" y="310"/>
                  </a:cubicBezTo>
                  <a:cubicBezTo>
                    <a:pt x="1340" y="312"/>
                    <a:pt x="1338" y="313"/>
                    <a:pt x="1339" y="314"/>
                  </a:cubicBezTo>
                  <a:cubicBezTo>
                    <a:pt x="1340" y="315"/>
                    <a:pt x="1339" y="317"/>
                    <a:pt x="1339" y="318"/>
                  </a:cubicBezTo>
                  <a:cubicBezTo>
                    <a:pt x="1339" y="319"/>
                    <a:pt x="1339" y="321"/>
                    <a:pt x="1339" y="322"/>
                  </a:cubicBezTo>
                  <a:cubicBezTo>
                    <a:pt x="1339" y="324"/>
                    <a:pt x="1339" y="325"/>
                    <a:pt x="1339" y="327"/>
                  </a:cubicBezTo>
                  <a:cubicBezTo>
                    <a:pt x="1339" y="329"/>
                    <a:pt x="1338" y="332"/>
                    <a:pt x="1340" y="334"/>
                  </a:cubicBezTo>
                  <a:cubicBezTo>
                    <a:pt x="1340" y="334"/>
                    <a:pt x="1340" y="335"/>
                    <a:pt x="1340" y="336"/>
                  </a:cubicBezTo>
                  <a:cubicBezTo>
                    <a:pt x="1338" y="339"/>
                    <a:pt x="1338" y="343"/>
                    <a:pt x="1339" y="346"/>
                  </a:cubicBezTo>
                  <a:cubicBezTo>
                    <a:pt x="1340" y="352"/>
                    <a:pt x="1340" y="358"/>
                    <a:pt x="1340" y="364"/>
                  </a:cubicBezTo>
                  <a:cubicBezTo>
                    <a:pt x="1340" y="365"/>
                    <a:pt x="1341" y="365"/>
                    <a:pt x="1340" y="367"/>
                  </a:cubicBezTo>
                  <a:cubicBezTo>
                    <a:pt x="1340" y="367"/>
                    <a:pt x="1341" y="369"/>
                    <a:pt x="1341" y="370"/>
                  </a:cubicBezTo>
                  <a:cubicBezTo>
                    <a:pt x="1341" y="371"/>
                    <a:pt x="1340" y="373"/>
                    <a:pt x="1342" y="374"/>
                  </a:cubicBezTo>
                  <a:cubicBezTo>
                    <a:pt x="1343" y="375"/>
                    <a:pt x="1339" y="375"/>
                    <a:pt x="1341" y="377"/>
                  </a:cubicBezTo>
                  <a:cubicBezTo>
                    <a:pt x="1342" y="378"/>
                    <a:pt x="1342" y="379"/>
                    <a:pt x="1341" y="380"/>
                  </a:cubicBezTo>
                  <a:cubicBezTo>
                    <a:pt x="1341" y="380"/>
                    <a:pt x="1341" y="381"/>
                    <a:pt x="1341" y="381"/>
                  </a:cubicBezTo>
                  <a:cubicBezTo>
                    <a:pt x="1343" y="384"/>
                    <a:pt x="1341" y="388"/>
                    <a:pt x="1342" y="391"/>
                  </a:cubicBezTo>
                  <a:cubicBezTo>
                    <a:pt x="1343" y="397"/>
                    <a:pt x="1342" y="402"/>
                    <a:pt x="1343" y="408"/>
                  </a:cubicBezTo>
                  <a:cubicBezTo>
                    <a:pt x="1343" y="410"/>
                    <a:pt x="1344" y="411"/>
                    <a:pt x="1344" y="413"/>
                  </a:cubicBezTo>
                  <a:cubicBezTo>
                    <a:pt x="1344" y="415"/>
                    <a:pt x="1343" y="417"/>
                    <a:pt x="1345" y="419"/>
                  </a:cubicBezTo>
                  <a:cubicBezTo>
                    <a:pt x="1345" y="419"/>
                    <a:pt x="1345" y="420"/>
                    <a:pt x="1345" y="421"/>
                  </a:cubicBezTo>
                  <a:cubicBezTo>
                    <a:pt x="1344" y="422"/>
                    <a:pt x="1344" y="427"/>
                    <a:pt x="1344" y="427"/>
                  </a:cubicBezTo>
                  <a:cubicBezTo>
                    <a:pt x="1345" y="428"/>
                    <a:pt x="1345" y="430"/>
                    <a:pt x="1345" y="431"/>
                  </a:cubicBezTo>
                  <a:cubicBezTo>
                    <a:pt x="1344" y="432"/>
                    <a:pt x="1343" y="434"/>
                    <a:pt x="1344" y="435"/>
                  </a:cubicBezTo>
                  <a:cubicBezTo>
                    <a:pt x="1345" y="437"/>
                    <a:pt x="1344" y="439"/>
                    <a:pt x="1345" y="440"/>
                  </a:cubicBezTo>
                  <a:cubicBezTo>
                    <a:pt x="1345" y="442"/>
                    <a:pt x="1345" y="444"/>
                    <a:pt x="1345" y="446"/>
                  </a:cubicBezTo>
                  <a:cubicBezTo>
                    <a:pt x="1345" y="447"/>
                    <a:pt x="1344" y="449"/>
                    <a:pt x="1345" y="451"/>
                  </a:cubicBezTo>
                  <a:cubicBezTo>
                    <a:pt x="1345" y="453"/>
                    <a:pt x="1344" y="455"/>
                    <a:pt x="1345" y="456"/>
                  </a:cubicBezTo>
                  <a:cubicBezTo>
                    <a:pt x="1344" y="458"/>
                    <a:pt x="1345" y="460"/>
                    <a:pt x="1345" y="462"/>
                  </a:cubicBezTo>
                  <a:cubicBezTo>
                    <a:pt x="1344" y="464"/>
                    <a:pt x="1345" y="466"/>
                    <a:pt x="1345" y="467"/>
                  </a:cubicBezTo>
                  <a:cubicBezTo>
                    <a:pt x="1345" y="469"/>
                    <a:pt x="1345" y="471"/>
                    <a:pt x="1345" y="473"/>
                  </a:cubicBezTo>
                  <a:cubicBezTo>
                    <a:pt x="1345" y="475"/>
                    <a:pt x="1345" y="477"/>
                    <a:pt x="1345" y="479"/>
                  </a:cubicBezTo>
                  <a:cubicBezTo>
                    <a:pt x="1344" y="481"/>
                    <a:pt x="1345" y="483"/>
                    <a:pt x="1345" y="484"/>
                  </a:cubicBezTo>
                  <a:cubicBezTo>
                    <a:pt x="1345" y="486"/>
                    <a:pt x="1346" y="488"/>
                    <a:pt x="1346" y="490"/>
                  </a:cubicBezTo>
                  <a:cubicBezTo>
                    <a:pt x="1346" y="492"/>
                    <a:pt x="1346" y="494"/>
                    <a:pt x="1346" y="496"/>
                  </a:cubicBezTo>
                  <a:cubicBezTo>
                    <a:pt x="1346" y="498"/>
                    <a:pt x="1346" y="500"/>
                    <a:pt x="1346" y="502"/>
                  </a:cubicBezTo>
                  <a:cubicBezTo>
                    <a:pt x="1346" y="504"/>
                    <a:pt x="1346" y="506"/>
                    <a:pt x="1346" y="508"/>
                  </a:cubicBezTo>
                  <a:cubicBezTo>
                    <a:pt x="1346" y="510"/>
                    <a:pt x="1346" y="512"/>
                    <a:pt x="1346" y="514"/>
                  </a:cubicBezTo>
                  <a:cubicBezTo>
                    <a:pt x="1346" y="516"/>
                    <a:pt x="1346" y="518"/>
                    <a:pt x="1346" y="520"/>
                  </a:cubicBezTo>
                  <a:cubicBezTo>
                    <a:pt x="1346" y="522"/>
                    <a:pt x="1346" y="524"/>
                    <a:pt x="1346" y="526"/>
                  </a:cubicBezTo>
                  <a:cubicBezTo>
                    <a:pt x="1346" y="528"/>
                    <a:pt x="1346" y="530"/>
                    <a:pt x="1346" y="532"/>
                  </a:cubicBezTo>
                  <a:cubicBezTo>
                    <a:pt x="1346" y="534"/>
                    <a:pt x="1346" y="536"/>
                    <a:pt x="1346" y="538"/>
                  </a:cubicBezTo>
                  <a:cubicBezTo>
                    <a:pt x="1346" y="540"/>
                    <a:pt x="1346" y="542"/>
                    <a:pt x="1346" y="544"/>
                  </a:cubicBezTo>
                  <a:cubicBezTo>
                    <a:pt x="1346" y="545"/>
                    <a:pt x="1346" y="547"/>
                    <a:pt x="1345" y="548"/>
                  </a:cubicBezTo>
                  <a:cubicBezTo>
                    <a:pt x="1344" y="550"/>
                    <a:pt x="1346" y="551"/>
                    <a:pt x="1346" y="552"/>
                  </a:cubicBezTo>
                  <a:cubicBezTo>
                    <a:pt x="1345" y="552"/>
                    <a:pt x="1345" y="553"/>
                    <a:pt x="1345" y="554"/>
                  </a:cubicBezTo>
                  <a:cubicBezTo>
                    <a:pt x="1345" y="555"/>
                    <a:pt x="1344" y="556"/>
                    <a:pt x="1345" y="556"/>
                  </a:cubicBezTo>
                  <a:cubicBezTo>
                    <a:pt x="1346" y="557"/>
                    <a:pt x="1345" y="558"/>
                    <a:pt x="1346" y="560"/>
                  </a:cubicBezTo>
                  <a:cubicBezTo>
                    <a:pt x="1346" y="561"/>
                    <a:pt x="1345" y="563"/>
                    <a:pt x="1346" y="565"/>
                  </a:cubicBezTo>
                  <a:cubicBezTo>
                    <a:pt x="1347" y="566"/>
                    <a:pt x="1345" y="567"/>
                    <a:pt x="1346" y="568"/>
                  </a:cubicBezTo>
                  <a:cubicBezTo>
                    <a:pt x="1347" y="569"/>
                    <a:pt x="1346" y="571"/>
                    <a:pt x="1346" y="572"/>
                  </a:cubicBezTo>
                  <a:cubicBezTo>
                    <a:pt x="1347" y="578"/>
                    <a:pt x="1347" y="584"/>
                    <a:pt x="1346" y="590"/>
                  </a:cubicBezTo>
                  <a:cubicBezTo>
                    <a:pt x="1346" y="592"/>
                    <a:pt x="1348" y="594"/>
                    <a:pt x="1347" y="596"/>
                  </a:cubicBezTo>
                  <a:cubicBezTo>
                    <a:pt x="1348" y="598"/>
                    <a:pt x="1347" y="600"/>
                    <a:pt x="1347" y="602"/>
                  </a:cubicBezTo>
                  <a:cubicBezTo>
                    <a:pt x="1348" y="604"/>
                    <a:pt x="1348" y="606"/>
                    <a:pt x="1348" y="608"/>
                  </a:cubicBezTo>
                  <a:cubicBezTo>
                    <a:pt x="1348" y="611"/>
                    <a:pt x="1347" y="614"/>
                    <a:pt x="1347" y="617"/>
                  </a:cubicBezTo>
                  <a:cubicBezTo>
                    <a:pt x="1347" y="617"/>
                    <a:pt x="1347" y="618"/>
                    <a:pt x="1347" y="618"/>
                  </a:cubicBezTo>
                  <a:cubicBezTo>
                    <a:pt x="1349" y="621"/>
                    <a:pt x="1348" y="624"/>
                    <a:pt x="1348" y="627"/>
                  </a:cubicBezTo>
                  <a:cubicBezTo>
                    <a:pt x="1348" y="629"/>
                    <a:pt x="1348" y="631"/>
                    <a:pt x="1348" y="633"/>
                  </a:cubicBezTo>
                  <a:cubicBezTo>
                    <a:pt x="1349" y="634"/>
                    <a:pt x="1349" y="636"/>
                    <a:pt x="1348" y="637"/>
                  </a:cubicBezTo>
                  <a:cubicBezTo>
                    <a:pt x="1348" y="637"/>
                    <a:pt x="1348" y="638"/>
                    <a:pt x="1348" y="638"/>
                  </a:cubicBezTo>
                  <a:cubicBezTo>
                    <a:pt x="1349" y="639"/>
                    <a:pt x="1350" y="640"/>
                    <a:pt x="1349" y="642"/>
                  </a:cubicBezTo>
                  <a:cubicBezTo>
                    <a:pt x="1348" y="643"/>
                    <a:pt x="1349" y="645"/>
                    <a:pt x="1349" y="646"/>
                  </a:cubicBezTo>
                  <a:cubicBezTo>
                    <a:pt x="1349" y="647"/>
                    <a:pt x="1349" y="649"/>
                    <a:pt x="1349" y="651"/>
                  </a:cubicBezTo>
                  <a:cubicBezTo>
                    <a:pt x="1349" y="652"/>
                    <a:pt x="1350" y="653"/>
                    <a:pt x="1348" y="653"/>
                  </a:cubicBezTo>
                  <a:cubicBezTo>
                    <a:pt x="1348" y="653"/>
                    <a:pt x="1348" y="653"/>
                    <a:pt x="1348" y="653"/>
                  </a:cubicBezTo>
                  <a:cubicBezTo>
                    <a:pt x="1350" y="654"/>
                    <a:pt x="1349" y="655"/>
                    <a:pt x="1349" y="656"/>
                  </a:cubicBezTo>
                  <a:cubicBezTo>
                    <a:pt x="1348" y="656"/>
                    <a:pt x="1348" y="658"/>
                    <a:pt x="1349" y="658"/>
                  </a:cubicBezTo>
                  <a:cubicBezTo>
                    <a:pt x="1350" y="659"/>
                    <a:pt x="1350" y="661"/>
                    <a:pt x="1350" y="662"/>
                  </a:cubicBezTo>
                  <a:cubicBezTo>
                    <a:pt x="1350" y="666"/>
                    <a:pt x="1350" y="669"/>
                    <a:pt x="1350" y="673"/>
                  </a:cubicBezTo>
                  <a:cubicBezTo>
                    <a:pt x="1350" y="675"/>
                    <a:pt x="1352" y="678"/>
                    <a:pt x="1351" y="680"/>
                  </a:cubicBezTo>
                  <a:cubicBezTo>
                    <a:pt x="1351" y="681"/>
                    <a:pt x="1352" y="682"/>
                    <a:pt x="1350" y="682"/>
                  </a:cubicBezTo>
                  <a:cubicBezTo>
                    <a:pt x="1350" y="682"/>
                    <a:pt x="1350" y="683"/>
                    <a:pt x="1350" y="683"/>
                  </a:cubicBezTo>
                  <a:cubicBezTo>
                    <a:pt x="1352" y="684"/>
                    <a:pt x="1351" y="686"/>
                    <a:pt x="1351" y="688"/>
                  </a:cubicBezTo>
                  <a:cubicBezTo>
                    <a:pt x="1351" y="690"/>
                    <a:pt x="1351" y="693"/>
                    <a:pt x="1351" y="695"/>
                  </a:cubicBezTo>
                  <a:cubicBezTo>
                    <a:pt x="1351" y="696"/>
                    <a:pt x="1351" y="698"/>
                    <a:pt x="1352" y="699"/>
                  </a:cubicBezTo>
                  <a:cubicBezTo>
                    <a:pt x="1352" y="699"/>
                    <a:pt x="1352" y="700"/>
                    <a:pt x="1352" y="701"/>
                  </a:cubicBezTo>
                  <a:cubicBezTo>
                    <a:pt x="1351" y="703"/>
                    <a:pt x="1352" y="704"/>
                    <a:pt x="1352" y="706"/>
                  </a:cubicBezTo>
                  <a:cubicBezTo>
                    <a:pt x="1353" y="712"/>
                    <a:pt x="1352" y="718"/>
                    <a:pt x="1353" y="724"/>
                  </a:cubicBezTo>
                  <a:cubicBezTo>
                    <a:pt x="1354" y="731"/>
                    <a:pt x="1353" y="737"/>
                    <a:pt x="1354" y="744"/>
                  </a:cubicBezTo>
                  <a:cubicBezTo>
                    <a:pt x="1355" y="748"/>
                    <a:pt x="1355" y="753"/>
                    <a:pt x="1355" y="757"/>
                  </a:cubicBezTo>
                  <a:cubicBezTo>
                    <a:pt x="1355" y="758"/>
                    <a:pt x="1356" y="759"/>
                    <a:pt x="1356" y="760"/>
                  </a:cubicBezTo>
                  <a:cubicBezTo>
                    <a:pt x="1355" y="761"/>
                    <a:pt x="1357" y="762"/>
                    <a:pt x="1356" y="763"/>
                  </a:cubicBezTo>
                  <a:cubicBezTo>
                    <a:pt x="1356" y="764"/>
                    <a:pt x="1356" y="765"/>
                    <a:pt x="1357" y="766"/>
                  </a:cubicBezTo>
                  <a:cubicBezTo>
                    <a:pt x="1357" y="767"/>
                    <a:pt x="1357" y="768"/>
                    <a:pt x="1357" y="768"/>
                  </a:cubicBezTo>
                  <a:cubicBezTo>
                    <a:pt x="1357" y="770"/>
                    <a:pt x="1356" y="772"/>
                    <a:pt x="1357" y="773"/>
                  </a:cubicBezTo>
                  <a:cubicBezTo>
                    <a:pt x="1357" y="775"/>
                    <a:pt x="1357" y="777"/>
                    <a:pt x="1357" y="779"/>
                  </a:cubicBezTo>
                  <a:cubicBezTo>
                    <a:pt x="1357" y="781"/>
                    <a:pt x="1357" y="782"/>
                    <a:pt x="1357" y="784"/>
                  </a:cubicBezTo>
                  <a:cubicBezTo>
                    <a:pt x="1357" y="786"/>
                    <a:pt x="1357" y="788"/>
                    <a:pt x="1357" y="790"/>
                  </a:cubicBezTo>
                  <a:cubicBezTo>
                    <a:pt x="1357" y="791"/>
                    <a:pt x="1357" y="792"/>
                    <a:pt x="1358" y="793"/>
                  </a:cubicBezTo>
                  <a:cubicBezTo>
                    <a:pt x="1358" y="794"/>
                    <a:pt x="1356" y="794"/>
                    <a:pt x="1358" y="795"/>
                  </a:cubicBezTo>
                  <a:cubicBezTo>
                    <a:pt x="1358" y="795"/>
                    <a:pt x="1358" y="797"/>
                    <a:pt x="1358" y="798"/>
                  </a:cubicBezTo>
                  <a:cubicBezTo>
                    <a:pt x="1356" y="800"/>
                    <a:pt x="1357" y="802"/>
                    <a:pt x="1357" y="805"/>
                  </a:cubicBezTo>
                  <a:cubicBezTo>
                    <a:pt x="1357" y="807"/>
                    <a:pt x="1357" y="810"/>
                    <a:pt x="1357" y="812"/>
                  </a:cubicBezTo>
                  <a:cubicBezTo>
                    <a:pt x="1357" y="814"/>
                    <a:pt x="1359" y="817"/>
                    <a:pt x="1355" y="818"/>
                  </a:cubicBezTo>
                  <a:cubicBezTo>
                    <a:pt x="1355" y="818"/>
                    <a:pt x="1355" y="818"/>
                    <a:pt x="1356" y="819"/>
                  </a:cubicBezTo>
                  <a:cubicBezTo>
                    <a:pt x="1357" y="820"/>
                    <a:pt x="1357" y="821"/>
                    <a:pt x="1357" y="822"/>
                  </a:cubicBezTo>
                  <a:cubicBezTo>
                    <a:pt x="1357" y="824"/>
                    <a:pt x="1358" y="826"/>
                    <a:pt x="1358" y="827"/>
                  </a:cubicBezTo>
                  <a:cubicBezTo>
                    <a:pt x="1357" y="829"/>
                    <a:pt x="1357" y="830"/>
                    <a:pt x="1357" y="832"/>
                  </a:cubicBezTo>
                  <a:cubicBezTo>
                    <a:pt x="1357" y="834"/>
                    <a:pt x="1357" y="836"/>
                    <a:pt x="1357" y="837"/>
                  </a:cubicBezTo>
                  <a:cubicBezTo>
                    <a:pt x="1357" y="839"/>
                    <a:pt x="1357" y="841"/>
                    <a:pt x="1356" y="842"/>
                  </a:cubicBezTo>
                  <a:cubicBezTo>
                    <a:pt x="1355" y="843"/>
                    <a:pt x="1355" y="845"/>
                    <a:pt x="1355" y="846"/>
                  </a:cubicBezTo>
                  <a:cubicBezTo>
                    <a:pt x="1355" y="848"/>
                    <a:pt x="1356" y="850"/>
                    <a:pt x="1355" y="853"/>
                  </a:cubicBezTo>
                  <a:cubicBezTo>
                    <a:pt x="1355" y="854"/>
                    <a:pt x="1356" y="854"/>
                    <a:pt x="1357" y="853"/>
                  </a:cubicBezTo>
                  <a:cubicBezTo>
                    <a:pt x="1357" y="854"/>
                    <a:pt x="1357" y="854"/>
                    <a:pt x="1357" y="854"/>
                  </a:cubicBezTo>
                  <a:cubicBezTo>
                    <a:pt x="1356" y="856"/>
                    <a:pt x="1356" y="857"/>
                    <a:pt x="1356" y="859"/>
                  </a:cubicBezTo>
                  <a:cubicBezTo>
                    <a:pt x="1356" y="862"/>
                    <a:pt x="1356" y="862"/>
                    <a:pt x="1356" y="862"/>
                  </a:cubicBezTo>
                  <a:cubicBezTo>
                    <a:pt x="1357" y="863"/>
                    <a:pt x="1357" y="864"/>
                    <a:pt x="1357" y="866"/>
                  </a:cubicBezTo>
                  <a:cubicBezTo>
                    <a:pt x="1357" y="872"/>
                    <a:pt x="1358" y="879"/>
                    <a:pt x="1357" y="886"/>
                  </a:cubicBezTo>
                  <a:cubicBezTo>
                    <a:pt x="1356" y="893"/>
                    <a:pt x="1356" y="900"/>
                    <a:pt x="1356" y="907"/>
                  </a:cubicBezTo>
                  <a:cubicBezTo>
                    <a:pt x="1356" y="908"/>
                    <a:pt x="1355" y="910"/>
                    <a:pt x="1355" y="910"/>
                  </a:cubicBezTo>
                  <a:cubicBezTo>
                    <a:pt x="1356" y="911"/>
                    <a:pt x="1356" y="913"/>
                    <a:pt x="1356" y="914"/>
                  </a:cubicBezTo>
                  <a:cubicBezTo>
                    <a:pt x="1356" y="916"/>
                    <a:pt x="1356" y="918"/>
                    <a:pt x="1356" y="920"/>
                  </a:cubicBezTo>
                  <a:cubicBezTo>
                    <a:pt x="1356" y="923"/>
                    <a:pt x="1356" y="925"/>
                    <a:pt x="1356" y="927"/>
                  </a:cubicBezTo>
                  <a:cubicBezTo>
                    <a:pt x="1355" y="929"/>
                    <a:pt x="1357" y="931"/>
                    <a:pt x="1356" y="933"/>
                  </a:cubicBezTo>
                  <a:cubicBezTo>
                    <a:pt x="1355" y="938"/>
                    <a:pt x="1356" y="943"/>
                    <a:pt x="1355" y="948"/>
                  </a:cubicBezTo>
                  <a:cubicBezTo>
                    <a:pt x="1354" y="954"/>
                    <a:pt x="1355" y="960"/>
                    <a:pt x="1354" y="967"/>
                  </a:cubicBezTo>
                  <a:cubicBezTo>
                    <a:pt x="1354" y="968"/>
                    <a:pt x="1354" y="969"/>
                    <a:pt x="1354" y="970"/>
                  </a:cubicBezTo>
                  <a:cubicBezTo>
                    <a:pt x="1354" y="971"/>
                    <a:pt x="1353" y="973"/>
                    <a:pt x="1354" y="973"/>
                  </a:cubicBezTo>
                  <a:cubicBezTo>
                    <a:pt x="1355" y="974"/>
                    <a:pt x="1353" y="974"/>
                    <a:pt x="1353" y="975"/>
                  </a:cubicBezTo>
                  <a:cubicBezTo>
                    <a:pt x="1353" y="976"/>
                    <a:pt x="1353" y="978"/>
                    <a:pt x="1353" y="979"/>
                  </a:cubicBezTo>
                  <a:cubicBezTo>
                    <a:pt x="1353" y="980"/>
                    <a:pt x="1352" y="981"/>
                    <a:pt x="1352" y="982"/>
                  </a:cubicBezTo>
                  <a:cubicBezTo>
                    <a:pt x="1352" y="983"/>
                    <a:pt x="1352" y="984"/>
                    <a:pt x="1352" y="985"/>
                  </a:cubicBezTo>
                  <a:cubicBezTo>
                    <a:pt x="1352" y="989"/>
                    <a:pt x="1353" y="993"/>
                    <a:pt x="1351" y="996"/>
                  </a:cubicBezTo>
                  <a:cubicBezTo>
                    <a:pt x="1352" y="997"/>
                    <a:pt x="1352" y="999"/>
                    <a:pt x="1351" y="1000"/>
                  </a:cubicBezTo>
                  <a:cubicBezTo>
                    <a:pt x="1351" y="1001"/>
                    <a:pt x="1351" y="1003"/>
                    <a:pt x="1351" y="1005"/>
                  </a:cubicBezTo>
                  <a:cubicBezTo>
                    <a:pt x="1351" y="1007"/>
                    <a:pt x="1351" y="1010"/>
                    <a:pt x="1350" y="1012"/>
                  </a:cubicBezTo>
                  <a:cubicBezTo>
                    <a:pt x="1350" y="1014"/>
                    <a:pt x="1351" y="1017"/>
                    <a:pt x="1349" y="1019"/>
                  </a:cubicBezTo>
                  <a:cubicBezTo>
                    <a:pt x="1349" y="1019"/>
                    <a:pt x="1349" y="1020"/>
                    <a:pt x="1349" y="1020"/>
                  </a:cubicBezTo>
                  <a:cubicBezTo>
                    <a:pt x="1350" y="1025"/>
                    <a:pt x="1348" y="1030"/>
                    <a:pt x="1348" y="1035"/>
                  </a:cubicBezTo>
                  <a:cubicBezTo>
                    <a:pt x="1348" y="1036"/>
                    <a:pt x="1348" y="1038"/>
                    <a:pt x="1347" y="1040"/>
                  </a:cubicBezTo>
                  <a:cubicBezTo>
                    <a:pt x="1347" y="1041"/>
                    <a:pt x="1348" y="1043"/>
                    <a:pt x="1347" y="1045"/>
                  </a:cubicBezTo>
                  <a:cubicBezTo>
                    <a:pt x="1346" y="1045"/>
                    <a:pt x="1347" y="1047"/>
                    <a:pt x="1346" y="1048"/>
                  </a:cubicBezTo>
                  <a:cubicBezTo>
                    <a:pt x="1346" y="1052"/>
                    <a:pt x="1347" y="1055"/>
                    <a:pt x="1346" y="1059"/>
                  </a:cubicBezTo>
                  <a:cubicBezTo>
                    <a:pt x="1346" y="1060"/>
                    <a:pt x="1346" y="1061"/>
                    <a:pt x="1346" y="1062"/>
                  </a:cubicBezTo>
                  <a:cubicBezTo>
                    <a:pt x="1347" y="1063"/>
                    <a:pt x="1346" y="1064"/>
                    <a:pt x="1346" y="1065"/>
                  </a:cubicBezTo>
                  <a:cubicBezTo>
                    <a:pt x="1345" y="1067"/>
                    <a:pt x="1346" y="1068"/>
                    <a:pt x="1345" y="1070"/>
                  </a:cubicBezTo>
                  <a:cubicBezTo>
                    <a:pt x="1344" y="1071"/>
                    <a:pt x="1344" y="1072"/>
                    <a:pt x="1345" y="1073"/>
                  </a:cubicBezTo>
                  <a:cubicBezTo>
                    <a:pt x="1345" y="1077"/>
                    <a:pt x="1345" y="1077"/>
                    <a:pt x="1343" y="1079"/>
                  </a:cubicBezTo>
                  <a:cubicBezTo>
                    <a:pt x="1343" y="1080"/>
                    <a:pt x="1342" y="1081"/>
                    <a:pt x="1343" y="1081"/>
                  </a:cubicBezTo>
                  <a:cubicBezTo>
                    <a:pt x="1344" y="1083"/>
                    <a:pt x="1344" y="1084"/>
                    <a:pt x="1345" y="1086"/>
                  </a:cubicBezTo>
                  <a:cubicBezTo>
                    <a:pt x="1345" y="1088"/>
                    <a:pt x="1344" y="1089"/>
                    <a:pt x="1344" y="1091"/>
                  </a:cubicBezTo>
                  <a:cubicBezTo>
                    <a:pt x="1343" y="1093"/>
                    <a:pt x="1344" y="1096"/>
                    <a:pt x="1344" y="1098"/>
                  </a:cubicBezTo>
                  <a:cubicBezTo>
                    <a:pt x="1344" y="1100"/>
                    <a:pt x="1343" y="1100"/>
                    <a:pt x="1342" y="1099"/>
                  </a:cubicBezTo>
                  <a:cubicBezTo>
                    <a:pt x="1342" y="1100"/>
                    <a:pt x="1342" y="1100"/>
                    <a:pt x="1342" y="1101"/>
                  </a:cubicBezTo>
                  <a:cubicBezTo>
                    <a:pt x="1339" y="1102"/>
                    <a:pt x="1340" y="1104"/>
                    <a:pt x="1340" y="1106"/>
                  </a:cubicBezTo>
                  <a:cubicBezTo>
                    <a:pt x="1340" y="1106"/>
                    <a:pt x="1339" y="1106"/>
                    <a:pt x="1339" y="1107"/>
                  </a:cubicBezTo>
                  <a:cubicBezTo>
                    <a:pt x="1339" y="1106"/>
                    <a:pt x="1339" y="1106"/>
                    <a:pt x="1339" y="1105"/>
                  </a:cubicBezTo>
                  <a:cubicBezTo>
                    <a:pt x="1339" y="1105"/>
                    <a:pt x="1339" y="1104"/>
                    <a:pt x="1339" y="1104"/>
                  </a:cubicBezTo>
                  <a:cubicBezTo>
                    <a:pt x="1338" y="1104"/>
                    <a:pt x="1338" y="1104"/>
                    <a:pt x="1338" y="1104"/>
                  </a:cubicBezTo>
                  <a:cubicBezTo>
                    <a:pt x="1338" y="1105"/>
                    <a:pt x="1337" y="1106"/>
                    <a:pt x="1337" y="1107"/>
                  </a:cubicBezTo>
                  <a:cubicBezTo>
                    <a:pt x="1337" y="1107"/>
                    <a:pt x="1338" y="1107"/>
                    <a:pt x="1338" y="1108"/>
                  </a:cubicBezTo>
                  <a:cubicBezTo>
                    <a:pt x="1339" y="1108"/>
                    <a:pt x="1340" y="1110"/>
                    <a:pt x="1340" y="1111"/>
                  </a:cubicBezTo>
                  <a:cubicBezTo>
                    <a:pt x="1340" y="1111"/>
                    <a:pt x="1339" y="1111"/>
                    <a:pt x="1339" y="1111"/>
                  </a:cubicBezTo>
                  <a:cubicBezTo>
                    <a:pt x="1339" y="1112"/>
                    <a:pt x="1337" y="1111"/>
                    <a:pt x="1337" y="1112"/>
                  </a:cubicBezTo>
                  <a:cubicBezTo>
                    <a:pt x="1337" y="1114"/>
                    <a:pt x="1336" y="1116"/>
                    <a:pt x="1338" y="1118"/>
                  </a:cubicBezTo>
                  <a:cubicBezTo>
                    <a:pt x="1339" y="1121"/>
                    <a:pt x="1339" y="1124"/>
                    <a:pt x="1338" y="1127"/>
                  </a:cubicBezTo>
                  <a:cubicBezTo>
                    <a:pt x="1338" y="1127"/>
                    <a:pt x="1338" y="1128"/>
                    <a:pt x="1338" y="1129"/>
                  </a:cubicBezTo>
                  <a:cubicBezTo>
                    <a:pt x="1338" y="1130"/>
                    <a:pt x="1338" y="1130"/>
                    <a:pt x="1336" y="1131"/>
                  </a:cubicBezTo>
                  <a:cubicBezTo>
                    <a:pt x="1336" y="1131"/>
                    <a:pt x="1335" y="1133"/>
                    <a:pt x="1335" y="1134"/>
                  </a:cubicBezTo>
                  <a:cubicBezTo>
                    <a:pt x="1335" y="1135"/>
                    <a:pt x="1335" y="1136"/>
                    <a:pt x="1335" y="1137"/>
                  </a:cubicBezTo>
                  <a:cubicBezTo>
                    <a:pt x="1335" y="1138"/>
                    <a:pt x="1334" y="1139"/>
                    <a:pt x="1333" y="1140"/>
                  </a:cubicBezTo>
                  <a:cubicBezTo>
                    <a:pt x="1333" y="1139"/>
                    <a:pt x="1332" y="1138"/>
                    <a:pt x="1331" y="1137"/>
                  </a:cubicBezTo>
                  <a:cubicBezTo>
                    <a:pt x="1331" y="1136"/>
                    <a:pt x="1331" y="1135"/>
                    <a:pt x="1331" y="1134"/>
                  </a:cubicBezTo>
                  <a:cubicBezTo>
                    <a:pt x="1332" y="1133"/>
                    <a:pt x="1332" y="1131"/>
                    <a:pt x="1331" y="1130"/>
                  </a:cubicBezTo>
                  <a:cubicBezTo>
                    <a:pt x="1331" y="1130"/>
                    <a:pt x="1332" y="1129"/>
                    <a:pt x="1332" y="1129"/>
                  </a:cubicBezTo>
                  <a:cubicBezTo>
                    <a:pt x="1332" y="1128"/>
                    <a:pt x="1332" y="1128"/>
                    <a:pt x="1331" y="1128"/>
                  </a:cubicBezTo>
                  <a:cubicBezTo>
                    <a:pt x="1331" y="1128"/>
                    <a:pt x="1331" y="1128"/>
                    <a:pt x="1330" y="1128"/>
                  </a:cubicBezTo>
                  <a:cubicBezTo>
                    <a:pt x="1331" y="1130"/>
                    <a:pt x="1328" y="1131"/>
                    <a:pt x="1330" y="1133"/>
                  </a:cubicBezTo>
                  <a:cubicBezTo>
                    <a:pt x="1331" y="1135"/>
                    <a:pt x="1329" y="1137"/>
                    <a:pt x="1330" y="1139"/>
                  </a:cubicBezTo>
                  <a:cubicBezTo>
                    <a:pt x="1329" y="1140"/>
                    <a:pt x="1329" y="1142"/>
                    <a:pt x="1329" y="1143"/>
                  </a:cubicBezTo>
                  <a:cubicBezTo>
                    <a:pt x="1329" y="1144"/>
                    <a:pt x="1329" y="1145"/>
                    <a:pt x="1330" y="1145"/>
                  </a:cubicBezTo>
                  <a:cubicBezTo>
                    <a:pt x="1330" y="1145"/>
                    <a:pt x="1332" y="1144"/>
                    <a:pt x="1331" y="1143"/>
                  </a:cubicBezTo>
                  <a:cubicBezTo>
                    <a:pt x="1331" y="1142"/>
                    <a:pt x="1330" y="1142"/>
                    <a:pt x="1330" y="1142"/>
                  </a:cubicBezTo>
                  <a:cubicBezTo>
                    <a:pt x="1330" y="1141"/>
                    <a:pt x="1331" y="1141"/>
                    <a:pt x="1331" y="1141"/>
                  </a:cubicBezTo>
                  <a:cubicBezTo>
                    <a:pt x="1331" y="1140"/>
                    <a:pt x="1332" y="1141"/>
                    <a:pt x="1332" y="1141"/>
                  </a:cubicBezTo>
                  <a:cubicBezTo>
                    <a:pt x="1332" y="1142"/>
                    <a:pt x="1332" y="1143"/>
                    <a:pt x="1333" y="1143"/>
                  </a:cubicBezTo>
                  <a:cubicBezTo>
                    <a:pt x="1333" y="1145"/>
                    <a:pt x="1334" y="1146"/>
                    <a:pt x="1331" y="1146"/>
                  </a:cubicBezTo>
                  <a:cubicBezTo>
                    <a:pt x="1331" y="1146"/>
                    <a:pt x="1331" y="1147"/>
                    <a:pt x="1331" y="1147"/>
                  </a:cubicBezTo>
                  <a:cubicBezTo>
                    <a:pt x="1331" y="1147"/>
                    <a:pt x="1332" y="1147"/>
                    <a:pt x="1332" y="1147"/>
                  </a:cubicBezTo>
                  <a:cubicBezTo>
                    <a:pt x="1332" y="1147"/>
                    <a:pt x="1333" y="1148"/>
                    <a:pt x="1333" y="1148"/>
                  </a:cubicBezTo>
                  <a:cubicBezTo>
                    <a:pt x="1333" y="1149"/>
                    <a:pt x="1333" y="1151"/>
                    <a:pt x="1333" y="1152"/>
                  </a:cubicBezTo>
                  <a:cubicBezTo>
                    <a:pt x="1333" y="1152"/>
                    <a:pt x="1334" y="1153"/>
                    <a:pt x="1334" y="1153"/>
                  </a:cubicBezTo>
                  <a:cubicBezTo>
                    <a:pt x="1334" y="1153"/>
                    <a:pt x="1335" y="1152"/>
                    <a:pt x="1335" y="1152"/>
                  </a:cubicBezTo>
                  <a:cubicBezTo>
                    <a:pt x="1335" y="1151"/>
                    <a:pt x="1335" y="1151"/>
                    <a:pt x="1335" y="1150"/>
                  </a:cubicBezTo>
                  <a:cubicBezTo>
                    <a:pt x="1335" y="1149"/>
                    <a:pt x="1336" y="1148"/>
                    <a:pt x="1337" y="1147"/>
                  </a:cubicBezTo>
                  <a:cubicBezTo>
                    <a:pt x="1337" y="1148"/>
                    <a:pt x="1337" y="1149"/>
                    <a:pt x="1337" y="1150"/>
                  </a:cubicBezTo>
                  <a:cubicBezTo>
                    <a:pt x="1337" y="1151"/>
                    <a:pt x="1337" y="1152"/>
                    <a:pt x="1337" y="1153"/>
                  </a:cubicBezTo>
                  <a:cubicBezTo>
                    <a:pt x="1337" y="1153"/>
                    <a:pt x="1336" y="1154"/>
                    <a:pt x="1336" y="1155"/>
                  </a:cubicBezTo>
                  <a:cubicBezTo>
                    <a:pt x="1335" y="1157"/>
                    <a:pt x="1335" y="1155"/>
                    <a:pt x="1335" y="1155"/>
                  </a:cubicBezTo>
                  <a:cubicBezTo>
                    <a:pt x="1334" y="1155"/>
                    <a:pt x="1334" y="1156"/>
                    <a:pt x="1334" y="1157"/>
                  </a:cubicBezTo>
                  <a:cubicBezTo>
                    <a:pt x="1334" y="1158"/>
                    <a:pt x="1335" y="1157"/>
                    <a:pt x="1335" y="1157"/>
                  </a:cubicBezTo>
                  <a:cubicBezTo>
                    <a:pt x="1336" y="1157"/>
                    <a:pt x="1336" y="1158"/>
                    <a:pt x="1337" y="1158"/>
                  </a:cubicBezTo>
                  <a:cubicBezTo>
                    <a:pt x="1336" y="1158"/>
                    <a:pt x="1335" y="1161"/>
                    <a:pt x="1334" y="1159"/>
                  </a:cubicBezTo>
                  <a:cubicBezTo>
                    <a:pt x="1334" y="1159"/>
                    <a:pt x="1333" y="1159"/>
                    <a:pt x="1332" y="1159"/>
                  </a:cubicBezTo>
                  <a:cubicBezTo>
                    <a:pt x="1332" y="1160"/>
                    <a:pt x="1331" y="1160"/>
                    <a:pt x="1331" y="1161"/>
                  </a:cubicBezTo>
                  <a:cubicBezTo>
                    <a:pt x="1330" y="1161"/>
                    <a:pt x="1330" y="1162"/>
                    <a:pt x="1331" y="1162"/>
                  </a:cubicBezTo>
                  <a:cubicBezTo>
                    <a:pt x="1333" y="1164"/>
                    <a:pt x="1333" y="1165"/>
                    <a:pt x="1331" y="1167"/>
                  </a:cubicBezTo>
                  <a:cubicBezTo>
                    <a:pt x="1330" y="1168"/>
                    <a:pt x="1330" y="1168"/>
                    <a:pt x="1331" y="1168"/>
                  </a:cubicBezTo>
                  <a:cubicBezTo>
                    <a:pt x="1333" y="1169"/>
                    <a:pt x="1332" y="1170"/>
                    <a:pt x="1331" y="1170"/>
                  </a:cubicBezTo>
                  <a:cubicBezTo>
                    <a:pt x="1330" y="1171"/>
                    <a:pt x="1329" y="1172"/>
                    <a:pt x="1329" y="1174"/>
                  </a:cubicBezTo>
                  <a:cubicBezTo>
                    <a:pt x="1329" y="1174"/>
                    <a:pt x="1330" y="1174"/>
                    <a:pt x="1330" y="1175"/>
                  </a:cubicBezTo>
                  <a:cubicBezTo>
                    <a:pt x="1330" y="1174"/>
                    <a:pt x="1330" y="1174"/>
                    <a:pt x="1330" y="1173"/>
                  </a:cubicBezTo>
                  <a:cubicBezTo>
                    <a:pt x="1330" y="1173"/>
                    <a:pt x="1330" y="1173"/>
                    <a:pt x="1330" y="1172"/>
                  </a:cubicBezTo>
                  <a:cubicBezTo>
                    <a:pt x="1331" y="1172"/>
                    <a:pt x="1332" y="1173"/>
                    <a:pt x="1332" y="1173"/>
                  </a:cubicBezTo>
                  <a:cubicBezTo>
                    <a:pt x="1332" y="1174"/>
                    <a:pt x="1332" y="1174"/>
                    <a:pt x="1332" y="1175"/>
                  </a:cubicBezTo>
                  <a:cubicBezTo>
                    <a:pt x="1331" y="1177"/>
                    <a:pt x="1331" y="1179"/>
                    <a:pt x="1331" y="1181"/>
                  </a:cubicBezTo>
                  <a:cubicBezTo>
                    <a:pt x="1331" y="1183"/>
                    <a:pt x="1330" y="1184"/>
                    <a:pt x="1330" y="1185"/>
                  </a:cubicBezTo>
                  <a:cubicBezTo>
                    <a:pt x="1330" y="1185"/>
                    <a:pt x="1329" y="1185"/>
                    <a:pt x="1329" y="1185"/>
                  </a:cubicBezTo>
                  <a:cubicBezTo>
                    <a:pt x="1329" y="1185"/>
                    <a:pt x="1328" y="1185"/>
                    <a:pt x="1328" y="1185"/>
                  </a:cubicBezTo>
                  <a:cubicBezTo>
                    <a:pt x="1329" y="1184"/>
                    <a:pt x="1330" y="1183"/>
                    <a:pt x="1329" y="1183"/>
                  </a:cubicBezTo>
                  <a:cubicBezTo>
                    <a:pt x="1328" y="1183"/>
                    <a:pt x="1328" y="1184"/>
                    <a:pt x="1327" y="1182"/>
                  </a:cubicBezTo>
                  <a:cubicBezTo>
                    <a:pt x="1327" y="1182"/>
                    <a:pt x="1327" y="1182"/>
                    <a:pt x="1327" y="1181"/>
                  </a:cubicBezTo>
                  <a:cubicBezTo>
                    <a:pt x="1327" y="1180"/>
                    <a:pt x="1327" y="1179"/>
                    <a:pt x="1328" y="1178"/>
                  </a:cubicBezTo>
                  <a:cubicBezTo>
                    <a:pt x="1328" y="1178"/>
                    <a:pt x="1327" y="1178"/>
                    <a:pt x="1327" y="1178"/>
                  </a:cubicBezTo>
                  <a:cubicBezTo>
                    <a:pt x="1327" y="1178"/>
                    <a:pt x="1328" y="1178"/>
                    <a:pt x="1328" y="1179"/>
                  </a:cubicBezTo>
                  <a:cubicBezTo>
                    <a:pt x="1328" y="1178"/>
                    <a:pt x="1328" y="1178"/>
                    <a:pt x="1328" y="1178"/>
                  </a:cubicBezTo>
                  <a:cubicBezTo>
                    <a:pt x="1328" y="1178"/>
                    <a:pt x="1328" y="1178"/>
                    <a:pt x="1328" y="1178"/>
                  </a:cubicBezTo>
                  <a:cubicBezTo>
                    <a:pt x="1325" y="1179"/>
                    <a:pt x="1327" y="1181"/>
                    <a:pt x="1326" y="1182"/>
                  </a:cubicBezTo>
                  <a:cubicBezTo>
                    <a:pt x="1326" y="1183"/>
                    <a:pt x="1326" y="1183"/>
                    <a:pt x="1326" y="1183"/>
                  </a:cubicBezTo>
                  <a:cubicBezTo>
                    <a:pt x="1326" y="1183"/>
                    <a:pt x="1325" y="1183"/>
                    <a:pt x="1325" y="1182"/>
                  </a:cubicBezTo>
                  <a:cubicBezTo>
                    <a:pt x="1325" y="1182"/>
                    <a:pt x="1325" y="1181"/>
                    <a:pt x="1325" y="1181"/>
                  </a:cubicBezTo>
                  <a:cubicBezTo>
                    <a:pt x="1324" y="1178"/>
                    <a:pt x="1324" y="1178"/>
                    <a:pt x="1327" y="1177"/>
                  </a:cubicBezTo>
                  <a:cubicBezTo>
                    <a:pt x="1327" y="1176"/>
                    <a:pt x="1327" y="1176"/>
                    <a:pt x="1327" y="1175"/>
                  </a:cubicBezTo>
                  <a:cubicBezTo>
                    <a:pt x="1325" y="1175"/>
                    <a:pt x="1325" y="1172"/>
                    <a:pt x="1324" y="1171"/>
                  </a:cubicBezTo>
                  <a:cubicBezTo>
                    <a:pt x="1324" y="1170"/>
                    <a:pt x="1324" y="1170"/>
                    <a:pt x="1324" y="1170"/>
                  </a:cubicBezTo>
                  <a:cubicBezTo>
                    <a:pt x="1324" y="1170"/>
                    <a:pt x="1323" y="1171"/>
                    <a:pt x="1323" y="1171"/>
                  </a:cubicBezTo>
                  <a:cubicBezTo>
                    <a:pt x="1323" y="1172"/>
                    <a:pt x="1324" y="1173"/>
                    <a:pt x="1323" y="1175"/>
                  </a:cubicBezTo>
                  <a:cubicBezTo>
                    <a:pt x="1323" y="1177"/>
                    <a:pt x="1323" y="1180"/>
                    <a:pt x="1320" y="1181"/>
                  </a:cubicBezTo>
                  <a:cubicBezTo>
                    <a:pt x="1319" y="1181"/>
                    <a:pt x="1318" y="1182"/>
                    <a:pt x="1318" y="1182"/>
                  </a:cubicBezTo>
                  <a:cubicBezTo>
                    <a:pt x="1318" y="1183"/>
                    <a:pt x="1319" y="1185"/>
                    <a:pt x="1320" y="1186"/>
                  </a:cubicBezTo>
                  <a:cubicBezTo>
                    <a:pt x="1320" y="1186"/>
                    <a:pt x="1320" y="1186"/>
                    <a:pt x="1320" y="1186"/>
                  </a:cubicBezTo>
                  <a:cubicBezTo>
                    <a:pt x="1320" y="1186"/>
                    <a:pt x="1321" y="1186"/>
                    <a:pt x="1321" y="1185"/>
                  </a:cubicBezTo>
                  <a:cubicBezTo>
                    <a:pt x="1320" y="1185"/>
                    <a:pt x="1320" y="1184"/>
                    <a:pt x="1320" y="1183"/>
                  </a:cubicBezTo>
                  <a:cubicBezTo>
                    <a:pt x="1320" y="1183"/>
                    <a:pt x="1320" y="1183"/>
                    <a:pt x="1320" y="1183"/>
                  </a:cubicBezTo>
                  <a:cubicBezTo>
                    <a:pt x="1321" y="1182"/>
                    <a:pt x="1321" y="1183"/>
                    <a:pt x="1321" y="1183"/>
                  </a:cubicBezTo>
                  <a:cubicBezTo>
                    <a:pt x="1322" y="1184"/>
                    <a:pt x="1322" y="1184"/>
                    <a:pt x="1322" y="1185"/>
                  </a:cubicBezTo>
                  <a:cubicBezTo>
                    <a:pt x="1322" y="1188"/>
                    <a:pt x="1321" y="1192"/>
                    <a:pt x="1322" y="1195"/>
                  </a:cubicBezTo>
                  <a:cubicBezTo>
                    <a:pt x="1322" y="1198"/>
                    <a:pt x="1321" y="1199"/>
                    <a:pt x="1319" y="1200"/>
                  </a:cubicBezTo>
                  <a:cubicBezTo>
                    <a:pt x="1318" y="1202"/>
                    <a:pt x="1319" y="1202"/>
                    <a:pt x="1320" y="1202"/>
                  </a:cubicBezTo>
                  <a:cubicBezTo>
                    <a:pt x="1320" y="1202"/>
                    <a:pt x="1321" y="1203"/>
                    <a:pt x="1321" y="1203"/>
                  </a:cubicBezTo>
                  <a:cubicBezTo>
                    <a:pt x="1320" y="1204"/>
                    <a:pt x="1321" y="1205"/>
                    <a:pt x="1322" y="1206"/>
                  </a:cubicBezTo>
                  <a:cubicBezTo>
                    <a:pt x="1322" y="1207"/>
                    <a:pt x="1322" y="1207"/>
                    <a:pt x="1322" y="1207"/>
                  </a:cubicBezTo>
                  <a:cubicBezTo>
                    <a:pt x="1322" y="1207"/>
                    <a:pt x="1322" y="1207"/>
                    <a:pt x="1322" y="1206"/>
                  </a:cubicBezTo>
                  <a:cubicBezTo>
                    <a:pt x="1323" y="1203"/>
                    <a:pt x="1323" y="1199"/>
                    <a:pt x="1324" y="1196"/>
                  </a:cubicBezTo>
                  <a:cubicBezTo>
                    <a:pt x="1324" y="1193"/>
                    <a:pt x="1324" y="1190"/>
                    <a:pt x="1324" y="1188"/>
                  </a:cubicBezTo>
                  <a:cubicBezTo>
                    <a:pt x="1324" y="1187"/>
                    <a:pt x="1325" y="1186"/>
                    <a:pt x="1325" y="1185"/>
                  </a:cubicBezTo>
                  <a:cubicBezTo>
                    <a:pt x="1326" y="1184"/>
                    <a:pt x="1326" y="1184"/>
                    <a:pt x="1326" y="1185"/>
                  </a:cubicBezTo>
                  <a:cubicBezTo>
                    <a:pt x="1327" y="1186"/>
                    <a:pt x="1328" y="1187"/>
                    <a:pt x="1329" y="1188"/>
                  </a:cubicBezTo>
                  <a:cubicBezTo>
                    <a:pt x="1330" y="1189"/>
                    <a:pt x="1331" y="1190"/>
                    <a:pt x="1329" y="1192"/>
                  </a:cubicBezTo>
                  <a:cubicBezTo>
                    <a:pt x="1329" y="1192"/>
                    <a:pt x="1329" y="1194"/>
                    <a:pt x="1329" y="1195"/>
                  </a:cubicBezTo>
                  <a:cubicBezTo>
                    <a:pt x="1330" y="1196"/>
                    <a:pt x="1330" y="1196"/>
                    <a:pt x="1329" y="1197"/>
                  </a:cubicBezTo>
                  <a:cubicBezTo>
                    <a:pt x="1329" y="1198"/>
                    <a:pt x="1329" y="1199"/>
                    <a:pt x="1329" y="1200"/>
                  </a:cubicBezTo>
                  <a:cubicBezTo>
                    <a:pt x="1328" y="1199"/>
                    <a:pt x="1327" y="1199"/>
                    <a:pt x="1327" y="1199"/>
                  </a:cubicBezTo>
                  <a:cubicBezTo>
                    <a:pt x="1326" y="1198"/>
                    <a:pt x="1325" y="1198"/>
                    <a:pt x="1325" y="1199"/>
                  </a:cubicBezTo>
                  <a:cubicBezTo>
                    <a:pt x="1325" y="1200"/>
                    <a:pt x="1325" y="1202"/>
                    <a:pt x="1325" y="1203"/>
                  </a:cubicBezTo>
                  <a:cubicBezTo>
                    <a:pt x="1325" y="1205"/>
                    <a:pt x="1326" y="1204"/>
                    <a:pt x="1327" y="1204"/>
                  </a:cubicBezTo>
                  <a:cubicBezTo>
                    <a:pt x="1328" y="1203"/>
                    <a:pt x="1328" y="1203"/>
                    <a:pt x="1329" y="1204"/>
                  </a:cubicBezTo>
                  <a:cubicBezTo>
                    <a:pt x="1330" y="1204"/>
                    <a:pt x="1330" y="1204"/>
                    <a:pt x="1330" y="1205"/>
                  </a:cubicBezTo>
                  <a:cubicBezTo>
                    <a:pt x="1330" y="1205"/>
                    <a:pt x="1330" y="1206"/>
                    <a:pt x="1330" y="1207"/>
                  </a:cubicBezTo>
                  <a:cubicBezTo>
                    <a:pt x="1329" y="1208"/>
                    <a:pt x="1328" y="1210"/>
                    <a:pt x="1328" y="1212"/>
                  </a:cubicBezTo>
                  <a:cubicBezTo>
                    <a:pt x="1328" y="1213"/>
                    <a:pt x="1328" y="1214"/>
                    <a:pt x="1328" y="1214"/>
                  </a:cubicBezTo>
                  <a:cubicBezTo>
                    <a:pt x="1327" y="1214"/>
                    <a:pt x="1328" y="1213"/>
                    <a:pt x="1327" y="1212"/>
                  </a:cubicBezTo>
                  <a:cubicBezTo>
                    <a:pt x="1327" y="1211"/>
                    <a:pt x="1326" y="1211"/>
                    <a:pt x="1325" y="1210"/>
                  </a:cubicBezTo>
                  <a:cubicBezTo>
                    <a:pt x="1325" y="1210"/>
                    <a:pt x="1324" y="1210"/>
                    <a:pt x="1324" y="1210"/>
                  </a:cubicBezTo>
                  <a:cubicBezTo>
                    <a:pt x="1324" y="1214"/>
                    <a:pt x="1324" y="1219"/>
                    <a:pt x="1323" y="1223"/>
                  </a:cubicBezTo>
                  <a:cubicBezTo>
                    <a:pt x="1323" y="1225"/>
                    <a:pt x="1323" y="1226"/>
                    <a:pt x="1323" y="1227"/>
                  </a:cubicBezTo>
                  <a:cubicBezTo>
                    <a:pt x="1324" y="1228"/>
                    <a:pt x="1324" y="1229"/>
                    <a:pt x="1324" y="1229"/>
                  </a:cubicBezTo>
                  <a:cubicBezTo>
                    <a:pt x="1325" y="1228"/>
                    <a:pt x="1327" y="1229"/>
                    <a:pt x="1326" y="1227"/>
                  </a:cubicBezTo>
                  <a:cubicBezTo>
                    <a:pt x="1326" y="1227"/>
                    <a:pt x="1327" y="1227"/>
                    <a:pt x="1327" y="1227"/>
                  </a:cubicBezTo>
                  <a:cubicBezTo>
                    <a:pt x="1327" y="1230"/>
                    <a:pt x="1327" y="1233"/>
                    <a:pt x="1327" y="1237"/>
                  </a:cubicBezTo>
                  <a:cubicBezTo>
                    <a:pt x="1327" y="1237"/>
                    <a:pt x="1326" y="1239"/>
                    <a:pt x="1324" y="1238"/>
                  </a:cubicBezTo>
                  <a:cubicBezTo>
                    <a:pt x="1324" y="1238"/>
                    <a:pt x="1323" y="1238"/>
                    <a:pt x="1323" y="1238"/>
                  </a:cubicBezTo>
                  <a:cubicBezTo>
                    <a:pt x="1323" y="1239"/>
                    <a:pt x="1323" y="1239"/>
                    <a:pt x="1323" y="1240"/>
                  </a:cubicBezTo>
                  <a:cubicBezTo>
                    <a:pt x="1323" y="1240"/>
                    <a:pt x="1324" y="1241"/>
                    <a:pt x="1324" y="1241"/>
                  </a:cubicBezTo>
                  <a:cubicBezTo>
                    <a:pt x="1324" y="1241"/>
                    <a:pt x="1324" y="1240"/>
                    <a:pt x="1324" y="1240"/>
                  </a:cubicBezTo>
                  <a:cubicBezTo>
                    <a:pt x="1325" y="1240"/>
                    <a:pt x="1325" y="1239"/>
                    <a:pt x="1325" y="1239"/>
                  </a:cubicBezTo>
                  <a:cubicBezTo>
                    <a:pt x="1326" y="1239"/>
                    <a:pt x="1326" y="1240"/>
                    <a:pt x="1326" y="1240"/>
                  </a:cubicBezTo>
                  <a:cubicBezTo>
                    <a:pt x="1327" y="1243"/>
                    <a:pt x="1325" y="1246"/>
                    <a:pt x="1325" y="1248"/>
                  </a:cubicBezTo>
                  <a:cubicBezTo>
                    <a:pt x="1325" y="1249"/>
                    <a:pt x="1325" y="1249"/>
                    <a:pt x="1324" y="1249"/>
                  </a:cubicBezTo>
                  <a:cubicBezTo>
                    <a:pt x="1324" y="1249"/>
                    <a:pt x="1324" y="1248"/>
                    <a:pt x="1324" y="1248"/>
                  </a:cubicBezTo>
                  <a:cubicBezTo>
                    <a:pt x="1323" y="1248"/>
                    <a:pt x="1323" y="1248"/>
                    <a:pt x="1323" y="1248"/>
                  </a:cubicBezTo>
                  <a:cubicBezTo>
                    <a:pt x="1323" y="1247"/>
                    <a:pt x="1324" y="1246"/>
                    <a:pt x="1323" y="1245"/>
                  </a:cubicBezTo>
                  <a:cubicBezTo>
                    <a:pt x="1323" y="1246"/>
                    <a:pt x="1323" y="1247"/>
                    <a:pt x="1322" y="1248"/>
                  </a:cubicBezTo>
                  <a:cubicBezTo>
                    <a:pt x="1322" y="1250"/>
                    <a:pt x="1322" y="1251"/>
                    <a:pt x="1322" y="1252"/>
                  </a:cubicBezTo>
                  <a:cubicBezTo>
                    <a:pt x="1323" y="1254"/>
                    <a:pt x="1323" y="1256"/>
                    <a:pt x="1322" y="1257"/>
                  </a:cubicBezTo>
                  <a:cubicBezTo>
                    <a:pt x="1321" y="1259"/>
                    <a:pt x="1322" y="1261"/>
                    <a:pt x="1322" y="1262"/>
                  </a:cubicBezTo>
                  <a:cubicBezTo>
                    <a:pt x="1322" y="1264"/>
                    <a:pt x="1322" y="1263"/>
                    <a:pt x="1323" y="1262"/>
                  </a:cubicBezTo>
                  <a:cubicBezTo>
                    <a:pt x="1323" y="1261"/>
                    <a:pt x="1324" y="1261"/>
                    <a:pt x="1325" y="1262"/>
                  </a:cubicBezTo>
                  <a:cubicBezTo>
                    <a:pt x="1325" y="1262"/>
                    <a:pt x="1326" y="1263"/>
                    <a:pt x="1326" y="1263"/>
                  </a:cubicBezTo>
                  <a:cubicBezTo>
                    <a:pt x="1326" y="1263"/>
                    <a:pt x="1325" y="1263"/>
                    <a:pt x="1325" y="1263"/>
                  </a:cubicBezTo>
                  <a:cubicBezTo>
                    <a:pt x="1324" y="1264"/>
                    <a:pt x="1324" y="1267"/>
                    <a:pt x="1326" y="1268"/>
                  </a:cubicBezTo>
                  <a:cubicBezTo>
                    <a:pt x="1326" y="1268"/>
                    <a:pt x="1327" y="1268"/>
                    <a:pt x="1328" y="1270"/>
                  </a:cubicBezTo>
                  <a:cubicBezTo>
                    <a:pt x="1328" y="1270"/>
                    <a:pt x="1329" y="1271"/>
                    <a:pt x="1329" y="1271"/>
                  </a:cubicBezTo>
                  <a:cubicBezTo>
                    <a:pt x="1331" y="1271"/>
                    <a:pt x="1330" y="1270"/>
                    <a:pt x="1330" y="1269"/>
                  </a:cubicBezTo>
                  <a:cubicBezTo>
                    <a:pt x="1330" y="1268"/>
                    <a:pt x="1330" y="1267"/>
                    <a:pt x="1331" y="1266"/>
                  </a:cubicBezTo>
                  <a:cubicBezTo>
                    <a:pt x="1331" y="1264"/>
                    <a:pt x="1331" y="1263"/>
                    <a:pt x="1331" y="1261"/>
                  </a:cubicBezTo>
                  <a:cubicBezTo>
                    <a:pt x="1331" y="1261"/>
                    <a:pt x="1330" y="1260"/>
                    <a:pt x="1330" y="1260"/>
                  </a:cubicBezTo>
                  <a:cubicBezTo>
                    <a:pt x="1330" y="1259"/>
                    <a:pt x="1331" y="1258"/>
                    <a:pt x="1331" y="1257"/>
                  </a:cubicBezTo>
                  <a:cubicBezTo>
                    <a:pt x="1331" y="1256"/>
                    <a:pt x="1330" y="1255"/>
                    <a:pt x="1330" y="1255"/>
                  </a:cubicBezTo>
                  <a:cubicBezTo>
                    <a:pt x="1330" y="1254"/>
                    <a:pt x="1330" y="1254"/>
                    <a:pt x="1330" y="1254"/>
                  </a:cubicBezTo>
                  <a:cubicBezTo>
                    <a:pt x="1330" y="1254"/>
                    <a:pt x="1331" y="1254"/>
                    <a:pt x="1331" y="1254"/>
                  </a:cubicBezTo>
                  <a:cubicBezTo>
                    <a:pt x="1332" y="1255"/>
                    <a:pt x="1334" y="1256"/>
                    <a:pt x="1333" y="1258"/>
                  </a:cubicBezTo>
                  <a:cubicBezTo>
                    <a:pt x="1332" y="1259"/>
                    <a:pt x="1332" y="1259"/>
                    <a:pt x="1333" y="1259"/>
                  </a:cubicBezTo>
                  <a:cubicBezTo>
                    <a:pt x="1334" y="1265"/>
                    <a:pt x="1333" y="1270"/>
                    <a:pt x="1332" y="1275"/>
                  </a:cubicBezTo>
                  <a:cubicBezTo>
                    <a:pt x="1332" y="1275"/>
                    <a:pt x="1331" y="1276"/>
                    <a:pt x="1331" y="1276"/>
                  </a:cubicBezTo>
                  <a:cubicBezTo>
                    <a:pt x="1330" y="1275"/>
                    <a:pt x="1329" y="1275"/>
                    <a:pt x="1330" y="1273"/>
                  </a:cubicBezTo>
                  <a:cubicBezTo>
                    <a:pt x="1330" y="1273"/>
                    <a:pt x="1330" y="1272"/>
                    <a:pt x="1330" y="1272"/>
                  </a:cubicBezTo>
                  <a:cubicBezTo>
                    <a:pt x="1329" y="1272"/>
                    <a:pt x="1329" y="1272"/>
                    <a:pt x="1329" y="1273"/>
                  </a:cubicBezTo>
                  <a:cubicBezTo>
                    <a:pt x="1328" y="1273"/>
                    <a:pt x="1328" y="1274"/>
                    <a:pt x="1328" y="1274"/>
                  </a:cubicBezTo>
                  <a:cubicBezTo>
                    <a:pt x="1328" y="1276"/>
                    <a:pt x="1328" y="1276"/>
                    <a:pt x="1327" y="1275"/>
                  </a:cubicBezTo>
                  <a:cubicBezTo>
                    <a:pt x="1326" y="1275"/>
                    <a:pt x="1326" y="1276"/>
                    <a:pt x="1326" y="1277"/>
                  </a:cubicBezTo>
                  <a:cubicBezTo>
                    <a:pt x="1325" y="1277"/>
                    <a:pt x="1326" y="1278"/>
                    <a:pt x="1326" y="1279"/>
                  </a:cubicBezTo>
                  <a:cubicBezTo>
                    <a:pt x="1326" y="1279"/>
                    <a:pt x="1327" y="1279"/>
                    <a:pt x="1327" y="1279"/>
                  </a:cubicBezTo>
                  <a:cubicBezTo>
                    <a:pt x="1328" y="1280"/>
                    <a:pt x="1326" y="1281"/>
                    <a:pt x="1327" y="1282"/>
                  </a:cubicBezTo>
                  <a:cubicBezTo>
                    <a:pt x="1328" y="1282"/>
                    <a:pt x="1327" y="1284"/>
                    <a:pt x="1327" y="1285"/>
                  </a:cubicBezTo>
                  <a:cubicBezTo>
                    <a:pt x="1326" y="1285"/>
                    <a:pt x="1326" y="1287"/>
                    <a:pt x="1326" y="1287"/>
                  </a:cubicBezTo>
                  <a:cubicBezTo>
                    <a:pt x="1326" y="1289"/>
                    <a:pt x="1326" y="1290"/>
                    <a:pt x="1327" y="1291"/>
                  </a:cubicBezTo>
                  <a:cubicBezTo>
                    <a:pt x="1327" y="1291"/>
                    <a:pt x="1327" y="1292"/>
                    <a:pt x="1327" y="1292"/>
                  </a:cubicBezTo>
                  <a:cubicBezTo>
                    <a:pt x="1327" y="1293"/>
                    <a:pt x="1328" y="1293"/>
                    <a:pt x="1328" y="1294"/>
                  </a:cubicBezTo>
                  <a:cubicBezTo>
                    <a:pt x="1328" y="1293"/>
                    <a:pt x="1329" y="1293"/>
                    <a:pt x="1329" y="1292"/>
                  </a:cubicBezTo>
                  <a:cubicBezTo>
                    <a:pt x="1329" y="1291"/>
                    <a:pt x="1329" y="1289"/>
                    <a:pt x="1329" y="1288"/>
                  </a:cubicBezTo>
                  <a:cubicBezTo>
                    <a:pt x="1329" y="1287"/>
                    <a:pt x="1330" y="1286"/>
                    <a:pt x="1330" y="1286"/>
                  </a:cubicBezTo>
                  <a:cubicBezTo>
                    <a:pt x="1330" y="1285"/>
                    <a:pt x="1331" y="1285"/>
                    <a:pt x="1332" y="1285"/>
                  </a:cubicBezTo>
                  <a:cubicBezTo>
                    <a:pt x="1332" y="1286"/>
                    <a:pt x="1332" y="1286"/>
                    <a:pt x="1332" y="1286"/>
                  </a:cubicBezTo>
                  <a:cubicBezTo>
                    <a:pt x="1332" y="1290"/>
                    <a:pt x="1332" y="1293"/>
                    <a:pt x="1332" y="1296"/>
                  </a:cubicBezTo>
                  <a:cubicBezTo>
                    <a:pt x="1332" y="1299"/>
                    <a:pt x="1332" y="1301"/>
                    <a:pt x="1333" y="1303"/>
                  </a:cubicBezTo>
                  <a:cubicBezTo>
                    <a:pt x="1334" y="1305"/>
                    <a:pt x="1334" y="1307"/>
                    <a:pt x="1333" y="1308"/>
                  </a:cubicBezTo>
                  <a:cubicBezTo>
                    <a:pt x="1332" y="1309"/>
                    <a:pt x="1334" y="1310"/>
                    <a:pt x="1333" y="1311"/>
                  </a:cubicBezTo>
                  <a:cubicBezTo>
                    <a:pt x="1332" y="1311"/>
                    <a:pt x="1333" y="1312"/>
                    <a:pt x="1333" y="1312"/>
                  </a:cubicBezTo>
                  <a:cubicBezTo>
                    <a:pt x="1333" y="1314"/>
                    <a:pt x="1334" y="1316"/>
                    <a:pt x="1332" y="1318"/>
                  </a:cubicBezTo>
                  <a:cubicBezTo>
                    <a:pt x="1332" y="1318"/>
                    <a:pt x="1332" y="1319"/>
                    <a:pt x="1332" y="1319"/>
                  </a:cubicBezTo>
                  <a:cubicBezTo>
                    <a:pt x="1334" y="1320"/>
                    <a:pt x="1332" y="1322"/>
                    <a:pt x="1333" y="1323"/>
                  </a:cubicBezTo>
                  <a:cubicBezTo>
                    <a:pt x="1334" y="1325"/>
                    <a:pt x="1334" y="1328"/>
                    <a:pt x="1334" y="1331"/>
                  </a:cubicBezTo>
                  <a:cubicBezTo>
                    <a:pt x="1334" y="1333"/>
                    <a:pt x="1334" y="1335"/>
                    <a:pt x="1334" y="1337"/>
                  </a:cubicBezTo>
                  <a:cubicBezTo>
                    <a:pt x="1334" y="1338"/>
                    <a:pt x="1334" y="1338"/>
                    <a:pt x="1334" y="1339"/>
                  </a:cubicBezTo>
                  <a:cubicBezTo>
                    <a:pt x="1333" y="1339"/>
                    <a:pt x="1332" y="1339"/>
                    <a:pt x="1331" y="1340"/>
                  </a:cubicBezTo>
                  <a:cubicBezTo>
                    <a:pt x="1332" y="1341"/>
                    <a:pt x="1334" y="1339"/>
                    <a:pt x="1334" y="1341"/>
                  </a:cubicBezTo>
                  <a:cubicBezTo>
                    <a:pt x="1334" y="1342"/>
                    <a:pt x="1335" y="1343"/>
                    <a:pt x="1335" y="1344"/>
                  </a:cubicBezTo>
                  <a:cubicBezTo>
                    <a:pt x="1335" y="1345"/>
                    <a:pt x="1335" y="1347"/>
                    <a:pt x="1335" y="1348"/>
                  </a:cubicBezTo>
                  <a:cubicBezTo>
                    <a:pt x="1335" y="1354"/>
                    <a:pt x="1337" y="1360"/>
                    <a:pt x="1336" y="1366"/>
                  </a:cubicBezTo>
                  <a:cubicBezTo>
                    <a:pt x="1336" y="1367"/>
                    <a:pt x="1337" y="1367"/>
                    <a:pt x="1336" y="1368"/>
                  </a:cubicBezTo>
                  <a:cubicBezTo>
                    <a:pt x="1336" y="1369"/>
                    <a:pt x="1337" y="1370"/>
                    <a:pt x="1337" y="1371"/>
                  </a:cubicBezTo>
                  <a:cubicBezTo>
                    <a:pt x="1337" y="1372"/>
                    <a:pt x="1337" y="1373"/>
                    <a:pt x="1338" y="1374"/>
                  </a:cubicBezTo>
                  <a:cubicBezTo>
                    <a:pt x="1338" y="1374"/>
                    <a:pt x="1337" y="1375"/>
                    <a:pt x="1337" y="1376"/>
                  </a:cubicBezTo>
                  <a:cubicBezTo>
                    <a:pt x="1337" y="1376"/>
                    <a:pt x="1338" y="1377"/>
                    <a:pt x="1338" y="1377"/>
                  </a:cubicBezTo>
                  <a:cubicBezTo>
                    <a:pt x="1338" y="1383"/>
                    <a:pt x="1339" y="1389"/>
                    <a:pt x="1339" y="1396"/>
                  </a:cubicBezTo>
                  <a:cubicBezTo>
                    <a:pt x="1339" y="1397"/>
                    <a:pt x="1338" y="1399"/>
                    <a:pt x="1340" y="1401"/>
                  </a:cubicBezTo>
                  <a:cubicBezTo>
                    <a:pt x="1340" y="1401"/>
                    <a:pt x="1340" y="1403"/>
                    <a:pt x="1340" y="1403"/>
                  </a:cubicBezTo>
                  <a:cubicBezTo>
                    <a:pt x="1338" y="1405"/>
                    <a:pt x="1339" y="1407"/>
                    <a:pt x="1340" y="1408"/>
                  </a:cubicBezTo>
                  <a:cubicBezTo>
                    <a:pt x="1340" y="1409"/>
                    <a:pt x="1341" y="1410"/>
                    <a:pt x="1340" y="1412"/>
                  </a:cubicBezTo>
                  <a:cubicBezTo>
                    <a:pt x="1339" y="1413"/>
                    <a:pt x="1339" y="1415"/>
                    <a:pt x="1340" y="1416"/>
                  </a:cubicBezTo>
                  <a:cubicBezTo>
                    <a:pt x="1341" y="1416"/>
                    <a:pt x="1341" y="1417"/>
                    <a:pt x="1341" y="1417"/>
                  </a:cubicBezTo>
                  <a:cubicBezTo>
                    <a:pt x="1341" y="1423"/>
                    <a:pt x="1341" y="1428"/>
                    <a:pt x="1342" y="1433"/>
                  </a:cubicBezTo>
                  <a:cubicBezTo>
                    <a:pt x="1342" y="1434"/>
                    <a:pt x="1342" y="1435"/>
                    <a:pt x="1342" y="1436"/>
                  </a:cubicBezTo>
                  <a:cubicBezTo>
                    <a:pt x="1343" y="1438"/>
                    <a:pt x="1342" y="1440"/>
                    <a:pt x="1342" y="1442"/>
                  </a:cubicBezTo>
                  <a:cubicBezTo>
                    <a:pt x="1342" y="1442"/>
                    <a:pt x="1342" y="1443"/>
                    <a:pt x="1342" y="1443"/>
                  </a:cubicBezTo>
                  <a:cubicBezTo>
                    <a:pt x="1344" y="1446"/>
                    <a:pt x="1342" y="1448"/>
                    <a:pt x="1343" y="1451"/>
                  </a:cubicBezTo>
                  <a:cubicBezTo>
                    <a:pt x="1344" y="1452"/>
                    <a:pt x="1343" y="1454"/>
                    <a:pt x="1344" y="1456"/>
                  </a:cubicBezTo>
                  <a:cubicBezTo>
                    <a:pt x="1344" y="1457"/>
                    <a:pt x="1342" y="1457"/>
                    <a:pt x="1343" y="1458"/>
                  </a:cubicBezTo>
                  <a:cubicBezTo>
                    <a:pt x="1344" y="1459"/>
                    <a:pt x="1343" y="1461"/>
                    <a:pt x="1344" y="1461"/>
                  </a:cubicBezTo>
                  <a:cubicBezTo>
                    <a:pt x="1345" y="1463"/>
                    <a:pt x="1342" y="1464"/>
                    <a:pt x="1344" y="1465"/>
                  </a:cubicBezTo>
                  <a:cubicBezTo>
                    <a:pt x="1345" y="1467"/>
                    <a:pt x="1345" y="1468"/>
                    <a:pt x="1345" y="1469"/>
                  </a:cubicBezTo>
                  <a:cubicBezTo>
                    <a:pt x="1345" y="1471"/>
                    <a:pt x="1343" y="1472"/>
                    <a:pt x="1342" y="1472"/>
                  </a:cubicBezTo>
                  <a:cubicBezTo>
                    <a:pt x="1339" y="1473"/>
                    <a:pt x="1339" y="1473"/>
                    <a:pt x="1341" y="1475"/>
                  </a:cubicBezTo>
                  <a:cubicBezTo>
                    <a:pt x="1341" y="1476"/>
                    <a:pt x="1342" y="1477"/>
                    <a:pt x="1343" y="1477"/>
                  </a:cubicBezTo>
                  <a:cubicBezTo>
                    <a:pt x="1343" y="1478"/>
                    <a:pt x="1344" y="1479"/>
                    <a:pt x="1345" y="1479"/>
                  </a:cubicBezTo>
                  <a:cubicBezTo>
                    <a:pt x="1345" y="1479"/>
                    <a:pt x="1345" y="1480"/>
                    <a:pt x="1345" y="1481"/>
                  </a:cubicBezTo>
                  <a:cubicBezTo>
                    <a:pt x="1346" y="1484"/>
                    <a:pt x="1345" y="1488"/>
                    <a:pt x="1346" y="1491"/>
                  </a:cubicBezTo>
                  <a:cubicBezTo>
                    <a:pt x="1346" y="1492"/>
                    <a:pt x="1346" y="1493"/>
                    <a:pt x="1346" y="1495"/>
                  </a:cubicBezTo>
                  <a:cubicBezTo>
                    <a:pt x="1346" y="1495"/>
                    <a:pt x="1346" y="1495"/>
                    <a:pt x="1346" y="1495"/>
                  </a:cubicBezTo>
                  <a:cubicBezTo>
                    <a:pt x="1344" y="1496"/>
                    <a:pt x="1344" y="1497"/>
                    <a:pt x="1345" y="1498"/>
                  </a:cubicBezTo>
                  <a:cubicBezTo>
                    <a:pt x="1346" y="1501"/>
                    <a:pt x="1347" y="1503"/>
                    <a:pt x="1346" y="1506"/>
                  </a:cubicBezTo>
                  <a:cubicBezTo>
                    <a:pt x="1345" y="1507"/>
                    <a:pt x="1346" y="1510"/>
                    <a:pt x="1347" y="1512"/>
                  </a:cubicBezTo>
                  <a:cubicBezTo>
                    <a:pt x="1347" y="1514"/>
                    <a:pt x="1347" y="1516"/>
                    <a:pt x="1347" y="1517"/>
                  </a:cubicBezTo>
                  <a:cubicBezTo>
                    <a:pt x="1348" y="1518"/>
                    <a:pt x="1348" y="1520"/>
                    <a:pt x="1348" y="1520"/>
                  </a:cubicBezTo>
                  <a:cubicBezTo>
                    <a:pt x="1349" y="1521"/>
                    <a:pt x="1348" y="1522"/>
                    <a:pt x="1348" y="1522"/>
                  </a:cubicBezTo>
                  <a:cubicBezTo>
                    <a:pt x="1347" y="1523"/>
                    <a:pt x="1347" y="1524"/>
                    <a:pt x="1347" y="1524"/>
                  </a:cubicBezTo>
                  <a:cubicBezTo>
                    <a:pt x="1349" y="1526"/>
                    <a:pt x="1348" y="1528"/>
                    <a:pt x="1348" y="1530"/>
                  </a:cubicBezTo>
                  <a:cubicBezTo>
                    <a:pt x="1348" y="1532"/>
                    <a:pt x="1349" y="1534"/>
                    <a:pt x="1348" y="1536"/>
                  </a:cubicBezTo>
                  <a:cubicBezTo>
                    <a:pt x="1348" y="1536"/>
                    <a:pt x="1348" y="1536"/>
                    <a:pt x="1348" y="1537"/>
                  </a:cubicBezTo>
                  <a:cubicBezTo>
                    <a:pt x="1350" y="1542"/>
                    <a:pt x="1349" y="1542"/>
                    <a:pt x="1349" y="1548"/>
                  </a:cubicBezTo>
                  <a:cubicBezTo>
                    <a:pt x="1348" y="1549"/>
                    <a:pt x="1349" y="1550"/>
                    <a:pt x="1349" y="1552"/>
                  </a:cubicBezTo>
                  <a:cubicBezTo>
                    <a:pt x="1350" y="1552"/>
                    <a:pt x="1350" y="1553"/>
                    <a:pt x="1350" y="1554"/>
                  </a:cubicBezTo>
                  <a:cubicBezTo>
                    <a:pt x="1351" y="1559"/>
                    <a:pt x="1351" y="1565"/>
                    <a:pt x="1351" y="1570"/>
                  </a:cubicBezTo>
                  <a:cubicBezTo>
                    <a:pt x="1351" y="1572"/>
                    <a:pt x="1351" y="1574"/>
                    <a:pt x="1352" y="1576"/>
                  </a:cubicBezTo>
                  <a:cubicBezTo>
                    <a:pt x="1353" y="1577"/>
                    <a:pt x="1351" y="1580"/>
                    <a:pt x="1351" y="1581"/>
                  </a:cubicBezTo>
                  <a:cubicBezTo>
                    <a:pt x="1352" y="1583"/>
                    <a:pt x="1353" y="1584"/>
                    <a:pt x="1353" y="1586"/>
                  </a:cubicBezTo>
                  <a:cubicBezTo>
                    <a:pt x="1353" y="1593"/>
                    <a:pt x="1355" y="1599"/>
                    <a:pt x="1354" y="1605"/>
                  </a:cubicBezTo>
                  <a:cubicBezTo>
                    <a:pt x="1354" y="1608"/>
                    <a:pt x="1355" y="1610"/>
                    <a:pt x="1356" y="1613"/>
                  </a:cubicBezTo>
                  <a:cubicBezTo>
                    <a:pt x="1356" y="1613"/>
                    <a:pt x="1356" y="1614"/>
                    <a:pt x="1356" y="1615"/>
                  </a:cubicBezTo>
                  <a:cubicBezTo>
                    <a:pt x="1357" y="1617"/>
                    <a:pt x="1355" y="1618"/>
                    <a:pt x="1356" y="1619"/>
                  </a:cubicBezTo>
                  <a:cubicBezTo>
                    <a:pt x="1357" y="1620"/>
                    <a:pt x="1356" y="1622"/>
                    <a:pt x="1356" y="1624"/>
                  </a:cubicBezTo>
                  <a:cubicBezTo>
                    <a:pt x="1356" y="1625"/>
                    <a:pt x="1357" y="1627"/>
                    <a:pt x="1357" y="1628"/>
                  </a:cubicBezTo>
                  <a:cubicBezTo>
                    <a:pt x="1356" y="1630"/>
                    <a:pt x="1357" y="1631"/>
                    <a:pt x="1358" y="1632"/>
                  </a:cubicBezTo>
                  <a:cubicBezTo>
                    <a:pt x="1358" y="1632"/>
                    <a:pt x="1358" y="1633"/>
                    <a:pt x="1358" y="1633"/>
                  </a:cubicBezTo>
                  <a:cubicBezTo>
                    <a:pt x="1358" y="1637"/>
                    <a:pt x="1359" y="1641"/>
                    <a:pt x="1359" y="1645"/>
                  </a:cubicBezTo>
                  <a:cubicBezTo>
                    <a:pt x="1359" y="1647"/>
                    <a:pt x="1360" y="1649"/>
                    <a:pt x="1360" y="1652"/>
                  </a:cubicBezTo>
                  <a:cubicBezTo>
                    <a:pt x="1360" y="1654"/>
                    <a:pt x="1359" y="1657"/>
                    <a:pt x="1361" y="1659"/>
                  </a:cubicBezTo>
                  <a:cubicBezTo>
                    <a:pt x="1359" y="1662"/>
                    <a:pt x="1361" y="1664"/>
                    <a:pt x="1362" y="1666"/>
                  </a:cubicBezTo>
                  <a:cubicBezTo>
                    <a:pt x="1362" y="1669"/>
                    <a:pt x="1362" y="1671"/>
                    <a:pt x="1362" y="1674"/>
                  </a:cubicBezTo>
                  <a:cubicBezTo>
                    <a:pt x="1362" y="1678"/>
                    <a:pt x="1363" y="1683"/>
                    <a:pt x="1363" y="1687"/>
                  </a:cubicBezTo>
                  <a:cubicBezTo>
                    <a:pt x="1365" y="1690"/>
                    <a:pt x="1363" y="1693"/>
                    <a:pt x="1364" y="1696"/>
                  </a:cubicBezTo>
                  <a:cubicBezTo>
                    <a:pt x="1364" y="1697"/>
                    <a:pt x="1363" y="1699"/>
                    <a:pt x="1364" y="1700"/>
                  </a:cubicBezTo>
                  <a:cubicBezTo>
                    <a:pt x="1364" y="1701"/>
                    <a:pt x="1364" y="1703"/>
                    <a:pt x="1364" y="1704"/>
                  </a:cubicBezTo>
                  <a:cubicBezTo>
                    <a:pt x="1364" y="1705"/>
                    <a:pt x="1365" y="1706"/>
                    <a:pt x="1365" y="1707"/>
                  </a:cubicBezTo>
                  <a:cubicBezTo>
                    <a:pt x="1365" y="1709"/>
                    <a:pt x="1364" y="1710"/>
                    <a:pt x="1365" y="1712"/>
                  </a:cubicBezTo>
                  <a:cubicBezTo>
                    <a:pt x="1365" y="1712"/>
                    <a:pt x="1365" y="1713"/>
                    <a:pt x="1365" y="1713"/>
                  </a:cubicBezTo>
                  <a:cubicBezTo>
                    <a:pt x="1365" y="1714"/>
                    <a:pt x="1366" y="1715"/>
                    <a:pt x="1366" y="1715"/>
                  </a:cubicBezTo>
                  <a:cubicBezTo>
                    <a:pt x="1366" y="1720"/>
                    <a:pt x="1366" y="1725"/>
                    <a:pt x="1367" y="1730"/>
                  </a:cubicBezTo>
                  <a:cubicBezTo>
                    <a:pt x="1367" y="1733"/>
                    <a:pt x="1367" y="1735"/>
                    <a:pt x="1368" y="1737"/>
                  </a:cubicBezTo>
                  <a:cubicBezTo>
                    <a:pt x="1368" y="1739"/>
                    <a:pt x="1367" y="1742"/>
                    <a:pt x="1368" y="1744"/>
                  </a:cubicBezTo>
                  <a:cubicBezTo>
                    <a:pt x="1367" y="1744"/>
                    <a:pt x="1369" y="1745"/>
                    <a:pt x="1369" y="1746"/>
                  </a:cubicBezTo>
                  <a:cubicBezTo>
                    <a:pt x="1369" y="1747"/>
                    <a:pt x="1367" y="1747"/>
                    <a:pt x="1368" y="1748"/>
                  </a:cubicBezTo>
                  <a:cubicBezTo>
                    <a:pt x="1368" y="1752"/>
                    <a:pt x="1370" y="1755"/>
                    <a:pt x="1370" y="1759"/>
                  </a:cubicBezTo>
                  <a:cubicBezTo>
                    <a:pt x="1369" y="1762"/>
                    <a:pt x="1370" y="1764"/>
                    <a:pt x="1370" y="1766"/>
                  </a:cubicBezTo>
                  <a:cubicBezTo>
                    <a:pt x="1371" y="1768"/>
                    <a:pt x="1370" y="1770"/>
                    <a:pt x="1371" y="1772"/>
                  </a:cubicBezTo>
                  <a:cubicBezTo>
                    <a:pt x="1372" y="1773"/>
                    <a:pt x="1372" y="1774"/>
                    <a:pt x="1371" y="1775"/>
                  </a:cubicBezTo>
                  <a:cubicBezTo>
                    <a:pt x="1371" y="1776"/>
                    <a:pt x="1371" y="1777"/>
                    <a:pt x="1371" y="1778"/>
                  </a:cubicBezTo>
                  <a:cubicBezTo>
                    <a:pt x="1371" y="1778"/>
                    <a:pt x="1371" y="1779"/>
                    <a:pt x="1372" y="1780"/>
                  </a:cubicBezTo>
                  <a:cubicBezTo>
                    <a:pt x="1373" y="1781"/>
                    <a:pt x="1372" y="1781"/>
                    <a:pt x="1372" y="1782"/>
                  </a:cubicBezTo>
                  <a:cubicBezTo>
                    <a:pt x="1373" y="1783"/>
                    <a:pt x="1371" y="1784"/>
                    <a:pt x="1372" y="1785"/>
                  </a:cubicBezTo>
                  <a:cubicBezTo>
                    <a:pt x="1373" y="1785"/>
                    <a:pt x="1371" y="1787"/>
                    <a:pt x="1372" y="1788"/>
                  </a:cubicBezTo>
                  <a:cubicBezTo>
                    <a:pt x="1372" y="1788"/>
                    <a:pt x="1372" y="1789"/>
                    <a:pt x="1372" y="1789"/>
                  </a:cubicBezTo>
                  <a:cubicBezTo>
                    <a:pt x="1373" y="1793"/>
                    <a:pt x="1373" y="1798"/>
                    <a:pt x="1373" y="1802"/>
                  </a:cubicBezTo>
                  <a:cubicBezTo>
                    <a:pt x="1374" y="1803"/>
                    <a:pt x="1374" y="1804"/>
                    <a:pt x="1374" y="1805"/>
                  </a:cubicBezTo>
                  <a:cubicBezTo>
                    <a:pt x="1374" y="1806"/>
                    <a:pt x="1373" y="1807"/>
                    <a:pt x="1373" y="1808"/>
                  </a:cubicBezTo>
                  <a:cubicBezTo>
                    <a:pt x="1373" y="1809"/>
                    <a:pt x="1374" y="1810"/>
                    <a:pt x="1374" y="1811"/>
                  </a:cubicBezTo>
                  <a:cubicBezTo>
                    <a:pt x="1374" y="1811"/>
                    <a:pt x="1374" y="1812"/>
                    <a:pt x="1374" y="1812"/>
                  </a:cubicBezTo>
                  <a:cubicBezTo>
                    <a:pt x="1373" y="1813"/>
                    <a:pt x="1373" y="1814"/>
                    <a:pt x="1374" y="1814"/>
                  </a:cubicBezTo>
                  <a:cubicBezTo>
                    <a:pt x="1375" y="1815"/>
                    <a:pt x="1375" y="1817"/>
                    <a:pt x="1375" y="1818"/>
                  </a:cubicBezTo>
                  <a:cubicBezTo>
                    <a:pt x="1375" y="1820"/>
                    <a:pt x="1376" y="1821"/>
                    <a:pt x="1374" y="1823"/>
                  </a:cubicBezTo>
                  <a:cubicBezTo>
                    <a:pt x="1375" y="1824"/>
                    <a:pt x="1375" y="1825"/>
                    <a:pt x="1375" y="1827"/>
                  </a:cubicBezTo>
                  <a:cubicBezTo>
                    <a:pt x="1375" y="1828"/>
                    <a:pt x="1376" y="1830"/>
                    <a:pt x="1376" y="1832"/>
                  </a:cubicBezTo>
                  <a:cubicBezTo>
                    <a:pt x="1375" y="1834"/>
                    <a:pt x="1377" y="1836"/>
                    <a:pt x="1376" y="1837"/>
                  </a:cubicBezTo>
                  <a:cubicBezTo>
                    <a:pt x="1376" y="1839"/>
                    <a:pt x="1376" y="1841"/>
                    <a:pt x="1376" y="1843"/>
                  </a:cubicBezTo>
                  <a:cubicBezTo>
                    <a:pt x="1376" y="1845"/>
                    <a:pt x="1377" y="1846"/>
                    <a:pt x="1378" y="1846"/>
                  </a:cubicBezTo>
                  <a:cubicBezTo>
                    <a:pt x="1381" y="1846"/>
                    <a:pt x="1384" y="1847"/>
                    <a:pt x="1386" y="1848"/>
                  </a:cubicBezTo>
                  <a:cubicBezTo>
                    <a:pt x="1389" y="1849"/>
                    <a:pt x="1391" y="1849"/>
                    <a:pt x="1393" y="1851"/>
                  </a:cubicBezTo>
                  <a:cubicBezTo>
                    <a:pt x="1394" y="1851"/>
                    <a:pt x="1395" y="1852"/>
                    <a:pt x="1396" y="1852"/>
                  </a:cubicBezTo>
                  <a:cubicBezTo>
                    <a:pt x="1398" y="1852"/>
                    <a:pt x="1399" y="1852"/>
                    <a:pt x="1401" y="1853"/>
                  </a:cubicBezTo>
                  <a:cubicBezTo>
                    <a:pt x="1402" y="1854"/>
                    <a:pt x="1403" y="1855"/>
                    <a:pt x="1405" y="1855"/>
                  </a:cubicBezTo>
                  <a:cubicBezTo>
                    <a:pt x="1406" y="1858"/>
                    <a:pt x="1408" y="1858"/>
                    <a:pt x="1410" y="1858"/>
                  </a:cubicBezTo>
                  <a:cubicBezTo>
                    <a:pt x="1411" y="1858"/>
                    <a:pt x="1412" y="1860"/>
                    <a:pt x="1413" y="1859"/>
                  </a:cubicBezTo>
                  <a:cubicBezTo>
                    <a:pt x="1414" y="1857"/>
                    <a:pt x="1415" y="1860"/>
                    <a:pt x="1416" y="1859"/>
                  </a:cubicBezTo>
                  <a:cubicBezTo>
                    <a:pt x="1417" y="1859"/>
                    <a:pt x="1417" y="1860"/>
                    <a:pt x="1418" y="1860"/>
                  </a:cubicBezTo>
                  <a:cubicBezTo>
                    <a:pt x="1418" y="1861"/>
                    <a:pt x="1419" y="1861"/>
                    <a:pt x="1419" y="1861"/>
                  </a:cubicBezTo>
                  <a:cubicBezTo>
                    <a:pt x="1420" y="1859"/>
                    <a:pt x="1422" y="1861"/>
                    <a:pt x="1423" y="1860"/>
                  </a:cubicBezTo>
                  <a:cubicBezTo>
                    <a:pt x="1426" y="1858"/>
                    <a:pt x="1428" y="1860"/>
                    <a:pt x="1430" y="1861"/>
                  </a:cubicBezTo>
                  <a:cubicBezTo>
                    <a:pt x="1433" y="1862"/>
                    <a:pt x="1433" y="1862"/>
                    <a:pt x="1433" y="1865"/>
                  </a:cubicBezTo>
                  <a:cubicBezTo>
                    <a:pt x="1432" y="1866"/>
                    <a:pt x="1432" y="1866"/>
                    <a:pt x="1432" y="1867"/>
                  </a:cubicBezTo>
                  <a:cubicBezTo>
                    <a:pt x="1432" y="1868"/>
                    <a:pt x="1432" y="1869"/>
                    <a:pt x="1430" y="1869"/>
                  </a:cubicBezTo>
                  <a:cubicBezTo>
                    <a:pt x="1430" y="1869"/>
                    <a:pt x="1430" y="1870"/>
                    <a:pt x="1429" y="1870"/>
                  </a:cubicBezTo>
                  <a:cubicBezTo>
                    <a:pt x="1430" y="1871"/>
                    <a:pt x="1430" y="1871"/>
                    <a:pt x="1430" y="1871"/>
                  </a:cubicBezTo>
                  <a:cubicBezTo>
                    <a:pt x="1433" y="1871"/>
                    <a:pt x="1434" y="1873"/>
                    <a:pt x="1435" y="1875"/>
                  </a:cubicBezTo>
                  <a:cubicBezTo>
                    <a:pt x="1435" y="1875"/>
                    <a:pt x="1435" y="1877"/>
                    <a:pt x="1434" y="1877"/>
                  </a:cubicBezTo>
                  <a:cubicBezTo>
                    <a:pt x="1433" y="1877"/>
                    <a:pt x="1432" y="1876"/>
                    <a:pt x="1432" y="1878"/>
                  </a:cubicBezTo>
                  <a:cubicBezTo>
                    <a:pt x="1431" y="1878"/>
                    <a:pt x="1430" y="1877"/>
                    <a:pt x="1430" y="1878"/>
                  </a:cubicBezTo>
                  <a:cubicBezTo>
                    <a:pt x="1429" y="1878"/>
                    <a:pt x="1429" y="1878"/>
                    <a:pt x="1428" y="1879"/>
                  </a:cubicBezTo>
                  <a:cubicBezTo>
                    <a:pt x="1429" y="1879"/>
                    <a:pt x="1429" y="1879"/>
                    <a:pt x="1430" y="1880"/>
                  </a:cubicBezTo>
                  <a:cubicBezTo>
                    <a:pt x="1432" y="1881"/>
                    <a:pt x="1435" y="1882"/>
                    <a:pt x="1437" y="1883"/>
                  </a:cubicBezTo>
                  <a:cubicBezTo>
                    <a:pt x="1438" y="1884"/>
                    <a:pt x="1438" y="1884"/>
                    <a:pt x="1439" y="1884"/>
                  </a:cubicBezTo>
                  <a:cubicBezTo>
                    <a:pt x="1438" y="1885"/>
                    <a:pt x="1438" y="1886"/>
                    <a:pt x="1437" y="1886"/>
                  </a:cubicBezTo>
                  <a:cubicBezTo>
                    <a:pt x="1434" y="1886"/>
                    <a:pt x="1433" y="1889"/>
                    <a:pt x="1431" y="1891"/>
                  </a:cubicBezTo>
                  <a:cubicBezTo>
                    <a:pt x="1430" y="1891"/>
                    <a:pt x="1430" y="1892"/>
                    <a:pt x="1431" y="1892"/>
                  </a:cubicBezTo>
                  <a:cubicBezTo>
                    <a:pt x="1432" y="1892"/>
                    <a:pt x="1432" y="1893"/>
                    <a:pt x="1433" y="1893"/>
                  </a:cubicBezTo>
                  <a:cubicBezTo>
                    <a:pt x="1433" y="1893"/>
                    <a:pt x="1434" y="1894"/>
                    <a:pt x="1434" y="1894"/>
                  </a:cubicBezTo>
                  <a:cubicBezTo>
                    <a:pt x="1432" y="1895"/>
                    <a:pt x="1434" y="1897"/>
                    <a:pt x="1433" y="1899"/>
                  </a:cubicBezTo>
                  <a:cubicBezTo>
                    <a:pt x="1432" y="1901"/>
                    <a:pt x="1433" y="1902"/>
                    <a:pt x="1430" y="1904"/>
                  </a:cubicBezTo>
                  <a:cubicBezTo>
                    <a:pt x="1429" y="1905"/>
                    <a:pt x="1429" y="1905"/>
                    <a:pt x="1429" y="1905"/>
                  </a:cubicBezTo>
                  <a:cubicBezTo>
                    <a:pt x="1429" y="1906"/>
                    <a:pt x="1430" y="1906"/>
                    <a:pt x="1430" y="1906"/>
                  </a:cubicBezTo>
                  <a:cubicBezTo>
                    <a:pt x="1430" y="1906"/>
                    <a:pt x="1431" y="1906"/>
                    <a:pt x="1431" y="1906"/>
                  </a:cubicBezTo>
                  <a:cubicBezTo>
                    <a:pt x="1431" y="1906"/>
                    <a:pt x="1432" y="1906"/>
                    <a:pt x="1433" y="1907"/>
                  </a:cubicBezTo>
                  <a:cubicBezTo>
                    <a:pt x="1432" y="1907"/>
                    <a:pt x="1432" y="1907"/>
                    <a:pt x="1432" y="1908"/>
                  </a:cubicBezTo>
                  <a:cubicBezTo>
                    <a:pt x="1432" y="1908"/>
                    <a:pt x="1433" y="1908"/>
                    <a:pt x="1433" y="1908"/>
                  </a:cubicBezTo>
                  <a:cubicBezTo>
                    <a:pt x="1435" y="1910"/>
                    <a:pt x="1435" y="1910"/>
                    <a:pt x="1433" y="1911"/>
                  </a:cubicBezTo>
                  <a:cubicBezTo>
                    <a:pt x="1432" y="1911"/>
                    <a:pt x="1430" y="1911"/>
                    <a:pt x="1431" y="1913"/>
                  </a:cubicBezTo>
                  <a:cubicBezTo>
                    <a:pt x="1431" y="1913"/>
                    <a:pt x="1430" y="1914"/>
                    <a:pt x="1430" y="1914"/>
                  </a:cubicBezTo>
                  <a:cubicBezTo>
                    <a:pt x="1430" y="1914"/>
                    <a:pt x="1429" y="1914"/>
                    <a:pt x="1429" y="1915"/>
                  </a:cubicBezTo>
                  <a:cubicBezTo>
                    <a:pt x="1429" y="1915"/>
                    <a:pt x="1430" y="1915"/>
                    <a:pt x="1430" y="1915"/>
                  </a:cubicBezTo>
                  <a:cubicBezTo>
                    <a:pt x="1431" y="1915"/>
                    <a:pt x="1432" y="1916"/>
                    <a:pt x="1433" y="1915"/>
                  </a:cubicBezTo>
                  <a:cubicBezTo>
                    <a:pt x="1434" y="1916"/>
                    <a:pt x="1435" y="1917"/>
                    <a:pt x="1437" y="1917"/>
                  </a:cubicBezTo>
                  <a:cubicBezTo>
                    <a:pt x="1436" y="1918"/>
                    <a:pt x="1436" y="1918"/>
                    <a:pt x="1436" y="1918"/>
                  </a:cubicBezTo>
                  <a:cubicBezTo>
                    <a:pt x="1436" y="1919"/>
                    <a:pt x="1436" y="1920"/>
                    <a:pt x="1436" y="1920"/>
                  </a:cubicBezTo>
                  <a:cubicBezTo>
                    <a:pt x="1437" y="1920"/>
                    <a:pt x="1438" y="1920"/>
                    <a:pt x="1438" y="1921"/>
                  </a:cubicBezTo>
                  <a:cubicBezTo>
                    <a:pt x="1438" y="1921"/>
                    <a:pt x="1437" y="1921"/>
                    <a:pt x="1436" y="1922"/>
                  </a:cubicBezTo>
                  <a:cubicBezTo>
                    <a:pt x="1435" y="1923"/>
                    <a:pt x="1434" y="1925"/>
                    <a:pt x="1432" y="1925"/>
                  </a:cubicBezTo>
                  <a:cubicBezTo>
                    <a:pt x="1432" y="1925"/>
                    <a:pt x="1432" y="1925"/>
                    <a:pt x="1433" y="1926"/>
                  </a:cubicBezTo>
                  <a:cubicBezTo>
                    <a:pt x="1433" y="1927"/>
                    <a:pt x="1433" y="1927"/>
                    <a:pt x="1432" y="1927"/>
                  </a:cubicBezTo>
                  <a:cubicBezTo>
                    <a:pt x="1431" y="1928"/>
                    <a:pt x="1430" y="1928"/>
                    <a:pt x="1429" y="1928"/>
                  </a:cubicBezTo>
                  <a:cubicBezTo>
                    <a:pt x="1426" y="1928"/>
                    <a:pt x="1427" y="1932"/>
                    <a:pt x="1424" y="1932"/>
                  </a:cubicBezTo>
                  <a:cubicBezTo>
                    <a:pt x="1424" y="1932"/>
                    <a:pt x="1424" y="1933"/>
                    <a:pt x="1425" y="1934"/>
                  </a:cubicBezTo>
                  <a:cubicBezTo>
                    <a:pt x="1425" y="1935"/>
                    <a:pt x="1425" y="1935"/>
                    <a:pt x="1425" y="1936"/>
                  </a:cubicBezTo>
                  <a:cubicBezTo>
                    <a:pt x="1424" y="1937"/>
                    <a:pt x="1424" y="1938"/>
                    <a:pt x="1426" y="1938"/>
                  </a:cubicBezTo>
                  <a:cubicBezTo>
                    <a:pt x="1427" y="1938"/>
                    <a:pt x="1428" y="1938"/>
                    <a:pt x="1429" y="1938"/>
                  </a:cubicBezTo>
                  <a:cubicBezTo>
                    <a:pt x="1430" y="1938"/>
                    <a:pt x="1430" y="1938"/>
                    <a:pt x="1431" y="1938"/>
                  </a:cubicBezTo>
                  <a:cubicBezTo>
                    <a:pt x="1431" y="1939"/>
                    <a:pt x="1430" y="1939"/>
                    <a:pt x="1430" y="1940"/>
                  </a:cubicBezTo>
                  <a:cubicBezTo>
                    <a:pt x="1431" y="1940"/>
                    <a:pt x="1432" y="1941"/>
                    <a:pt x="1433" y="1942"/>
                  </a:cubicBezTo>
                  <a:cubicBezTo>
                    <a:pt x="1434" y="1942"/>
                    <a:pt x="1435" y="1943"/>
                    <a:pt x="1436" y="1943"/>
                  </a:cubicBezTo>
                  <a:cubicBezTo>
                    <a:pt x="1436" y="1944"/>
                    <a:pt x="1436" y="1945"/>
                    <a:pt x="1437" y="1945"/>
                  </a:cubicBezTo>
                  <a:cubicBezTo>
                    <a:pt x="1436" y="1946"/>
                    <a:pt x="1436" y="1946"/>
                    <a:pt x="1435" y="1946"/>
                  </a:cubicBezTo>
                  <a:cubicBezTo>
                    <a:pt x="1433" y="1947"/>
                    <a:pt x="1432" y="1949"/>
                    <a:pt x="1430" y="1949"/>
                  </a:cubicBezTo>
                  <a:cubicBezTo>
                    <a:pt x="1429" y="1949"/>
                    <a:pt x="1429" y="1950"/>
                    <a:pt x="1429" y="1950"/>
                  </a:cubicBezTo>
                  <a:cubicBezTo>
                    <a:pt x="1429" y="1952"/>
                    <a:pt x="1428" y="1953"/>
                    <a:pt x="1427" y="1952"/>
                  </a:cubicBezTo>
                  <a:cubicBezTo>
                    <a:pt x="1426" y="1951"/>
                    <a:pt x="1425" y="1951"/>
                    <a:pt x="1424" y="1951"/>
                  </a:cubicBezTo>
                  <a:cubicBezTo>
                    <a:pt x="1423" y="1951"/>
                    <a:pt x="1422" y="1951"/>
                    <a:pt x="1422" y="1950"/>
                  </a:cubicBezTo>
                  <a:cubicBezTo>
                    <a:pt x="1422" y="1950"/>
                    <a:pt x="1422" y="1950"/>
                    <a:pt x="1422" y="1950"/>
                  </a:cubicBezTo>
                  <a:cubicBezTo>
                    <a:pt x="1420" y="1952"/>
                    <a:pt x="1419" y="1949"/>
                    <a:pt x="1418" y="1950"/>
                  </a:cubicBezTo>
                  <a:cubicBezTo>
                    <a:pt x="1416" y="1950"/>
                    <a:pt x="1415" y="1948"/>
                    <a:pt x="1414" y="1950"/>
                  </a:cubicBezTo>
                  <a:cubicBezTo>
                    <a:pt x="1412" y="1949"/>
                    <a:pt x="1410" y="1949"/>
                    <a:pt x="1408" y="1947"/>
                  </a:cubicBezTo>
                  <a:cubicBezTo>
                    <a:pt x="1406" y="1946"/>
                    <a:pt x="1407" y="1948"/>
                    <a:pt x="1406" y="1949"/>
                  </a:cubicBezTo>
                  <a:cubicBezTo>
                    <a:pt x="1405" y="1949"/>
                    <a:pt x="1404" y="1949"/>
                    <a:pt x="1403" y="1949"/>
                  </a:cubicBezTo>
                  <a:cubicBezTo>
                    <a:pt x="1402" y="1948"/>
                    <a:pt x="1402" y="1948"/>
                    <a:pt x="1401" y="1948"/>
                  </a:cubicBezTo>
                  <a:cubicBezTo>
                    <a:pt x="1402" y="1947"/>
                    <a:pt x="1402" y="1947"/>
                    <a:pt x="1402" y="1947"/>
                  </a:cubicBezTo>
                  <a:cubicBezTo>
                    <a:pt x="1402" y="1946"/>
                    <a:pt x="1403" y="1946"/>
                    <a:pt x="1403" y="1946"/>
                  </a:cubicBezTo>
                  <a:cubicBezTo>
                    <a:pt x="1402" y="1946"/>
                    <a:pt x="1401" y="1946"/>
                    <a:pt x="1400" y="1946"/>
                  </a:cubicBezTo>
                  <a:cubicBezTo>
                    <a:pt x="1399" y="1946"/>
                    <a:pt x="1399" y="1947"/>
                    <a:pt x="1399" y="1948"/>
                  </a:cubicBezTo>
                  <a:cubicBezTo>
                    <a:pt x="1399" y="1948"/>
                    <a:pt x="1399" y="1948"/>
                    <a:pt x="1399" y="1949"/>
                  </a:cubicBezTo>
                  <a:cubicBezTo>
                    <a:pt x="1398" y="1948"/>
                    <a:pt x="1398" y="1948"/>
                    <a:pt x="1397" y="1948"/>
                  </a:cubicBezTo>
                  <a:cubicBezTo>
                    <a:pt x="1397" y="1947"/>
                    <a:pt x="1397" y="1947"/>
                    <a:pt x="1397" y="1947"/>
                  </a:cubicBezTo>
                  <a:cubicBezTo>
                    <a:pt x="1396" y="1947"/>
                    <a:pt x="1396" y="1948"/>
                    <a:pt x="1396" y="1948"/>
                  </a:cubicBezTo>
                  <a:cubicBezTo>
                    <a:pt x="1396" y="1949"/>
                    <a:pt x="1397" y="1950"/>
                    <a:pt x="1398" y="1950"/>
                  </a:cubicBezTo>
                  <a:cubicBezTo>
                    <a:pt x="1399" y="1950"/>
                    <a:pt x="1399" y="1950"/>
                    <a:pt x="1400" y="1950"/>
                  </a:cubicBezTo>
                  <a:cubicBezTo>
                    <a:pt x="1401" y="1950"/>
                    <a:pt x="1402" y="1950"/>
                    <a:pt x="1402" y="1950"/>
                  </a:cubicBezTo>
                  <a:cubicBezTo>
                    <a:pt x="1403" y="1952"/>
                    <a:pt x="1401" y="1951"/>
                    <a:pt x="1400" y="1952"/>
                  </a:cubicBezTo>
                  <a:cubicBezTo>
                    <a:pt x="1399" y="1952"/>
                    <a:pt x="1400" y="1953"/>
                    <a:pt x="1400" y="1954"/>
                  </a:cubicBezTo>
                  <a:cubicBezTo>
                    <a:pt x="1401" y="1956"/>
                    <a:pt x="1402" y="1958"/>
                    <a:pt x="1404" y="1957"/>
                  </a:cubicBezTo>
                  <a:cubicBezTo>
                    <a:pt x="1405" y="1957"/>
                    <a:pt x="1406" y="1957"/>
                    <a:pt x="1406" y="1959"/>
                  </a:cubicBezTo>
                  <a:cubicBezTo>
                    <a:pt x="1406" y="1959"/>
                    <a:pt x="1407" y="1959"/>
                    <a:pt x="1407" y="1959"/>
                  </a:cubicBezTo>
                  <a:cubicBezTo>
                    <a:pt x="1407" y="1958"/>
                    <a:pt x="1408" y="1957"/>
                    <a:pt x="1408" y="1957"/>
                  </a:cubicBezTo>
                  <a:cubicBezTo>
                    <a:pt x="1408" y="1955"/>
                    <a:pt x="1408" y="1955"/>
                    <a:pt x="1409" y="1955"/>
                  </a:cubicBezTo>
                  <a:cubicBezTo>
                    <a:pt x="1410" y="1955"/>
                    <a:pt x="1410" y="1956"/>
                    <a:pt x="1410" y="1957"/>
                  </a:cubicBezTo>
                  <a:cubicBezTo>
                    <a:pt x="1409" y="1959"/>
                    <a:pt x="1410" y="1961"/>
                    <a:pt x="1412" y="1960"/>
                  </a:cubicBezTo>
                  <a:cubicBezTo>
                    <a:pt x="1413" y="1959"/>
                    <a:pt x="1414" y="1960"/>
                    <a:pt x="1415" y="1959"/>
                  </a:cubicBezTo>
                  <a:cubicBezTo>
                    <a:pt x="1416" y="1958"/>
                    <a:pt x="1417" y="1960"/>
                    <a:pt x="1418" y="1960"/>
                  </a:cubicBezTo>
                  <a:cubicBezTo>
                    <a:pt x="1419" y="1960"/>
                    <a:pt x="1420" y="1960"/>
                    <a:pt x="1421" y="1961"/>
                  </a:cubicBezTo>
                  <a:cubicBezTo>
                    <a:pt x="1422" y="1961"/>
                    <a:pt x="1423" y="1961"/>
                    <a:pt x="1424" y="1961"/>
                  </a:cubicBezTo>
                  <a:cubicBezTo>
                    <a:pt x="1425" y="1961"/>
                    <a:pt x="1425" y="1961"/>
                    <a:pt x="1426" y="1961"/>
                  </a:cubicBezTo>
                  <a:cubicBezTo>
                    <a:pt x="1426" y="1960"/>
                    <a:pt x="1426" y="1960"/>
                    <a:pt x="1425" y="1960"/>
                  </a:cubicBezTo>
                  <a:cubicBezTo>
                    <a:pt x="1425" y="1959"/>
                    <a:pt x="1425" y="1958"/>
                    <a:pt x="1424" y="1958"/>
                  </a:cubicBezTo>
                  <a:cubicBezTo>
                    <a:pt x="1423" y="1958"/>
                    <a:pt x="1423" y="1958"/>
                    <a:pt x="1422" y="1958"/>
                  </a:cubicBezTo>
                  <a:cubicBezTo>
                    <a:pt x="1423" y="1957"/>
                    <a:pt x="1424" y="1956"/>
                    <a:pt x="1424" y="1956"/>
                  </a:cubicBezTo>
                  <a:cubicBezTo>
                    <a:pt x="1426" y="1958"/>
                    <a:pt x="1428" y="1957"/>
                    <a:pt x="1430" y="1957"/>
                  </a:cubicBezTo>
                  <a:cubicBezTo>
                    <a:pt x="1432" y="1958"/>
                    <a:pt x="1430" y="1958"/>
                    <a:pt x="1430" y="1959"/>
                  </a:cubicBezTo>
                  <a:cubicBezTo>
                    <a:pt x="1430" y="1959"/>
                    <a:pt x="1430" y="1959"/>
                    <a:pt x="1430" y="1960"/>
                  </a:cubicBezTo>
                  <a:cubicBezTo>
                    <a:pt x="1430" y="1960"/>
                    <a:pt x="1431" y="1960"/>
                    <a:pt x="1431" y="1960"/>
                  </a:cubicBezTo>
                  <a:cubicBezTo>
                    <a:pt x="1433" y="1959"/>
                    <a:pt x="1434" y="1959"/>
                    <a:pt x="1435" y="1961"/>
                  </a:cubicBezTo>
                  <a:cubicBezTo>
                    <a:pt x="1435" y="1963"/>
                    <a:pt x="1435" y="1964"/>
                    <a:pt x="1433" y="1965"/>
                  </a:cubicBezTo>
                  <a:cubicBezTo>
                    <a:pt x="1432" y="1965"/>
                    <a:pt x="1432" y="1965"/>
                    <a:pt x="1431" y="1965"/>
                  </a:cubicBezTo>
                  <a:cubicBezTo>
                    <a:pt x="1432" y="1966"/>
                    <a:pt x="1432" y="1966"/>
                    <a:pt x="1433" y="1966"/>
                  </a:cubicBezTo>
                  <a:cubicBezTo>
                    <a:pt x="1432" y="1966"/>
                    <a:pt x="1432" y="1967"/>
                    <a:pt x="1432" y="1967"/>
                  </a:cubicBezTo>
                  <a:cubicBezTo>
                    <a:pt x="1432" y="1967"/>
                    <a:pt x="1431" y="1967"/>
                    <a:pt x="1430" y="1967"/>
                  </a:cubicBezTo>
                  <a:cubicBezTo>
                    <a:pt x="1430" y="1967"/>
                    <a:pt x="1430" y="1969"/>
                    <a:pt x="1429" y="1969"/>
                  </a:cubicBezTo>
                  <a:cubicBezTo>
                    <a:pt x="1428" y="1969"/>
                    <a:pt x="1428" y="1968"/>
                    <a:pt x="1428" y="1967"/>
                  </a:cubicBezTo>
                  <a:cubicBezTo>
                    <a:pt x="1427" y="1967"/>
                    <a:pt x="1426" y="1968"/>
                    <a:pt x="1426" y="1967"/>
                  </a:cubicBezTo>
                  <a:cubicBezTo>
                    <a:pt x="1425" y="1967"/>
                    <a:pt x="1425" y="1968"/>
                    <a:pt x="1425" y="1969"/>
                  </a:cubicBezTo>
                  <a:cubicBezTo>
                    <a:pt x="1425" y="1969"/>
                    <a:pt x="1426" y="1970"/>
                    <a:pt x="1426" y="1970"/>
                  </a:cubicBezTo>
                  <a:cubicBezTo>
                    <a:pt x="1428" y="1970"/>
                    <a:pt x="1430" y="1970"/>
                    <a:pt x="1432" y="1970"/>
                  </a:cubicBezTo>
                  <a:cubicBezTo>
                    <a:pt x="1432" y="1970"/>
                    <a:pt x="1433" y="1970"/>
                    <a:pt x="1433" y="1970"/>
                  </a:cubicBezTo>
                  <a:cubicBezTo>
                    <a:pt x="1433" y="1970"/>
                    <a:pt x="1432" y="1970"/>
                    <a:pt x="1432" y="1971"/>
                  </a:cubicBezTo>
                  <a:cubicBezTo>
                    <a:pt x="1430" y="1972"/>
                    <a:pt x="1427" y="1971"/>
                    <a:pt x="1425" y="1972"/>
                  </a:cubicBezTo>
                  <a:cubicBezTo>
                    <a:pt x="1425" y="1972"/>
                    <a:pt x="1424" y="1971"/>
                    <a:pt x="1424" y="1970"/>
                  </a:cubicBezTo>
                  <a:cubicBezTo>
                    <a:pt x="1424" y="1970"/>
                    <a:pt x="1425" y="1969"/>
                    <a:pt x="1423" y="1969"/>
                  </a:cubicBezTo>
                  <a:cubicBezTo>
                    <a:pt x="1421" y="1969"/>
                    <a:pt x="1423" y="1970"/>
                    <a:pt x="1423" y="1970"/>
                  </a:cubicBezTo>
                  <a:cubicBezTo>
                    <a:pt x="1423" y="1970"/>
                    <a:pt x="1423" y="1971"/>
                    <a:pt x="1423" y="1971"/>
                  </a:cubicBezTo>
                  <a:cubicBezTo>
                    <a:pt x="1421" y="1970"/>
                    <a:pt x="1418" y="1971"/>
                    <a:pt x="1416" y="1970"/>
                  </a:cubicBezTo>
                  <a:cubicBezTo>
                    <a:pt x="1414" y="1969"/>
                    <a:pt x="1411" y="1969"/>
                    <a:pt x="1409" y="1970"/>
                  </a:cubicBezTo>
                  <a:cubicBezTo>
                    <a:pt x="1408" y="1970"/>
                    <a:pt x="1407" y="1971"/>
                    <a:pt x="1407" y="1970"/>
                  </a:cubicBezTo>
                  <a:cubicBezTo>
                    <a:pt x="1406" y="1970"/>
                    <a:pt x="1406" y="1970"/>
                    <a:pt x="1406" y="1970"/>
                  </a:cubicBezTo>
                  <a:cubicBezTo>
                    <a:pt x="1404" y="1971"/>
                    <a:pt x="1401" y="1971"/>
                    <a:pt x="1399" y="1971"/>
                  </a:cubicBezTo>
                  <a:cubicBezTo>
                    <a:pt x="1393" y="1970"/>
                    <a:pt x="1387" y="1971"/>
                    <a:pt x="1381" y="1972"/>
                  </a:cubicBezTo>
                  <a:cubicBezTo>
                    <a:pt x="1376" y="1972"/>
                    <a:pt x="1372" y="1974"/>
                    <a:pt x="1366" y="1974"/>
                  </a:cubicBezTo>
                  <a:cubicBezTo>
                    <a:pt x="1365" y="1974"/>
                    <a:pt x="1363" y="1974"/>
                    <a:pt x="1363" y="1976"/>
                  </a:cubicBezTo>
                  <a:cubicBezTo>
                    <a:pt x="1362" y="1979"/>
                    <a:pt x="1360" y="1982"/>
                    <a:pt x="1359" y="1985"/>
                  </a:cubicBezTo>
                  <a:cubicBezTo>
                    <a:pt x="1359" y="1985"/>
                    <a:pt x="1358" y="1986"/>
                    <a:pt x="1358" y="1986"/>
                  </a:cubicBezTo>
                  <a:cubicBezTo>
                    <a:pt x="1356" y="1988"/>
                    <a:pt x="1356" y="1991"/>
                    <a:pt x="1354" y="1993"/>
                  </a:cubicBezTo>
                  <a:cubicBezTo>
                    <a:pt x="1355" y="1994"/>
                    <a:pt x="1353" y="1995"/>
                    <a:pt x="1352" y="1996"/>
                  </a:cubicBezTo>
                  <a:cubicBezTo>
                    <a:pt x="1349" y="1999"/>
                    <a:pt x="1347" y="2002"/>
                    <a:pt x="1342" y="2001"/>
                  </a:cubicBezTo>
                  <a:cubicBezTo>
                    <a:pt x="1339" y="2004"/>
                    <a:pt x="1334" y="2004"/>
                    <a:pt x="1330" y="2006"/>
                  </a:cubicBezTo>
                  <a:cubicBezTo>
                    <a:pt x="1329" y="2006"/>
                    <a:pt x="1327" y="2007"/>
                    <a:pt x="1326" y="2007"/>
                  </a:cubicBezTo>
                  <a:cubicBezTo>
                    <a:pt x="1323" y="2007"/>
                    <a:pt x="1321" y="2009"/>
                    <a:pt x="1319" y="2011"/>
                  </a:cubicBezTo>
                  <a:cubicBezTo>
                    <a:pt x="1318" y="2011"/>
                    <a:pt x="1317" y="2012"/>
                    <a:pt x="1316" y="2012"/>
                  </a:cubicBezTo>
                  <a:cubicBezTo>
                    <a:pt x="1312" y="2012"/>
                    <a:pt x="1309" y="2014"/>
                    <a:pt x="1306" y="2016"/>
                  </a:cubicBezTo>
                  <a:cubicBezTo>
                    <a:pt x="1305" y="2016"/>
                    <a:pt x="1304" y="2017"/>
                    <a:pt x="1302" y="2017"/>
                  </a:cubicBezTo>
                  <a:cubicBezTo>
                    <a:pt x="1300" y="2017"/>
                    <a:pt x="1297" y="2017"/>
                    <a:pt x="1294" y="2017"/>
                  </a:cubicBezTo>
                  <a:cubicBezTo>
                    <a:pt x="1292" y="2018"/>
                    <a:pt x="1291" y="2019"/>
                    <a:pt x="1290" y="2020"/>
                  </a:cubicBezTo>
                  <a:cubicBezTo>
                    <a:pt x="1288" y="2022"/>
                    <a:pt x="1288" y="2021"/>
                    <a:pt x="1286" y="2020"/>
                  </a:cubicBezTo>
                  <a:cubicBezTo>
                    <a:pt x="1284" y="2019"/>
                    <a:pt x="1283" y="2018"/>
                    <a:pt x="1281" y="2019"/>
                  </a:cubicBezTo>
                  <a:cubicBezTo>
                    <a:pt x="1280" y="2019"/>
                    <a:pt x="1278" y="2020"/>
                    <a:pt x="1277" y="2022"/>
                  </a:cubicBezTo>
                  <a:cubicBezTo>
                    <a:pt x="1277" y="2023"/>
                    <a:pt x="1275" y="2024"/>
                    <a:pt x="1274" y="2025"/>
                  </a:cubicBezTo>
                  <a:cubicBezTo>
                    <a:pt x="1272" y="2027"/>
                    <a:pt x="1271" y="2027"/>
                    <a:pt x="1270" y="2024"/>
                  </a:cubicBezTo>
                  <a:cubicBezTo>
                    <a:pt x="1268" y="2022"/>
                    <a:pt x="1267" y="2021"/>
                    <a:pt x="1265" y="2020"/>
                  </a:cubicBezTo>
                  <a:cubicBezTo>
                    <a:pt x="1264" y="2020"/>
                    <a:pt x="1262" y="2019"/>
                    <a:pt x="1261" y="2018"/>
                  </a:cubicBezTo>
                  <a:cubicBezTo>
                    <a:pt x="1259" y="2016"/>
                    <a:pt x="1256" y="2017"/>
                    <a:pt x="1255" y="2013"/>
                  </a:cubicBezTo>
                  <a:cubicBezTo>
                    <a:pt x="1254" y="2010"/>
                    <a:pt x="1252" y="2008"/>
                    <a:pt x="1253" y="2005"/>
                  </a:cubicBezTo>
                  <a:cubicBezTo>
                    <a:pt x="1253" y="2004"/>
                    <a:pt x="1251" y="2003"/>
                    <a:pt x="1252" y="2002"/>
                  </a:cubicBezTo>
                  <a:cubicBezTo>
                    <a:pt x="1252" y="2001"/>
                    <a:pt x="1252" y="2000"/>
                    <a:pt x="1251" y="1999"/>
                  </a:cubicBezTo>
                  <a:cubicBezTo>
                    <a:pt x="1251" y="1998"/>
                    <a:pt x="1251" y="1997"/>
                    <a:pt x="1250" y="1996"/>
                  </a:cubicBezTo>
                  <a:cubicBezTo>
                    <a:pt x="1250" y="1995"/>
                    <a:pt x="1250" y="1994"/>
                    <a:pt x="1249" y="1993"/>
                  </a:cubicBezTo>
                  <a:cubicBezTo>
                    <a:pt x="1248" y="1991"/>
                    <a:pt x="1249" y="1989"/>
                    <a:pt x="1248" y="1987"/>
                  </a:cubicBezTo>
                  <a:cubicBezTo>
                    <a:pt x="1246" y="1985"/>
                    <a:pt x="1247" y="1982"/>
                    <a:pt x="1246" y="1979"/>
                  </a:cubicBezTo>
                  <a:cubicBezTo>
                    <a:pt x="1245" y="1977"/>
                    <a:pt x="1244" y="1975"/>
                    <a:pt x="1241" y="1975"/>
                  </a:cubicBezTo>
                  <a:cubicBezTo>
                    <a:pt x="1241" y="1975"/>
                    <a:pt x="1239" y="1975"/>
                    <a:pt x="1239" y="1975"/>
                  </a:cubicBezTo>
                  <a:cubicBezTo>
                    <a:pt x="1238" y="1976"/>
                    <a:pt x="1238" y="1974"/>
                    <a:pt x="1236" y="1974"/>
                  </a:cubicBezTo>
                  <a:cubicBezTo>
                    <a:pt x="1236" y="1975"/>
                    <a:pt x="1235" y="1974"/>
                    <a:pt x="1234" y="1974"/>
                  </a:cubicBezTo>
                  <a:cubicBezTo>
                    <a:pt x="1233" y="1974"/>
                    <a:pt x="1232" y="1973"/>
                    <a:pt x="1231" y="1974"/>
                  </a:cubicBezTo>
                  <a:cubicBezTo>
                    <a:pt x="1229" y="1974"/>
                    <a:pt x="1226" y="1972"/>
                    <a:pt x="1223" y="1973"/>
                  </a:cubicBezTo>
                  <a:cubicBezTo>
                    <a:pt x="1223" y="1973"/>
                    <a:pt x="1222" y="1972"/>
                    <a:pt x="1221" y="1972"/>
                  </a:cubicBezTo>
                  <a:cubicBezTo>
                    <a:pt x="1219" y="1972"/>
                    <a:pt x="1218" y="1971"/>
                    <a:pt x="1216" y="1972"/>
                  </a:cubicBezTo>
                  <a:cubicBezTo>
                    <a:pt x="1214" y="1972"/>
                    <a:pt x="1213" y="1969"/>
                    <a:pt x="1212" y="1971"/>
                  </a:cubicBezTo>
                  <a:cubicBezTo>
                    <a:pt x="1210" y="1970"/>
                    <a:pt x="1209" y="1971"/>
                    <a:pt x="1207" y="1971"/>
                  </a:cubicBezTo>
                  <a:cubicBezTo>
                    <a:pt x="1206" y="1971"/>
                    <a:pt x="1205" y="1971"/>
                    <a:pt x="1204" y="1970"/>
                  </a:cubicBezTo>
                  <a:cubicBezTo>
                    <a:pt x="1203" y="1969"/>
                    <a:pt x="1201" y="1970"/>
                    <a:pt x="1200" y="1969"/>
                  </a:cubicBezTo>
                  <a:cubicBezTo>
                    <a:pt x="1199" y="1968"/>
                    <a:pt x="1197" y="1969"/>
                    <a:pt x="1196" y="1969"/>
                  </a:cubicBezTo>
                  <a:cubicBezTo>
                    <a:pt x="1195" y="1968"/>
                    <a:pt x="1193" y="1967"/>
                    <a:pt x="1192" y="1968"/>
                  </a:cubicBezTo>
                  <a:cubicBezTo>
                    <a:pt x="1191" y="1969"/>
                    <a:pt x="1190" y="1966"/>
                    <a:pt x="1189" y="1968"/>
                  </a:cubicBezTo>
                  <a:cubicBezTo>
                    <a:pt x="1185" y="1966"/>
                    <a:pt x="1182" y="1966"/>
                    <a:pt x="1178" y="1965"/>
                  </a:cubicBezTo>
                  <a:cubicBezTo>
                    <a:pt x="1176" y="1964"/>
                    <a:pt x="1173" y="1964"/>
                    <a:pt x="1170" y="1964"/>
                  </a:cubicBezTo>
                  <a:cubicBezTo>
                    <a:pt x="1169" y="1964"/>
                    <a:pt x="1167" y="1964"/>
                    <a:pt x="1165" y="1963"/>
                  </a:cubicBezTo>
                  <a:cubicBezTo>
                    <a:pt x="1163" y="1963"/>
                    <a:pt x="1161" y="1964"/>
                    <a:pt x="1160" y="1962"/>
                  </a:cubicBezTo>
                  <a:cubicBezTo>
                    <a:pt x="1160" y="1962"/>
                    <a:pt x="1159" y="1962"/>
                    <a:pt x="1158" y="1962"/>
                  </a:cubicBezTo>
                  <a:cubicBezTo>
                    <a:pt x="1155" y="1962"/>
                    <a:pt x="1152" y="1960"/>
                    <a:pt x="1150" y="1961"/>
                  </a:cubicBezTo>
                  <a:cubicBezTo>
                    <a:pt x="1146" y="1961"/>
                    <a:pt x="1143" y="1958"/>
                    <a:pt x="1139" y="1959"/>
                  </a:cubicBezTo>
                  <a:cubicBezTo>
                    <a:pt x="1137" y="1959"/>
                    <a:pt x="1136" y="1957"/>
                    <a:pt x="1135" y="1959"/>
                  </a:cubicBezTo>
                  <a:cubicBezTo>
                    <a:pt x="1134" y="1958"/>
                    <a:pt x="1132" y="1958"/>
                    <a:pt x="1130" y="1958"/>
                  </a:cubicBezTo>
                  <a:cubicBezTo>
                    <a:pt x="1129" y="1958"/>
                    <a:pt x="1127" y="1958"/>
                    <a:pt x="1126" y="1958"/>
                  </a:cubicBezTo>
                  <a:cubicBezTo>
                    <a:pt x="1124" y="1958"/>
                    <a:pt x="1122" y="1957"/>
                    <a:pt x="1120" y="1957"/>
                  </a:cubicBezTo>
                  <a:cubicBezTo>
                    <a:pt x="1118" y="1957"/>
                    <a:pt x="1116" y="1958"/>
                    <a:pt x="1114" y="1956"/>
                  </a:cubicBezTo>
                  <a:cubicBezTo>
                    <a:pt x="1114" y="1956"/>
                    <a:pt x="1113" y="1956"/>
                    <a:pt x="1113" y="1956"/>
                  </a:cubicBezTo>
                  <a:cubicBezTo>
                    <a:pt x="1107" y="1957"/>
                    <a:pt x="1102" y="1956"/>
                    <a:pt x="1097" y="1955"/>
                  </a:cubicBezTo>
                  <a:cubicBezTo>
                    <a:pt x="1091" y="1954"/>
                    <a:pt x="1085" y="1955"/>
                    <a:pt x="1080" y="1954"/>
                  </a:cubicBezTo>
                  <a:cubicBezTo>
                    <a:pt x="1077" y="1954"/>
                    <a:pt x="1075" y="1954"/>
                    <a:pt x="1072" y="1953"/>
                  </a:cubicBezTo>
                  <a:cubicBezTo>
                    <a:pt x="1070" y="1953"/>
                    <a:pt x="1068" y="1954"/>
                    <a:pt x="1065" y="1953"/>
                  </a:cubicBezTo>
                  <a:cubicBezTo>
                    <a:pt x="1064" y="1952"/>
                    <a:pt x="1063" y="1953"/>
                    <a:pt x="1062" y="1953"/>
                  </a:cubicBezTo>
                  <a:cubicBezTo>
                    <a:pt x="1060" y="1953"/>
                    <a:pt x="1059" y="1952"/>
                    <a:pt x="1057" y="1953"/>
                  </a:cubicBezTo>
                  <a:cubicBezTo>
                    <a:pt x="1056" y="1953"/>
                    <a:pt x="1055" y="1952"/>
                    <a:pt x="1053" y="1952"/>
                  </a:cubicBezTo>
                  <a:cubicBezTo>
                    <a:pt x="1052" y="1952"/>
                    <a:pt x="1050" y="1952"/>
                    <a:pt x="1049" y="1952"/>
                  </a:cubicBezTo>
                  <a:cubicBezTo>
                    <a:pt x="1046" y="1952"/>
                    <a:pt x="1043" y="1953"/>
                    <a:pt x="1041" y="1951"/>
                  </a:cubicBezTo>
                  <a:cubicBezTo>
                    <a:pt x="1040" y="1950"/>
                    <a:pt x="1039" y="1951"/>
                    <a:pt x="1038" y="1951"/>
                  </a:cubicBezTo>
                  <a:cubicBezTo>
                    <a:pt x="1037" y="1951"/>
                    <a:pt x="1036" y="1952"/>
                    <a:pt x="1035" y="1951"/>
                  </a:cubicBezTo>
                  <a:cubicBezTo>
                    <a:pt x="1031" y="1950"/>
                    <a:pt x="1027" y="1950"/>
                    <a:pt x="1024" y="1951"/>
                  </a:cubicBezTo>
                  <a:cubicBezTo>
                    <a:pt x="1022" y="1950"/>
                    <a:pt x="1021" y="1951"/>
                    <a:pt x="1019" y="1951"/>
                  </a:cubicBezTo>
                  <a:cubicBezTo>
                    <a:pt x="1018" y="1951"/>
                    <a:pt x="1016" y="1950"/>
                    <a:pt x="1014" y="1950"/>
                  </a:cubicBezTo>
                  <a:cubicBezTo>
                    <a:pt x="1013" y="1951"/>
                    <a:pt x="1011" y="1950"/>
                    <a:pt x="1009" y="1950"/>
                  </a:cubicBezTo>
                  <a:cubicBezTo>
                    <a:pt x="1006" y="1949"/>
                    <a:pt x="1003" y="1949"/>
                    <a:pt x="1000" y="1950"/>
                  </a:cubicBezTo>
                  <a:cubicBezTo>
                    <a:pt x="997" y="1950"/>
                    <a:pt x="996" y="1947"/>
                    <a:pt x="993" y="1947"/>
                  </a:cubicBezTo>
                  <a:cubicBezTo>
                    <a:pt x="993" y="1945"/>
                    <a:pt x="993" y="1946"/>
                    <a:pt x="992" y="1947"/>
                  </a:cubicBezTo>
                  <a:cubicBezTo>
                    <a:pt x="991" y="1947"/>
                    <a:pt x="991" y="1948"/>
                    <a:pt x="992" y="1948"/>
                  </a:cubicBezTo>
                  <a:cubicBezTo>
                    <a:pt x="995" y="1949"/>
                    <a:pt x="992" y="1950"/>
                    <a:pt x="992" y="1950"/>
                  </a:cubicBezTo>
                  <a:cubicBezTo>
                    <a:pt x="990" y="1951"/>
                    <a:pt x="988" y="1951"/>
                    <a:pt x="987" y="1950"/>
                  </a:cubicBezTo>
                  <a:cubicBezTo>
                    <a:pt x="986" y="1949"/>
                    <a:pt x="985" y="1948"/>
                    <a:pt x="984" y="1950"/>
                  </a:cubicBezTo>
                  <a:cubicBezTo>
                    <a:pt x="983" y="1951"/>
                    <a:pt x="983" y="1951"/>
                    <a:pt x="982" y="1950"/>
                  </a:cubicBezTo>
                  <a:cubicBezTo>
                    <a:pt x="981" y="1950"/>
                    <a:pt x="979" y="1949"/>
                    <a:pt x="979" y="1950"/>
                  </a:cubicBezTo>
                  <a:cubicBezTo>
                    <a:pt x="977" y="1951"/>
                    <a:pt x="974" y="1950"/>
                    <a:pt x="972" y="1950"/>
                  </a:cubicBezTo>
                  <a:cubicBezTo>
                    <a:pt x="969" y="1951"/>
                    <a:pt x="966" y="1951"/>
                    <a:pt x="963" y="1951"/>
                  </a:cubicBezTo>
                  <a:cubicBezTo>
                    <a:pt x="960" y="1952"/>
                    <a:pt x="957" y="1952"/>
                    <a:pt x="953" y="1951"/>
                  </a:cubicBezTo>
                  <a:cubicBezTo>
                    <a:pt x="952" y="1951"/>
                    <a:pt x="952" y="1954"/>
                    <a:pt x="950" y="1952"/>
                  </a:cubicBezTo>
                  <a:cubicBezTo>
                    <a:pt x="949" y="1950"/>
                    <a:pt x="948" y="1953"/>
                    <a:pt x="947" y="1952"/>
                  </a:cubicBezTo>
                  <a:cubicBezTo>
                    <a:pt x="945" y="1952"/>
                    <a:pt x="943" y="1953"/>
                    <a:pt x="942" y="1951"/>
                  </a:cubicBezTo>
                  <a:cubicBezTo>
                    <a:pt x="942" y="1951"/>
                    <a:pt x="941" y="1951"/>
                    <a:pt x="941" y="1951"/>
                  </a:cubicBezTo>
                  <a:cubicBezTo>
                    <a:pt x="941" y="1952"/>
                    <a:pt x="941" y="1952"/>
                    <a:pt x="940" y="1952"/>
                  </a:cubicBezTo>
                  <a:cubicBezTo>
                    <a:pt x="938" y="1952"/>
                    <a:pt x="936" y="1952"/>
                    <a:pt x="934" y="1953"/>
                  </a:cubicBezTo>
                  <a:cubicBezTo>
                    <a:pt x="933" y="1954"/>
                    <a:pt x="932" y="1954"/>
                    <a:pt x="932" y="1953"/>
                  </a:cubicBezTo>
                  <a:cubicBezTo>
                    <a:pt x="931" y="1953"/>
                    <a:pt x="930" y="1952"/>
                    <a:pt x="929" y="1952"/>
                  </a:cubicBezTo>
                  <a:cubicBezTo>
                    <a:pt x="928" y="1951"/>
                    <a:pt x="928" y="1952"/>
                    <a:pt x="927" y="1952"/>
                  </a:cubicBezTo>
                  <a:cubicBezTo>
                    <a:pt x="926" y="1952"/>
                    <a:pt x="925" y="1951"/>
                    <a:pt x="924" y="1951"/>
                  </a:cubicBezTo>
                  <a:cubicBezTo>
                    <a:pt x="922" y="1951"/>
                    <a:pt x="924" y="1953"/>
                    <a:pt x="924" y="1953"/>
                  </a:cubicBezTo>
                  <a:cubicBezTo>
                    <a:pt x="924" y="1953"/>
                    <a:pt x="924" y="1953"/>
                    <a:pt x="924" y="1953"/>
                  </a:cubicBezTo>
                  <a:cubicBezTo>
                    <a:pt x="921" y="1953"/>
                    <a:pt x="918" y="1954"/>
                    <a:pt x="915" y="1954"/>
                  </a:cubicBezTo>
                  <a:cubicBezTo>
                    <a:pt x="914" y="1954"/>
                    <a:pt x="913" y="1955"/>
                    <a:pt x="912" y="1955"/>
                  </a:cubicBezTo>
                  <a:cubicBezTo>
                    <a:pt x="910" y="1955"/>
                    <a:pt x="910" y="1955"/>
                    <a:pt x="909" y="1953"/>
                  </a:cubicBezTo>
                  <a:cubicBezTo>
                    <a:pt x="909" y="1953"/>
                    <a:pt x="909" y="1952"/>
                    <a:pt x="909" y="1952"/>
                  </a:cubicBezTo>
                  <a:cubicBezTo>
                    <a:pt x="907" y="1953"/>
                    <a:pt x="906" y="1951"/>
                    <a:pt x="904" y="1952"/>
                  </a:cubicBezTo>
                  <a:cubicBezTo>
                    <a:pt x="901" y="1954"/>
                    <a:pt x="899" y="1953"/>
                    <a:pt x="896" y="1953"/>
                  </a:cubicBezTo>
                  <a:cubicBezTo>
                    <a:pt x="896" y="1953"/>
                    <a:pt x="896" y="1953"/>
                    <a:pt x="896" y="1953"/>
                  </a:cubicBezTo>
                  <a:cubicBezTo>
                    <a:pt x="896" y="1952"/>
                    <a:pt x="897" y="1951"/>
                    <a:pt x="896" y="1951"/>
                  </a:cubicBezTo>
                  <a:cubicBezTo>
                    <a:pt x="895" y="1950"/>
                    <a:pt x="894" y="1950"/>
                    <a:pt x="894" y="1951"/>
                  </a:cubicBezTo>
                  <a:cubicBezTo>
                    <a:pt x="893" y="1951"/>
                    <a:pt x="891" y="1952"/>
                    <a:pt x="894" y="1952"/>
                  </a:cubicBezTo>
                  <a:cubicBezTo>
                    <a:pt x="894" y="1953"/>
                    <a:pt x="893" y="1954"/>
                    <a:pt x="893" y="1954"/>
                  </a:cubicBezTo>
                  <a:cubicBezTo>
                    <a:pt x="894" y="1954"/>
                    <a:pt x="894" y="1954"/>
                    <a:pt x="895" y="1955"/>
                  </a:cubicBezTo>
                  <a:cubicBezTo>
                    <a:pt x="895" y="1955"/>
                    <a:pt x="895" y="1955"/>
                    <a:pt x="895" y="1955"/>
                  </a:cubicBezTo>
                  <a:cubicBezTo>
                    <a:pt x="894" y="1956"/>
                    <a:pt x="892" y="1956"/>
                    <a:pt x="891" y="1956"/>
                  </a:cubicBezTo>
                  <a:cubicBezTo>
                    <a:pt x="889" y="1957"/>
                    <a:pt x="887" y="1957"/>
                    <a:pt x="884" y="1957"/>
                  </a:cubicBezTo>
                  <a:cubicBezTo>
                    <a:pt x="882" y="1957"/>
                    <a:pt x="880" y="1957"/>
                    <a:pt x="878" y="1957"/>
                  </a:cubicBezTo>
                  <a:cubicBezTo>
                    <a:pt x="876" y="1957"/>
                    <a:pt x="875" y="1957"/>
                    <a:pt x="874" y="1957"/>
                  </a:cubicBezTo>
                  <a:cubicBezTo>
                    <a:pt x="873" y="1957"/>
                    <a:pt x="872" y="1957"/>
                    <a:pt x="871" y="1957"/>
                  </a:cubicBezTo>
                  <a:cubicBezTo>
                    <a:pt x="872" y="1956"/>
                    <a:pt x="873" y="1957"/>
                    <a:pt x="874" y="1956"/>
                  </a:cubicBezTo>
                  <a:cubicBezTo>
                    <a:pt x="874" y="1956"/>
                    <a:pt x="875" y="1956"/>
                    <a:pt x="875" y="1956"/>
                  </a:cubicBezTo>
                  <a:cubicBezTo>
                    <a:pt x="875" y="1956"/>
                    <a:pt x="874" y="1955"/>
                    <a:pt x="874" y="1955"/>
                  </a:cubicBezTo>
                  <a:cubicBezTo>
                    <a:pt x="874" y="1955"/>
                    <a:pt x="872" y="1956"/>
                    <a:pt x="873" y="1955"/>
                  </a:cubicBezTo>
                  <a:cubicBezTo>
                    <a:pt x="873" y="1954"/>
                    <a:pt x="874" y="1953"/>
                    <a:pt x="875" y="1954"/>
                  </a:cubicBezTo>
                  <a:cubicBezTo>
                    <a:pt x="876" y="1955"/>
                    <a:pt x="876" y="1954"/>
                    <a:pt x="877" y="1953"/>
                  </a:cubicBezTo>
                  <a:cubicBezTo>
                    <a:pt x="877" y="1953"/>
                    <a:pt x="877" y="1953"/>
                    <a:pt x="877" y="1953"/>
                  </a:cubicBezTo>
                  <a:cubicBezTo>
                    <a:pt x="877" y="1952"/>
                    <a:pt x="873" y="1952"/>
                    <a:pt x="873" y="1952"/>
                  </a:cubicBezTo>
                  <a:cubicBezTo>
                    <a:pt x="872" y="1953"/>
                    <a:pt x="870" y="1953"/>
                    <a:pt x="869" y="1953"/>
                  </a:cubicBezTo>
                  <a:cubicBezTo>
                    <a:pt x="868" y="1954"/>
                    <a:pt x="870" y="1954"/>
                    <a:pt x="869" y="1955"/>
                  </a:cubicBezTo>
                  <a:cubicBezTo>
                    <a:pt x="869" y="1956"/>
                    <a:pt x="869" y="1955"/>
                    <a:pt x="867" y="1954"/>
                  </a:cubicBezTo>
                  <a:cubicBezTo>
                    <a:pt x="867" y="1953"/>
                    <a:pt x="865" y="1952"/>
                    <a:pt x="864" y="1953"/>
                  </a:cubicBezTo>
                  <a:cubicBezTo>
                    <a:pt x="863" y="1953"/>
                    <a:pt x="863" y="1954"/>
                    <a:pt x="862" y="1953"/>
                  </a:cubicBezTo>
                  <a:cubicBezTo>
                    <a:pt x="861" y="1953"/>
                    <a:pt x="860" y="1953"/>
                    <a:pt x="859" y="1953"/>
                  </a:cubicBezTo>
                  <a:cubicBezTo>
                    <a:pt x="859" y="1953"/>
                    <a:pt x="858" y="1953"/>
                    <a:pt x="858" y="1953"/>
                  </a:cubicBezTo>
                  <a:cubicBezTo>
                    <a:pt x="858" y="1952"/>
                    <a:pt x="859" y="1952"/>
                    <a:pt x="859" y="1951"/>
                  </a:cubicBezTo>
                  <a:cubicBezTo>
                    <a:pt x="861" y="1951"/>
                    <a:pt x="864" y="1952"/>
                    <a:pt x="866" y="1951"/>
                  </a:cubicBezTo>
                  <a:cubicBezTo>
                    <a:pt x="868" y="1950"/>
                    <a:pt x="871" y="1952"/>
                    <a:pt x="873" y="1950"/>
                  </a:cubicBezTo>
                  <a:cubicBezTo>
                    <a:pt x="874" y="1951"/>
                    <a:pt x="875" y="1949"/>
                    <a:pt x="877" y="1949"/>
                  </a:cubicBezTo>
                  <a:cubicBezTo>
                    <a:pt x="878" y="1950"/>
                    <a:pt x="879" y="1950"/>
                    <a:pt x="881" y="1949"/>
                  </a:cubicBezTo>
                  <a:cubicBezTo>
                    <a:pt x="882" y="1949"/>
                    <a:pt x="884" y="1950"/>
                    <a:pt x="885" y="1949"/>
                  </a:cubicBezTo>
                  <a:cubicBezTo>
                    <a:pt x="887" y="1948"/>
                    <a:pt x="889" y="1949"/>
                    <a:pt x="890" y="1950"/>
                  </a:cubicBezTo>
                  <a:cubicBezTo>
                    <a:pt x="891" y="1950"/>
                    <a:pt x="892" y="1951"/>
                    <a:pt x="891" y="1949"/>
                  </a:cubicBezTo>
                  <a:cubicBezTo>
                    <a:pt x="892" y="1949"/>
                    <a:pt x="892" y="1950"/>
                    <a:pt x="893" y="1949"/>
                  </a:cubicBezTo>
                  <a:cubicBezTo>
                    <a:pt x="896" y="1948"/>
                    <a:pt x="900" y="1948"/>
                    <a:pt x="903" y="1947"/>
                  </a:cubicBezTo>
                  <a:cubicBezTo>
                    <a:pt x="906" y="1946"/>
                    <a:pt x="909" y="1944"/>
                    <a:pt x="912" y="1945"/>
                  </a:cubicBezTo>
                  <a:cubicBezTo>
                    <a:pt x="912" y="1945"/>
                    <a:pt x="913" y="1944"/>
                    <a:pt x="913" y="1943"/>
                  </a:cubicBezTo>
                  <a:cubicBezTo>
                    <a:pt x="912" y="1943"/>
                    <a:pt x="912" y="1942"/>
                    <a:pt x="912" y="1942"/>
                  </a:cubicBezTo>
                  <a:cubicBezTo>
                    <a:pt x="910" y="1942"/>
                    <a:pt x="908" y="1941"/>
                    <a:pt x="906" y="1943"/>
                  </a:cubicBezTo>
                  <a:cubicBezTo>
                    <a:pt x="906" y="1943"/>
                    <a:pt x="905" y="1942"/>
                    <a:pt x="905" y="1942"/>
                  </a:cubicBezTo>
                  <a:cubicBezTo>
                    <a:pt x="905" y="1942"/>
                    <a:pt x="905" y="1941"/>
                    <a:pt x="906" y="1941"/>
                  </a:cubicBezTo>
                  <a:cubicBezTo>
                    <a:pt x="906" y="1941"/>
                    <a:pt x="907" y="1941"/>
                    <a:pt x="908" y="1941"/>
                  </a:cubicBezTo>
                  <a:cubicBezTo>
                    <a:pt x="909" y="1941"/>
                    <a:pt x="909" y="1940"/>
                    <a:pt x="908" y="1939"/>
                  </a:cubicBezTo>
                  <a:cubicBezTo>
                    <a:pt x="908" y="1939"/>
                    <a:pt x="908" y="1939"/>
                    <a:pt x="908" y="1938"/>
                  </a:cubicBezTo>
                  <a:cubicBezTo>
                    <a:pt x="909" y="1936"/>
                    <a:pt x="909" y="1936"/>
                    <a:pt x="907" y="1935"/>
                  </a:cubicBezTo>
                  <a:cubicBezTo>
                    <a:pt x="906" y="1935"/>
                    <a:pt x="905" y="1935"/>
                    <a:pt x="905" y="1935"/>
                  </a:cubicBezTo>
                  <a:cubicBezTo>
                    <a:pt x="904" y="1934"/>
                    <a:pt x="903" y="1934"/>
                    <a:pt x="902" y="1935"/>
                  </a:cubicBezTo>
                  <a:cubicBezTo>
                    <a:pt x="902" y="1935"/>
                    <a:pt x="902" y="1936"/>
                    <a:pt x="902" y="1937"/>
                  </a:cubicBezTo>
                  <a:cubicBezTo>
                    <a:pt x="902" y="1938"/>
                    <a:pt x="902" y="1938"/>
                    <a:pt x="903" y="1938"/>
                  </a:cubicBezTo>
                  <a:cubicBezTo>
                    <a:pt x="904" y="1938"/>
                    <a:pt x="904" y="1939"/>
                    <a:pt x="904" y="1939"/>
                  </a:cubicBezTo>
                  <a:cubicBezTo>
                    <a:pt x="904" y="1939"/>
                    <a:pt x="903" y="1940"/>
                    <a:pt x="903" y="1940"/>
                  </a:cubicBezTo>
                  <a:cubicBezTo>
                    <a:pt x="900" y="1940"/>
                    <a:pt x="902" y="1941"/>
                    <a:pt x="902" y="1942"/>
                  </a:cubicBezTo>
                  <a:cubicBezTo>
                    <a:pt x="902" y="1943"/>
                    <a:pt x="902" y="1944"/>
                    <a:pt x="901" y="1945"/>
                  </a:cubicBezTo>
                  <a:cubicBezTo>
                    <a:pt x="901" y="1946"/>
                    <a:pt x="900" y="1946"/>
                    <a:pt x="899" y="1946"/>
                  </a:cubicBezTo>
                  <a:cubicBezTo>
                    <a:pt x="898" y="1946"/>
                    <a:pt x="897" y="1946"/>
                    <a:pt x="896" y="1946"/>
                  </a:cubicBezTo>
                  <a:cubicBezTo>
                    <a:pt x="894" y="1946"/>
                    <a:pt x="892" y="1945"/>
                    <a:pt x="889" y="1947"/>
                  </a:cubicBezTo>
                  <a:cubicBezTo>
                    <a:pt x="889" y="1947"/>
                    <a:pt x="888" y="1947"/>
                    <a:pt x="888" y="1946"/>
                  </a:cubicBezTo>
                  <a:cubicBezTo>
                    <a:pt x="887" y="1946"/>
                    <a:pt x="887" y="1945"/>
                    <a:pt x="888" y="1944"/>
                  </a:cubicBezTo>
                  <a:cubicBezTo>
                    <a:pt x="889" y="1943"/>
                    <a:pt x="890" y="1941"/>
                    <a:pt x="892" y="1942"/>
                  </a:cubicBezTo>
                  <a:cubicBezTo>
                    <a:pt x="892" y="1942"/>
                    <a:pt x="892" y="1942"/>
                    <a:pt x="893" y="1942"/>
                  </a:cubicBezTo>
                  <a:cubicBezTo>
                    <a:pt x="893" y="1942"/>
                    <a:pt x="894" y="1942"/>
                    <a:pt x="895" y="1942"/>
                  </a:cubicBezTo>
                  <a:cubicBezTo>
                    <a:pt x="895" y="1943"/>
                    <a:pt x="894" y="1943"/>
                    <a:pt x="895" y="1943"/>
                  </a:cubicBezTo>
                  <a:cubicBezTo>
                    <a:pt x="895" y="1944"/>
                    <a:pt x="897" y="1944"/>
                    <a:pt x="897" y="1943"/>
                  </a:cubicBezTo>
                  <a:cubicBezTo>
                    <a:pt x="898" y="1942"/>
                    <a:pt x="898" y="1942"/>
                    <a:pt x="898" y="1941"/>
                  </a:cubicBezTo>
                  <a:cubicBezTo>
                    <a:pt x="898" y="1941"/>
                    <a:pt x="897" y="1941"/>
                    <a:pt x="897" y="1941"/>
                  </a:cubicBezTo>
                  <a:cubicBezTo>
                    <a:pt x="893" y="1941"/>
                    <a:pt x="890" y="1941"/>
                    <a:pt x="886" y="1941"/>
                  </a:cubicBezTo>
                  <a:cubicBezTo>
                    <a:pt x="886" y="1941"/>
                    <a:pt x="885" y="1941"/>
                    <a:pt x="884" y="1941"/>
                  </a:cubicBezTo>
                  <a:cubicBezTo>
                    <a:pt x="883" y="1941"/>
                    <a:pt x="883" y="1941"/>
                    <a:pt x="883" y="1940"/>
                  </a:cubicBezTo>
                  <a:cubicBezTo>
                    <a:pt x="883" y="1940"/>
                    <a:pt x="883" y="1940"/>
                    <a:pt x="884" y="1940"/>
                  </a:cubicBezTo>
                  <a:cubicBezTo>
                    <a:pt x="885" y="1940"/>
                    <a:pt x="886" y="1940"/>
                    <a:pt x="887" y="1940"/>
                  </a:cubicBezTo>
                  <a:cubicBezTo>
                    <a:pt x="888" y="1940"/>
                    <a:pt x="889" y="1939"/>
                    <a:pt x="890" y="1939"/>
                  </a:cubicBezTo>
                  <a:cubicBezTo>
                    <a:pt x="892" y="1939"/>
                    <a:pt x="891" y="1938"/>
                    <a:pt x="891" y="1938"/>
                  </a:cubicBezTo>
                  <a:cubicBezTo>
                    <a:pt x="889" y="1936"/>
                    <a:pt x="888" y="1936"/>
                    <a:pt x="885" y="1936"/>
                  </a:cubicBezTo>
                  <a:cubicBezTo>
                    <a:pt x="884" y="1936"/>
                    <a:pt x="883" y="1936"/>
                    <a:pt x="883" y="1936"/>
                  </a:cubicBezTo>
                  <a:cubicBezTo>
                    <a:pt x="882" y="1936"/>
                    <a:pt x="882" y="1936"/>
                    <a:pt x="882" y="1937"/>
                  </a:cubicBezTo>
                  <a:cubicBezTo>
                    <a:pt x="882" y="1937"/>
                    <a:pt x="882" y="1937"/>
                    <a:pt x="883" y="1937"/>
                  </a:cubicBezTo>
                  <a:cubicBezTo>
                    <a:pt x="883" y="1937"/>
                    <a:pt x="883" y="1937"/>
                    <a:pt x="883" y="1937"/>
                  </a:cubicBezTo>
                  <a:cubicBezTo>
                    <a:pt x="884" y="1937"/>
                    <a:pt x="884" y="1937"/>
                    <a:pt x="885" y="1938"/>
                  </a:cubicBezTo>
                  <a:cubicBezTo>
                    <a:pt x="884" y="1938"/>
                    <a:pt x="884" y="1939"/>
                    <a:pt x="883" y="1939"/>
                  </a:cubicBezTo>
                  <a:cubicBezTo>
                    <a:pt x="881" y="1938"/>
                    <a:pt x="880" y="1940"/>
                    <a:pt x="878" y="1940"/>
                  </a:cubicBezTo>
                  <a:cubicBezTo>
                    <a:pt x="878" y="1940"/>
                    <a:pt x="877" y="1940"/>
                    <a:pt x="877" y="1940"/>
                  </a:cubicBezTo>
                  <a:cubicBezTo>
                    <a:pt x="876" y="1940"/>
                    <a:pt x="875" y="1943"/>
                    <a:pt x="873" y="1941"/>
                  </a:cubicBezTo>
                  <a:cubicBezTo>
                    <a:pt x="873" y="1941"/>
                    <a:pt x="871" y="1942"/>
                    <a:pt x="870" y="1942"/>
                  </a:cubicBezTo>
                  <a:cubicBezTo>
                    <a:pt x="869" y="1942"/>
                    <a:pt x="868" y="1943"/>
                    <a:pt x="868" y="1943"/>
                  </a:cubicBezTo>
                  <a:cubicBezTo>
                    <a:pt x="868" y="1942"/>
                    <a:pt x="868" y="1942"/>
                    <a:pt x="868" y="1941"/>
                  </a:cubicBezTo>
                  <a:cubicBezTo>
                    <a:pt x="868" y="1941"/>
                    <a:pt x="868" y="1941"/>
                    <a:pt x="868" y="1941"/>
                  </a:cubicBezTo>
                  <a:cubicBezTo>
                    <a:pt x="866" y="1941"/>
                    <a:pt x="865" y="1941"/>
                    <a:pt x="863" y="1941"/>
                  </a:cubicBezTo>
                  <a:cubicBezTo>
                    <a:pt x="863" y="1941"/>
                    <a:pt x="863" y="1941"/>
                    <a:pt x="863" y="1941"/>
                  </a:cubicBezTo>
                  <a:cubicBezTo>
                    <a:pt x="863" y="1942"/>
                    <a:pt x="863" y="1942"/>
                    <a:pt x="863" y="1942"/>
                  </a:cubicBezTo>
                  <a:cubicBezTo>
                    <a:pt x="864" y="1942"/>
                    <a:pt x="865" y="1944"/>
                    <a:pt x="865" y="1944"/>
                  </a:cubicBezTo>
                  <a:cubicBezTo>
                    <a:pt x="868" y="1944"/>
                    <a:pt x="870" y="1944"/>
                    <a:pt x="872" y="1943"/>
                  </a:cubicBezTo>
                  <a:cubicBezTo>
                    <a:pt x="872" y="1943"/>
                    <a:pt x="873" y="1943"/>
                    <a:pt x="873" y="1943"/>
                  </a:cubicBezTo>
                  <a:cubicBezTo>
                    <a:pt x="874" y="1943"/>
                    <a:pt x="875" y="1942"/>
                    <a:pt x="876" y="1944"/>
                  </a:cubicBezTo>
                  <a:cubicBezTo>
                    <a:pt x="876" y="1944"/>
                    <a:pt x="876" y="1944"/>
                    <a:pt x="876" y="1944"/>
                  </a:cubicBezTo>
                  <a:cubicBezTo>
                    <a:pt x="876" y="1945"/>
                    <a:pt x="874" y="1944"/>
                    <a:pt x="874" y="1945"/>
                  </a:cubicBezTo>
                  <a:cubicBezTo>
                    <a:pt x="873" y="1945"/>
                    <a:pt x="873" y="1945"/>
                    <a:pt x="873" y="1945"/>
                  </a:cubicBezTo>
                  <a:cubicBezTo>
                    <a:pt x="872" y="1945"/>
                    <a:pt x="871" y="1945"/>
                    <a:pt x="869" y="1945"/>
                  </a:cubicBezTo>
                  <a:cubicBezTo>
                    <a:pt x="870" y="1946"/>
                    <a:pt x="872" y="1945"/>
                    <a:pt x="873" y="1946"/>
                  </a:cubicBezTo>
                  <a:cubicBezTo>
                    <a:pt x="873" y="1946"/>
                    <a:pt x="874" y="1946"/>
                    <a:pt x="874" y="1946"/>
                  </a:cubicBezTo>
                  <a:cubicBezTo>
                    <a:pt x="875" y="1946"/>
                    <a:pt x="875" y="1946"/>
                    <a:pt x="875" y="1947"/>
                  </a:cubicBezTo>
                  <a:cubicBezTo>
                    <a:pt x="875" y="1947"/>
                    <a:pt x="875" y="1948"/>
                    <a:pt x="874" y="1948"/>
                  </a:cubicBezTo>
                  <a:cubicBezTo>
                    <a:pt x="872" y="1948"/>
                    <a:pt x="870" y="1948"/>
                    <a:pt x="868" y="1949"/>
                  </a:cubicBezTo>
                  <a:cubicBezTo>
                    <a:pt x="866" y="1950"/>
                    <a:pt x="864" y="1950"/>
                    <a:pt x="863" y="1949"/>
                  </a:cubicBezTo>
                  <a:cubicBezTo>
                    <a:pt x="862" y="1948"/>
                    <a:pt x="861" y="1949"/>
                    <a:pt x="860" y="1950"/>
                  </a:cubicBezTo>
                  <a:cubicBezTo>
                    <a:pt x="859" y="1950"/>
                    <a:pt x="859" y="1951"/>
                    <a:pt x="859" y="1949"/>
                  </a:cubicBezTo>
                  <a:cubicBezTo>
                    <a:pt x="859" y="1948"/>
                    <a:pt x="859" y="1948"/>
                    <a:pt x="857" y="1948"/>
                  </a:cubicBezTo>
                  <a:cubicBezTo>
                    <a:pt x="854" y="1949"/>
                    <a:pt x="851" y="1949"/>
                    <a:pt x="848" y="1949"/>
                  </a:cubicBezTo>
                  <a:cubicBezTo>
                    <a:pt x="846" y="1948"/>
                    <a:pt x="846" y="1949"/>
                    <a:pt x="846" y="1951"/>
                  </a:cubicBezTo>
                  <a:cubicBezTo>
                    <a:pt x="846" y="1952"/>
                    <a:pt x="847" y="1953"/>
                    <a:pt x="848" y="1952"/>
                  </a:cubicBezTo>
                  <a:cubicBezTo>
                    <a:pt x="850" y="1952"/>
                    <a:pt x="853" y="1953"/>
                    <a:pt x="853" y="1950"/>
                  </a:cubicBezTo>
                  <a:cubicBezTo>
                    <a:pt x="853" y="1950"/>
                    <a:pt x="854" y="1950"/>
                    <a:pt x="854" y="1950"/>
                  </a:cubicBezTo>
                  <a:cubicBezTo>
                    <a:pt x="855" y="1949"/>
                    <a:pt x="855" y="1952"/>
                    <a:pt x="856" y="1952"/>
                  </a:cubicBezTo>
                  <a:cubicBezTo>
                    <a:pt x="857" y="1952"/>
                    <a:pt x="857" y="1953"/>
                    <a:pt x="857" y="1953"/>
                  </a:cubicBezTo>
                  <a:cubicBezTo>
                    <a:pt x="856" y="1954"/>
                    <a:pt x="855" y="1954"/>
                    <a:pt x="857" y="1954"/>
                  </a:cubicBezTo>
                  <a:cubicBezTo>
                    <a:pt x="857" y="1954"/>
                    <a:pt x="858" y="1954"/>
                    <a:pt x="858" y="1954"/>
                  </a:cubicBezTo>
                  <a:cubicBezTo>
                    <a:pt x="861" y="1954"/>
                    <a:pt x="861" y="1957"/>
                    <a:pt x="862" y="1958"/>
                  </a:cubicBezTo>
                  <a:cubicBezTo>
                    <a:pt x="862" y="1958"/>
                    <a:pt x="862" y="1958"/>
                    <a:pt x="861" y="1959"/>
                  </a:cubicBezTo>
                  <a:cubicBezTo>
                    <a:pt x="860" y="1958"/>
                    <a:pt x="859" y="1960"/>
                    <a:pt x="858" y="1959"/>
                  </a:cubicBezTo>
                  <a:cubicBezTo>
                    <a:pt x="856" y="1958"/>
                    <a:pt x="855" y="1959"/>
                    <a:pt x="853" y="1959"/>
                  </a:cubicBezTo>
                  <a:cubicBezTo>
                    <a:pt x="851" y="1959"/>
                    <a:pt x="850" y="1959"/>
                    <a:pt x="848" y="1959"/>
                  </a:cubicBezTo>
                  <a:cubicBezTo>
                    <a:pt x="846" y="1959"/>
                    <a:pt x="844" y="1959"/>
                    <a:pt x="842" y="1959"/>
                  </a:cubicBezTo>
                  <a:cubicBezTo>
                    <a:pt x="842" y="1959"/>
                    <a:pt x="841" y="1959"/>
                    <a:pt x="841" y="1959"/>
                  </a:cubicBezTo>
                  <a:cubicBezTo>
                    <a:pt x="840" y="1960"/>
                    <a:pt x="840" y="1960"/>
                    <a:pt x="840" y="1959"/>
                  </a:cubicBezTo>
                  <a:cubicBezTo>
                    <a:pt x="840" y="1959"/>
                    <a:pt x="840" y="1958"/>
                    <a:pt x="840" y="1958"/>
                  </a:cubicBezTo>
                  <a:cubicBezTo>
                    <a:pt x="841" y="1958"/>
                    <a:pt x="842" y="1958"/>
                    <a:pt x="843" y="1958"/>
                  </a:cubicBezTo>
                  <a:cubicBezTo>
                    <a:pt x="843" y="1958"/>
                    <a:pt x="843" y="1957"/>
                    <a:pt x="843" y="1957"/>
                  </a:cubicBezTo>
                  <a:cubicBezTo>
                    <a:pt x="842" y="1956"/>
                    <a:pt x="844" y="1955"/>
                    <a:pt x="844" y="1954"/>
                  </a:cubicBezTo>
                  <a:cubicBezTo>
                    <a:pt x="843" y="1953"/>
                    <a:pt x="844" y="1952"/>
                    <a:pt x="844" y="1951"/>
                  </a:cubicBezTo>
                  <a:cubicBezTo>
                    <a:pt x="842" y="1952"/>
                    <a:pt x="842" y="1950"/>
                    <a:pt x="841" y="1950"/>
                  </a:cubicBezTo>
                  <a:cubicBezTo>
                    <a:pt x="840" y="1950"/>
                    <a:pt x="839" y="1950"/>
                    <a:pt x="838" y="1951"/>
                  </a:cubicBezTo>
                  <a:cubicBezTo>
                    <a:pt x="838" y="1951"/>
                    <a:pt x="838" y="1951"/>
                    <a:pt x="838" y="1951"/>
                  </a:cubicBezTo>
                  <a:cubicBezTo>
                    <a:pt x="839" y="1952"/>
                    <a:pt x="840" y="1954"/>
                    <a:pt x="842" y="1953"/>
                  </a:cubicBezTo>
                  <a:cubicBezTo>
                    <a:pt x="841" y="1955"/>
                    <a:pt x="840" y="1955"/>
                    <a:pt x="839" y="1957"/>
                  </a:cubicBezTo>
                  <a:cubicBezTo>
                    <a:pt x="839" y="1960"/>
                    <a:pt x="838" y="1960"/>
                    <a:pt x="835" y="1960"/>
                  </a:cubicBezTo>
                  <a:cubicBezTo>
                    <a:pt x="834" y="1960"/>
                    <a:pt x="833" y="1960"/>
                    <a:pt x="831" y="1960"/>
                  </a:cubicBezTo>
                  <a:cubicBezTo>
                    <a:pt x="830" y="1960"/>
                    <a:pt x="831" y="1960"/>
                    <a:pt x="831" y="1959"/>
                  </a:cubicBezTo>
                  <a:cubicBezTo>
                    <a:pt x="830" y="1958"/>
                    <a:pt x="832" y="1956"/>
                    <a:pt x="830" y="1956"/>
                  </a:cubicBezTo>
                  <a:cubicBezTo>
                    <a:pt x="830" y="1956"/>
                    <a:pt x="829" y="1955"/>
                    <a:pt x="829" y="1955"/>
                  </a:cubicBezTo>
                  <a:cubicBezTo>
                    <a:pt x="828" y="1958"/>
                    <a:pt x="824" y="1956"/>
                    <a:pt x="823" y="1959"/>
                  </a:cubicBezTo>
                  <a:cubicBezTo>
                    <a:pt x="823" y="1960"/>
                    <a:pt x="822" y="1959"/>
                    <a:pt x="821" y="1958"/>
                  </a:cubicBezTo>
                  <a:cubicBezTo>
                    <a:pt x="820" y="1957"/>
                    <a:pt x="820" y="1956"/>
                    <a:pt x="820" y="1955"/>
                  </a:cubicBezTo>
                  <a:cubicBezTo>
                    <a:pt x="821" y="1954"/>
                    <a:pt x="822" y="1953"/>
                    <a:pt x="823" y="1953"/>
                  </a:cubicBezTo>
                  <a:cubicBezTo>
                    <a:pt x="826" y="1953"/>
                    <a:pt x="828" y="1953"/>
                    <a:pt x="830" y="1953"/>
                  </a:cubicBezTo>
                  <a:cubicBezTo>
                    <a:pt x="832" y="1953"/>
                    <a:pt x="832" y="1953"/>
                    <a:pt x="831" y="1952"/>
                  </a:cubicBezTo>
                  <a:cubicBezTo>
                    <a:pt x="830" y="1951"/>
                    <a:pt x="832" y="1950"/>
                    <a:pt x="832" y="1950"/>
                  </a:cubicBezTo>
                  <a:cubicBezTo>
                    <a:pt x="834" y="1949"/>
                    <a:pt x="834" y="1949"/>
                    <a:pt x="835" y="1947"/>
                  </a:cubicBezTo>
                  <a:cubicBezTo>
                    <a:pt x="836" y="1945"/>
                    <a:pt x="838" y="1946"/>
                    <a:pt x="839" y="1946"/>
                  </a:cubicBezTo>
                  <a:cubicBezTo>
                    <a:pt x="841" y="1946"/>
                    <a:pt x="841" y="1945"/>
                    <a:pt x="840" y="1944"/>
                  </a:cubicBezTo>
                  <a:cubicBezTo>
                    <a:pt x="839" y="1944"/>
                    <a:pt x="839" y="1943"/>
                    <a:pt x="839" y="1942"/>
                  </a:cubicBezTo>
                  <a:cubicBezTo>
                    <a:pt x="839" y="1941"/>
                    <a:pt x="839" y="1941"/>
                    <a:pt x="839" y="1941"/>
                  </a:cubicBezTo>
                  <a:cubicBezTo>
                    <a:pt x="840" y="1941"/>
                    <a:pt x="841" y="1941"/>
                    <a:pt x="840" y="1940"/>
                  </a:cubicBezTo>
                  <a:cubicBezTo>
                    <a:pt x="840" y="1940"/>
                    <a:pt x="841" y="1938"/>
                    <a:pt x="841" y="1938"/>
                  </a:cubicBezTo>
                  <a:cubicBezTo>
                    <a:pt x="843" y="1938"/>
                    <a:pt x="844" y="1938"/>
                    <a:pt x="844" y="1936"/>
                  </a:cubicBezTo>
                  <a:cubicBezTo>
                    <a:pt x="844" y="1934"/>
                    <a:pt x="845" y="1935"/>
                    <a:pt x="846" y="1935"/>
                  </a:cubicBezTo>
                  <a:cubicBezTo>
                    <a:pt x="848" y="1935"/>
                    <a:pt x="848" y="1935"/>
                    <a:pt x="847" y="1933"/>
                  </a:cubicBezTo>
                  <a:cubicBezTo>
                    <a:pt x="846" y="1931"/>
                    <a:pt x="846" y="1931"/>
                    <a:pt x="845" y="1933"/>
                  </a:cubicBezTo>
                  <a:cubicBezTo>
                    <a:pt x="844" y="1933"/>
                    <a:pt x="844" y="1933"/>
                    <a:pt x="844" y="1934"/>
                  </a:cubicBezTo>
                  <a:cubicBezTo>
                    <a:pt x="843" y="1934"/>
                    <a:pt x="842" y="1934"/>
                    <a:pt x="841" y="1934"/>
                  </a:cubicBezTo>
                  <a:cubicBezTo>
                    <a:pt x="841" y="1933"/>
                    <a:pt x="841" y="1932"/>
                    <a:pt x="841" y="1931"/>
                  </a:cubicBezTo>
                  <a:cubicBezTo>
                    <a:pt x="841" y="1931"/>
                    <a:pt x="842" y="1931"/>
                    <a:pt x="841" y="1930"/>
                  </a:cubicBezTo>
                  <a:cubicBezTo>
                    <a:pt x="840" y="1930"/>
                    <a:pt x="840" y="1930"/>
                    <a:pt x="839" y="1930"/>
                  </a:cubicBezTo>
                  <a:cubicBezTo>
                    <a:pt x="838" y="1930"/>
                    <a:pt x="837" y="1931"/>
                    <a:pt x="838" y="1932"/>
                  </a:cubicBezTo>
                  <a:cubicBezTo>
                    <a:pt x="838" y="1935"/>
                    <a:pt x="838" y="1935"/>
                    <a:pt x="836" y="1935"/>
                  </a:cubicBezTo>
                  <a:cubicBezTo>
                    <a:pt x="833" y="1935"/>
                    <a:pt x="830" y="1935"/>
                    <a:pt x="828" y="1935"/>
                  </a:cubicBezTo>
                  <a:cubicBezTo>
                    <a:pt x="825" y="1935"/>
                    <a:pt x="822" y="1936"/>
                    <a:pt x="820" y="1936"/>
                  </a:cubicBezTo>
                  <a:cubicBezTo>
                    <a:pt x="817" y="1936"/>
                    <a:pt x="815" y="1936"/>
                    <a:pt x="812" y="1936"/>
                  </a:cubicBezTo>
                  <a:cubicBezTo>
                    <a:pt x="810" y="1936"/>
                    <a:pt x="809" y="1937"/>
                    <a:pt x="807" y="1938"/>
                  </a:cubicBezTo>
                  <a:cubicBezTo>
                    <a:pt x="807" y="1938"/>
                    <a:pt x="807" y="1938"/>
                    <a:pt x="807" y="1938"/>
                  </a:cubicBezTo>
                  <a:cubicBezTo>
                    <a:pt x="806" y="1938"/>
                    <a:pt x="804" y="1937"/>
                    <a:pt x="803" y="1937"/>
                  </a:cubicBezTo>
                  <a:cubicBezTo>
                    <a:pt x="803" y="1937"/>
                    <a:pt x="803" y="1936"/>
                    <a:pt x="803" y="1936"/>
                  </a:cubicBezTo>
                  <a:cubicBezTo>
                    <a:pt x="803" y="1936"/>
                    <a:pt x="804" y="1936"/>
                    <a:pt x="804" y="1936"/>
                  </a:cubicBezTo>
                  <a:cubicBezTo>
                    <a:pt x="804" y="1935"/>
                    <a:pt x="803" y="1935"/>
                    <a:pt x="803" y="1935"/>
                  </a:cubicBezTo>
                  <a:cubicBezTo>
                    <a:pt x="803" y="1935"/>
                    <a:pt x="802" y="1935"/>
                    <a:pt x="802" y="1935"/>
                  </a:cubicBezTo>
                  <a:cubicBezTo>
                    <a:pt x="802" y="1935"/>
                    <a:pt x="801" y="1935"/>
                    <a:pt x="801" y="1935"/>
                  </a:cubicBezTo>
                  <a:cubicBezTo>
                    <a:pt x="801" y="1934"/>
                    <a:pt x="802" y="1934"/>
                    <a:pt x="802" y="1934"/>
                  </a:cubicBezTo>
                  <a:cubicBezTo>
                    <a:pt x="804" y="1934"/>
                    <a:pt x="805" y="1934"/>
                    <a:pt x="807" y="1934"/>
                  </a:cubicBezTo>
                  <a:cubicBezTo>
                    <a:pt x="807" y="1934"/>
                    <a:pt x="808" y="1933"/>
                    <a:pt x="808" y="1933"/>
                  </a:cubicBezTo>
                  <a:cubicBezTo>
                    <a:pt x="808" y="1932"/>
                    <a:pt x="807" y="1932"/>
                    <a:pt x="807" y="1932"/>
                  </a:cubicBezTo>
                  <a:cubicBezTo>
                    <a:pt x="807" y="1932"/>
                    <a:pt x="807" y="1932"/>
                    <a:pt x="807" y="1932"/>
                  </a:cubicBezTo>
                  <a:cubicBezTo>
                    <a:pt x="806" y="1933"/>
                    <a:pt x="804" y="1930"/>
                    <a:pt x="804" y="1933"/>
                  </a:cubicBezTo>
                  <a:cubicBezTo>
                    <a:pt x="802" y="1933"/>
                    <a:pt x="801" y="1933"/>
                    <a:pt x="799" y="1934"/>
                  </a:cubicBezTo>
                  <a:cubicBezTo>
                    <a:pt x="797" y="1934"/>
                    <a:pt x="795" y="1934"/>
                    <a:pt x="793" y="1934"/>
                  </a:cubicBezTo>
                  <a:cubicBezTo>
                    <a:pt x="792" y="1934"/>
                    <a:pt x="792" y="1934"/>
                    <a:pt x="792" y="1934"/>
                  </a:cubicBezTo>
                  <a:cubicBezTo>
                    <a:pt x="792" y="1933"/>
                    <a:pt x="792" y="1933"/>
                    <a:pt x="793" y="1933"/>
                  </a:cubicBezTo>
                  <a:cubicBezTo>
                    <a:pt x="793" y="1932"/>
                    <a:pt x="793" y="1932"/>
                    <a:pt x="793" y="1932"/>
                  </a:cubicBezTo>
                  <a:cubicBezTo>
                    <a:pt x="794" y="1932"/>
                    <a:pt x="795" y="1933"/>
                    <a:pt x="796" y="1932"/>
                  </a:cubicBezTo>
                  <a:cubicBezTo>
                    <a:pt x="795" y="1931"/>
                    <a:pt x="794" y="1931"/>
                    <a:pt x="792" y="1931"/>
                  </a:cubicBezTo>
                  <a:cubicBezTo>
                    <a:pt x="791" y="1931"/>
                    <a:pt x="790" y="1931"/>
                    <a:pt x="789" y="1931"/>
                  </a:cubicBezTo>
                  <a:cubicBezTo>
                    <a:pt x="789" y="1931"/>
                    <a:pt x="788" y="1932"/>
                    <a:pt x="788" y="1932"/>
                  </a:cubicBezTo>
                  <a:cubicBezTo>
                    <a:pt x="788" y="1932"/>
                    <a:pt x="788" y="1933"/>
                    <a:pt x="789" y="1933"/>
                  </a:cubicBezTo>
                  <a:cubicBezTo>
                    <a:pt x="789" y="1933"/>
                    <a:pt x="790" y="1933"/>
                    <a:pt x="790" y="1933"/>
                  </a:cubicBezTo>
                  <a:cubicBezTo>
                    <a:pt x="790" y="1933"/>
                    <a:pt x="790" y="1933"/>
                    <a:pt x="791" y="1934"/>
                  </a:cubicBezTo>
                  <a:cubicBezTo>
                    <a:pt x="790" y="1934"/>
                    <a:pt x="790" y="1934"/>
                    <a:pt x="790" y="1934"/>
                  </a:cubicBezTo>
                  <a:cubicBezTo>
                    <a:pt x="789" y="1935"/>
                    <a:pt x="787" y="1933"/>
                    <a:pt x="787" y="1935"/>
                  </a:cubicBezTo>
                  <a:cubicBezTo>
                    <a:pt x="785" y="1935"/>
                    <a:pt x="783" y="1935"/>
                    <a:pt x="781" y="1935"/>
                  </a:cubicBezTo>
                  <a:cubicBezTo>
                    <a:pt x="781" y="1935"/>
                    <a:pt x="780" y="1935"/>
                    <a:pt x="780" y="1934"/>
                  </a:cubicBezTo>
                  <a:cubicBezTo>
                    <a:pt x="780" y="1934"/>
                    <a:pt x="781" y="1934"/>
                    <a:pt x="781" y="1933"/>
                  </a:cubicBezTo>
                  <a:cubicBezTo>
                    <a:pt x="781" y="1933"/>
                    <a:pt x="782" y="1933"/>
                    <a:pt x="782" y="1933"/>
                  </a:cubicBezTo>
                  <a:cubicBezTo>
                    <a:pt x="783" y="1933"/>
                    <a:pt x="784" y="1934"/>
                    <a:pt x="784" y="1932"/>
                  </a:cubicBezTo>
                  <a:cubicBezTo>
                    <a:pt x="783" y="1932"/>
                    <a:pt x="782" y="1931"/>
                    <a:pt x="782" y="1931"/>
                  </a:cubicBezTo>
                  <a:cubicBezTo>
                    <a:pt x="780" y="1933"/>
                    <a:pt x="778" y="1932"/>
                    <a:pt x="777" y="1933"/>
                  </a:cubicBezTo>
                  <a:cubicBezTo>
                    <a:pt x="775" y="1933"/>
                    <a:pt x="774" y="1933"/>
                    <a:pt x="773" y="1933"/>
                  </a:cubicBezTo>
                  <a:cubicBezTo>
                    <a:pt x="772" y="1933"/>
                    <a:pt x="771" y="1933"/>
                    <a:pt x="770" y="1934"/>
                  </a:cubicBezTo>
                  <a:cubicBezTo>
                    <a:pt x="771" y="1934"/>
                    <a:pt x="772" y="1934"/>
                    <a:pt x="773" y="1934"/>
                  </a:cubicBezTo>
                  <a:cubicBezTo>
                    <a:pt x="774" y="1934"/>
                    <a:pt x="774" y="1934"/>
                    <a:pt x="774" y="1934"/>
                  </a:cubicBezTo>
                  <a:cubicBezTo>
                    <a:pt x="774" y="1935"/>
                    <a:pt x="774" y="1935"/>
                    <a:pt x="773" y="1935"/>
                  </a:cubicBezTo>
                  <a:cubicBezTo>
                    <a:pt x="771" y="1936"/>
                    <a:pt x="769" y="1937"/>
                    <a:pt x="767" y="1937"/>
                  </a:cubicBezTo>
                  <a:cubicBezTo>
                    <a:pt x="765" y="1937"/>
                    <a:pt x="763" y="1937"/>
                    <a:pt x="761" y="1937"/>
                  </a:cubicBezTo>
                  <a:cubicBezTo>
                    <a:pt x="760" y="1937"/>
                    <a:pt x="759" y="1937"/>
                    <a:pt x="758" y="1938"/>
                  </a:cubicBezTo>
                  <a:cubicBezTo>
                    <a:pt x="758" y="1939"/>
                    <a:pt x="758" y="1939"/>
                    <a:pt x="757" y="1938"/>
                  </a:cubicBezTo>
                  <a:cubicBezTo>
                    <a:pt x="756" y="1938"/>
                    <a:pt x="755" y="1937"/>
                    <a:pt x="755" y="1937"/>
                  </a:cubicBezTo>
                  <a:cubicBezTo>
                    <a:pt x="754" y="1937"/>
                    <a:pt x="753" y="1938"/>
                    <a:pt x="753" y="1938"/>
                  </a:cubicBezTo>
                  <a:cubicBezTo>
                    <a:pt x="752" y="1938"/>
                    <a:pt x="751" y="1938"/>
                    <a:pt x="751" y="1938"/>
                  </a:cubicBezTo>
                  <a:cubicBezTo>
                    <a:pt x="751" y="1938"/>
                    <a:pt x="750" y="1937"/>
                    <a:pt x="750" y="1937"/>
                  </a:cubicBezTo>
                  <a:cubicBezTo>
                    <a:pt x="750" y="1937"/>
                    <a:pt x="750" y="1936"/>
                    <a:pt x="751" y="1936"/>
                  </a:cubicBezTo>
                  <a:cubicBezTo>
                    <a:pt x="753" y="1936"/>
                    <a:pt x="755" y="1935"/>
                    <a:pt x="757" y="1935"/>
                  </a:cubicBezTo>
                  <a:cubicBezTo>
                    <a:pt x="760" y="1935"/>
                    <a:pt x="763" y="1936"/>
                    <a:pt x="766" y="1935"/>
                  </a:cubicBezTo>
                  <a:cubicBezTo>
                    <a:pt x="767" y="1934"/>
                    <a:pt x="767" y="1935"/>
                    <a:pt x="768" y="1934"/>
                  </a:cubicBezTo>
                  <a:cubicBezTo>
                    <a:pt x="768" y="1934"/>
                    <a:pt x="768" y="1934"/>
                    <a:pt x="768" y="1934"/>
                  </a:cubicBezTo>
                  <a:cubicBezTo>
                    <a:pt x="768" y="1934"/>
                    <a:pt x="768" y="1933"/>
                    <a:pt x="768" y="1933"/>
                  </a:cubicBezTo>
                  <a:cubicBezTo>
                    <a:pt x="768" y="1933"/>
                    <a:pt x="767" y="1933"/>
                    <a:pt x="767" y="1933"/>
                  </a:cubicBezTo>
                  <a:cubicBezTo>
                    <a:pt x="765" y="1933"/>
                    <a:pt x="763" y="1933"/>
                    <a:pt x="761" y="1934"/>
                  </a:cubicBezTo>
                  <a:cubicBezTo>
                    <a:pt x="759" y="1932"/>
                    <a:pt x="758" y="1935"/>
                    <a:pt x="756" y="1934"/>
                  </a:cubicBezTo>
                  <a:cubicBezTo>
                    <a:pt x="755" y="1934"/>
                    <a:pt x="754" y="1936"/>
                    <a:pt x="753" y="1934"/>
                  </a:cubicBezTo>
                  <a:cubicBezTo>
                    <a:pt x="752" y="1936"/>
                    <a:pt x="751" y="1934"/>
                    <a:pt x="750" y="1935"/>
                  </a:cubicBezTo>
                  <a:cubicBezTo>
                    <a:pt x="749" y="1935"/>
                    <a:pt x="748" y="1935"/>
                    <a:pt x="747" y="1935"/>
                  </a:cubicBezTo>
                  <a:cubicBezTo>
                    <a:pt x="746" y="1935"/>
                    <a:pt x="744" y="1935"/>
                    <a:pt x="743" y="1935"/>
                  </a:cubicBezTo>
                  <a:cubicBezTo>
                    <a:pt x="742" y="1935"/>
                    <a:pt x="740" y="1935"/>
                    <a:pt x="739" y="1936"/>
                  </a:cubicBezTo>
                  <a:cubicBezTo>
                    <a:pt x="738" y="1936"/>
                    <a:pt x="738" y="1936"/>
                    <a:pt x="737" y="1937"/>
                  </a:cubicBezTo>
                  <a:cubicBezTo>
                    <a:pt x="738" y="1937"/>
                    <a:pt x="738" y="1937"/>
                    <a:pt x="739" y="1937"/>
                  </a:cubicBezTo>
                  <a:cubicBezTo>
                    <a:pt x="740" y="1937"/>
                    <a:pt x="741" y="1937"/>
                    <a:pt x="742" y="1937"/>
                  </a:cubicBezTo>
                  <a:cubicBezTo>
                    <a:pt x="743" y="1937"/>
                    <a:pt x="744" y="1937"/>
                    <a:pt x="745" y="1936"/>
                  </a:cubicBezTo>
                  <a:cubicBezTo>
                    <a:pt x="745" y="1936"/>
                    <a:pt x="746" y="1938"/>
                    <a:pt x="747" y="1936"/>
                  </a:cubicBezTo>
                  <a:cubicBezTo>
                    <a:pt x="747" y="1936"/>
                    <a:pt x="748" y="1936"/>
                    <a:pt x="748" y="1937"/>
                  </a:cubicBezTo>
                  <a:cubicBezTo>
                    <a:pt x="749" y="1937"/>
                    <a:pt x="749" y="1937"/>
                    <a:pt x="749" y="1938"/>
                  </a:cubicBezTo>
                  <a:cubicBezTo>
                    <a:pt x="749" y="1938"/>
                    <a:pt x="749" y="1938"/>
                    <a:pt x="749" y="1938"/>
                  </a:cubicBezTo>
                  <a:cubicBezTo>
                    <a:pt x="745" y="1937"/>
                    <a:pt x="741" y="1939"/>
                    <a:pt x="737" y="1939"/>
                  </a:cubicBezTo>
                  <a:cubicBezTo>
                    <a:pt x="737" y="1939"/>
                    <a:pt x="736" y="1939"/>
                    <a:pt x="736" y="1939"/>
                  </a:cubicBezTo>
                  <a:cubicBezTo>
                    <a:pt x="736" y="1939"/>
                    <a:pt x="737" y="1940"/>
                    <a:pt x="737" y="1940"/>
                  </a:cubicBezTo>
                  <a:cubicBezTo>
                    <a:pt x="738" y="1941"/>
                    <a:pt x="740" y="1941"/>
                    <a:pt x="742" y="1943"/>
                  </a:cubicBezTo>
                  <a:cubicBezTo>
                    <a:pt x="741" y="1943"/>
                    <a:pt x="740" y="1943"/>
                    <a:pt x="739" y="1943"/>
                  </a:cubicBezTo>
                  <a:cubicBezTo>
                    <a:pt x="737" y="1943"/>
                    <a:pt x="735" y="1943"/>
                    <a:pt x="735" y="1940"/>
                  </a:cubicBezTo>
                  <a:cubicBezTo>
                    <a:pt x="734" y="1940"/>
                    <a:pt x="734" y="1939"/>
                    <a:pt x="733" y="1940"/>
                  </a:cubicBezTo>
                  <a:cubicBezTo>
                    <a:pt x="731" y="1940"/>
                    <a:pt x="730" y="1940"/>
                    <a:pt x="728" y="1940"/>
                  </a:cubicBezTo>
                  <a:cubicBezTo>
                    <a:pt x="728" y="1940"/>
                    <a:pt x="728" y="1939"/>
                    <a:pt x="728" y="1939"/>
                  </a:cubicBezTo>
                  <a:cubicBezTo>
                    <a:pt x="728" y="1938"/>
                    <a:pt x="728" y="1938"/>
                    <a:pt x="728" y="1938"/>
                  </a:cubicBezTo>
                  <a:cubicBezTo>
                    <a:pt x="727" y="1938"/>
                    <a:pt x="725" y="1937"/>
                    <a:pt x="725" y="1938"/>
                  </a:cubicBezTo>
                  <a:cubicBezTo>
                    <a:pt x="723" y="1939"/>
                    <a:pt x="723" y="1937"/>
                    <a:pt x="722" y="1937"/>
                  </a:cubicBezTo>
                  <a:cubicBezTo>
                    <a:pt x="721" y="1937"/>
                    <a:pt x="717" y="1938"/>
                    <a:pt x="716" y="1939"/>
                  </a:cubicBezTo>
                  <a:cubicBezTo>
                    <a:pt x="716" y="1939"/>
                    <a:pt x="716" y="1939"/>
                    <a:pt x="716" y="1940"/>
                  </a:cubicBezTo>
                  <a:cubicBezTo>
                    <a:pt x="716" y="1940"/>
                    <a:pt x="716" y="1940"/>
                    <a:pt x="717" y="1940"/>
                  </a:cubicBezTo>
                  <a:cubicBezTo>
                    <a:pt x="718" y="1940"/>
                    <a:pt x="719" y="1940"/>
                    <a:pt x="720" y="1939"/>
                  </a:cubicBezTo>
                  <a:cubicBezTo>
                    <a:pt x="720" y="1939"/>
                    <a:pt x="721" y="1939"/>
                    <a:pt x="721" y="1940"/>
                  </a:cubicBezTo>
                  <a:cubicBezTo>
                    <a:pt x="722" y="1940"/>
                    <a:pt x="721" y="1941"/>
                    <a:pt x="721" y="1941"/>
                  </a:cubicBezTo>
                  <a:cubicBezTo>
                    <a:pt x="716" y="1941"/>
                    <a:pt x="711" y="1942"/>
                    <a:pt x="706" y="1942"/>
                  </a:cubicBezTo>
                  <a:cubicBezTo>
                    <a:pt x="706" y="1942"/>
                    <a:pt x="706" y="1941"/>
                    <a:pt x="705" y="1941"/>
                  </a:cubicBezTo>
                  <a:cubicBezTo>
                    <a:pt x="706" y="1941"/>
                    <a:pt x="706" y="1940"/>
                    <a:pt x="706" y="1940"/>
                  </a:cubicBezTo>
                  <a:cubicBezTo>
                    <a:pt x="707" y="1940"/>
                    <a:pt x="709" y="1940"/>
                    <a:pt x="710" y="1940"/>
                  </a:cubicBezTo>
                  <a:cubicBezTo>
                    <a:pt x="711" y="1940"/>
                    <a:pt x="712" y="1940"/>
                    <a:pt x="713" y="1940"/>
                  </a:cubicBezTo>
                  <a:cubicBezTo>
                    <a:pt x="714" y="1940"/>
                    <a:pt x="714" y="1939"/>
                    <a:pt x="714" y="1939"/>
                  </a:cubicBezTo>
                  <a:cubicBezTo>
                    <a:pt x="714" y="1938"/>
                    <a:pt x="713" y="1938"/>
                    <a:pt x="713" y="1938"/>
                  </a:cubicBezTo>
                  <a:cubicBezTo>
                    <a:pt x="712" y="1938"/>
                    <a:pt x="711" y="1939"/>
                    <a:pt x="709" y="1939"/>
                  </a:cubicBezTo>
                  <a:cubicBezTo>
                    <a:pt x="709" y="1939"/>
                    <a:pt x="707" y="1940"/>
                    <a:pt x="707" y="1938"/>
                  </a:cubicBezTo>
                  <a:cubicBezTo>
                    <a:pt x="707" y="1937"/>
                    <a:pt x="706" y="1935"/>
                    <a:pt x="708" y="1935"/>
                  </a:cubicBezTo>
                  <a:cubicBezTo>
                    <a:pt x="709" y="1935"/>
                    <a:pt x="709" y="1935"/>
                    <a:pt x="708" y="1934"/>
                  </a:cubicBezTo>
                  <a:cubicBezTo>
                    <a:pt x="708" y="1934"/>
                    <a:pt x="707" y="1934"/>
                    <a:pt x="707" y="1933"/>
                  </a:cubicBezTo>
                  <a:cubicBezTo>
                    <a:pt x="707" y="1933"/>
                    <a:pt x="706" y="1933"/>
                    <a:pt x="706" y="1933"/>
                  </a:cubicBezTo>
                  <a:cubicBezTo>
                    <a:pt x="707" y="1932"/>
                    <a:pt x="707" y="1932"/>
                    <a:pt x="707" y="1932"/>
                  </a:cubicBezTo>
                  <a:cubicBezTo>
                    <a:pt x="708" y="1932"/>
                    <a:pt x="710" y="1933"/>
                    <a:pt x="710" y="1931"/>
                  </a:cubicBezTo>
                  <a:cubicBezTo>
                    <a:pt x="710" y="1931"/>
                    <a:pt x="711" y="1931"/>
                    <a:pt x="711" y="1931"/>
                  </a:cubicBezTo>
                  <a:cubicBezTo>
                    <a:pt x="712" y="1931"/>
                    <a:pt x="714" y="1932"/>
                    <a:pt x="714" y="1930"/>
                  </a:cubicBezTo>
                  <a:cubicBezTo>
                    <a:pt x="714" y="1930"/>
                    <a:pt x="714" y="1929"/>
                    <a:pt x="715" y="1929"/>
                  </a:cubicBezTo>
                  <a:cubicBezTo>
                    <a:pt x="717" y="1929"/>
                    <a:pt x="720" y="1929"/>
                    <a:pt x="722" y="1930"/>
                  </a:cubicBezTo>
                  <a:cubicBezTo>
                    <a:pt x="724" y="1930"/>
                    <a:pt x="725" y="1931"/>
                    <a:pt x="727" y="1931"/>
                  </a:cubicBezTo>
                  <a:cubicBezTo>
                    <a:pt x="728" y="1931"/>
                    <a:pt x="729" y="1930"/>
                    <a:pt x="730" y="1930"/>
                  </a:cubicBezTo>
                  <a:cubicBezTo>
                    <a:pt x="731" y="1930"/>
                    <a:pt x="732" y="1930"/>
                    <a:pt x="730" y="1932"/>
                  </a:cubicBezTo>
                  <a:cubicBezTo>
                    <a:pt x="731" y="1932"/>
                    <a:pt x="731" y="1932"/>
                    <a:pt x="731" y="1932"/>
                  </a:cubicBezTo>
                  <a:cubicBezTo>
                    <a:pt x="733" y="1932"/>
                    <a:pt x="734" y="1931"/>
                    <a:pt x="735" y="1930"/>
                  </a:cubicBezTo>
                  <a:cubicBezTo>
                    <a:pt x="736" y="1930"/>
                    <a:pt x="736" y="1930"/>
                    <a:pt x="736" y="1929"/>
                  </a:cubicBezTo>
                  <a:cubicBezTo>
                    <a:pt x="736" y="1929"/>
                    <a:pt x="735" y="1928"/>
                    <a:pt x="737" y="1927"/>
                  </a:cubicBezTo>
                  <a:cubicBezTo>
                    <a:pt x="738" y="1927"/>
                    <a:pt x="739" y="1927"/>
                    <a:pt x="740" y="1928"/>
                  </a:cubicBezTo>
                  <a:cubicBezTo>
                    <a:pt x="740" y="1928"/>
                    <a:pt x="738" y="1929"/>
                    <a:pt x="740" y="1929"/>
                  </a:cubicBezTo>
                  <a:cubicBezTo>
                    <a:pt x="741" y="1929"/>
                    <a:pt x="741" y="1929"/>
                    <a:pt x="742" y="1928"/>
                  </a:cubicBezTo>
                  <a:cubicBezTo>
                    <a:pt x="744" y="1928"/>
                    <a:pt x="745" y="1928"/>
                    <a:pt x="747" y="1928"/>
                  </a:cubicBezTo>
                  <a:cubicBezTo>
                    <a:pt x="749" y="1929"/>
                    <a:pt x="751" y="1928"/>
                    <a:pt x="752" y="1926"/>
                  </a:cubicBezTo>
                  <a:cubicBezTo>
                    <a:pt x="752" y="1926"/>
                    <a:pt x="753" y="1926"/>
                    <a:pt x="753" y="1926"/>
                  </a:cubicBezTo>
                  <a:cubicBezTo>
                    <a:pt x="753" y="1926"/>
                    <a:pt x="752" y="1926"/>
                    <a:pt x="752" y="1926"/>
                  </a:cubicBezTo>
                  <a:cubicBezTo>
                    <a:pt x="751" y="1925"/>
                    <a:pt x="751" y="1925"/>
                    <a:pt x="750" y="1925"/>
                  </a:cubicBezTo>
                  <a:cubicBezTo>
                    <a:pt x="751" y="1925"/>
                    <a:pt x="751" y="1924"/>
                    <a:pt x="751" y="1924"/>
                  </a:cubicBezTo>
                  <a:cubicBezTo>
                    <a:pt x="752" y="1924"/>
                    <a:pt x="752" y="1923"/>
                    <a:pt x="753" y="1924"/>
                  </a:cubicBezTo>
                  <a:cubicBezTo>
                    <a:pt x="754" y="1924"/>
                    <a:pt x="755" y="1926"/>
                    <a:pt x="756" y="1926"/>
                  </a:cubicBezTo>
                  <a:cubicBezTo>
                    <a:pt x="756" y="1927"/>
                    <a:pt x="757" y="1927"/>
                    <a:pt x="757" y="1927"/>
                  </a:cubicBezTo>
                  <a:cubicBezTo>
                    <a:pt x="759" y="1927"/>
                    <a:pt x="760" y="1928"/>
                    <a:pt x="762" y="1927"/>
                  </a:cubicBezTo>
                  <a:cubicBezTo>
                    <a:pt x="763" y="1927"/>
                    <a:pt x="764" y="1926"/>
                    <a:pt x="766" y="1925"/>
                  </a:cubicBezTo>
                  <a:cubicBezTo>
                    <a:pt x="765" y="1925"/>
                    <a:pt x="764" y="1924"/>
                    <a:pt x="763" y="1923"/>
                  </a:cubicBezTo>
                  <a:cubicBezTo>
                    <a:pt x="762" y="1923"/>
                    <a:pt x="762" y="1922"/>
                    <a:pt x="762" y="1922"/>
                  </a:cubicBezTo>
                  <a:cubicBezTo>
                    <a:pt x="762" y="1922"/>
                    <a:pt x="763" y="1922"/>
                    <a:pt x="763" y="1922"/>
                  </a:cubicBezTo>
                  <a:cubicBezTo>
                    <a:pt x="764" y="1922"/>
                    <a:pt x="765" y="1921"/>
                    <a:pt x="766" y="1922"/>
                  </a:cubicBezTo>
                  <a:cubicBezTo>
                    <a:pt x="767" y="1922"/>
                    <a:pt x="769" y="1924"/>
                    <a:pt x="768" y="1924"/>
                  </a:cubicBezTo>
                  <a:cubicBezTo>
                    <a:pt x="767" y="1926"/>
                    <a:pt x="770" y="1926"/>
                    <a:pt x="770" y="1926"/>
                  </a:cubicBezTo>
                  <a:cubicBezTo>
                    <a:pt x="772" y="1927"/>
                    <a:pt x="774" y="1926"/>
                    <a:pt x="776" y="1925"/>
                  </a:cubicBezTo>
                  <a:cubicBezTo>
                    <a:pt x="777" y="1925"/>
                    <a:pt x="777" y="1924"/>
                    <a:pt x="777" y="1923"/>
                  </a:cubicBezTo>
                  <a:cubicBezTo>
                    <a:pt x="776" y="1923"/>
                    <a:pt x="776" y="1921"/>
                    <a:pt x="776" y="1921"/>
                  </a:cubicBezTo>
                  <a:cubicBezTo>
                    <a:pt x="778" y="1920"/>
                    <a:pt x="776" y="1920"/>
                    <a:pt x="776" y="1919"/>
                  </a:cubicBezTo>
                  <a:cubicBezTo>
                    <a:pt x="776" y="1917"/>
                    <a:pt x="776" y="1918"/>
                    <a:pt x="775" y="1919"/>
                  </a:cubicBezTo>
                  <a:cubicBezTo>
                    <a:pt x="774" y="1919"/>
                    <a:pt x="773" y="1920"/>
                    <a:pt x="773" y="1920"/>
                  </a:cubicBezTo>
                  <a:cubicBezTo>
                    <a:pt x="772" y="1921"/>
                    <a:pt x="771" y="1922"/>
                    <a:pt x="770" y="1922"/>
                  </a:cubicBezTo>
                  <a:cubicBezTo>
                    <a:pt x="769" y="1921"/>
                    <a:pt x="768" y="1920"/>
                    <a:pt x="767" y="1920"/>
                  </a:cubicBezTo>
                  <a:cubicBezTo>
                    <a:pt x="766" y="1919"/>
                    <a:pt x="767" y="1918"/>
                    <a:pt x="767" y="1917"/>
                  </a:cubicBezTo>
                  <a:cubicBezTo>
                    <a:pt x="768" y="1917"/>
                    <a:pt x="768" y="1917"/>
                    <a:pt x="769" y="1916"/>
                  </a:cubicBezTo>
                  <a:cubicBezTo>
                    <a:pt x="768" y="1916"/>
                    <a:pt x="768" y="1916"/>
                    <a:pt x="767" y="1916"/>
                  </a:cubicBezTo>
                  <a:cubicBezTo>
                    <a:pt x="765" y="1916"/>
                    <a:pt x="765" y="1914"/>
                    <a:pt x="764" y="1914"/>
                  </a:cubicBezTo>
                  <a:cubicBezTo>
                    <a:pt x="764" y="1913"/>
                    <a:pt x="764" y="1913"/>
                    <a:pt x="764" y="1912"/>
                  </a:cubicBezTo>
                  <a:cubicBezTo>
                    <a:pt x="764" y="1912"/>
                    <a:pt x="764" y="1911"/>
                    <a:pt x="764" y="1911"/>
                  </a:cubicBezTo>
                  <a:cubicBezTo>
                    <a:pt x="763" y="1910"/>
                    <a:pt x="763" y="1911"/>
                    <a:pt x="763" y="1911"/>
                  </a:cubicBezTo>
                  <a:cubicBezTo>
                    <a:pt x="761" y="1912"/>
                    <a:pt x="761" y="1915"/>
                    <a:pt x="758" y="1914"/>
                  </a:cubicBezTo>
                  <a:cubicBezTo>
                    <a:pt x="758" y="1914"/>
                    <a:pt x="757" y="1914"/>
                    <a:pt x="757" y="1915"/>
                  </a:cubicBezTo>
                  <a:cubicBezTo>
                    <a:pt x="757" y="1915"/>
                    <a:pt x="758" y="1915"/>
                    <a:pt x="758" y="1915"/>
                  </a:cubicBezTo>
                  <a:cubicBezTo>
                    <a:pt x="760" y="1915"/>
                    <a:pt x="759" y="1916"/>
                    <a:pt x="759" y="1917"/>
                  </a:cubicBezTo>
                  <a:cubicBezTo>
                    <a:pt x="759" y="1917"/>
                    <a:pt x="758" y="1918"/>
                    <a:pt x="757" y="1918"/>
                  </a:cubicBezTo>
                  <a:cubicBezTo>
                    <a:pt x="756" y="1918"/>
                    <a:pt x="755" y="1918"/>
                    <a:pt x="754" y="1918"/>
                  </a:cubicBezTo>
                  <a:cubicBezTo>
                    <a:pt x="753" y="1919"/>
                    <a:pt x="752" y="1919"/>
                    <a:pt x="751" y="1918"/>
                  </a:cubicBezTo>
                  <a:cubicBezTo>
                    <a:pt x="750" y="1917"/>
                    <a:pt x="749" y="1917"/>
                    <a:pt x="748" y="1917"/>
                  </a:cubicBezTo>
                  <a:cubicBezTo>
                    <a:pt x="747" y="1918"/>
                    <a:pt x="746" y="1918"/>
                    <a:pt x="745" y="1918"/>
                  </a:cubicBezTo>
                  <a:cubicBezTo>
                    <a:pt x="745" y="1918"/>
                    <a:pt x="744" y="1918"/>
                    <a:pt x="744" y="1919"/>
                  </a:cubicBezTo>
                  <a:cubicBezTo>
                    <a:pt x="743" y="1921"/>
                    <a:pt x="742" y="1920"/>
                    <a:pt x="741" y="1920"/>
                  </a:cubicBezTo>
                  <a:cubicBezTo>
                    <a:pt x="740" y="1920"/>
                    <a:pt x="739" y="1919"/>
                    <a:pt x="740" y="1918"/>
                  </a:cubicBezTo>
                  <a:cubicBezTo>
                    <a:pt x="741" y="1917"/>
                    <a:pt x="742" y="1917"/>
                    <a:pt x="743" y="1916"/>
                  </a:cubicBezTo>
                  <a:cubicBezTo>
                    <a:pt x="744" y="1915"/>
                    <a:pt x="744" y="1915"/>
                    <a:pt x="744" y="1914"/>
                  </a:cubicBezTo>
                  <a:cubicBezTo>
                    <a:pt x="743" y="1914"/>
                    <a:pt x="742" y="1914"/>
                    <a:pt x="742" y="1914"/>
                  </a:cubicBezTo>
                  <a:cubicBezTo>
                    <a:pt x="741" y="1916"/>
                    <a:pt x="739" y="1916"/>
                    <a:pt x="737" y="1916"/>
                  </a:cubicBezTo>
                  <a:cubicBezTo>
                    <a:pt x="737" y="1916"/>
                    <a:pt x="736" y="1916"/>
                    <a:pt x="736" y="1917"/>
                  </a:cubicBezTo>
                  <a:cubicBezTo>
                    <a:pt x="736" y="1917"/>
                    <a:pt x="736" y="1918"/>
                    <a:pt x="737" y="1918"/>
                  </a:cubicBezTo>
                  <a:cubicBezTo>
                    <a:pt x="737" y="1918"/>
                    <a:pt x="737" y="1918"/>
                    <a:pt x="738" y="1918"/>
                  </a:cubicBezTo>
                  <a:cubicBezTo>
                    <a:pt x="737" y="1918"/>
                    <a:pt x="737" y="1919"/>
                    <a:pt x="737" y="1919"/>
                  </a:cubicBezTo>
                  <a:cubicBezTo>
                    <a:pt x="736" y="1919"/>
                    <a:pt x="735" y="1919"/>
                    <a:pt x="734" y="1919"/>
                  </a:cubicBezTo>
                  <a:cubicBezTo>
                    <a:pt x="734" y="1919"/>
                    <a:pt x="735" y="1920"/>
                    <a:pt x="735" y="1921"/>
                  </a:cubicBezTo>
                  <a:cubicBezTo>
                    <a:pt x="733" y="1921"/>
                    <a:pt x="732" y="1921"/>
                    <a:pt x="731" y="1921"/>
                  </a:cubicBezTo>
                  <a:cubicBezTo>
                    <a:pt x="730" y="1920"/>
                    <a:pt x="731" y="1920"/>
                    <a:pt x="731" y="1919"/>
                  </a:cubicBezTo>
                  <a:cubicBezTo>
                    <a:pt x="731" y="1917"/>
                    <a:pt x="729" y="1916"/>
                    <a:pt x="727" y="1917"/>
                  </a:cubicBezTo>
                  <a:cubicBezTo>
                    <a:pt x="726" y="1918"/>
                    <a:pt x="725" y="1917"/>
                    <a:pt x="724" y="1919"/>
                  </a:cubicBezTo>
                  <a:cubicBezTo>
                    <a:pt x="723" y="1920"/>
                    <a:pt x="721" y="1920"/>
                    <a:pt x="720" y="1920"/>
                  </a:cubicBezTo>
                  <a:cubicBezTo>
                    <a:pt x="720" y="1919"/>
                    <a:pt x="719" y="1918"/>
                    <a:pt x="720" y="1916"/>
                  </a:cubicBezTo>
                  <a:cubicBezTo>
                    <a:pt x="721" y="1916"/>
                    <a:pt x="721" y="1916"/>
                    <a:pt x="720" y="1915"/>
                  </a:cubicBezTo>
                  <a:cubicBezTo>
                    <a:pt x="720" y="1915"/>
                    <a:pt x="719" y="1915"/>
                    <a:pt x="719" y="1915"/>
                  </a:cubicBezTo>
                  <a:cubicBezTo>
                    <a:pt x="718" y="1915"/>
                    <a:pt x="717" y="1916"/>
                    <a:pt x="717" y="1916"/>
                  </a:cubicBezTo>
                  <a:cubicBezTo>
                    <a:pt x="717" y="1918"/>
                    <a:pt x="716" y="1919"/>
                    <a:pt x="715" y="1919"/>
                  </a:cubicBezTo>
                  <a:cubicBezTo>
                    <a:pt x="714" y="1919"/>
                    <a:pt x="713" y="1918"/>
                    <a:pt x="712" y="1917"/>
                  </a:cubicBezTo>
                  <a:cubicBezTo>
                    <a:pt x="711" y="1916"/>
                    <a:pt x="711" y="1918"/>
                    <a:pt x="711" y="1918"/>
                  </a:cubicBezTo>
                  <a:cubicBezTo>
                    <a:pt x="711" y="1919"/>
                    <a:pt x="710" y="1919"/>
                    <a:pt x="709" y="1919"/>
                  </a:cubicBezTo>
                  <a:cubicBezTo>
                    <a:pt x="708" y="1919"/>
                    <a:pt x="707" y="1919"/>
                    <a:pt x="707" y="1920"/>
                  </a:cubicBezTo>
                  <a:cubicBezTo>
                    <a:pt x="707" y="1920"/>
                    <a:pt x="706" y="1921"/>
                    <a:pt x="706" y="1921"/>
                  </a:cubicBezTo>
                  <a:cubicBezTo>
                    <a:pt x="704" y="1919"/>
                    <a:pt x="703" y="1920"/>
                    <a:pt x="701" y="1920"/>
                  </a:cubicBezTo>
                  <a:cubicBezTo>
                    <a:pt x="700" y="1920"/>
                    <a:pt x="699" y="1920"/>
                    <a:pt x="699" y="1921"/>
                  </a:cubicBezTo>
                  <a:cubicBezTo>
                    <a:pt x="698" y="1923"/>
                    <a:pt x="698" y="1923"/>
                    <a:pt x="696" y="1922"/>
                  </a:cubicBezTo>
                  <a:cubicBezTo>
                    <a:pt x="694" y="1920"/>
                    <a:pt x="691" y="1919"/>
                    <a:pt x="689" y="1917"/>
                  </a:cubicBezTo>
                  <a:cubicBezTo>
                    <a:pt x="688" y="1917"/>
                    <a:pt x="688" y="1917"/>
                    <a:pt x="687" y="1917"/>
                  </a:cubicBezTo>
                  <a:cubicBezTo>
                    <a:pt x="687" y="1918"/>
                    <a:pt x="688" y="1918"/>
                    <a:pt x="688" y="1918"/>
                  </a:cubicBezTo>
                  <a:cubicBezTo>
                    <a:pt x="687" y="1918"/>
                    <a:pt x="687" y="1919"/>
                    <a:pt x="687" y="1919"/>
                  </a:cubicBezTo>
                  <a:cubicBezTo>
                    <a:pt x="685" y="1919"/>
                    <a:pt x="684" y="1919"/>
                    <a:pt x="683" y="1919"/>
                  </a:cubicBezTo>
                  <a:cubicBezTo>
                    <a:pt x="680" y="1919"/>
                    <a:pt x="682" y="1920"/>
                    <a:pt x="682" y="1920"/>
                  </a:cubicBezTo>
                  <a:cubicBezTo>
                    <a:pt x="682" y="1921"/>
                    <a:pt x="682" y="1921"/>
                    <a:pt x="682" y="1922"/>
                  </a:cubicBezTo>
                  <a:cubicBezTo>
                    <a:pt x="681" y="1921"/>
                    <a:pt x="680" y="1921"/>
                    <a:pt x="680" y="1921"/>
                  </a:cubicBezTo>
                  <a:cubicBezTo>
                    <a:pt x="680" y="1919"/>
                    <a:pt x="679" y="1920"/>
                    <a:pt x="678" y="1920"/>
                  </a:cubicBezTo>
                  <a:cubicBezTo>
                    <a:pt x="677" y="1920"/>
                    <a:pt x="676" y="1921"/>
                    <a:pt x="676" y="1920"/>
                  </a:cubicBezTo>
                  <a:cubicBezTo>
                    <a:pt x="675" y="1920"/>
                    <a:pt x="674" y="1919"/>
                    <a:pt x="674" y="1920"/>
                  </a:cubicBezTo>
                  <a:cubicBezTo>
                    <a:pt x="674" y="1921"/>
                    <a:pt x="675" y="1923"/>
                    <a:pt x="675" y="1923"/>
                  </a:cubicBezTo>
                  <a:cubicBezTo>
                    <a:pt x="677" y="1922"/>
                    <a:pt x="678" y="1924"/>
                    <a:pt x="680" y="1923"/>
                  </a:cubicBezTo>
                  <a:cubicBezTo>
                    <a:pt x="680" y="1923"/>
                    <a:pt x="681" y="1923"/>
                    <a:pt x="681" y="1923"/>
                  </a:cubicBezTo>
                  <a:cubicBezTo>
                    <a:pt x="681" y="1923"/>
                    <a:pt x="681" y="1923"/>
                    <a:pt x="681" y="1924"/>
                  </a:cubicBezTo>
                  <a:cubicBezTo>
                    <a:pt x="680" y="1925"/>
                    <a:pt x="679" y="1926"/>
                    <a:pt x="677" y="1926"/>
                  </a:cubicBezTo>
                  <a:cubicBezTo>
                    <a:pt x="673" y="1926"/>
                    <a:pt x="670" y="1925"/>
                    <a:pt x="666" y="1926"/>
                  </a:cubicBezTo>
                  <a:cubicBezTo>
                    <a:pt x="666" y="1926"/>
                    <a:pt x="666" y="1926"/>
                    <a:pt x="665" y="1926"/>
                  </a:cubicBezTo>
                  <a:cubicBezTo>
                    <a:pt x="665" y="1925"/>
                    <a:pt x="664" y="1925"/>
                    <a:pt x="664" y="1925"/>
                  </a:cubicBezTo>
                  <a:cubicBezTo>
                    <a:pt x="664" y="1925"/>
                    <a:pt x="665" y="1925"/>
                    <a:pt x="665" y="1925"/>
                  </a:cubicBezTo>
                  <a:cubicBezTo>
                    <a:pt x="666" y="1924"/>
                    <a:pt x="666" y="1924"/>
                    <a:pt x="667" y="1924"/>
                  </a:cubicBezTo>
                  <a:cubicBezTo>
                    <a:pt x="666" y="1924"/>
                    <a:pt x="666" y="1924"/>
                    <a:pt x="665" y="1924"/>
                  </a:cubicBezTo>
                  <a:cubicBezTo>
                    <a:pt x="665" y="1923"/>
                    <a:pt x="665" y="1923"/>
                    <a:pt x="664" y="1923"/>
                  </a:cubicBezTo>
                  <a:cubicBezTo>
                    <a:pt x="664" y="1922"/>
                    <a:pt x="664" y="1922"/>
                    <a:pt x="665" y="1922"/>
                  </a:cubicBezTo>
                  <a:cubicBezTo>
                    <a:pt x="666" y="1922"/>
                    <a:pt x="669" y="1921"/>
                    <a:pt x="670" y="1922"/>
                  </a:cubicBezTo>
                  <a:cubicBezTo>
                    <a:pt x="673" y="1924"/>
                    <a:pt x="671" y="1920"/>
                    <a:pt x="672" y="1921"/>
                  </a:cubicBezTo>
                  <a:cubicBezTo>
                    <a:pt x="672" y="1920"/>
                    <a:pt x="672" y="1920"/>
                    <a:pt x="672" y="1920"/>
                  </a:cubicBezTo>
                  <a:cubicBezTo>
                    <a:pt x="671" y="1920"/>
                    <a:pt x="671" y="1920"/>
                    <a:pt x="670" y="1920"/>
                  </a:cubicBezTo>
                  <a:cubicBezTo>
                    <a:pt x="666" y="1921"/>
                    <a:pt x="662" y="1920"/>
                    <a:pt x="658" y="1921"/>
                  </a:cubicBezTo>
                  <a:cubicBezTo>
                    <a:pt x="657" y="1921"/>
                    <a:pt x="656" y="1920"/>
                    <a:pt x="655" y="1920"/>
                  </a:cubicBezTo>
                  <a:cubicBezTo>
                    <a:pt x="656" y="1919"/>
                    <a:pt x="657" y="1920"/>
                    <a:pt x="658" y="1920"/>
                  </a:cubicBezTo>
                  <a:cubicBezTo>
                    <a:pt x="658" y="1919"/>
                    <a:pt x="660" y="1918"/>
                    <a:pt x="658" y="1917"/>
                  </a:cubicBezTo>
                  <a:cubicBezTo>
                    <a:pt x="658" y="1917"/>
                    <a:pt x="658" y="1916"/>
                    <a:pt x="659" y="1916"/>
                  </a:cubicBezTo>
                  <a:cubicBezTo>
                    <a:pt x="659" y="1916"/>
                    <a:pt x="660" y="1915"/>
                    <a:pt x="661" y="1915"/>
                  </a:cubicBezTo>
                  <a:cubicBezTo>
                    <a:pt x="662" y="1915"/>
                    <a:pt x="663" y="1914"/>
                    <a:pt x="663" y="1913"/>
                  </a:cubicBezTo>
                  <a:cubicBezTo>
                    <a:pt x="663" y="1913"/>
                    <a:pt x="661" y="1912"/>
                    <a:pt x="660" y="1912"/>
                  </a:cubicBezTo>
                  <a:cubicBezTo>
                    <a:pt x="659" y="1912"/>
                    <a:pt x="659" y="1912"/>
                    <a:pt x="658" y="1912"/>
                  </a:cubicBezTo>
                  <a:cubicBezTo>
                    <a:pt x="657" y="1912"/>
                    <a:pt x="657" y="1911"/>
                    <a:pt x="657" y="1910"/>
                  </a:cubicBezTo>
                  <a:cubicBezTo>
                    <a:pt x="658" y="1910"/>
                    <a:pt x="658" y="1909"/>
                    <a:pt x="658" y="1909"/>
                  </a:cubicBezTo>
                  <a:cubicBezTo>
                    <a:pt x="657" y="1909"/>
                    <a:pt x="656" y="1909"/>
                    <a:pt x="656" y="1908"/>
                  </a:cubicBezTo>
                  <a:cubicBezTo>
                    <a:pt x="656" y="1907"/>
                    <a:pt x="657" y="1907"/>
                    <a:pt x="658" y="1907"/>
                  </a:cubicBezTo>
                  <a:cubicBezTo>
                    <a:pt x="658" y="1907"/>
                    <a:pt x="659" y="1907"/>
                    <a:pt x="659" y="1907"/>
                  </a:cubicBezTo>
                  <a:cubicBezTo>
                    <a:pt x="659" y="1907"/>
                    <a:pt x="658" y="1906"/>
                    <a:pt x="658" y="1906"/>
                  </a:cubicBezTo>
                  <a:cubicBezTo>
                    <a:pt x="658" y="1906"/>
                    <a:pt x="658" y="1906"/>
                    <a:pt x="657" y="1906"/>
                  </a:cubicBezTo>
                  <a:cubicBezTo>
                    <a:pt x="657" y="1906"/>
                    <a:pt x="656" y="1906"/>
                    <a:pt x="655" y="1906"/>
                  </a:cubicBezTo>
                  <a:cubicBezTo>
                    <a:pt x="654" y="1905"/>
                    <a:pt x="654" y="1905"/>
                    <a:pt x="653" y="1906"/>
                  </a:cubicBezTo>
                  <a:cubicBezTo>
                    <a:pt x="653" y="1906"/>
                    <a:pt x="653" y="1906"/>
                    <a:pt x="653" y="1907"/>
                  </a:cubicBezTo>
                  <a:cubicBezTo>
                    <a:pt x="651" y="1907"/>
                    <a:pt x="650" y="1908"/>
                    <a:pt x="650" y="1910"/>
                  </a:cubicBezTo>
                  <a:cubicBezTo>
                    <a:pt x="650" y="1911"/>
                    <a:pt x="650" y="1911"/>
                    <a:pt x="650" y="1911"/>
                  </a:cubicBezTo>
                  <a:cubicBezTo>
                    <a:pt x="650" y="1911"/>
                    <a:pt x="650" y="1911"/>
                    <a:pt x="650" y="1910"/>
                  </a:cubicBezTo>
                  <a:cubicBezTo>
                    <a:pt x="649" y="1910"/>
                    <a:pt x="649" y="1909"/>
                    <a:pt x="649" y="1908"/>
                  </a:cubicBezTo>
                  <a:cubicBezTo>
                    <a:pt x="647" y="1909"/>
                    <a:pt x="647" y="1907"/>
                    <a:pt x="645" y="1908"/>
                  </a:cubicBezTo>
                  <a:cubicBezTo>
                    <a:pt x="642" y="1909"/>
                    <a:pt x="642" y="1909"/>
                    <a:pt x="641" y="1912"/>
                  </a:cubicBezTo>
                  <a:cubicBezTo>
                    <a:pt x="640" y="1916"/>
                    <a:pt x="640" y="1916"/>
                    <a:pt x="644" y="1916"/>
                  </a:cubicBezTo>
                  <a:cubicBezTo>
                    <a:pt x="644" y="1916"/>
                    <a:pt x="644" y="1916"/>
                    <a:pt x="644" y="1916"/>
                  </a:cubicBezTo>
                  <a:cubicBezTo>
                    <a:pt x="647" y="1916"/>
                    <a:pt x="647" y="1916"/>
                    <a:pt x="647" y="1913"/>
                  </a:cubicBezTo>
                  <a:cubicBezTo>
                    <a:pt x="647" y="1914"/>
                    <a:pt x="648" y="1914"/>
                    <a:pt x="649" y="1915"/>
                  </a:cubicBezTo>
                  <a:cubicBezTo>
                    <a:pt x="650" y="1915"/>
                    <a:pt x="651" y="1916"/>
                    <a:pt x="651" y="1916"/>
                  </a:cubicBezTo>
                  <a:cubicBezTo>
                    <a:pt x="652" y="1915"/>
                    <a:pt x="651" y="1914"/>
                    <a:pt x="651" y="1913"/>
                  </a:cubicBezTo>
                  <a:cubicBezTo>
                    <a:pt x="650" y="1913"/>
                    <a:pt x="651" y="1913"/>
                    <a:pt x="651" y="1912"/>
                  </a:cubicBezTo>
                  <a:cubicBezTo>
                    <a:pt x="651" y="1913"/>
                    <a:pt x="651" y="1913"/>
                    <a:pt x="652" y="1913"/>
                  </a:cubicBezTo>
                  <a:cubicBezTo>
                    <a:pt x="653" y="1913"/>
                    <a:pt x="654" y="1913"/>
                    <a:pt x="655" y="1913"/>
                  </a:cubicBezTo>
                  <a:cubicBezTo>
                    <a:pt x="656" y="1913"/>
                    <a:pt x="656" y="1914"/>
                    <a:pt x="656" y="1914"/>
                  </a:cubicBezTo>
                  <a:cubicBezTo>
                    <a:pt x="656" y="1915"/>
                    <a:pt x="655" y="1915"/>
                    <a:pt x="655" y="1915"/>
                  </a:cubicBezTo>
                  <a:cubicBezTo>
                    <a:pt x="654" y="1916"/>
                    <a:pt x="653" y="1916"/>
                    <a:pt x="654" y="1917"/>
                  </a:cubicBezTo>
                  <a:cubicBezTo>
                    <a:pt x="654" y="1918"/>
                    <a:pt x="652" y="1919"/>
                    <a:pt x="652" y="1920"/>
                  </a:cubicBezTo>
                  <a:cubicBezTo>
                    <a:pt x="652" y="1921"/>
                    <a:pt x="652" y="1921"/>
                    <a:pt x="651" y="1922"/>
                  </a:cubicBezTo>
                  <a:cubicBezTo>
                    <a:pt x="651" y="1922"/>
                    <a:pt x="650" y="1922"/>
                    <a:pt x="651" y="1923"/>
                  </a:cubicBezTo>
                  <a:cubicBezTo>
                    <a:pt x="651" y="1923"/>
                    <a:pt x="651" y="1924"/>
                    <a:pt x="651" y="1924"/>
                  </a:cubicBezTo>
                  <a:cubicBezTo>
                    <a:pt x="652" y="1924"/>
                    <a:pt x="653" y="1924"/>
                    <a:pt x="652" y="1925"/>
                  </a:cubicBezTo>
                  <a:cubicBezTo>
                    <a:pt x="652" y="1925"/>
                    <a:pt x="651" y="1926"/>
                    <a:pt x="651" y="1925"/>
                  </a:cubicBezTo>
                  <a:cubicBezTo>
                    <a:pt x="649" y="1925"/>
                    <a:pt x="648" y="1924"/>
                    <a:pt x="646" y="1924"/>
                  </a:cubicBezTo>
                  <a:cubicBezTo>
                    <a:pt x="646" y="1925"/>
                    <a:pt x="645" y="1924"/>
                    <a:pt x="645" y="1923"/>
                  </a:cubicBezTo>
                  <a:cubicBezTo>
                    <a:pt x="645" y="1923"/>
                    <a:pt x="646" y="1923"/>
                    <a:pt x="647" y="1923"/>
                  </a:cubicBezTo>
                  <a:cubicBezTo>
                    <a:pt x="647" y="1923"/>
                    <a:pt x="647" y="1922"/>
                    <a:pt x="647" y="1922"/>
                  </a:cubicBezTo>
                  <a:cubicBezTo>
                    <a:pt x="647" y="1922"/>
                    <a:pt x="647" y="1922"/>
                    <a:pt x="647" y="1922"/>
                  </a:cubicBezTo>
                  <a:cubicBezTo>
                    <a:pt x="645" y="1922"/>
                    <a:pt x="643" y="1922"/>
                    <a:pt x="641" y="1922"/>
                  </a:cubicBezTo>
                  <a:cubicBezTo>
                    <a:pt x="639" y="1922"/>
                    <a:pt x="637" y="1921"/>
                    <a:pt x="635" y="1923"/>
                  </a:cubicBezTo>
                  <a:cubicBezTo>
                    <a:pt x="634" y="1923"/>
                    <a:pt x="632" y="1922"/>
                    <a:pt x="630" y="1923"/>
                  </a:cubicBezTo>
                  <a:cubicBezTo>
                    <a:pt x="629" y="1924"/>
                    <a:pt x="628" y="1923"/>
                    <a:pt x="627" y="1923"/>
                  </a:cubicBezTo>
                  <a:cubicBezTo>
                    <a:pt x="626" y="1921"/>
                    <a:pt x="625" y="1921"/>
                    <a:pt x="624" y="1923"/>
                  </a:cubicBezTo>
                  <a:cubicBezTo>
                    <a:pt x="623" y="1924"/>
                    <a:pt x="623" y="1922"/>
                    <a:pt x="622" y="1923"/>
                  </a:cubicBezTo>
                  <a:cubicBezTo>
                    <a:pt x="621" y="1923"/>
                    <a:pt x="620" y="1924"/>
                    <a:pt x="620" y="1924"/>
                  </a:cubicBezTo>
                  <a:cubicBezTo>
                    <a:pt x="619" y="1924"/>
                    <a:pt x="618" y="1925"/>
                    <a:pt x="618" y="1925"/>
                  </a:cubicBezTo>
                  <a:cubicBezTo>
                    <a:pt x="616" y="1924"/>
                    <a:pt x="615" y="1925"/>
                    <a:pt x="613" y="1925"/>
                  </a:cubicBezTo>
                  <a:cubicBezTo>
                    <a:pt x="613" y="1925"/>
                    <a:pt x="612" y="1925"/>
                    <a:pt x="612" y="1926"/>
                  </a:cubicBezTo>
                  <a:cubicBezTo>
                    <a:pt x="612" y="1926"/>
                    <a:pt x="612" y="1927"/>
                    <a:pt x="612" y="1928"/>
                  </a:cubicBezTo>
                  <a:cubicBezTo>
                    <a:pt x="611" y="1929"/>
                    <a:pt x="611" y="1931"/>
                    <a:pt x="609" y="1930"/>
                  </a:cubicBezTo>
                  <a:cubicBezTo>
                    <a:pt x="606" y="1930"/>
                    <a:pt x="604" y="1931"/>
                    <a:pt x="602" y="1931"/>
                  </a:cubicBezTo>
                  <a:cubicBezTo>
                    <a:pt x="600" y="1931"/>
                    <a:pt x="597" y="1931"/>
                    <a:pt x="595" y="1931"/>
                  </a:cubicBezTo>
                  <a:cubicBezTo>
                    <a:pt x="594" y="1931"/>
                    <a:pt x="594" y="1931"/>
                    <a:pt x="593" y="1931"/>
                  </a:cubicBezTo>
                  <a:cubicBezTo>
                    <a:pt x="593" y="1931"/>
                    <a:pt x="593" y="1931"/>
                    <a:pt x="593" y="1931"/>
                  </a:cubicBezTo>
                  <a:cubicBezTo>
                    <a:pt x="593" y="1931"/>
                    <a:pt x="593" y="1930"/>
                    <a:pt x="593" y="1930"/>
                  </a:cubicBezTo>
                  <a:cubicBezTo>
                    <a:pt x="596" y="1930"/>
                    <a:pt x="598" y="1930"/>
                    <a:pt x="600" y="1929"/>
                  </a:cubicBezTo>
                  <a:cubicBezTo>
                    <a:pt x="600" y="1929"/>
                    <a:pt x="600" y="1929"/>
                    <a:pt x="601" y="1929"/>
                  </a:cubicBezTo>
                  <a:cubicBezTo>
                    <a:pt x="600" y="1929"/>
                    <a:pt x="600" y="1929"/>
                    <a:pt x="600" y="1928"/>
                  </a:cubicBezTo>
                  <a:cubicBezTo>
                    <a:pt x="599" y="1928"/>
                    <a:pt x="598" y="1928"/>
                    <a:pt x="598" y="1927"/>
                  </a:cubicBezTo>
                  <a:cubicBezTo>
                    <a:pt x="597" y="1926"/>
                    <a:pt x="597" y="1928"/>
                    <a:pt x="596" y="1927"/>
                  </a:cubicBezTo>
                  <a:cubicBezTo>
                    <a:pt x="596" y="1927"/>
                    <a:pt x="595" y="1927"/>
                    <a:pt x="595" y="1927"/>
                  </a:cubicBezTo>
                  <a:cubicBezTo>
                    <a:pt x="592" y="1926"/>
                    <a:pt x="588" y="1926"/>
                    <a:pt x="585" y="1927"/>
                  </a:cubicBezTo>
                  <a:cubicBezTo>
                    <a:pt x="585" y="1927"/>
                    <a:pt x="584" y="1927"/>
                    <a:pt x="584" y="1927"/>
                  </a:cubicBezTo>
                  <a:cubicBezTo>
                    <a:pt x="584" y="1928"/>
                    <a:pt x="584" y="1928"/>
                    <a:pt x="583" y="1928"/>
                  </a:cubicBezTo>
                  <a:cubicBezTo>
                    <a:pt x="583" y="1929"/>
                    <a:pt x="583" y="1929"/>
                    <a:pt x="583" y="1929"/>
                  </a:cubicBezTo>
                  <a:cubicBezTo>
                    <a:pt x="583" y="1929"/>
                    <a:pt x="582" y="1929"/>
                    <a:pt x="582" y="1929"/>
                  </a:cubicBezTo>
                  <a:cubicBezTo>
                    <a:pt x="582" y="1928"/>
                    <a:pt x="582" y="1927"/>
                    <a:pt x="582" y="1927"/>
                  </a:cubicBezTo>
                  <a:cubicBezTo>
                    <a:pt x="580" y="1926"/>
                    <a:pt x="578" y="1926"/>
                    <a:pt x="577" y="1926"/>
                  </a:cubicBezTo>
                  <a:cubicBezTo>
                    <a:pt x="577" y="1926"/>
                    <a:pt x="577" y="1926"/>
                    <a:pt x="577" y="1926"/>
                  </a:cubicBezTo>
                  <a:cubicBezTo>
                    <a:pt x="578" y="1927"/>
                    <a:pt x="578" y="1927"/>
                    <a:pt x="578" y="1927"/>
                  </a:cubicBezTo>
                  <a:cubicBezTo>
                    <a:pt x="578" y="1927"/>
                    <a:pt x="578" y="1927"/>
                    <a:pt x="578" y="1927"/>
                  </a:cubicBezTo>
                  <a:cubicBezTo>
                    <a:pt x="577" y="1928"/>
                    <a:pt x="576" y="1927"/>
                    <a:pt x="575" y="1927"/>
                  </a:cubicBezTo>
                  <a:cubicBezTo>
                    <a:pt x="575" y="1926"/>
                    <a:pt x="574" y="1927"/>
                    <a:pt x="573" y="1927"/>
                  </a:cubicBezTo>
                  <a:cubicBezTo>
                    <a:pt x="572" y="1927"/>
                    <a:pt x="572" y="1927"/>
                    <a:pt x="571" y="1927"/>
                  </a:cubicBezTo>
                  <a:cubicBezTo>
                    <a:pt x="571" y="1928"/>
                    <a:pt x="571" y="1928"/>
                    <a:pt x="570" y="1928"/>
                  </a:cubicBezTo>
                  <a:cubicBezTo>
                    <a:pt x="570" y="1928"/>
                    <a:pt x="569" y="1929"/>
                    <a:pt x="569" y="1929"/>
                  </a:cubicBezTo>
                  <a:cubicBezTo>
                    <a:pt x="570" y="1930"/>
                    <a:pt x="570" y="1930"/>
                    <a:pt x="569" y="1930"/>
                  </a:cubicBezTo>
                  <a:cubicBezTo>
                    <a:pt x="567" y="1931"/>
                    <a:pt x="565" y="1931"/>
                    <a:pt x="563" y="1931"/>
                  </a:cubicBezTo>
                  <a:cubicBezTo>
                    <a:pt x="562" y="1931"/>
                    <a:pt x="561" y="1931"/>
                    <a:pt x="561" y="1931"/>
                  </a:cubicBezTo>
                  <a:cubicBezTo>
                    <a:pt x="561" y="1929"/>
                    <a:pt x="562" y="1929"/>
                    <a:pt x="563" y="1929"/>
                  </a:cubicBezTo>
                  <a:cubicBezTo>
                    <a:pt x="563" y="1929"/>
                    <a:pt x="564" y="1929"/>
                    <a:pt x="564" y="1929"/>
                  </a:cubicBezTo>
                  <a:cubicBezTo>
                    <a:pt x="564" y="1929"/>
                    <a:pt x="563" y="1928"/>
                    <a:pt x="563" y="1928"/>
                  </a:cubicBezTo>
                  <a:cubicBezTo>
                    <a:pt x="562" y="1928"/>
                    <a:pt x="562" y="1928"/>
                    <a:pt x="561" y="1928"/>
                  </a:cubicBezTo>
                  <a:cubicBezTo>
                    <a:pt x="560" y="1928"/>
                    <a:pt x="559" y="1929"/>
                    <a:pt x="559" y="1927"/>
                  </a:cubicBezTo>
                  <a:cubicBezTo>
                    <a:pt x="559" y="1927"/>
                    <a:pt x="557" y="1926"/>
                    <a:pt x="557" y="1927"/>
                  </a:cubicBezTo>
                  <a:cubicBezTo>
                    <a:pt x="556" y="1927"/>
                    <a:pt x="555" y="1929"/>
                    <a:pt x="554" y="1927"/>
                  </a:cubicBezTo>
                  <a:cubicBezTo>
                    <a:pt x="553" y="1927"/>
                    <a:pt x="553" y="1928"/>
                    <a:pt x="553" y="1928"/>
                  </a:cubicBezTo>
                  <a:cubicBezTo>
                    <a:pt x="552" y="1928"/>
                    <a:pt x="552" y="1929"/>
                    <a:pt x="552" y="1929"/>
                  </a:cubicBezTo>
                  <a:cubicBezTo>
                    <a:pt x="545" y="1930"/>
                    <a:pt x="545" y="1930"/>
                    <a:pt x="545" y="1930"/>
                  </a:cubicBezTo>
                  <a:cubicBezTo>
                    <a:pt x="545" y="1930"/>
                    <a:pt x="544" y="1929"/>
                    <a:pt x="544" y="1929"/>
                  </a:cubicBezTo>
                  <a:cubicBezTo>
                    <a:pt x="543" y="1931"/>
                    <a:pt x="541" y="1928"/>
                    <a:pt x="540" y="1930"/>
                  </a:cubicBezTo>
                  <a:cubicBezTo>
                    <a:pt x="540" y="1930"/>
                    <a:pt x="539" y="1930"/>
                    <a:pt x="539" y="1930"/>
                  </a:cubicBezTo>
                  <a:cubicBezTo>
                    <a:pt x="538" y="1930"/>
                    <a:pt x="537" y="1930"/>
                    <a:pt x="536" y="1930"/>
                  </a:cubicBezTo>
                  <a:cubicBezTo>
                    <a:pt x="536" y="1930"/>
                    <a:pt x="536" y="1932"/>
                    <a:pt x="536" y="1932"/>
                  </a:cubicBezTo>
                  <a:cubicBezTo>
                    <a:pt x="534" y="1933"/>
                    <a:pt x="532" y="1933"/>
                    <a:pt x="530" y="1933"/>
                  </a:cubicBezTo>
                  <a:cubicBezTo>
                    <a:pt x="526" y="1933"/>
                    <a:pt x="522" y="1933"/>
                    <a:pt x="518" y="1933"/>
                  </a:cubicBezTo>
                  <a:cubicBezTo>
                    <a:pt x="518" y="1933"/>
                    <a:pt x="517" y="1933"/>
                    <a:pt x="517" y="1933"/>
                  </a:cubicBezTo>
                  <a:cubicBezTo>
                    <a:pt x="518" y="1933"/>
                    <a:pt x="518" y="1932"/>
                    <a:pt x="518" y="1932"/>
                  </a:cubicBezTo>
                  <a:cubicBezTo>
                    <a:pt x="521" y="1932"/>
                    <a:pt x="523" y="1932"/>
                    <a:pt x="526" y="1932"/>
                  </a:cubicBezTo>
                  <a:cubicBezTo>
                    <a:pt x="526" y="1932"/>
                    <a:pt x="527" y="1932"/>
                    <a:pt x="527" y="1931"/>
                  </a:cubicBezTo>
                  <a:cubicBezTo>
                    <a:pt x="527" y="1931"/>
                    <a:pt x="526" y="1930"/>
                    <a:pt x="526" y="1930"/>
                  </a:cubicBezTo>
                  <a:cubicBezTo>
                    <a:pt x="525" y="1930"/>
                    <a:pt x="523" y="1930"/>
                    <a:pt x="522" y="1931"/>
                  </a:cubicBezTo>
                  <a:cubicBezTo>
                    <a:pt x="521" y="1931"/>
                    <a:pt x="520" y="1931"/>
                    <a:pt x="519" y="1931"/>
                  </a:cubicBezTo>
                  <a:cubicBezTo>
                    <a:pt x="517" y="1932"/>
                    <a:pt x="516" y="1931"/>
                    <a:pt x="515" y="1928"/>
                  </a:cubicBezTo>
                  <a:cubicBezTo>
                    <a:pt x="515" y="1928"/>
                    <a:pt x="515" y="1927"/>
                    <a:pt x="514" y="1928"/>
                  </a:cubicBezTo>
                  <a:cubicBezTo>
                    <a:pt x="514" y="1928"/>
                    <a:pt x="513" y="1929"/>
                    <a:pt x="514" y="1930"/>
                  </a:cubicBezTo>
                  <a:cubicBezTo>
                    <a:pt x="514" y="1930"/>
                    <a:pt x="514" y="1931"/>
                    <a:pt x="513" y="1931"/>
                  </a:cubicBezTo>
                  <a:cubicBezTo>
                    <a:pt x="512" y="1931"/>
                    <a:pt x="510" y="1931"/>
                    <a:pt x="508" y="1931"/>
                  </a:cubicBezTo>
                  <a:cubicBezTo>
                    <a:pt x="507" y="1931"/>
                    <a:pt x="507" y="1932"/>
                    <a:pt x="506" y="1932"/>
                  </a:cubicBezTo>
                  <a:cubicBezTo>
                    <a:pt x="505" y="1931"/>
                    <a:pt x="505" y="1930"/>
                    <a:pt x="504" y="1929"/>
                  </a:cubicBezTo>
                  <a:cubicBezTo>
                    <a:pt x="503" y="1928"/>
                    <a:pt x="501" y="1928"/>
                    <a:pt x="500" y="1930"/>
                  </a:cubicBezTo>
                  <a:cubicBezTo>
                    <a:pt x="499" y="1931"/>
                    <a:pt x="498" y="1932"/>
                    <a:pt x="498" y="1933"/>
                  </a:cubicBezTo>
                  <a:cubicBezTo>
                    <a:pt x="499" y="1934"/>
                    <a:pt x="498" y="1934"/>
                    <a:pt x="498" y="1934"/>
                  </a:cubicBezTo>
                  <a:cubicBezTo>
                    <a:pt x="496" y="1934"/>
                    <a:pt x="493" y="1936"/>
                    <a:pt x="490" y="1935"/>
                  </a:cubicBezTo>
                  <a:cubicBezTo>
                    <a:pt x="489" y="1934"/>
                    <a:pt x="488" y="1934"/>
                    <a:pt x="488" y="1935"/>
                  </a:cubicBezTo>
                  <a:cubicBezTo>
                    <a:pt x="488" y="1937"/>
                    <a:pt x="487" y="1936"/>
                    <a:pt x="487" y="1935"/>
                  </a:cubicBezTo>
                  <a:cubicBezTo>
                    <a:pt x="486" y="1934"/>
                    <a:pt x="486" y="1935"/>
                    <a:pt x="485" y="1935"/>
                  </a:cubicBezTo>
                  <a:cubicBezTo>
                    <a:pt x="483" y="1936"/>
                    <a:pt x="481" y="1935"/>
                    <a:pt x="479" y="1936"/>
                  </a:cubicBezTo>
                  <a:cubicBezTo>
                    <a:pt x="479" y="1936"/>
                    <a:pt x="478" y="1936"/>
                    <a:pt x="478" y="1935"/>
                  </a:cubicBezTo>
                  <a:cubicBezTo>
                    <a:pt x="477" y="1935"/>
                    <a:pt x="478" y="1933"/>
                    <a:pt x="477" y="1933"/>
                  </a:cubicBezTo>
                  <a:cubicBezTo>
                    <a:pt x="475" y="1933"/>
                    <a:pt x="476" y="1935"/>
                    <a:pt x="475" y="1935"/>
                  </a:cubicBezTo>
                  <a:cubicBezTo>
                    <a:pt x="474" y="1935"/>
                    <a:pt x="472" y="1936"/>
                    <a:pt x="471" y="1936"/>
                  </a:cubicBezTo>
                  <a:cubicBezTo>
                    <a:pt x="468" y="1936"/>
                    <a:pt x="464" y="1936"/>
                    <a:pt x="461" y="1936"/>
                  </a:cubicBezTo>
                  <a:cubicBezTo>
                    <a:pt x="460" y="1936"/>
                    <a:pt x="460" y="1936"/>
                    <a:pt x="459" y="1935"/>
                  </a:cubicBezTo>
                  <a:cubicBezTo>
                    <a:pt x="460" y="1935"/>
                    <a:pt x="460" y="1935"/>
                    <a:pt x="461" y="1934"/>
                  </a:cubicBezTo>
                  <a:cubicBezTo>
                    <a:pt x="461" y="1934"/>
                    <a:pt x="461" y="1934"/>
                    <a:pt x="461" y="1934"/>
                  </a:cubicBezTo>
                  <a:cubicBezTo>
                    <a:pt x="461" y="1934"/>
                    <a:pt x="461" y="1933"/>
                    <a:pt x="460" y="1933"/>
                  </a:cubicBezTo>
                  <a:cubicBezTo>
                    <a:pt x="458" y="1934"/>
                    <a:pt x="456" y="1935"/>
                    <a:pt x="454" y="1934"/>
                  </a:cubicBezTo>
                  <a:cubicBezTo>
                    <a:pt x="454" y="1934"/>
                    <a:pt x="453" y="1934"/>
                    <a:pt x="452" y="1933"/>
                  </a:cubicBezTo>
                  <a:cubicBezTo>
                    <a:pt x="451" y="1932"/>
                    <a:pt x="451" y="1930"/>
                    <a:pt x="451" y="1933"/>
                  </a:cubicBezTo>
                  <a:cubicBezTo>
                    <a:pt x="450" y="1933"/>
                    <a:pt x="449" y="1934"/>
                    <a:pt x="448" y="1934"/>
                  </a:cubicBezTo>
                  <a:cubicBezTo>
                    <a:pt x="447" y="1934"/>
                    <a:pt x="446" y="1934"/>
                    <a:pt x="446" y="1936"/>
                  </a:cubicBezTo>
                  <a:cubicBezTo>
                    <a:pt x="446" y="1936"/>
                    <a:pt x="445" y="1936"/>
                    <a:pt x="444" y="1936"/>
                  </a:cubicBezTo>
                  <a:cubicBezTo>
                    <a:pt x="444" y="1933"/>
                    <a:pt x="441" y="1935"/>
                    <a:pt x="440" y="1934"/>
                  </a:cubicBezTo>
                  <a:cubicBezTo>
                    <a:pt x="439" y="1933"/>
                    <a:pt x="437" y="1934"/>
                    <a:pt x="436" y="1934"/>
                  </a:cubicBezTo>
                  <a:cubicBezTo>
                    <a:pt x="432" y="1934"/>
                    <a:pt x="429" y="1934"/>
                    <a:pt x="426" y="1934"/>
                  </a:cubicBezTo>
                  <a:cubicBezTo>
                    <a:pt x="426" y="1934"/>
                    <a:pt x="425" y="1934"/>
                    <a:pt x="425" y="1933"/>
                  </a:cubicBezTo>
                  <a:cubicBezTo>
                    <a:pt x="425" y="1932"/>
                    <a:pt x="425" y="1932"/>
                    <a:pt x="424" y="1933"/>
                  </a:cubicBezTo>
                  <a:cubicBezTo>
                    <a:pt x="423" y="1935"/>
                    <a:pt x="423" y="1934"/>
                    <a:pt x="422" y="1933"/>
                  </a:cubicBezTo>
                  <a:cubicBezTo>
                    <a:pt x="421" y="1932"/>
                    <a:pt x="420" y="1932"/>
                    <a:pt x="419" y="1933"/>
                  </a:cubicBezTo>
                  <a:cubicBezTo>
                    <a:pt x="419" y="1934"/>
                    <a:pt x="418" y="1934"/>
                    <a:pt x="418" y="1934"/>
                  </a:cubicBezTo>
                  <a:cubicBezTo>
                    <a:pt x="416" y="1933"/>
                    <a:pt x="415" y="1935"/>
                    <a:pt x="413" y="1934"/>
                  </a:cubicBezTo>
                  <a:cubicBezTo>
                    <a:pt x="411" y="1934"/>
                    <a:pt x="409" y="1934"/>
                    <a:pt x="408" y="1934"/>
                  </a:cubicBezTo>
                  <a:cubicBezTo>
                    <a:pt x="407" y="1934"/>
                    <a:pt x="407" y="1935"/>
                    <a:pt x="407" y="1935"/>
                  </a:cubicBezTo>
                  <a:cubicBezTo>
                    <a:pt x="407" y="1935"/>
                    <a:pt x="408" y="1935"/>
                    <a:pt x="408" y="1935"/>
                  </a:cubicBezTo>
                  <a:cubicBezTo>
                    <a:pt x="408" y="1935"/>
                    <a:pt x="409" y="1935"/>
                    <a:pt x="409" y="1935"/>
                  </a:cubicBezTo>
                  <a:cubicBezTo>
                    <a:pt x="409" y="1936"/>
                    <a:pt x="409" y="1936"/>
                    <a:pt x="408" y="1936"/>
                  </a:cubicBezTo>
                  <a:cubicBezTo>
                    <a:pt x="406" y="1936"/>
                    <a:pt x="404" y="1935"/>
                    <a:pt x="402" y="1937"/>
                  </a:cubicBezTo>
                  <a:cubicBezTo>
                    <a:pt x="400" y="1936"/>
                    <a:pt x="398" y="1937"/>
                    <a:pt x="396" y="1936"/>
                  </a:cubicBezTo>
                  <a:cubicBezTo>
                    <a:pt x="394" y="1935"/>
                    <a:pt x="393" y="1937"/>
                    <a:pt x="391" y="1936"/>
                  </a:cubicBezTo>
                  <a:cubicBezTo>
                    <a:pt x="391" y="1936"/>
                    <a:pt x="390" y="1937"/>
                    <a:pt x="389" y="1938"/>
                  </a:cubicBezTo>
                  <a:cubicBezTo>
                    <a:pt x="390" y="1938"/>
                    <a:pt x="391" y="1938"/>
                    <a:pt x="391" y="1938"/>
                  </a:cubicBezTo>
                  <a:cubicBezTo>
                    <a:pt x="396" y="1938"/>
                    <a:pt x="401" y="1938"/>
                    <a:pt x="405" y="1938"/>
                  </a:cubicBezTo>
                  <a:cubicBezTo>
                    <a:pt x="406" y="1938"/>
                    <a:pt x="407" y="1938"/>
                    <a:pt x="408" y="1937"/>
                  </a:cubicBezTo>
                  <a:cubicBezTo>
                    <a:pt x="408" y="1937"/>
                    <a:pt x="409" y="1937"/>
                    <a:pt x="410" y="1937"/>
                  </a:cubicBezTo>
                  <a:cubicBezTo>
                    <a:pt x="413" y="1938"/>
                    <a:pt x="417" y="1938"/>
                    <a:pt x="420" y="1938"/>
                  </a:cubicBezTo>
                  <a:cubicBezTo>
                    <a:pt x="420" y="1938"/>
                    <a:pt x="421" y="1939"/>
                    <a:pt x="421" y="1939"/>
                  </a:cubicBezTo>
                  <a:cubicBezTo>
                    <a:pt x="421" y="1939"/>
                    <a:pt x="421" y="1940"/>
                    <a:pt x="420" y="1940"/>
                  </a:cubicBezTo>
                  <a:cubicBezTo>
                    <a:pt x="420" y="1940"/>
                    <a:pt x="419" y="1940"/>
                    <a:pt x="418" y="1940"/>
                  </a:cubicBezTo>
                  <a:cubicBezTo>
                    <a:pt x="408" y="1940"/>
                    <a:pt x="397" y="1940"/>
                    <a:pt x="386" y="1940"/>
                  </a:cubicBezTo>
                  <a:cubicBezTo>
                    <a:pt x="385" y="1940"/>
                    <a:pt x="383" y="1940"/>
                    <a:pt x="382" y="1939"/>
                  </a:cubicBezTo>
                  <a:cubicBezTo>
                    <a:pt x="381" y="1940"/>
                    <a:pt x="380" y="1940"/>
                    <a:pt x="379" y="1940"/>
                  </a:cubicBezTo>
                  <a:cubicBezTo>
                    <a:pt x="376" y="1939"/>
                    <a:pt x="373" y="1940"/>
                    <a:pt x="370" y="1940"/>
                  </a:cubicBezTo>
                  <a:cubicBezTo>
                    <a:pt x="370" y="1940"/>
                    <a:pt x="370" y="1941"/>
                    <a:pt x="369" y="1941"/>
                  </a:cubicBezTo>
                  <a:cubicBezTo>
                    <a:pt x="369" y="1941"/>
                    <a:pt x="369" y="1940"/>
                    <a:pt x="368" y="1940"/>
                  </a:cubicBezTo>
                  <a:cubicBezTo>
                    <a:pt x="367" y="1940"/>
                    <a:pt x="366" y="1941"/>
                    <a:pt x="366" y="1941"/>
                  </a:cubicBezTo>
                  <a:cubicBezTo>
                    <a:pt x="364" y="1939"/>
                    <a:pt x="364" y="1940"/>
                    <a:pt x="363" y="1941"/>
                  </a:cubicBezTo>
                  <a:cubicBezTo>
                    <a:pt x="362" y="1941"/>
                    <a:pt x="361" y="1941"/>
                    <a:pt x="360" y="1941"/>
                  </a:cubicBezTo>
                  <a:cubicBezTo>
                    <a:pt x="359" y="1939"/>
                    <a:pt x="357" y="1940"/>
                    <a:pt x="356" y="1940"/>
                  </a:cubicBezTo>
                  <a:cubicBezTo>
                    <a:pt x="354" y="1940"/>
                    <a:pt x="353" y="1940"/>
                    <a:pt x="351" y="1939"/>
                  </a:cubicBezTo>
                  <a:cubicBezTo>
                    <a:pt x="352" y="1939"/>
                    <a:pt x="353" y="1938"/>
                    <a:pt x="354" y="1937"/>
                  </a:cubicBezTo>
                  <a:cubicBezTo>
                    <a:pt x="354" y="1936"/>
                    <a:pt x="353" y="1935"/>
                    <a:pt x="353" y="1935"/>
                  </a:cubicBezTo>
                  <a:cubicBezTo>
                    <a:pt x="352" y="1934"/>
                    <a:pt x="351" y="1934"/>
                    <a:pt x="351" y="1935"/>
                  </a:cubicBezTo>
                  <a:cubicBezTo>
                    <a:pt x="351" y="1936"/>
                    <a:pt x="350" y="1936"/>
                    <a:pt x="349" y="1935"/>
                  </a:cubicBezTo>
                  <a:cubicBezTo>
                    <a:pt x="349" y="1935"/>
                    <a:pt x="348" y="1935"/>
                    <a:pt x="348" y="1934"/>
                  </a:cubicBezTo>
                  <a:cubicBezTo>
                    <a:pt x="347" y="1934"/>
                    <a:pt x="343" y="1935"/>
                    <a:pt x="344" y="1935"/>
                  </a:cubicBezTo>
                  <a:cubicBezTo>
                    <a:pt x="344" y="1936"/>
                    <a:pt x="345" y="1937"/>
                    <a:pt x="346" y="1938"/>
                  </a:cubicBezTo>
                  <a:cubicBezTo>
                    <a:pt x="346" y="1938"/>
                    <a:pt x="347" y="1938"/>
                    <a:pt x="348" y="1938"/>
                  </a:cubicBezTo>
                  <a:cubicBezTo>
                    <a:pt x="348" y="1938"/>
                    <a:pt x="348" y="1939"/>
                    <a:pt x="348" y="1939"/>
                  </a:cubicBezTo>
                  <a:cubicBezTo>
                    <a:pt x="347" y="1939"/>
                    <a:pt x="346" y="1942"/>
                    <a:pt x="345" y="1941"/>
                  </a:cubicBezTo>
                  <a:cubicBezTo>
                    <a:pt x="344" y="1940"/>
                    <a:pt x="343" y="1940"/>
                    <a:pt x="343" y="1941"/>
                  </a:cubicBezTo>
                  <a:cubicBezTo>
                    <a:pt x="342" y="1941"/>
                    <a:pt x="341" y="1940"/>
                    <a:pt x="341" y="1942"/>
                  </a:cubicBezTo>
                  <a:cubicBezTo>
                    <a:pt x="341" y="1942"/>
                    <a:pt x="342" y="1943"/>
                    <a:pt x="343" y="1944"/>
                  </a:cubicBezTo>
                  <a:cubicBezTo>
                    <a:pt x="344" y="1942"/>
                    <a:pt x="345" y="1944"/>
                    <a:pt x="346" y="1944"/>
                  </a:cubicBezTo>
                  <a:cubicBezTo>
                    <a:pt x="348" y="1944"/>
                    <a:pt x="351" y="1944"/>
                    <a:pt x="353" y="1944"/>
                  </a:cubicBezTo>
                  <a:cubicBezTo>
                    <a:pt x="353" y="1944"/>
                    <a:pt x="353" y="1943"/>
                    <a:pt x="353" y="1943"/>
                  </a:cubicBezTo>
                  <a:cubicBezTo>
                    <a:pt x="353" y="1942"/>
                    <a:pt x="353" y="1942"/>
                    <a:pt x="353" y="1942"/>
                  </a:cubicBezTo>
                  <a:cubicBezTo>
                    <a:pt x="354" y="1942"/>
                    <a:pt x="355" y="1942"/>
                    <a:pt x="355" y="1942"/>
                  </a:cubicBezTo>
                  <a:cubicBezTo>
                    <a:pt x="355" y="1944"/>
                    <a:pt x="356" y="1944"/>
                    <a:pt x="357" y="1944"/>
                  </a:cubicBezTo>
                  <a:cubicBezTo>
                    <a:pt x="358" y="1944"/>
                    <a:pt x="360" y="1943"/>
                    <a:pt x="360" y="1945"/>
                  </a:cubicBezTo>
                  <a:cubicBezTo>
                    <a:pt x="360" y="1946"/>
                    <a:pt x="362" y="1946"/>
                    <a:pt x="362" y="1946"/>
                  </a:cubicBezTo>
                  <a:cubicBezTo>
                    <a:pt x="363" y="1943"/>
                    <a:pt x="365" y="1944"/>
                    <a:pt x="366" y="1944"/>
                  </a:cubicBezTo>
                  <a:cubicBezTo>
                    <a:pt x="367" y="1944"/>
                    <a:pt x="368" y="1944"/>
                    <a:pt x="370" y="1943"/>
                  </a:cubicBezTo>
                  <a:cubicBezTo>
                    <a:pt x="371" y="1943"/>
                    <a:pt x="373" y="1943"/>
                    <a:pt x="374" y="1944"/>
                  </a:cubicBezTo>
                  <a:cubicBezTo>
                    <a:pt x="374" y="1944"/>
                    <a:pt x="375" y="1944"/>
                    <a:pt x="374" y="1945"/>
                  </a:cubicBezTo>
                  <a:cubicBezTo>
                    <a:pt x="374" y="1945"/>
                    <a:pt x="373" y="1946"/>
                    <a:pt x="373" y="1947"/>
                  </a:cubicBezTo>
                  <a:cubicBezTo>
                    <a:pt x="373" y="1948"/>
                    <a:pt x="372" y="1947"/>
                    <a:pt x="372" y="1947"/>
                  </a:cubicBezTo>
                  <a:cubicBezTo>
                    <a:pt x="371" y="1947"/>
                    <a:pt x="371" y="1947"/>
                    <a:pt x="370" y="1946"/>
                  </a:cubicBezTo>
                  <a:cubicBezTo>
                    <a:pt x="370" y="1946"/>
                    <a:pt x="366" y="1947"/>
                    <a:pt x="367" y="1947"/>
                  </a:cubicBezTo>
                  <a:cubicBezTo>
                    <a:pt x="367" y="1949"/>
                    <a:pt x="368" y="1947"/>
                    <a:pt x="369" y="1948"/>
                  </a:cubicBezTo>
                  <a:cubicBezTo>
                    <a:pt x="370" y="1949"/>
                    <a:pt x="373" y="1948"/>
                    <a:pt x="372" y="1950"/>
                  </a:cubicBezTo>
                  <a:cubicBezTo>
                    <a:pt x="372" y="1950"/>
                    <a:pt x="373" y="1950"/>
                    <a:pt x="374" y="1950"/>
                  </a:cubicBezTo>
                  <a:cubicBezTo>
                    <a:pt x="375" y="1951"/>
                    <a:pt x="375" y="1949"/>
                    <a:pt x="376" y="1949"/>
                  </a:cubicBezTo>
                  <a:cubicBezTo>
                    <a:pt x="376" y="1949"/>
                    <a:pt x="376" y="1951"/>
                    <a:pt x="377" y="1951"/>
                  </a:cubicBezTo>
                  <a:cubicBezTo>
                    <a:pt x="378" y="1950"/>
                    <a:pt x="379" y="1951"/>
                    <a:pt x="380" y="1950"/>
                  </a:cubicBezTo>
                  <a:cubicBezTo>
                    <a:pt x="381" y="1950"/>
                    <a:pt x="382" y="1950"/>
                    <a:pt x="383" y="1951"/>
                  </a:cubicBezTo>
                  <a:cubicBezTo>
                    <a:pt x="384" y="1951"/>
                    <a:pt x="385" y="1950"/>
                    <a:pt x="385" y="1949"/>
                  </a:cubicBezTo>
                  <a:cubicBezTo>
                    <a:pt x="385" y="1948"/>
                    <a:pt x="385" y="1948"/>
                    <a:pt x="386" y="1948"/>
                  </a:cubicBezTo>
                  <a:cubicBezTo>
                    <a:pt x="387" y="1947"/>
                    <a:pt x="389" y="1948"/>
                    <a:pt x="391" y="1948"/>
                  </a:cubicBezTo>
                  <a:cubicBezTo>
                    <a:pt x="392" y="1948"/>
                    <a:pt x="393" y="1949"/>
                    <a:pt x="393" y="1949"/>
                  </a:cubicBezTo>
                  <a:cubicBezTo>
                    <a:pt x="395" y="1951"/>
                    <a:pt x="395" y="1950"/>
                    <a:pt x="397" y="1949"/>
                  </a:cubicBezTo>
                  <a:cubicBezTo>
                    <a:pt x="398" y="1949"/>
                    <a:pt x="399" y="1949"/>
                    <a:pt x="400" y="1949"/>
                  </a:cubicBezTo>
                  <a:cubicBezTo>
                    <a:pt x="400" y="1951"/>
                    <a:pt x="401" y="1950"/>
                    <a:pt x="402" y="1950"/>
                  </a:cubicBezTo>
                  <a:cubicBezTo>
                    <a:pt x="404" y="1950"/>
                    <a:pt x="405" y="1950"/>
                    <a:pt x="407" y="1951"/>
                  </a:cubicBezTo>
                  <a:cubicBezTo>
                    <a:pt x="408" y="1951"/>
                    <a:pt x="409" y="1949"/>
                    <a:pt x="410" y="1950"/>
                  </a:cubicBezTo>
                  <a:cubicBezTo>
                    <a:pt x="411" y="1951"/>
                    <a:pt x="412" y="1950"/>
                    <a:pt x="412" y="1950"/>
                  </a:cubicBezTo>
                  <a:cubicBezTo>
                    <a:pt x="413" y="1949"/>
                    <a:pt x="413" y="1949"/>
                    <a:pt x="413" y="1949"/>
                  </a:cubicBezTo>
                  <a:cubicBezTo>
                    <a:pt x="413" y="1949"/>
                    <a:pt x="413" y="1949"/>
                    <a:pt x="412" y="1949"/>
                  </a:cubicBezTo>
                  <a:cubicBezTo>
                    <a:pt x="412" y="1949"/>
                    <a:pt x="412" y="1949"/>
                    <a:pt x="411" y="1949"/>
                  </a:cubicBezTo>
                  <a:cubicBezTo>
                    <a:pt x="411" y="1948"/>
                    <a:pt x="410" y="1949"/>
                    <a:pt x="410" y="1948"/>
                  </a:cubicBezTo>
                  <a:cubicBezTo>
                    <a:pt x="410" y="1947"/>
                    <a:pt x="411" y="1947"/>
                    <a:pt x="412" y="1947"/>
                  </a:cubicBezTo>
                  <a:cubicBezTo>
                    <a:pt x="413" y="1946"/>
                    <a:pt x="415" y="1948"/>
                    <a:pt x="417" y="1947"/>
                  </a:cubicBezTo>
                  <a:cubicBezTo>
                    <a:pt x="417" y="1947"/>
                    <a:pt x="419" y="1948"/>
                    <a:pt x="419" y="1949"/>
                  </a:cubicBezTo>
                  <a:cubicBezTo>
                    <a:pt x="420" y="1951"/>
                    <a:pt x="422" y="1951"/>
                    <a:pt x="424" y="1949"/>
                  </a:cubicBezTo>
                  <a:cubicBezTo>
                    <a:pt x="424" y="1949"/>
                    <a:pt x="424" y="1949"/>
                    <a:pt x="425" y="1949"/>
                  </a:cubicBezTo>
                  <a:cubicBezTo>
                    <a:pt x="426" y="1949"/>
                    <a:pt x="427" y="1948"/>
                    <a:pt x="428" y="1948"/>
                  </a:cubicBezTo>
                  <a:cubicBezTo>
                    <a:pt x="429" y="1947"/>
                    <a:pt x="431" y="1948"/>
                    <a:pt x="433" y="1949"/>
                  </a:cubicBezTo>
                  <a:cubicBezTo>
                    <a:pt x="434" y="1951"/>
                    <a:pt x="434" y="1951"/>
                    <a:pt x="436" y="1949"/>
                  </a:cubicBezTo>
                  <a:cubicBezTo>
                    <a:pt x="437" y="1949"/>
                    <a:pt x="438" y="1949"/>
                    <a:pt x="438" y="1949"/>
                  </a:cubicBezTo>
                  <a:cubicBezTo>
                    <a:pt x="439" y="1949"/>
                    <a:pt x="439" y="1949"/>
                    <a:pt x="440" y="1949"/>
                  </a:cubicBezTo>
                  <a:cubicBezTo>
                    <a:pt x="440" y="1949"/>
                    <a:pt x="439" y="1948"/>
                    <a:pt x="439" y="1948"/>
                  </a:cubicBezTo>
                  <a:cubicBezTo>
                    <a:pt x="440" y="1947"/>
                    <a:pt x="443" y="1947"/>
                    <a:pt x="444" y="1949"/>
                  </a:cubicBezTo>
                  <a:cubicBezTo>
                    <a:pt x="445" y="1949"/>
                    <a:pt x="446" y="1950"/>
                    <a:pt x="446" y="1950"/>
                  </a:cubicBezTo>
                  <a:cubicBezTo>
                    <a:pt x="447" y="1951"/>
                    <a:pt x="448" y="1950"/>
                    <a:pt x="449" y="1951"/>
                  </a:cubicBezTo>
                  <a:cubicBezTo>
                    <a:pt x="450" y="1951"/>
                    <a:pt x="450" y="1952"/>
                    <a:pt x="451" y="1953"/>
                  </a:cubicBezTo>
                  <a:cubicBezTo>
                    <a:pt x="452" y="1954"/>
                    <a:pt x="454" y="1953"/>
                    <a:pt x="456" y="1953"/>
                  </a:cubicBezTo>
                  <a:cubicBezTo>
                    <a:pt x="457" y="1953"/>
                    <a:pt x="458" y="1952"/>
                    <a:pt x="459" y="1953"/>
                  </a:cubicBezTo>
                  <a:cubicBezTo>
                    <a:pt x="460" y="1954"/>
                    <a:pt x="461" y="1953"/>
                    <a:pt x="462" y="1953"/>
                  </a:cubicBezTo>
                  <a:cubicBezTo>
                    <a:pt x="462" y="1953"/>
                    <a:pt x="464" y="1954"/>
                    <a:pt x="463" y="1953"/>
                  </a:cubicBezTo>
                  <a:cubicBezTo>
                    <a:pt x="463" y="1952"/>
                    <a:pt x="462" y="1952"/>
                    <a:pt x="462" y="1952"/>
                  </a:cubicBezTo>
                  <a:cubicBezTo>
                    <a:pt x="461" y="1952"/>
                    <a:pt x="460" y="1953"/>
                    <a:pt x="460" y="1952"/>
                  </a:cubicBezTo>
                  <a:cubicBezTo>
                    <a:pt x="459" y="1952"/>
                    <a:pt x="458" y="1951"/>
                    <a:pt x="458" y="1951"/>
                  </a:cubicBezTo>
                  <a:cubicBezTo>
                    <a:pt x="458" y="1951"/>
                    <a:pt x="459" y="1951"/>
                    <a:pt x="460" y="1951"/>
                  </a:cubicBezTo>
                  <a:cubicBezTo>
                    <a:pt x="461" y="1950"/>
                    <a:pt x="462" y="1950"/>
                    <a:pt x="464" y="1951"/>
                  </a:cubicBezTo>
                  <a:cubicBezTo>
                    <a:pt x="465" y="1951"/>
                    <a:pt x="466" y="1951"/>
                    <a:pt x="467" y="1950"/>
                  </a:cubicBezTo>
                  <a:cubicBezTo>
                    <a:pt x="468" y="1949"/>
                    <a:pt x="470" y="1950"/>
                    <a:pt x="472" y="1950"/>
                  </a:cubicBezTo>
                  <a:cubicBezTo>
                    <a:pt x="473" y="1950"/>
                    <a:pt x="474" y="1950"/>
                    <a:pt x="473" y="1948"/>
                  </a:cubicBezTo>
                  <a:cubicBezTo>
                    <a:pt x="472" y="1947"/>
                    <a:pt x="474" y="1947"/>
                    <a:pt x="474" y="1947"/>
                  </a:cubicBezTo>
                  <a:cubicBezTo>
                    <a:pt x="476" y="1947"/>
                    <a:pt x="476" y="1946"/>
                    <a:pt x="476" y="1945"/>
                  </a:cubicBezTo>
                  <a:cubicBezTo>
                    <a:pt x="476" y="1944"/>
                    <a:pt x="475" y="1943"/>
                    <a:pt x="474" y="1944"/>
                  </a:cubicBezTo>
                  <a:cubicBezTo>
                    <a:pt x="472" y="1945"/>
                    <a:pt x="470" y="1943"/>
                    <a:pt x="468" y="1944"/>
                  </a:cubicBezTo>
                  <a:cubicBezTo>
                    <a:pt x="468" y="1944"/>
                    <a:pt x="467" y="1943"/>
                    <a:pt x="467" y="1943"/>
                  </a:cubicBezTo>
                  <a:cubicBezTo>
                    <a:pt x="467" y="1943"/>
                    <a:pt x="468" y="1943"/>
                    <a:pt x="468" y="1943"/>
                  </a:cubicBezTo>
                  <a:cubicBezTo>
                    <a:pt x="470" y="1943"/>
                    <a:pt x="472" y="1942"/>
                    <a:pt x="474" y="1942"/>
                  </a:cubicBezTo>
                  <a:cubicBezTo>
                    <a:pt x="475" y="1942"/>
                    <a:pt x="478" y="1942"/>
                    <a:pt x="479" y="1942"/>
                  </a:cubicBezTo>
                  <a:cubicBezTo>
                    <a:pt x="479" y="1943"/>
                    <a:pt x="480" y="1943"/>
                    <a:pt x="479" y="1944"/>
                  </a:cubicBezTo>
                  <a:cubicBezTo>
                    <a:pt x="478" y="1945"/>
                    <a:pt x="478" y="1945"/>
                    <a:pt x="479" y="1946"/>
                  </a:cubicBezTo>
                  <a:cubicBezTo>
                    <a:pt x="480" y="1946"/>
                    <a:pt x="481" y="1946"/>
                    <a:pt x="482" y="1946"/>
                  </a:cubicBezTo>
                  <a:cubicBezTo>
                    <a:pt x="482" y="1946"/>
                    <a:pt x="482" y="1946"/>
                    <a:pt x="482" y="1947"/>
                  </a:cubicBezTo>
                  <a:cubicBezTo>
                    <a:pt x="482" y="1947"/>
                    <a:pt x="482" y="1947"/>
                    <a:pt x="482" y="1948"/>
                  </a:cubicBezTo>
                  <a:cubicBezTo>
                    <a:pt x="481" y="1948"/>
                    <a:pt x="480" y="1947"/>
                    <a:pt x="479" y="1948"/>
                  </a:cubicBezTo>
                  <a:cubicBezTo>
                    <a:pt x="480" y="1948"/>
                    <a:pt x="481" y="1948"/>
                    <a:pt x="482" y="1949"/>
                  </a:cubicBezTo>
                  <a:cubicBezTo>
                    <a:pt x="484" y="1949"/>
                    <a:pt x="485" y="1949"/>
                    <a:pt x="486" y="1949"/>
                  </a:cubicBezTo>
                  <a:cubicBezTo>
                    <a:pt x="487" y="1948"/>
                    <a:pt x="488" y="1949"/>
                    <a:pt x="489" y="1949"/>
                  </a:cubicBezTo>
                  <a:cubicBezTo>
                    <a:pt x="491" y="1948"/>
                    <a:pt x="490" y="1947"/>
                    <a:pt x="490" y="1947"/>
                  </a:cubicBezTo>
                  <a:cubicBezTo>
                    <a:pt x="491" y="1946"/>
                    <a:pt x="492" y="1945"/>
                    <a:pt x="494" y="1946"/>
                  </a:cubicBezTo>
                  <a:cubicBezTo>
                    <a:pt x="494" y="1946"/>
                    <a:pt x="495" y="1947"/>
                    <a:pt x="495" y="1947"/>
                  </a:cubicBezTo>
                  <a:cubicBezTo>
                    <a:pt x="495" y="1947"/>
                    <a:pt x="494" y="1947"/>
                    <a:pt x="494" y="1948"/>
                  </a:cubicBezTo>
                  <a:cubicBezTo>
                    <a:pt x="493" y="1948"/>
                    <a:pt x="493" y="1948"/>
                    <a:pt x="492" y="1948"/>
                  </a:cubicBezTo>
                  <a:cubicBezTo>
                    <a:pt x="493" y="1948"/>
                    <a:pt x="493" y="1949"/>
                    <a:pt x="494" y="1949"/>
                  </a:cubicBezTo>
                  <a:cubicBezTo>
                    <a:pt x="495" y="1949"/>
                    <a:pt x="497" y="1949"/>
                    <a:pt x="498" y="1949"/>
                  </a:cubicBezTo>
                  <a:cubicBezTo>
                    <a:pt x="498" y="1949"/>
                    <a:pt x="499" y="1949"/>
                    <a:pt x="499" y="1949"/>
                  </a:cubicBezTo>
                  <a:cubicBezTo>
                    <a:pt x="498" y="1949"/>
                    <a:pt x="498" y="1949"/>
                    <a:pt x="498" y="1949"/>
                  </a:cubicBezTo>
                  <a:cubicBezTo>
                    <a:pt x="498" y="1950"/>
                    <a:pt x="497" y="1949"/>
                    <a:pt x="497" y="1950"/>
                  </a:cubicBezTo>
                  <a:cubicBezTo>
                    <a:pt x="497" y="1950"/>
                    <a:pt x="496" y="1950"/>
                    <a:pt x="496" y="1950"/>
                  </a:cubicBezTo>
                  <a:cubicBezTo>
                    <a:pt x="496" y="1951"/>
                    <a:pt x="496" y="1951"/>
                    <a:pt x="497" y="1951"/>
                  </a:cubicBezTo>
                  <a:cubicBezTo>
                    <a:pt x="498" y="1952"/>
                    <a:pt x="501" y="1952"/>
                    <a:pt x="501" y="1951"/>
                  </a:cubicBezTo>
                  <a:cubicBezTo>
                    <a:pt x="502" y="1950"/>
                    <a:pt x="503" y="1950"/>
                    <a:pt x="504" y="1951"/>
                  </a:cubicBezTo>
                  <a:cubicBezTo>
                    <a:pt x="506" y="1951"/>
                    <a:pt x="507" y="1950"/>
                    <a:pt x="507" y="1949"/>
                  </a:cubicBezTo>
                  <a:cubicBezTo>
                    <a:pt x="508" y="1948"/>
                    <a:pt x="508" y="1948"/>
                    <a:pt x="509" y="1948"/>
                  </a:cubicBezTo>
                  <a:cubicBezTo>
                    <a:pt x="512" y="1948"/>
                    <a:pt x="514" y="1948"/>
                    <a:pt x="517" y="1948"/>
                  </a:cubicBezTo>
                  <a:cubicBezTo>
                    <a:pt x="517" y="1948"/>
                    <a:pt x="518" y="1947"/>
                    <a:pt x="518" y="1948"/>
                  </a:cubicBezTo>
                  <a:cubicBezTo>
                    <a:pt x="520" y="1950"/>
                    <a:pt x="523" y="1949"/>
                    <a:pt x="525" y="1949"/>
                  </a:cubicBezTo>
                  <a:cubicBezTo>
                    <a:pt x="526" y="1950"/>
                    <a:pt x="527" y="1949"/>
                    <a:pt x="528" y="1949"/>
                  </a:cubicBezTo>
                  <a:cubicBezTo>
                    <a:pt x="527" y="1949"/>
                    <a:pt x="527" y="1948"/>
                    <a:pt x="526" y="1948"/>
                  </a:cubicBezTo>
                  <a:cubicBezTo>
                    <a:pt x="525" y="1947"/>
                    <a:pt x="526" y="1947"/>
                    <a:pt x="527" y="1947"/>
                  </a:cubicBezTo>
                  <a:cubicBezTo>
                    <a:pt x="528" y="1947"/>
                    <a:pt x="530" y="1946"/>
                    <a:pt x="532" y="1947"/>
                  </a:cubicBezTo>
                  <a:cubicBezTo>
                    <a:pt x="533" y="1947"/>
                    <a:pt x="535" y="1946"/>
                    <a:pt x="536" y="1947"/>
                  </a:cubicBezTo>
                  <a:cubicBezTo>
                    <a:pt x="537" y="1947"/>
                    <a:pt x="539" y="1947"/>
                    <a:pt x="540" y="1946"/>
                  </a:cubicBezTo>
                  <a:cubicBezTo>
                    <a:pt x="540" y="1945"/>
                    <a:pt x="541" y="1946"/>
                    <a:pt x="542" y="1946"/>
                  </a:cubicBezTo>
                  <a:cubicBezTo>
                    <a:pt x="543" y="1946"/>
                    <a:pt x="543" y="1946"/>
                    <a:pt x="543" y="1947"/>
                  </a:cubicBezTo>
                  <a:cubicBezTo>
                    <a:pt x="543" y="1947"/>
                    <a:pt x="542" y="1948"/>
                    <a:pt x="542" y="1948"/>
                  </a:cubicBezTo>
                  <a:cubicBezTo>
                    <a:pt x="540" y="1948"/>
                    <a:pt x="539" y="1948"/>
                    <a:pt x="537" y="1948"/>
                  </a:cubicBezTo>
                  <a:cubicBezTo>
                    <a:pt x="536" y="1948"/>
                    <a:pt x="535" y="1948"/>
                    <a:pt x="534" y="1948"/>
                  </a:cubicBezTo>
                  <a:cubicBezTo>
                    <a:pt x="533" y="1948"/>
                    <a:pt x="533" y="1948"/>
                    <a:pt x="533" y="1948"/>
                  </a:cubicBezTo>
                  <a:cubicBezTo>
                    <a:pt x="533" y="1949"/>
                    <a:pt x="534" y="1950"/>
                    <a:pt x="534" y="1949"/>
                  </a:cubicBezTo>
                  <a:cubicBezTo>
                    <a:pt x="537" y="1948"/>
                    <a:pt x="539" y="1949"/>
                    <a:pt x="541" y="1949"/>
                  </a:cubicBezTo>
                  <a:cubicBezTo>
                    <a:pt x="543" y="1949"/>
                    <a:pt x="546" y="1949"/>
                    <a:pt x="548" y="1949"/>
                  </a:cubicBezTo>
                  <a:cubicBezTo>
                    <a:pt x="549" y="1948"/>
                    <a:pt x="549" y="1948"/>
                    <a:pt x="550" y="1948"/>
                  </a:cubicBezTo>
                  <a:cubicBezTo>
                    <a:pt x="549" y="1948"/>
                    <a:pt x="549" y="1947"/>
                    <a:pt x="549" y="1947"/>
                  </a:cubicBezTo>
                  <a:cubicBezTo>
                    <a:pt x="548" y="1947"/>
                    <a:pt x="548" y="1946"/>
                    <a:pt x="548" y="1946"/>
                  </a:cubicBezTo>
                  <a:cubicBezTo>
                    <a:pt x="548" y="1946"/>
                    <a:pt x="549" y="1946"/>
                    <a:pt x="549" y="1946"/>
                  </a:cubicBezTo>
                  <a:cubicBezTo>
                    <a:pt x="551" y="1946"/>
                    <a:pt x="552" y="1947"/>
                    <a:pt x="554" y="1946"/>
                  </a:cubicBezTo>
                  <a:cubicBezTo>
                    <a:pt x="554" y="1945"/>
                    <a:pt x="556" y="1946"/>
                    <a:pt x="556" y="1946"/>
                  </a:cubicBezTo>
                  <a:cubicBezTo>
                    <a:pt x="557" y="1946"/>
                    <a:pt x="557" y="1947"/>
                    <a:pt x="557" y="1947"/>
                  </a:cubicBezTo>
                  <a:cubicBezTo>
                    <a:pt x="557" y="1947"/>
                    <a:pt x="557" y="1947"/>
                    <a:pt x="557" y="1948"/>
                  </a:cubicBezTo>
                  <a:cubicBezTo>
                    <a:pt x="556" y="1948"/>
                    <a:pt x="555" y="1948"/>
                    <a:pt x="554" y="1949"/>
                  </a:cubicBezTo>
                  <a:cubicBezTo>
                    <a:pt x="551" y="1949"/>
                    <a:pt x="550" y="1950"/>
                    <a:pt x="551" y="1953"/>
                  </a:cubicBezTo>
                  <a:cubicBezTo>
                    <a:pt x="552" y="1955"/>
                    <a:pt x="551" y="1955"/>
                    <a:pt x="549" y="1955"/>
                  </a:cubicBezTo>
                  <a:cubicBezTo>
                    <a:pt x="549" y="1955"/>
                    <a:pt x="548" y="1955"/>
                    <a:pt x="547" y="1955"/>
                  </a:cubicBezTo>
                  <a:cubicBezTo>
                    <a:pt x="544" y="1955"/>
                    <a:pt x="544" y="1955"/>
                    <a:pt x="544" y="1952"/>
                  </a:cubicBezTo>
                  <a:cubicBezTo>
                    <a:pt x="544" y="1950"/>
                    <a:pt x="544" y="1950"/>
                    <a:pt x="543" y="1950"/>
                  </a:cubicBezTo>
                  <a:cubicBezTo>
                    <a:pt x="544" y="1951"/>
                    <a:pt x="539" y="1949"/>
                    <a:pt x="542" y="1952"/>
                  </a:cubicBezTo>
                  <a:cubicBezTo>
                    <a:pt x="541" y="1952"/>
                    <a:pt x="541" y="1952"/>
                    <a:pt x="540" y="1952"/>
                  </a:cubicBezTo>
                  <a:cubicBezTo>
                    <a:pt x="540" y="1952"/>
                    <a:pt x="539" y="1951"/>
                    <a:pt x="539" y="1952"/>
                  </a:cubicBezTo>
                  <a:cubicBezTo>
                    <a:pt x="539" y="1953"/>
                    <a:pt x="536" y="1954"/>
                    <a:pt x="540" y="1954"/>
                  </a:cubicBezTo>
                  <a:cubicBezTo>
                    <a:pt x="540" y="1954"/>
                    <a:pt x="540" y="1955"/>
                    <a:pt x="540" y="1955"/>
                  </a:cubicBezTo>
                  <a:cubicBezTo>
                    <a:pt x="539" y="1956"/>
                    <a:pt x="539" y="1956"/>
                    <a:pt x="539" y="1956"/>
                  </a:cubicBezTo>
                  <a:cubicBezTo>
                    <a:pt x="536" y="1956"/>
                    <a:pt x="534" y="1956"/>
                    <a:pt x="532" y="1956"/>
                  </a:cubicBezTo>
                  <a:cubicBezTo>
                    <a:pt x="530" y="1957"/>
                    <a:pt x="528" y="1956"/>
                    <a:pt x="527" y="1956"/>
                  </a:cubicBezTo>
                  <a:cubicBezTo>
                    <a:pt x="525" y="1955"/>
                    <a:pt x="524" y="1955"/>
                    <a:pt x="523" y="1955"/>
                  </a:cubicBezTo>
                  <a:cubicBezTo>
                    <a:pt x="523" y="1955"/>
                    <a:pt x="522" y="1956"/>
                    <a:pt x="522" y="1956"/>
                  </a:cubicBezTo>
                  <a:cubicBezTo>
                    <a:pt x="521" y="1959"/>
                    <a:pt x="519" y="1958"/>
                    <a:pt x="518" y="1958"/>
                  </a:cubicBezTo>
                  <a:cubicBezTo>
                    <a:pt x="517" y="1958"/>
                    <a:pt x="516" y="1957"/>
                    <a:pt x="516" y="1957"/>
                  </a:cubicBezTo>
                  <a:cubicBezTo>
                    <a:pt x="514" y="1958"/>
                    <a:pt x="513" y="1958"/>
                    <a:pt x="512" y="1959"/>
                  </a:cubicBezTo>
                  <a:cubicBezTo>
                    <a:pt x="512" y="1959"/>
                    <a:pt x="512" y="1960"/>
                    <a:pt x="512" y="1960"/>
                  </a:cubicBezTo>
                  <a:cubicBezTo>
                    <a:pt x="512" y="1961"/>
                    <a:pt x="512" y="1961"/>
                    <a:pt x="511" y="1961"/>
                  </a:cubicBezTo>
                  <a:cubicBezTo>
                    <a:pt x="510" y="1961"/>
                    <a:pt x="509" y="1961"/>
                    <a:pt x="508" y="1961"/>
                  </a:cubicBezTo>
                  <a:cubicBezTo>
                    <a:pt x="507" y="1961"/>
                    <a:pt x="506" y="1961"/>
                    <a:pt x="506" y="1961"/>
                  </a:cubicBezTo>
                  <a:cubicBezTo>
                    <a:pt x="504" y="1964"/>
                    <a:pt x="502" y="1963"/>
                    <a:pt x="500" y="1963"/>
                  </a:cubicBezTo>
                  <a:cubicBezTo>
                    <a:pt x="500" y="1963"/>
                    <a:pt x="499" y="1963"/>
                    <a:pt x="499" y="1963"/>
                  </a:cubicBezTo>
                  <a:cubicBezTo>
                    <a:pt x="499" y="1962"/>
                    <a:pt x="500" y="1962"/>
                    <a:pt x="500" y="1962"/>
                  </a:cubicBezTo>
                  <a:cubicBezTo>
                    <a:pt x="501" y="1962"/>
                    <a:pt x="503" y="1962"/>
                    <a:pt x="503" y="1960"/>
                  </a:cubicBezTo>
                  <a:cubicBezTo>
                    <a:pt x="503" y="1960"/>
                    <a:pt x="505" y="1960"/>
                    <a:pt x="506" y="1960"/>
                  </a:cubicBezTo>
                  <a:cubicBezTo>
                    <a:pt x="507" y="1960"/>
                    <a:pt x="507" y="1960"/>
                    <a:pt x="507" y="1960"/>
                  </a:cubicBezTo>
                  <a:cubicBezTo>
                    <a:pt x="507" y="1959"/>
                    <a:pt x="507" y="1959"/>
                    <a:pt x="506" y="1959"/>
                  </a:cubicBezTo>
                  <a:cubicBezTo>
                    <a:pt x="506" y="1959"/>
                    <a:pt x="506" y="1959"/>
                    <a:pt x="506" y="1959"/>
                  </a:cubicBezTo>
                  <a:cubicBezTo>
                    <a:pt x="505" y="1958"/>
                    <a:pt x="505" y="1957"/>
                    <a:pt x="505" y="1956"/>
                  </a:cubicBezTo>
                  <a:cubicBezTo>
                    <a:pt x="505" y="1956"/>
                    <a:pt x="505" y="1955"/>
                    <a:pt x="505" y="1955"/>
                  </a:cubicBezTo>
                  <a:cubicBezTo>
                    <a:pt x="504" y="1954"/>
                    <a:pt x="502" y="1954"/>
                    <a:pt x="501" y="1955"/>
                  </a:cubicBezTo>
                  <a:cubicBezTo>
                    <a:pt x="500" y="1955"/>
                    <a:pt x="499" y="1956"/>
                    <a:pt x="498" y="1957"/>
                  </a:cubicBezTo>
                  <a:cubicBezTo>
                    <a:pt x="497" y="1957"/>
                    <a:pt x="496" y="1957"/>
                    <a:pt x="495" y="1957"/>
                  </a:cubicBezTo>
                  <a:cubicBezTo>
                    <a:pt x="494" y="1956"/>
                    <a:pt x="491" y="1957"/>
                    <a:pt x="490" y="1957"/>
                  </a:cubicBezTo>
                  <a:cubicBezTo>
                    <a:pt x="489" y="1957"/>
                    <a:pt x="489" y="1961"/>
                    <a:pt x="487" y="1958"/>
                  </a:cubicBezTo>
                  <a:cubicBezTo>
                    <a:pt x="485" y="1962"/>
                    <a:pt x="482" y="1960"/>
                    <a:pt x="480" y="1960"/>
                  </a:cubicBezTo>
                  <a:cubicBezTo>
                    <a:pt x="478" y="1960"/>
                    <a:pt x="477" y="1958"/>
                    <a:pt x="475" y="1960"/>
                  </a:cubicBezTo>
                  <a:cubicBezTo>
                    <a:pt x="475" y="1960"/>
                    <a:pt x="474" y="1959"/>
                    <a:pt x="474" y="1959"/>
                  </a:cubicBezTo>
                  <a:cubicBezTo>
                    <a:pt x="473" y="1958"/>
                    <a:pt x="472" y="1958"/>
                    <a:pt x="472" y="1959"/>
                  </a:cubicBezTo>
                  <a:cubicBezTo>
                    <a:pt x="472" y="1960"/>
                    <a:pt x="471" y="1960"/>
                    <a:pt x="471" y="1960"/>
                  </a:cubicBezTo>
                  <a:cubicBezTo>
                    <a:pt x="469" y="1960"/>
                    <a:pt x="469" y="1959"/>
                    <a:pt x="467" y="1960"/>
                  </a:cubicBezTo>
                  <a:cubicBezTo>
                    <a:pt x="467" y="1961"/>
                    <a:pt x="465" y="1960"/>
                    <a:pt x="464" y="1960"/>
                  </a:cubicBezTo>
                  <a:cubicBezTo>
                    <a:pt x="463" y="1960"/>
                    <a:pt x="462" y="1960"/>
                    <a:pt x="460" y="1960"/>
                  </a:cubicBezTo>
                  <a:cubicBezTo>
                    <a:pt x="459" y="1960"/>
                    <a:pt x="458" y="1960"/>
                    <a:pt x="457" y="1960"/>
                  </a:cubicBezTo>
                  <a:cubicBezTo>
                    <a:pt x="456" y="1960"/>
                    <a:pt x="455" y="1960"/>
                    <a:pt x="453" y="1961"/>
                  </a:cubicBezTo>
                  <a:cubicBezTo>
                    <a:pt x="452" y="1962"/>
                    <a:pt x="450" y="1960"/>
                    <a:pt x="448" y="1960"/>
                  </a:cubicBezTo>
                  <a:cubicBezTo>
                    <a:pt x="448" y="1960"/>
                    <a:pt x="448" y="1959"/>
                    <a:pt x="448" y="1959"/>
                  </a:cubicBezTo>
                  <a:cubicBezTo>
                    <a:pt x="449" y="1959"/>
                    <a:pt x="449" y="1959"/>
                    <a:pt x="450" y="1959"/>
                  </a:cubicBezTo>
                  <a:cubicBezTo>
                    <a:pt x="451" y="1959"/>
                    <a:pt x="452" y="1960"/>
                    <a:pt x="454" y="1959"/>
                  </a:cubicBezTo>
                  <a:cubicBezTo>
                    <a:pt x="452" y="1958"/>
                    <a:pt x="451" y="1959"/>
                    <a:pt x="450" y="1958"/>
                  </a:cubicBezTo>
                  <a:cubicBezTo>
                    <a:pt x="449" y="1957"/>
                    <a:pt x="447" y="1958"/>
                    <a:pt x="446" y="1957"/>
                  </a:cubicBezTo>
                  <a:cubicBezTo>
                    <a:pt x="443" y="1955"/>
                    <a:pt x="441" y="1957"/>
                    <a:pt x="439" y="1957"/>
                  </a:cubicBezTo>
                  <a:cubicBezTo>
                    <a:pt x="438" y="1957"/>
                    <a:pt x="438" y="1958"/>
                    <a:pt x="439" y="1959"/>
                  </a:cubicBezTo>
                  <a:cubicBezTo>
                    <a:pt x="439" y="1959"/>
                    <a:pt x="440" y="1959"/>
                    <a:pt x="440" y="1960"/>
                  </a:cubicBezTo>
                  <a:cubicBezTo>
                    <a:pt x="440" y="1960"/>
                    <a:pt x="439" y="1961"/>
                    <a:pt x="438" y="1961"/>
                  </a:cubicBezTo>
                  <a:cubicBezTo>
                    <a:pt x="437" y="1961"/>
                    <a:pt x="436" y="1961"/>
                    <a:pt x="435" y="1961"/>
                  </a:cubicBezTo>
                  <a:cubicBezTo>
                    <a:pt x="434" y="1961"/>
                    <a:pt x="433" y="1961"/>
                    <a:pt x="433" y="1961"/>
                  </a:cubicBezTo>
                  <a:cubicBezTo>
                    <a:pt x="430" y="1960"/>
                    <a:pt x="432" y="1963"/>
                    <a:pt x="431" y="1963"/>
                  </a:cubicBezTo>
                  <a:cubicBezTo>
                    <a:pt x="431" y="1964"/>
                    <a:pt x="432" y="1965"/>
                    <a:pt x="430" y="1965"/>
                  </a:cubicBezTo>
                  <a:cubicBezTo>
                    <a:pt x="430" y="1965"/>
                    <a:pt x="430" y="1966"/>
                    <a:pt x="430" y="1966"/>
                  </a:cubicBezTo>
                  <a:cubicBezTo>
                    <a:pt x="430" y="1966"/>
                    <a:pt x="430" y="1967"/>
                    <a:pt x="431" y="1967"/>
                  </a:cubicBezTo>
                  <a:cubicBezTo>
                    <a:pt x="432" y="1967"/>
                    <a:pt x="433" y="1966"/>
                    <a:pt x="434" y="1967"/>
                  </a:cubicBezTo>
                  <a:cubicBezTo>
                    <a:pt x="433" y="1968"/>
                    <a:pt x="432" y="1968"/>
                    <a:pt x="430" y="1968"/>
                  </a:cubicBezTo>
                  <a:cubicBezTo>
                    <a:pt x="429" y="1968"/>
                    <a:pt x="429" y="1968"/>
                    <a:pt x="428" y="1968"/>
                  </a:cubicBezTo>
                  <a:cubicBezTo>
                    <a:pt x="428" y="1964"/>
                    <a:pt x="428" y="1964"/>
                    <a:pt x="423" y="1965"/>
                  </a:cubicBezTo>
                  <a:cubicBezTo>
                    <a:pt x="422" y="1965"/>
                    <a:pt x="422" y="1966"/>
                    <a:pt x="421" y="1965"/>
                  </a:cubicBezTo>
                  <a:cubicBezTo>
                    <a:pt x="421" y="1965"/>
                    <a:pt x="420" y="1965"/>
                    <a:pt x="420" y="1964"/>
                  </a:cubicBezTo>
                  <a:cubicBezTo>
                    <a:pt x="420" y="1964"/>
                    <a:pt x="421" y="1964"/>
                    <a:pt x="421" y="1964"/>
                  </a:cubicBezTo>
                  <a:cubicBezTo>
                    <a:pt x="422" y="1964"/>
                    <a:pt x="423" y="1964"/>
                    <a:pt x="424" y="1964"/>
                  </a:cubicBezTo>
                  <a:cubicBezTo>
                    <a:pt x="424" y="1964"/>
                    <a:pt x="425" y="1963"/>
                    <a:pt x="424" y="1963"/>
                  </a:cubicBezTo>
                  <a:cubicBezTo>
                    <a:pt x="424" y="1963"/>
                    <a:pt x="424" y="1963"/>
                    <a:pt x="423" y="1962"/>
                  </a:cubicBezTo>
                  <a:cubicBezTo>
                    <a:pt x="424" y="1962"/>
                    <a:pt x="424" y="1962"/>
                    <a:pt x="424" y="1962"/>
                  </a:cubicBezTo>
                  <a:cubicBezTo>
                    <a:pt x="425" y="1962"/>
                    <a:pt x="426" y="1962"/>
                    <a:pt x="427" y="1962"/>
                  </a:cubicBezTo>
                  <a:cubicBezTo>
                    <a:pt x="427" y="1962"/>
                    <a:pt x="427" y="1962"/>
                    <a:pt x="428" y="1961"/>
                  </a:cubicBezTo>
                  <a:cubicBezTo>
                    <a:pt x="427" y="1961"/>
                    <a:pt x="427" y="1958"/>
                    <a:pt x="425" y="1959"/>
                  </a:cubicBezTo>
                  <a:cubicBezTo>
                    <a:pt x="424" y="1958"/>
                    <a:pt x="424" y="1957"/>
                    <a:pt x="422" y="1957"/>
                  </a:cubicBezTo>
                  <a:cubicBezTo>
                    <a:pt x="421" y="1957"/>
                    <a:pt x="419" y="1957"/>
                    <a:pt x="418" y="1958"/>
                  </a:cubicBezTo>
                  <a:cubicBezTo>
                    <a:pt x="417" y="1958"/>
                    <a:pt x="415" y="1957"/>
                    <a:pt x="414" y="1957"/>
                  </a:cubicBezTo>
                  <a:cubicBezTo>
                    <a:pt x="413" y="1957"/>
                    <a:pt x="413" y="1958"/>
                    <a:pt x="412" y="1958"/>
                  </a:cubicBezTo>
                  <a:cubicBezTo>
                    <a:pt x="412" y="1959"/>
                    <a:pt x="413" y="1959"/>
                    <a:pt x="414" y="1959"/>
                  </a:cubicBezTo>
                  <a:cubicBezTo>
                    <a:pt x="415" y="1959"/>
                    <a:pt x="416" y="1959"/>
                    <a:pt x="416" y="1959"/>
                  </a:cubicBezTo>
                  <a:cubicBezTo>
                    <a:pt x="417" y="1959"/>
                    <a:pt x="417" y="1959"/>
                    <a:pt x="418" y="1959"/>
                  </a:cubicBezTo>
                  <a:cubicBezTo>
                    <a:pt x="418" y="1959"/>
                    <a:pt x="419" y="1960"/>
                    <a:pt x="419" y="1960"/>
                  </a:cubicBezTo>
                  <a:cubicBezTo>
                    <a:pt x="419" y="1960"/>
                    <a:pt x="418" y="1961"/>
                    <a:pt x="418" y="1961"/>
                  </a:cubicBezTo>
                  <a:cubicBezTo>
                    <a:pt x="417" y="1961"/>
                    <a:pt x="415" y="1961"/>
                    <a:pt x="414" y="1961"/>
                  </a:cubicBezTo>
                  <a:cubicBezTo>
                    <a:pt x="412" y="1961"/>
                    <a:pt x="412" y="1961"/>
                    <a:pt x="411" y="1959"/>
                  </a:cubicBezTo>
                  <a:cubicBezTo>
                    <a:pt x="411" y="1958"/>
                    <a:pt x="410" y="1958"/>
                    <a:pt x="409" y="1959"/>
                  </a:cubicBezTo>
                  <a:cubicBezTo>
                    <a:pt x="408" y="1961"/>
                    <a:pt x="407" y="1961"/>
                    <a:pt x="406" y="1961"/>
                  </a:cubicBezTo>
                  <a:cubicBezTo>
                    <a:pt x="400" y="1961"/>
                    <a:pt x="394" y="1961"/>
                    <a:pt x="388" y="1961"/>
                  </a:cubicBezTo>
                  <a:cubicBezTo>
                    <a:pt x="386" y="1961"/>
                    <a:pt x="386" y="1961"/>
                    <a:pt x="387" y="1962"/>
                  </a:cubicBezTo>
                  <a:cubicBezTo>
                    <a:pt x="387" y="1963"/>
                    <a:pt x="387" y="1964"/>
                    <a:pt x="387" y="1964"/>
                  </a:cubicBezTo>
                  <a:cubicBezTo>
                    <a:pt x="386" y="1965"/>
                    <a:pt x="385" y="1965"/>
                    <a:pt x="384" y="1966"/>
                  </a:cubicBezTo>
                  <a:cubicBezTo>
                    <a:pt x="383" y="1966"/>
                    <a:pt x="382" y="1966"/>
                    <a:pt x="383" y="1965"/>
                  </a:cubicBezTo>
                  <a:cubicBezTo>
                    <a:pt x="383" y="1964"/>
                    <a:pt x="383" y="1964"/>
                    <a:pt x="383" y="1964"/>
                  </a:cubicBezTo>
                  <a:cubicBezTo>
                    <a:pt x="382" y="1964"/>
                    <a:pt x="381" y="1964"/>
                    <a:pt x="380" y="1964"/>
                  </a:cubicBezTo>
                  <a:cubicBezTo>
                    <a:pt x="380" y="1964"/>
                    <a:pt x="380" y="1964"/>
                    <a:pt x="380" y="1964"/>
                  </a:cubicBezTo>
                  <a:cubicBezTo>
                    <a:pt x="380" y="1963"/>
                    <a:pt x="380" y="1963"/>
                    <a:pt x="380" y="1963"/>
                  </a:cubicBezTo>
                  <a:cubicBezTo>
                    <a:pt x="381" y="1963"/>
                    <a:pt x="381" y="1963"/>
                    <a:pt x="381" y="1963"/>
                  </a:cubicBezTo>
                  <a:cubicBezTo>
                    <a:pt x="382" y="1963"/>
                    <a:pt x="383" y="1962"/>
                    <a:pt x="384" y="1962"/>
                  </a:cubicBezTo>
                  <a:cubicBezTo>
                    <a:pt x="383" y="1961"/>
                    <a:pt x="381" y="1961"/>
                    <a:pt x="381" y="1961"/>
                  </a:cubicBezTo>
                  <a:cubicBezTo>
                    <a:pt x="380" y="1963"/>
                    <a:pt x="378" y="1960"/>
                    <a:pt x="377" y="1962"/>
                  </a:cubicBezTo>
                  <a:cubicBezTo>
                    <a:pt x="376" y="1962"/>
                    <a:pt x="376" y="1963"/>
                    <a:pt x="376" y="1963"/>
                  </a:cubicBezTo>
                  <a:cubicBezTo>
                    <a:pt x="379" y="1964"/>
                    <a:pt x="377" y="1964"/>
                    <a:pt x="377" y="1965"/>
                  </a:cubicBezTo>
                  <a:cubicBezTo>
                    <a:pt x="375" y="1965"/>
                    <a:pt x="373" y="1965"/>
                    <a:pt x="372" y="1965"/>
                  </a:cubicBezTo>
                  <a:cubicBezTo>
                    <a:pt x="371" y="1965"/>
                    <a:pt x="369" y="1965"/>
                    <a:pt x="368" y="1966"/>
                  </a:cubicBezTo>
                  <a:cubicBezTo>
                    <a:pt x="367" y="1967"/>
                    <a:pt x="365" y="1967"/>
                    <a:pt x="365" y="1966"/>
                  </a:cubicBezTo>
                  <a:cubicBezTo>
                    <a:pt x="362" y="1964"/>
                    <a:pt x="359" y="1964"/>
                    <a:pt x="357" y="1965"/>
                  </a:cubicBezTo>
                  <a:cubicBezTo>
                    <a:pt x="354" y="1966"/>
                    <a:pt x="353" y="1965"/>
                    <a:pt x="352" y="1964"/>
                  </a:cubicBezTo>
                  <a:cubicBezTo>
                    <a:pt x="351" y="1963"/>
                    <a:pt x="350" y="1963"/>
                    <a:pt x="350" y="1965"/>
                  </a:cubicBezTo>
                  <a:cubicBezTo>
                    <a:pt x="350" y="1965"/>
                    <a:pt x="349" y="1965"/>
                    <a:pt x="349" y="1965"/>
                  </a:cubicBezTo>
                  <a:cubicBezTo>
                    <a:pt x="345" y="1965"/>
                    <a:pt x="340" y="1966"/>
                    <a:pt x="336" y="1964"/>
                  </a:cubicBezTo>
                  <a:cubicBezTo>
                    <a:pt x="336" y="1964"/>
                    <a:pt x="335" y="1965"/>
                    <a:pt x="335" y="1965"/>
                  </a:cubicBezTo>
                  <a:cubicBezTo>
                    <a:pt x="335" y="1967"/>
                    <a:pt x="333" y="1967"/>
                    <a:pt x="332" y="1967"/>
                  </a:cubicBezTo>
                  <a:cubicBezTo>
                    <a:pt x="331" y="1967"/>
                    <a:pt x="329" y="1966"/>
                    <a:pt x="329" y="1968"/>
                  </a:cubicBezTo>
                  <a:cubicBezTo>
                    <a:pt x="327" y="1969"/>
                    <a:pt x="325" y="1968"/>
                    <a:pt x="325" y="1966"/>
                  </a:cubicBezTo>
                  <a:cubicBezTo>
                    <a:pt x="325" y="1966"/>
                    <a:pt x="326" y="1965"/>
                    <a:pt x="326" y="1965"/>
                  </a:cubicBezTo>
                  <a:cubicBezTo>
                    <a:pt x="325" y="1965"/>
                    <a:pt x="324" y="1965"/>
                    <a:pt x="324" y="1965"/>
                  </a:cubicBezTo>
                  <a:cubicBezTo>
                    <a:pt x="324" y="1967"/>
                    <a:pt x="323" y="1967"/>
                    <a:pt x="322" y="1966"/>
                  </a:cubicBezTo>
                  <a:cubicBezTo>
                    <a:pt x="320" y="1965"/>
                    <a:pt x="319" y="1966"/>
                    <a:pt x="317" y="1966"/>
                  </a:cubicBezTo>
                  <a:cubicBezTo>
                    <a:pt x="315" y="1966"/>
                    <a:pt x="312" y="1963"/>
                    <a:pt x="310" y="1966"/>
                  </a:cubicBezTo>
                  <a:cubicBezTo>
                    <a:pt x="309" y="1966"/>
                    <a:pt x="308" y="1965"/>
                    <a:pt x="307" y="1965"/>
                  </a:cubicBezTo>
                  <a:cubicBezTo>
                    <a:pt x="307" y="1963"/>
                    <a:pt x="305" y="1964"/>
                    <a:pt x="304" y="1964"/>
                  </a:cubicBezTo>
                  <a:cubicBezTo>
                    <a:pt x="304" y="1963"/>
                    <a:pt x="306" y="1962"/>
                    <a:pt x="304" y="1962"/>
                  </a:cubicBezTo>
                  <a:cubicBezTo>
                    <a:pt x="303" y="1962"/>
                    <a:pt x="302" y="1963"/>
                    <a:pt x="302" y="1964"/>
                  </a:cubicBezTo>
                  <a:cubicBezTo>
                    <a:pt x="302" y="1964"/>
                    <a:pt x="302" y="1965"/>
                    <a:pt x="303" y="1966"/>
                  </a:cubicBezTo>
                  <a:cubicBezTo>
                    <a:pt x="302" y="1965"/>
                    <a:pt x="301" y="1965"/>
                    <a:pt x="301" y="1965"/>
                  </a:cubicBezTo>
                  <a:cubicBezTo>
                    <a:pt x="299" y="1965"/>
                    <a:pt x="298" y="1966"/>
                    <a:pt x="299" y="1967"/>
                  </a:cubicBezTo>
                  <a:cubicBezTo>
                    <a:pt x="299" y="1969"/>
                    <a:pt x="299" y="1969"/>
                    <a:pt x="298" y="1969"/>
                  </a:cubicBezTo>
                  <a:cubicBezTo>
                    <a:pt x="298" y="1969"/>
                    <a:pt x="298" y="1970"/>
                    <a:pt x="298" y="1970"/>
                  </a:cubicBezTo>
                  <a:cubicBezTo>
                    <a:pt x="298" y="1970"/>
                    <a:pt x="299" y="1970"/>
                    <a:pt x="300" y="1971"/>
                  </a:cubicBezTo>
                  <a:cubicBezTo>
                    <a:pt x="301" y="1971"/>
                    <a:pt x="301" y="1972"/>
                    <a:pt x="302" y="1972"/>
                  </a:cubicBezTo>
                  <a:cubicBezTo>
                    <a:pt x="301" y="1972"/>
                    <a:pt x="301" y="1972"/>
                    <a:pt x="300" y="1973"/>
                  </a:cubicBezTo>
                  <a:cubicBezTo>
                    <a:pt x="299" y="1973"/>
                    <a:pt x="299" y="1973"/>
                    <a:pt x="298" y="1974"/>
                  </a:cubicBezTo>
                  <a:cubicBezTo>
                    <a:pt x="297" y="1974"/>
                    <a:pt x="297" y="1975"/>
                    <a:pt x="298" y="1976"/>
                  </a:cubicBezTo>
                  <a:cubicBezTo>
                    <a:pt x="298" y="1977"/>
                    <a:pt x="298" y="1977"/>
                    <a:pt x="299" y="1978"/>
                  </a:cubicBezTo>
                  <a:cubicBezTo>
                    <a:pt x="300" y="1979"/>
                    <a:pt x="300" y="1979"/>
                    <a:pt x="301" y="1978"/>
                  </a:cubicBezTo>
                  <a:cubicBezTo>
                    <a:pt x="302" y="1976"/>
                    <a:pt x="304" y="1977"/>
                    <a:pt x="305" y="1977"/>
                  </a:cubicBezTo>
                  <a:cubicBezTo>
                    <a:pt x="306" y="1977"/>
                    <a:pt x="306" y="1978"/>
                    <a:pt x="307" y="1977"/>
                  </a:cubicBezTo>
                  <a:cubicBezTo>
                    <a:pt x="307" y="1976"/>
                    <a:pt x="306" y="1975"/>
                    <a:pt x="305" y="1975"/>
                  </a:cubicBezTo>
                  <a:cubicBezTo>
                    <a:pt x="305" y="1975"/>
                    <a:pt x="305" y="1975"/>
                    <a:pt x="304" y="1975"/>
                  </a:cubicBezTo>
                  <a:cubicBezTo>
                    <a:pt x="305" y="1975"/>
                    <a:pt x="305" y="1975"/>
                    <a:pt x="305" y="1974"/>
                  </a:cubicBezTo>
                  <a:cubicBezTo>
                    <a:pt x="306" y="1974"/>
                    <a:pt x="307" y="1974"/>
                    <a:pt x="308" y="1974"/>
                  </a:cubicBezTo>
                  <a:cubicBezTo>
                    <a:pt x="309" y="1973"/>
                    <a:pt x="309" y="1974"/>
                    <a:pt x="310" y="1974"/>
                  </a:cubicBezTo>
                  <a:cubicBezTo>
                    <a:pt x="309" y="1974"/>
                    <a:pt x="309" y="1975"/>
                    <a:pt x="309" y="1975"/>
                  </a:cubicBezTo>
                  <a:cubicBezTo>
                    <a:pt x="309" y="1976"/>
                    <a:pt x="308" y="1976"/>
                    <a:pt x="308" y="1976"/>
                  </a:cubicBezTo>
                  <a:cubicBezTo>
                    <a:pt x="308" y="1977"/>
                    <a:pt x="309" y="1977"/>
                    <a:pt x="309" y="1977"/>
                  </a:cubicBezTo>
                  <a:cubicBezTo>
                    <a:pt x="309" y="1977"/>
                    <a:pt x="310" y="1977"/>
                    <a:pt x="310" y="1977"/>
                  </a:cubicBezTo>
                  <a:cubicBezTo>
                    <a:pt x="311" y="1978"/>
                    <a:pt x="312" y="1978"/>
                    <a:pt x="312" y="1978"/>
                  </a:cubicBezTo>
                  <a:cubicBezTo>
                    <a:pt x="313" y="1979"/>
                    <a:pt x="312" y="1980"/>
                    <a:pt x="311" y="1980"/>
                  </a:cubicBezTo>
                  <a:cubicBezTo>
                    <a:pt x="309" y="1980"/>
                    <a:pt x="308" y="1981"/>
                    <a:pt x="307" y="1981"/>
                  </a:cubicBezTo>
                  <a:cubicBezTo>
                    <a:pt x="307" y="1982"/>
                    <a:pt x="306" y="1983"/>
                    <a:pt x="306" y="1984"/>
                  </a:cubicBezTo>
                  <a:cubicBezTo>
                    <a:pt x="306" y="1985"/>
                    <a:pt x="305" y="1985"/>
                    <a:pt x="305" y="1984"/>
                  </a:cubicBezTo>
                  <a:cubicBezTo>
                    <a:pt x="304" y="1984"/>
                    <a:pt x="304" y="1984"/>
                    <a:pt x="303" y="1983"/>
                  </a:cubicBezTo>
                  <a:cubicBezTo>
                    <a:pt x="303" y="1983"/>
                    <a:pt x="303" y="1982"/>
                    <a:pt x="302" y="1981"/>
                  </a:cubicBezTo>
                  <a:cubicBezTo>
                    <a:pt x="302" y="1981"/>
                    <a:pt x="303" y="1980"/>
                    <a:pt x="302" y="1980"/>
                  </a:cubicBezTo>
                  <a:cubicBezTo>
                    <a:pt x="301" y="1980"/>
                    <a:pt x="299" y="1981"/>
                    <a:pt x="298" y="1979"/>
                  </a:cubicBezTo>
                  <a:cubicBezTo>
                    <a:pt x="297" y="1980"/>
                    <a:pt x="297" y="1980"/>
                    <a:pt x="297" y="1980"/>
                  </a:cubicBezTo>
                  <a:cubicBezTo>
                    <a:pt x="297" y="1981"/>
                    <a:pt x="297" y="1981"/>
                    <a:pt x="297" y="1981"/>
                  </a:cubicBezTo>
                  <a:cubicBezTo>
                    <a:pt x="297" y="1983"/>
                    <a:pt x="300" y="1983"/>
                    <a:pt x="299" y="1985"/>
                  </a:cubicBezTo>
                  <a:cubicBezTo>
                    <a:pt x="299" y="1985"/>
                    <a:pt x="297" y="1985"/>
                    <a:pt x="295" y="1985"/>
                  </a:cubicBezTo>
                  <a:cubicBezTo>
                    <a:pt x="295" y="1985"/>
                    <a:pt x="294" y="1985"/>
                    <a:pt x="293" y="1985"/>
                  </a:cubicBezTo>
                  <a:cubicBezTo>
                    <a:pt x="291" y="1985"/>
                    <a:pt x="291" y="1987"/>
                    <a:pt x="291" y="1988"/>
                  </a:cubicBezTo>
                  <a:cubicBezTo>
                    <a:pt x="292" y="1989"/>
                    <a:pt x="293" y="1990"/>
                    <a:pt x="293" y="1991"/>
                  </a:cubicBezTo>
                  <a:cubicBezTo>
                    <a:pt x="294" y="1992"/>
                    <a:pt x="293" y="1994"/>
                    <a:pt x="292" y="1994"/>
                  </a:cubicBezTo>
                  <a:cubicBezTo>
                    <a:pt x="291" y="1994"/>
                    <a:pt x="289" y="1994"/>
                    <a:pt x="288" y="1993"/>
                  </a:cubicBezTo>
                  <a:cubicBezTo>
                    <a:pt x="287" y="1992"/>
                    <a:pt x="289" y="1991"/>
                    <a:pt x="289" y="1990"/>
                  </a:cubicBezTo>
                  <a:cubicBezTo>
                    <a:pt x="289" y="1989"/>
                    <a:pt x="289" y="1989"/>
                    <a:pt x="289" y="1989"/>
                  </a:cubicBezTo>
                  <a:cubicBezTo>
                    <a:pt x="288" y="1989"/>
                    <a:pt x="288" y="1988"/>
                    <a:pt x="288" y="1988"/>
                  </a:cubicBezTo>
                  <a:cubicBezTo>
                    <a:pt x="287" y="1987"/>
                    <a:pt x="286" y="1987"/>
                    <a:pt x="286" y="1987"/>
                  </a:cubicBezTo>
                  <a:cubicBezTo>
                    <a:pt x="285" y="1988"/>
                    <a:pt x="285" y="1989"/>
                    <a:pt x="285" y="1990"/>
                  </a:cubicBezTo>
                  <a:cubicBezTo>
                    <a:pt x="285" y="1991"/>
                    <a:pt x="283" y="1991"/>
                    <a:pt x="283" y="1990"/>
                  </a:cubicBezTo>
                  <a:cubicBezTo>
                    <a:pt x="283" y="1989"/>
                    <a:pt x="282" y="1989"/>
                    <a:pt x="281" y="1989"/>
                  </a:cubicBezTo>
                  <a:cubicBezTo>
                    <a:pt x="281" y="1988"/>
                    <a:pt x="280" y="1988"/>
                    <a:pt x="280" y="1988"/>
                  </a:cubicBezTo>
                  <a:cubicBezTo>
                    <a:pt x="281" y="1987"/>
                    <a:pt x="280" y="1986"/>
                    <a:pt x="280" y="1985"/>
                  </a:cubicBezTo>
                  <a:cubicBezTo>
                    <a:pt x="281" y="1984"/>
                    <a:pt x="281" y="1983"/>
                    <a:pt x="280" y="1983"/>
                  </a:cubicBezTo>
                  <a:cubicBezTo>
                    <a:pt x="279" y="1983"/>
                    <a:pt x="278" y="1983"/>
                    <a:pt x="277" y="1983"/>
                  </a:cubicBezTo>
                  <a:cubicBezTo>
                    <a:pt x="275" y="1983"/>
                    <a:pt x="275" y="1983"/>
                    <a:pt x="276" y="1984"/>
                  </a:cubicBezTo>
                  <a:cubicBezTo>
                    <a:pt x="276" y="1986"/>
                    <a:pt x="276" y="1987"/>
                    <a:pt x="275" y="1988"/>
                  </a:cubicBezTo>
                  <a:cubicBezTo>
                    <a:pt x="272" y="1988"/>
                    <a:pt x="274" y="1990"/>
                    <a:pt x="273" y="1991"/>
                  </a:cubicBezTo>
                  <a:cubicBezTo>
                    <a:pt x="272" y="1992"/>
                    <a:pt x="273" y="1991"/>
                    <a:pt x="273" y="1992"/>
                  </a:cubicBezTo>
                  <a:cubicBezTo>
                    <a:pt x="274" y="1992"/>
                    <a:pt x="274" y="1993"/>
                    <a:pt x="274" y="1993"/>
                  </a:cubicBezTo>
                  <a:cubicBezTo>
                    <a:pt x="274" y="1993"/>
                    <a:pt x="273" y="1994"/>
                    <a:pt x="272" y="1993"/>
                  </a:cubicBezTo>
                  <a:cubicBezTo>
                    <a:pt x="272" y="1992"/>
                    <a:pt x="271" y="1992"/>
                    <a:pt x="269" y="1993"/>
                  </a:cubicBezTo>
                  <a:cubicBezTo>
                    <a:pt x="269" y="1993"/>
                    <a:pt x="269" y="1993"/>
                    <a:pt x="269" y="1993"/>
                  </a:cubicBezTo>
                  <a:cubicBezTo>
                    <a:pt x="267" y="1992"/>
                    <a:pt x="264" y="1992"/>
                    <a:pt x="262" y="1992"/>
                  </a:cubicBezTo>
                  <a:cubicBezTo>
                    <a:pt x="260" y="1992"/>
                    <a:pt x="258" y="1993"/>
                    <a:pt x="257" y="1993"/>
                  </a:cubicBezTo>
                  <a:cubicBezTo>
                    <a:pt x="255" y="1993"/>
                    <a:pt x="254" y="1992"/>
                    <a:pt x="253" y="1992"/>
                  </a:cubicBezTo>
                  <a:cubicBezTo>
                    <a:pt x="251" y="1992"/>
                    <a:pt x="250" y="1992"/>
                    <a:pt x="249" y="1991"/>
                  </a:cubicBezTo>
                  <a:cubicBezTo>
                    <a:pt x="248" y="1991"/>
                    <a:pt x="248" y="1991"/>
                    <a:pt x="247" y="1991"/>
                  </a:cubicBezTo>
                  <a:cubicBezTo>
                    <a:pt x="246" y="1992"/>
                    <a:pt x="245" y="1992"/>
                    <a:pt x="243" y="1991"/>
                  </a:cubicBezTo>
                  <a:cubicBezTo>
                    <a:pt x="242" y="1990"/>
                    <a:pt x="240" y="1990"/>
                    <a:pt x="238" y="1990"/>
                  </a:cubicBezTo>
                  <a:cubicBezTo>
                    <a:pt x="238" y="1990"/>
                    <a:pt x="237" y="1989"/>
                    <a:pt x="236" y="1990"/>
                  </a:cubicBezTo>
                  <a:cubicBezTo>
                    <a:pt x="236" y="1990"/>
                    <a:pt x="235" y="1990"/>
                    <a:pt x="234" y="1990"/>
                  </a:cubicBezTo>
                  <a:cubicBezTo>
                    <a:pt x="233" y="1990"/>
                    <a:pt x="232" y="1990"/>
                    <a:pt x="231" y="1990"/>
                  </a:cubicBezTo>
                  <a:cubicBezTo>
                    <a:pt x="229" y="1990"/>
                    <a:pt x="228" y="1989"/>
                    <a:pt x="227" y="1990"/>
                  </a:cubicBezTo>
                  <a:cubicBezTo>
                    <a:pt x="226" y="1991"/>
                    <a:pt x="225" y="1991"/>
                    <a:pt x="225" y="1991"/>
                  </a:cubicBezTo>
                  <a:cubicBezTo>
                    <a:pt x="222" y="1991"/>
                    <a:pt x="220" y="1992"/>
                    <a:pt x="218" y="1990"/>
                  </a:cubicBezTo>
                  <a:cubicBezTo>
                    <a:pt x="217" y="1989"/>
                    <a:pt x="216" y="1992"/>
                    <a:pt x="215" y="1990"/>
                  </a:cubicBezTo>
                  <a:cubicBezTo>
                    <a:pt x="211" y="1990"/>
                    <a:pt x="208" y="1989"/>
                    <a:pt x="204" y="1989"/>
                  </a:cubicBezTo>
                  <a:cubicBezTo>
                    <a:pt x="199" y="1989"/>
                    <a:pt x="194" y="1988"/>
                    <a:pt x="189" y="1988"/>
                  </a:cubicBezTo>
                  <a:cubicBezTo>
                    <a:pt x="185" y="1988"/>
                    <a:pt x="184" y="1989"/>
                    <a:pt x="184" y="1993"/>
                  </a:cubicBezTo>
                  <a:cubicBezTo>
                    <a:pt x="184" y="1998"/>
                    <a:pt x="183" y="2002"/>
                    <a:pt x="183" y="2006"/>
                  </a:cubicBezTo>
                  <a:cubicBezTo>
                    <a:pt x="182" y="2009"/>
                    <a:pt x="181" y="2012"/>
                    <a:pt x="181" y="2015"/>
                  </a:cubicBezTo>
                  <a:cubicBezTo>
                    <a:pt x="180" y="2018"/>
                    <a:pt x="179" y="2021"/>
                    <a:pt x="179" y="2024"/>
                  </a:cubicBezTo>
                  <a:cubicBezTo>
                    <a:pt x="179" y="2025"/>
                    <a:pt x="180" y="2027"/>
                    <a:pt x="178" y="2028"/>
                  </a:cubicBezTo>
                  <a:cubicBezTo>
                    <a:pt x="179" y="2029"/>
                    <a:pt x="177" y="2031"/>
                    <a:pt x="179" y="2031"/>
                  </a:cubicBezTo>
                  <a:cubicBezTo>
                    <a:pt x="180" y="2031"/>
                    <a:pt x="180" y="2032"/>
                    <a:pt x="180" y="2032"/>
                  </a:cubicBezTo>
                  <a:cubicBezTo>
                    <a:pt x="180" y="2033"/>
                    <a:pt x="180" y="2035"/>
                    <a:pt x="180" y="2037"/>
                  </a:cubicBezTo>
                  <a:cubicBezTo>
                    <a:pt x="179" y="2038"/>
                    <a:pt x="179" y="2039"/>
                    <a:pt x="179" y="2040"/>
                  </a:cubicBezTo>
                  <a:cubicBezTo>
                    <a:pt x="179" y="2042"/>
                    <a:pt x="181" y="2044"/>
                    <a:pt x="180" y="2045"/>
                  </a:cubicBezTo>
                  <a:cubicBezTo>
                    <a:pt x="179" y="2046"/>
                    <a:pt x="180" y="2049"/>
                    <a:pt x="178" y="2049"/>
                  </a:cubicBezTo>
                  <a:cubicBezTo>
                    <a:pt x="178" y="2049"/>
                    <a:pt x="178" y="2050"/>
                    <a:pt x="178" y="2050"/>
                  </a:cubicBezTo>
                  <a:cubicBezTo>
                    <a:pt x="179" y="2051"/>
                    <a:pt x="181" y="2051"/>
                    <a:pt x="179" y="2053"/>
                  </a:cubicBezTo>
                  <a:cubicBezTo>
                    <a:pt x="179" y="2053"/>
                    <a:pt x="179" y="2054"/>
                    <a:pt x="180" y="2054"/>
                  </a:cubicBezTo>
                  <a:cubicBezTo>
                    <a:pt x="181" y="2056"/>
                    <a:pt x="178" y="2057"/>
                    <a:pt x="180" y="2058"/>
                  </a:cubicBezTo>
                  <a:cubicBezTo>
                    <a:pt x="179" y="2059"/>
                    <a:pt x="180" y="2061"/>
                    <a:pt x="178" y="2061"/>
                  </a:cubicBezTo>
                  <a:cubicBezTo>
                    <a:pt x="177" y="2061"/>
                    <a:pt x="178" y="2062"/>
                    <a:pt x="178" y="2062"/>
                  </a:cubicBezTo>
                  <a:cubicBezTo>
                    <a:pt x="178" y="2063"/>
                    <a:pt x="178" y="2064"/>
                    <a:pt x="177" y="2064"/>
                  </a:cubicBezTo>
                  <a:cubicBezTo>
                    <a:pt x="175" y="2062"/>
                    <a:pt x="175" y="2065"/>
                    <a:pt x="173" y="2064"/>
                  </a:cubicBezTo>
                  <a:cubicBezTo>
                    <a:pt x="173" y="2065"/>
                    <a:pt x="173" y="2065"/>
                    <a:pt x="173" y="2065"/>
                  </a:cubicBezTo>
                  <a:cubicBezTo>
                    <a:pt x="173" y="2065"/>
                    <a:pt x="174" y="2065"/>
                    <a:pt x="174" y="2065"/>
                  </a:cubicBezTo>
                  <a:cubicBezTo>
                    <a:pt x="174" y="2065"/>
                    <a:pt x="175" y="2065"/>
                    <a:pt x="175" y="2065"/>
                  </a:cubicBezTo>
                  <a:cubicBezTo>
                    <a:pt x="175" y="2065"/>
                    <a:pt x="176" y="2065"/>
                    <a:pt x="176" y="2065"/>
                  </a:cubicBezTo>
                  <a:cubicBezTo>
                    <a:pt x="176" y="2066"/>
                    <a:pt x="176" y="2067"/>
                    <a:pt x="175" y="2067"/>
                  </a:cubicBezTo>
                  <a:cubicBezTo>
                    <a:pt x="174" y="2067"/>
                    <a:pt x="173" y="2067"/>
                    <a:pt x="173" y="2068"/>
                  </a:cubicBezTo>
                  <a:cubicBezTo>
                    <a:pt x="174" y="2070"/>
                    <a:pt x="173" y="2073"/>
                    <a:pt x="175" y="2074"/>
                  </a:cubicBezTo>
                  <a:cubicBezTo>
                    <a:pt x="175" y="2075"/>
                    <a:pt x="175" y="2075"/>
                    <a:pt x="175" y="2075"/>
                  </a:cubicBezTo>
                  <a:cubicBezTo>
                    <a:pt x="172" y="2076"/>
                    <a:pt x="174" y="2079"/>
                    <a:pt x="173" y="2081"/>
                  </a:cubicBezTo>
                  <a:cubicBezTo>
                    <a:pt x="173" y="2081"/>
                    <a:pt x="174" y="2082"/>
                    <a:pt x="173" y="2083"/>
                  </a:cubicBezTo>
                  <a:cubicBezTo>
                    <a:pt x="172" y="2084"/>
                    <a:pt x="173" y="2086"/>
                    <a:pt x="173" y="2087"/>
                  </a:cubicBezTo>
                  <a:cubicBezTo>
                    <a:pt x="173" y="2089"/>
                    <a:pt x="175" y="2089"/>
                    <a:pt x="176" y="2090"/>
                  </a:cubicBezTo>
                  <a:cubicBezTo>
                    <a:pt x="176" y="2091"/>
                    <a:pt x="176" y="2091"/>
                    <a:pt x="176" y="2091"/>
                  </a:cubicBezTo>
                  <a:cubicBezTo>
                    <a:pt x="176" y="2091"/>
                    <a:pt x="175" y="2092"/>
                    <a:pt x="175" y="2092"/>
                  </a:cubicBezTo>
                  <a:cubicBezTo>
                    <a:pt x="175" y="2092"/>
                    <a:pt x="174" y="2092"/>
                    <a:pt x="174" y="2092"/>
                  </a:cubicBezTo>
                  <a:cubicBezTo>
                    <a:pt x="172" y="2092"/>
                    <a:pt x="172" y="2092"/>
                    <a:pt x="172" y="2093"/>
                  </a:cubicBezTo>
                  <a:cubicBezTo>
                    <a:pt x="173" y="2094"/>
                    <a:pt x="173" y="2096"/>
                    <a:pt x="173" y="2096"/>
                  </a:cubicBezTo>
                  <a:cubicBezTo>
                    <a:pt x="172" y="2097"/>
                    <a:pt x="173" y="2098"/>
                    <a:pt x="174" y="2099"/>
                  </a:cubicBezTo>
                  <a:cubicBezTo>
                    <a:pt x="174" y="2100"/>
                    <a:pt x="174" y="2100"/>
                    <a:pt x="174" y="2102"/>
                  </a:cubicBezTo>
                  <a:cubicBezTo>
                    <a:pt x="175" y="2103"/>
                    <a:pt x="175" y="2102"/>
                    <a:pt x="176" y="2101"/>
                  </a:cubicBezTo>
                  <a:cubicBezTo>
                    <a:pt x="176" y="2102"/>
                    <a:pt x="176" y="2102"/>
                    <a:pt x="176" y="2103"/>
                  </a:cubicBezTo>
                  <a:cubicBezTo>
                    <a:pt x="176" y="2105"/>
                    <a:pt x="174" y="2108"/>
                    <a:pt x="174" y="2111"/>
                  </a:cubicBezTo>
                  <a:cubicBezTo>
                    <a:pt x="171" y="2113"/>
                    <a:pt x="173" y="2117"/>
                    <a:pt x="172" y="2120"/>
                  </a:cubicBezTo>
                  <a:cubicBezTo>
                    <a:pt x="172" y="2121"/>
                    <a:pt x="172" y="2122"/>
                    <a:pt x="171" y="2123"/>
                  </a:cubicBezTo>
                  <a:cubicBezTo>
                    <a:pt x="171" y="2124"/>
                    <a:pt x="170" y="2124"/>
                    <a:pt x="170" y="2124"/>
                  </a:cubicBezTo>
                  <a:cubicBezTo>
                    <a:pt x="168" y="2123"/>
                    <a:pt x="165" y="2126"/>
                    <a:pt x="163" y="2123"/>
                  </a:cubicBezTo>
                  <a:cubicBezTo>
                    <a:pt x="163" y="2123"/>
                    <a:pt x="161" y="2123"/>
                    <a:pt x="160" y="2123"/>
                  </a:cubicBezTo>
                  <a:cubicBezTo>
                    <a:pt x="159" y="2125"/>
                    <a:pt x="157" y="2124"/>
                    <a:pt x="156" y="2124"/>
                  </a:cubicBezTo>
                  <a:cubicBezTo>
                    <a:pt x="155" y="2124"/>
                    <a:pt x="154" y="2124"/>
                    <a:pt x="154" y="2126"/>
                  </a:cubicBezTo>
                  <a:cubicBezTo>
                    <a:pt x="154" y="2126"/>
                    <a:pt x="153" y="2126"/>
                    <a:pt x="153" y="2126"/>
                  </a:cubicBezTo>
                  <a:cubicBezTo>
                    <a:pt x="153" y="2125"/>
                    <a:pt x="152" y="2124"/>
                    <a:pt x="152" y="2124"/>
                  </a:cubicBezTo>
                  <a:cubicBezTo>
                    <a:pt x="151" y="2124"/>
                    <a:pt x="150" y="2123"/>
                    <a:pt x="148" y="2125"/>
                  </a:cubicBezTo>
                  <a:cubicBezTo>
                    <a:pt x="148" y="2126"/>
                    <a:pt x="146" y="2126"/>
                    <a:pt x="144" y="2125"/>
                  </a:cubicBezTo>
                  <a:cubicBezTo>
                    <a:pt x="142" y="2123"/>
                    <a:pt x="141" y="2125"/>
                    <a:pt x="140" y="2126"/>
                  </a:cubicBezTo>
                  <a:cubicBezTo>
                    <a:pt x="140" y="2127"/>
                    <a:pt x="138" y="2127"/>
                    <a:pt x="137" y="2127"/>
                  </a:cubicBezTo>
                  <a:cubicBezTo>
                    <a:pt x="135" y="2127"/>
                    <a:pt x="133" y="2128"/>
                    <a:pt x="130" y="2126"/>
                  </a:cubicBezTo>
                  <a:cubicBezTo>
                    <a:pt x="130" y="2126"/>
                    <a:pt x="130" y="2126"/>
                    <a:pt x="129" y="2127"/>
                  </a:cubicBezTo>
                  <a:cubicBezTo>
                    <a:pt x="129" y="2127"/>
                    <a:pt x="128" y="2127"/>
                    <a:pt x="127" y="2127"/>
                  </a:cubicBezTo>
                  <a:cubicBezTo>
                    <a:pt x="126" y="2125"/>
                    <a:pt x="125" y="2125"/>
                    <a:pt x="124" y="2125"/>
                  </a:cubicBezTo>
                  <a:cubicBezTo>
                    <a:pt x="122" y="2125"/>
                    <a:pt x="121" y="2125"/>
                    <a:pt x="121" y="2124"/>
                  </a:cubicBezTo>
                  <a:cubicBezTo>
                    <a:pt x="121" y="2124"/>
                    <a:pt x="121" y="2123"/>
                    <a:pt x="121" y="2123"/>
                  </a:cubicBezTo>
                  <a:cubicBezTo>
                    <a:pt x="120" y="2122"/>
                    <a:pt x="119" y="2126"/>
                    <a:pt x="118" y="2123"/>
                  </a:cubicBezTo>
                  <a:cubicBezTo>
                    <a:pt x="117" y="2121"/>
                    <a:pt x="115" y="2122"/>
                    <a:pt x="114" y="2123"/>
                  </a:cubicBezTo>
                  <a:cubicBezTo>
                    <a:pt x="113" y="2123"/>
                    <a:pt x="112" y="2124"/>
                    <a:pt x="111" y="2125"/>
                  </a:cubicBezTo>
                  <a:cubicBezTo>
                    <a:pt x="110" y="2125"/>
                    <a:pt x="110" y="2125"/>
                    <a:pt x="109" y="2125"/>
                  </a:cubicBezTo>
                  <a:cubicBezTo>
                    <a:pt x="105" y="2123"/>
                    <a:pt x="100" y="2122"/>
                    <a:pt x="96" y="2123"/>
                  </a:cubicBezTo>
                  <a:cubicBezTo>
                    <a:pt x="95" y="2123"/>
                    <a:pt x="94" y="2123"/>
                    <a:pt x="94" y="2121"/>
                  </a:cubicBezTo>
                  <a:cubicBezTo>
                    <a:pt x="94" y="2120"/>
                    <a:pt x="94" y="2120"/>
                    <a:pt x="93" y="2120"/>
                  </a:cubicBezTo>
                  <a:cubicBezTo>
                    <a:pt x="92" y="2119"/>
                    <a:pt x="92" y="2120"/>
                    <a:pt x="92" y="2121"/>
                  </a:cubicBezTo>
                  <a:cubicBezTo>
                    <a:pt x="92" y="2123"/>
                    <a:pt x="91" y="2124"/>
                    <a:pt x="89" y="2122"/>
                  </a:cubicBezTo>
                  <a:cubicBezTo>
                    <a:pt x="88" y="2124"/>
                    <a:pt x="86" y="2123"/>
                    <a:pt x="85" y="2122"/>
                  </a:cubicBezTo>
                  <a:cubicBezTo>
                    <a:pt x="83" y="2122"/>
                    <a:pt x="82" y="2123"/>
                    <a:pt x="80" y="2124"/>
                  </a:cubicBezTo>
                  <a:cubicBezTo>
                    <a:pt x="80" y="2124"/>
                    <a:pt x="79" y="2124"/>
                    <a:pt x="79" y="2123"/>
                  </a:cubicBezTo>
                  <a:cubicBezTo>
                    <a:pt x="79" y="2123"/>
                    <a:pt x="79" y="2122"/>
                    <a:pt x="79" y="2122"/>
                  </a:cubicBezTo>
                  <a:cubicBezTo>
                    <a:pt x="78" y="2121"/>
                    <a:pt x="77" y="2121"/>
                    <a:pt x="75" y="2121"/>
                  </a:cubicBezTo>
                  <a:cubicBezTo>
                    <a:pt x="74" y="2121"/>
                    <a:pt x="73" y="2123"/>
                    <a:pt x="72" y="2121"/>
                  </a:cubicBezTo>
                  <a:cubicBezTo>
                    <a:pt x="71" y="2121"/>
                    <a:pt x="71" y="2122"/>
                    <a:pt x="71" y="2123"/>
                  </a:cubicBezTo>
                  <a:cubicBezTo>
                    <a:pt x="71" y="2123"/>
                    <a:pt x="70" y="2124"/>
                    <a:pt x="70" y="2124"/>
                  </a:cubicBezTo>
                  <a:cubicBezTo>
                    <a:pt x="70" y="2124"/>
                    <a:pt x="69" y="2123"/>
                    <a:pt x="69" y="2123"/>
                  </a:cubicBezTo>
                  <a:cubicBezTo>
                    <a:pt x="69" y="2123"/>
                    <a:pt x="69" y="2122"/>
                    <a:pt x="69" y="2122"/>
                  </a:cubicBezTo>
                  <a:cubicBezTo>
                    <a:pt x="68" y="2119"/>
                    <a:pt x="68" y="2119"/>
                    <a:pt x="66" y="2121"/>
                  </a:cubicBezTo>
                  <a:cubicBezTo>
                    <a:pt x="65" y="2121"/>
                    <a:pt x="65" y="2122"/>
                    <a:pt x="65" y="2122"/>
                  </a:cubicBezTo>
                  <a:cubicBezTo>
                    <a:pt x="64" y="2123"/>
                    <a:pt x="62" y="2122"/>
                    <a:pt x="62" y="2121"/>
                  </a:cubicBezTo>
                  <a:cubicBezTo>
                    <a:pt x="62" y="2120"/>
                    <a:pt x="62" y="2120"/>
                    <a:pt x="62" y="2119"/>
                  </a:cubicBezTo>
                  <a:cubicBezTo>
                    <a:pt x="62" y="2119"/>
                    <a:pt x="61" y="2119"/>
                    <a:pt x="61" y="2119"/>
                  </a:cubicBezTo>
                  <a:cubicBezTo>
                    <a:pt x="61" y="2120"/>
                    <a:pt x="60" y="2121"/>
                    <a:pt x="60" y="2120"/>
                  </a:cubicBezTo>
                  <a:cubicBezTo>
                    <a:pt x="59" y="2120"/>
                    <a:pt x="57" y="2119"/>
                    <a:pt x="59" y="2118"/>
                  </a:cubicBezTo>
                  <a:cubicBezTo>
                    <a:pt x="59" y="2118"/>
                    <a:pt x="59" y="2117"/>
                    <a:pt x="58" y="2117"/>
                  </a:cubicBezTo>
                  <a:cubicBezTo>
                    <a:pt x="57" y="2117"/>
                    <a:pt x="56" y="2116"/>
                    <a:pt x="56" y="2115"/>
                  </a:cubicBezTo>
                  <a:cubicBezTo>
                    <a:pt x="55" y="2114"/>
                    <a:pt x="54" y="2115"/>
                    <a:pt x="54" y="2116"/>
                  </a:cubicBezTo>
                  <a:cubicBezTo>
                    <a:pt x="53" y="2117"/>
                    <a:pt x="53" y="2118"/>
                    <a:pt x="51" y="2118"/>
                  </a:cubicBezTo>
                  <a:cubicBezTo>
                    <a:pt x="50" y="2117"/>
                    <a:pt x="49" y="2117"/>
                    <a:pt x="50" y="2116"/>
                  </a:cubicBezTo>
                  <a:cubicBezTo>
                    <a:pt x="50" y="2114"/>
                    <a:pt x="47" y="2114"/>
                    <a:pt x="46" y="2113"/>
                  </a:cubicBezTo>
                  <a:cubicBezTo>
                    <a:pt x="46" y="2113"/>
                    <a:pt x="46" y="2113"/>
                    <a:pt x="46" y="2114"/>
                  </a:cubicBezTo>
                  <a:cubicBezTo>
                    <a:pt x="45" y="2114"/>
                    <a:pt x="45" y="2115"/>
                    <a:pt x="45" y="2115"/>
                  </a:cubicBezTo>
                  <a:cubicBezTo>
                    <a:pt x="42" y="2115"/>
                    <a:pt x="42" y="2115"/>
                    <a:pt x="41" y="2116"/>
                  </a:cubicBezTo>
                  <a:cubicBezTo>
                    <a:pt x="39" y="2118"/>
                    <a:pt x="38" y="2118"/>
                    <a:pt x="38" y="2116"/>
                  </a:cubicBezTo>
                  <a:cubicBezTo>
                    <a:pt x="37" y="2113"/>
                    <a:pt x="37" y="2110"/>
                    <a:pt x="37" y="2106"/>
                  </a:cubicBezTo>
                  <a:cubicBezTo>
                    <a:pt x="37" y="2106"/>
                    <a:pt x="38" y="2106"/>
                    <a:pt x="38" y="2106"/>
                  </a:cubicBezTo>
                  <a:cubicBezTo>
                    <a:pt x="38" y="2107"/>
                    <a:pt x="41" y="2107"/>
                    <a:pt x="40" y="2109"/>
                  </a:cubicBezTo>
                  <a:cubicBezTo>
                    <a:pt x="41" y="2109"/>
                    <a:pt x="41" y="2110"/>
                    <a:pt x="42" y="2110"/>
                  </a:cubicBezTo>
                  <a:cubicBezTo>
                    <a:pt x="42" y="2109"/>
                    <a:pt x="42" y="2107"/>
                    <a:pt x="43" y="2109"/>
                  </a:cubicBezTo>
                  <a:cubicBezTo>
                    <a:pt x="44" y="2109"/>
                    <a:pt x="46" y="2108"/>
                    <a:pt x="46" y="2107"/>
                  </a:cubicBezTo>
                  <a:cubicBezTo>
                    <a:pt x="45" y="2106"/>
                    <a:pt x="45" y="2105"/>
                    <a:pt x="43" y="2105"/>
                  </a:cubicBezTo>
                  <a:cubicBezTo>
                    <a:pt x="41" y="2105"/>
                    <a:pt x="42" y="2105"/>
                    <a:pt x="43" y="2103"/>
                  </a:cubicBezTo>
                  <a:cubicBezTo>
                    <a:pt x="44" y="2102"/>
                    <a:pt x="46" y="2102"/>
                    <a:pt x="46" y="2100"/>
                  </a:cubicBezTo>
                  <a:cubicBezTo>
                    <a:pt x="46" y="2100"/>
                    <a:pt x="47" y="2100"/>
                    <a:pt x="47" y="2100"/>
                  </a:cubicBezTo>
                  <a:cubicBezTo>
                    <a:pt x="48" y="2102"/>
                    <a:pt x="49" y="2101"/>
                    <a:pt x="50" y="2100"/>
                  </a:cubicBezTo>
                  <a:cubicBezTo>
                    <a:pt x="51" y="2099"/>
                    <a:pt x="53" y="2100"/>
                    <a:pt x="52" y="2098"/>
                  </a:cubicBezTo>
                  <a:cubicBezTo>
                    <a:pt x="52" y="2098"/>
                    <a:pt x="50" y="2098"/>
                    <a:pt x="50" y="2099"/>
                  </a:cubicBezTo>
                  <a:cubicBezTo>
                    <a:pt x="49" y="2099"/>
                    <a:pt x="49" y="2099"/>
                    <a:pt x="49" y="2098"/>
                  </a:cubicBezTo>
                  <a:cubicBezTo>
                    <a:pt x="48" y="2097"/>
                    <a:pt x="47" y="2096"/>
                    <a:pt x="48" y="2095"/>
                  </a:cubicBezTo>
                  <a:cubicBezTo>
                    <a:pt x="49" y="2093"/>
                    <a:pt x="49" y="2094"/>
                    <a:pt x="50" y="2094"/>
                  </a:cubicBezTo>
                  <a:cubicBezTo>
                    <a:pt x="52" y="2096"/>
                    <a:pt x="53" y="2095"/>
                    <a:pt x="55" y="2095"/>
                  </a:cubicBezTo>
                  <a:cubicBezTo>
                    <a:pt x="56" y="2095"/>
                    <a:pt x="56" y="2094"/>
                    <a:pt x="56" y="2094"/>
                  </a:cubicBezTo>
                  <a:cubicBezTo>
                    <a:pt x="56" y="2093"/>
                    <a:pt x="55" y="2093"/>
                    <a:pt x="55" y="2093"/>
                  </a:cubicBezTo>
                  <a:cubicBezTo>
                    <a:pt x="54" y="2093"/>
                    <a:pt x="53" y="2094"/>
                    <a:pt x="53" y="2093"/>
                  </a:cubicBezTo>
                  <a:cubicBezTo>
                    <a:pt x="52" y="2093"/>
                    <a:pt x="53" y="2091"/>
                    <a:pt x="53" y="2091"/>
                  </a:cubicBezTo>
                  <a:cubicBezTo>
                    <a:pt x="53" y="2091"/>
                    <a:pt x="53" y="2090"/>
                    <a:pt x="53" y="2090"/>
                  </a:cubicBezTo>
                  <a:cubicBezTo>
                    <a:pt x="54" y="2090"/>
                    <a:pt x="55" y="2089"/>
                    <a:pt x="53" y="2088"/>
                  </a:cubicBezTo>
                  <a:cubicBezTo>
                    <a:pt x="53" y="2088"/>
                    <a:pt x="52" y="2087"/>
                    <a:pt x="51" y="2086"/>
                  </a:cubicBezTo>
                  <a:cubicBezTo>
                    <a:pt x="51" y="2086"/>
                    <a:pt x="51" y="2086"/>
                    <a:pt x="51" y="2087"/>
                  </a:cubicBezTo>
                  <a:cubicBezTo>
                    <a:pt x="51" y="2088"/>
                    <a:pt x="51" y="2089"/>
                    <a:pt x="51" y="2090"/>
                  </a:cubicBezTo>
                  <a:cubicBezTo>
                    <a:pt x="51" y="2091"/>
                    <a:pt x="51" y="2091"/>
                    <a:pt x="51" y="2092"/>
                  </a:cubicBezTo>
                  <a:cubicBezTo>
                    <a:pt x="50" y="2092"/>
                    <a:pt x="49" y="2092"/>
                    <a:pt x="48" y="2092"/>
                  </a:cubicBezTo>
                  <a:cubicBezTo>
                    <a:pt x="48" y="2092"/>
                    <a:pt x="48" y="2091"/>
                    <a:pt x="48" y="2090"/>
                  </a:cubicBezTo>
                  <a:cubicBezTo>
                    <a:pt x="48" y="2089"/>
                    <a:pt x="49" y="2089"/>
                    <a:pt x="48" y="2089"/>
                  </a:cubicBezTo>
                  <a:cubicBezTo>
                    <a:pt x="47" y="2088"/>
                    <a:pt x="47" y="2087"/>
                    <a:pt x="46" y="2086"/>
                  </a:cubicBezTo>
                  <a:cubicBezTo>
                    <a:pt x="46" y="2086"/>
                    <a:pt x="46" y="2086"/>
                    <a:pt x="46" y="2087"/>
                  </a:cubicBezTo>
                  <a:cubicBezTo>
                    <a:pt x="46" y="2087"/>
                    <a:pt x="46" y="2088"/>
                    <a:pt x="46" y="2088"/>
                  </a:cubicBezTo>
                  <a:cubicBezTo>
                    <a:pt x="47" y="2090"/>
                    <a:pt x="46" y="2092"/>
                    <a:pt x="47" y="2094"/>
                  </a:cubicBezTo>
                  <a:cubicBezTo>
                    <a:pt x="47" y="2094"/>
                    <a:pt x="46" y="2094"/>
                    <a:pt x="46" y="2094"/>
                  </a:cubicBezTo>
                  <a:cubicBezTo>
                    <a:pt x="46" y="2094"/>
                    <a:pt x="46" y="2094"/>
                    <a:pt x="45" y="2094"/>
                  </a:cubicBezTo>
                  <a:cubicBezTo>
                    <a:pt x="45" y="2093"/>
                    <a:pt x="45" y="2092"/>
                    <a:pt x="45" y="2092"/>
                  </a:cubicBezTo>
                  <a:cubicBezTo>
                    <a:pt x="44" y="2090"/>
                    <a:pt x="44" y="2088"/>
                    <a:pt x="44" y="2087"/>
                  </a:cubicBezTo>
                  <a:cubicBezTo>
                    <a:pt x="44" y="2086"/>
                    <a:pt x="43" y="2086"/>
                    <a:pt x="42" y="2086"/>
                  </a:cubicBezTo>
                  <a:cubicBezTo>
                    <a:pt x="42" y="2085"/>
                    <a:pt x="42" y="2085"/>
                    <a:pt x="42" y="2084"/>
                  </a:cubicBezTo>
                  <a:cubicBezTo>
                    <a:pt x="42" y="2084"/>
                    <a:pt x="43" y="2085"/>
                    <a:pt x="43" y="2085"/>
                  </a:cubicBezTo>
                  <a:cubicBezTo>
                    <a:pt x="44" y="2084"/>
                    <a:pt x="45" y="2083"/>
                    <a:pt x="45" y="2082"/>
                  </a:cubicBezTo>
                  <a:cubicBezTo>
                    <a:pt x="46" y="2081"/>
                    <a:pt x="44" y="2080"/>
                    <a:pt x="43" y="2079"/>
                  </a:cubicBezTo>
                  <a:cubicBezTo>
                    <a:pt x="43" y="2079"/>
                    <a:pt x="43" y="2080"/>
                    <a:pt x="43" y="2080"/>
                  </a:cubicBezTo>
                  <a:cubicBezTo>
                    <a:pt x="42" y="2080"/>
                    <a:pt x="42" y="2080"/>
                    <a:pt x="42" y="2081"/>
                  </a:cubicBezTo>
                  <a:cubicBezTo>
                    <a:pt x="43" y="2082"/>
                    <a:pt x="43" y="2083"/>
                    <a:pt x="42" y="2083"/>
                  </a:cubicBezTo>
                  <a:cubicBezTo>
                    <a:pt x="41" y="2083"/>
                    <a:pt x="41" y="2083"/>
                    <a:pt x="41" y="2084"/>
                  </a:cubicBezTo>
                  <a:cubicBezTo>
                    <a:pt x="41" y="2085"/>
                    <a:pt x="41" y="2085"/>
                    <a:pt x="41" y="2086"/>
                  </a:cubicBezTo>
                  <a:cubicBezTo>
                    <a:pt x="40" y="2085"/>
                    <a:pt x="39" y="2085"/>
                    <a:pt x="39" y="2085"/>
                  </a:cubicBezTo>
                  <a:cubicBezTo>
                    <a:pt x="39" y="2083"/>
                    <a:pt x="39" y="2082"/>
                    <a:pt x="39" y="2081"/>
                  </a:cubicBezTo>
                  <a:cubicBezTo>
                    <a:pt x="39" y="2080"/>
                    <a:pt x="40" y="2080"/>
                    <a:pt x="40" y="2081"/>
                  </a:cubicBezTo>
                  <a:cubicBezTo>
                    <a:pt x="40" y="2081"/>
                    <a:pt x="41" y="2080"/>
                    <a:pt x="41" y="2080"/>
                  </a:cubicBezTo>
                  <a:cubicBezTo>
                    <a:pt x="41" y="2080"/>
                    <a:pt x="41" y="2079"/>
                    <a:pt x="41" y="2079"/>
                  </a:cubicBezTo>
                  <a:cubicBezTo>
                    <a:pt x="38" y="2079"/>
                    <a:pt x="38" y="2077"/>
                    <a:pt x="38" y="2075"/>
                  </a:cubicBezTo>
                  <a:cubicBezTo>
                    <a:pt x="38" y="2074"/>
                    <a:pt x="40" y="2073"/>
                    <a:pt x="38" y="2072"/>
                  </a:cubicBezTo>
                  <a:cubicBezTo>
                    <a:pt x="38" y="2072"/>
                    <a:pt x="38" y="2070"/>
                    <a:pt x="38" y="2069"/>
                  </a:cubicBezTo>
                  <a:cubicBezTo>
                    <a:pt x="38" y="2068"/>
                    <a:pt x="37" y="2067"/>
                    <a:pt x="37" y="2066"/>
                  </a:cubicBezTo>
                  <a:cubicBezTo>
                    <a:pt x="37" y="2066"/>
                    <a:pt x="37" y="2065"/>
                    <a:pt x="38" y="2065"/>
                  </a:cubicBezTo>
                  <a:cubicBezTo>
                    <a:pt x="38" y="2065"/>
                    <a:pt x="39" y="2065"/>
                    <a:pt x="39" y="2066"/>
                  </a:cubicBezTo>
                  <a:cubicBezTo>
                    <a:pt x="39" y="2067"/>
                    <a:pt x="39" y="2069"/>
                    <a:pt x="39" y="2070"/>
                  </a:cubicBezTo>
                  <a:cubicBezTo>
                    <a:pt x="39" y="2071"/>
                    <a:pt x="39" y="2071"/>
                    <a:pt x="40" y="2071"/>
                  </a:cubicBezTo>
                  <a:cubicBezTo>
                    <a:pt x="40" y="2071"/>
                    <a:pt x="40" y="2070"/>
                    <a:pt x="40" y="2070"/>
                  </a:cubicBezTo>
                  <a:cubicBezTo>
                    <a:pt x="40" y="2070"/>
                    <a:pt x="40" y="2069"/>
                    <a:pt x="40" y="2069"/>
                  </a:cubicBezTo>
                  <a:cubicBezTo>
                    <a:pt x="40" y="2069"/>
                    <a:pt x="41" y="2070"/>
                    <a:pt x="41" y="2070"/>
                  </a:cubicBezTo>
                  <a:cubicBezTo>
                    <a:pt x="43" y="2072"/>
                    <a:pt x="41" y="2074"/>
                    <a:pt x="42" y="2075"/>
                  </a:cubicBezTo>
                  <a:cubicBezTo>
                    <a:pt x="42" y="2076"/>
                    <a:pt x="42" y="2076"/>
                    <a:pt x="43" y="2076"/>
                  </a:cubicBezTo>
                  <a:cubicBezTo>
                    <a:pt x="43" y="2076"/>
                    <a:pt x="44" y="2075"/>
                    <a:pt x="44" y="2075"/>
                  </a:cubicBezTo>
                  <a:cubicBezTo>
                    <a:pt x="44" y="2074"/>
                    <a:pt x="43" y="2072"/>
                    <a:pt x="43" y="2071"/>
                  </a:cubicBezTo>
                  <a:cubicBezTo>
                    <a:pt x="43" y="2069"/>
                    <a:pt x="43" y="2068"/>
                    <a:pt x="42" y="2066"/>
                  </a:cubicBezTo>
                  <a:cubicBezTo>
                    <a:pt x="42" y="2066"/>
                    <a:pt x="42" y="2065"/>
                    <a:pt x="42" y="2064"/>
                  </a:cubicBezTo>
                  <a:cubicBezTo>
                    <a:pt x="42" y="2063"/>
                    <a:pt x="43" y="2063"/>
                    <a:pt x="43" y="2063"/>
                  </a:cubicBezTo>
                  <a:cubicBezTo>
                    <a:pt x="44" y="2063"/>
                    <a:pt x="44" y="2064"/>
                    <a:pt x="45" y="2063"/>
                  </a:cubicBezTo>
                  <a:cubicBezTo>
                    <a:pt x="45" y="2063"/>
                    <a:pt x="44" y="2062"/>
                    <a:pt x="44" y="2062"/>
                  </a:cubicBezTo>
                  <a:cubicBezTo>
                    <a:pt x="43" y="2061"/>
                    <a:pt x="43" y="2061"/>
                    <a:pt x="42" y="2061"/>
                  </a:cubicBezTo>
                  <a:cubicBezTo>
                    <a:pt x="41" y="2059"/>
                    <a:pt x="41" y="2060"/>
                    <a:pt x="41" y="2062"/>
                  </a:cubicBezTo>
                  <a:cubicBezTo>
                    <a:pt x="41" y="2062"/>
                    <a:pt x="41" y="2062"/>
                    <a:pt x="41" y="2063"/>
                  </a:cubicBezTo>
                  <a:cubicBezTo>
                    <a:pt x="40" y="2062"/>
                    <a:pt x="40" y="2062"/>
                    <a:pt x="40" y="2062"/>
                  </a:cubicBezTo>
                  <a:cubicBezTo>
                    <a:pt x="39" y="2061"/>
                    <a:pt x="39" y="2061"/>
                    <a:pt x="39" y="2060"/>
                  </a:cubicBezTo>
                  <a:cubicBezTo>
                    <a:pt x="38" y="2059"/>
                    <a:pt x="38" y="2058"/>
                    <a:pt x="38" y="2058"/>
                  </a:cubicBezTo>
                  <a:cubicBezTo>
                    <a:pt x="39" y="2056"/>
                    <a:pt x="39" y="2055"/>
                    <a:pt x="39" y="2054"/>
                  </a:cubicBezTo>
                  <a:cubicBezTo>
                    <a:pt x="39" y="2053"/>
                    <a:pt x="39" y="2052"/>
                    <a:pt x="39" y="2051"/>
                  </a:cubicBezTo>
                  <a:cubicBezTo>
                    <a:pt x="39" y="2050"/>
                    <a:pt x="39" y="2050"/>
                    <a:pt x="39" y="2049"/>
                  </a:cubicBezTo>
                  <a:cubicBezTo>
                    <a:pt x="38" y="2048"/>
                    <a:pt x="37" y="2051"/>
                    <a:pt x="37" y="2049"/>
                  </a:cubicBezTo>
                  <a:cubicBezTo>
                    <a:pt x="37" y="2048"/>
                    <a:pt x="37" y="2047"/>
                    <a:pt x="36" y="2046"/>
                  </a:cubicBezTo>
                  <a:cubicBezTo>
                    <a:pt x="36" y="2044"/>
                    <a:pt x="37" y="2043"/>
                    <a:pt x="37" y="2041"/>
                  </a:cubicBezTo>
                  <a:cubicBezTo>
                    <a:pt x="38" y="2040"/>
                    <a:pt x="39" y="2040"/>
                    <a:pt x="39" y="2040"/>
                  </a:cubicBezTo>
                  <a:cubicBezTo>
                    <a:pt x="40" y="2040"/>
                    <a:pt x="40" y="2041"/>
                    <a:pt x="40" y="2041"/>
                  </a:cubicBezTo>
                  <a:cubicBezTo>
                    <a:pt x="40" y="2042"/>
                    <a:pt x="40" y="2042"/>
                    <a:pt x="40" y="2043"/>
                  </a:cubicBezTo>
                  <a:cubicBezTo>
                    <a:pt x="40" y="2043"/>
                    <a:pt x="41" y="2044"/>
                    <a:pt x="41" y="2044"/>
                  </a:cubicBezTo>
                  <a:cubicBezTo>
                    <a:pt x="41" y="2044"/>
                    <a:pt x="42" y="2043"/>
                    <a:pt x="42" y="2043"/>
                  </a:cubicBezTo>
                  <a:cubicBezTo>
                    <a:pt x="42" y="2039"/>
                    <a:pt x="42" y="2034"/>
                    <a:pt x="41" y="2030"/>
                  </a:cubicBezTo>
                  <a:cubicBezTo>
                    <a:pt x="41" y="2030"/>
                    <a:pt x="41" y="2030"/>
                    <a:pt x="40" y="2029"/>
                  </a:cubicBezTo>
                  <a:cubicBezTo>
                    <a:pt x="40" y="2030"/>
                    <a:pt x="40" y="2030"/>
                    <a:pt x="40" y="2031"/>
                  </a:cubicBezTo>
                  <a:cubicBezTo>
                    <a:pt x="40" y="2032"/>
                    <a:pt x="40" y="2033"/>
                    <a:pt x="40" y="2034"/>
                  </a:cubicBezTo>
                  <a:cubicBezTo>
                    <a:pt x="40" y="2036"/>
                    <a:pt x="41" y="2037"/>
                    <a:pt x="39" y="2039"/>
                  </a:cubicBezTo>
                  <a:cubicBezTo>
                    <a:pt x="39" y="2037"/>
                    <a:pt x="39" y="2036"/>
                    <a:pt x="39" y="2034"/>
                  </a:cubicBezTo>
                  <a:cubicBezTo>
                    <a:pt x="39" y="2034"/>
                    <a:pt x="39" y="2033"/>
                    <a:pt x="38" y="2033"/>
                  </a:cubicBezTo>
                  <a:cubicBezTo>
                    <a:pt x="37" y="2033"/>
                    <a:pt x="37" y="2032"/>
                    <a:pt x="37" y="2032"/>
                  </a:cubicBezTo>
                  <a:cubicBezTo>
                    <a:pt x="37" y="2031"/>
                    <a:pt x="36" y="2030"/>
                    <a:pt x="36" y="2029"/>
                  </a:cubicBezTo>
                  <a:cubicBezTo>
                    <a:pt x="36" y="2028"/>
                    <a:pt x="38" y="2028"/>
                    <a:pt x="38" y="2028"/>
                  </a:cubicBezTo>
                  <a:cubicBezTo>
                    <a:pt x="38" y="2026"/>
                    <a:pt x="38" y="2025"/>
                    <a:pt x="38" y="2023"/>
                  </a:cubicBezTo>
                  <a:cubicBezTo>
                    <a:pt x="38" y="2023"/>
                    <a:pt x="39" y="2023"/>
                    <a:pt x="39" y="2023"/>
                  </a:cubicBezTo>
                  <a:cubicBezTo>
                    <a:pt x="39" y="2023"/>
                    <a:pt x="40" y="2023"/>
                    <a:pt x="40" y="2023"/>
                  </a:cubicBezTo>
                  <a:cubicBezTo>
                    <a:pt x="40" y="2025"/>
                    <a:pt x="40" y="2026"/>
                    <a:pt x="40" y="2028"/>
                  </a:cubicBezTo>
                  <a:cubicBezTo>
                    <a:pt x="40" y="2028"/>
                    <a:pt x="41" y="2028"/>
                    <a:pt x="41" y="2028"/>
                  </a:cubicBezTo>
                  <a:cubicBezTo>
                    <a:pt x="42" y="2028"/>
                    <a:pt x="42" y="2028"/>
                    <a:pt x="41" y="2027"/>
                  </a:cubicBezTo>
                  <a:cubicBezTo>
                    <a:pt x="41" y="2027"/>
                    <a:pt x="41" y="2026"/>
                    <a:pt x="41" y="2026"/>
                  </a:cubicBezTo>
                  <a:cubicBezTo>
                    <a:pt x="42" y="2024"/>
                    <a:pt x="42" y="2023"/>
                    <a:pt x="41" y="2022"/>
                  </a:cubicBezTo>
                  <a:cubicBezTo>
                    <a:pt x="41" y="2021"/>
                    <a:pt x="41" y="2021"/>
                    <a:pt x="41" y="2020"/>
                  </a:cubicBezTo>
                  <a:cubicBezTo>
                    <a:pt x="41" y="2018"/>
                    <a:pt x="40" y="2017"/>
                    <a:pt x="39" y="2017"/>
                  </a:cubicBezTo>
                  <a:cubicBezTo>
                    <a:pt x="38" y="2017"/>
                    <a:pt x="38" y="2015"/>
                    <a:pt x="37" y="2016"/>
                  </a:cubicBezTo>
                  <a:cubicBezTo>
                    <a:pt x="37" y="2017"/>
                    <a:pt x="35" y="2016"/>
                    <a:pt x="36" y="2015"/>
                  </a:cubicBezTo>
                  <a:cubicBezTo>
                    <a:pt x="36" y="2014"/>
                    <a:pt x="36" y="2013"/>
                    <a:pt x="36" y="2012"/>
                  </a:cubicBezTo>
                  <a:cubicBezTo>
                    <a:pt x="36" y="2012"/>
                    <a:pt x="36" y="2011"/>
                    <a:pt x="36" y="2010"/>
                  </a:cubicBezTo>
                  <a:cubicBezTo>
                    <a:pt x="37" y="2011"/>
                    <a:pt x="37" y="2011"/>
                    <a:pt x="38" y="2011"/>
                  </a:cubicBezTo>
                  <a:cubicBezTo>
                    <a:pt x="38" y="2010"/>
                    <a:pt x="38" y="2007"/>
                    <a:pt x="37" y="2007"/>
                  </a:cubicBezTo>
                  <a:cubicBezTo>
                    <a:pt x="35" y="2006"/>
                    <a:pt x="36" y="2003"/>
                    <a:pt x="34" y="2002"/>
                  </a:cubicBezTo>
                  <a:cubicBezTo>
                    <a:pt x="34" y="2002"/>
                    <a:pt x="34" y="2002"/>
                    <a:pt x="35" y="2001"/>
                  </a:cubicBezTo>
                  <a:cubicBezTo>
                    <a:pt x="36" y="2001"/>
                    <a:pt x="37" y="1999"/>
                    <a:pt x="36" y="1998"/>
                  </a:cubicBezTo>
                  <a:cubicBezTo>
                    <a:pt x="35" y="1997"/>
                    <a:pt x="36" y="1996"/>
                    <a:pt x="35" y="1995"/>
                  </a:cubicBezTo>
                  <a:cubicBezTo>
                    <a:pt x="35" y="1995"/>
                    <a:pt x="35" y="1994"/>
                    <a:pt x="36" y="1993"/>
                  </a:cubicBezTo>
                  <a:cubicBezTo>
                    <a:pt x="36" y="1993"/>
                    <a:pt x="36" y="1992"/>
                    <a:pt x="36" y="1992"/>
                  </a:cubicBezTo>
                  <a:cubicBezTo>
                    <a:pt x="35" y="1992"/>
                    <a:pt x="34" y="1992"/>
                    <a:pt x="34" y="1991"/>
                  </a:cubicBezTo>
                  <a:cubicBezTo>
                    <a:pt x="34" y="1989"/>
                    <a:pt x="35" y="1988"/>
                    <a:pt x="36" y="1987"/>
                  </a:cubicBezTo>
                  <a:cubicBezTo>
                    <a:pt x="36" y="1987"/>
                    <a:pt x="37" y="1986"/>
                    <a:pt x="37" y="1986"/>
                  </a:cubicBezTo>
                  <a:cubicBezTo>
                    <a:pt x="37" y="1986"/>
                    <a:pt x="36" y="1986"/>
                    <a:pt x="36" y="1986"/>
                  </a:cubicBezTo>
                  <a:cubicBezTo>
                    <a:pt x="35" y="1985"/>
                    <a:pt x="35" y="1983"/>
                    <a:pt x="33" y="1983"/>
                  </a:cubicBezTo>
                  <a:cubicBezTo>
                    <a:pt x="34" y="1981"/>
                    <a:pt x="35" y="1980"/>
                    <a:pt x="34" y="1978"/>
                  </a:cubicBezTo>
                  <a:cubicBezTo>
                    <a:pt x="34" y="1978"/>
                    <a:pt x="34" y="1978"/>
                    <a:pt x="35" y="1977"/>
                  </a:cubicBezTo>
                  <a:cubicBezTo>
                    <a:pt x="35" y="1978"/>
                    <a:pt x="35" y="1978"/>
                    <a:pt x="35" y="1979"/>
                  </a:cubicBezTo>
                  <a:cubicBezTo>
                    <a:pt x="35" y="1979"/>
                    <a:pt x="35" y="1979"/>
                    <a:pt x="36" y="1979"/>
                  </a:cubicBezTo>
                  <a:cubicBezTo>
                    <a:pt x="36" y="1979"/>
                    <a:pt x="36" y="1979"/>
                    <a:pt x="36" y="1978"/>
                  </a:cubicBezTo>
                  <a:cubicBezTo>
                    <a:pt x="36" y="1977"/>
                    <a:pt x="35" y="1976"/>
                    <a:pt x="35" y="1975"/>
                  </a:cubicBezTo>
                  <a:cubicBezTo>
                    <a:pt x="34" y="1974"/>
                    <a:pt x="33" y="1973"/>
                    <a:pt x="33" y="1971"/>
                  </a:cubicBezTo>
                  <a:cubicBezTo>
                    <a:pt x="33" y="1970"/>
                    <a:pt x="32" y="1969"/>
                    <a:pt x="33" y="1968"/>
                  </a:cubicBezTo>
                  <a:cubicBezTo>
                    <a:pt x="34" y="1967"/>
                    <a:pt x="33" y="1966"/>
                    <a:pt x="33" y="1965"/>
                  </a:cubicBezTo>
                  <a:cubicBezTo>
                    <a:pt x="32" y="1964"/>
                    <a:pt x="32" y="1963"/>
                    <a:pt x="33" y="1962"/>
                  </a:cubicBezTo>
                  <a:cubicBezTo>
                    <a:pt x="33" y="1961"/>
                    <a:pt x="33" y="1960"/>
                    <a:pt x="33" y="1960"/>
                  </a:cubicBezTo>
                  <a:cubicBezTo>
                    <a:pt x="32" y="1958"/>
                    <a:pt x="33" y="1956"/>
                    <a:pt x="32" y="1955"/>
                  </a:cubicBezTo>
                  <a:cubicBezTo>
                    <a:pt x="32" y="1952"/>
                    <a:pt x="32" y="1950"/>
                    <a:pt x="32" y="1948"/>
                  </a:cubicBezTo>
                  <a:cubicBezTo>
                    <a:pt x="32" y="1947"/>
                    <a:pt x="32" y="1946"/>
                    <a:pt x="32" y="1946"/>
                  </a:cubicBezTo>
                  <a:cubicBezTo>
                    <a:pt x="30" y="1946"/>
                    <a:pt x="30" y="1945"/>
                    <a:pt x="29" y="1944"/>
                  </a:cubicBezTo>
                  <a:cubicBezTo>
                    <a:pt x="29" y="1944"/>
                    <a:pt x="28" y="1944"/>
                    <a:pt x="28" y="1944"/>
                  </a:cubicBezTo>
                  <a:cubicBezTo>
                    <a:pt x="28" y="1945"/>
                    <a:pt x="29" y="1945"/>
                    <a:pt x="28" y="1946"/>
                  </a:cubicBezTo>
                  <a:cubicBezTo>
                    <a:pt x="28" y="1946"/>
                    <a:pt x="29" y="1947"/>
                    <a:pt x="28" y="1947"/>
                  </a:cubicBezTo>
                  <a:cubicBezTo>
                    <a:pt x="28" y="1947"/>
                    <a:pt x="28" y="1946"/>
                    <a:pt x="27" y="1946"/>
                  </a:cubicBezTo>
                  <a:cubicBezTo>
                    <a:pt x="27" y="1945"/>
                    <a:pt x="27" y="1945"/>
                    <a:pt x="26" y="1945"/>
                  </a:cubicBezTo>
                  <a:cubicBezTo>
                    <a:pt x="26" y="1946"/>
                    <a:pt x="25" y="1945"/>
                    <a:pt x="25" y="1945"/>
                  </a:cubicBezTo>
                  <a:cubicBezTo>
                    <a:pt x="25" y="1945"/>
                    <a:pt x="25" y="1944"/>
                    <a:pt x="25" y="1943"/>
                  </a:cubicBezTo>
                  <a:cubicBezTo>
                    <a:pt x="25" y="1943"/>
                    <a:pt x="26" y="1943"/>
                    <a:pt x="26" y="1943"/>
                  </a:cubicBezTo>
                  <a:cubicBezTo>
                    <a:pt x="28" y="1944"/>
                    <a:pt x="27" y="1943"/>
                    <a:pt x="27" y="1942"/>
                  </a:cubicBezTo>
                  <a:cubicBezTo>
                    <a:pt x="29" y="1940"/>
                    <a:pt x="29" y="1940"/>
                    <a:pt x="29" y="1939"/>
                  </a:cubicBezTo>
                  <a:cubicBezTo>
                    <a:pt x="30" y="1937"/>
                    <a:pt x="29" y="1935"/>
                    <a:pt x="30" y="1933"/>
                  </a:cubicBezTo>
                  <a:cubicBezTo>
                    <a:pt x="31" y="1933"/>
                    <a:pt x="30" y="1932"/>
                    <a:pt x="30" y="1931"/>
                  </a:cubicBezTo>
                  <a:cubicBezTo>
                    <a:pt x="29" y="1929"/>
                    <a:pt x="28" y="1928"/>
                    <a:pt x="28" y="1926"/>
                  </a:cubicBezTo>
                  <a:cubicBezTo>
                    <a:pt x="28" y="1925"/>
                    <a:pt x="29" y="1923"/>
                    <a:pt x="27" y="1924"/>
                  </a:cubicBezTo>
                  <a:cubicBezTo>
                    <a:pt x="27" y="1924"/>
                    <a:pt x="26" y="1923"/>
                    <a:pt x="28" y="1923"/>
                  </a:cubicBezTo>
                  <a:cubicBezTo>
                    <a:pt x="28" y="1922"/>
                    <a:pt x="28" y="1922"/>
                    <a:pt x="28" y="1922"/>
                  </a:cubicBezTo>
                  <a:cubicBezTo>
                    <a:pt x="28" y="1921"/>
                    <a:pt x="27" y="1920"/>
                    <a:pt x="28" y="1920"/>
                  </a:cubicBezTo>
                  <a:cubicBezTo>
                    <a:pt x="28" y="1917"/>
                    <a:pt x="27" y="1914"/>
                    <a:pt x="25" y="1913"/>
                  </a:cubicBezTo>
                  <a:cubicBezTo>
                    <a:pt x="24" y="1911"/>
                    <a:pt x="25" y="1910"/>
                    <a:pt x="26" y="1909"/>
                  </a:cubicBezTo>
                  <a:cubicBezTo>
                    <a:pt x="26" y="1909"/>
                    <a:pt x="26" y="1909"/>
                    <a:pt x="26" y="1908"/>
                  </a:cubicBezTo>
                  <a:cubicBezTo>
                    <a:pt x="26" y="1909"/>
                    <a:pt x="26" y="1909"/>
                    <a:pt x="26" y="1909"/>
                  </a:cubicBezTo>
                  <a:cubicBezTo>
                    <a:pt x="27" y="1910"/>
                    <a:pt x="27" y="1911"/>
                    <a:pt x="27" y="1911"/>
                  </a:cubicBezTo>
                  <a:cubicBezTo>
                    <a:pt x="27" y="1911"/>
                    <a:pt x="28" y="1910"/>
                    <a:pt x="28" y="1910"/>
                  </a:cubicBezTo>
                  <a:cubicBezTo>
                    <a:pt x="30" y="1908"/>
                    <a:pt x="30" y="1908"/>
                    <a:pt x="28" y="1906"/>
                  </a:cubicBezTo>
                  <a:cubicBezTo>
                    <a:pt x="27" y="1906"/>
                    <a:pt x="26" y="1906"/>
                    <a:pt x="26" y="1905"/>
                  </a:cubicBezTo>
                  <a:cubicBezTo>
                    <a:pt x="26" y="1903"/>
                    <a:pt x="26" y="1901"/>
                    <a:pt x="26" y="1899"/>
                  </a:cubicBezTo>
                  <a:cubicBezTo>
                    <a:pt x="26" y="1897"/>
                    <a:pt x="27" y="1898"/>
                    <a:pt x="28" y="1899"/>
                  </a:cubicBezTo>
                  <a:cubicBezTo>
                    <a:pt x="29" y="1899"/>
                    <a:pt x="30" y="1898"/>
                    <a:pt x="28" y="1897"/>
                  </a:cubicBezTo>
                  <a:cubicBezTo>
                    <a:pt x="29" y="1897"/>
                    <a:pt x="30" y="1896"/>
                    <a:pt x="30" y="1896"/>
                  </a:cubicBezTo>
                  <a:cubicBezTo>
                    <a:pt x="30" y="1895"/>
                    <a:pt x="31" y="1895"/>
                    <a:pt x="31" y="1895"/>
                  </a:cubicBezTo>
                  <a:cubicBezTo>
                    <a:pt x="31" y="1894"/>
                    <a:pt x="30" y="1894"/>
                    <a:pt x="30" y="1894"/>
                  </a:cubicBezTo>
                  <a:cubicBezTo>
                    <a:pt x="30" y="1894"/>
                    <a:pt x="30" y="1893"/>
                    <a:pt x="30" y="1893"/>
                  </a:cubicBezTo>
                  <a:cubicBezTo>
                    <a:pt x="31" y="1893"/>
                    <a:pt x="32" y="1892"/>
                    <a:pt x="31" y="1891"/>
                  </a:cubicBezTo>
                  <a:cubicBezTo>
                    <a:pt x="31" y="1890"/>
                    <a:pt x="31" y="1889"/>
                    <a:pt x="30" y="1888"/>
                  </a:cubicBezTo>
                  <a:cubicBezTo>
                    <a:pt x="30" y="1888"/>
                    <a:pt x="30" y="1888"/>
                    <a:pt x="29" y="1888"/>
                  </a:cubicBezTo>
                  <a:cubicBezTo>
                    <a:pt x="29" y="1889"/>
                    <a:pt x="28" y="1889"/>
                    <a:pt x="28" y="1890"/>
                  </a:cubicBezTo>
                  <a:cubicBezTo>
                    <a:pt x="27" y="1892"/>
                    <a:pt x="28" y="1894"/>
                    <a:pt x="27" y="1896"/>
                  </a:cubicBezTo>
                  <a:cubicBezTo>
                    <a:pt x="27" y="1896"/>
                    <a:pt x="27" y="1897"/>
                    <a:pt x="26" y="1897"/>
                  </a:cubicBezTo>
                  <a:cubicBezTo>
                    <a:pt x="25" y="1896"/>
                    <a:pt x="26" y="1896"/>
                    <a:pt x="26" y="1896"/>
                  </a:cubicBezTo>
                  <a:cubicBezTo>
                    <a:pt x="25" y="1893"/>
                    <a:pt x="26" y="1890"/>
                    <a:pt x="26" y="1888"/>
                  </a:cubicBezTo>
                  <a:cubicBezTo>
                    <a:pt x="25" y="1887"/>
                    <a:pt x="24" y="1887"/>
                    <a:pt x="24" y="1887"/>
                  </a:cubicBezTo>
                  <a:cubicBezTo>
                    <a:pt x="21" y="1886"/>
                    <a:pt x="20" y="1885"/>
                    <a:pt x="19" y="1885"/>
                  </a:cubicBezTo>
                  <a:cubicBezTo>
                    <a:pt x="17" y="1885"/>
                    <a:pt x="18" y="1886"/>
                    <a:pt x="19" y="1887"/>
                  </a:cubicBezTo>
                  <a:cubicBezTo>
                    <a:pt x="19" y="1887"/>
                    <a:pt x="18" y="1888"/>
                    <a:pt x="18" y="1888"/>
                  </a:cubicBezTo>
                  <a:cubicBezTo>
                    <a:pt x="17" y="1888"/>
                    <a:pt x="17" y="1889"/>
                    <a:pt x="17" y="1890"/>
                  </a:cubicBezTo>
                  <a:cubicBezTo>
                    <a:pt x="16" y="1890"/>
                    <a:pt x="16" y="1890"/>
                    <a:pt x="15" y="1890"/>
                  </a:cubicBezTo>
                  <a:cubicBezTo>
                    <a:pt x="15" y="1890"/>
                    <a:pt x="15" y="1889"/>
                    <a:pt x="15" y="1889"/>
                  </a:cubicBezTo>
                  <a:cubicBezTo>
                    <a:pt x="15" y="1888"/>
                    <a:pt x="17" y="1887"/>
                    <a:pt x="15" y="1887"/>
                  </a:cubicBezTo>
                  <a:cubicBezTo>
                    <a:pt x="12" y="1887"/>
                    <a:pt x="10" y="1886"/>
                    <a:pt x="8" y="1886"/>
                  </a:cubicBezTo>
                  <a:cubicBezTo>
                    <a:pt x="7" y="1886"/>
                    <a:pt x="6" y="1887"/>
                    <a:pt x="6" y="1888"/>
                  </a:cubicBezTo>
                  <a:cubicBezTo>
                    <a:pt x="6" y="1889"/>
                    <a:pt x="7" y="1890"/>
                    <a:pt x="7" y="1891"/>
                  </a:cubicBezTo>
                  <a:cubicBezTo>
                    <a:pt x="7" y="1892"/>
                    <a:pt x="6" y="1893"/>
                    <a:pt x="6" y="1893"/>
                  </a:cubicBezTo>
                  <a:cubicBezTo>
                    <a:pt x="5" y="1894"/>
                    <a:pt x="4" y="1893"/>
                    <a:pt x="3" y="1893"/>
                  </a:cubicBezTo>
                  <a:cubicBezTo>
                    <a:pt x="2" y="1892"/>
                    <a:pt x="2" y="1891"/>
                    <a:pt x="3" y="1891"/>
                  </a:cubicBezTo>
                  <a:cubicBezTo>
                    <a:pt x="4" y="1889"/>
                    <a:pt x="4" y="1888"/>
                    <a:pt x="3" y="1887"/>
                  </a:cubicBezTo>
                  <a:cubicBezTo>
                    <a:pt x="2" y="1886"/>
                    <a:pt x="3" y="1885"/>
                    <a:pt x="3" y="1883"/>
                  </a:cubicBezTo>
                  <a:cubicBezTo>
                    <a:pt x="4" y="1882"/>
                    <a:pt x="5" y="1881"/>
                    <a:pt x="3" y="1879"/>
                  </a:cubicBezTo>
                  <a:cubicBezTo>
                    <a:pt x="2" y="1878"/>
                    <a:pt x="2" y="1877"/>
                    <a:pt x="2" y="1875"/>
                  </a:cubicBezTo>
                  <a:cubicBezTo>
                    <a:pt x="3" y="1875"/>
                    <a:pt x="3" y="1874"/>
                    <a:pt x="3" y="1874"/>
                  </a:cubicBezTo>
                  <a:cubicBezTo>
                    <a:pt x="3" y="1874"/>
                    <a:pt x="3" y="1875"/>
                    <a:pt x="4" y="1875"/>
                  </a:cubicBezTo>
                  <a:cubicBezTo>
                    <a:pt x="5" y="1877"/>
                    <a:pt x="7" y="1877"/>
                    <a:pt x="8" y="1876"/>
                  </a:cubicBezTo>
                  <a:cubicBezTo>
                    <a:pt x="9" y="1875"/>
                    <a:pt x="10" y="1875"/>
                    <a:pt x="11" y="1876"/>
                  </a:cubicBezTo>
                  <a:cubicBezTo>
                    <a:pt x="11" y="1876"/>
                    <a:pt x="12" y="1875"/>
                    <a:pt x="12" y="1875"/>
                  </a:cubicBezTo>
                  <a:cubicBezTo>
                    <a:pt x="12" y="1873"/>
                    <a:pt x="12" y="1871"/>
                    <a:pt x="13" y="1870"/>
                  </a:cubicBezTo>
                  <a:cubicBezTo>
                    <a:pt x="14" y="1867"/>
                    <a:pt x="15" y="1866"/>
                    <a:pt x="17" y="1867"/>
                  </a:cubicBezTo>
                  <a:cubicBezTo>
                    <a:pt x="18" y="1867"/>
                    <a:pt x="19" y="1868"/>
                    <a:pt x="19" y="1868"/>
                  </a:cubicBezTo>
                  <a:cubicBezTo>
                    <a:pt x="21" y="1868"/>
                    <a:pt x="21" y="1868"/>
                    <a:pt x="20" y="1866"/>
                  </a:cubicBezTo>
                  <a:cubicBezTo>
                    <a:pt x="20" y="1866"/>
                    <a:pt x="20" y="1865"/>
                    <a:pt x="20" y="1865"/>
                  </a:cubicBezTo>
                  <a:cubicBezTo>
                    <a:pt x="20" y="1864"/>
                    <a:pt x="20" y="1864"/>
                    <a:pt x="21" y="1865"/>
                  </a:cubicBezTo>
                  <a:cubicBezTo>
                    <a:pt x="21" y="1865"/>
                    <a:pt x="21" y="1865"/>
                    <a:pt x="21" y="1865"/>
                  </a:cubicBezTo>
                  <a:cubicBezTo>
                    <a:pt x="21" y="1862"/>
                    <a:pt x="24" y="1864"/>
                    <a:pt x="25" y="1862"/>
                  </a:cubicBezTo>
                  <a:cubicBezTo>
                    <a:pt x="25" y="1861"/>
                    <a:pt x="24" y="1860"/>
                    <a:pt x="23" y="1859"/>
                  </a:cubicBezTo>
                  <a:cubicBezTo>
                    <a:pt x="21" y="1859"/>
                    <a:pt x="22" y="1858"/>
                    <a:pt x="22" y="1857"/>
                  </a:cubicBezTo>
                  <a:cubicBezTo>
                    <a:pt x="22" y="1857"/>
                    <a:pt x="22" y="1857"/>
                    <a:pt x="22" y="1856"/>
                  </a:cubicBezTo>
                  <a:cubicBezTo>
                    <a:pt x="23" y="1856"/>
                    <a:pt x="23" y="1857"/>
                    <a:pt x="24" y="1857"/>
                  </a:cubicBezTo>
                  <a:cubicBezTo>
                    <a:pt x="27" y="1859"/>
                    <a:pt x="27" y="1859"/>
                    <a:pt x="27" y="1859"/>
                  </a:cubicBezTo>
                  <a:cubicBezTo>
                    <a:pt x="28" y="1859"/>
                    <a:pt x="28" y="1859"/>
                    <a:pt x="29" y="1859"/>
                  </a:cubicBezTo>
                  <a:cubicBezTo>
                    <a:pt x="30" y="1857"/>
                    <a:pt x="31" y="1855"/>
                    <a:pt x="30" y="1854"/>
                  </a:cubicBezTo>
                  <a:cubicBezTo>
                    <a:pt x="32" y="1853"/>
                    <a:pt x="33" y="1851"/>
                    <a:pt x="33" y="1849"/>
                  </a:cubicBezTo>
                  <a:cubicBezTo>
                    <a:pt x="34" y="1847"/>
                    <a:pt x="35" y="1845"/>
                    <a:pt x="35" y="1843"/>
                  </a:cubicBezTo>
                  <a:cubicBezTo>
                    <a:pt x="35" y="1842"/>
                    <a:pt x="36" y="1841"/>
                    <a:pt x="34" y="1841"/>
                  </a:cubicBezTo>
                  <a:cubicBezTo>
                    <a:pt x="34" y="1840"/>
                    <a:pt x="33" y="1840"/>
                    <a:pt x="32" y="1840"/>
                  </a:cubicBezTo>
                  <a:cubicBezTo>
                    <a:pt x="32" y="1841"/>
                    <a:pt x="32" y="1841"/>
                    <a:pt x="31" y="1841"/>
                  </a:cubicBezTo>
                  <a:cubicBezTo>
                    <a:pt x="30" y="1839"/>
                    <a:pt x="30" y="1837"/>
                    <a:pt x="30" y="1835"/>
                  </a:cubicBezTo>
                  <a:cubicBezTo>
                    <a:pt x="32" y="1835"/>
                    <a:pt x="34" y="1834"/>
                    <a:pt x="33" y="1831"/>
                  </a:cubicBezTo>
                  <a:cubicBezTo>
                    <a:pt x="33" y="1831"/>
                    <a:pt x="33" y="1830"/>
                    <a:pt x="32" y="1831"/>
                  </a:cubicBezTo>
                  <a:cubicBezTo>
                    <a:pt x="32" y="1831"/>
                    <a:pt x="32" y="1831"/>
                    <a:pt x="31" y="1831"/>
                  </a:cubicBezTo>
                  <a:cubicBezTo>
                    <a:pt x="31" y="1831"/>
                    <a:pt x="30" y="1831"/>
                    <a:pt x="30" y="1831"/>
                  </a:cubicBezTo>
                  <a:cubicBezTo>
                    <a:pt x="29" y="1830"/>
                    <a:pt x="28" y="1829"/>
                    <a:pt x="27" y="1828"/>
                  </a:cubicBezTo>
                  <a:cubicBezTo>
                    <a:pt x="29" y="1828"/>
                    <a:pt x="31" y="1828"/>
                    <a:pt x="30" y="1825"/>
                  </a:cubicBezTo>
                  <a:cubicBezTo>
                    <a:pt x="30" y="1825"/>
                    <a:pt x="31" y="1825"/>
                    <a:pt x="31" y="1824"/>
                  </a:cubicBezTo>
                  <a:cubicBezTo>
                    <a:pt x="32" y="1822"/>
                    <a:pt x="32" y="1822"/>
                    <a:pt x="34" y="1824"/>
                  </a:cubicBezTo>
                  <a:cubicBezTo>
                    <a:pt x="34" y="1824"/>
                    <a:pt x="35" y="1825"/>
                    <a:pt x="35" y="1824"/>
                  </a:cubicBezTo>
                  <a:cubicBezTo>
                    <a:pt x="35" y="1824"/>
                    <a:pt x="36" y="1824"/>
                    <a:pt x="36" y="1823"/>
                  </a:cubicBezTo>
                  <a:cubicBezTo>
                    <a:pt x="36" y="1820"/>
                    <a:pt x="36" y="1816"/>
                    <a:pt x="36" y="1813"/>
                  </a:cubicBezTo>
                  <a:cubicBezTo>
                    <a:pt x="36" y="1813"/>
                    <a:pt x="36" y="1812"/>
                    <a:pt x="35" y="1812"/>
                  </a:cubicBezTo>
                  <a:cubicBezTo>
                    <a:pt x="35" y="1812"/>
                    <a:pt x="35" y="1812"/>
                    <a:pt x="35" y="1811"/>
                  </a:cubicBezTo>
                  <a:cubicBezTo>
                    <a:pt x="34" y="1812"/>
                    <a:pt x="34" y="1812"/>
                    <a:pt x="34" y="1812"/>
                  </a:cubicBezTo>
                  <a:cubicBezTo>
                    <a:pt x="34" y="1814"/>
                    <a:pt x="34" y="1815"/>
                    <a:pt x="33" y="1817"/>
                  </a:cubicBezTo>
                  <a:cubicBezTo>
                    <a:pt x="33" y="1818"/>
                    <a:pt x="32" y="1818"/>
                    <a:pt x="32" y="1819"/>
                  </a:cubicBezTo>
                  <a:cubicBezTo>
                    <a:pt x="31" y="1818"/>
                    <a:pt x="31" y="1818"/>
                    <a:pt x="30" y="1817"/>
                  </a:cubicBezTo>
                  <a:cubicBezTo>
                    <a:pt x="30" y="1816"/>
                    <a:pt x="30" y="1815"/>
                    <a:pt x="30" y="1814"/>
                  </a:cubicBezTo>
                  <a:cubicBezTo>
                    <a:pt x="30" y="1813"/>
                    <a:pt x="30" y="1812"/>
                    <a:pt x="28" y="1813"/>
                  </a:cubicBezTo>
                  <a:cubicBezTo>
                    <a:pt x="28" y="1813"/>
                    <a:pt x="27" y="1812"/>
                    <a:pt x="27" y="1813"/>
                  </a:cubicBezTo>
                  <a:cubicBezTo>
                    <a:pt x="26" y="1815"/>
                    <a:pt x="26" y="1816"/>
                    <a:pt x="27" y="1818"/>
                  </a:cubicBezTo>
                  <a:cubicBezTo>
                    <a:pt x="28" y="1818"/>
                    <a:pt x="27" y="1818"/>
                    <a:pt x="27" y="1819"/>
                  </a:cubicBezTo>
                  <a:cubicBezTo>
                    <a:pt x="27" y="1819"/>
                    <a:pt x="26" y="1818"/>
                    <a:pt x="26" y="1818"/>
                  </a:cubicBezTo>
                  <a:cubicBezTo>
                    <a:pt x="26" y="1817"/>
                    <a:pt x="25" y="1816"/>
                    <a:pt x="24" y="1815"/>
                  </a:cubicBezTo>
                  <a:cubicBezTo>
                    <a:pt x="23" y="1814"/>
                    <a:pt x="23" y="1811"/>
                    <a:pt x="25" y="1810"/>
                  </a:cubicBezTo>
                  <a:cubicBezTo>
                    <a:pt x="25" y="1810"/>
                    <a:pt x="25" y="1809"/>
                    <a:pt x="26" y="1809"/>
                  </a:cubicBezTo>
                  <a:cubicBezTo>
                    <a:pt x="27" y="1808"/>
                    <a:pt x="27" y="1807"/>
                    <a:pt x="26" y="1806"/>
                  </a:cubicBezTo>
                  <a:cubicBezTo>
                    <a:pt x="24" y="1804"/>
                    <a:pt x="24" y="1804"/>
                    <a:pt x="26" y="1802"/>
                  </a:cubicBezTo>
                  <a:cubicBezTo>
                    <a:pt x="26" y="1801"/>
                    <a:pt x="27" y="1801"/>
                    <a:pt x="27" y="1800"/>
                  </a:cubicBezTo>
                  <a:cubicBezTo>
                    <a:pt x="28" y="1800"/>
                    <a:pt x="27" y="1799"/>
                    <a:pt x="27" y="1798"/>
                  </a:cubicBezTo>
                  <a:cubicBezTo>
                    <a:pt x="27" y="1798"/>
                    <a:pt x="27" y="1799"/>
                    <a:pt x="26" y="1799"/>
                  </a:cubicBezTo>
                  <a:cubicBezTo>
                    <a:pt x="24" y="1799"/>
                    <a:pt x="24" y="1799"/>
                    <a:pt x="24" y="1797"/>
                  </a:cubicBezTo>
                  <a:cubicBezTo>
                    <a:pt x="24" y="1796"/>
                    <a:pt x="24" y="1795"/>
                    <a:pt x="22" y="1795"/>
                  </a:cubicBezTo>
                  <a:cubicBezTo>
                    <a:pt x="22" y="1794"/>
                    <a:pt x="22" y="1794"/>
                    <a:pt x="22" y="1793"/>
                  </a:cubicBezTo>
                  <a:cubicBezTo>
                    <a:pt x="22" y="1793"/>
                    <a:pt x="22" y="1792"/>
                    <a:pt x="24" y="1793"/>
                  </a:cubicBezTo>
                  <a:cubicBezTo>
                    <a:pt x="25" y="1794"/>
                    <a:pt x="26" y="1793"/>
                    <a:pt x="26" y="1792"/>
                  </a:cubicBezTo>
                  <a:cubicBezTo>
                    <a:pt x="25" y="1789"/>
                    <a:pt x="26" y="1787"/>
                    <a:pt x="24" y="1785"/>
                  </a:cubicBezTo>
                  <a:cubicBezTo>
                    <a:pt x="24" y="1785"/>
                    <a:pt x="24" y="1784"/>
                    <a:pt x="24" y="1783"/>
                  </a:cubicBezTo>
                  <a:cubicBezTo>
                    <a:pt x="25" y="1782"/>
                    <a:pt x="26" y="1782"/>
                    <a:pt x="27" y="1783"/>
                  </a:cubicBezTo>
                  <a:cubicBezTo>
                    <a:pt x="27" y="1783"/>
                    <a:pt x="27" y="1783"/>
                    <a:pt x="27" y="1784"/>
                  </a:cubicBezTo>
                  <a:cubicBezTo>
                    <a:pt x="27" y="1785"/>
                    <a:pt x="28" y="1787"/>
                    <a:pt x="27" y="1789"/>
                  </a:cubicBezTo>
                  <a:cubicBezTo>
                    <a:pt x="26" y="1790"/>
                    <a:pt x="26" y="1792"/>
                    <a:pt x="27" y="1793"/>
                  </a:cubicBezTo>
                  <a:cubicBezTo>
                    <a:pt x="27" y="1793"/>
                    <a:pt x="27" y="1794"/>
                    <a:pt x="27" y="1794"/>
                  </a:cubicBezTo>
                  <a:cubicBezTo>
                    <a:pt x="27" y="1794"/>
                    <a:pt x="28" y="1794"/>
                    <a:pt x="28" y="1794"/>
                  </a:cubicBezTo>
                  <a:cubicBezTo>
                    <a:pt x="29" y="1793"/>
                    <a:pt x="29" y="1793"/>
                    <a:pt x="29" y="1792"/>
                  </a:cubicBezTo>
                  <a:cubicBezTo>
                    <a:pt x="30" y="1791"/>
                    <a:pt x="30" y="1791"/>
                    <a:pt x="31" y="1791"/>
                  </a:cubicBezTo>
                  <a:cubicBezTo>
                    <a:pt x="32" y="1792"/>
                    <a:pt x="33" y="1792"/>
                    <a:pt x="33" y="1792"/>
                  </a:cubicBezTo>
                  <a:cubicBezTo>
                    <a:pt x="33" y="1791"/>
                    <a:pt x="34" y="1790"/>
                    <a:pt x="34" y="1789"/>
                  </a:cubicBezTo>
                  <a:cubicBezTo>
                    <a:pt x="33" y="1788"/>
                    <a:pt x="33" y="1786"/>
                    <a:pt x="33" y="1785"/>
                  </a:cubicBezTo>
                  <a:cubicBezTo>
                    <a:pt x="33" y="1784"/>
                    <a:pt x="33" y="1784"/>
                    <a:pt x="34" y="1783"/>
                  </a:cubicBezTo>
                  <a:cubicBezTo>
                    <a:pt x="35" y="1783"/>
                    <a:pt x="35" y="1782"/>
                    <a:pt x="35" y="1782"/>
                  </a:cubicBezTo>
                  <a:cubicBezTo>
                    <a:pt x="34" y="1781"/>
                    <a:pt x="34" y="1781"/>
                    <a:pt x="33" y="1780"/>
                  </a:cubicBezTo>
                  <a:cubicBezTo>
                    <a:pt x="33" y="1780"/>
                    <a:pt x="33" y="1778"/>
                    <a:pt x="33" y="1778"/>
                  </a:cubicBezTo>
                  <a:cubicBezTo>
                    <a:pt x="35" y="1778"/>
                    <a:pt x="34" y="1779"/>
                    <a:pt x="34" y="1779"/>
                  </a:cubicBezTo>
                  <a:cubicBezTo>
                    <a:pt x="35" y="1779"/>
                    <a:pt x="35" y="1780"/>
                    <a:pt x="35" y="1780"/>
                  </a:cubicBezTo>
                  <a:cubicBezTo>
                    <a:pt x="35" y="1780"/>
                    <a:pt x="36" y="1780"/>
                    <a:pt x="36" y="1780"/>
                  </a:cubicBezTo>
                  <a:cubicBezTo>
                    <a:pt x="36" y="1780"/>
                    <a:pt x="36" y="1780"/>
                    <a:pt x="36" y="1780"/>
                  </a:cubicBezTo>
                  <a:cubicBezTo>
                    <a:pt x="36" y="1778"/>
                    <a:pt x="36" y="1777"/>
                    <a:pt x="36" y="1776"/>
                  </a:cubicBezTo>
                  <a:cubicBezTo>
                    <a:pt x="36" y="1774"/>
                    <a:pt x="37" y="1774"/>
                    <a:pt x="39" y="1774"/>
                  </a:cubicBezTo>
                  <a:cubicBezTo>
                    <a:pt x="41" y="1775"/>
                    <a:pt x="42" y="1774"/>
                    <a:pt x="42" y="1773"/>
                  </a:cubicBezTo>
                  <a:cubicBezTo>
                    <a:pt x="42" y="1772"/>
                    <a:pt x="41" y="1771"/>
                    <a:pt x="42" y="1770"/>
                  </a:cubicBezTo>
                  <a:cubicBezTo>
                    <a:pt x="42" y="1770"/>
                    <a:pt x="40" y="1769"/>
                    <a:pt x="40" y="1770"/>
                  </a:cubicBezTo>
                  <a:cubicBezTo>
                    <a:pt x="39" y="1771"/>
                    <a:pt x="38" y="1772"/>
                    <a:pt x="36" y="1772"/>
                  </a:cubicBezTo>
                  <a:cubicBezTo>
                    <a:pt x="34" y="1774"/>
                    <a:pt x="32" y="1775"/>
                    <a:pt x="31" y="1778"/>
                  </a:cubicBezTo>
                  <a:cubicBezTo>
                    <a:pt x="31" y="1779"/>
                    <a:pt x="31" y="1779"/>
                    <a:pt x="31" y="1780"/>
                  </a:cubicBezTo>
                  <a:cubicBezTo>
                    <a:pt x="31" y="1779"/>
                    <a:pt x="31" y="1779"/>
                    <a:pt x="30" y="1778"/>
                  </a:cubicBezTo>
                  <a:cubicBezTo>
                    <a:pt x="30" y="1778"/>
                    <a:pt x="30" y="1778"/>
                    <a:pt x="29" y="1778"/>
                  </a:cubicBezTo>
                  <a:cubicBezTo>
                    <a:pt x="28" y="1779"/>
                    <a:pt x="26" y="1778"/>
                    <a:pt x="26" y="1780"/>
                  </a:cubicBezTo>
                  <a:cubicBezTo>
                    <a:pt x="25" y="1779"/>
                    <a:pt x="25" y="1779"/>
                    <a:pt x="25" y="1779"/>
                  </a:cubicBezTo>
                  <a:cubicBezTo>
                    <a:pt x="25" y="1777"/>
                    <a:pt x="25" y="1775"/>
                    <a:pt x="25" y="1773"/>
                  </a:cubicBezTo>
                  <a:cubicBezTo>
                    <a:pt x="25" y="1772"/>
                    <a:pt x="25" y="1771"/>
                    <a:pt x="25" y="1771"/>
                  </a:cubicBezTo>
                  <a:cubicBezTo>
                    <a:pt x="24" y="1767"/>
                    <a:pt x="25" y="1765"/>
                    <a:pt x="28" y="1763"/>
                  </a:cubicBezTo>
                  <a:cubicBezTo>
                    <a:pt x="28" y="1763"/>
                    <a:pt x="28" y="1763"/>
                    <a:pt x="28" y="1763"/>
                  </a:cubicBezTo>
                  <a:cubicBezTo>
                    <a:pt x="28" y="1764"/>
                    <a:pt x="28" y="1764"/>
                    <a:pt x="30" y="1764"/>
                  </a:cubicBezTo>
                  <a:cubicBezTo>
                    <a:pt x="30" y="1763"/>
                    <a:pt x="32" y="1762"/>
                    <a:pt x="32" y="1765"/>
                  </a:cubicBezTo>
                  <a:cubicBezTo>
                    <a:pt x="32" y="1765"/>
                    <a:pt x="33" y="1765"/>
                    <a:pt x="33" y="1765"/>
                  </a:cubicBezTo>
                  <a:cubicBezTo>
                    <a:pt x="34" y="1764"/>
                    <a:pt x="33" y="1762"/>
                    <a:pt x="34" y="1763"/>
                  </a:cubicBezTo>
                  <a:cubicBezTo>
                    <a:pt x="35" y="1763"/>
                    <a:pt x="37" y="1762"/>
                    <a:pt x="38" y="1762"/>
                  </a:cubicBezTo>
                  <a:cubicBezTo>
                    <a:pt x="38" y="1762"/>
                    <a:pt x="38" y="1762"/>
                    <a:pt x="38" y="1762"/>
                  </a:cubicBezTo>
                  <a:cubicBezTo>
                    <a:pt x="39" y="1763"/>
                    <a:pt x="39" y="1763"/>
                    <a:pt x="39" y="1763"/>
                  </a:cubicBezTo>
                  <a:cubicBezTo>
                    <a:pt x="39" y="1763"/>
                    <a:pt x="39" y="1764"/>
                    <a:pt x="38" y="1764"/>
                  </a:cubicBezTo>
                  <a:cubicBezTo>
                    <a:pt x="37" y="1764"/>
                    <a:pt x="36" y="1764"/>
                    <a:pt x="36" y="1766"/>
                  </a:cubicBezTo>
                  <a:cubicBezTo>
                    <a:pt x="36" y="1766"/>
                    <a:pt x="35" y="1766"/>
                    <a:pt x="35" y="1766"/>
                  </a:cubicBezTo>
                  <a:cubicBezTo>
                    <a:pt x="35" y="1765"/>
                    <a:pt x="35" y="1765"/>
                    <a:pt x="35" y="1764"/>
                  </a:cubicBezTo>
                  <a:cubicBezTo>
                    <a:pt x="34" y="1765"/>
                    <a:pt x="34" y="1766"/>
                    <a:pt x="34" y="1766"/>
                  </a:cubicBezTo>
                  <a:cubicBezTo>
                    <a:pt x="34" y="1768"/>
                    <a:pt x="33" y="1767"/>
                    <a:pt x="33" y="1766"/>
                  </a:cubicBezTo>
                  <a:cubicBezTo>
                    <a:pt x="32" y="1766"/>
                    <a:pt x="31" y="1766"/>
                    <a:pt x="31" y="1767"/>
                  </a:cubicBezTo>
                  <a:cubicBezTo>
                    <a:pt x="31" y="1770"/>
                    <a:pt x="34" y="1771"/>
                    <a:pt x="36" y="1770"/>
                  </a:cubicBezTo>
                  <a:cubicBezTo>
                    <a:pt x="37" y="1770"/>
                    <a:pt x="37" y="1770"/>
                    <a:pt x="37" y="1769"/>
                  </a:cubicBezTo>
                  <a:cubicBezTo>
                    <a:pt x="37" y="1766"/>
                    <a:pt x="38" y="1765"/>
                    <a:pt x="40" y="1765"/>
                  </a:cubicBezTo>
                  <a:cubicBezTo>
                    <a:pt x="41" y="1765"/>
                    <a:pt x="42" y="1764"/>
                    <a:pt x="42" y="1764"/>
                  </a:cubicBezTo>
                  <a:cubicBezTo>
                    <a:pt x="42" y="1760"/>
                    <a:pt x="43" y="1757"/>
                    <a:pt x="43" y="1753"/>
                  </a:cubicBezTo>
                  <a:cubicBezTo>
                    <a:pt x="43" y="1751"/>
                    <a:pt x="41" y="1750"/>
                    <a:pt x="40" y="1751"/>
                  </a:cubicBezTo>
                  <a:cubicBezTo>
                    <a:pt x="39" y="1752"/>
                    <a:pt x="38" y="1752"/>
                    <a:pt x="38" y="1751"/>
                  </a:cubicBezTo>
                  <a:cubicBezTo>
                    <a:pt x="37" y="1750"/>
                    <a:pt x="37" y="1749"/>
                    <a:pt x="37" y="1748"/>
                  </a:cubicBezTo>
                  <a:cubicBezTo>
                    <a:pt x="38" y="1748"/>
                    <a:pt x="38" y="1747"/>
                    <a:pt x="39" y="1747"/>
                  </a:cubicBezTo>
                  <a:cubicBezTo>
                    <a:pt x="40" y="1746"/>
                    <a:pt x="40" y="1745"/>
                    <a:pt x="40" y="1743"/>
                  </a:cubicBezTo>
                  <a:cubicBezTo>
                    <a:pt x="40" y="1743"/>
                    <a:pt x="40" y="1743"/>
                    <a:pt x="39" y="1742"/>
                  </a:cubicBezTo>
                  <a:cubicBezTo>
                    <a:pt x="39" y="1743"/>
                    <a:pt x="39" y="1743"/>
                    <a:pt x="39" y="1743"/>
                  </a:cubicBezTo>
                  <a:cubicBezTo>
                    <a:pt x="38" y="1744"/>
                    <a:pt x="38" y="1744"/>
                    <a:pt x="37" y="1744"/>
                  </a:cubicBezTo>
                  <a:cubicBezTo>
                    <a:pt x="37" y="1743"/>
                    <a:pt x="36" y="1741"/>
                    <a:pt x="36" y="1740"/>
                  </a:cubicBezTo>
                  <a:cubicBezTo>
                    <a:pt x="39" y="1739"/>
                    <a:pt x="39" y="1739"/>
                    <a:pt x="38" y="1737"/>
                  </a:cubicBezTo>
                  <a:cubicBezTo>
                    <a:pt x="38" y="1737"/>
                    <a:pt x="38" y="1736"/>
                    <a:pt x="38" y="1736"/>
                  </a:cubicBezTo>
                  <a:cubicBezTo>
                    <a:pt x="39" y="1735"/>
                    <a:pt x="39" y="1733"/>
                    <a:pt x="40" y="1732"/>
                  </a:cubicBezTo>
                  <a:cubicBezTo>
                    <a:pt x="40" y="1731"/>
                    <a:pt x="40" y="1730"/>
                    <a:pt x="41" y="1731"/>
                  </a:cubicBezTo>
                  <a:cubicBezTo>
                    <a:pt x="42" y="1731"/>
                    <a:pt x="42" y="1732"/>
                    <a:pt x="41" y="1733"/>
                  </a:cubicBezTo>
                  <a:cubicBezTo>
                    <a:pt x="41" y="1733"/>
                    <a:pt x="41" y="1733"/>
                    <a:pt x="41" y="1733"/>
                  </a:cubicBezTo>
                  <a:cubicBezTo>
                    <a:pt x="42" y="1734"/>
                    <a:pt x="42" y="1734"/>
                    <a:pt x="42" y="1733"/>
                  </a:cubicBezTo>
                  <a:cubicBezTo>
                    <a:pt x="43" y="1733"/>
                    <a:pt x="44" y="1732"/>
                    <a:pt x="44" y="1731"/>
                  </a:cubicBezTo>
                  <a:cubicBezTo>
                    <a:pt x="44" y="1729"/>
                    <a:pt x="45" y="1726"/>
                    <a:pt x="45" y="1724"/>
                  </a:cubicBezTo>
                  <a:cubicBezTo>
                    <a:pt x="46" y="1722"/>
                    <a:pt x="46" y="1720"/>
                    <a:pt x="46" y="1718"/>
                  </a:cubicBezTo>
                  <a:cubicBezTo>
                    <a:pt x="45" y="1718"/>
                    <a:pt x="45" y="1717"/>
                    <a:pt x="45" y="1717"/>
                  </a:cubicBezTo>
                  <a:cubicBezTo>
                    <a:pt x="44" y="1717"/>
                    <a:pt x="43" y="1718"/>
                    <a:pt x="43" y="1718"/>
                  </a:cubicBezTo>
                  <a:cubicBezTo>
                    <a:pt x="43" y="1720"/>
                    <a:pt x="43" y="1722"/>
                    <a:pt x="43" y="1724"/>
                  </a:cubicBezTo>
                  <a:cubicBezTo>
                    <a:pt x="43" y="1726"/>
                    <a:pt x="43" y="1727"/>
                    <a:pt x="42" y="1729"/>
                  </a:cubicBezTo>
                  <a:cubicBezTo>
                    <a:pt x="42" y="1729"/>
                    <a:pt x="41" y="1729"/>
                    <a:pt x="41" y="1730"/>
                  </a:cubicBezTo>
                  <a:cubicBezTo>
                    <a:pt x="40" y="1729"/>
                    <a:pt x="40" y="1728"/>
                    <a:pt x="40" y="1728"/>
                  </a:cubicBezTo>
                  <a:cubicBezTo>
                    <a:pt x="41" y="1726"/>
                    <a:pt x="41" y="1723"/>
                    <a:pt x="41" y="1720"/>
                  </a:cubicBezTo>
                  <a:cubicBezTo>
                    <a:pt x="41" y="1719"/>
                    <a:pt x="40" y="1719"/>
                    <a:pt x="39" y="1719"/>
                  </a:cubicBezTo>
                  <a:cubicBezTo>
                    <a:pt x="39" y="1719"/>
                    <a:pt x="38" y="1719"/>
                    <a:pt x="38" y="1720"/>
                  </a:cubicBezTo>
                  <a:cubicBezTo>
                    <a:pt x="38" y="1721"/>
                    <a:pt x="38" y="1722"/>
                    <a:pt x="37" y="1722"/>
                  </a:cubicBezTo>
                  <a:cubicBezTo>
                    <a:pt x="35" y="1722"/>
                    <a:pt x="35" y="1721"/>
                    <a:pt x="35" y="1720"/>
                  </a:cubicBezTo>
                  <a:cubicBezTo>
                    <a:pt x="35" y="1720"/>
                    <a:pt x="35" y="1719"/>
                    <a:pt x="35" y="1719"/>
                  </a:cubicBezTo>
                  <a:cubicBezTo>
                    <a:pt x="34" y="1717"/>
                    <a:pt x="34" y="1717"/>
                    <a:pt x="36" y="1716"/>
                  </a:cubicBezTo>
                  <a:cubicBezTo>
                    <a:pt x="38" y="1715"/>
                    <a:pt x="39" y="1714"/>
                    <a:pt x="39" y="1714"/>
                  </a:cubicBezTo>
                  <a:cubicBezTo>
                    <a:pt x="39" y="1713"/>
                    <a:pt x="39" y="1712"/>
                    <a:pt x="38" y="1712"/>
                  </a:cubicBezTo>
                  <a:cubicBezTo>
                    <a:pt x="37" y="1711"/>
                    <a:pt x="37" y="1712"/>
                    <a:pt x="37" y="1713"/>
                  </a:cubicBezTo>
                  <a:cubicBezTo>
                    <a:pt x="37" y="1714"/>
                    <a:pt x="36" y="1714"/>
                    <a:pt x="36" y="1714"/>
                  </a:cubicBezTo>
                  <a:cubicBezTo>
                    <a:pt x="34" y="1714"/>
                    <a:pt x="33" y="1713"/>
                    <a:pt x="32" y="1712"/>
                  </a:cubicBezTo>
                  <a:cubicBezTo>
                    <a:pt x="32" y="1712"/>
                    <a:pt x="32" y="1712"/>
                    <a:pt x="33" y="1712"/>
                  </a:cubicBezTo>
                  <a:cubicBezTo>
                    <a:pt x="33" y="1711"/>
                    <a:pt x="34" y="1710"/>
                    <a:pt x="33" y="1710"/>
                  </a:cubicBezTo>
                  <a:cubicBezTo>
                    <a:pt x="32" y="1709"/>
                    <a:pt x="31" y="1710"/>
                    <a:pt x="30" y="1710"/>
                  </a:cubicBezTo>
                  <a:cubicBezTo>
                    <a:pt x="30" y="1710"/>
                    <a:pt x="29" y="1711"/>
                    <a:pt x="30" y="1712"/>
                  </a:cubicBezTo>
                  <a:cubicBezTo>
                    <a:pt x="30" y="1712"/>
                    <a:pt x="30" y="1712"/>
                    <a:pt x="30" y="1713"/>
                  </a:cubicBezTo>
                  <a:cubicBezTo>
                    <a:pt x="31" y="1713"/>
                    <a:pt x="31" y="1714"/>
                    <a:pt x="31" y="1714"/>
                  </a:cubicBezTo>
                  <a:cubicBezTo>
                    <a:pt x="30" y="1714"/>
                    <a:pt x="30" y="1714"/>
                    <a:pt x="29" y="1714"/>
                  </a:cubicBezTo>
                  <a:cubicBezTo>
                    <a:pt x="29" y="1714"/>
                    <a:pt x="28" y="1713"/>
                    <a:pt x="28" y="1713"/>
                  </a:cubicBezTo>
                  <a:cubicBezTo>
                    <a:pt x="28" y="1711"/>
                    <a:pt x="28" y="1710"/>
                    <a:pt x="28" y="1709"/>
                  </a:cubicBezTo>
                  <a:cubicBezTo>
                    <a:pt x="28" y="1706"/>
                    <a:pt x="29" y="1706"/>
                    <a:pt x="31" y="1706"/>
                  </a:cubicBezTo>
                  <a:cubicBezTo>
                    <a:pt x="33" y="1706"/>
                    <a:pt x="33" y="1705"/>
                    <a:pt x="33" y="1704"/>
                  </a:cubicBezTo>
                  <a:cubicBezTo>
                    <a:pt x="33" y="1702"/>
                    <a:pt x="33" y="1701"/>
                    <a:pt x="34" y="1699"/>
                  </a:cubicBezTo>
                  <a:cubicBezTo>
                    <a:pt x="35" y="1697"/>
                    <a:pt x="35" y="1699"/>
                    <a:pt x="36" y="1699"/>
                  </a:cubicBezTo>
                  <a:cubicBezTo>
                    <a:pt x="37" y="1700"/>
                    <a:pt x="37" y="1700"/>
                    <a:pt x="37" y="1698"/>
                  </a:cubicBezTo>
                  <a:cubicBezTo>
                    <a:pt x="37" y="1698"/>
                    <a:pt x="37" y="1697"/>
                    <a:pt x="38" y="1697"/>
                  </a:cubicBezTo>
                  <a:cubicBezTo>
                    <a:pt x="39" y="1697"/>
                    <a:pt x="40" y="1699"/>
                    <a:pt x="40" y="1696"/>
                  </a:cubicBezTo>
                  <a:cubicBezTo>
                    <a:pt x="40" y="1695"/>
                    <a:pt x="39" y="1692"/>
                    <a:pt x="41" y="1691"/>
                  </a:cubicBezTo>
                  <a:cubicBezTo>
                    <a:pt x="42" y="1691"/>
                    <a:pt x="44" y="1693"/>
                    <a:pt x="45" y="1693"/>
                  </a:cubicBezTo>
                  <a:cubicBezTo>
                    <a:pt x="46" y="1693"/>
                    <a:pt x="46" y="1693"/>
                    <a:pt x="47" y="1693"/>
                  </a:cubicBezTo>
                  <a:cubicBezTo>
                    <a:pt x="46" y="1691"/>
                    <a:pt x="49" y="1690"/>
                    <a:pt x="47" y="1688"/>
                  </a:cubicBezTo>
                  <a:cubicBezTo>
                    <a:pt x="47" y="1688"/>
                    <a:pt x="47" y="1688"/>
                    <a:pt x="47" y="1688"/>
                  </a:cubicBezTo>
                  <a:cubicBezTo>
                    <a:pt x="49" y="1685"/>
                    <a:pt x="50" y="1683"/>
                    <a:pt x="48" y="1681"/>
                  </a:cubicBezTo>
                  <a:cubicBezTo>
                    <a:pt x="48" y="1679"/>
                    <a:pt x="48" y="1678"/>
                    <a:pt x="48" y="1677"/>
                  </a:cubicBezTo>
                  <a:cubicBezTo>
                    <a:pt x="48" y="1676"/>
                    <a:pt x="47" y="1676"/>
                    <a:pt x="47" y="1675"/>
                  </a:cubicBezTo>
                  <a:cubicBezTo>
                    <a:pt x="47" y="1676"/>
                    <a:pt x="47" y="1676"/>
                    <a:pt x="46" y="1677"/>
                  </a:cubicBezTo>
                  <a:cubicBezTo>
                    <a:pt x="46" y="1677"/>
                    <a:pt x="46" y="1677"/>
                    <a:pt x="46" y="1678"/>
                  </a:cubicBezTo>
                  <a:cubicBezTo>
                    <a:pt x="44" y="1679"/>
                    <a:pt x="38" y="1683"/>
                    <a:pt x="38" y="1685"/>
                  </a:cubicBezTo>
                  <a:cubicBezTo>
                    <a:pt x="37" y="1687"/>
                    <a:pt x="34" y="1690"/>
                    <a:pt x="35" y="1693"/>
                  </a:cubicBezTo>
                  <a:cubicBezTo>
                    <a:pt x="35" y="1694"/>
                    <a:pt x="35" y="1696"/>
                    <a:pt x="35" y="1697"/>
                  </a:cubicBezTo>
                  <a:cubicBezTo>
                    <a:pt x="34" y="1697"/>
                    <a:pt x="33" y="1699"/>
                    <a:pt x="33" y="1699"/>
                  </a:cubicBezTo>
                  <a:cubicBezTo>
                    <a:pt x="31" y="1699"/>
                    <a:pt x="31" y="1702"/>
                    <a:pt x="29" y="1701"/>
                  </a:cubicBezTo>
                  <a:cubicBezTo>
                    <a:pt x="29" y="1701"/>
                    <a:pt x="29" y="1702"/>
                    <a:pt x="28" y="1702"/>
                  </a:cubicBezTo>
                  <a:cubicBezTo>
                    <a:pt x="28" y="1703"/>
                    <a:pt x="27" y="1703"/>
                    <a:pt x="27" y="1703"/>
                  </a:cubicBezTo>
                  <a:cubicBezTo>
                    <a:pt x="27" y="1703"/>
                    <a:pt x="27" y="1702"/>
                    <a:pt x="27" y="1702"/>
                  </a:cubicBezTo>
                  <a:cubicBezTo>
                    <a:pt x="26" y="1701"/>
                    <a:pt x="26" y="1700"/>
                    <a:pt x="27" y="1700"/>
                  </a:cubicBezTo>
                  <a:cubicBezTo>
                    <a:pt x="27" y="1699"/>
                    <a:pt x="27" y="1697"/>
                    <a:pt x="29" y="1699"/>
                  </a:cubicBezTo>
                  <a:cubicBezTo>
                    <a:pt x="29" y="1699"/>
                    <a:pt x="30" y="1698"/>
                    <a:pt x="30" y="1696"/>
                  </a:cubicBezTo>
                  <a:cubicBezTo>
                    <a:pt x="30" y="1694"/>
                    <a:pt x="30" y="1694"/>
                    <a:pt x="32" y="1694"/>
                  </a:cubicBezTo>
                  <a:cubicBezTo>
                    <a:pt x="33" y="1694"/>
                    <a:pt x="34" y="1692"/>
                    <a:pt x="34" y="1691"/>
                  </a:cubicBezTo>
                  <a:cubicBezTo>
                    <a:pt x="33" y="1689"/>
                    <a:pt x="33" y="1688"/>
                    <a:pt x="35" y="1686"/>
                  </a:cubicBezTo>
                  <a:cubicBezTo>
                    <a:pt x="36" y="1685"/>
                    <a:pt x="34" y="1684"/>
                    <a:pt x="34" y="1684"/>
                  </a:cubicBezTo>
                  <a:cubicBezTo>
                    <a:pt x="33" y="1682"/>
                    <a:pt x="32" y="1683"/>
                    <a:pt x="32" y="1684"/>
                  </a:cubicBezTo>
                  <a:cubicBezTo>
                    <a:pt x="31" y="1684"/>
                    <a:pt x="31" y="1684"/>
                    <a:pt x="30" y="1685"/>
                  </a:cubicBezTo>
                  <a:cubicBezTo>
                    <a:pt x="30" y="1685"/>
                    <a:pt x="29" y="1684"/>
                    <a:pt x="29" y="1684"/>
                  </a:cubicBezTo>
                  <a:cubicBezTo>
                    <a:pt x="29" y="1683"/>
                    <a:pt x="31" y="1681"/>
                    <a:pt x="32" y="1681"/>
                  </a:cubicBezTo>
                  <a:cubicBezTo>
                    <a:pt x="32" y="1681"/>
                    <a:pt x="33" y="1681"/>
                    <a:pt x="33" y="1680"/>
                  </a:cubicBezTo>
                  <a:cubicBezTo>
                    <a:pt x="34" y="1680"/>
                    <a:pt x="34" y="1679"/>
                    <a:pt x="34" y="1678"/>
                  </a:cubicBezTo>
                  <a:cubicBezTo>
                    <a:pt x="34" y="1678"/>
                    <a:pt x="33" y="1678"/>
                    <a:pt x="33" y="1678"/>
                  </a:cubicBezTo>
                  <a:cubicBezTo>
                    <a:pt x="31" y="1678"/>
                    <a:pt x="31" y="1677"/>
                    <a:pt x="31" y="1676"/>
                  </a:cubicBezTo>
                  <a:cubicBezTo>
                    <a:pt x="31" y="1676"/>
                    <a:pt x="32" y="1675"/>
                    <a:pt x="32" y="1675"/>
                  </a:cubicBezTo>
                  <a:cubicBezTo>
                    <a:pt x="32" y="1675"/>
                    <a:pt x="33" y="1675"/>
                    <a:pt x="33" y="1676"/>
                  </a:cubicBezTo>
                  <a:cubicBezTo>
                    <a:pt x="33" y="1676"/>
                    <a:pt x="33" y="1676"/>
                    <a:pt x="33" y="1676"/>
                  </a:cubicBezTo>
                  <a:cubicBezTo>
                    <a:pt x="34" y="1677"/>
                    <a:pt x="34" y="1677"/>
                    <a:pt x="35" y="1677"/>
                  </a:cubicBezTo>
                  <a:cubicBezTo>
                    <a:pt x="35" y="1677"/>
                    <a:pt x="35" y="1676"/>
                    <a:pt x="35" y="1676"/>
                  </a:cubicBezTo>
                  <a:cubicBezTo>
                    <a:pt x="35" y="1675"/>
                    <a:pt x="35" y="1675"/>
                    <a:pt x="35" y="1674"/>
                  </a:cubicBezTo>
                  <a:cubicBezTo>
                    <a:pt x="35" y="1674"/>
                    <a:pt x="36" y="1673"/>
                    <a:pt x="36" y="1673"/>
                  </a:cubicBezTo>
                  <a:cubicBezTo>
                    <a:pt x="36" y="1673"/>
                    <a:pt x="37" y="1673"/>
                    <a:pt x="37" y="1673"/>
                  </a:cubicBezTo>
                  <a:cubicBezTo>
                    <a:pt x="37" y="1676"/>
                    <a:pt x="38" y="1674"/>
                    <a:pt x="39" y="1674"/>
                  </a:cubicBezTo>
                  <a:cubicBezTo>
                    <a:pt x="39" y="1674"/>
                    <a:pt x="40" y="1673"/>
                    <a:pt x="40" y="1673"/>
                  </a:cubicBezTo>
                  <a:cubicBezTo>
                    <a:pt x="40" y="1672"/>
                    <a:pt x="41" y="1672"/>
                    <a:pt x="41" y="1672"/>
                  </a:cubicBezTo>
                  <a:cubicBezTo>
                    <a:pt x="42" y="1673"/>
                    <a:pt x="42" y="1673"/>
                    <a:pt x="43" y="1674"/>
                  </a:cubicBezTo>
                  <a:cubicBezTo>
                    <a:pt x="42" y="1672"/>
                    <a:pt x="46" y="1672"/>
                    <a:pt x="46" y="1670"/>
                  </a:cubicBezTo>
                  <a:cubicBezTo>
                    <a:pt x="46" y="1669"/>
                    <a:pt x="46" y="1668"/>
                    <a:pt x="46" y="1668"/>
                  </a:cubicBezTo>
                  <a:cubicBezTo>
                    <a:pt x="46" y="1665"/>
                    <a:pt x="47" y="1667"/>
                    <a:pt x="47" y="1667"/>
                  </a:cubicBezTo>
                  <a:cubicBezTo>
                    <a:pt x="48" y="1667"/>
                    <a:pt x="49" y="1667"/>
                    <a:pt x="50" y="1666"/>
                  </a:cubicBezTo>
                  <a:cubicBezTo>
                    <a:pt x="51" y="1666"/>
                    <a:pt x="51" y="1665"/>
                    <a:pt x="50" y="1664"/>
                  </a:cubicBezTo>
                  <a:cubicBezTo>
                    <a:pt x="49" y="1663"/>
                    <a:pt x="51" y="1662"/>
                    <a:pt x="50" y="1661"/>
                  </a:cubicBezTo>
                  <a:cubicBezTo>
                    <a:pt x="51" y="1659"/>
                    <a:pt x="49" y="1658"/>
                    <a:pt x="49" y="1656"/>
                  </a:cubicBezTo>
                  <a:cubicBezTo>
                    <a:pt x="49" y="1654"/>
                    <a:pt x="48" y="1652"/>
                    <a:pt x="49" y="1650"/>
                  </a:cubicBezTo>
                  <a:cubicBezTo>
                    <a:pt x="50" y="1648"/>
                    <a:pt x="48" y="1646"/>
                    <a:pt x="48" y="1644"/>
                  </a:cubicBezTo>
                  <a:cubicBezTo>
                    <a:pt x="48" y="1644"/>
                    <a:pt x="48" y="1643"/>
                    <a:pt x="47" y="1643"/>
                  </a:cubicBezTo>
                  <a:cubicBezTo>
                    <a:pt x="47" y="1643"/>
                    <a:pt x="46" y="1644"/>
                    <a:pt x="46" y="1644"/>
                  </a:cubicBezTo>
                  <a:cubicBezTo>
                    <a:pt x="46" y="1646"/>
                    <a:pt x="44" y="1647"/>
                    <a:pt x="43" y="1648"/>
                  </a:cubicBezTo>
                  <a:cubicBezTo>
                    <a:pt x="43" y="1648"/>
                    <a:pt x="43" y="1650"/>
                    <a:pt x="43" y="1650"/>
                  </a:cubicBezTo>
                  <a:cubicBezTo>
                    <a:pt x="44" y="1651"/>
                    <a:pt x="44" y="1651"/>
                    <a:pt x="44" y="1653"/>
                  </a:cubicBezTo>
                  <a:cubicBezTo>
                    <a:pt x="44" y="1654"/>
                    <a:pt x="43" y="1656"/>
                    <a:pt x="45" y="1657"/>
                  </a:cubicBezTo>
                  <a:cubicBezTo>
                    <a:pt x="46" y="1658"/>
                    <a:pt x="45" y="1660"/>
                    <a:pt x="44" y="1660"/>
                  </a:cubicBezTo>
                  <a:cubicBezTo>
                    <a:pt x="42" y="1660"/>
                    <a:pt x="40" y="1659"/>
                    <a:pt x="38" y="1661"/>
                  </a:cubicBezTo>
                  <a:cubicBezTo>
                    <a:pt x="36" y="1662"/>
                    <a:pt x="35" y="1661"/>
                    <a:pt x="35" y="1659"/>
                  </a:cubicBezTo>
                  <a:cubicBezTo>
                    <a:pt x="35" y="1659"/>
                    <a:pt x="35" y="1658"/>
                    <a:pt x="35" y="1658"/>
                  </a:cubicBezTo>
                  <a:cubicBezTo>
                    <a:pt x="35" y="1657"/>
                    <a:pt x="35" y="1657"/>
                    <a:pt x="35" y="1657"/>
                  </a:cubicBezTo>
                  <a:cubicBezTo>
                    <a:pt x="35" y="1657"/>
                    <a:pt x="34" y="1657"/>
                    <a:pt x="34" y="1658"/>
                  </a:cubicBezTo>
                  <a:cubicBezTo>
                    <a:pt x="34" y="1658"/>
                    <a:pt x="34" y="1658"/>
                    <a:pt x="34" y="1658"/>
                  </a:cubicBezTo>
                  <a:cubicBezTo>
                    <a:pt x="34" y="1659"/>
                    <a:pt x="34" y="1659"/>
                    <a:pt x="34" y="1660"/>
                  </a:cubicBezTo>
                  <a:cubicBezTo>
                    <a:pt x="33" y="1659"/>
                    <a:pt x="33" y="1659"/>
                    <a:pt x="33" y="1659"/>
                  </a:cubicBezTo>
                  <a:cubicBezTo>
                    <a:pt x="32" y="1658"/>
                    <a:pt x="32" y="1657"/>
                    <a:pt x="32" y="1657"/>
                  </a:cubicBezTo>
                  <a:cubicBezTo>
                    <a:pt x="34" y="1657"/>
                    <a:pt x="32" y="1654"/>
                    <a:pt x="34" y="1653"/>
                  </a:cubicBezTo>
                  <a:cubicBezTo>
                    <a:pt x="35" y="1653"/>
                    <a:pt x="35" y="1652"/>
                    <a:pt x="35" y="1651"/>
                  </a:cubicBezTo>
                  <a:cubicBezTo>
                    <a:pt x="34" y="1649"/>
                    <a:pt x="33" y="1648"/>
                    <a:pt x="36" y="1647"/>
                  </a:cubicBezTo>
                  <a:cubicBezTo>
                    <a:pt x="37" y="1646"/>
                    <a:pt x="37" y="1644"/>
                    <a:pt x="37" y="1643"/>
                  </a:cubicBezTo>
                  <a:cubicBezTo>
                    <a:pt x="36" y="1640"/>
                    <a:pt x="39" y="1639"/>
                    <a:pt x="40" y="1637"/>
                  </a:cubicBezTo>
                  <a:cubicBezTo>
                    <a:pt x="41" y="1636"/>
                    <a:pt x="42" y="1636"/>
                    <a:pt x="42" y="1637"/>
                  </a:cubicBezTo>
                  <a:cubicBezTo>
                    <a:pt x="42" y="1640"/>
                    <a:pt x="42" y="1639"/>
                    <a:pt x="44" y="1639"/>
                  </a:cubicBezTo>
                  <a:cubicBezTo>
                    <a:pt x="45" y="1638"/>
                    <a:pt x="46" y="1636"/>
                    <a:pt x="47" y="1638"/>
                  </a:cubicBezTo>
                  <a:cubicBezTo>
                    <a:pt x="48" y="1638"/>
                    <a:pt x="50" y="1638"/>
                    <a:pt x="51" y="1637"/>
                  </a:cubicBezTo>
                  <a:cubicBezTo>
                    <a:pt x="51" y="1637"/>
                    <a:pt x="51" y="1636"/>
                    <a:pt x="51" y="1635"/>
                  </a:cubicBezTo>
                  <a:cubicBezTo>
                    <a:pt x="52" y="1633"/>
                    <a:pt x="51" y="1631"/>
                    <a:pt x="53" y="1630"/>
                  </a:cubicBezTo>
                  <a:cubicBezTo>
                    <a:pt x="53" y="1628"/>
                    <a:pt x="53" y="1627"/>
                    <a:pt x="52" y="1625"/>
                  </a:cubicBezTo>
                  <a:cubicBezTo>
                    <a:pt x="52" y="1626"/>
                    <a:pt x="51" y="1626"/>
                    <a:pt x="51" y="1626"/>
                  </a:cubicBezTo>
                  <a:cubicBezTo>
                    <a:pt x="50" y="1627"/>
                    <a:pt x="50" y="1628"/>
                    <a:pt x="49" y="1626"/>
                  </a:cubicBezTo>
                  <a:cubicBezTo>
                    <a:pt x="49" y="1625"/>
                    <a:pt x="48" y="1626"/>
                    <a:pt x="48" y="1626"/>
                  </a:cubicBezTo>
                  <a:cubicBezTo>
                    <a:pt x="47" y="1627"/>
                    <a:pt x="47" y="1629"/>
                    <a:pt x="45" y="1627"/>
                  </a:cubicBezTo>
                  <a:cubicBezTo>
                    <a:pt x="44" y="1627"/>
                    <a:pt x="44" y="1627"/>
                    <a:pt x="44" y="1627"/>
                  </a:cubicBezTo>
                  <a:cubicBezTo>
                    <a:pt x="43" y="1628"/>
                    <a:pt x="42" y="1629"/>
                    <a:pt x="42" y="1630"/>
                  </a:cubicBezTo>
                  <a:cubicBezTo>
                    <a:pt x="41" y="1630"/>
                    <a:pt x="40" y="1628"/>
                    <a:pt x="40" y="1630"/>
                  </a:cubicBezTo>
                  <a:cubicBezTo>
                    <a:pt x="40" y="1630"/>
                    <a:pt x="39" y="1631"/>
                    <a:pt x="38" y="1631"/>
                  </a:cubicBezTo>
                  <a:cubicBezTo>
                    <a:pt x="38" y="1631"/>
                    <a:pt x="38" y="1630"/>
                    <a:pt x="37" y="1630"/>
                  </a:cubicBezTo>
                  <a:cubicBezTo>
                    <a:pt x="37" y="1633"/>
                    <a:pt x="35" y="1631"/>
                    <a:pt x="33" y="1632"/>
                  </a:cubicBezTo>
                  <a:cubicBezTo>
                    <a:pt x="33" y="1631"/>
                    <a:pt x="33" y="1630"/>
                    <a:pt x="33" y="1630"/>
                  </a:cubicBezTo>
                  <a:cubicBezTo>
                    <a:pt x="31" y="1630"/>
                    <a:pt x="31" y="1629"/>
                    <a:pt x="32" y="1628"/>
                  </a:cubicBezTo>
                  <a:cubicBezTo>
                    <a:pt x="33" y="1628"/>
                    <a:pt x="34" y="1627"/>
                    <a:pt x="35" y="1627"/>
                  </a:cubicBezTo>
                  <a:cubicBezTo>
                    <a:pt x="35" y="1627"/>
                    <a:pt x="37" y="1627"/>
                    <a:pt x="37" y="1627"/>
                  </a:cubicBezTo>
                  <a:cubicBezTo>
                    <a:pt x="37" y="1626"/>
                    <a:pt x="37" y="1624"/>
                    <a:pt x="37" y="1623"/>
                  </a:cubicBezTo>
                  <a:cubicBezTo>
                    <a:pt x="36" y="1622"/>
                    <a:pt x="36" y="1621"/>
                    <a:pt x="37" y="1620"/>
                  </a:cubicBezTo>
                  <a:cubicBezTo>
                    <a:pt x="37" y="1620"/>
                    <a:pt x="37" y="1620"/>
                    <a:pt x="37" y="1620"/>
                  </a:cubicBezTo>
                  <a:cubicBezTo>
                    <a:pt x="37" y="1620"/>
                    <a:pt x="36" y="1619"/>
                    <a:pt x="36" y="1619"/>
                  </a:cubicBezTo>
                  <a:cubicBezTo>
                    <a:pt x="35" y="1619"/>
                    <a:pt x="35" y="1618"/>
                    <a:pt x="34" y="1619"/>
                  </a:cubicBezTo>
                  <a:cubicBezTo>
                    <a:pt x="34" y="1619"/>
                    <a:pt x="34" y="1620"/>
                    <a:pt x="34" y="1620"/>
                  </a:cubicBezTo>
                  <a:cubicBezTo>
                    <a:pt x="34" y="1620"/>
                    <a:pt x="33" y="1619"/>
                    <a:pt x="33" y="1619"/>
                  </a:cubicBezTo>
                  <a:cubicBezTo>
                    <a:pt x="33" y="1618"/>
                    <a:pt x="33" y="1617"/>
                    <a:pt x="33" y="1617"/>
                  </a:cubicBezTo>
                  <a:cubicBezTo>
                    <a:pt x="33" y="1616"/>
                    <a:pt x="34" y="1615"/>
                    <a:pt x="34" y="1615"/>
                  </a:cubicBezTo>
                  <a:cubicBezTo>
                    <a:pt x="36" y="1615"/>
                    <a:pt x="35" y="1616"/>
                    <a:pt x="35" y="1616"/>
                  </a:cubicBezTo>
                  <a:cubicBezTo>
                    <a:pt x="35" y="1617"/>
                    <a:pt x="36" y="1617"/>
                    <a:pt x="36" y="1617"/>
                  </a:cubicBezTo>
                  <a:cubicBezTo>
                    <a:pt x="36" y="1618"/>
                    <a:pt x="36" y="1618"/>
                    <a:pt x="36" y="1618"/>
                  </a:cubicBezTo>
                  <a:cubicBezTo>
                    <a:pt x="37" y="1618"/>
                    <a:pt x="37" y="1618"/>
                    <a:pt x="37" y="1617"/>
                  </a:cubicBezTo>
                  <a:cubicBezTo>
                    <a:pt x="37" y="1617"/>
                    <a:pt x="37" y="1616"/>
                    <a:pt x="37" y="1615"/>
                  </a:cubicBezTo>
                  <a:cubicBezTo>
                    <a:pt x="37" y="1615"/>
                    <a:pt x="38" y="1615"/>
                    <a:pt x="38" y="1615"/>
                  </a:cubicBezTo>
                  <a:cubicBezTo>
                    <a:pt x="39" y="1615"/>
                    <a:pt x="39" y="1615"/>
                    <a:pt x="40" y="1615"/>
                  </a:cubicBezTo>
                  <a:cubicBezTo>
                    <a:pt x="40" y="1614"/>
                    <a:pt x="40" y="1614"/>
                    <a:pt x="40" y="1613"/>
                  </a:cubicBezTo>
                  <a:cubicBezTo>
                    <a:pt x="40" y="1612"/>
                    <a:pt x="40" y="1612"/>
                    <a:pt x="41" y="1611"/>
                  </a:cubicBezTo>
                  <a:cubicBezTo>
                    <a:pt x="41" y="1611"/>
                    <a:pt x="41" y="1611"/>
                    <a:pt x="41" y="1611"/>
                  </a:cubicBezTo>
                  <a:cubicBezTo>
                    <a:pt x="42" y="1613"/>
                    <a:pt x="43" y="1610"/>
                    <a:pt x="44" y="1611"/>
                  </a:cubicBezTo>
                  <a:cubicBezTo>
                    <a:pt x="44" y="1611"/>
                    <a:pt x="45" y="1611"/>
                    <a:pt x="45" y="1612"/>
                  </a:cubicBezTo>
                  <a:cubicBezTo>
                    <a:pt x="45" y="1612"/>
                    <a:pt x="45" y="1614"/>
                    <a:pt x="44" y="1613"/>
                  </a:cubicBezTo>
                  <a:cubicBezTo>
                    <a:pt x="41" y="1613"/>
                    <a:pt x="43" y="1616"/>
                    <a:pt x="41" y="1617"/>
                  </a:cubicBezTo>
                  <a:cubicBezTo>
                    <a:pt x="41" y="1617"/>
                    <a:pt x="42" y="1617"/>
                    <a:pt x="42" y="1617"/>
                  </a:cubicBezTo>
                  <a:cubicBezTo>
                    <a:pt x="43" y="1618"/>
                    <a:pt x="43" y="1619"/>
                    <a:pt x="43" y="1619"/>
                  </a:cubicBezTo>
                  <a:cubicBezTo>
                    <a:pt x="42" y="1619"/>
                    <a:pt x="41" y="1619"/>
                    <a:pt x="41" y="1620"/>
                  </a:cubicBezTo>
                  <a:cubicBezTo>
                    <a:pt x="41" y="1620"/>
                    <a:pt x="41" y="1620"/>
                    <a:pt x="41" y="1621"/>
                  </a:cubicBezTo>
                  <a:cubicBezTo>
                    <a:pt x="42" y="1622"/>
                    <a:pt x="40" y="1624"/>
                    <a:pt x="41" y="1626"/>
                  </a:cubicBezTo>
                  <a:cubicBezTo>
                    <a:pt x="41" y="1626"/>
                    <a:pt x="41" y="1626"/>
                    <a:pt x="41" y="1626"/>
                  </a:cubicBezTo>
                  <a:cubicBezTo>
                    <a:pt x="42" y="1626"/>
                    <a:pt x="42" y="1627"/>
                    <a:pt x="42" y="1627"/>
                  </a:cubicBezTo>
                  <a:cubicBezTo>
                    <a:pt x="42" y="1627"/>
                    <a:pt x="43" y="1626"/>
                    <a:pt x="43" y="1626"/>
                  </a:cubicBezTo>
                  <a:cubicBezTo>
                    <a:pt x="43" y="1624"/>
                    <a:pt x="43" y="1624"/>
                    <a:pt x="45" y="1624"/>
                  </a:cubicBezTo>
                  <a:cubicBezTo>
                    <a:pt x="45" y="1624"/>
                    <a:pt x="46" y="1624"/>
                    <a:pt x="46" y="1623"/>
                  </a:cubicBezTo>
                  <a:cubicBezTo>
                    <a:pt x="46" y="1623"/>
                    <a:pt x="45" y="1622"/>
                    <a:pt x="45" y="1622"/>
                  </a:cubicBezTo>
                  <a:cubicBezTo>
                    <a:pt x="45" y="1622"/>
                    <a:pt x="44" y="1622"/>
                    <a:pt x="44" y="1622"/>
                  </a:cubicBezTo>
                  <a:cubicBezTo>
                    <a:pt x="44" y="1622"/>
                    <a:pt x="44" y="1621"/>
                    <a:pt x="44" y="1621"/>
                  </a:cubicBezTo>
                  <a:cubicBezTo>
                    <a:pt x="44" y="1621"/>
                    <a:pt x="44" y="1621"/>
                    <a:pt x="45" y="1621"/>
                  </a:cubicBezTo>
                  <a:cubicBezTo>
                    <a:pt x="45" y="1621"/>
                    <a:pt x="46" y="1621"/>
                    <a:pt x="46" y="1621"/>
                  </a:cubicBezTo>
                  <a:cubicBezTo>
                    <a:pt x="47" y="1622"/>
                    <a:pt x="47" y="1624"/>
                    <a:pt x="48" y="1623"/>
                  </a:cubicBezTo>
                  <a:cubicBezTo>
                    <a:pt x="50" y="1623"/>
                    <a:pt x="51" y="1623"/>
                    <a:pt x="52" y="1622"/>
                  </a:cubicBezTo>
                  <a:cubicBezTo>
                    <a:pt x="53" y="1620"/>
                    <a:pt x="54" y="1618"/>
                    <a:pt x="53" y="1616"/>
                  </a:cubicBezTo>
                  <a:cubicBezTo>
                    <a:pt x="53" y="1616"/>
                    <a:pt x="52" y="1615"/>
                    <a:pt x="52" y="1615"/>
                  </a:cubicBezTo>
                  <a:cubicBezTo>
                    <a:pt x="51" y="1617"/>
                    <a:pt x="50" y="1615"/>
                    <a:pt x="49" y="1615"/>
                  </a:cubicBezTo>
                  <a:cubicBezTo>
                    <a:pt x="49" y="1614"/>
                    <a:pt x="49" y="1614"/>
                    <a:pt x="49" y="1613"/>
                  </a:cubicBezTo>
                  <a:cubicBezTo>
                    <a:pt x="48" y="1613"/>
                    <a:pt x="48" y="1613"/>
                    <a:pt x="48" y="1613"/>
                  </a:cubicBezTo>
                  <a:cubicBezTo>
                    <a:pt x="48" y="1613"/>
                    <a:pt x="48" y="1613"/>
                    <a:pt x="48" y="1614"/>
                  </a:cubicBezTo>
                  <a:cubicBezTo>
                    <a:pt x="47" y="1614"/>
                    <a:pt x="47" y="1614"/>
                    <a:pt x="47" y="1614"/>
                  </a:cubicBezTo>
                  <a:cubicBezTo>
                    <a:pt x="46" y="1614"/>
                    <a:pt x="46" y="1614"/>
                    <a:pt x="46" y="1614"/>
                  </a:cubicBezTo>
                  <a:cubicBezTo>
                    <a:pt x="46" y="1613"/>
                    <a:pt x="46" y="1612"/>
                    <a:pt x="46" y="1611"/>
                  </a:cubicBezTo>
                  <a:cubicBezTo>
                    <a:pt x="46" y="1609"/>
                    <a:pt x="47" y="1608"/>
                    <a:pt x="47" y="1607"/>
                  </a:cubicBezTo>
                  <a:cubicBezTo>
                    <a:pt x="47" y="1607"/>
                    <a:pt x="46" y="1607"/>
                    <a:pt x="46" y="1607"/>
                  </a:cubicBezTo>
                  <a:cubicBezTo>
                    <a:pt x="46" y="1607"/>
                    <a:pt x="46" y="1608"/>
                    <a:pt x="46" y="1608"/>
                  </a:cubicBezTo>
                  <a:cubicBezTo>
                    <a:pt x="45" y="1608"/>
                    <a:pt x="45" y="1608"/>
                    <a:pt x="45" y="1609"/>
                  </a:cubicBezTo>
                  <a:cubicBezTo>
                    <a:pt x="44" y="1608"/>
                    <a:pt x="44" y="1607"/>
                    <a:pt x="43" y="1607"/>
                  </a:cubicBezTo>
                  <a:cubicBezTo>
                    <a:pt x="42" y="1606"/>
                    <a:pt x="41" y="1607"/>
                    <a:pt x="40" y="1607"/>
                  </a:cubicBezTo>
                  <a:cubicBezTo>
                    <a:pt x="40" y="1606"/>
                    <a:pt x="40" y="1606"/>
                    <a:pt x="40" y="1606"/>
                  </a:cubicBezTo>
                  <a:cubicBezTo>
                    <a:pt x="41" y="1605"/>
                    <a:pt x="41" y="1604"/>
                    <a:pt x="41" y="1604"/>
                  </a:cubicBezTo>
                  <a:cubicBezTo>
                    <a:pt x="41" y="1603"/>
                    <a:pt x="40" y="1603"/>
                    <a:pt x="40" y="1603"/>
                  </a:cubicBezTo>
                  <a:cubicBezTo>
                    <a:pt x="40" y="1603"/>
                    <a:pt x="39" y="1603"/>
                    <a:pt x="39" y="1604"/>
                  </a:cubicBezTo>
                  <a:cubicBezTo>
                    <a:pt x="39" y="1605"/>
                    <a:pt x="39" y="1606"/>
                    <a:pt x="39" y="1607"/>
                  </a:cubicBezTo>
                  <a:cubicBezTo>
                    <a:pt x="39" y="1607"/>
                    <a:pt x="39" y="1608"/>
                    <a:pt x="38" y="1608"/>
                  </a:cubicBezTo>
                  <a:cubicBezTo>
                    <a:pt x="38" y="1608"/>
                    <a:pt x="37" y="1608"/>
                    <a:pt x="37" y="1607"/>
                  </a:cubicBezTo>
                  <a:cubicBezTo>
                    <a:pt x="37" y="1607"/>
                    <a:pt x="36" y="1607"/>
                    <a:pt x="36" y="1606"/>
                  </a:cubicBezTo>
                  <a:cubicBezTo>
                    <a:pt x="36" y="1606"/>
                    <a:pt x="36" y="1604"/>
                    <a:pt x="37" y="1605"/>
                  </a:cubicBezTo>
                  <a:cubicBezTo>
                    <a:pt x="37" y="1606"/>
                    <a:pt x="38" y="1605"/>
                    <a:pt x="38" y="1605"/>
                  </a:cubicBezTo>
                  <a:cubicBezTo>
                    <a:pt x="38" y="1604"/>
                    <a:pt x="38" y="1603"/>
                    <a:pt x="38" y="1602"/>
                  </a:cubicBezTo>
                  <a:cubicBezTo>
                    <a:pt x="38" y="1602"/>
                    <a:pt x="38" y="1601"/>
                    <a:pt x="38" y="1601"/>
                  </a:cubicBezTo>
                  <a:cubicBezTo>
                    <a:pt x="37" y="1601"/>
                    <a:pt x="37" y="1602"/>
                    <a:pt x="37" y="1602"/>
                  </a:cubicBezTo>
                  <a:cubicBezTo>
                    <a:pt x="37" y="1604"/>
                    <a:pt x="36" y="1601"/>
                    <a:pt x="35" y="1602"/>
                  </a:cubicBezTo>
                  <a:cubicBezTo>
                    <a:pt x="35" y="1603"/>
                    <a:pt x="35" y="1604"/>
                    <a:pt x="35" y="1605"/>
                  </a:cubicBezTo>
                  <a:cubicBezTo>
                    <a:pt x="35" y="1606"/>
                    <a:pt x="34" y="1606"/>
                    <a:pt x="34" y="1606"/>
                  </a:cubicBezTo>
                  <a:cubicBezTo>
                    <a:pt x="34" y="1606"/>
                    <a:pt x="33" y="1606"/>
                    <a:pt x="33" y="1605"/>
                  </a:cubicBezTo>
                  <a:cubicBezTo>
                    <a:pt x="33" y="1604"/>
                    <a:pt x="33" y="1603"/>
                    <a:pt x="33" y="1603"/>
                  </a:cubicBezTo>
                  <a:cubicBezTo>
                    <a:pt x="34" y="1601"/>
                    <a:pt x="35" y="1599"/>
                    <a:pt x="33" y="1598"/>
                  </a:cubicBezTo>
                  <a:cubicBezTo>
                    <a:pt x="32" y="1598"/>
                    <a:pt x="32" y="1596"/>
                    <a:pt x="32" y="1595"/>
                  </a:cubicBezTo>
                  <a:cubicBezTo>
                    <a:pt x="32" y="1594"/>
                    <a:pt x="32" y="1593"/>
                    <a:pt x="32" y="1591"/>
                  </a:cubicBezTo>
                  <a:cubicBezTo>
                    <a:pt x="32" y="1591"/>
                    <a:pt x="32" y="1591"/>
                    <a:pt x="31" y="1591"/>
                  </a:cubicBezTo>
                  <a:cubicBezTo>
                    <a:pt x="31" y="1591"/>
                    <a:pt x="30" y="1591"/>
                    <a:pt x="30" y="1591"/>
                  </a:cubicBezTo>
                  <a:cubicBezTo>
                    <a:pt x="30" y="1592"/>
                    <a:pt x="30" y="1593"/>
                    <a:pt x="30" y="1595"/>
                  </a:cubicBezTo>
                  <a:cubicBezTo>
                    <a:pt x="30" y="1595"/>
                    <a:pt x="30" y="1596"/>
                    <a:pt x="29" y="1597"/>
                  </a:cubicBezTo>
                  <a:cubicBezTo>
                    <a:pt x="29" y="1597"/>
                    <a:pt x="28" y="1597"/>
                    <a:pt x="28" y="1597"/>
                  </a:cubicBezTo>
                  <a:cubicBezTo>
                    <a:pt x="28" y="1597"/>
                    <a:pt x="27" y="1596"/>
                    <a:pt x="27" y="1596"/>
                  </a:cubicBezTo>
                  <a:cubicBezTo>
                    <a:pt x="29" y="1595"/>
                    <a:pt x="28" y="1594"/>
                    <a:pt x="29" y="1593"/>
                  </a:cubicBezTo>
                  <a:cubicBezTo>
                    <a:pt x="30" y="1591"/>
                    <a:pt x="30" y="1590"/>
                    <a:pt x="28" y="1589"/>
                  </a:cubicBezTo>
                  <a:cubicBezTo>
                    <a:pt x="28" y="1589"/>
                    <a:pt x="27" y="1589"/>
                    <a:pt x="27" y="1588"/>
                  </a:cubicBezTo>
                  <a:cubicBezTo>
                    <a:pt x="28" y="1588"/>
                    <a:pt x="28" y="1588"/>
                    <a:pt x="28" y="1588"/>
                  </a:cubicBezTo>
                  <a:cubicBezTo>
                    <a:pt x="29" y="1588"/>
                    <a:pt x="30" y="1588"/>
                    <a:pt x="31" y="1588"/>
                  </a:cubicBezTo>
                  <a:cubicBezTo>
                    <a:pt x="33" y="1587"/>
                    <a:pt x="34" y="1587"/>
                    <a:pt x="35" y="1586"/>
                  </a:cubicBezTo>
                  <a:cubicBezTo>
                    <a:pt x="36" y="1585"/>
                    <a:pt x="37" y="1584"/>
                    <a:pt x="39" y="1583"/>
                  </a:cubicBezTo>
                  <a:cubicBezTo>
                    <a:pt x="39" y="1582"/>
                    <a:pt x="37" y="1581"/>
                    <a:pt x="39" y="1581"/>
                  </a:cubicBezTo>
                  <a:cubicBezTo>
                    <a:pt x="39" y="1580"/>
                    <a:pt x="40" y="1580"/>
                    <a:pt x="41" y="1580"/>
                  </a:cubicBezTo>
                  <a:cubicBezTo>
                    <a:pt x="41" y="1579"/>
                    <a:pt x="41" y="1579"/>
                    <a:pt x="41" y="1579"/>
                  </a:cubicBezTo>
                  <a:cubicBezTo>
                    <a:pt x="43" y="1579"/>
                    <a:pt x="43" y="1577"/>
                    <a:pt x="42" y="1577"/>
                  </a:cubicBezTo>
                  <a:cubicBezTo>
                    <a:pt x="41" y="1577"/>
                    <a:pt x="41" y="1576"/>
                    <a:pt x="41" y="1575"/>
                  </a:cubicBezTo>
                  <a:cubicBezTo>
                    <a:pt x="41" y="1573"/>
                    <a:pt x="40" y="1572"/>
                    <a:pt x="40" y="1570"/>
                  </a:cubicBezTo>
                  <a:cubicBezTo>
                    <a:pt x="40" y="1568"/>
                    <a:pt x="40" y="1568"/>
                    <a:pt x="38" y="1569"/>
                  </a:cubicBezTo>
                  <a:cubicBezTo>
                    <a:pt x="37" y="1569"/>
                    <a:pt x="37" y="1569"/>
                    <a:pt x="36" y="1569"/>
                  </a:cubicBezTo>
                  <a:cubicBezTo>
                    <a:pt x="35" y="1569"/>
                    <a:pt x="34" y="1570"/>
                    <a:pt x="34" y="1569"/>
                  </a:cubicBezTo>
                  <a:cubicBezTo>
                    <a:pt x="34" y="1567"/>
                    <a:pt x="34" y="1566"/>
                    <a:pt x="35" y="1566"/>
                  </a:cubicBezTo>
                  <a:cubicBezTo>
                    <a:pt x="36" y="1566"/>
                    <a:pt x="36" y="1567"/>
                    <a:pt x="36" y="1567"/>
                  </a:cubicBezTo>
                  <a:cubicBezTo>
                    <a:pt x="36" y="1568"/>
                    <a:pt x="36" y="1569"/>
                    <a:pt x="37" y="1568"/>
                  </a:cubicBezTo>
                  <a:cubicBezTo>
                    <a:pt x="38" y="1567"/>
                    <a:pt x="39" y="1566"/>
                    <a:pt x="40" y="1567"/>
                  </a:cubicBezTo>
                  <a:cubicBezTo>
                    <a:pt x="41" y="1567"/>
                    <a:pt x="41" y="1567"/>
                    <a:pt x="41" y="1566"/>
                  </a:cubicBezTo>
                  <a:cubicBezTo>
                    <a:pt x="41" y="1565"/>
                    <a:pt x="40" y="1563"/>
                    <a:pt x="40" y="1562"/>
                  </a:cubicBezTo>
                  <a:cubicBezTo>
                    <a:pt x="39" y="1561"/>
                    <a:pt x="39" y="1561"/>
                    <a:pt x="40" y="1561"/>
                  </a:cubicBezTo>
                  <a:cubicBezTo>
                    <a:pt x="39" y="1560"/>
                    <a:pt x="39" y="1559"/>
                    <a:pt x="38" y="1559"/>
                  </a:cubicBezTo>
                  <a:cubicBezTo>
                    <a:pt x="38" y="1559"/>
                    <a:pt x="37" y="1560"/>
                    <a:pt x="37" y="1560"/>
                  </a:cubicBezTo>
                  <a:cubicBezTo>
                    <a:pt x="37" y="1561"/>
                    <a:pt x="37" y="1561"/>
                    <a:pt x="36" y="1562"/>
                  </a:cubicBezTo>
                  <a:cubicBezTo>
                    <a:pt x="36" y="1562"/>
                    <a:pt x="36" y="1562"/>
                    <a:pt x="36" y="1563"/>
                  </a:cubicBezTo>
                  <a:cubicBezTo>
                    <a:pt x="35" y="1562"/>
                    <a:pt x="35" y="1562"/>
                    <a:pt x="35" y="1562"/>
                  </a:cubicBezTo>
                  <a:cubicBezTo>
                    <a:pt x="35" y="1561"/>
                    <a:pt x="35" y="1560"/>
                    <a:pt x="35" y="1559"/>
                  </a:cubicBezTo>
                  <a:cubicBezTo>
                    <a:pt x="35" y="1559"/>
                    <a:pt x="34" y="1559"/>
                    <a:pt x="34" y="1559"/>
                  </a:cubicBezTo>
                  <a:cubicBezTo>
                    <a:pt x="34" y="1560"/>
                    <a:pt x="34" y="1560"/>
                    <a:pt x="33" y="1561"/>
                  </a:cubicBezTo>
                  <a:cubicBezTo>
                    <a:pt x="33" y="1560"/>
                    <a:pt x="33" y="1560"/>
                    <a:pt x="33" y="1559"/>
                  </a:cubicBezTo>
                  <a:cubicBezTo>
                    <a:pt x="33" y="1559"/>
                    <a:pt x="32" y="1559"/>
                    <a:pt x="32" y="1559"/>
                  </a:cubicBezTo>
                  <a:cubicBezTo>
                    <a:pt x="32" y="1560"/>
                    <a:pt x="32" y="1561"/>
                    <a:pt x="32" y="1562"/>
                  </a:cubicBezTo>
                  <a:cubicBezTo>
                    <a:pt x="32" y="1562"/>
                    <a:pt x="32" y="1562"/>
                    <a:pt x="32" y="1563"/>
                  </a:cubicBezTo>
                  <a:cubicBezTo>
                    <a:pt x="32" y="1562"/>
                    <a:pt x="31" y="1562"/>
                    <a:pt x="31" y="1562"/>
                  </a:cubicBezTo>
                  <a:cubicBezTo>
                    <a:pt x="30" y="1560"/>
                    <a:pt x="31" y="1557"/>
                    <a:pt x="32" y="1555"/>
                  </a:cubicBezTo>
                  <a:cubicBezTo>
                    <a:pt x="34" y="1554"/>
                    <a:pt x="36" y="1552"/>
                    <a:pt x="36" y="1549"/>
                  </a:cubicBezTo>
                  <a:cubicBezTo>
                    <a:pt x="36" y="1549"/>
                    <a:pt x="36" y="1548"/>
                    <a:pt x="37" y="1548"/>
                  </a:cubicBezTo>
                  <a:cubicBezTo>
                    <a:pt x="37" y="1549"/>
                    <a:pt x="37" y="1549"/>
                    <a:pt x="37" y="1549"/>
                  </a:cubicBezTo>
                  <a:cubicBezTo>
                    <a:pt x="37" y="1551"/>
                    <a:pt x="37" y="1552"/>
                    <a:pt x="37" y="1554"/>
                  </a:cubicBezTo>
                  <a:cubicBezTo>
                    <a:pt x="36" y="1555"/>
                    <a:pt x="37" y="1555"/>
                    <a:pt x="37" y="1555"/>
                  </a:cubicBezTo>
                  <a:cubicBezTo>
                    <a:pt x="38" y="1556"/>
                    <a:pt x="39" y="1556"/>
                    <a:pt x="39" y="1555"/>
                  </a:cubicBezTo>
                  <a:cubicBezTo>
                    <a:pt x="39" y="1554"/>
                    <a:pt x="39" y="1554"/>
                    <a:pt x="39" y="1553"/>
                  </a:cubicBezTo>
                  <a:cubicBezTo>
                    <a:pt x="39" y="1553"/>
                    <a:pt x="39" y="1552"/>
                    <a:pt x="39" y="1552"/>
                  </a:cubicBezTo>
                  <a:cubicBezTo>
                    <a:pt x="40" y="1553"/>
                    <a:pt x="40" y="1553"/>
                    <a:pt x="40" y="1553"/>
                  </a:cubicBezTo>
                  <a:cubicBezTo>
                    <a:pt x="40" y="1554"/>
                    <a:pt x="41" y="1554"/>
                    <a:pt x="42" y="1554"/>
                  </a:cubicBezTo>
                  <a:cubicBezTo>
                    <a:pt x="42" y="1554"/>
                    <a:pt x="43" y="1553"/>
                    <a:pt x="43" y="1553"/>
                  </a:cubicBezTo>
                  <a:cubicBezTo>
                    <a:pt x="42" y="1552"/>
                    <a:pt x="44" y="1551"/>
                    <a:pt x="43" y="1550"/>
                  </a:cubicBezTo>
                  <a:cubicBezTo>
                    <a:pt x="43" y="1550"/>
                    <a:pt x="43" y="1549"/>
                    <a:pt x="43" y="1549"/>
                  </a:cubicBezTo>
                  <a:cubicBezTo>
                    <a:pt x="45" y="1550"/>
                    <a:pt x="47" y="1550"/>
                    <a:pt x="47" y="1552"/>
                  </a:cubicBezTo>
                  <a:cubicBezTo>
                    <a:pt x="47" y="1552"/>
                    <a:pt x="47" y="1553"/>
                    <a:pt x="48" y="1554"/>
                  </a:cubicBezTo>
                  <a:cubicBezTo>
                    <a:pt x="48" y="1554"/>
                    <a:pt x="48" y="1555"/>
                    <a:pt x="49" y="1555"/>
                  </a:cubicBezTo>
                  <a:cubicBezTo>
                    <a:pt x="49" y="1556"/>
                    <a:pt x="47" y="1556"/>
                    <a:pt x="48" y="1557"/>
                  </a:cubicBezTo>
                  <a:cubicBezTo>
                    <a:pt x="49" y="1557"/>
                    <a:pt x="50" y="1557"/>
                    <a:pt x="50" y="1556"/>
                  </a:cubicBezTo>
                  <a:cubicBezTo>
                    <a:pt x="50" y="1556"/>
                    <a:pt x="53" y="1555"/>
                    <a:pt x="53" y="1555"/>
                  </a:cubicBezTo>
                  <a:cubicBezTo>
                    <a:pt x="53" y="1555"/>
                    <a:pt x="54" y="1555"/>
                    <a:pt x="54" y="1556"/>
                  </a:cubicBezTo>
                  <a:cubicBezTo>
                    <a:pt x="54" y="1555"/>
                    <a:pt x="54" y="1554"/>
                    <a:pt x="54" y="1554"/>
                  </a:cubicBezTo>
                  <a:cubicBezTo>
                    <a:pt x="54" y="1554"/>
                    <a:pt x="53" y="1554"/>
                    <a:pt x="53" y="1553"/>
                  </a:cubicBezTo>
                  <a:cubicBezTo>
                    <a:pt x="54" y="1552"/>
                    <a:pt x="52" y="1549"/>
                    <a:pt x="54" y="1547"/>
                  </a:cubicBezTo>
                  <a:cubicBezTo>
                    <a:pt x="54" y="1547"/>
                    <a:pt x="53" y="1545"/>
                    <a:pt x="52" y="1544"/>
                  </a:cubicBezTo>
                  <a:cubicBezTo>
                    <a:pt x="52" y="1545"/>
                    <a:pt x="52" y="1545"/>
                    <a:pt x="51" y="1545"/>
                  </a:cubicBezTo>
                  <a:cubicBezTo>
                    <a:pt x="51" y="1546"/>
                    <a:pt x="51" y="1546"/>
                    <a:pt x="50" y="1547"/>
                  </a:cubicBezTo>
                  <a:cubicBezTo>
                    <a:pt x="50" y="1549"/>
                    <a:pt x="49" y="1549"/>
                    <a:pt x="47" y="1549"/>
                  </a:cubicBezTo>
                  <a:cubicBezTo>
                    <a:pt x="46" y="1549"/>
                    <a:pt x="45" y="1548"/>
                    <a:pt x="46" y="1546"/>
                  </a:cubicBezTo>
                  <a:cubicBezTo>
                    <a:pt x="47" y="1546"/>
                    <a:pt x="47" y="1544"/>
                    <a:pt x="48" y="1545"/>
                  </a:cubicBezTo>
                  <a:cubicBezTo>
                    <a:pt x="51" y="1545"/>
                    <a:pt x="50" y="1543"/>
                    <a:pt x="50" y="1541"/>
                  </a:cubicBezTo>
                  <a:cubicBezTo>
                    <a:pt x="51" y="1540"/>
                    <a:pt x="50" y="1538"/>
                    <a:pt x="51" y="1537"/>
                  </a:cubicBezTo>
                  <a:cubicBezTo>
                    <a:pt x="52" y="1536"/>
                    <a:pt x="52" y="1536"/>
                    <a:pt x="53" y="1536"/>
                  </a:cubicBezTo>
                  <a:cubicBezTo>
                    <a:pt x="54" y="1536"/>
                    <a:pt x="54" y="1535"/>
                    <a:pt x="54" y="1534"/>
                  </a:cubicBezTo>
                  <a:cubicBezTo>
                    <a:pt x="54" y="1534"/>
                    <a:pt x="55" y="1533"/>
                    <a:pt x="55" y="1532"/>
                  </a:cubicBezTo>
                  <a:cubicBezTo>
                    <a:pt x="56" y="1532"/>
                    <a:pt x="56" y="1532"/>
                    <a:pt x="57" y="1532"/>
                  </a:cubicBezTo>
                  <a:cubicBezTo>
                    <a:pt x="57" y="1532"/>
                    <a:pt x="57" y="1533"/>
                    <a:pt x="57" y="1533"/>
                  </a:cubicBezTo>
                  <a:cubicBezTo>
                    <a:pt x="57" y="1534"/>
                    <a:pt x="56" y="1534"/>
                    <a:pt x="56" y="1535"/>
                  </a:cubicBezTo>
                  <a:cubicBezTo>
                    <a:pt x="56" y="1536"/>
                    <a:pt x="56" y="1536"/>
                    <a:pt x="57" y="1537"/>
                  </a:cubicBezTo>
                  <a:cubicBezTo>
                    <a:pt x="58" y="1537"/>
                    <a:pt x="58" y="1537"/>
                    <a:pt x="58" y="1536"/>
                  </a:cubicBezTo>
                  <a:cubicBezTo>
                    <a:pt x="59" y="1534"/>
                    <a:pt x="60" y="1533"/>
                    <a:pt x="61" y="1532"/>
                  </a:cubicBezTo>
                  <a:cubicBezTo>
                    <a:pt x="59" y="1532"/>
                    <a:pt x="58" y="1530"/>
                    <a:pt x="58" y="1529"/>
                  </a:cubicBezTo>
                  <a:cubicBezTo>
                    <a:pt x="58" y="1527"/>
                    <a:pt x="56" y="1529"/>
                    <a:pt x="55" y="1528"/>
                  </a:cubicBezTo>
                  <a:cubicBezTo>
                    <a:pt x="55" y="1528"/>
                    <a:pt x="54" y="1527"/>
                    <a:pt x="54" y="1527"/>
                  </a:cubicBezTo>
                  <a:cubicBezTo>
                    <a:pt x="55" y="1526"/>
                    <a:pt x="55" y="1525"/>
                    <a:pt x="55" y="1524"/>
                  </a:cubicBezTo>
                  <a:cubicBezTo>
                    <a:pt x="56" y="1524"/>
                    <a:pt x="56" y="1524"/>
                    <a:pt x="57" y="1523"/>
                  </a:cubicBezTo>
                  <a:cubicBezTo>
                    <a:pt x="57" y="1523"/>
                    <a:pt x="58" y="1523"/>
                    <a:pt x="58" y="1522"/>
                  </a:cubicBezTo>
                  <a:cubicBezTo>
                    <a:pt x="59" y="1521"/>
                    <a:pt x="60" y="1521"/>
                    <a:pt x="61" y="1522"/>
                  </a:cubicBezTo>
                  <a:cubicBezTo>
                    <a:pt x="62" y="1522"/>
                    <a:pt x="62" y="1523"/>
                    <a:pt x="61" y="1524"/>
                  </a:cubicBezTo>
                  <a:cubicBezTo>
                    <a:pt x="61" y="1524"/>
                    <a:pt x="62" y="1525"/>
                    <a:pt x="62" y="1525"/>
                  </a:cubicBezTo>
                  <a:cubicBezTo>
                    <a:pt x="62" y="1523"/>
                    <a:pt x="64" y="1527"/>
                    <a:pt x="64" y="1524"/>
                  </a:cubicBezTo>
                  <a:cubicBezTo>
                    <a:pt x="64" y="1522"/>
                    <a:pt x="64" y="1520"/>
                    <a:pt x="64" y="1517"/>
                  </a:cubicBezTo>
                  <a:cubicBezTo>
                    <a:pt x="64" y="1517"/>
                    <a:pt x="64" y="1516"/>
                    <a:pt x="63" y="1516"/>
                  </a:cubicBezTo>
                  <a:cubicBezTo>
                    <a:pt x="63" y="1516"/>
                    <a:pt x="62" y="1517"/>
                    <a:pt x="62" y="1517"/>
                  </a:cubicBezTo>
                  <a:cubicBezTo>
                    <a:pt x="62" y="1518"/>
                    <a:pt x="63" y="1520"/>
                    <a:pt x="61" y="1519"/>
                  </a:cubicBezTo>
                  <a:cubicBezTo>
                    <a:pt x="60" y="1519"/>
                    <a:pt x="60" y="1517"/>
                    <a:pt x="60" y="1516"/>
                  </a:cubicBezTo>
                  <a:cubicBezTo>
                    <a:pt x="60" y="1516"/>
                    <a:pt x="61" y="1515"/>
                    <a:pt x="61" y="1514"/>
                  </a:cubicBezTo>
                  <a:cubicBezTo>
                    <a:pt x="61" y="1514"/>
                    <a:pt x="61" y="1513"/>
                    <a:pt x="61" y="1512"/>
                  </a:cubicBezTo>
                  <a:cubicBezTo>
                    <a:pt x="59" y="1511"/>
                    <a:pt x="60" y="1509"/>
                    <a:pt x="60" y="1507"/>
                  </a:cubicBezTo>
                  <a:cubicBezTo>
                    <a:pt x="60" y="1506"/>
                    <a:pt x="61" y="1505"/>
                    <a:pt x="63" y="1506"/>
                  </a:cubicBezTo>
                  <a:cubicBezTo>
                    <a:pt x="64" y="1506"/>
                    <a:pt x="66" y="1504"/>
                    <a:pt x="66" y="1503"/>
                  </a:cubicBezTo>
                  <a:cubicBezTo>
                    <a:pt x="66" y="1502"/>
                    <a:pt x="66" y="1501"/>
                    <a:pt x="66" y="1501"/>
                  </a:cubicBezTo>
                  <a:cubicBezTo>
                    <a:pt x="66" y="1500"/>
                    <a:pt x="67" y="1499"/>
                    <a:pt x="66" y="1499"/>
                  </a:cubicBezTo>
                  <a:cubicBezTo>
                    <a:pt x="65" y="1499"/>
                    <a:pt x="65" y="1499"/>
                    <a:pt x="65" y="1499"/>
                  </a:cubicBezTo>
                  <a:cubicBezTo>
                    <a:pt x="63" y="1498"/>
                    <a:pt x="60" y="1496"/>
                    <a:pt x="60" y="1494"/>
                  </a:cubicBezTo>
                  <a:cubicBezTo>
                    <a:pt x="60" y="1493"/>
                    <a:pt x="61" y="1492"/>
                    <a:pt x="62" y="1492"/>
                  </a:cubicBezTo>
                  <a:cubicBezTo>
                    <a:pt x="62" y="1491"/>
                    <a:pt x="61" y="1490"/>
                    <a:pt x="61" y="1490"/>
                  </a:cubicBezTo>
                  <a:cubicBezTo>
                    <a:pt x="62" y="1490"/>
                    <a:pt x="62" y="1490"/>
                    <a:pt x="63" y="1490"/>
                  </a:cubicBezTo>
                  <a:cubicBezTo>
                    <a:pt x="64" y="1491"/>
                    <a:pt x="66" y="1490"/>
                    <a:pt x="66" y="1489"/>
                  </a:cubicBezTo>
                  <a:cubicBezTo>
                    <a:pt x="66" y="1488"/>
                    <a:pt x="66" y="1486"/>
                    <a:pt x="66" y="1485"/>
                  </a:cubicBezTo>
                  <a:cubicBezTo>
                    <a:pt x="66" y="1484"/>
                    <a:pt x="68" y="1483"/>
                    <a:pt x="66" y="1482"/>
                  </a:cubicBezTo>
                  <a:cubicBezTo>
                    <a:pt x="69" y="1480"/>
                    <a:pt x="64" y="1477"/>
                    <a:pt x="67" y="1476"/>
                  </a:cubicBezTo>
                  <a:cubicBezTo>
                    <a:pt x="66" y="1476"/>
                    <a:pt x="66" y="1475"/>
                    <a:pt x="65" y="1475"/>
                  </a:cubicBezTo>
                  <a:cubicBezTo>
                    <a:pt x="65" y="1475"/>
                    <a:pt x="65" y="1476"/>
                    <a:pt x="65" y="1476"/>
                  </a:cubicBezTo>
                  <a:cubicBezTo>
                    <a:pt x="64" y="1478"/>
                    <a:pt x="63" y="1477"/>
                    <a:pt x="62" y="1477"/>
                  </a:cubicBezTo>
                  <a:cubicBezTo>
                    <a:pt x="63" y="1477"/>
                    <a:pt x="63" y="1476"/>
                    <a:pt x="63" y="1475"/>
                  </a:cubicBezTo>
                  <a:cubicBezTo>
                    <a:pt x="63" y="1474"/>
                    <a:pt x="64" y="1474"/>
                    <a:pt x="65" y="1473"/>
                  </a:cubicBezTo>
                  <a:cubicBezTo>
                    <a:pt x="66" y="1473"/>
                    <a:pt x="66" y="1472"/>
                    <a:pt x="66" y="1471"/>
                  </a:cubicBezTo>
                  <a:cubicBezTo>
                    <a:pt x="65" y="1470"/>
                    <a:pt x="64" y="1470"/>
                    <a:pt x="64" y="1471"/>
                  </a:cubicBezTo>
                  <a:cubicBezTo>
                    <a:pt x="63" y="1472"/>
                    <a:pt x="62" y="1472"/>
                    <a:pt x="62" y="1470"/>
                  </a:cubicBezTo>
                  <a:cubicBezTo>
                    <a:pt x="62" y="1470"/>
                    <a:pt x="61" y="1470"/>
                    <a:pt x="61" y="1470"/>
                  </a:cubicBezTo>
                  <a:cubicBezTo>
                    <a:pt x="61" y="1470"/>
                    <a:pt x="60" y="1470"/>
                    <a:pt x="60" y="1470"/>
                  </a:cubicBezTo>
                  <a:cubicBezTo>
                    <a:pt x="60" y="1472"/>
                    <a:pt x="60" y="1473"/>
                    <a:pt x="59" y="1474"/>
                  </a:cubicBezTo>
                  <a:cubicBezTo>
                    <a:pt x="59" y="1475"/>
                    <a:pt x="58" y="1476"/>
                    <a:pt x="59" y="1477"/>
                  </a:cubicBezTo>
                  <a:cubicBezTo>
                    <a:pt x="60" y="1477"/>
                    <a:pt x="60" y="1478"/>
                    <a:pt x="60" y="1479"/>
                  </a:cubicBezTo>
                  <a:cubicBezTo>
                    <a:pt x="60" y="1480"/>
                    <a:pt x="59" y="1481"/>
                    <a:pt x="59" y="1482"/>
                  </a:cubicBezTo>
                  <a:cubicBezTo>
                    <a:pt x="59" y="1482"/>
                    <a:pt x="58" y="1482"/>
                    <a:pt x="58" y="1482"/>
                  </a:cubicBezTo>
                  <a:cubicBezTo>
                    <a:pt x="57" y="1481"/>
                    <a:pt x="57" y="1480"/>
                    <a:pt x="57" y="1480"/>
                  </a:cubicBezTo>
                  <a:cubicBezTo>
                    <a:pt x="56" y="1480"/>
                    <a:pt x="55" y="1481"/>
                    <a:pt x="55" y="1481"/>
                  </a:cubicBezTo>
                  <a:cubicBezTo>
                    <a:pt x="55" y="1481"/>
                    <a:pt x="54" y="1480"/>
                    <a:pt x="54" y="1480"/>
                  </a:cubicBezTo>
                  <a:cubicBezTo>
                    <a:pt x="57" y="1479"/>
                    <a:pt x="57" y="1477"/>
                    <a:pt x="57" y="1475"/>
                  </a:cubicBezTo>
                  <a:cubicBezTo>
                    <a:pt x="57" y="1472"/>
                    <a:pt x="58" y="1470"/>
                    <a:pt x="58" y="1467"/>
                  </a:cubicBezTo>
                  <a:cubicBezTo>
                    <a:pt x="58" y="1464"/>
                    <a:pt x="58" y="1464"/>
                    <a:pt x="59" y="1463"/>
                  </a:cubicBezTo>
                  <a:cubicBezTo>
                    <a:pt x="60" y="1460"/>
                    <a:pt x="60" y="1460"/>
                    <a:pt x="62" y="1463"/>
                  </a:cubicBezTo>
                  <a:cubicBezTo>
                    <a:pt x="62" y="1463"/>
                    <a:pt x="62" y="1463"/>
                    <a:pt x="63" y="1464"/>
                  </a:cubicBezTo>
                  <a:cubicBezTo>
                    <a:pt x="63" y="1463"/>
                    <a:pt x="64" y="1462"/>
                    <a:pt x="64" y="1462"/>
                  </a:cubicBezTo>
                  <a:cubicBezTo>
                    <a:pt x="63" y="1461"/>
                    <a:pt x="64" y="1459"/>
                    <a:pt x="65" y="1459"/>
                  </a:cubicBezTo>
                  <a:cubicBezTo>
                    <a:pt x="68" y="1457"/>
                    <a:pt x="67" y="1455"/>
                    <a:pt x="66" y="1452"/>
                  </a:cubicBezTo>
                  <a:cubicBezTo>
                    <a:pt x="66" y="1451"/>
                    <a:pt x="66" y="1451"/>
                    <a:pt x="67" y="1450"/>
                  </a:cubicBezTo>
                  <a:cubicBezTo>
                    <a:pt x="67" y="1449"/>
                    <a:pt x="68" y="1448"/>
                    <a:pt x="68" y="1448"/>
                  </a:cubicBezTo>
                  <a:cubicBezTo>
                    <a:pt x="65" y="1447"/>
                    <a:pt x="67" y="1445"/>
                    <a:pt x="67" y="1443"/>
                  </a:cubicBezTo>
                  <a:cubicBezTo>
                    <a:pt x="67" y="1437"/>
                    <a:pt x="67" y="1432"/>
                    <a:pt x="67" y="1426"/>
                  </a:cubicBezTo>
                  <a:cubicBezTo>
                    <a:pt x="67" y="1424"/>
                    <a:pt x="65" y="1423"/>
                    <a:pt x="67" y="1421"/>
                  </a:cubicBezTo>
                  <a:cubicBezTo>
                    <a:pt x="65" y="1420"/>
                    <a:pt x="67" y="1419"/>
                    <a:pt x="67" y="1418"/>
                  </a:cubicBezTo>
                  <a:cubicBezTo>
                    <a:pt x="67" y="1416"/>
                    <a:pt x="65" y="1415"/>
                    <a:pt x="67" y="1413"/>
                  </a:cubicBezTo>
                  <a:cubicBezTo>
                    <a:pt x="67" y="1413"/>
                    <a:pt x="65" y="1412"/>
                    <a:pt x="65" y="1413"/>
                  </a:cubicBezTo>
                  <a:cubicBezTo>
                    <a:pt x="64" y="1413"/>
                    <a:pt x="63" y="1413"/>
                    <a:pt x="63" y="1414"/>
                  </a:cubicBezTo>
                  <a:cubicBezTo>
                    <a:pt x="62" y="1412"/>
                    <a:pt x="61" y="1412"/>
                    <a:pt x="60" y="1411"/>
                  </a:cubicBezTo>
                  <a:cubicBezTo>
                    <a:pt x="60" y="1411"/>
                    <a:pt x="61" y="1409"/>
                    <a:pt x="62" y="1409"/>
                  </a:cubicBezTo>
                  <a:cubicBezTo>
                    <a:pt x="64" y="1409"/>
                    <a:pt x="64" y="1408"/>
                    <a:pt x="62" y="1407"/>
                  </a:cubicBezTo>
                  <a:cubicBezTo>
                    <a:pt x="61" y="1406"/>
                    <a:pt x="61" y="1405"/>
                    <a:pt x="62" y="1404"/>
                  </a:cubicBezTo>
                  <a:cubicBezTo>
                    <a:pt x="63" y="1404"/>
                    <a:pt x="63" y="1403"/>
                    <a:pt x="62" y="1403"/>
                  </a:cubicBezTo>
                  <a:cubicBezTo>
                    <a:pt x="62" y="1402"/>
                    <a:pt x="62" y="1402"/>
                    <a:pt x="63" y="1401"/>
                  </a:cubicBezTo>
                  <a:cubicBezTo>
                    <a:pt x="63" y="1400"/>
                    <a:pt x="64" y="1400"/>
                    <a:pt x="65" y="1399"/>
                  </a:cubicBezTo>
                  <a:cubicBezTo>
                    <a:pt x="66" y="1398"/>
                    <a:pt x="66" y="1397"/>
                    <a:pt x="65" y="1397"/>
                  </a:cubicBezTo>
                  <a:cubicBezTo>
                    <a:pt x="65" y="1396"/>
                    <a:pt x="65" y="1395"/>
                    <a:pt x="65" y="1395"/>
                  </a:cubicBezTo>
                  <a:cubicBezTo>
                    <a:pt x="66" y="1392"/>
                    <a:pt x="67" y="1390"/>
                    <a:pt x="67" y="1387"/>
                  </a:cubicBezTo>
                  <a:cubicBezTo>
                    <a:pt x="67" y="1387"/>
                    <a:pt x="66" y="1386"/>
                    <a:pt x="66" y="1386"/>
                  </a:cubicBezTo>
                  <a:cubicBezTo>
                    <a:pt x="66" y="1386"/>
                    <a:pt x="65" y="1386"/>
                    <a:pt x="65" y="1387"/>
                  </a:cubicBezTo>
                  <a:cubicBezTo>
                    <a:pt x="65" y="1387"/>
                    <a:pt x="65" y="1388"/>
                    <a:pt x="64" y="1388"/>
                  </a:cubicBezTo>
                  <a:cubicBezTo>
                    <a:pt x="64" y="1389"/>
                    <a:pt x="63" y="1389"/>
                    <a:pt x="63" y="1389"/>
                  </a:cubicBezTo>
                  <a:cubicBezTo>
                    <a:pt x="62" y="1388"/>
                    <a:pt x="63" y="1388"/>
                    <a:pt x="63" y="1388"/>
                  </a:cubicBezTo>
                  <a:cubicBezTo>
                    <a:pt x="62" y="1386"/>
                    <a:pt x="65" y="1386"/>
                    <a:pt x="63" y="1385"/>
                  </a:cubicBezTo>
                  <a:cubicBezTo>
                    <a:pt x="63" y="1384"/>
                    <a:pt x="63" y="1383"/>
                    <a:pt x="63" y="1382"/>
                  </a:cubicBezTo>
                  <a:cubicBezTo>
                    <a:pt x="66" y="1382"/>
                    <a:pt x="65" y="1379"/>
                    <a:pt x="66" y="1377"/>
                  </a:cubicBezTo>
                  <a:cubicBezTo>
                    <a:pt x="66" y="1376"/>
                    <a:pt x="67" y="1375"/>
                    <a:pt x="68" y="1375"/>
                  </a:cubicBezTo>
                  <a:cubicBezTo>
                    <a:pt x="69" y="1375"/>
                    <a:pt x="69" y="1376"/>
                    <a:pt x="70" y="1375"/>
                  </a:cubicBezTo>
                  <a:cubicBezTo>
                    <a:pt x="70" y="1375"/>
                    <a:pt x="71" y="1374"/>
                    <a:pt x="71" y="1374"/>
                  </a:cubicBezTo>
                  <a:cubicBezTo>
                    <a:pt x="71" y="1373"/>
                    <a:pt x="70" y="1373"/>
                    <a:pt x="70" y="1373"/>
                  </a:cubicBezTo>
                  <a:cubicBezTo>
                    <a:pt x="69" y="1372"/>
                    <a:pt x="67" y="1373"/>
                    <a:pt x="66" y="1372"/>
                  </a:cubicBezTo>
                  <a:cubicBezTo>
                    <a:pt x="66" y="1371"/>
                    <a:pt x="64" y="1370"/>
                    <a:pt x="66" y="1369"/>
                  </a:cubicBezTo>
                  <a:cubicBezTo>
                    <a:pt x="67" y="1368"/>
                    <a:pt x="67" y="1367"/>
                    <a:pt x="67" y="1366"/>
                  </a:cubicBezTo>
                  <a:cubicBezTo>
                    <a:pt x="65" y="1365"/>
                    <a:pt x="66" y="1364"/>
                    <a:pt x="66" y="1362"/>
                  </a:cubicBezTo>
                  <a:cubicBezTo>
                    <a:pt x="66" y="1361"/>
                    <a:pt x="64" y="1361"/>
                    <a:pt x="66" y="1359"/>
                  </a:cubicBezTo>
                  <a:cubicBezTo>
                    <a:pt x="65" y="1359"/>
                    <a:pt x="65" y="1359"/>
                    <a:pt x="65" y="1359"/>
                  </a:cubicBezTo>
                  <a:cubicBezTo>
                    <a:pt x="66" y="1354"/>
                    <a:pt x="66" y="1352"/>
                    <a:pt x="65" y="1348"/>
                  </a:cubicBezTo>
                  <a:cubicBezTo>
                    <a:pt x="65" y="1348"/>
                    <a:pt x="65" y="1348"/>
                    <a:pt x="64" y="1348"/>
                  </a:cubicBezTo>
                  <a:cubicBezTo>
                    <a:pt x="64" y="1348"/>
                    <a:pt x="64" y="1348"/>
                    <a:pt x="64" y="1349"/>
                  </a:cubicBezTo>
                  <a:cubicBezTo>
                    <a:pt x="64" y="1349"/>
                    <a:pt x="64" y="1350"/>
                    <a:pt x="63" y="1350"/>
                  </a:cubicBezTo>
                  <a:cubicBezTo>
                    <a:pt x="62" y="1349"/>
                    <a:pt x="63" y="1347"/>
                    <a:pt x="65" y="1346"/>
                  </a:cubicBezTo>
                  <a:cubicBezTo>
                    <a:pt x="66" y="1345"/>
                    <a:pt x="66" y="1345"/>
                    <a:pt x="65" y="1345"/>
                  </a:cubicBezTo>
                  <a:cubicBezTo>
                    <a:pt x="65" y="1344"/>
                    <a:pt x="64" y="1344"/>
                    <a:pt x="64" y="1344"/>
                  </a:cubicBezTo>
                  <a:cubicBezTo>
                    <a:pt x="63" y="1345"/>
                    <a:pt x="63" y="1345"/>
                    <a:pt x="62" y="1344"/>
                  </a:cubicBezTo>
                  <a:cubicBezTo>
                    <a:pt x="64" y="1343"/>
                    <a:pt x="62" y="1341"/>
                    <a:pt x="63" y="1339"/>
                  </a:cubicBezTo>
                  <a:cubicBezTo>
                    <a:pt x="64" y="1338"/>
                    <a:pt x="64" y="1338"/>
                    <a:pt x="62" y="1338"/>
                  </a:cubicBezTo>
                  <a:cubicBezTo>
                    <a:pt x="61" y="1338"/>
                    <a:pt x="60" y="1337"/>
                    <a:pt x="60" y="1337"/>
                  </a:cubicBezTo>
                  <a:cubicBezTo>
                    <a:pt x="57" y="1336"/>
                    <a:pt x="57" y="1336"/>
                    <a:pt x="58" y="1333"/>
                  </a:cubicBezTo>
                  <a:cubicBezTo>
                    <a:pt x="59" y="1333"/>
                    <a:pt x="59" y="1333"/>
                    <a:pt x="60" y="1333"/>
                  </a:cubicBezTo>
                  <a:cubicBezTo>
                    <a:pt x="60" y="1334"/>
                    <a:pt x="60" y="1334"/>
                    <a:pt x="61" y="1335"/>
                  </a:cubicBezTo>
                  <a:cubicBezTo>
                    <a:pt x="61" y="1334"/>
                    <a:pt x="61" y="1334"/>
                    <a:pt x="62" y="1333"/>
                  </a:cubicBezTo>
                  <a:cubicBezTo>
                    <a:pt x="62" y="1332"/>
                    <a:pt x="63" y="1332"/>
                    <a:pt x="63" y="1333"/>
                  </a:cubicBezTo>
                  <a:cubicBezTo>
                    <a:pt x="64" y="1332"/>
                    <a:pt x="65" y="1332"/>
                    <a:pt x="65" y="1331"/>
                  </a:cubicBezTo>
                  <a:cubicBezTo>
                    <a:pt x="65" y="1329"/>
                    <a:pt x="65" y="1326"/>
                    <a:pt x="65" y="1324"/>
                  </a:cubicBezTo>
                  <a:cubicBezTo>
                    <a:pt x="65" y="1323"/>
                    <a:pt x="65" y="1322"/>
                    <a:pt x="66" y="1320"/>
                  </a:cubicBezTo>
                  <a:cubicBezTo>
                    <a:pt x="66" y="1320"/>
                    <a:pt x="65" y="1318"/>
                    <a:pt x="65" y="1317"/>
                  </a:cubicBezTo>
                  <a:cubicBezTo>
                    <a:pt x="65" y="1316"/>
                    <a:pt x="63" y="1316"/>
                    <a:pt x="63" y="1315"/>
                  </a:cubicBezTo>
                  <a:cubicBezTo>
                    <a:pt x="63" y="1314"/>
                    <a:pt x="64" y="1313"/>
                    <a:pt x="64" y="1312"/>
                  </a:cubicBezTo>
                  <a:cubicBezTo>
                    <a:pt x="64" y="1309"/>
                    <a:pt x="65" y="1306"/>
                    <a:pt x="63" y="1304"/>
                  </a:cubicBezTo>
                  <a:cubicBezTo>
                    <a:pt x="64" y="1302"/>
                    <a:pt x="64" y="1302"/>
                    <a:pt x="64" y="1302"/>
                  </a:cubicBezTo>
                  <a:cubicBezTo>
                    <a:pt x="65" y="1301"/>
                    <a:pt x="65" y="1301"/>
                    <a:pt x="65" y="1300"/>
                  </a:cubicBezTo>
                  <a:cubicBezTo>
                    <a:pt x="64" y="1299"/>
                    <a:pt x="65" y="1298"/>
                    <a:pt x="65" y="1296"/>
                  </a:cubicBezTo>
                  <a:cubicBezTo>
                    <a:pt x="65" y="1295"/>
                    <a:pt x="65" y="1293"/>
                    <a:pt x="66" y="1292"/>
                  </a:cubicBezTo>
                  <a:cubicBezTo>
                    <a:pt x="66" y="1291"/>
                    <a:pt x="65" y="1291"/>
                    <a:pt x="65" y="1291"/>
                  </a:cubicBezTo>
                  <a:cubicBezTo>
                    <a:pt x="64" y="1291"/>
                    <a:pt x="64" y="1290"/>
                    <a:pt x="64" y="1290"/>
                  </a:cubicBezTo>
                  <a:cubicBezTo>
                    <a:pt x="65" y="1290"/>
                    <a:pt x="65" y="1289"/>
                    <a:pt x="65" y="1289"/>
                  </a:cubicBezTo>
                  <a:cubicBezTo>
                    <a:pt x="66" y="1289"/>
                    <a:pt x="66" y="1290"/>
                    <a:pt x="66" y="1290"/>
                  </a:cubicBezTo>
                  <a:cubicBezTo>
                    <a:pt x="67" y="1291"/>
                    <a:pt x="68" y="1292"/>
                    <a:pt x="69" y="1291"/>
                  </a:cubicBezTo>
                  <a:cubicBezTo>
                    <a:pt x="69" y="1290"/>
                    <a:pt x="68" y="1289"/>
                    <a:pt x="67" y="1288"/>
                  </a:cubicBezTo>
                  <a:cubicBezTo>
                    <a:pt x="67" y="1288"/>
                    <a:pt x="66" y="1287"/>
                    <a:pt x="66" y="1287"/>
                  </a:cubicBezTo>
                  <a:cubicBezTo>
                    <a:pt x="63" y="1288"/>
                    <a:pt x="64" y="1285"/>
                    <a:pt x="63" y="1284"/>
                  </a:cubicBezTo>
                  <a:cubicBezTo>
                    <a:pt x="62" y="1283"/>
                    <a:pt x="65" y="1280"/>
                    <a:pt x="67" y="1281"/>
                  </a:cubicBezTo>
                  <a:cubicBezTo>
                    <a:pt x="69" y="1282"/>
                    <a:pt x="67" y="1280"/>
                    <a:pt x="68" y="1280"/>
                  </a:cubicBezTo>
                  <a:cubicBezTo>
                    <a:pt x="69" y="1279"/>
                    <a:pt x="69" y="1279"/>
                    <a:pt x="68" y="1278"/>
                  </a:cubicBezTo>
                  <a:cubicBezTo>
                    <a:pt x="68" y="1278"/>
                    <a:pt x="68" y="1278"/>
                    <a:pt x="67" y="1278"/>
                  </a:cubicBezTo>
                  <a:cubicBezTo>
                    <a:pt x="64" y="1277"/>
                    <a:pt x="64" y="1276"/>
                    <a:pt x="64" y="1273"/>
                  </a:cubicBezTo>
                  <a:cubicBezTo>
                    <a:pt x="64" y="1273"/>
                    <a:pt x="63" y="1273"/>
                    <a:pt x="63" y="1273"/>
                  </a:cubicBezTo>
                  <a:cubicBezTo>
                    <a:pt x="63" y="1271"/>
                    <a:pt x="63" y="1269"/>
                    <a:pt x="64" y="1268"/>
                  </a:cubicBezTo>
                  <a:cubicBezTo>
                    <a:pt x="66" y="1267"/>
                    <a:pt x="64" y="1265"/>
                    <a:pt x="64" y="1264"/>
                  </a:cubicBezTo>
                  <a:cubicBezTo>
                    <a:pt x="64" y="1264"/>
                    <a:pt x="64" y="1263"/>
                    <a:pt x="63" y="1263"/>
                  </a:cubicBezTo>
                  <a:cubicBezTo>
                    <a:pt x="63" y="1263"/>
                    <a:pt x="63" y="1264"/>
                    <a:pt x="63" y="1264"/>
                  </a:cubicBezTo>
                  <a:cubicBezTo>
                    <a:pt x="63" y="1265"/>
                    <a:pt x="63" y="1266"/>
                    <a:pt x="63" y="1268"/>
                  </a:cubicBezTo>
                  <a:cubicBezTo>
                    <a:pt x="63" y="1268"/>
                    <a:pt x="62" y="1268"/>
                    <a:pt x="62" y="1268"/>
                  </a:cubicBezTo>
                  <a:cubicBezTo>
                    <a:pt x="62" y="1268"/>
                    <a:pt x="61" y="1267"/>
                    <a:pt x="61" y="1267"/>
                  </a:cubicBezTo>
                  <a:cubicBezTo>
                    <a:pt x="62" y="1266"/>
                    <a:pt x="63" y="1265"/>
                    <a:pt x="61" y="1265"/>
                  </a:cubicBezTo>
                  <a:cubicBezTo>
                    <a:pt x="61" y="1265"/>
                    <a:pt x="60" y="1264"/>
                    <a:pt x="60" y="1264"/>
                  </a:cubicBezTo>
                  <a:cubicBezTo>
                    <a:pt x="62" y="1263"/>
                    <a:pt x="62" y="1262"/>
                    <a:pt x="62" y="1260"/>
                  </a:cubicBezTo>
                  <a:cubicBezTo>
                    <a:pt x="62" y="1260"/>
                    <a:pt x="63" y="1259"/>
                    <a:pt x="63" y="1259"/>
                  </a:cubicBezTo>
                  <a:cubicBezTo>
                    <a:pt x="64" y="1257"/>
                    <a:pt x="64" y="1256"/>
                    <a:pt x="63" y="1254"/>
                  </a:cubicBezTo>
                  <a:cubicBezTo>
                    <a:pt x="62" y="1253"/>
                    <a:pt x="62" y="1252"/>
                    <a:pt x="63" y="1251"/>
                  </a:cubicBezTo>
                  <a:cubicBezTo>
                    <a:pt x="64" y="1250"/>
                    <a:pt x="64" y="1249"/>
                    <a:pt x="64" y="1248"/>
                  </a:cubicBezTo>
                  <a:cubicBezTo>
                    <a:pt x="64" y="1246"/>
                    <a:pt x="64" y="1245"/>
                    <a:pt x="64" y="1244"/>
                  </a:cubicBezTo>
                  <a:cubicBezTo>
                    <a:pt x="64" y="1243"/>
                    <a:pt x="63" y="1241"/>
                    <a:pt x="61" y="1242"/>
                  </a:cubicBezTo>
                  <a:cubicBezTo>
                    <a:pt x="60" y="1243"/>
                    <a:pt x="60" y="1242"/>
                    <a:pt x="59" y="1241"/>
                  </a:cubicBezTo>
                  <a:cubicBezTo>
                    <a:pt x="61" y="1239"/>
                    <a:pt x="60" y="1237"/>
                    <a:pt x="60" y="1234"/>
                  </a:cubicBezTo>
                  <a:cubicBezTo>
                    <a:pt x="60" y="1232"/>
                    <a:pt x="60" y="1230"/>
                    <a:pt x="62" y="1229"/>
                  </a:cubicBezTo>
                  <a:cubicBezTo>
                    <a:pt x="63" y="1229"/>
                    <a:pt x="64" y="1228"/>
                    <a:pt x="64" y="1227"/>
                  </a:cubicBezTo>
                  <a:cubicBezTo>
                    <a:pt x="64" y="1226"/>
                    <a:pt x="64" y="1226"/>
                    <a:pt x="64" y="1225"/>
                  </a:cubicBezTo>
                  <a:cubicBezTo>
                    <a:pt x="63" y="1225"/>
                    <a:pt x="63" y="1226"/>
                    <a:pt x="62" y="1226"/>
                  </a:cubicBezTo>
                  <a:cubicBezTo>
                    <a:pt x="62" y="1226"/>
                    <a:pt x="62" y="1226"/>
                    <a:pt x="62" y="1227"/>
                  </a:cubicBezTo>
                  <a:cubicBezTo>
                    <a:pt x="61" y="1226"/>
                    <a:pt x="61" y="1226"/>
                    <a:pt x="61" y="1226"/>
                  </a:cubicBezTo>
                  <a:cubicBezTo>
                    <a:pt x="61" y="1224"/>
                    <a:pt x="60" y="1221"/>
                    <a:pt x="62" y="1220"/>
                  </a:cubicBezTo>
                  <a:cubicBezTo>
                    <a:pt x="63" y="1219"/>
                    <a:pt x="63" y="1219"/>
                    <a:pt x="62" y="1218"/>
                  </a:cubicBezTo>
                  <a:cubicBezTo>
                    <a:pt x="62" y="1217"/>
                    <a:pt x="62" y="1216"/>
                    <a:pt x="62" y="1215"/>
                  </a:cubicBezTo>
                  <a:cubicBezTo>
                    <a:pt x="65" y="1213"/>
                    <a:pt x="64" y="1210"/>
                    <a:pt x="63" y="1207"/>
                  </a:cubicBezTo>
                  <a:cubicBezTo>
                    <a:pt x="63" y="1206"/>
                    <a:pt x="63" y="1206"/>
                    <a:pt x="63" y="1205"/>
                  </a:cubicBezTo>
                  <a:cubicBezTo>
                    <a:pt x="63" y="1205"/>
                    <a:pt x="64" y="1205"/>
                    <a:pt x="64" y="1205"/>
                  </a:cubicBezTo>
                  <a:cubicBezTo>
                    <a:pt x="64" y="1205"/>
                    <a:pt x="65" y="1205"/>
                    <a:pt x="65" y="1205"/>
                  </a:cubicBezTo>
                  <a:cubicBezTo>
                    <a:pt x="65" y="1206"/>
                    <a:pt x="65" y="1206"/>
                    <a:pt x="65" y="1207"/>
                  </a:cubicBezTo>
                  <a:cubicBezTo>
                    <a:pt x="65" y="1207"/>
                    <a:pt x="65" y="1207"/>
                    <a:pt x="65" y="1207"/>
                  </a:cubicBezTo>
                  <a:cubicBezTo>
                    <a:pt x="65" y="1207"/>
                    <a:pt x="66" y="1207"/>
                    <a:pt x="66" y="1207"/>
                  </a:cubicBezTo>
                  <a:cubicBezTo>
                    <a:pt x="66" y="1206"/>
                    <a:pt x="66" y="1204"/>
                    <a:pt x="66" y="1203"/>
                  </a:cubicBezTo>
                  <a:cubicBezTo>
                    <a:pt x="66" y="1203"/>
                    <a:pt x="66" y="1201"/>
                    <a:pt x="65" y="1202"/>
                  </a:cubicBezTo>
                  <a:cubicBezTo>
                    <a:pt x="63" y="1203"/>
                    <a:pt x="63" y="1203"/>
                    <a:pt x="63" y="1201"/>
                  </a:cubicBezTo>
                  <a:cubicBezTo>
                    <a:pt x="63" y="1200"/>
                    <a:pt x="63" y="1199"/>
                    <a:pt x="63" y="1199"/>
                  </a:cubicBezTo>
                  <a:cubicBezTo>
                    <a:pt x="65" y="1198"/>
                    <a:pt x="65" y="1196"/>
                    <a:pt x="65" y="1194"/>
                  </a:cubicBezTo>
                  <a:cubicBezTo>
                    <a:pt x="65" y="1192"/>
                    <a:pt x="63" y="1190"/>
                    <a:pt x="64" y="1189"/>
                  </a:cubicBezTo>
                  <a:cubicBezTo>
                    <a:pt x="65" y="1187"/>
                    <a:pt x="65" y="1185"/>
                    <a:pt x="65" y="1183"/>
                  </a:cubicBezTo>
                  <a:cubicBezTo>
                    <a:pt x="65" y="1183"/>
                    <a:pt x="65" y="1182"/>
                    <a:pt x="65" y="1181"/>
                  </a:cubicBezTo>
                  <a:cubicBezTo>
                    <a:pt x="64" y="1180"/>
                    <a:pt x="64" y="1179"/>
                    <a:pt x="63" y="1179"/>
                  </a:cubicBezTo>
                  <a:cubicBezTo>
                    <a:pt x="63" y="1180"/>
                    <a:pt x="62" y="1181"/>
                    <a:pt x="63" y="1181"/>
                  </a:cubicBezTo>
                  <a:cubicBezTo>
                    <a:pt x="63" y="1183"/>
                    <a:pt x="63" y="1183"/>
                    <a:pt x="62" y="1184"/>
                  </a:cubicBezTo>
                  <a:cubicBezTo>
                    <a:pt x="62" y="1184"/>
                    <a:pt x="64" y="1185"/>
                    <a:pt x="63" y="1186"/>
                  </a:cubicBezTo>
                  <a:cubicBezTo>
                    <a:pt x="62" y="1187"/>
                    <a:pt x="61" y="1185"/>
                    <a:pt x="61" y="1183"/>
                  </a:cubicBezTo>
                  <a:cubicBezTo>
                    <a:pt x="61" y="1182"/>
                    <a:pt x="61" y="1181"/>
                    <a:pt x="61" y="1179"/>
                  </a:cubicBezTo>
                  <a:cubicBezTo>
                    <a:pt x="61" y="1179"/>
                    <a:pt x="61" y="1178"/>
                    <a:pt x="62" y="1177"/>
                  </a:cubicBezTo>
                  <a:cubicBezTo>
                    <a:pt x="63" y="1176"/>
                    <a:pt x="63" y="1176"/>
                    <a:pt x="62" y="1175"/>
                  </a:cubicBezTo>
                  <a:cubicBezTo>
                    <a:pt x="61" y="1175"/>
                    <a:pt x="61" y="1174"/>
                    <a:pt x="61" y="1173"/>
                  </a:cubicBezTo>
                  <a:cubicBezTo>
                    <a:pt x="62" y="1172"/>
                    <a:pt x="62" y="1171"/>
                    <a:pt x="63" y="1173"/>
                  </a:cubicBezTo>
                  <a:cubicBezTo>
                    <a:pt x="64" y="1173"/>
                    <a:pt x="65" y="1172"/>
                    <a:pt x="65" y="1172"/>
                  </a:cubicBezTo>
                  <a:cubicBezTo>
                    <a:pt x="65" y="1170"/>
                    <a:pt x="66" y="1168"/>
                    <a:pt x="63" y="1166"/>
                  </a:cubicBezTo>
                  <a:cubicBezTo>
                    <a:pt x="63" y="1166"/>
                    <a:pt x="64" y="1164"/>
                    <a:pt x="62" y="1164"/>
                  </a:cubicBezTo>
                  <a:cubicBezTo>
                    <a:pt x="62" y="1164"/>
                    <a:pt x="62" y="1163"/>
                    <a:pt x="62" y="1163"/>
                  </a:cubicBezTo>
                  <a:cubicBezTo>
                    <a:pt x="62" y="1163"/>
                    <a:pt x="63" y="1162"/>
                    <a:pt x="63" y="1162"/>
                  </a:cubicBezTo>
                  <a:cubicBezTo>
                    <a:pt x="64" y="1162"/>
                    <a:pt x="64" y="1163"/>
                    <a:pt x="64" y="1163"/>
                  </a:cubicBezTo>
                  <a:cubicBezTo>
                    <a:pt x="67" y="1164"/>
                    <a:pt x="67" y="1164"/>
                    <a:pt x="67" y="1162"/>
                  </a:cubicBezTo>
                  <a:cubicBezTo>
                    <a:pt x="67" y="1161"/>
                    <a:pt x="67" y="1160"/>
                    <a:pt x="68" y="1160"/>
                  </a:cubicBezTo>
                  <a:cubicBezTo>
                    <a:pt x="69" y="1160"/>
                    <a:pt x="69" y="1159"/>
                    <a:pt x="68" y="1158"/>
                  </a:cubicBezTo>
                  <a:cubicBezTo>
                    <a:pt x="68" y="1158"/>
                    <a:pt x="68" y="1157"/>
                    <a:pt x="68" y="1157"/>
                  </a:cubicBezTo>
                  <a:cubicBezTo>
                    <a:pt x="68" y="1157"/>
                    <a:pt x="69" y="1157"/>
                    <a:pt x="69" y="1157"/>
                  </a:cubicBezTo>
                  <a:cubicBezTo>
                    <a:pt x="70" y="1157"/>
                    <a:pt x="71" y="1157"/>
                    <a:pt x="71" y="1157"/>
                  </a:cubicBezTo>
                  <a:cubicBezTo>
                    <a:pt x="71" y="1156"/>
                    <a:pt x="71" y="1155"/>
                    <a:pt x="72" y="1156"/>
                  </a:cubicBezTo>
                  <a:cubicBezTo>
                    <a:pt x="72" y="1156"/>
                    <a:pt x="73" y="1157"/>
                    <a:pt x="73" y="1157"/>
                  </a:cubicBezTo>
                  <a:cubicBezTo>
                    <a:pt x="72" y="1158"/>
                    <a:pt x="73" y="1160"/>
                    <a:pt x="72" y="1161"/>
                  </a:cubicBezTo>
                  <a:cubicBezTo>
                    <a:pt x="71" y="1162"/>
                    <a:pt x="72" y="1163"/>
                    <a:pt x="74" y="1163"/>
                  </a:cubicBezTo>
                  <a:cubicBezTo>
                    <a:pt x="75" y="1163"/>
                    <a:pt x="75" y="1163"/>
                    <a:pt x="76" y="1162"/>
                  </a:cubicBezTo>
                  <a:cubicBezTo>
                    <a:pt x="76" y="1160"/>
                    <a:pt x="76" y="1159"/>
                    <a:pt x="77" y="1158"/>
                  </a:cubicBezTo>
                  <a:cubicBezTo>
                    <a:pt x="77" y="1157"/>
                    <a:pt x="77" y="1157"/>
                    <a:pt x="77" y="1156"/>
                  </a:cubicBezTo>
                  <a:cubicBezTo>
                    <a:pt x="77" y="1155"/>
                    <a:pt x="76" y="1154"/>
                    <a:pt x="76" y="1154"/>
                  </a:cubicBezTo>
                  <a:cubicBezTo>
                    <a:pt x="76" y="1153"/>
                    <a:pt x="77" y="1152"/>
                    <a:pt x="77" y="1151"/>
                  </a:cubicBezTo>
                  <a:cubicBezTo>
                    <a:pt x="77" y="1150"/>
                    <a:pt x="77" y="1150"/>
                    <a:pt x="76" y="1150"/>
                  </a:cubicBezTo>
                  <a:cubicBezTo>
                    <a:pt x="75" y="1151"/>
                    <a:pt x="73" y="1151"/>
                    <a:pt x="73" y="1153"/>
                  </a:cubicBezTo>
                  <a:cubicBezTo>
                    <a:pt x="74" y="1153"/>
                    <a:pt x="73" y="1153"/>
                    <a:pt x="73" y="1154"/>
                  </a:cubicBezTo>
                  <a:cubicBezTo>
                    <a:pt x="73" y="1153"/>
                    <a:pt x="73" y="1153"/>
                    <a:pt x="73" y="1153"/>
                  </a:cubicBezTo>
                  <a:cubicBezTo>
                    <a:pt x="72" y="1152"/>
                    <a:pt x="73" y="1151"/>
                    <a:pt x="72" y="1151"/>
                  </a:cubicBezTo>
                  <a:cubicBezTo>
                    <a:pt x="71" y="1151"/>
                    <a:pt x="70" y="1151"/>
                    <a:pt x="69" y="1152"/>
                  </a:cubicBezTo>
                  <a:cubicBezTo>
                    <a:pt x="69" y="1153"/>
                    <a:pt x="68" y="1154"/>
                    <a:pt x="67" y="1154"/>
                  </a:cubicBezTo>
                  <a:cubicBezTo>
                    <a:pt x="67" y="1154"/>
                    <a:pt x="67" y="1156"/>
                    <a:pt x="67" y="1157"/>
                  </a:cubicBezTo>
                  <a:cubicBezTo>
                    <a:pt x="67" y="1158"/>
                    <a:pt x="67" y="1159"/>
                    <a:pt x="66" y="1159"/>
                  </a:cubicBezTo>
                  <a:cubicBezTo>
                    <a:pt x="64" y="1159"/>
                    <a:pt x="65" y="1158"/>
                    <a:pt x="65" y="1157"/>
                  </a:cubicBezTo>
                  <a:cubicBezTo>
                    <a:pt x="64" y="1156"/>
                    <a:pt x="64" y="1156"/>
                    <a:pt x="65" y="1155"/>
                  </a:cubicBezTo>
                  <a:cubicBezTo>
                    <a:pt x="65" y="1154"/>
                    <a:pt x="64" y="1153"/>
                    <a:pt x="63" y="1153"/>
                  </a:cubicBezTo>
                  <a:cubicBezTo>
                    <a:pt x="60" y="1153"/>
                    <a:pt x="62" y="1152"/>
                    <a:pt x="62" y="1151"/>
                  </a:cubicBezTo>
                  <a:cubicBezTo>
                    <a:pt x="62" y="1149"/>
                    <a:pt x="65" y="1148"/>
                    <a:pt x="65" y="1146"/>
                  </a:cubicBezTo>
                  <a:cubicBezTo>
                    <a:pt x="65" y="1146"/>
                    <a:pt x="66" y="1145"/>
                    <a:pt x="65" y="1145"/>
                  </a:cubicBezTo>
                  <a:cubicBezTo>
                    <a:pt x="64" y="1143"/>
                    <a:pt x="65" y="1139"/>
                    <a:pt x="66" y="1138"/>
                  </a:cubicBezTo>
                  <a:cubicBezTo>
                    <a:pt x="67" y="1138"/>
                    <a:pt x="68" y="1139"/>
                    <a:pt x="68" y="1140"/>
                  </a:cubicBezTo>
                  <a:cubicBezTo>
                    <a:pt x="68" y="1140"/>
                    <a:pt x="68" y="1141"/>
                    <a:pt x="68" y="1141"/>
                  </a:cubicBezTo>
                  <a:cubicBezTo>
                    <a:pt x="69" y="1141"/>
                    <a:pt x="69" y="1140"/>
                    <a:pt x="70" y="1140"/>
                  </a:cubicBezTo>
                  <a:cubicBezTo>
                    <a:pt x="70" y="1139"/>
                    <a:pt x="70" y="1139"/>
                    <a:pt x="70" y="1138"/>
                  </a:cubicBezTo>
                  <a:cubicBezTo>
                    <a:pt x="70" y="1138"/>
                    <a:pt x="70" y="1138"/>
                    <a:pt x="70" y="1138"/>
                  </a:cubicBezTo>
                  <a:cubicBezTo>
                    <a:pt x="71" y="1139"/>
                    <a:pt x="72" y="1138"/>
                    <a:pt x="72" y="1137"/>
                  </a:cubicBezTo>
                  <a:cubicBezTo>
                    <a:pt x="72" y="1137"/>
                    <a:pt x="72" y="1137"/>
                    <a:pt x="72" y="1136"/>
                  </a:cubicBezTo>
                  <a:cubicBezTo>
                    <a:pt x="71" y="1135"/>
                    <a:pt x="70" y="1134"/>
                    <a:pt x="69" y="1135"/>
                  </a:cubicBezTo>
                  <a:cubicBezTo>
                    <a:pt x="68" y="1135"/>
                    <a:pt x="68" y="1135"/>
                    <a:pt x="67" y="1136"/>
                  </a:cubicBezTo>
                  <a:cubicBezTo>
                    <a:pt x="66" y="1137"/>
                    <a:pt x="66" y="1136"/>
                    <a:pt x="65" y="1136"/>
                  </a:cubicBezTo>
                  <a:cubicBezTo>
                    <a:pt x="63" y="1135"/>
                    <a:pt x="62" y="1135"/>
                    <a:pt x="61" y="1136"/>
                  </a:cubicBezTo>
                  <a:cubicBezTo>
                    <a:pt x="61" y="1136"/>
                    <a:pt x="60" y="1136"/>
                    <a:pt x="60" y="1136"/>
                  </a:cubicBezTo>
                  <a:cubicBezTo>
                    <a:pt x="60" y="1136"/>
                    <a:pt x="59" y="1136"/>
                    <a:pt x="59" y="1135"/>
                  </a:cubicBezTo>
                  <a:cubicBezTo>
                    <a:pt x="59" y="1134"/>
                    <a:pt x="59" y="1132"/>
                    <a:pt x="59" y="1130"/>
                  </a:cubicBezTo>
                  <a:cubicBezTo>
                    <a:pt x="59" y="1129"/>
                    <a:pt x="60" y="1129"/>
                    <a:pt x="60" y="1129"/>
                  </a:cubicBezTo>
                  <a:cubicBezTo>
                    <a:pt x="61" y="1128"/>
                    <a:pt x="62" y="1126"/>
                    <a:pt x="62" y="1125"/>
                  </a:cubicBezTo>
                  <a:cubicBezTo>
                    <a:pt x="61" y="1123"/>
                    <a:pt x="62" y="1122"/>
                    <a:pt x="62" y="1121"/>
                  </a:cubicBezTo>
                  <a:cubicBezTo>
                    <a:pt x="62" y="1121"/>
                    <a:pt x="63" y="1121"/>
                    <a:pt x="62" y="1120"/>
                  </a:cubicBezTo>
                  <a:cubicBezTo>
                    <a:pt x="62" y="1118"/>
                    <a:pt x="62" y="1116"/>
                    <a:pt x="63" y="1114"/>
                  </a:cubicBezTo>
                  <a:cubicBezTo>
                    <a:pt x="64" y="1113"/>
                    <a:pt x="64" y="1112"/>
                    <a:pt x="65" y="1110"/>
                  </a:cubicBezTo>
                  <a:cubicBezTo>
                    <a:pt x="65" y="1110"/>
                    <a:pt x="64" y="1110"/>
                    <a:pt x="64" y="1110"/>
                  </a:cubicBezTo>
                  <a:cubicBezTo>
                    <a:pt x="62" y="1110"/>
                    <a:pt x="61" y="1109"/>
                    <a:pt x="62" y="1108"/>
                  </a:cubicBezTo>
                  <a:cubicBezTo>
                    <a:pt x="63" y="1107"/>
                    <a:pt x="62" y="1106"/>
                    <a:pt x="64" y="1106"/>
                  </a:cubicBezTo>
                  <a:cubicBezTo>
                    <a:pt x="65" y="1105"/>
                    <a:pt x="65" y="1103"/>
                    <a:pt x="64" y="1103"/>
                  </a:cubicBezTo>
                  <a:cubicBezTo>
                    <a:pt x="62" y="1102"/>
                    <a:pt x="63" y="1102"/>
                    <a:pt x="64" y="1100"/>
                  </a:cubicBezTo>
                  <a:cubicBezTo>
                    <a:pt x="64" y="1099"/>
                    <a:pt x="65" y="1097"/>
                    <a:pt x="65" y="1095"/>
                  </a:cubicBezTo>
                  <a:cubicBezTo>
                    <a:pt x="66" y="1093"/>
                    <a:pt x="67" y="1091"/>
                    <a:pt x="64" y="1090"/>
                  </a:cubicBezTo>
                  <a:cubicBezTo>
                    <a:pt x="64" y="1090"/>
                    <a:pt x="65" y="1089"/>
                    <a:pt x="65" y="1089"/>
                  </a:cubicBezTo>
                  <a:cubicBezTo>
                    <a:pt x="66" y="1089"/>
                    <a:pt x="67" y="1089"/>
                    <a:pt x="68" y="1090"/>
                  </a:cubicBezTo>
                  <a:cubicBezTo>
                    <a:pt x="69" y="1091"/>
                    <a:pt x="70" y="1090"/>
                    <a:pt x="69" y="1089"/>
                  </a:cubicBezTo>
                  <a:cubicBezTo>
                    <a:pt x="69" y="1089"/>
                    <a:pt x="69" y="1088"/>
                    <a:pt x="70" y="1087"/>
                  </a:cubicBezTo>
                  <a:cubicBezTo>
                    <a:pt x="70" y="1086"/>
                    <a:pt x="71" y="1087"/>
                    <a:pt x="71" y="1087"/>
                  </a:cubicBezTo>
                  <a:cubicBezTo>
                    <a:pt x="71" y="1088"/>
                    <a:pt x="71" y="1088"/>
                    <a:pt x="71" y="1088"/>
                  </a:cubicBezTo>
                  <a:cubicBezTo>
                    <a:pt x="71" y="1088"/>
                    <a:pt x="72" y="1088"/>
                    <a:pt x="72" y="1088"/>
                  </a:cubicBezTo>
                  <a:cubicBezTo>
                    <a:pt x="72" y="1085"/>
                    <a:pt x="72" y="1083"/>
                    <a:pt x="72" y="1081"/>
                  </a:cubicBezTo>
                  <a:cubicBezTo>
                    <a:pt x="72" y="1080"/>
                    <a:pt x="71" y="1080"/>
                    <a:pt x="70" y="1080"/>
                  </a:cubicBezTo>
                  <a:cubicBezTo>
                    <a:pt x="70" y="1080"/>
                    <a:pt x="70" y="1079"/>
                    <a:pt x="70" y="1079"/>
                  </a:cubicBezTo>
                  <a:cubicBezTo>
                    <a:pt x="69" y="1077"/>
                    <a:pt x="69" y="1077"/>
                    <a:pt x="68" y="1077"/>
                  </a:cubicBezTo>
                  <a:cubicBezTo>
                    <a:pt x="67" y="1076"/>
                    <a:pt x="69" y="1074"/>
                    <a:pt x="67" y="1074"/>
                  </a:cubicBezTo>
                  <a:cubicBezTo>
                    <a:pt x="66" y="1074"/>
                    <a:pt x="66" y="1073"/>
                    <a:pt x="66" y="1072"/>
                  </a:cubicBezTo>
                  <a:cubicBezTo>
                    <a:pt x="66" y="1070"/>
                    <a:pt x="66" y="1068"/>
                    <a:pt x="66" y="1066"/>
                  </a:cubicBezTo>
                  <a:cubicBezTo>
                    <a:pt x="66" y="1065"/>
                    <a:pt x="66" y="1065"/>
                    <a:pt x="67" y="1064"/>
                  </a:cubicBezTo>
                  <a:cubicBezTo>
                    <a:pt x="68" y="1064"/>
                    <a:pt x="68" y="1062"/>
                    <a:pt x="68" y="1061"/>
                  </a:cubicBezTo>
                  <a:cubicBezTo>
                    <a:pt x="67" y="1060"/>
                    <a:pt x="67" y="1061"/>
                    <a:pt x="67" y="1062"/>
                  </a:cubicBezTo>
                  <a:cubicBezTo>
                    <a:pt x="67" y="1062"/>
                    <a:pt x="66" y="1062"/>
                    <a:pt x="66" y="1062"/>
                  </a:cubicBezTo>
                  <a:cubicBezTo>
                    <a:pt x="65" y="1062"/>
                    <a:pt x="65" y="1062"/>
                    <a:pt x="65" y="1062"/>
                  </a:cubicBezTo>
                  <a:cubicBezTo>
                    <a:pt x="65" y="1061"/>
                    <a:pt x="64" y="1060"/>
                    <a:pt x="64" y="1059"/>
                  </a:cubicBezTo>
                  <a:cubicBezTo>
                    <a:pt x="64" y="1058"/>
                    <a:pt x="64" y="1057"/>
                    <a:pt x="65" y="1058"/>
                  </a:cubicBezTo>
                  <a:cubicBezTo>
                    <a:pt x="65" y="1058"/>
                    <a:pt x="66" y="1059"/>
                    <a:pt x="66" y="1058"/>
                  </a:cubicBezTo>
                  <a:cubicBezTo>
                    <a:pt x="67" y="1058"/>
                    <a:pt x="68" y="1057"/>
                    <a:pt x="69" y="1055"/>
                  </a:cubicBezTo>
                  <a:cubicBezTo>
                    <a:pt x="69" y="1054"/>
                    <a:pt x="69" y="1053"/>
                    <a:pt x="69" y="1052"/>
                  </a:cubicBezTo>
                  <a:cubicBezTo>
                    <a:pt x="69" y="1051"/>
                    <a:pt x="68" y="1051"/>
                    <a:pt x="68" y="1051"/>
                  </a:cubicBezTo>
                  <a:cubicBezTo>
                    <a:pt x="68" y="1051"/>
                    <a:pt x="68" y="1051"/>
                    <a:pt x="68" y="1052"/>
                  </a:cubicBezTo>
                  <a:cubicBezTo>
                    <a:pt x="68" y="1052"/>
                    <a:pt x="68" y="1053"/>
                    <a:pt x="68" y="1054"/>
                  </a:cubicBezTo>
                  <a:cubicBezTo>
                    <a:pt x="68" y="1054"/>
                    <a:pt x="67" y="1055"/>
                    <a:pt x="67" y="1056"/>
                  </a:cubicBezTo>
                  <a:cubicBezTo>
                    <a:pt x="67" y="1055"/>
                    <a:pt x="66" y="1054"/>
                    <a:pt x="66" y="1054"/>
                  </a:cubicBezTo>
                  <a:cubicBezTo>
                    <a:pt x="65" y="1053"/>
                    <a:pt x="64" y="1051"/>
                    <a:pt x="67" y="1051"/>
                  </a:cubicBezTo>
                  <a:cubicBezTo>
                    <a:pt x="67" y="1051"/>
                    <a:pt x="67" y="1050"/>
                    <a:pt x="67" y="1050"/>
                  </a:cubicBezTo>
                  <a:cubicBezTo>
                    <a:pt x="67" y="1048"/>
                    <a:pt x="67" y="1046"/>
                    <a:pt x="67" y="1044"/>
                  </a:cubicBezTo>
                  <a:cubicBezTo>
                    <a:pt x="67" y="1042"/>
                    <a:pt x="66" y="1040"/>
                    <a:pt x="67" y="1039"/>
                  </a:cubicBezTo>
                  <a:cubicBezTo>
                    <a:pt x="65" y="1038"/>
                    <a:pt x="67" y="1037"/>
                    <a:pt x="67" y="1036"/>
                  </a:cubicBezTo>
                  <a:cubicBezTo>
                    <a:pt x="67" y="1034"/>
                    <a:pt x="68" y="1034"/>
                    <a:pt x="69" y="1036"/>
                  </a:cubicBezTo>
                  <a:cubicBezTo>
                    <a:pt x="69" y="1037"/>
                    <a:pt x="70" y="1037"/>
                    <a:pt x="71" y="1036"/>
                  </a:cubicBezTo>
                  <a:cubicBezTo>
                    <a:pt x="71" y="1036"/>
                    <a:pt x="71" y="1035"/>
                    <a:pt x="71" y="1035"/>
                  </a:cubicBezTo>
                  <a:cubicBezTo>
                    <a:pt x="71" y="1034"/>
                    <a:pt x="71" y="1033"/>
                    <a:pt x="71" y="1032"/>
                  </a:cubicBezTo>
                  <a:cubicBezTo>
                    <a:pt x="71" y="1032"/>
                    <a:pt x="69" y="1032"/>
                    <a:pt x="69" y="1032"/>
                  </a:cubicBezTo>
                  <a:cubicBezTo>
                    <a:pt x="68" y="1033"/>
                    <a:pt x="67" y="1033"/>
                    <a:pt x="66" y="1032"/>
                  </a:cubicBezTo>
                  <a:cubicBezTo>
                    <a:pt x="66" y="1031"/>
                    <a:pt x="65" y="1031"/>
                    <a:pt x="64" y="1031"/>
                  </a:cubicBezTo>
                  <a:cubicBezTo>
                    <a:pt x="64" y="1030"/>
                    <a:pt x="64" y="1030"/>
                    <a:pt x="64" y="1029"/>
                  </a:cubicBezTo>
                  <a:cubicBezTo>
                    <a:pt x="66" y="1029"/>
                    <a:pt x="65" y="1027"/>
                    <a:pt x="66" y="1026"/>
                  </a:cubicBezTo>
                  <a:cubicBezTo>
                    <a:pt x="67" y="1025"/>
                    <a:pt x="67" y="1024"/>
                    <a:pt x="67" y="1023"/>
                  </a:cubicBezTo>
                  <a:cubicBezTo>
                    <a:pt x="67" y="1022"/>
                    <a:pt x="67" y="1022"/>
                    <a:pt x="68" y="1022"/>
                  </a:cubicBezTo>
                  <a:cubicBezTo>
                    <a:pt x="68" y="1022"/>
                    <a:pt x="68" y="1021"/>
                    <a:pt x="68" y="1021"/>
                  </a:cubicBezTo>
                  <a:cubicBezTo>
                    <a:pt x="68" y="1022"/>
                    <a:pt x="69" y="1022"/>
                    <a:pt x="69" y="1022"/>
                  </a:cubicBezTo>
                  <a:cubicBezTo>
                    <a:pt x="69" y="1023"/>
                    <a:pt x="69" y="1023"/>
                    <a:pt x="69" y="1024"/>
                  </a:cubicBezTo>
                  <a:cubicBezTo>
                    <a:pt x="70" y="1023"/>
                    <a:pt x="70" y="1023"/>
                    <a:pt x="71" y="1022"/>
                  </a:cubicBezTo>
                  <a:cubicBezTo>
                    <a:pt x="71" y="1022"/>
                    <a:pt x="71" y="1021"/>
                    <a:pt x="71" y="1021"/>
                  </a:cubicBezTo>
                  <a:cubicBezTo>
                    <a:pt x="71" y="1021"/>
                    <a:pt x="71" y="1021"/>
                    <a:pt x="72" y="1021"/>
                  </a:cubicBezTo>
                  <a:cubicBezTo>
                    <a:pt x="74" y="1021"/>
                    <a:pt x="74" y="1021"/>
                    <a:pt x="74" y="1019"/>
                  </a:cubicBezTo>
                  <a:cubicBezTo>
                    <a:pt x="73" y="1018"/>
                    <a:pt x="74" y="1017"/>
                    <a:pt x="74" y="1016"/>
                  </a:cubicBezTo>
                  <a:cubicBezTo>
                    <a:pt x="74" y="1014"/>
                    <a:pt x="73" y="1014"/>
                    <a:pt x="72" y="1015"/>
                  </a:cubicBezTo>
                  <a:cubicBezTo>
                    <a:pt x="71" y="1016"/>
                    <a:pt x="71" y="1015"/>
                    <a:pt x="71" y="1014"/>
                  </a:cubicBezTo>
                  <a:cubicBezTo>
                    <a:pt x="70" y="1014"/>
                    <a:pt x="69" y="1013"/>
                    <a:pt x="69" y="1013"/>
                  </a:cubicBezTo>
                  <a:cubicBezTo>
                    <a:pt x="69" y="1014"/>
                    <a:pt x="67" y="1014"/>
                    <a:pt x="68" y="1016"/>
                  </a:cubicBezTo>
                  <a:cubicBezTo>
                    <a:pt x="69" y="1016"/>
                    <a:pt x="69" y="1016"/>
                    <a:pt x="69" y="1017"/>
                  </a:cubicBezTo>
                  <a:cubicBezTo>
                    <a:pt x="69" y="1019"/>
                    <a:pt x="67" y="1020"/>
                    <a:pt x="65" y="1019"/>
                  </a:cubicBezTo>
                  <a:cubicBezTo>
                    <a:pt x="65" y="1019"/>
                    <a:pt x="65" y="1018"/>
                    <a:pt x="65" y="1018"/>
                  </a:cubicBezTo>
                  <a:cubicBezTo>
                    <a:pt x="65" y="1017"/>
                    <a:pt x="66" y="1017"/>
                    <a:pt x="67" y="1016"/>
                  </a:cubicBezTo>
                  <a:cubicBezTo>
                    <a:pt x="67" y="1015"/>
                    <a:pt x="67" y="1014"/>
                    <a:pt x="66" y="1014"/>
                  </a:cubicBezTo>
                  <a:cubicBezTo>
                    <a:pt x="66" y="1013"/>
                    <a:pt x="65" y="1015"/>
                    <a:pt x="65" y="1014"/>
                  </a:cubicBezTo>
                  <a:cubicBezTo>
                    <a:pt x="65" y="1012"/>
                    <a:pt x="66" y="1013"/>
                    <a:pt x="66" y="1012"/>
                  </a:cubicBezTo>
                  <a:cubicBezTo>
                    <a:pt x="67" y="1012"/>
                    <a:pt x="67" y="1012"/>
                    <a:pt x="67" y="1012"/>
                  </a:cubicBezTo>
                  <a:cubicBezTo>
                    <a:pt x="66" y="1010"/>
                    <a:pt x="67" y="1009"/>
                    <a:pt x="69" y="1010"/>
                  </a:cubicBezTo>
                  <a:cubicBezTo>
                    <a:pt x="69" y="1010"/>
                    <a:pt x="69" y="1009"/>
                    <a:pt x="69" y="1009"/>
                  </a:cubicBezTo>
                  <a:cubicBezTo>
                    <a:pt x="65" y="1008"/>
                    <a:pt x="68" y="1006"/>
                    <a:pt x="68" y="1004"/>
                  </a:cubicBezTo>
                  <a:cubicBezTo>
                    <a:pt x="68" y="1003"/>
                    <a:pt x="68" y="1003"/>
                    <a:pt x="69" y="1004"/>
                  </a:cubicBezTo>
                  <a:cubicBezTo>
                    <a:pt x="70" y="1005"/>
                    <a:pt x="70" y="1006"/>
                    <a:pt x="71" y="1007"/>
                  </a:cubicBezTo>
                  <a:cubicBezTo>
                    <a:pt x="71" y="1007"/>
                    <a:pt x="72" y="1008"/>
                    <a:pt x="72" y="1009"/>
                  </a:cubicBezTo>
                  <a:cubicBezTo>
                    <a:pt x="72" y="1008"/>
                    <a:pt x="72" y="1007"/>
                    <a:pt x="73" y="1007"/>
                  </a:cubicBezTo>
                  <a:cubicBezTo>
                    <a:pt x="73" y="1006"/>
                    <a:pt x="74" y="1004"/>
                    <a:pt x="75" y="1006"/>
                  </a:cubicBezTo>
                  <a:cubicBezTo>
                    <a:pt x="75" y="1006"/>
                    <a:pt x="77" y="1006"/>
                    <a:pt x="77" y="1005"/>
                  </a:cubicBezTo>
                  <a:cubicBezTo>
                    <a:pt x="76" y="1005"/>
                    <a:pt x="77" y="1004"/>
                    <a:pt x="77" y="1003"/>
                  </a:cubicBezTo>
                  <a:cubicBezTo>
                    <a:pt x="76" y="1000"/>
                    <a:pt x="76" y="997"/>
                    <a:pt x="77" y="995"/>
                  </a:cubicBezTo>
                  <a:cubicBezTo>
                    <a:pt x="78" y="994"/>
                    <a:pt x="77" y="993"/>
                    <a:pt x="77" y="992"/>
                  </a:cubicBezTo>
                  <a:cubicBezTo>
                    <a:pt x="78" y="989"/>
                    <a:pt x="77" y="986"/>
                    <a:pt x="78" y="983"/>
                  </a:cubicBezTo>
                  <a:cubicBezTo>
                    <a:pt x="79" y="983"/>
                    <a:pt x="78" y="982"/>
                    <a:pt x="78" y="981"/>
                  </a:cubicBezTo>
                  <a:cubicBezTo>
                    <a:pt x="77" y="982"/>
                    <a:pt x="77" y="982"/>
                    <a:pt x="76" y="983"/>
                  </a:cubicBezTo>
                  <a:cubicBezTo>
                    <a:pt x="76" y="985"/>
                    <a:pt x="75" y="986"/>
                    <a:pt x="75" y="988"/>
                  </a:cubicBezTo>
                  <a:cubicBezTo>
                    <a:pt x="75" y="988"/>
                    <a:pt x="75" y="988"/>
                    <a:pt x="75" y="989"/>
                  </a:cubicBezTo>
                  <a:cubicBezTo>
                    <a:pt x="74" y="989"/>
                    <a:pt x="74" y="988"/>
                    <a:pt x="74" y="988"/>
                  </a:cubicBezTo>
                  <a:cubicBezTo>
                    <a:pt x="73" y="985"/>
                    <a:pt x="73" y="983"/>
                    <a:pt x="74" y="981"/>
                  </a:cubicBezTo>
                  <a:cubicBezTo>
                    <a:pt x="74" y="980"/>
                    <a:pt x="74" y="979"/>
                    <a:pt x="74" y="979"/>
                  </a:cubicBezTo>
                  <a:cubicBezTo>
                    <a:pt x="75" y="977"/>
                    <a:pt x="76" y="979"/>
                    <a:pt x="76" y="979"/>
                  </a:cubicBezTo>
                  <a:cubicBezTo>
                    <a:pt x="76" y="979"/>
                    <a:pt x="76" y="978"/>
                    <a:pt x="76" y="978"/>
                  </a:cubicBezTo>
                  <a:cubicBezTo>
                    <a:pt x="76" y="978"/>
                    <a:pt x="76" y="977"/>
                    <a:pt x="75" y="977"/>
                  </a:cubicBezTo>
                  <a:cubicBezTo>
                    <a:pt x="75" y="976"/>
                    <a:pt x="74" y="976"/>
                    <a:pt x="74" y="975"/>
                  </a:cubicBezTo>
                  <a:cubicBezTo>
                    <a:pt x="73" y="976"/>
                    <a:pt x="73" y="977"/>
                    <a:pt x="73" y="977"/>
                  </a:cubicBezTo>
                  <a:cubicBezTo>
                    <a:pt x="73" y="978"/>
                    <a:pt x="71" y="979"/>
                    <a:pt x="72" y="981"/>
                  </a:cubicBezTo>
                  <a:cubicBezTo>
                    <a:pt x="73" y="982"/>
                    <a:pt x="73" y="984"/>
                    <a:pt x="73" y="986"/>
                  </a:cubicBezTo>
                  <a:cubicBezTo>
                    <a:pt x="73" y="987"/>
                    <a:pt x="72" y="987"/>
                    <a:pt x="72" y="987"/>
                  </a:cubicBezTo>
                  <a:cubicBezTo>
                    <a:pt x="71" y="987"/>
                    <a:pt x="71" y="987"/>
                    <a:pt x="71" y="986"/>
                  </a:cubicBezTo>
                  <a:cubicBezTo>
                    <a:pt x="71" y="985"/>
                    <a:pt x="71" y="984"/>
                    <a:pt x="71" y="983"/>
                  </a:cubicBezTo>
                  <a:cubicBezTo>
                    <a:pt x="71" y="983"/>
                    <a:pt x="71" y="982"/>
                    <a:pt x="71" y="982"/>
                  </a:cubicBezTo>
                  <a:cubicBezTo>
                    <a:pt x="71" y="981"/>
                    <a:pt x="70" y="981"/>
                    <a:pt x="70" y="981"/>
                  </a:cubicBezTo>
                  <a:cubicBezTo>
                    <a:pt x="70" y="981"/>
                    <a:pt x="70" y="981"/>
                    <a:pt x="70" y="982"/>
                  </a:cubicBezTo>
                  <a:cubicBezTo>
                    <a:pt x="70" y="984"/>
                    <a:pt x="70" y="987"/>
                    <a:pt x="70" y="989"/>
                  </a:cubicBezTo>
                  <a:cubicBezTo>
                    <a:pt x="70" y="990"/>
                    <a:pt x="69" y="990"/>
                    <a:pt x="69" y="990"/>
                  </a:cubicBezTo>
                  <a:cubicBezTo>
                    <a:pt x="69" y="991"/>
                    <a:pt x="68" y="990"/>
                    <a:pt x="68" y="990"/>
                  </a:cubicBezTo>
                  <a:cubicBezTo>
                    <a:pt x="67" y="989"/>
                    <a:pt x="67" y="989"/>
                    <a:pt x="66" y="988"/>
                  </a:cubicBezTo>
                  <a:cubicBezTo>
                    <a:pt x="66" y="987"/>
                    <a:pt x="66" y="986"/>
                    <a:pt x="66" y="985"/>
                  </a:cubicBezTo>
                  <a:cubicBezTo>
                    <a:pt x="66" y="984"/>
                    <a:pt x="66" y="984"/>
                    <a:pt x="67" y="983"/>
                  </a:cubicBezTo>
                  <a:cubicBezTo>
                    <a:pt x="68" y="981"/>
                    <a:pt x="66" y="979"/>
                    <a:pt x="67" y="977"/>
                  </a:cubicBezTo>
                  <a:cubicBezTo>
                    <a:pt x="68" y="976"/>
                    <a:pt x="68" y="973"/>
                    <a:pt x="69" y="971"/>
                  </a:cubicBezTo>
                  <a:cubicBezTo>
                    <a:pt x="69" y="971"/>
                    <a:pt x="69" y="971"/>
                    <a:pt x="69" y="970"/>
                  </a:cubicBezTo>
                  <a:cubicBezTo>
                    <a:pt x="69" y="971"/>
                    <a:pt x="70" y="971"/>
                    <a:pt x="70" y="971"/>
                  </a:cubicBezTo>
                  <a:cubicBezTo>
                    <a:pt x="70" y="973"/>
                    <a:pt x="71" y="973"/>
                    <a:pt x="73" y="972"/>
                  </a:cubicBezTo>
                  <a:cubicBezTo>
                    <a:pt x="74" y="972"/>
                    <a:pt x="76" y="972"/>
                    <a:pt x="75" y="975"/>
                  </a:cubicBezTo>
                  <a:cubicBezTo>
                    <a:pt x="75" y="976"/>
                    <a:pt x="78" y="973"/>
                    <a:pt x="77" y="976"/>
                  </a:cubicBezTo>
                  <a:cubicBezTo>
                    <a:pt x="77" y="977"/>
                    <a:pt x="77" y="978"/>
                    <a:pt x="77" y="979"/>
                  </a:cubicBezTo>
                  <a:cubicBezTo>
                    <a:pt x="77" y="979"/>
                    <a:pt x="77" y="979"/>
                    <a:pt x="77" y="979"/>
                  </a:cubicBezTo>
                  <a:cubicBezTo>
                    <a:pt x="77" y="980"/>
                    <a:pt x="78" y="980"/>
                    <a:pt x="78" y="980"/>
                  </a:cubicBezTo>
                  <a:cubicBezTo>
                    <a:pt x="78" y="980"/>
                    <a:pt x="78" y="980"/>
                    <a:pt x="79" y="980"/>
                  </a:cubicBezTo>
                  <a:cubicBezTo>
                    <a:pt x="79" y="980"/>
                    <a:pt x="79" y="980"/>
                    <a:pt x="79" y="979"/>
                  </a:cubicBezTo>
                  <a:cubicBezTo>
                    <a:pt x="79" y="979"/>
                    <a:pt x="79" y="979"/>
                    <a:pt x="79" y="979"/>
                  </a:cubicBezTo>
                  <a:cubicBezTo>
                    <a:pt x="79" y="978"/>
                    <a:pt x="78" y="976"/>
                    <a:pt x="78" y="975"/>
                  </a:cubicBezTo>
                  <a:cubicBezTo>
                    <a:pt x="79" y="974"/>
                    <a:pt x="81" y="974"/>
                    <a:pt x="81" y="972"/>
                  </a:cubicBezTo>
                  <a:cubicBezTo>
                    <a:pt x="84" y="972"/>
                    <a:pt x="81" y="969"/>
                    <a:pt x="83" y="968"/>
                  </a:cubicBezTo>
                  <a:cubicBezTo>
                    <a:pt x="83" y="968"/>
                    <a:pt x="81" y="967"/>
                    <a:pt x="80" y="967"/>
                  </a:cubicBezTo>
                  <a:cubicBezTo>
                    <a:pt x="80" y="967"/>
                    <a:pt x="79" y="967"/>
                    <a:pt x="79" y="966"/>
                  </a:cubicBezTo>
                  <a:cubicBezTo>
                    <a:pt x="79" y="966"/>
                    <a:pt x="79" y="966"/>
                    <a:pt x="79" y="966"/>
                  </a:cubicBezTo>
                  <a:cubicBezTo>
                    <a:pt x="81" y="966"/>
                    <a:pt x="80" y="963"/>
                    <a:pt x="80" y="963"/>
                  </a:cubicBezTo>
                  <a:cubicBezTo>
                    <a:pt x="78" y="962"/>
                    <a:pt x="81" y="961"/>
                    <a:pt x="80" y="960"/>
                  </a:cubicBezTo>
                  <a:cubicBezTo>
                    <a:pt x="80" y="959"/>
                    <a:pt x="80" y="959"/>
                    <a:pt x="80" y="959"/>
                  </a:cubicBezTo>
                  <a:cubicBezTo>
                    <a:pt x="82" y="958"/>
                    <a:pt x="82" y="957"/>
                    <a:pt x="80" y="955"/>
                  </a:cubicBezTo>
                  <a:cubicBezTo>
                    <a:pt x="80" y="954"/>
                    <a:pt x="77" y="952"/>
                    <a:pt x="81" y="952"/>
                  </a:cubicBezTo>
                  <a:cubicBezTo>
                    <a:pt x="81" y="952"/>
                    <a:pt x="83" y="951"/>
                    <a:pt x="81" y="950"/>
                  </a:cubicBezTo>
                  <a:cubicBezTo>
                    <a:pt x="82" y="949"/>
                    <a:pt x="82" y="949"/>
                    <a:pt x="82" y="948"/>
                  </a:cubicBezTo>
                  <a:cubicBezTo>
                    <a:pt x="83" y="948"/>
                    <a:pt x="85" y="948"/>
                    <a:pt x="83" y="946"/>
                  </a:cubicBezTo>
                  <a:cubicBezTo>
                    <a:pt x="83" y="945"/>
                    <a:pt x="83" y="943"/>
                    <a:pt x="84" y="942"/>
                  </a:cubicBezTo>
                  <a:cubicBezTo>
                    <a:pt x="84" y="941"/>
                    <a:pt x="84" y="940"/>
                    <a:pt x="83" y="939"/>
                  </a:cubicBezTo>
                  <a:cubicBezTo>
                    <a:pt x="83" y="939"/>
                    <a:pt x="83" y="938"/>
                    <a:pt x="84" y="938"/>
                  </a:cubicBezTo>
                  <a:cubicBezTo>
                    <a:pt x="84" y="937"/>
                    <a:pt x="84" y="936"/>
                    <a:pt x="84" y="935"/>
                  </a:cubicBezTo>
                  <a:cubicBezTo>
                    <a:pt x="83" y="934"/>
                    <a:pt x="83" y="933"/>
                    <a:pt x="84" y="931"/>
                  </a:cubicBezTo>
                  <a:cubicBezTo>
                    <a:pt x="84" y="931"/>
                    <a:pt x="84" y="930"/>
                    <a:pt x="84" y="929"/>
                  </a:cubicBezTo>
                  <a:cubicBezTo>
                    <a:pt x="84" y="927"/>
                    <a:pt x="84" y="926"/>
                    <a:pt x="85" y="925"/>
                  </a:cubicBezTo>
                  <a:cubicBezTo>
                    <a:pt x="87" y="924"/>
                    <a:pt x="86" y="922"/>
                    <a:pt x="86" y="922"/>
                  </a:cubicBezTo>
                  <a:cubicBezTo>
                    <a:pt x="84" y="920"/>
                    <a:pt x="84" y="918"/>
                    <a:pt x="84" y="915"/>
                  </a:cubicBezTo>
                  <a:cubicBezTo>
                    <a:pt x="84" y="915"/>
                    <a:pt x="84" y="915"/>
                    <a:pt x="84" y="915"/>
                  </a:cubicBezTo>
                  <a:cubicBezTo>
                    <a:pt x="83" y="915"/>
                    <a:pt x="83" y="915"/>
                    <a:pt x="83" y="915"/>
                  </a:cubicBezTo>
                  <a:cubicBezTo>
                    <a:pt x="83" y="917"/>
                    <a:pt x="83" y="918"/>
                    <a:pt x="83" y="919"/>
                  </a:cubicBezTo>
                  <a:cubicBezTo>
                    <a:pt x="83" y="920"/>
                    <a:pt x="83" y="920"/>
                    <a:pt x="83" y="920"/>
                  </a:cubicBezTo>
                  <a:cubicBezTo>
                    <a:pt x="82" y="920"/>
                    <a:pt x="82" y="920"/>
                    <a:pt x="82" y="919"/>
                  </a:cubicBezTo>
                  <a:cubicBezTo>
                    <a:pt x="82" y="919"/>
                    <a:pt x="82" y="918"/>
                    <a:pt x="82" y="918"/>
                  </a:cubicBezTo>
                  <a:cubicBezTo>
                    <a:pt x="82" y="917"/>
                    <a:pt x="82" y="915"/>
                    <a:pt x="80" y="915"/>
                  </a:cubicBezTo>
                  <a:cubicBezTo>
                    <a:pt x="79" y="915"/>
                    <a:pt x="78" y="916"/>
                    <a:pt x="77" y="917"/>
                  </a:cubicBezTo>
                  <a:cubicBezTo>
                    <a:pt x="77" y="918"/>
                    <a:pt x="77" y="918"/>
                    <a:pt x="77" y="919"/>
                  </a:cubicBezTo>
                  <a:cubicBezTo>
                    <a:pt x="77" y="919"/>
                    <a:pt x="77" y="919"/>
                    <a:pt x="76" y="919"/>
                  </a:cubicBezTo>
                  <a:cubicBezTo>
                    <a:pt x="76" y="919"/>
                    <a:pt x="76" y="919"/>
                    <a:pt x="76" y="919"/>
                  </a:cubicBezTo>
                  <a:cubicBezTo>
                    <a:pt x="75" y="919"/>
                    <a:pt x="75" y="918"/>
                    <a:pt x="75" y="918"/>
                  </a:cubicBezTo>
                  <a:cubicBezTo>
                    <a:pt x="76" y="917"/>
                    <a:pt x="77" y="915"/>
                    <a:pt x="76" y="913"/>
                  </a:cubicBezTo>
                  <a:cubicBezTo>
                    <a:pt x="76" y="912"/>
                    <a:pt x="75" y="911"/>
                    <a:pt x="76" y="909"/>
                  </a:cubicBezTo>
                  <a:cubicBezTo>
                    <a:pt x="76" y="909"/>
                    <a:pt x="76" y="909"/>
                    <a:pt x="76" y="909"/>
                  </a:cubicBezTo>
                  <a:cubicBezTo>
                    <a:pt x="76" y="908"/>
                    <a:pt x="76" y="908"/>
                    <a:pt x="77" y="907"/>
                  </a:cubicBezTo>
                  <a:cubicBezTo>
                    <a:pt x="78" y="907"/>
                    <a:pt x="77" y="908"/>
                    <a:pt x="77" y="908"/>
                  </a:cubicBezTo>
                  <a:cubicBezTo>
                    <a:pt x="77" y="909"/>
                    <a:pt x="77" y="910"/>
                    <a:pt x="78" y="910"/>
                  </a:cubicBezTo>
                  <a:cubicBezTo>
                    <a:pt x="79" y="910"/>
                    <a:pt x="80" y="910"/>
                    <a:pt x="81" y="909"/>
                  </a:cubicBezTo>
                  <a:cubicBezTo>
                    <a:pt x="81" y="909"/>
                    <a:pt x="81" y="908"/>
                    <a:pt x="81" y="908"/>
                  </a:cubicBezTo>
                  <a:cubicBezTo>
                    <a:pt x="80" y="907"/>
                    <a:pt x="80" y="907"/>
                    <a:pt x="81" y="906"/>
                  </a:cubicBezTo>
                  <a:cubicBezTo>
                    <a:pt x="81" y="906"/>
                    <a:pt x="82" y="906"/>
                    <a:pt x="82" y="907"/>
                  </a:cubicBezTo>
                  <a:cubicBezTo>
                    <a:pt x="83" y="907"/>
                    <a:pt x="83" y="906"/>
                    <a:pt x="83" y="906"/>
                  </a:cubicBezTo>
                  <a:cubicBezTo>
                    <a:pt x="83" y="906"/>
                    <a:pt x="83" y="905"/>
                    <a:pt x="83" y="904"/>
                  </a:cubicBezTo>
                  <a:cubicBezTo>
                    <a:pt x="83" y="902"/>
                    <a:pt x="84" y="904"/>
                    <a:pt x="85" y="904"/>
                  </a:cubicBezTo>
                  <a:cubicBezTo>
                    <a:pt x="85" y="904"/>
                    <a:pt x="86" y="903"/>
                    <a:pt x="86" y="903"/>
                  </a:cubicBezTo>
                  <a:cubicBezTo>
                    <a:pt x="86" y="903"/>
                    <a:pt x="87" y="903"/>
                    <a:pt x="87" y="903"/>
                  </a:cubicBezTo>
                  <a:cubicBezTo>
                    <a:pt x="87" y="902"/>
                    <a:pt x="86" y="902"/>
                    <a:pt x="86" y="902"/>
                  </a:cubicBezTo>
                  <a:cubicBezTo>
                    <a:pt x="85" y="903"/>
                    <a:pt x="85" y="901"/>
                    <a:pt x="84" y="902"/>
                  </a:cubicBezTo>
                  <a:cubicBezTo>
                    <a:pt x="84" y="902"/>
                    <a:pt x="83" y="902"/>
                    <a:pt x="82" y="902"/>
                  </a:cubicBezTo>
                  <a:cubicBezTo>
                    <a:pt x="82" y="901"/>
                    <a:pt x="82" y="901"/>
                    <a:pt x="83" y="900"/>
                  </a:cubicBezTo>
                  <a:cubicBezTo>
                    <a:pt x="83" y="900"/>
                    <a:pt x="83" y="899"/>
                    <a:pt x="84" y="900"/>
                  </a:cubicBezTo>
                  <a:cubicBezTo>
                    <a:pt x="85" y="901"/>
                    <a:pt x="86" y="900"/>
                    <a:pt x="86" y="899"/>
                  </a:cubicBezTo>
                  <a:cubicBezTo>
                    <a:pt x="86" y="898"/>
                    <a:pt x="85" y="897"/>
                    <a:pt x="84" y="898"/>
                  </a:cubicBezTo>
                  <a:cubicBezTo>
                    <a:pt x="83" y="899"/>
                    <a:pt x="83" y="898"/>
                    <a:pt x="82" y="897"/>
                  </a:cubicBezTo>
                  <a:cubicBezTo>
                    <a:pt x="81" y="896"/>
                    <a:pt x="79" y="895"/>
                    <a:pt x="79" y="893"/>
                  </a:cubicBezTo>
                  <a:cubicBezTo>
                    <a:pt x="80" y="891"/>
                    <a:pt x="80" y="892"/>
                    <a:pt x="81" y="892"/>
                  </a:cubicBezTo>
                  <a:cubicBezTo>
                    <a:pt x="82" y="893"/>
                    <a:pt x="83" y="892"/>
                    <a:pt x="84" y="893"/>
                  </a:cubicBezTo>
                  <a:cubicBezTo>
                    <a:pt x="85" y="893"/>
                    <a:pt x="86" y="894"/>
                    <a:pt x="87" y="893"/>
                  </a:cubicBezTo>
                  <a:cubicBezTo>
                    <a:pt x="86" y="893"/>
                    <a:pt x="87" y="891"/>
                    <a:pt x="85" y="891"/>
                  </a:cubicBezTo>
                  <a:cubicBezTo>
                    <a:pt x="86" y="888"/>
                    <a:pt x="83" y="888"/>
                    <a:pt x="83" y="886"/>
                  </a:cubicBezTo>
                  <a:cubicBezTo>
                    <a:pt x="82" y="886"/>
                    <a:pt x="81" y="886"/>
                    <a:pt x="81" y="887"/>
                  </a:cubicBezTo>
                  <a:cubicBezTo>
                    <a:pt x="81" y="887"/>
                    <a:pt x="80" y="887"/>
                    <a:pt x="80" y="888"/>
                  </a:cubicBezTo>
                  <a:cubicBezTo>
                    <a:pt x="80" y="887"/>
                    <a:pt x="79" y="886"/>
                    <a:pt x="79" y="886"/>
                  </a:cubicBezTo>
                  <a:cubicBezTo>
                    <a:pt x="81" y="885"/>
                    <a:pt x="80" y="884"/>
                    <a:pt x="80" y="883"/>
                  </a:cubicBezTo>
                  <a:cubicBezTo>
                    <a:pt x="80" y="882"/>
                    <a:pt x="80" y="882"/>
                    <a:pt x="80" y="882"/>
                  </a:cubicBezTo>
                  <a:cubicBezTo>
                    <a:pt x="80" y="882"/>
                    <a:pt x="79" y="882"/>
                    <a:pt x="79" y="883"/>
                  </a:cubicBezTo>
                  <a:cubicBezTo>
                    <a:pt x="79" y="883"/>
                    <a:pt x="78" y="884"/>
                    <a:pt x="78" y="884"/>
                  </a:cubicBezTo>
                  <a:cubicBezTo>
                    <a:pt x="78" y="886"/>
                    <a:pt x="78" y="886"/>
                    <a:pt x="76" y="885"/>
                  </a:cubicBezTo>
                  <a:cubicBezTo>
                    <a:pt x="76" y="885"/>
                    <a:pt x="76" y="886"/>
                    <a:pt x="75" y="886"/>
                  </a:cubicBezTo>
                  <a:cubicBezTo>
                    <a:pt x="75" y="886"/>
                    <a:pt x="74" y="884"/>
                    <a:pt x="74" y="886"/>
                  </a:cubicBezTo>
                  <a:cubicBezTo>
                    <a:pt x="73" y="887"/>
                    <a:pt x="73" y="887"/>
                    <a:pt x="73" y="888"/>
                  </a:cubicBezTo>
                  <a:cubicBezTo>
                    <a:pt x="73" y="887"/>
                    <a:pt x="72" y="887"/>
                    <a:pt x="72" y="886"/>
                  </a:cubicBezTo>
                  <a:cubicBezTo>
                    <a:pt x="71" y="886"/>
                    <a:pt x="71" y="885"/>
                    <a:pt x="70" y="884"/>
                  </a:cubicBezTo>
                  <a:cubicBezTo>
                    <a:pt x="70" y="884"/>
                    <a:pt x="70" y="883"/>
                    <a:pt x="70" y="883"/>
                  </a:cubicBezTo>
                  <a:cubicBezTo>
                    <a:pt x="70" y="882"/>
                    <a:pt x="71" y="882"/>
                    <a:pt x="72" y="882"/>
                  </a:cubicBezTo>
                  <a:cubicBezTo>
                    <a:pt x="72" y="883"/>
                    <a:pt x="73" y="882"/>
                    <a:pt x="73" y="882"/>
                  </a:cubicBezTo>
                  <a:cubicBezTo>
                    <a:pt x="73" y="882"/>
                    <a:pt x="72" y="881"/>
                    <a:pt x="73" y="880"/>
                  </a:cubicBezTo>
                  <a:cubicBezTo>
                    <a:pt x="73" y="879"/>
                    <a:pt x="73" y="879"/>
                    <a:pt x="74" y="880"/>
                  </a:cubicBezTo>
                  <a:cubicBezTo>
                    <a:pt x="74" y="880"/>
                    <a:pt x="74" y="880"/>
                    <a:pt x="74" y="880"/>
                  </a:cubicBezTo>
                  <a:cubicBezTo>
                    <a:pt x="75" y="881"/>
                    <a:pt x="75" y="881"/>
                    <a:pt x="76" y="881"/>
                  </a:cubicBezTo>
                  <a:cubicBezTo>
                    <a:pt x="76" y="881"/>
                    <a:pt x="75" y="880"/>
                    <a:pt x="76" y="880"/>
                  </a:cubicBezTo>
                  <a:cubicBezTo>
                    <a:pt x="76" y="878"/>
                    <a:pt x="75" y="877"/>
                    <a:pt x="74" y="876"/>
                  </a:cubicBezTo>
                  <a:cubicBezTo>
                    <a:pt x="76" y="876"/>
                    <a:pt x="75" y="874"/>
                    <a:pt x="75" y="873"/>
                  </a:cubicBezTo>
                  <a:cubicBezTo>
                    <a:pt x="76" y="873"/>
                    <a:pt x="76" y="872"/>
                    <a:pt x="76" y="872"/>
                  </a:cubicBezTo>
                  <a:cubicBezTo>
                    <a:pt x="77" y="871"/>
                    <a:pt x="78" y="871"/>
                    <a:pt x="78" y="872"/>
                  </a:cubicBezTo>
                  <a:cubicBezTo>
                    <a:pt x="79" y="872"/>
                    <a:pt x="79" y="873"/>
                    <a:pt x="79" y="874"/>
                  </a:cubicBezTo>
                  <a:cubicBezTo>
                    <a:pt x="80" y="874"/>
                    <a:pt x="80" y="875"/>
                    <a:pt x="80" y="875"/>
                  </a:cubicBezTo>
                  <a:cubicBezTo>
                    <a:pt x="81" y="876"/>
                    <a:pt x="81" y="876"/>
                    <a:pt x="82" y="877"/>
                  </a:cubicBezTo>
                  <a:cubicBezTo>
                    <a:pt x="82" y="876"/>
                    <a:pt x="83" y="875"/>
                    <a:pt x="83" y="875"/>
                  </a:cubicBezTo>
                  <a:cubicBezTo>
                    <a:pt x="83" y="873"/>
                    <a:pt x="83" y="871"/>
                    <a:pt x="83" y="870"/>
                  </a:cubicBezTo>
                  <a:cubicBezTo>
                    <a:pt x="83" y="869"/>
                    <a:pt x="82" y="868"/>
                    <a:pt x="81" y="869"/>
                  </a:cubicBezTo>
                  <a:cubicBezTo>
                    <a:pt x="80" y="869"/>
                    <a:pt x="80" y="870"/>
                    <a:pt x="79" y="870"/>
                  </a:cubicBezTo>
                  <a:cubicBezTo>
                    <a:pt x="79" y="870"/>
                    <a:pt x="78" y="870"/>
                    <a:pt x="78" y="870"/>
                  </a:cubicBezTo>
                  <a:cubicBezTo>
                    <a:pt x="78" y="870"/>
                    <a:pt x="78" y="869"/>
                    <a:pt x="78" y="869"/>
                  </a:cubicBezTo>
                  <a:cubicBezTo>
                    <a:pt x="78" y="867"/>
                    <a:pt x="80" y="868"/>
                    <a:pt x="81" y="868"/>
                  </a:cubicBezTo>
                  <a:cubicBezTo>
                    <a:pt x="81" y="868"/>
                    <a:pt x="82" y="867"/>
                    <a:pt x="82" y="867"/>
                  </a:cubicBezTo>
                  <a:cubicBezTo>
                    <a:pt x="82" y="867"/>
                    <a:pt x="81" y="866"/>
                    <a:pt x="81" y="866"/>
                  </a:cubicBezTo>
                  <a:cubicBezTo>
                    <a:pt x="79" y="865"/>
                    <a:pt x="79" y="863"/>
                    <a:pt x="80" y="862"/>
                  </a:cubicBezTo>
                  <a:cubicBezTo>
                    <a:pt x="80" y="862"/>
                    <a:pt x="80" y="862"/>
                    <a:pt x="80" y="862"/>
                  </a:cubicBezTo>
                  <a:cubicBezTo>
                    <a:pt x="81" y="864"/>
                    <a:pt x="82" y="862"/>
                    <a:pt x="82" y="861"/>
                  </a:cubicBezTo>
                  <a:cubicBezTo>
                    <a:pt x="82" y="859"/>
                    <a:pt x="81" y="857"/>
                    <a:pt x="81" y="855"/>
                  </a:cubicBezTo>
                  <a:cubicBezTo>
                    <a:pt x="81" y="855"/>
                    <a:pt x="81" y="855"/>
                    <a:pt x="81" y="855"/>
                  </a:cubicBezTo>
                  <a:cubicBezTo>
                    <a:pt x="80" y="855"/>
                    <a:pt x="79" y="855"/>
                    <a:pt x="78" y="855"/>
                  </a:cubicBezTo>
                  <a:cubicBezTo>
                    <a:pt x="78" y="855"/>
                    <a:pt x="78" y="854"/>
                    <a:pt x="78" y="854"/>
                  </a:cubicBezTo>
                  <a:cubicBezTo>
                    <a:pt x="80" y="853"/>
                    <a:pt x="78" y="851"/>
                    <a:pt x="79" y="850"/>
                  </a:cubicBezTo>
                  <a:cubicBezTo>
                    <a:pt x="80" y="848"/>
                    <a:pt x="80" y="851"/>
                    <a:pt x="81" y="850"/>
                  </a:cubicBezTo>
                  <a:cubicBezTo>
                    <a:pt x="82" y="849"/>
                    <a:pt x="83" y="847"/>
                    <a:pt x="82" y="845"/>
                  </a:cubicBezTo>
                  <a:cubicBezTo>
                    <a:pt x="79" y="844"/>
                    <a:pt x="78" y="842"/>
                    <a:pt x="80" y="839"/>
                  </a:cubicBezTo>
                  <a:cubicBezTo>
                    <a:pt x="81" y="838"/>
                    <a:pt x="78" y="837"/>
                    <a:pt x="80" y="835"/>
                  </a:cubicBezTo>
                  <a:cubicBezTo>
                    <a:pt x="78" y="833"/>
                    <a:pt x="80" y="831"/>
                    <a:pt x="79" y="829"/>
                  </a:cubicBezTo>
                  <a:cubicBezTo>
                    <a:pt x="79" y="828"/>
                    <a:pt x="79" y="828"/>
                    <a:pt x="79" y="827"/>
                  </a:cubicBezTo>
                  <a:cubicBezTo>
                    <a:pt x="79" y="827"/>
                    <a:pt x="78" y="827"/>
                    <a:pt x="78" y="826"/>
                  </a:cubicBezTo>
                  <a:cubicBezTo>
                    <a:pt x="78" y="827"/>
                    <a:pt x="77" y="827"/>
                    <a:pt x="77" y="827"/>
                  </a:cubicBezTo>
                  <a:cubicBezTo>
                    <a:pt x="77" y="828"/>
                    <a:pt x="77" y="829"/>
                    <a:pt x="77" y="829"/>
                  </a:cubicBezTo>
                  <a:cubicBezTo>
                    <a:pt x="77" y="830"/>
                    <a:pt x="77" y="830"/>
                    <a:pt x="76" y="830"/>
                  </a:cubicBezTo>
                  <a:cubicBezTo>
                    <a:pt x="76" y="830"/>
                    <a:pt x="76" y="830"/>
                    <a:pt x="75" y="829"/>
                  </a:cubicBezTo>
                  <a:cubicBezTo>
                    <a:pt x="75" y="827"/>
                    <a:pt x="76" y="825"/>
                    <a:pt x="76" y="822"/>
                  </a:cubicBezTo>
                  <a:cubicBezTo>
                    <a:pt x="76" y="822"/>
                    <a:pt x="77" y="822"/>
                    <a:pt x="77" y="822"/>
                  </a:cubicBezTo>
                  <a:cubicBezTo>
                    <a:pt x="77" y="822"/>
                    <a:pt x="77" y="822"/>
                    <a:pt x="77" y="822"/>
                  </a:cubicBezTo>
                  <a:cubicBezTo>
                    <a:pt x="77" y="823"/>
                    <a:pt x="77" y="823"/>
                    <a:pt x="77" y="823"/>
                  </a:cubicBezTo>
                  <a:cubicBezTo>
                    <a:pt x="78" y="824"/>
                    <a:pt x="78" y="824"/>
                    <a:pt x="79" y="824"/>
                  </a:cubicBezTo>
                  <a:cubicBezTo>
                    <a:pt x="79" y="824"/>
                    <a:pt x="79" y="824"/>
                    <a:pt x="79" y="823"/>
                  </a:cubicBezTo>
                  <a:cubicBezTo>
                    <a:pt x="79" y="822"/>
                    <a:pt x="79" y="822"/>
                    <a:pt x="79" y="821"/>
                  </a:cubicBezTo>
                  <a:cubicBezTo>
                    <a:pt x="79" y="820"/>
                    <a:pt x="79" y="820"/>
                    <a:pt x="78" y="820"/>
                  </a:cubicBezTo>
                  <a:cubicBezTo>
                    <a:pt x="76" y="819"/>
                    <a:pt x="76" y="819"/>
                    <a:pt x="77" y="817"/>
                  </a:cubicBezTo>
                  <a:cubicBezTo>
                    <a:pt x="77" y="817"/>
                    <a:pt x="78" y="816"/>
                    <a:pt x="78" y="816"/>
                  </a:cubicBezTo>
                  <a:cubicBezTo>
                    <a:pt x="79" y="816"/>
                    <a:pt x="79" y="816"/>
                    <a:pt x="79" y="815"/>
                  </a:cubicBezTo>
                  <a:cubicBezTo>
                    <a:pt x="79" y="814"/>
                    <a:pt x="79" y="814"/>
                    <a:pt x="78" y="814"/>
                  </a:cubicBezTo>
                  <a:cubicBezTo>
                    <a:pt x="78" y="812"/>
                    <a:pt x="77" y="811"/>
                    <a:pt x="76" y="810"/>
                  </a:cubicBezTo>
                  <a:cubicBezTo>
                    <a:pt x="78" y="809"/>
                    <a:pt x="77" y="807"/>
                    <a:pt x="78" y="805"/>
                  </a:cubicBezTo>
                  <a:cubicBezTo>
                    <a:pt x="79" y="804"/>
                    <a:pt x="79" y="802"/>
                    <a:pt x="78" y="800"/>
                  </a:cubicBezTo>
                  <a:cubicBezTo>
                    <a:pt x="77" y="799"/>
                    <a:pt x="77" y="796"/>
                    <a:pt x="77" y="795"/>
                  </a:cubicBezTo>
                  <a:cubicBezTo>
                    <a:pt x="77" y="792"/>
                    <a:pt x="78" y="789"/>
                    <a:pt x="76" y="786"/>
                  </a:cubicBezTo>
                  <a:cubicBezTo>
                    <a:pt x="76" y="785"/>
                    <a:pt x="79" y="784"/>
                    <a:pt x="76" y="782"/>
                  </a:cubicBezTo>
                  <a:cubicBezTo>
                    <a:pt x="76" y="779"/>
                    <a:pt x="76" y="775"/>
                    <a:pt x="75" y="772"/>
                  </a:cubicBezTo>
                  <a:cubicBezTo>
                    <a:pt x="75" y="767"/>
                    <a:pt x="74" y="762"/>
                    <a:pt x="74" y="756"/>
                  </a:cubicBezTo>
                  <a:cubicBezTo>
                    <a:pt x="74" y="755"/>
                    <a:pt x="73" y="753"/>
                    <a:pt x="74" y="752"/>
                  </a:cubicBezTo>
                  <a:cubicBezTo>
                    <a:pt x="73" y="751"/>
                    <a:pt x="74" y="749"/>
                    <a:pt x="74" y="748"/>
                  </a:cubicBezTo>
                  <a:cubicBezTo>
                    <a:pt x="74" y="746"/>
                    <a:pt x="73" y="744"/>
                    <a:pt x="74" y="742"/>
                  </a:cubicBezTo>
                  <a:cubicBezTo>
                    <a:pt x="74" y="742"/>
                    <a:pt x="74" y="742"/>
                    <a:pt x="74" y="741"/>
                  </a:cubicBezTo>
                  <a:cubicBezTo>
                    <a:pt x="73" y="739"/>
                    <a:pt x="72" y="737"/>
                    <a:pt x="72" y="735"/>
                  </a:cubicBezTo>
                  <a:cubicBezTo>
                    <a:pt x="71" y="734"/>
                    <a:pt x="71" y="732"/>
                    <a:pt x="72" y="731"/>
                  </a:cubicBezTo>
                  <a:cubicBezTo>
                    <a:pt x="73" y="730"/>
                    <a:pt x="73" y="729"/>
                    <a:pt x="72" y="728"/>
                  </a:cubicBezTo>
                  <a:cubicBezTo>
                    <a:pt x="71" y="726"/>
                    <a:pt x="71" y="724"/>
                    <a:pt x="72" y="723"/>
                  </a:cubicBezTo>
                  <a:cubicBezTo>
                    <a:pt x="73" y="721"/>
                    <a:pt x="72" y="719"/>
                    <a:pt x="72" y="718"/>
                  </a:cubicBezTo>
                  <a:cubicBezTo>
                    <a:pt x="72" y="716"/>
                    <a:pt x="71" y="714"/>
                    <a:pt x="71" y="712"/>
                  </a:cubicBezTo>
                  <a:cubicBezTo>
                    <a:pt x="72" y="709"/>
                    <a:pt x="72" y="706"/>
                    <a:pt x="71" y="703"/>
                  </a:cubicBezTo>
                  <a:cubicBezTo>
                    <a:pt x="70" y="701"/>
                    <a:pt x="71" y="699"/>
                    <a:pt x="71" y="697"/>
                  </a:cubicBezTo>
                  <a:cubicBezTo>
                    <a:pt x="71" y="695"/>
                    <a:pt x="70" y="692"/>
                    <a:pt x="71" y="690"/>
                  </a:cubicBezTo>
                  <a:cubicBezTo>
                    <a:pt x="72" y="689"/>
                    <a:pt x="72" y="687"/>
                    <a:pt x="71" y="686"/>
                  </a:cubicBezTo>
                  <a:cubicBezTo>
                    <a:pt x="70" y="684"/>
                    <a:pt x="69" y="682"/>
                    <a:pt x="70" y="680"/>
                  </a:cubicBezTo>
                  <a:cubicBezTo>
                    <a:pt x="70" y="674"/>
                    <a:pt x="68" y="669"/>
                    <a:pt x="69" y="663"/>
                  </a:cubicBezTo>
                  <a:cubicBezTo>
                    <a:pt x="69" y="662"/>
                    <a:pt x="68" y="660"/>
                    <a:pt x="69" y="659"/>
                  </a:cubicBezTo>
                  <a:cubicBezTo>
                    <a:pt x="70" y="657"/>
                    <a:pt x="68" y="656"/>
                    <a:pt x="69" y="655"/>
                  </a:cubicBezTo>
                  <a:cubicBezTo>
                    <a:pt x="69" y="654"/>
                    <a:pt x="69" y="652"/>
                    <a:pt x="69" y="650"/>
                  </a:cubicBezTo>
                  <a:cubicBezTo>
                    <a:pt x="69" y="648"/>
                    <a:pt x="68" y="646"/>
                    <a:pt x="70" y="644"/>
                  </a:cubicBezTo>
                  <a:cubicBezTo>
                    <a:pt x="70" y="644"/>
                    <a:pt x="70" y="642"/>
                    <a:pt x="70" y="641"/>
                  </a:cubicBezTo>
                  <a:cubicBezTo>
                    <a:pt x="70" y="640"/>
                    <a:pt x="70" y="639"/>
                    <a:pt x="69" y="638"/>
                  </a:cubicBezTo>
                  <a:cubicBezTo>
                    <a:pt x="69" y="637"/>
                    <a:pt x="71" y="636"/>
                    <a:pt x="69" y="635"/>
                  </a:cubicBezTo>
                  <a:cubicBezTo>
                    <a:pt x="69" y="635"/>
                    <a:pt x="69" y="634"/>
                    <a:pt x="69" y="634"/>
                  </a:cubicBezTo>
                  <a:cubicBezTo>
                    <a:pt x="71" y="632"/>
                    <a:pt x="69" y="629"/>
                    <a:pt x="70" y="628"/>
                  </a:cubicBezTo>
                  <a:cubicBezTo>
                    <a:pt x="72" y="627"/>
                    <a:pt x="72" y="627"/>
                    <a:pt x="70" y="626"/>
                  </a:cubicBezTo>
                  <a:cubicBezTo>
                    <a:pt x="70" y="626"/>
                    <a:pt x="70" y="626"/>
                    <a:pt x="70" y="626"/>
                  </a:cubicBezTo>
                  <a:cubicBezTo>
                    <a:pt x="69" y="624"/>
                    <a:pt x="72" y="625"/>
                    <a:pt x="71" y="624"/>
                  </a:cubicBezTo>
                  <a:cubicBezTo>
                    <a:pt x="71" y="623"/>
                    <a:pt x="69" y="624"/>
                    <a:pt x="70" y="622"/>
                  </a:cubicBezTo>
                  <a:cubicBezTo>
                    <a:pt x="70" y="622"/>
                    <a:pt x="70" y="622"/>
                    <a:pt x="71" y="622"/>
                  </a:cubicBezTo>
                  <a:cubicBezTo>
                    <a:pt x="72" y="622"/>
                    <a:pt x="72" y="621"/>
                    <a:pt x="71" y="620"/>
                  </a:cubicBezTo>
                  <a:cubicBezTo>
                    <a:pt x="71" y="620"/>
                    <a:pt x="71" y="619"/>
                    <a:pt x="70" y="618"/>
                  </a:cubicBezTo>
                  <a:cubicBezTo>
                    <a:pt x="69" y="617"/>
                    <a:pt x="69" y="616"/>
                    <a:pt x="70" y="616"/>
                  </a:cubicBezTo>
                  <a:cubicBezTo>
                    <a:pt x="70" y="615"/>
                    <a:pt x="71" y="614"/>
                    <a:pt x="70" y="613"/>
                  </a:cubicBezTo>
                  <a:cubicBezTo>
                    <a:pt x="70" y="612"/>
                    <a:pt x="70" y="611"/>
                    <a:pt x="70" y="610"/>
                  </a:cubicBezTo>
                  <a:cubicBezTo>
                    <a:pt x="70" y="610"/>
                    <a:pt x="70" y="610"/>
                    <a:pt x="71" y="610"/>
                  </a:cubicBezTo>
                  <a:cubicBezTo>
                    <a:pt x="72" y="608"/>
                    <a:pt x="72" y="606"/>
                    <a:pt x="71" y="604"/>
                  </a:cubicBezTo>
                  <a:cubicBezTo>
                    <a:pt x="71" y="604"/>
                    <a:pt x="69" y="603"/>
                    <a:pt x="70" y="603"/>
                  </a:cubicBezTo>
                  <a:cubicBezTo>
                    <a:pt x="71" y="602"/>
                    <a:pt x="72" y="602"/>
                    <a:pt x="73" y="604"/>
                  </a:cubicBezTo>
                  <a:cubicBezTo>
                    <a:pt x="73" y="605"/>
                    <a:pt x="73" y="606"/>
                    <a:pt x="73" y="608"/>
                  </a:cubicBezTo>
                  <a:cubicBezTo>
                    <a:pt x="73" y="609"/>
                    <a:pt x="74" y="609"/>
                    <a:pt x="75" y="609"/>
                  </a:cubicBezTo>
                  <a:cubicBezTo>
                    <a:pt x="77" y="610"/>
                    <a:pt x="77" y="609"/>
                    <a:pt x="77" y="607"/>
                  </a:cubicBezTo>
                  <a:cubicBezTo>
                    <a:pt x="77" y="607"/>
                    <a:pt x="78" y="606"/>
                    <a:pt x="78" y="606"/>
                  </a:cubicBezTo>
                  <a:cubicBezTo>
                    <a:pt x="78" y="606"/>
                    <a:pt x="79" y="606"/>
                    <a:pt x="79" y="607"/>
                  </a:cubicBezTo>
                  <a:cubicBezTo>
                    <a:pt x="80" y="608"/>
                    <a:pt x="81" y="608"/>
                    <a:pt x="82" y="606"/>
                  </a:cubicBezTo>
                  <a:cubicBezTo>
                    <a:pt x="83" y="604"/>
                    <a:pt x="82" y="602"/>
                    <a:pt x="84" y="600"/>
                  </a:cubicBezTo>
                  <a:cubicBezTo>
                    <a:pt x="85" y="600"/>
                    <a:pt x="82" y="597"/>
                    <a:pt x="81" y="598"/>
                  </a:cubicBezTo>
                  <a:cubicBezTo>
                    <a:pt x="79" y="599"/>
                    <a:pt x="78" y="598"/>
                    <a:pt x="78" y="597"/>
                  </a:cubicBezTo>
                  <a:cubicBezTo>
                    <a:pt x="78" y="595"/>
                    <a:pt x="78" y="593"/>
                    <a:pt x="79" y="592"/>
                  </a:cubicBezTo>
                  <a:cubicBezTo>
                    <a:pt x="80" y="591"/>
                    <a:pt x="80" y="589"/>
                    <a:pt x="78" y="589"/>
                  </a:cubicBezTo>
                  <a:cubicBezTo>
                    <a:pt x="77" y="589"/>
                    <a:pt x="77" y="588"/>
                    <a:pt x="78" y="587"/>
                  </a:cubicBezTo>
                  <a:cubicBezTo>
                    <a:pt x="78" y="587"/>
                    <a:pt x="79" y="587"/>
                    <a:pt x="79" y="587"/>
                  </a:cubicBezTo>
                  <a:cubicBezTo>
                    <a:pt x="79" y="587"/>
                    <a:pt x="79" y="586"/>
                    <a:pt x="78" y="586"/>
                  </a:cubicBezTo>
                  <a:cubicBezTo>
                    <a:pt x="78" y="586"/>
                    <a:pt x="78" y="586"/>
                    <a:pt x="77" y="586"/>
                  </a:cubicBezTo>
                  <a:cubicBezTo>
                    <a:pt x="76" y="586"/>
                    <a:pt x="75" y="586"/>
                    <a:pt x="75" y="585"/>
                  </a:cubicBezTo>
                  <a:cubicBezTo>
                    <a:pt x="76" y="583"/>
                    <a:pt x="77" y="586"/>
                    <a:pt x="77" y="585"/>
                  </a:cubicBezTo>
                  <a:cubicBezTo>
                    <a:pt x="77" y="585"/>
                    <a:pt x="77" y="584"/>
                    <a:pt x="78" y="584"/>
                  </a:cubicBezTo>
                  <a:cubicBezTo>
                    <a:pt x="79" y="583"/>
                    <a:pt x="80" y="583"/>
                    <a:pt x="79" y="582"/>
                  </a:cubicBezTo>
                  <a:cubicBezTo>
                    <a:pt x="78" y="581"/>
                    <a:pt x="77" y="581"/>
                    <a:pt x="76" y="582"/>
                  </a:cubicBezTo>
                  <a:cubicBezTo>
                    <a:pt x="76" y="583"/>
                    <a:pt x="76" y="583"/>
                    <a:pt x="75" y="583"/>
                  </a:cubicBezTo>
                  <a:cubicBezTo>
                    <a:pt x="75" y="583"/>
                    <a:pt x="74" y="582"/>
                    <a:pt x="75" y="582"/>
                  </a:cubicBezTo>
                  <a:cubicBezTo>
                    <a:pt x="77" y="578"/>
                    <a:pt x="76" y="574"/>
                    <a:pt x="76" y="570"/>
                  </a:cubicBezTo>
                  <a:cubicBezTo>
                    <a:pt x="76" y="570"/>
                    <a:pt x="77" y="569"/>
                    <a:pt x="77" y="569"/>
                  </a:cubicBezTo>
                  <a:cubicBezTo>
                    <a:pt x="78" y="569"/>
                    <a:pt x="78" y="570"/>
                    <a:pt x="78" y="570"/>
                  </a:cubicBezTo>
                  <a:cubicBezTo>
                    <a:pt x="78" y="572"/>
                    <a:pt x="78" y="574"/>
                    <a:pt x="78" y="576"/>
                  </a:cubicBezTo>
                  <a:cubicBezTo>
                    <a:pt x="78" y="576"/>
                    <a:pt x="78" y="577"/>
                    <a:pt x="78" y="577"/>
                  </a:cubicBezTo>
                  <a:cubicBezTo>
                    <a:pt x="79" y="577"/>
                    <a:pt x="80" y="577"/>
                    <a:pt x="79" y="578"/>
                  </a:cubicBezTo>
                  <a:cubicBezTo>
                    <a:pt x="79" y="578"/>
                    <a:pt x="78" y="578"/>
                    <a:pt x="78" y="579"/>
                  </a:cubicBezTo>
                  <a:cubicBezTo>
                    <a:pt x="77" y="579"/>
                    <a:pt x="77" y="580"/>
                    <a:pt x="77" y="580"/>
                  </a:cubicBezTo>
                  <a:cubicBezTo>
                    <a:pt x="78" y="580"/>
                    <a:pt x="78" y="580"/>
                    <a:pt x="78" y="580"/>
                  </a:cubicBezTo>
                  <a:cubicBezTo>
                    <a:pt x="80" y="580"/>
                    <a:pt x="81" y="579"/>
                    <a:pt x="80" y="577"/>
                  </a:cubicBezTo>
                  <a:cubicBezTo>
                    <a:pt x="80" y="577"/>
                    <a:pt x="80" y="576"/>
                    <a:pt x="80" y="575"/>
                  </a:cubicBezTo>
                  <a:cubicBezTo>
                    <a:pt x="80" y="575"/>
                    <a:pt x="81" y="575"/>
                    <a:pt x="81" y="575"/>
                  </a:cubicBezTo>
                  <a:cubicBezTo>
                    <a:pt x="81" y="575"/>
                    <a:pt x="82" y="575"/>
                    <a:pt x="82" y="575"/>
                  </a:cubicBezTo>
                  <a:cubicBezTo>
                    <a:pt x="82" y="576"/>
                    <a:pt x="82" y="577"/>
                    <a:pt x="82" y="577"/>
                  </a:cubicBezTo>
                  <a:cubicBezTo>
                    <a:pt x="82" y="578"/>
                    <a:pt x="82" y="579"/>
                    <a:pt x="83" y="579"/>
                  </a:cubicBezTo>
                  <a:cubicBezTo>
                    <a:pt x="84" y="580"/>
                    <a:pt x="86" y="579"/>
                    <a:pt x="86" y="579"/>
                  </a:cubicBezTo>
                  <a:cubicBezTo>
                    <a:pt x="86" y="577"/>
                    <a:pt x="87" y="578"/>
                    <a:pt x="88" y="579"/>
                  </a:cubicBezTo>
                  <a:cubicBezTo>
                    <a:pt x="89" y="579"/>
                    <a:pt x="90" y="579"/>
                    <a:pt x="90" y="577"/>
                  </a:cubicBezTo>
                  <a:cubicBezTo>
                    <a:pt x="90" y="577"/>
                    <a:pt x="91" y="578"/>
                    <a:pt x="92" y="578"/>
                  </a:cubicBezTo>
                  <a:cubicBezTo>
                    <a:pt x="93" y="578"/>
                    <a:pt x="93" y="579"/>
                    <a:pt x="93" y="579"/>
                  </a:cubicBezTo>
                  <a:cubicBezTo>
                    <a:pt x="93" y="580"/>
                    <a:pt x="92" y="581"/>
                    <a:pt x="92" y="581"/>
                  </a:cubicBezTo>
                  <a:cubicBezTo>
                    <a:pt x="92" y="582"/>
                    <a:pt x="93" y="582"/>
                    <a:pt x="93" y="582"/>
                  </a:cubicBezTo>
                  <a:cubicBezTo>
                    <a:pt x="93" y="582"/>
                    <a:pt x="94" y="582"/>
                    <a:pt x="94" y="582"/>
                  </a:cubicBezTo>
                  <a:cubicBezTo>
                    <a:pt x="94" y="580"/>
                    <a:pt x="94" y="578"/>
                    <a:pt x="95" y="576"/>
                  </a:cubicBezTo>
                  <a:cubicBezTo>
                    <a:pt x="95" y="574"/>
                    <a:pt x="95" y="573"/>
                    <a:pt x="95" y="571"/>
                  </a:cubicBezTo>
                  <a:cubicBezTo>
                    <a:pt x="95" y="570"/>
                    <a:pt x="94" y="569"/>
                    <a:pt x="94" y="569"/>
                  </a:cubicBezTo>
                  <a:cubicBezTo>
                    <a:pt x="94" y="568"/>
                    <a:pt x="93" y="568"/>
                    <a:pt x="92" y="568"/>
                  </a:cubicBezTo>
                  <a:cubicBezTo>
                    <a:pt x="92" y="568"/>
                    <a:pt x="92" y="569"/>
                    <a:pt x="92" y="569"/>
                  </a:cubicBezTo>
                  <a:cubicBezTo>
                    <a:pt x="92" y="569"/>
                    <a:pt x="92" y="570"/>
                    <a:pt x="93" y="570"/>
                  </a:cubicBezTo>
                  <a:cubicBezTo>
                    <a:pt x="93" y="570"/>
                    <a:pt x="93" y="570"/>
                    <a:pt x="93" y="571"/>
                  </a:cubicBezTo>
                  <a:cubicBezTo>
                    <a:pt x="92" y="572"/>
                    <a:pt x="95" y="573"/>
                    <a:pt x="94" y="574"/>
                  </a:cubicBezTo>
                  <a:cubicBezTo>
                    <a:pt x="94" y="574"/>
                    <a:pt x="93" y="575"/>
                    <a:pt x="93" y="575"/>
                  </a:cubicBezTo>
                  <a:cubicBezTo>
                    <a:pt x="92" y="573"/>
                    <a:pt x="90" y="573"/>
                    <a:pt x="90" y="571"/>
                  </a:cubicBezTo>
                  <a:cubicBezTo>
                    <a:pt x="89" y="569"/>
                    <a:pt x="87" y="566"/>
                    <a:pt x="85" y="564"/>
                  </a:cubicBezTo>
                  <a:cubicBezTo>
                    <a:pt x="85" y="564"/>
                    <a:pt x="85" y="563"/>
                    <a:pt x="85" y="563"/>
                  </a:cubicBezTo>
                  <a:cubicBezTo>
                    <a:pt x="85" y="562"/>
                    <a:pt x="86" y="562"/>
                    <a:pt x="86" y="562"/>
                  </a:cubicBezTo>
                  <a:cubicBezTo>
                    <a:pt x="87" y="562"/>
                    <a:pt x="87" y="563"/>
                    <a:pt x="88" y="563"/>
                  </a:cubicBezTo>
                  <a:cubicBezTo>
                    <a:pt x="88" y="562"/>
                    <a:pt x="88" y="562"/>
                    <a:pt x="88" y="562"/>
                  </a:cubicBezTo>
                  <a:cubicBezTo>
                    <a:pt x="88" y="561"/>
                    <a:pt x="87" y="561"/>
                    <a:pt x="87" y="560"/>
                  </a:cubicBezTo>
                  <a:cubicBezTo>
                    <a:pt x="87" y="558"/>
                    <a:pt x="85" y="559"/>
                    <a:pt x="84" y="558"/>
                  </a:cubicBezTo>
                  <a:cubicBezTo>
                    <a:pt x="83" y="558"/>
                    <a:pt x="83" y="559"/>
                    <a:pt x="83" y="560"/>
                  </a:cubicBezTo>
                  <a:cubicBezTo>
                    <a:pt x="83" y="562"/>
                    <a:pt x="83" y="563"/>
                    <a:pt x="83" y="564"/>
                  </a:cubicBezTo>
                  <a:cubicBezTo>
                    <a:pt x="83" y="565"/>
                    <a:pt x="82" y="565"/>
                    <a:pt x="82" y="566"/>
                  </a:cubicBezTo>
                  <a:cubicBezTo>
                    <a:pt x="81" y="565"/>
                    <a:pt x="81" y="565"/>
                    <a:pt x="80" y="564"/>
                  </a:cubicBezTo>
                  <a:cubicBezTo>
                    <a:pt x="80" y="564"/>
                    <a:pt x="80" y="563"/>
                    <a:pt x="80" y="563"/>
                  </a:cubicBezTo>
                  <a:cubicBezTo>
                    <a:pt x="81" y="558"/>
                    <a:pt x="81" y="558"/>
                    <a:pt x="80" y="553"/>
                  </a:cubicBezTo>
                  <a:cubicBezTo>
                    <a:pt x="80" y="551"/>
                    <a:pt x="81" y="549"/>
                    <a:pt x="81" y="547"/>
                  </a:cubicBezTo>
                  <a:cubicBezTo>
                    <a:pt x="81" y="547"/>
                    <a:pt x="82" y="547"/>
                    <a:pt x="82" y="547"/>
                  </a:cubicBezTo>
                  <a:cubicBezTo>
                    <a:pt x="83" y="547"/>
                    <a:pt x="84" y="547"/>
                    <a:pt x="84" y="548"/>
                  </a:cubicBezTo>
                  <a:cubicBezTo>
                    <a:pt x="84" y="549"/>
                    <a:pt x="84" y="550"/>
                    <a:pt x="84" y="551"/>
                  </a:cubicBezTo>
                  <a:cubicBezTo>
                    <a:pt x="84" y="552"/>
                    <a:pt x="85" y="553"/>
                    <a:pt x="84" y="553"/>
                  </a:cubicBezTo>
                  <a:cubicBezTo>
                    <a:pt x="84" y="554"/>
                    <a:pt x="85" y="554"/>
                    <a:pt x="85" y="555"/>
                  </a:cubicBezTo>
                  <a:cubicBezTo>
                    <a:pt x="85" y="554"/>
                    <a:pt x="86" y="554"/>
                    <a:pt x="86" y="554"/>
                  </a:cubicBezTo>
                  <a:cubicBezTo>
                    <a:pt x="86" y="552"/>
                    <a:pt x="86" y="551"/>
                    <a:pt x="86" y="549"/>
                  </a:cubicBezTo>
                  <a:cubicBezTo>
                    <a:pt x="86" y="549"/>
                    <a:pt x="87" y="548"/>
                    <a:pt x="88" y="548"/>
                  </a:cubicBezTo>
                  <a:cubicBezTo>
                    <a:pt x="88" y="548"/>
                    <a:pt x="88" y="549"/>
                    <a:pt x="88" y="549"/>
                  </a:cubicBezTo>
                  <a:cubicBezTo>
                    <a:pt x="88" y="551"/>
                    <a:pt x="87" y="553"/>
                    <a:pt x="89" y="554"/>
                  </a:cubicBezTo>
                  <a:cubicBezTo>
                    <a:pt x="89" y="554"/>
                    <a:pt x="89" y="555"/>
                    <a:pt x="90" y="554"/>
                  </a:cubicBezTo>
                  <a:cubicBezTo>
                    <a:pt x="90" y="553"/>
                    <a:pt x="91" y="552"/>
                    <a:pt x="92" y="550"/>
                  </a:cubicBezTo>
                  <a:cubicBezTo>
                    <a:pt x="92" y="550"/>
                    <a:pt x="92" y="549"/>
                    <a:pt x="92" y="549"/>
                  </a:cubicBezTo>
                  <a:cubicBezTo>
                    <a:pt x="90" y="548"/>
                    <a:pt x="92" y="546"/>
                    <a:pt x="91" y="545"/>
                  </a:cubicBezTo>
                  <a:cubicBezTo>
                    <a:pt x="91" y="544"/>
                    <a:pt x="89" y="544"/>
                    <a:pt x="88" y="545"/>
                  </a:cubicBezTo>
                  <a:cubicBezTo>
                    <a:pt x="88" y="545"/>
                    <a:pt x="88" y="547"/>
                    <a:pt x="87" y="545"/>
                  </a:cubicBezTo>
                  <a:cubicBezTo>
                    <a:pt x="86" y="544"/>
                    <a:pt x="85" y="544"/>
                    <a:pt x="84" y="543"/>
                  </a:cubicBezTo>
                  <a:cubicBezTo>
                    <a:pt x="84" y="542"/>
                    <a:pt x="84" y="542"/>
                    <a:pt x="83" y="542"/>
                  </a:cubicBezTo>
                  <a:cubicBezTo>
                    <a:pt x="83" y="543"/>
                    <a:pt x="83" y="543"/>
                    <a:pt x="83" y="543"/>
                  </a:cubicBezTo>
                  <a:cubicBezTo>
                    <a:pt x="83" y="543"/>
                    <a:pt x="83" y="544"/>
                    <a:pt x="83" y="544"/>
                  </a:cubicBezTo>
                  <a:cubicBezTo>
                    <a:pt x="83" y="544"/>
                    <a:pt x="83" y="545"/>
                    <a:pt x="83" y="546"/>
                  </a:cubicBezTo>
                  <a:cubicBezTo>
                    <a:pt x="82" y="545"/>
                    <a:pt x="82" y="545"/>
                    <a:pt x="81" y="544"/>
                  </a:cubicBezTo>
                  <a:cubicBezTo>
                    <a:pt x="81" y="544"/>
                    <a:pt x="81" y="543"/>
                    <a:pt x="80" y="543"/>
                  </a:cubicBezTo>
                  <a:cubicBezTo>
                    <a:pt x="80" y="544"/>
                    <a:pt x="79" y="544"/>
                    <a:pt x="79" y="544"/>
                  </a:cubicBezTo>
                  <a:cubicBezTo>
                    <a:pt x="80" y="548"/>
                    <a:pt x="78" y="552"/>
                    <a:pt x="80" y="556"/>
                  </a:cubicBezTo>
                  <a:cubicBezTo>
                    <a:pt x="80" y="556"/>
                    <a:pt x="80" y="556"/>
                    <a:pt x="80" y="557"/>
                  </a:cubicBezTo>
                  <a:cubicBezTo>
                    <a:pt x="80" y="558"/>
                    <a:pt x="78" y="561"/>
                    <a:pt x="78" y="561"/>
                  </a:cubicBezTo>
                  <a:cubicBezTo>
                    <a:pt x="77" y="561"/>
                    <a:pt x="76" y="558"/>
                    <a:pt x="76" y="557"/>
                  </a:cubicBezTo>
                  <a:cubicBezTo>
                    <a:pt x="77" y="555"/>
                    <a:pt x="77" y="554"/>
                    <a:pt x="77" y="552"/>
                  </a:cubicBezTo>
                  <a:cubicBezTo>
                    <a:pt x="78" y="550"/>
                    <a:pt x="78" y="549"/>
                    <a:pt x="78" y="547"/>
                  </a:cubicBezTo>
                  <a:cubicBezTo>
                    <a:pt x="78" y="546"/>
                    <a:pt x="77" y="545"/>
                    <a:pt x="77" y="544"/>
                  </a:cubicBezTo>
                  <a:cubicBezTo>
                    <a:pt x="78" y="541"/>
                    <a:pt x="75" y="543"/>
                    <a:pt x="75" y="541"/>
                  </a:cubicBezTo>
                  <a:cubicBezTo>
                    <a:pt x="73" y="541"/>
                    <a:pt x="73" y="540"/>
                    <a:pt x="74" y="539"/>
                  </a:cubicBezTo>
                  <a:cubicBezTo>
                    <a:pt x="74" y="538"/>
                    <a:pt x="73" y="537"/>
                    <a:pt x="74" y="536"/>
                  </a:cubicBezTo>
                  <a:cubicBezTo>
                    <a:pt x="75" y="536"/>
                    <a:pt x="74" y="534"/>
                    <a:pt x="74" y="533"/>
                  </a:cubicBezTo>
                  <a:cubicBezTo>
                    <a:pt x="73" y="532"/>
                    <a:pt x="75" y="532"/>
                    <a:pt x="75" y="531"/>
                  </a:cubicBezTo>
                  <a:cubicBezTo>
                    <a:pt x="76" y="530"/>
                    <a:pt x="76" y="528"/>
                    <a:pt x="76" y="527"/>
                  </a:cubicBezTo>
                  <a:cubicBezTo>
                    <a:pt x="77" y="525"/>
                    <a:pt x="76" y="523"/>
                    <a:pt x="76" y="521"/>
                  </a:cubicBezTo>
                  <a:cubicBezTo>
                    <a:pt x="77" y="521"/>
                    <a:pt x="77" y="521"/>
                    <a:pt x="77" y="521"/>
                  </a:cubicBezTo>
                  <a:cubicBezTo>
                    <a:pt x="78" y="518"/>
                    <a:pt x="77" y="516"/>
                    <a:pt x="78" y="514"/>
                  </a:cubicBezTo>
                  <a:cubicBezTo>
                    <a:pt x="79" y="513"/>
                    <a:pt x="78" y="512"/>
                    <a:pt x="78" y="512"/>
                  </a:cubicBezTo>
                  <a:cubicBezTo>
                    <a:pt x="78" y="511"/>
                    <a:pt x="79" y="511"/>
                    <a:pt x="79" y="510"/>
                  </a:cubicBezTo>
                  <a:cubicBezTo>
                    <a:pt x="79" y="509"/>
                    <a:pt x="81" y="508"/>
                    <a:pt x="79" y="507"/>
                  </a:cubicBezTo>
                  <a:cubicBezTo>
                    <a:pt x="80" y="504"/>
                    <a:pt x="79" y="501"/>
                    <a:pt x="80" y="498"/>
                  </a:cubicBezTo>
                  <a:cubicBezTo>
                    <a:pt x="81" y="497"/>
                    <a:pt x="80" y="495"/>
                    <a:pt x="80" y="493"/>
                  </a:cubicBezTo>
                  <a:cubicBezTo>
                    <a:pt x="80" y="492"/>
                    <a:pt x="79" y="492"/>
                    <a:pt x="79" y="492"/>
                  </a:cubicBezTo>
                  <a:cubicBezTo>
                    <a:pt x="78" y="492"/>
                    <a:pt x="78" y="491"/>
                    <a:pt x="79" y="491"/>
                  </a:cubicBezTo>
                  <a:cubicBezTo>
                    <a:pt x="79" y="490"/>
                    <a:pt x="80" y="490"/>
                    <a:pt x="80" y="490"/>
                  </a:cubicBezTo>
                  <a:cubicBezTo>
                    <a:pt x="80" y="488"/>
                    <a:pt x="80" y="487"/>
                    <a:pt x="81" y="485"/>
                  </a:cubicBezTo>
                  <a:cubicBezTo>
                    <a:pt x="81" y="485"/>
                    <a:pt x="80" y="485"/>
                    <a:pt x="80" y="485"/>
                  </a:cubicBezTo>
                  <a:cubicBezTo>
                    <a:pt x="79" y="484"/>
                    <a:pt x="78" y="483"/>
                    <a:pt x="79" y="482"/>
                  </a:cubicBezTo>
                  <a:cubicBezTo>
                    <a:pt x="79" y="481"/>
                    <a:pt x="81" y="482"/>
                    <a:pt x="80" y="480"/>
                  </a:cubicBezTo>
                  <a:cubicBezTo>
                    <a:pt x="80" y="479"/>
                    <a:pt x="81" y="478"/>
                    <a:pt x="79" y="478"/>
                  </a:cubicBezTo>
                  <a:cubicBezTo>
                    <a:pt x="79" y="478"/>
                    <a:pt x="79" y="477"/>
                    <a:pt x="79" y="477"/>
                  </a:cubicBezTo>
                  <a:cubicBezTo>
                    <a:pt x="81" y="475"/>
                    <a:pt x="79" y="472"/>
                    <a:pt x="82" y="470"/>
                  </a:cubicBezTo>
                  <a:cubicBezTo>
                    <a:pt x="82" y="469"/>
                    <a:pt x="81" y="469"/>
                    <a:pt x="82" y="468"/>
                  </a:cubicBezTo>
                  <a:cubicBezTo>
                    <a:pt x="82" y="468"/>
                    <a:pt x="82" y="466"/>
                    <a:pt x="83" y="465"/>
                  </a:cubicBezTo>
                  <a:cubicBezTo>
                    <a:pt x="83" y="466"/>
                    <a:pt x="83" y="467"/>
                    <a:pt x="83" y="468"/>
                  </a:cubicBezTo>
                  <a:cubicBezTo>
                    <a:pt x="83" y="468"/>
                    <a:pt x="83" y="469"/>
                    <a:pt x="83" y="469"/>
                  </a:cubicBezTo>
                  <a:cubicBezTo>
                    <a:pt x="84" y="468"/>
                    <a:pt x="85" y="469"/>
                    <a:pt x="86" y="469"/>
                  </a:cubicBezTo>
                  <a:cubicBezTo>
                    <a:pt x="86" y="468"/>
                    <a:pt x="87" y="468"/>
                    <a:pt x="87" y="469"/>
                  </a:cubicBezTo>
                  <a:cubicBezTo>
                    <a:pt x="87" y="469"/>
                    <a:pt x="89" y="469"/>
                    <a:pt x="89" y="469"/>
                  </a:cubicBezTo>
                  <a:cubicBezTo>
                    <a:pt x="89" y="468"/>
                    <a:pt x="89" y="468"/>
                    <a:pt x="89" y="467"/>
                  </a:cubicBezTo>
                  <a:cubicBezTo>
                    <a:pt x="89" y="467"/>
                    <a:pt x="88" y="467"/>
                    <a:pt x="88" y="467"/>
                  </a:cubicBezTo>
                  <a:cubicBezTo>
                    <a:pt x="86" y="467"/>
                    <a:pt x="85" y="468"/>
                    <a:pt x="85" y="465"/>
                  </a:cubicBezTo>
                  <a:cubicBezTo>
                    <a:pt x="85" y="465"/>
                    <a:pt x="84" y="464"/>
                    <a:pt x="84" y="464"/>
                  </a:cubicBezTo>
                  <a:cubicBezTo>
                    <a:pt x="82" y="465"/>
                    <a:pt x="82" y="463"/>
                    <a:pt x="82" y="462"/>
                  </a:cubicBezTo>
                  <a:cubicBezTo>
                    <a:pt x="82" y="460"/>
                    <a:pt x="83" y="458"/>
                    <a:pt x="83" y="456"/>
                  </a:cubicBezTo>
                  <a:cubicBezTo>
                    <a:pt x="83" y="453"/>
                    <a:pt x="83" y="451"/>
                    <a:pt x="84" y="449"/>
                  </a:cubicBezTo>
                  <a:cubicBezTo>
                    <a:pt x="85" y="448"/>
                    <a:pt x="84" y="445"/>
                    <a:pt x="82" y="444"/>
                  </a:cubicBezTo>
                  <a:cubicBezTo>
                    <a:pt x="80" y="444"/>
                    <a:pt x="82" y="443"/>
                    <a:pt x="82" y="443"/>
                  </a:cubicBezTo>
                  <a:cubicBezTo>
                    <a:pt x="82" y="441"/>
                    <a:pt x="84" y="440"/>
                    <a:pt x="85" y="439"/>
                  </a:cubicBezTo>
                  <a:cubicBezTo>
                    <a:pt x="86" y="438"/>
                    <a:pt x="86" y="437"/>
                    <a:pt x="86" y="436"/>
                  </a:cubicBezTo>
                  <a:cubicBezTo>
                    <a:pt x="86" y="436"/>
                    <a:pt x="85" y="435"/>
                    <a:pt x="85" y="435"/>
                  </a:cubicBezTo>
                  <a:cubicBezTo>
                    <a:pt x="85" y="435"/>
                    <a:pt x="84" y="436"/>
                    <a:pt x="84" y="436"/>
                  </a:cubicBezTo>
                  <a:cubicBezTo>
                    <a:pt x="84" y="437"/>
                    <a:pt x="84" y="438"/>
                    <a:pt x="84" y="438"/>
                  </a:cubicBezTo>
                  <a:cubicBezTo>
                    <a:pt x="84" y="439"/>
                    <a:pt x="83" y="439"/>
                    <a:pt x="83" y="439"/>
                  </a:cubicBezTo>
                  <a:cubicBezTo>
                    <a:pt x="83" y="439"/>
                    <a:pt x="82" y="439"/>
                    <a:pt x="82" y="438"/>
                  </a:cubicBezTo>
                  <a:cubicBezTo>
                    <a:pt x="82" y="437"/>
                    <a:pt x="82" y="435"/>
                    <a:pt x="83" y="434"/>
                  </a:cubicBezTo>
                  <a:cubicBezTo>
                    <a:pt x="84" y="432"/>
                    <a:pt x="83" y="431"/>
                    <a:pt x="85" y="430"/>
                  </a:cubicBezTo>
                  <a:cubicBezTo>
                    <a:pt x="85" y="429"/>
                    <a:pt x="85" y="429"/>
                    <a:pt x="85" y="428"/>
                  </a:cubicBezTo>
                  <a:cubicBezTo>
                    <a:pt x="84" y="428"/>
                    <a:pt x="84" y="429"/>
                    <a:pt x="84" y="429"/>
                  </a:cubicBezTo>
                  <a:cubicBezTo>
                    <a:pt x="84" y="429"/>
                    <a:pt x="83" y="429"/>
                    <a:pt x="83" y="429"/>
                  </a:cubicBezTo>
                  <a:cubicBezTo>
                    <a:pt x="82" y="426"/>
                    <a:pt x="84" y="423"/>
                    <a:pt x="86" y="422"/>
                  </a:cubicBezTo>
                  <a:cubicBezTo>
                    <a:pt x="87" y="422"/>
                    <a:pt x="88" y="422"/>
                    <a:pt x="88" y="423"/>
                  </a:cubicBezTo>
                  <a:cubicBezTo>
                    <a:pt x="88" y="424"/>
                    <a:pt x="88" y="425"/>
                    <a:pt x="88" y="425"/>
                  </a:cubicBezTo>
                  <a:cubicBezTo>
                    <a:pt x="86" y="428"/>
                    <a:pt x="87" y="430"/>
                    <a:pt x="89" y="432"/>
                  </a:cubicBezTo>
                  <a:cubicBezTo>
                    <a:pt x="89" y="433"/>
                    <a:pt x="89" y="435"/>
                    <a:pt x="90" y="436"/>
                  </a:cubicBezTo>
                  <a:cubicBezTo>
                    <a:pt x="90" y="436"/>
                    <a:pt x="91" y="436"/>
                    <a:pt x="91" y="436"/>
                  </a:cubicBezTo>
                  <a:cubicBezTo>
                    <a:pt x="91" y="436"/>
                    <a:pt x="91" y="436"/>
                    <a:pt x="92" y="435"/>
                  </a:cubicBezTo>
                  <a:cubicBezTo>
                    <a:pt x="92" y="434"/>
                    <a:pt x="93" y="434"/>
                    <a:pt x="93" y="433"/>
                  </a:cubicBezTo>
                  <a:cubicBezTo>
                    <a:pt x="93" y="434"/>
                    <a:pt x="94" y="435"/>
                    <a:pt x="94" y="436"/>
                  </a:cubicBezTo>
                  <a:cubicBezTo>
                    <a:pt x="94" y="437"/>
                    <a:pt x="94" y="439"/>
                    <a:pt x="93" y="440"/>
                  </a:cubicBezTo>
                  <a:cubicBezTo>
                    <a:pt x="93" y="440"/>
                    <a:pt x="93" y="441"/>
                    <a:pt x="94" y="441"/>
                  </a:cubicBezTo>
                  <a:cubicBezTo>
                    <a:pt x="94" y="441"/>
                    <a:pt x="95" y="441"/>
                    <a:pt x="95" y="441"/>
                  </a:cubicBezTo>
                  <a:cubicBezTo>
                    <a:pt x="95" y="440"/>
                    <a:pt x="95" y="438"/>
                    <a:pt x="95" y="437"/>
                  </a:cubicBezTo>
                  <a:cubicBezTo>
                    <a:pt x="95" y="436"/>
                    <a:pt x="94" y="435"/>
                    <a:pt x="95" y="433"/>
                  </a:cubicBezTo>
                  <a:cubicBezTo>
                    <a:pt x="96" y="433"/>
                    <a:pt x="96" y="431"/>
                    <a:pt x="95" y="430"/>
                  </a:cubicBezTo>
                  <a:cubicBezTo>
                    <a:pt x="95" y="430"/>
                    <a:pt x="94" y="428"/>
                    <a:pt x="93" y="430"/>
                  </a:cubicBezTo>
                  <a:cubicBezTo>
                    <a:pt x="93" y="430"/>
                    <a:pt x="92" y="429"/>
                    <a:pt x="92" y="429"/>
                  </a:cubicBezTo>
                  <a:cubicBezTo>
                    <a:pt x="92" y="429"/>
                    <a:pt x="92" y="428"/>
                    <a:pt x="93" y="428"/>
                  </a:cubicBezTo>
                  <a:cubicBezTo>
                    <a:pt x="93" y="428"/>
                    <a:pt x="94" y="427"/>
                    <a:pt x="93" y="427"/>
                  </a:cubicBezTo>
                  <a:cubicBezTo>
                    <a:pt x="91" y="427"/>
                    <a:pt x="92" y="425"/>
                    <a:pt x="92" y="424"/>
                  </a:cubicBezTo>
                  <a:cubicBezTo>
                    <a:pt x="92" y="423"/>
                    <a:pt x="92" y="423"/>
                    <a:pt x="93" y="424"/>
                  </a:cubicBezTo>
                  <a:cubicBezTo>
                    <a:pt x="93" y="424"/>
                    <a:pt x="94" y="424"/>
                    <a:pt x="95" y="424"/>
                  </a:cubicBezTo>
                  <a:cubicBezTo>
                    <a:pt x="95" y="425"/>
                    <a:pt x="95" y="425"/>
                    <a:pt x="95" y="425"/>
                  </a:cubicBezTo>
                  <a:cubicBezTo>
                    <a:pt x="96" y="424"/>
                    <a:pt x="97" y="422"/>
                    <a:pt x="97" y="421"/>
                  </a:cubicBezTo>
                  <a:cubicBezTo>
                    <a:pt x="98" y="420"/>
                    <a:pt x="98" y="419"/>
                    <a:pt x="97" y="419"/>
                  </a:cubicBezTo>
                  <a:cubicBezTo>
                    <a:pt x="96" y="419"/>
                    <a:pt x="95" y="419"/>
                    <a:pt x="96" y="418"/>
                  </a:cubicBezTo>
                  <a:cubicBezTo>
                    <a:pt x="97" y="418"/>
                    <a:pt x="97" y="417"/>
                    <a:pt x="97" y="417"/>
                  </a:cubicBezTo>
                  <a:cubicBezTo>
                    <a:pt x="99" y="415"/>
                    <a:pt x="98" y="414"/>
                    <a:pt x="96" y="414"/>
                  </a:cubicBezTo>
                  <a:cubicBezTo>
                    <a:pt x="95" y="413"/>
                    <a:pt x="95" y="413"/>
                    <a:pt x="94" y="413"/>
                  </a:cubicBezTo>
                  <a:cubicBezTo>
                    <a:pt x="93" y="413"/>
                    <a:pt x="92" y="413"/>
                    <a:pt x="92" y="414"/>
                  </a:cubicBezTo>
                  <a:cubicBezTo>
                    <a:pt x="91" y="415"/>
                    <a:pt x="91" y="414"/>
                    <a:pt x="90" y="413"/>
                  </a:cubicBezTo>
                  <a:cubicBezTo>
                    <a:pt x="90" y="413"/>
                    <a:pt x="91" y="412"/>
                    <a:pt x="91" y="412"/>
                  </a:cubicBezTo>
                  <a:cubicBezTo>
                    <a:pt x="91" y="412"/>
                    <a:pt x="92" y="412"/>
                    <a:pt x="93" y="412"/>
                  </a:cubicBezTo>
                  <a:cubicBezTo>
                    <a:pt x="92" y="411"/>
                    <a:pt x="92" y="409"/>
                    <a:pt x="92" y="408"/>
                  </a:cubicBezTo>
                  <a:cubicBezTo>
                    <a:pt x="92" y="407"/>
                    <a:pt x="91" y="407"/>
                    <a:pt x="91" y="407"/>
                  </a:cubicBezTo>
                  <a:cubicBezTo>
                    <a:pt x="91" y="406"/>
                    <a:pt x="91" y="406"/>
                    <a:pt x="91" y="405"/>
                  </a:cubicBezTo>
                  <a:cubicBezTo>
                    <a:pt x="91" y="405"/>
                    <a:pt x="92" y="405"/>
                    <a:pt x="92" y="406"/>
                  </a:cubicBezTo>
                  <a:cubicBezTo>
                    <a:pt x="92" y="406"/>
                    <a:pt x="93" y="406"/>
                    <a:pt x="93" y="407"/>
                  </a:cubicBezTo>
                  <a:cubicBezTo>
                    <a:pt x="94" y="406"/>
                    <a:pt x="94" y="405"/>
                    <a:pt x="95" y="405"/>
                  </a:cubicBezTo>
                  <a:cubicBezTo>
                    <a:pt x="95" y="404"/>
                    <a:pt x="94" y="404"/>
                    <a:pt x="94" y="404"/>
                  </a:cubicBezTo>
                  <a:cubicBezTo>
                    <a:pt x="94" y="404"/>
                    <a:pt x="94" y="403"/>
                    <a:pt x="94" y="403"/>
                  </a:cubicBezTo>
                  <a:cubicBezTo>
                    <a:pt x="95" y="400"/>
                    <a:pt x="95" y="400"/>
                    <a:pt x="94" y="399"/>
                  </a:cubicBezTo>
                  <a:cubicBezTo>
                    <a:pt x="93" y="398"/>
                    <a:pt x="93" y="398"/>
                    <a:pt x="93" y="397"/>
                  </a:cubicBezTo>
                  <a:cubicBezTo>
                    <a:pt x="93" y="398"/>
                    <a:pt x="93" y="398"/>
                    <a:pt x="93" y="399"/>
                  </a:cubicBezTo>
                  <a:cubicBezTo>
                    <a:pt x="93" y="400"/>
                    <a:pt x="93" y="401"/>
                    <a:pt x="93" y="402"/>
                  </a:cubicBezTo>
                  <a:cubicBezTo>
                    <a:pt x="93" y="402"/>
                    <a:pt x="92" y="403"/>
                    <a:pt x="92" y="403"/>
                  </a:cubicBezTo>
                  <a:cubicBezTo>
                    <a:pt x="92" y="403"/>
                    <a:pt x="92" y="402"/>
                    <a:pt x="92" y="402"/>
                  </a:cubicBezTo>
                  <a:cubicBezTo>
                    <a:pt x="91" y="402"/>
                    <a:pt x="91" y="401"/>
                    <a:pt x="91" y="400"/>
                  </a:cubicBezTo>
                  <a:cubicBezTo>
                    <a:pt x="91" y="400"/>
                    <a:pt x="90" y="399"/>
                    <a:pt x="90" y="399"/>
                  </a:cubicBezTo>
                  <a:cubicBezTo>
                    <a:pt x="89" y="400"/>
                    <a:pt x="89" y="400"/>
                    <a:pt x="89" y="400"/>
                  </a:cubicBezTo>
                  <a:cubicBezTo>
                    <a:pt x="89" y="402"/>
                    <a:pt x="88" y="404"/>
                    <a:pt x="90" y="405"/>
                  </a:cubicBezTo>
                  <a:cubicBezTo>
                    <a:pt x="90" y="406"/>
                    <a:pt x="90" y="408"/>
                    <a:pt x="90" y="408"/>
                  </a:cubicBezTo>
                  <a:cubicBezTo>
                    <a:pt x="89" y="409"/>
                    <a:pt x="88" y="409"/>
                    <a:pt x="88" y="411"/>
                  </a:cubicBezTo>
                  <a:cubicBezTo>
                    <a:pt x="87" y="410"/>
                    <a:pt x="86" y="410"/>
                    <a:pt x="86" y="410"/>
                  </a:cubicBezTo>
                  <a:cubicBezTo>
                    <a:pt x="86" y="408"/>
                    <a:pt x="87" y="405"/>
                    <a:pt x="87" y="403"/>
                  </a:cubicBezTo>
                  <a:cubicBezTo>
                    <a:pt x="87" y="403"/>
                    <a:pt x="88" y="402"/>
                    <a:pt x="88" y="402"/>
                  </a:cubicBezTo>
                  <a:cubicBezTo>
                    <a:pt x="88" y="401"/>
                    <a:pt x="87" y="400"/>
                    <a:pt x="87" y="400"/>
                  </a:cubicBezTo>
                  <a:cubicBezTo>
                    <a:pt x="88" y="399"/>
                    <a:pt x="87" y="399"/>
                    <a:pt x="87" y="399"/>
                  </a:cubicBezTo>
                  <a:cubicBezTo>
                    <a:pt x="86" y="399"/>
                    <a:pt x="86" y="400"/>
                    <a:pt x="85" y="400"/>
                  </a:cubicBezTo>
                  <a:cubicBezTo>
                    <a:pt x="85" y="400"/>
                    <a:pt x="84" y="399"/>
                    <a:pt x="84" y="399"/>
                  </a:cubicBezTo>
                  <a:cubicBezTo>
                    <a:pt x="86" y="397"/>
                    <a:pt x="85" y="395"/>
                    <a:pt x="85" y="393"/>
                  </a:cubicBezTo>
                  <a:cubicBezTo>
                    <a:pt x="85" y="392"/>
                    <a:pt x="86" y="392"/>
                    <a:pt x="86" y="391"/>
                  </a:cubicBezTo>
                  <a:cubicBezTo>
                    <a:pt x="88" y="391"/>
                    <a:pt x="88" y="391"/>
                    <a:pt x="88" y="390"/>
                  </a:cubicBezTo>
                  <a:cubicBezTo>
                    <a:pt x="87" y="389"/>
                    <a:pt x="87" y="388"/>
                    <a:pt x="87" y="387"/>
                  </a:cubicBezTo>
                  <a:cubicBezTo>
                    <a:pt x="86" y="386"/>
                    <a:pt x="86" y="386"/>
                    <a:pt x="87" y="386"/>
                  </a:cubicBezTo>
                  <a:cubicBezTo>
                    <a:pt x="89" y="385"/>
                    <a:pt x="89" y="383"/>
                    <a:pt x="89" y="382"/>
                  </a:cubicBezTo>
                  <a:cubicBezTo>
                    <a:pt x="89" y="379"/>
                    <a:pt x="89" y="376"/>
                    <a:pt x="89" y="373"/>
                  </a:cubicBezTo>
                  <a:cubicBezTo>
                    <a:pt x="89" y="373"/>
                    <a:pt x="89" y="373"/>
                    <a:pt x="89" y="372"/>
                  </a:cubicBezTo>
                  <a:cubicBezTo>
                    <a:pt x="90" y="373"/>
                    <a:pt x="90" y="373"/>
                    <a:pt x="90" y="373"/>
                  </a:cubicBezTo>
                  <a:cubicBezTo>
                    <a:pt x="91" y="374"/>
                    <a:pt x="91" y="375"/>
                    <a:pt x="91" y="376"/>
                  </a:cubicBezTo>
                  <a:cubicBezTo>
                    <a:pt x="91" y="377"/>
                    <a:pt x="91" y="378"/>
                    <a:pt x="92" y="378"/>
                  </a:cubicBezTo>
                  <a:cubicBezTo>
                    <a:pt x="93" y="378"/>
                    <a:pt x="93" y="377"/>
                    <a:pt x="93" y="376"/>
                  </a:cubicBezTo>
                  <a:cubicBezTo>
                    <a:pt x="94" y="376"/>
                    <a:pt x="95" y="376"/>
                    <a:pt x="96" y="376"/>
                  </a:cubicBezTo>
                  <a:cubicBezTo>
                    <a:pt x="97" y="376"/>
                    <a:pt x="97" y="375"/>
                    <a:pt x="97" y="374"/>
                  </a:cubicBezTo>
                  <a:cubicBezTo>
                    <a:pt x="97" y="374"/>
                    <a:pt x="96" y="373"/>
                    <a:pt x="96" y="373"/>
                  </a:cubicBezTo>
                  <a:cubicBezTo>
                    <a:pt x="96" y="373"/>
                    <a:pt x="95" y="373"/>
                    <a:pt x="95" y="374"/>
                  </a:cubicBezTo>
                  <a:cubicBezTo>
                    <a:pt x="94" y="374"/>
                    <a:pt x="94" y="375"/>
                    <a:pt x="94" y="375"/>
                  </a:cubicBezTo>
                  <a:cubicBezTo>
                    <a:pt x="94" y="375"/>
                    <a:pt x="93" y="374"/>
                    <a:pt x="93" y="374"/>
                  </a:cubicBezTo>
                  <a:cubicBezTo>
                    <a:pt x="93" y="373"/>
                    <a:pt x="93" y="373"/>
                    <a:pt x="93" y="372"/>
                  </a:cubicBezTo>
                  <a:moveTo>
                    <a:pt x="746" y="275"/>
                  </a:moveTo>
                  <a:cubicBezTo>
                    <a:pt x="746" y="276"/>
                    <a:pt x="749" y="277"/>
                    <a:pt x="746" y="277"/>
                  </a:cubicBezTo>
                  <a:cubicBezTo>
                    <a:pt x="745" y="277"/>
                    <a:pt x="745" y="277"/>
                    <a:pt x="744" y="277"/>
                  </a:cubicBezTo>
                  <a:cubicBezTo>
                    <a:pt x="744" y="277"/>
                    <a:pt x="744" y="278"/>
                    <a:pt x="744" y="278"/>
                  </a:cubicBezTo>
                  <a:cubicBezTo>
                    <a:pt x="744" y="278"/>
                    <a:pt x="744" y="278"/>
                    <a:pt x="745" y="278"/>
                  </a:cubicBezTo>
                  <a:cubicBezTo>
                    <a:pt x="745" y="279"/>
                    <a:pt x="745" y="279"/>
                    <a:pt x="746" y="279"/>
                  </a:cubicBezTo>
                  <a:cubicBezTo>
                    <a:pt x="745" y="280"/>
                    <a:pt x="745" y="280"/>
                    <a:pt x="744" y="280"/>
                  </a:cubicBezTo>
                  <a:cubicBezTo>
                    <a:pt x="742" y="280"/>
                    <a:pt x="739" y="280"/>
                    <a:pt x="737" y="281"/>
                  </a:cubicBezTo>
                  <a:cubicBezTo>
                    <a:pt x="736" y="281"/>
                    <a:pt x="735" y="281"/>
                    <a:pt x="735" y="281"/>
                  </a:cubicBezTo>
                  <a:cubicBezTo>
                    <a:pt x="735" y="279"/>
                    <a:pt x="734" y="279"/>
                    <a:pt x="733" y="279"/>
                  </a:cubicBezTo>
                  <a:cubicBezTo>
                    <a:pt x="732" y="279"/>
                    <a:pt x="730" y="279"/>
                    <a:pt x="730" y="279"/>
                  </a:cubicBezTo>
                  <a:cubicBezTo>
                    <a:pt x="730" y="276"/>
                    <a:pt x="728" y="277"/>
                    <a:pt x="728" y="277"/>
                  </a:cubicBezTo>
                  <a:cubicBezTo>
                    <a:pt x="726" y="279"/>
                    <a:pt x="724" y="277"/>
                    <a:pt x="723" y="278"/>
                  </a:cubicBezTo>
                  <a:cubicBezTo>
                    <a:pt x="722" y="278"/>
                    <a:pt x="722" y="277"/>
                    <a:pt x="722" y="277"/>
                  </a:cubicBezTo>
                  <a:cubicBezTo>
                    <a:pt x="722" y="277"/>
                    <a:pt x="722" y="276"/>
                    <a:pt x="723" y="276"/>
                  </a:cubicBezTo>
                  <a:cubicBezTo>
                    <a:pt x="724" y="276"/>
                    <a:pt x="725" y="276"/>
                    <a:pt x="726" y="276"/>
                  </a:cubicBezTo>
                  <a:cubicBezTo>
                    <a:pt x="726" y="276"/>
                    <a:pt x="727" y="276"/>
                    <a:pt x="727" y="276"/>
                  </a:cubicBezTo>
                  <a:cubicBezTo>
                    <a:pt x="727" y="276"/>
                    <a:pt x="727" y="275"/>
                    <a:pt x="727" y="275"/>
                  </a:cubicBezTo>
                  <a:cubicBezTo>
                    <a:pt x="725" y="273"/>
                    <a:pt x="726" y="271"/>
                    <a:pt x="728" y="270"/>
                  </a:cubicBezTo>
                  <a:cubicBezTo>
                    <a:pt x="729" y="270"/>
                    <a:pt x="729" y="270"/>
                    <a:pt x="729" y="270"/>
                  </a:cubicBezTo>
                  <a:cubicBezTo>
                    <a:pt x="729" y="270"/>
                    <a:pt x="729" y="270"/>
                    <a:pt x="729" y="270"/>
                  </a:cubicBezTo>
                  <a:cubicBezTo>
                    <a:pt x="728" y="270"/>
                    <a:pt x="726" y="268"/>
                    <a:pt x="725" y="271"/>
                  </a:cubicBezTo>
                  <a:cubicBezTo>
                    <a:pt x="725" y="272"/>
                    <a:pt x="724" y="272"/>
                    <a:pt x="723" y="270"/>
                  </a:cubicBezTo>
                  <a:cubicBezTo>
                    <a:pt x="723" y="269"/>
                    <a:pt x="722" y="269"/>
                    <a:pt x="722" y="269"/>
                  </a:cubicBezTo>
                  <a:cubicBezTo>
                    <a:pt x="721" y="268"/>
                    <a:pt x="720" y="269"/>
                    <a:pt x="719" y="269"/>
                  </a:cubicBezTo>
                  <a:cubicBezTo>
                    <a:pt x="718" y="269"/>
                    <a:pt x="718" y="268"/>
                    <a:pt x="718" y="268"/>
                  </a:cubicBezTo>
                  <a:cubicBezTo>
                    <a:pt x="717" y="267"/>
                    <a:pt x="717" y="266"/>
                    <a:pt x="717" y="267"/>
                  </a:cubicBezTo>
                  <a:cubicBezTo>
                    <a:pt x="717" y="268"/>
                    <a:pt x="716" y="269"/>
                    <a:pt x="715" y="269"/>
                  </a:cubicBezTo>
                  <a:cubicBezTo>
                    <a:pt x="712" y="269"/>
                    <a:pt x="709" y="269"/>
                    <a:pt x="705" y="269"/>
                  </a:cubicBezTo>
                  <a:cubicBezTo>
                    <a:pt x="705" y="269"/>
                    <a:pt x="705" y="269"/>
                    <a:pt x="704" y="269"/>
                  </a:cubicBezTo>
                  <a:cubicBezTo>
                    <a:pt x="705" y="269"/>
                    <a:pt x="705" y="269"/>
                    <a:pt x="706" y="270"/>
                  </a:cubicBezTo>
                  <a:cubicBezTo>
                    <a:pt x="706" y="270"/>
                    <a:pt x="707" y="270"/>
                    <a:pt x="708" y="271"/>
                  </a:cubicBezTo>
                  <a:cubicBezTo>
                    <a:pt x="708" y="271"/>
                    <a:pt x="709" y="271"/>
                    <a:pt x="709" y="271"/>
                  </a:cubicBezTo>
                  <a:cubicBezTo>
                    <a:pt x="711" y="271"/>
                    <a:pt x="712" y="270"/>
                    <a:pt x="714" y="270"/>
                  </a:cubicBezTo>
                  <a:cubicBezTo>
                    <a:pt x="714" y="270"/>
                    <a:pt x="715" y="270"/>
                    <a:pt x="715" y="270"/>
                  </a:cubicBezTo>
                  <a:cubicBezTo>
                    <a:pt x="716" y="271"/>
                    <a:pt x="717" y="272"/>
                    <a:pt x="718" y="271"/>
                  </a:cubicBezTo>
                  <a:cubicBezTo>
                    <a:pt x="718" y="271"/>
                    <a:pt x="719" y="272"/>
                    <a:pt x="719" y="273"/>
                  </a:cubicBezTo>
                  <a:cubicBezTo>
                    <a:pt x="719" y="273"/>
                    <a:pt x="718" y="273"/>
                    <a:pt x="718" y="273"/>
                  </a:cubicBezTo>
                  <a:cubicBezTo>
                    <a:pt x="716" y="273"/>
                    <a:pt x="715" y="273"/>
                    <a:pt x="714" y="273"/>
                  </a:cubicBezTo>
                  <a:cubicBezTo>
                    <a:pt x="713" y="273"/>
                    <a:pt x="712" y="273"/>
                    <a:pt x="711" y="273"/>
                  </a:cubicBezTo>
                  <a:cubicBezTo>
                    <a:pt x="710" y="273"/>
                    <a:pt x="709" y="273"/>
                    <a:pt x="708" y="273"/>
                  </a:cubicBezTo>
                  <a:cubicBezTo>
                    <a:pt x="703" y="273"/>
                    <a:pt x="698" y="273"/>
                    <a:pt x="694" y="273"/>
                  </a:cubicBezTo>
                  <a:cubicBezTo>
                    <a:pt x="692" y="273"/>
                    <a:pt x="692" y="273"/>
                    <a:pt x="692" y="272"/>
                  </a:cubicBezTo>
                  <a:cubicBezTo>
                    <a:pt x="692" y="270"/>
                    <a:pt x="690" y="270"/>
                    <a:pt x="690" y="270"/>
                  </a:cubicBezTo>
                  <a:cubicBezTo>
                    <a:pt x="692" y="268"/>
                    <a:pt x="690" y="269"/>
                    <a:pt x="689" y="268"/>
                  </a:cubicBezTo>
                  <a:cubicBezTo>
                    <a:pt x="687" y="267"/>
                    <a:pt x="686" y="269"/>
                    <a:pt x="685" y="268"/>
                  </a:cubicBezTo>
                  <a:cubicBezTo>
                    <a:pt x="683" y="267"/>
                    <a:pt x="681" y="268"/>
                    <a:pt x="680" y="268"/>
                  </a:cubicBezTo>
                  <a:cubicBezTo>
                    <a:pt x="679" y="268"/>
                    <a:pt x="679" y="268"/>
                    <a:pt x="678" y="268"/>
                  </a:cubicBezTo>
                  <a:cubicBezTo>
                    <a:pt x="679" y="268"/>
                    <a:pt x="679" y="268"/>
                    <a:pt x="679" y="269"/>
                  </a:cubicBezTo>
                  <a:cubicBezTo>
                    <a:pt x="680" y="269"/>
                    <a:pt x="681" y="269"/>
                    <a:pt x="682" y="269"/>
                  </a:cubicBezTo>
                  <a:cubicBezTo>
                    <a:pt x="682" y="269"/>
                    <a:pt x="681" y="270"/>
                    <a:pt x="682" y="270"/>
                  </a:cubicBezTo>
                  <a:cubicBezTo>
                    <a:pt x="682" y="272"/>
                    <a:pt x="683" y="272"/>
                    <a:pt x="685" y="271"/>
                  </a:cubicBezTo>
                  <a:cubicBezTo>
                    <a:pt x="685" y="271"/>
                    <a:pt x="685" y="272"/>
                    <a:pt x="685" y="272"/>
                  </a:cubicBezTo>
                  <a:cubicBezTo>
                    <a:pt x="685" y="272"/>
                    <a:pt x="685" y="272"/>
                    <a:pt x="685" y="272"/>
                  </a:cubicBezTo>
                  <a:cubicBezTo>
                    <a:pt x="684" y="272"/>
                    <a:pt x="684" y="272"/>
                    <a:pt x="683" y="272"/>
                  </a:cubicBezTo>
                  <a:cubicBezTo>
                    <a:pt x="681" y="272"/>
                    <a:pt x="679" y="271"/>
                    <a:pt x="678" y="272"/>
                  </a:cubicBezTo>
                  <a:cubicBezTo>
                    <a:pt x="677" y="273"/>
                    <a:pt x="677" y="273"/>
                    <a:pt x="676" y="272"/>
                  </a:cubicBezTo>
                  <a:cubicBezTo>
                    <a:pt x="676" y="272"/>
                    <a:pt x="675" y="272"/>
                    <a:pt x="675" y="271"/>
                  </a:cubicBezTo>
                  <a:cubicBezTo>
                    <a:pt x="675" y="271"/>
                    <a:pt x="676" y="270"/>
                    <a:pt x="676" y="269"/>
                  </a:cubicBezTo>
                  <a:cubicBezTo>
                    <a:pt x="675" y="268"/>
                    <a:pt x="676" y="268"/>
                    <a:pt x="675" y="268"/>
                  </a:cubicBezTo>
                  <a:cubicBezTo>
                    <a:pt x="673" y="268"/>
                    <a:pt x="671" y="268"/>
                    <a:pt x="670" y="268"/>
                  </a:cubicBezTo>
                  <a:cubicBezTo>
                    <a:pt x="669" y="268"/>
                    <a:pt x="668" y="268"/>
                    <a:pt x="667" y="268"/>
                  </a:cubicBezTo>
                  <a:cubicBezTo>
                    <a:pt x="665" y="268"/>
                    <a:pt x="667" y="269"/>
                    <a:pt x="667" y="269"/>
                  </a:cubicBezTo>
                  <a:cubicBezTo>
                    <a:pt x="666" y="270"/>
                    <a:pt x="664" y="270"/>
                    <a:pt x="664" y="270"/>
                  </a:cubicBezTo>
                  <a:cubicBezTo>
                    <a:pt x="664" y="273"/>
                    <a:pt x="662" y="271"/>
                    <a:pt x="661" y="271"/>
                  </a:cubicBezTo>
                  <a:cubicBezTo>
                    <a:pt x="661" y="271"/>
                    <a:pt x="660" y="271"/>
                    <a:pt x="660" y="271"/>
                  </a:cubicBezTo>
                  <a:cubicBezTo>
                    <a:pt x="660" y="271"/>
                    <a:pt x="661" y="271"/>
                    <a:pt x="661" y="270"/>
                  </a:cubicBezTo>
                  <a:cubicBezTo>
                    <a:pt x="661" y="270"/>
                    <a:pt x="662" y="270"/>
                    <a:pt x="662" y="270"/>
                  </a:cubicBezTo>
                  <a:cubicBezTo>
                    <a:pt x="662" y="270"/>
                    <a:pt x="661" y="270"/>
                    <a:pt x="661" y="270"/>
                  </a:cubicBezTo>
                  <a:cubicBezTo>
                    <a:pt x="660" y="269"/>
                    <a:pt x="660" y="269"/>
                    <a:pt x="661" y="269"/>
                  </a:cubicBezTo>
                  <a:cubicBezTo>
                    <a:pt x="661" y="268"/>
                    <a:pt x="662" y="267"/>
                    <a:pt x="662" y="267"/>
                  </a:cubicBezTo>
                  <a:cubicBezTo>
                    <a:pt x="662" y="265"/>
                    <a:pt x="662" y="265"/>
                    <a:pt x="664" y="266"/>
                  </a:cubicBezTo>
                  <a:cubicBezTo>
                    <a:pt x="664" y="266"/>
                    <a:pt x="665" y="266"/>
                    <a:pt x="666" y="266"/>
                  </a:cubicBezTo>
                  <a:cubicBezTo>
                    <a:pt x="666" y="266"/>
                    <a:pt x="666" y="265"/>
                    <a:pt x="667" y="265"/>
                  </a:cubicBezTo>
                  <a:cubicBezTo>
                    <a:pt x="666" y="265"/>
                    <a:pt x="666" y="264"/>
                    <a:pt x="666" y="264"/>
                  </a:cubicBezTo>
                  <a:cubicBezTo>
                    <a:pt x="665" y="264"/>
                    <a:pt x="664" y="264"/>
                    <a:pt x="663" y="263"/>
                  </a:cubicBezTo>
                  <a:cubicBezTo>
                    <a:pt x="662" y="262"/>
                    <a:pt x="661" y="261"/>
                    <a:pt x="660" y="263"/>
                  </a:cubicBezTo>
                  <a:cubicBezTo>
                    <a:pt x="659" y="263"/>
                    <a:pt x="657" y="263"/>
                    <a:pt x="656" y="263"/>
                  </a:cubicBezTo>
                  <a:cubicBezTo>
                    <a:pt x="656" y="265"/>
                    <a:pt x="655" y="265"/>
                    <a:pt x="654" y="265"/>
                  </a:cubicBezTo>
                  <a:cubicBezTo>
                    <a:pt x="654" y="265"/>
                    <a:pt x="653" y="265"/>
                    <a:pt x="653" y="265"/>
                  </a:cubicBezTo>
                  <a:cubicBezTo>
                    <a:pt x="652" y="268"/>
                    <a:pt x="650" y="267"/>
                    <a:pt x="649" y="267"/>
                  </a:cubicBezTo>
                  <a:cubicBezTo>
                    <a:pt x="645" y="267"/>
                    <a:pt x="642" y="267"/>
                    <a:pt x="639" y="267"/>
                  </a:cubicBezTo>
                  <a:cubicBezTo>
                    <a:pt x="638" y="267"/>
                    <a:pt x="636" y="267"/>
                    <a:pt x="636" y="265"/>
                  </a:cubicBezTo>
                  <a:cubicBezTo>
                    <a:pt x="636" y="264"/>
                    <a:pt x="638" y="265"/>
                    <a:pt x="638" y="265"/>
                  </a:cubicBezTo>
                  <a:cubicBezTo>
                    <a:pt x="639" y="265"/>
                    <a:pt x="640" y="265"/>
                    <a:pt x="640" y="265"/>
                  </a:cubicBezTo>
                  <a:cubicBezTo>
                    <a:pt x="641" y="265"/>
                    <a:pt x="646" y="265"/>
                    <a:pt x="646" y="265"/>
                  </a:cubicBezTo>
                  <a:cubicBezTo>
                    <a:pt x="646" y="264"/>
                    <a:pt x="647" y="264"/>
                    <a:pt x="647" y="263"/>
                  </a:cubicBezTo>
                  <a:cubicBezTo>
                    <a:pt x="647" y="263"/>
                    <a:pt x="646" y="263"/>
                    <a:pt x="646" y="263"/>
                  </a:cubicBezTo>
                  <a:cubicBezTo>
                    <a:pt x="643" y="264"/>
                    <a:pt x="641" y="265"/>
                    <a:pt x="639" y="262"/>
                  </a:cubicBezTo>
                  <a:cubicBezTo>
                    <a:pt x="639" y="262"/>
                    <a:pt x="638" y="262"/>
                    <a:pt x="638" y="263"/>
                  </a:cubicBezTo>
                  <a:cubicBezTo>
                    <a:pt x="637" y="263"/>
                    <a:pt x="636" y="264"/>
                    <a:pt x="635" y="264"/>
                  </a:cubicBezTo>
                  <a:cubicBezTo>
                    <a:pt x="634" y="264"/>
                    <a:pt x="633" y="264"/>
                    <a:pt x="632" y="264"/>
                  </a:cubicBezTo>
                  <a:cubicBezTo>
                    <a:pt x="631" y="264"/>
                    <a:pt x="631" y="264"/>
                    <a:pt x="630" y="264"/>
                  </a:cubicBezTo>
                  <a:cubicBezTo>
                    <a:pt x="631" y="264"/>
                    <a:pt x="631" y="265"/>
                    <a:pt x="632" y="265"/>
                  </a:cubicBezTo>
                  <a:cubicBezTo>
                    <a:pt x="632" y="265"/>
                    <a:pt x="633" y="265"/>
                    <a:pt x="633" y="265"/>
                  </a:cubicBezTo>
                  <a:cubicBezTo>
                    <a:pt x="633" y="266"/>
                    <a:pt x="633" y="266"/>
                    <a:pt x="632" y="266"/>
                  </a:cubicBezTo>
                  <a:cubicBezTo>
                    <a:pt x="631" y="266"/>
                    <a:pt x="631" y="267"/>
                    <a:pt x="630" y="267"/>
                  </a:cubicBezTo>
                  <a:cubicBezTo>
                    <a:pt x="628" y="267"/>
                    <a:pt x="628" y="266"/>
                    <a:pt x="629" y="265"/>
                  </a:cubicBezTo>
                  <a:cubicBezTo>
                    <a:pt x="629" y="264"/>
                    <a:pt x="629" y="264"/>
                    <a:pt x="629" y="264"/>
                  </a:cubicBezTo>
                  <a:cubicBezTo>
                    <a:pt x="628" y="264"/>
                    <a:pt x="627" y="264"/>
                    <a:pt x="626" y="264"/>
                  </a:cubicBezTo>
                  <a:cubicBezTo>
                    <a:pt x="626" y="264"/>
                    <a:pt x="626" y="264"/>
                    <a:pt x="626" y="265"/>
                  </a:cubicBezTo>
                  <a:cubicBezTo>
                    <a:pt x="626" y="265"/>
                    <a:pt x="626" y="265"/>
                    <a:pt x="626" y="265"/>
                  </a:cubicBezTo>
                  <a:cubicBezTo>
                    <a:pt x="626" y="265"/>
                    <a:pt x="627" y="265"/>
                    <a:pt x="627" y="265"/>
                  </a:cubicBezTo>
                  <a:cubicBezTo>
                    <a:pt x="627" y="265"/>
                    <a:pt x="627" y="265"/>
                    <a:pt x="627" y="266"/>
                  </a:cubicBezTo>
                  <a:cubicBezTo>
                    <a:pt x="627" y="266"/>
                    <a:pt x="626" y="267"/>
                    <a:pt x="626" y="267"/>
                  </a:cubicBezTo>
                  <a:cubicBezTo>
                    <a:pt x="625" y="266"/>
                    <a:pt x="624" y="266"/>
                    <a:pt x="623" y="266"/>
                  </a:cubicBezTo>
                  <a:cubicBezTo>
                    <a:pt x="622" y="266"/>
                    <a:pt x="621" y="266"/>
                    <a:pt x="621" y="266"/>
                  </a:cubicBezTo>
                  <a:cubicBezTo>
                    <a:pt x="619" y="265"/>
                    <a:pt x="616" y="266"/>
                    <a:pt x="614" y="266"/>
                  </a:cubicBezTo>
                  <a:cubicBezTo>
                    <a:pt x="613" y="266"/>
                    <a:pt x="613" y="266"/>
                    <a:pt x="612" y="266"/>
                  </a:cubicBezTo>
                  <a:cubicBezTo>
                    <a:pt x="613" y="267"/>
                    <a:pt x="613" y="267"/>
                    <a:pt x="614" y="268"/>
                  </a:cubicBezTo>
                  <a:cubicBezTo>
                    <a:pt x="614" y="268"/>
                    <a:pt x="615" y="267"/>
                    <a:pt x="616" y="267"/>
                  </a:cubicBezTo>
                  <a:cubicBezTo>
                    <a:pt x="616" y="267"/>
                    <a:pt x="617" y="267"/>
                    <a:pt x="617" y="268"/>
                  </a:cubicBezTo>
                  <a:cubicBezTo>
                    <a:pt x="617" y="268"/>
                    <a:pt x="617" y="268"/>
                    <a:pt x="617" y="269"/>
                  </a:cubicBezTo>
                  <a:cubicBezTo>
                    <a:pt x="617" y="269"/>
                    <a:pt x="616" y="269"/>
                    <a:pt x="616" y="269"/>
                  </a:cubicBezTo>
                  <a:cubicBezTo>
                    <a:pt x="615" y="269"/>
                    <a:pt x="614" y="269"/>
                    <a:pt x="612" y="269"/>
                  </a:cubicBezTo>
                  <a:cubicBezTo>
                    <a:pt x="609" y="269"/>
                    <a:pt x="607" y="269"/>
                    <a:pt x="604" y="269"/>
                  </a:cubicBezTo>
                  <a:cubicBezTo>
                    <a:pt x="603" y="269"/>
                    <a:pt x="603" y="268"/>
                    <a:pt x="602" y="268"/>
                  </a:cubicBezTo>
                  <a:cubicBezTo>
                    <a:pt x="603" y="268"/>
                    <a:pt x="603" y="268"/>
                    <a:pt x="604" y="268"/>
                  </a:cubicBezTo>
                  <a:cubicBezTo>
                    <a:pt x="605" y="266"/>
                    <a:pt x="607" y="267"/>
                    <a:pt x="609" y="267"/>
                  </a:cubicBezTo>
                  <a:cubicBezTo>
                    <a:pt x="610" y="267"/>
                    <a:pt x="610" y="266"/>
                    <a:pt x="610" y="265"/>
                  </a:cubicBezTo>
                  <a:cubicBezTo>
                    <a:pt x="610" y="264"/>
                    <a:pt x="611" y="263"/>
                    <a:pt x="612" y="264"/>
                  </a:cubicBezTo>
                  <a:cubicBezTo>
                    <a:pt x="614" y="266"/>
                    <a:pt x="617" y="264"/>
                    <a:pt x="620" y="265"/>
                  </a:cubicBezTo>
                  <a:cubicBezTo>
                    <a:pt x="620" y="265"/>
                    <a:pt x="620" y="264"/>
                    <a:pt x="621" y="264"/>
                  </a:cubicBezTo>
                  <a:cubicBezTo>
                    <a:pt x="620" y="264"/>
                    <a:pt x="620" y="264"/>
                    <a:pt x="620" y="264"/>
                  </a:cubicBezTo>
                  <a:cubicBezTo>
                    <a:pt x="618" y="263"/>
                    <a:pt x="616" y="265"/>
                    <a:pt x="616" y="262"/>
                  </a:cubicBezTo>
                  <a:cubicBezTo>
                    <a:pt x="616" y="262"/>
                    <a:pt x="615" y="262"/>
                    <a:pt x="614" y="262"/>
                  </a:cubicBezTo>
                  <a:cubicBezTo>
                    <a:pt x="614" y="263"/>
                    <a:pt x="612" y="263"/>
                    <a:pt x="611" y="263"/>
                  </a:cubicBezTo>
                  <a:cubicBezTo>
                    <a:pt x="610" y="263"/>
                    <a:pt x="609" y="263"/>
                    <a:pt x="608" y="263"/>
                  </a:cubicBezTo>
                  <a:cubicBezTo>
                    <a:pt x="607" y="263"/>
                    <a:pt x="606" y="263"/>
                    <a:pt x="605" y="263"/>
                  </a:cubicBezTo>
                  <a:cubicBezTo>
                    <a:pt x="606" y="263"/>
                    <a:pt x="607" y="264"/>
                    <a:pt x="608" y="264"/>
                  </a:cubicBezTo>
                  <a:cubicBezTo>
                    <a:pt x="608" y="264"/>
                    <a:pt x="608" y="264"/>
                    <a:pt x="609" y="264"/>
                  </a:cubicBezTo>
                  <a:cubicBezTo>
                    <a:pt x="609" y="264"/>
                    <a:pt x="609" y="265"/>
                    <a:pt x="609" y="265"/>
                  </a:cubicBezTo>
                  <a:cubicBezTo>
                    <a:pt x="609" y="265"/>
                    <a:pt x="609" y="266"/>
                    <a:pt x="609" y="266"/>
                  </a:cubicBezTo>
                  <a:cubicBezTo>
                    <a:pt x="605" y="266"/>
                    <a:pt x="601" y="266"/>
                    <a:pt x="597" y="266"/>
                  </a:cubicBezTo>
                  <a:cubicBezTo>
                    <a:pt x="597" y="266"/>
                    <a:pt x="597" y="265"/>
                    <a:pt x="597" y="265"/>
                  </a:cubicBezTo>
                  <a:cubicBezTo>
                    <a:pt x="597" y="265"/>
                    <a:pt x="597" y="264"/>
                    <a:pt x="597" y="264"/>
                  </a:cubicBezTo>
                  <a:cubicBezTo>
                    <a:pt x="599" y="264"/>
                    <a:pt x="601" y="264"/>
                    <a:pt x="603" y="264"/>
                  </a:cubicBezTo>
                  <a:cubicBezTo>
                    <a:pt x="603" y="264"/>
                    <a:pt x="603" y="264"/>
                    <a:pt x="603" y="263"/>
                  </a:cubicBezTo>
                  <a:cubicBezTo>
                    <a:pt x="603" y="263"/>
                    <a:pt x="603" y="263"/>
                    <a:pt x="603" y="263"/>
                  </a:cubicBezTo>
                  <a:cubicBezTo>
                    <a:pt x="602" y="263"/>
                    <a:pt x="601" y="261"/>
                    <a:pt x="599" y="263"/>
                  </a:cubicBezTo>
                  <a:cubicBezTo>
                    <a:pt x="599" y="263"/>
                    <a:pt x="598" y="263"/>
                    <a:pt x="598" y="262"/>
                  </a:cubicBezTo>
                  <a:cubicBezTo>
                    <a:pt x="598" y="261"/>
                    <a:pt x="597" y="261"/>
                    <a:pt x="597" y="261"/>
                  </a:cubicBezTo>
                  <a:cubicBezTo>
                    <a:pt x="595" y="261"/>
                    <a:pt x="593" y="261"/>
                    <a:pt x="590" y="260"/>
                  </a:cubicBezTo>
                  <a:cubicBezTo>
                    <a:pt x="589" y="260"/>
                    <a:pt x="587" y="261"/>
                    <a:pt x="586" y="262"/>
                  </a:cubicBezTo>
                  <a:cubicBezTo>
                    <a:pt x="584" y="262"/>
                    <a:pt x="582" y="263"/>
                    <a:pt x="580" y="261"/>
                  </a:cubicBezTo>
                  <a:cubicBezTo>
                    <a:pt x="579" y="260"/>
                    <a:pt x="578" y="261"/>
                    <a:pt x="578" y="261"/>
                  </a:cubicBezTo>
                  <a:cubicBezTo>
                    <a:pt x="577" y="261"/>
                    <a:pt x="576" y="262"/>
                    <a:pt x="576" y="261"/>
                  </a:cubicBezTo>
                  <a:cubicBezTo>
                    <a:pt x="574" y="260"/>
                    <a:pt x="574" y="262"/>
                    <a:pt x="574" y="262"/>
                  </a:cubicBezTo>
                  <a:cubicBezTo>
                    <a:pt x="573" y="262"/>
                    <a:pt x="573" y="263"/>
                    <a:pt x="573" y="263"/>
                  </a:cubicBezTo>
                  <a:cubicBezTo>
                    <a:pt x="572" y="261"/>
                    <a:pt x="571" y="262"/>
                    <a:pt x="570" y="262"/>
                  </a:cubicBezTo>
                  <a:cubicBezTo>
                    <a:pt x="569" y="263"/>
                    <a:pt x="567" y="261"/>
                    <a:pt x="566" y="263"/>
                  </a:cubicBezTo>
                  <a:cubicBezTo>
                    <a:pt x="565" y="262"/>
                    <a:pt x="564" y="262"/>
                    <a:pt x="563" y="262"/>
                  </a:cubicBezTo>
                  <a:cubicBezTo>
                    <a:pt x="563" y="262"/>
                    <a:pt x="563" y="261"/>
                    <a:pt x="562" y="260"/>
                  </a:cubicBezTo>
                  <a:cubicBezTo>
                    <a:pt x="562" y="260"/>
                    <a:pt x="561" y="259"/>
                    <a:pt x="560" y="259"/>
                  </a:cubicBezTo>
                  <a:cubicBezTo>
                    <a:pt x="560" y="259"/>
                    <a:pt x="560" y="259"/>
                    <a:pt x="559" y="258"/>
                  </a:cubicBezTo>
                  <a:cubicBezTo>
                    <a:pt x="560" y="258"/>
                    <a:pt x="560" y="258"/>
                    <a:pt x="560" y="258"/>
                  </a:cubicBezTo>
                  <a:cubicBezTo>
                    <a:pt x="562" y="258"/>
                    <a:pt x="564" y="258"/>
                    <a:pt x="565" y="256"/>
                  </a:cubicBezTo>
                  <a:cubicBezTo>
                    <a:pt x="566" y="256"/>
                    <a:pt x="567" y="256"/>
                    <a:pt x="568" y="256"/>
                  </a:cubicBezTo>
                  <a:cubicBezTo>
                    <a:pt x="570" y="256"/>
                    <a:pt x="573" y="257"/>
                    <a:pt x="576" y="255"/>
                  </a:cubicBezTo>
                  <a:cubicBezTo>
                    <a:pt x="576" y="255"/>
                    <a:pt x="576" y="255"/>
                    <a:pt x="576" y="255"/>
                  </a:cubicBezTo>
                  <a:cubicBezTo>
                    <a:pt x="577" y="256"/>
                    <a:pt x="577" y="258"/>
                    <a:pt x="579" y="256"/>
                  </a:cubicBezTo>
                  <a:cubicBezTo>
                    <a:pt x="580" y="256"/>
                    <a:pt x="582" y="256"/>
                    <a:pt x="583" y="256"/>
                  </a:cubicBezTo>
                  <a:cubicBezTo>
                    <a:pt x="585" y="256"/>
                    <a:pt x="587" y="256"/>
                    <a:pt x="589" y="256"/>
                  </a:cubicBezTo>
                  <a:cubicBezTo>
                    <a:pt x="591" y="256"/>
                    <a:pt x="593" y="256"/>
                    <a:pt x="595" y="256"/>
                  </a:cubicBezTo>
                  <a:cubicBezTo>
                    <a:pt x="597" y="258"/>
                    <a:pt x="599" y="256"/>
                    <a:pt x="600" y="256"/>
                  </a:cubicBezTo>
                  <a:cubicBezTo>
                    <a:pt x="601" y="256"/>
                    <a:pt x="601" y="256"/>
                    <a:pt x="601" y="256"/>
                  </a:cubicBezTo>
                  <a:cubicBezTo>
                    <a:pt x="602" y="257"/>
                    <a:pt x="603" y="257"/>
                    <a:pt x="604" y="256"/>
                  </a:cubicBezTo>
                  <a:cubicBezTo>
                    <a:pt x="604" y="256"/>
                    <a:pt x="606" y="256"/>
                    <a:pt x="606" y="256"/>
                  </a:cubicBezTo>
                  <a:cubicBezTo>
                    <a:pt x="607" y="257"/>
                    <a:pt x="608" y="257"/>
                    <a:pt x="609" y="257"/>
                  </a:cubicBezTo>
                  <a:cubicBezTo>
                    <a:pt x="611" y="257"/>
                    <a:pt x="613" y="257"/>
                    <a:pt x="615" y="258"/>
                  </a:cubicBezTo>
                  <a:cubicBezTo>
                    <a:pt x="616" y="259"/>
                    <a:pt x="616" y="258"/>
                    <a:pt x="616" y="258"/>
                  </a:cubicBezTo>
                  <a:cubicBezTo>
                    <a:pt x="617" y="257"/>
                    <a:pt x="619" y="255"/>
                    <a:pt x="620" y="256"/>
                  </a:cubicBezTo>
                  <a:cubicBezTo>
                    <a:pt x="623" y="258"/>
                    <a:pt x="627" y="257"/>
                    <a:pt x="630" y="257"/>
                  </a:cubicBezTo>
                  <a:cubicBezTo>
                    <a:pt x="630" y="257"/>
                    <a:pt x="631" y="257"/>
                    <a:pt x="632" y="257"/>
                  </a:cubicBezTo>
                  <a:cubicBezTo>
                    <a:pt x="632" y="258"/>
                    <a:pt x="634" y="258"/>
                    <a:pt x="632" y="259"/>
                  </a:cubicBezTo>
                  <a:cubicBezTo>
                    <a:pt x="632" y="260"/>
                    <a:pt x="632" y="261"/>
                    <a:pt x="631" y="261"/>
                  </a:cubicBezTo>
                  <a:cubicBezTo>
                    <a:pt x="630" y="261"/>
                    <a:pt x="630" y="261"/>
                    <a:pt x="631" y="262"/>
                  </a:cubicBezTo>
                  <a:cubicBezTo>
                    <a:pt x="631" y="262"/>
                    <a:pt x="632" y="262"/>
                    <a:pt x="633" y="262"/>
                  </a:cubicBezTo>
                  <a:cubicBezTo>
                    <a:pt x="634" y="263"/>
                    <a:pt x="635" y="264"/>
                    <a:pt x="635" y="262"/>
                  </a:cubicBezTo>
                  <a:cubicBezTo>
                    <a:pt x="635" y="261"/>
                    <a:pt x="637" y="260"/>
                    <a:pt x="636" y="259"/>
                  </a:cubicBezTo>
                  <a:cubicBezTo>
                    <a:pt x="635" y="259"/>
                    <a:pt x="635" y="259"/>
                    <a:pt x="635" y="258"/>
                  </a:cubicBezTo>
                  <a:cubicBezTo>
                    <a:pt x="636" y="258"/>
                    <a:pt x="637" y="257"/>
                    <a:pt x="638" y="257"/>
                  </a:cubicBezTo>
                  <a:cubicBezTo>
                    <a:pt x="639" y="257"/>
                    <a:pt x="639" y="257"/>
                    <a:pt x="639" y="258"/>
                  </a:cubicBezTo>
                  <a:cubicBezTo>
                    <a:pt x="639" y="259"/>
                    <a:pt x="643" y="259"/>
                    <a:pt x="643" y="258"/>
                  </a:cubicBezTo>
                  <a:cubicBezTo>
                    <a:pt x="643" y="256"/>
                    <a:pt x="645" y="257"/>
                    <a:pt x="645" y="257"/>
                  </a:cubicBezTo>
                  <a:cubicBezTo>
                    <a:pt x="648" y="258"/>
                    <a:pt x="650" y="258"/>
                    <a:pt x="653" y="258"/>
                  </a:cubicBezTo>
                  <a:cubicBezTo>
                    <a:pt x="653" y="258"/>
                    <a:pt x="654" y="258"/>
                    <a:pt x="654" y="259"/>
                  </a:cubicBezTo>
                  <a:cubicBezTo>
                    <a:pt x="655" y="260"/>
                    <a:pt x="655" y="260"/>
                    <a:pt x="656" y="259"/>
                  </a:cubicBezTo>
                  <a:cubicBezTo>
                    <a:pt x="657" y="258"/>
                    <a:pt x="658" y="258"/>
                    <a:pt x="659" y="259"/>
                  </a:cubicBezTo>
                  <a:cubicBezTo>
                    <a:pt x="659" y="259"/>
                    <a:pt x="661" y="259"/>
                    <a:pt x="662" y="259"/>
                  </a:cubicBezTo>
                  <a:cubicBezTo>
                    <a:pt x="663" y="257"/>
                    <a:pt x="665" y="259"/>
                    <a:pt x="666" y="258"/>
                  </a:cubicBezTo>
                  <a:cubicBezTo>
                    <a:pt x="668" y="258"/>
                    <a:pt x="669" y="257"/>
                    <a:pt x="670" y="260"/>
                  </a:cubicBezTo>
                  <a:cubicBezTo>
                    <a:pt x="671" y="260"/>
                    <a:pt x="673" y="259"/>
                    <a:pt x="674" y="261"/>
                  </a:cubicBezTo>
                  <a:cubicBezTo>
                    <a:pt x="674" y="261"/>
                    <a:pt x="675" y="260"/>
                    <a:pt x="676" y="259"/>
                  </a:cubicBezTo>
                  <a:cubicBezTo>
                    <a:pt x="676" y="259"/>
                    <a:pt x="677" y="259"/>
                    <a:pt x="677" y="258"/>
                  </a:cubicBezTo>
                  <a:cubicBezTo>
                    <a:pt x="678" y="258"/>
                    <a:pt x="679" y="258"/>
                    <a:pt x="679" y="259"/>
                  </a:cubicBezTo>
                  <a:cubicBezTo>
                    <a:pt x="680" y="259"/>
                    <a:pt x="680" y="260"/>
                    <a:pt x="680" y="261"/>
                  </a:cubicBezTo>
                  <a:cubicBezTo>
                    <a:pt x="680" y="263"/>
                    <a:pt x="679" y="264"/>
                    <a:pt x="677" y="265"/>
                  </a:cubicBezTo>
                  <a:cubicBezTo>
                    <a:pt x="677" y="265"/>
                    <a:pt x="676" y="265"/>
                    <a:pt x="676" y="265"/>
                  </a:cubicBezTo>
                  <a:cubicBezTo>
                    <a:pt x="676" y="265"/>
                    <a:pt x="677" y="266"/>
                    <a:pt x="677" y="266"/>
                  </a:cubicBezTo>
                  <a:cubicBezTo>
                    <a:pt x="679" y="265"/>
                    <a:pt x="680" y="265"/>
                    <a:pt x="681" y="265"/>
                  </a:cubicBezTo>
                  <a:cubicBezTo>
                    <a:pt x="682" y="265"/>
                    <a:pt x="683" y="265"/>
                    <a:pt x="684" y="266"/>
                  </a:cubicBezTo>
                  <a:cubicBezTo>
                    <a:pt x="683" y="265"/>
                    <a:pt x="683" y="264"/>
                    <a:pt x="683" y="263"/>
                  </a:cubicBezTo>
                  <a:cubicBezTo>
                    <a:pt x="681" y="261"/>
                    <a:pt x="684" y="262"/>
                    <a:pt x="684" y="262"/>
                  </a:cubicBezTo>
                  <a:cubicBezTo>
                    <a:pt x="684" y="261"/>
                    <a:pt x="683" y="261"/>
                    <a:pt x="683" y="260"/>
                  </a:cubicBezTo>
                  <a:cubicBezTo>
                    <a:pt x="684" y="260"/>
                    <a:pt x="685" y="260"/>
                    <a:pt x="685" y="260"/>
                  </a:cubicBezTo>
                  <a:cubicBezTo>
                    <a:pt x="686" y="260"/>
                    <a:pt x="687" y="260"/>
                    <a:pt x="688" y="260"/>
                  </a:cubicBezTo>
                  <a:cubicBezTo>
                    <a:pt x="690" y="262"/>
                    <a:pt x="688" y="258"/>
                    <a:pt x="690" y="259"/>
                  </a:cubicBezTo>
                  <a:cubicBezTo>
                    <a:pt x="690" y="259"/>
                    <a:pt x="691" y="259"/>
                    <a:pt x="691" y="259"/>
                  </a:cubicBezTo>
                  <a:cubicBezTo>
                    <a:pt x="693" y="260"/>
                    <a:pt x="694" y="260"/>
                    <a:pt x="696" y="261"/>
                  </a:cubicBezTo>
                  <a:cubicBezTo>
                    <a:pt x="696" y="261"/>
                    <a:pt x="697" y="261"/>
                    <a:pt x="697" y="261"/>
                  </a:cubicBezTo>
                  <a:cubicBezTo>
                    <a:pt x="698" y="258"/>
                    <a:pt x="700" y="259"/>
                    <a:pt x="701" y="259"/>
                  </a:cubicBezTo>
                  <a:cubicBezTo>
                    <a:pt x="703" y="261"/>
                    <a:pt x="704" y="259"/>
                    <a:pt x="705" y="258"/>
                  </a:cubicBezTo>
                  <a:cubicBezTo>
                    <a:pt x="705" y="258"/>
                    <a:pt x="705" y="257"/>
                    <a:pt x="705" y="257"/>
                  </a:cubicBezTo>
                  <a:cubicBezTo>
                    <a:pt x="705" y="257"/>
                    <a:pt x="704" y="257"/>
                    <a:pt x="704" y="257"/>
                  </a:cubicBezTo>
                  <a:cubicBezTo>
                    <a:pt x="702" y="257"/>
                    <a:pt x="701" y="256"/>
                    <a:pt x="699" y="256"/>
                  </a:cubicBezTo>
                  <a:cubicBezTo>
                    <a:pt x="699" y="256"/>
                    <a:pt x="698" y="256"/>
                    <a:pt x="697" y="256"/>
                  </a:cubicBezTo>
                  <a:cubicBezTo>
                    <a:pt x="697" y="256"/>
                    <a:pt x="698" y="255"/>
                    <a:pt x="699" y="255"/>
                  </a:cubicBezTo>
                  <a:cubicBezTo>
                    <a:pt x="699" y="255"/>
                    <a:pt x="699" y="255"/>
                    <a:pt x="700" y="254"/>
                  </a:cubicBezTo>
                  <a:cubicBezTo>
                    <a:pt x="700" y="254"/>
                    <a:pt x="700" y="254"/>
                    <a:pt x="700" y="254"/>
                  </a:cubicBezTo>
                  <a:cubicBezTo>
                    <a:pt x="700" y="254"/>
                    <a:pt x="700" y="253"/>
                    <a:pt x="700" y="253"/>
                  </a:cubicBezTo>
                  <a:cubicBezTo>
                    <a:pt x="699" y="253"/>
                    <a:pt x="698" y="253"/>
                    <a:pt x="698" y="253"/>
                  </a:cubicBezTo>
                  <a:cubicBezTo>
                    <a:pt x="696" y="253"/>
                    <a:pt x="695" y="254"/>
                    <a:pt x="694" y="251"/>
                  </a:cubicBezTo>
                  <a:cubicBezTo>
                    <a:pt x="694" y="252"/>
                    <a:pt x="693" y="252"/>
                    <a:pt x="693" y="252"/>
                  </a:cubicBezTo>
                  <a:cubicBezTo>
                    <a:pt x="693" y="252"/>
                    <a:pt x="693" y="253"/>
                    <a:pt x="693" y="254"/>
                  </a:cubicBezTo>
                  <a:cubicBezTo>
                    <a:pt x="694" y="255"/>
                    <a:pt x="694" y="255"/>
                    <a:pt x="692" y="255"/>
                  </a:cubicBezTo>
                  <a:cubicBezTo>
                    <a:pt x="691" y="255"/>
                    <a:pt x="691" y="256"/>
                    <a:pt x="690" y="256"/>
                  </a:cubicBezTo>
                  <a:cubicBezTo>
                    <a:pt x="689" y="257"/>
                    <a:pt x="688" y="257"/>
                    <a:pt x="688" y="257"/>
                  </a:cubicBezTo>
                  <a:cubicBezTo>
                    <a:pt x="688" y="257"/>
                    <a:pt x="687" y="257"/>
                    <a:pt x="687" y="256"/>
                  </a:cubicBezTo>
                  <a:cubicBezTo>
                    <a:pt x="689" y="257"/>
                    <a:pt x="689" y="253"/>
                    <a:pt x="691" y="254"/>
                  </a:cubicBezTo>
                  <a:cubicBezTo>
                    <a:pt x="692" y="254"/>
                    <a:pt x="692" y="253"/>
                    <a:pt x="692" y="253"/>
                  </a:cubicBezTo>
                  <a:cubicBezTo>
                    <a:pt x="692" y="252"/>
                    <a:pt x="691" y="251"/>
                    <a:pt x="691" y="251"/>
                  </a:cubicBezTo>
                  <a:cubicBezTo>
                    <a:pt x="690" y="251"/>
                    <a:pt x="688" y="251"/>
                    <a:pt x="687" y="250"/>
                  </a:cubicBezTo>
                  <a:cubicBezTo>
                    <a:pt x="687" y="251"/>
                    <a:pt x="686" y="252"/>
                    <a:pt x="686" y="252"/>
                  </a:cubicBezTo>
                  <a:cubicBezTo>
                    <a:pt x="685" y="252"/>
                    <a:pt x="684" y="252"/>
                    <a:pt x="683" y="252"/>
                  </a:cubicBezTo>
                  <a:cubicBezTo>
                    <a:pt x="682" y="252"/>
                    <a:pt x="682" y="251"/>
                    <a:pt x="682" y="251"/>
                  </a:cubicBezTo>
                  <a:cubicBezTo>
                    <a:pt x="682" y="251"/>
                    <a:pt x="683" y="250"/>
                    <a:pt x="683" y="250"/>
                  </a:cubicBezTo>
                  <a:cubicBezTo>
                    <a:pt x="685" y="249"/>
                    <a:pt x="684" y="248"/>
                    <a:pt x="683" y="247"/>
                  </a:cubicBezTo>
                  <a:cubicBezTo>
                    <a:pt x="682" y="246"/>
                    <a:pt x="682" y="246"/>
                    <a:pt x="681" y="245"/>
                  </a:cubicBezTo>
                  <a:cubicBezTo>
                    <a:pt x="681" y="244"/>
                    <a:pt x="680" y="245"/>
                    <a:pt x="680" y="245"/>
                  </a:cubicBezTo>
                  <a:cubicBezTo>
                    <a:pt x="679" y="246"/>
                    <a:pt x="679" y="246"/>
                    <a:pt x="678" y="246"/>
                  </a:cubicBezTo>
                  <a:cubicBezTo>
                    <a:pt x="678" y="247"/>
                    <a:pt x="678" y="247"/>
                    <a:pt x="677" y="247"/>
                  </a:cubicBezTo>
                  <a:cubicBezTo>
                    <a:pt x="678" y="247"/>
                    <a:pt x="678" y="247"/>
                    <a:pt x="678" y="247"/>
                  </a:cubicBezTo>
                  <a:cubicBezTo>
                    <a:pt x="679" y="248"/>
                    <a:pt x="680" y="247"/>
                    <a:pt x="680" y="249"/>
                  </a:cubicBezTo>
                  <a:cubicBezTo>
                    <a:pt x="680" y="250"/>
                    <a:pt x="679" y="249"/>
                    <a:pt x="678" y="249"/>
                  </a:cubicBezTo>
                  <a:cubicBezTo>
                    <a:pt x="678" y="250"/>
                    <a:pt x="677" y="250"/>
                    <a:pt x="676" y="250"/>
                  </a:cubicBezTo>
                  <a:cubicBezTo>
                    <a:pt x="675" y="251"/>
                    <a:pt x="676" y="252"/>
                    <a:pt x="675" y="253"/>
                  </a:cubicBezTo>
                  <a:cubicBezTo>
                    <a:pt x="675" y="254"/>
                    <a:pt x="676" y="254"/>
                    <a:pt x="677" y="254"/>
                  </a:cubicBezTo>
                  <a:cubicBezTo>
                    <a:pt x="678" y="254"/>
                    <a:pt x="679" y="256"/>
                    <a:pt x="680" y="254"/>
                  </a:cubicBezTo>
                  <a:cubicBezTo>
                    <a:pt x="681" y="255"/>
                    <a:pt x="683" y="255"/>
                    <a:pt x="684" y="255"/>
                  </a:cubicBezTo>
                  <a:cubicBezTo>
                    <a:pt x="684" y="255"/>
                    <a:pt x="685" y="256"/>
                    <a:pt x="685" y="256"/>
                  </a:cubicBezTo>
                  <a:cubicBezTo>
                    <a:pt x="685" y="256"/>
                    <a:pt x="681" y="258"/>
                    <a:pt x="681" y="258"/>
                  </a:cubicBezTo>
                  <a:cubicBezTo>
                    <a:pt x="681" y="255"/>
                    <a:pt x="679" y="256"/>
                    <a:pt x="678" y="256"/>
                  </a:cubicBezTo>
                  <a:cubicBezTo>
                    <a:pt x="677" y="256"/>
                    <a:pt x="676" y="256"/>
                    <a:pt x="675" y="257"/>
                  </a:cubicBezTo>
                  <a:cubicBezTo>
                    <a:pt x="674" y="257"/>
                    <a:pt x="672" y="256"/>
                    <a:pt x="671" y="256"/>
                  </a:cubicBezTo>
                  <a:cubicBezTo>
                    <a:pt x="669" y="256"/>
                    <a:pt x="667" y="257"/>
                    <a:pt x="666" y="256"/>
                  </a:cubicBezTo>
                  <a:cubicBezTo>
                    <a:pt x="664" y="255"/>
                    <a:pt x="663" y="256"/>
                    <a:pt x="662" y="256"/>
                  </a:cubicBezTo>
                  <a:cubicBezTo>
                    <a:pt x="661" y="256"/>
                    <a:pt x="660" y="256"/>
                    <a:pt x="660" y="256"/>
                  </a:cubicBezTo>
                  <a:cubicBezTo>
                    <a:pt x="659" y="252"/>
                    <a:pt x="658" y="255"/>
                    <a:pt x="657" y="256"/>
                  </a:cubicBezTo>
                  <a:cubicBezTo>
                    <a:pt x="657" y="256"/>
                    <a:pt x="656" y="256"/>
                    <a:pt x="656" y="256"/>
                  </a:cubicBezTo>
                  <a:cubicBezTo>
                    <a:pt x="653" y="256"/>
                    <a:pt x="650" y="256"/>
                    <a:pt x="647" y="256"/>
                  </a:cubicBezTo>
                  <a:cubicBezTo>
                    <a:pt x="647" y="256"/>
                    <a:pt x="647" y="255"/>
                    <a:pt x="647" y="255"/>
                  </a:cubicBezTo>
                  <a:cubicBezTo>
                    <a:pt x="647" y="255"/>
                    <a:pt x="647" y="254"/>
                    <a:pt x="647" y="254"/>
                  </a:cubicBezTo>
                  <a:cubicBezTo>
                    <a:pt x="650" y="254"/>
                    <a:pt x="653" y="255"/>
                    <a:pt x="656" y="253"/>
                  </a:cubicBezTo>
                  <a:cubicBezTo>
                    <a:pt x="657" y="253"/>
                    <a:pt x="657" y="252"/>
                    <a:pt x="658" y="252"/>
                  </a:cubicBezTo>
                  <a:cubicBezTo>
                    <a:pt x="657" y="252"/>
                    <a:pt x="657" y="251"/>
                    <a:pt x="656" y="251"/>
                  </a:cubicBezTo>
                  <a:cubicBezTo>
                    <a:pt x="656" y="251"/>
                    <a:pt x="656" y="251"/>
                    <a:pt x="655" y="251"/>
                  </a:cubicBezTo>
                  <a:cubicBezTo>
                    <a:pt x="654" y="249"/>
                    <a:pt x="654" y="249"/>
                    <a:pt x="653" y="250"/>
                  </a:cubicBezTo>
                  <a:cubicBezTo>
                    <a:pt x="653" y="250"/>
                    <a:pt x="652" y="250"/>
                    <a:pt x="652" y="250"/>
                  </a:cubicBezTo>
                  <a:cubicBezTo>
                    <a:pt x="652" y="252"/>
                    <a:pt x="651" y="251"/>
                    <a:pt x="650" y="251"/>
                  </a:cubicBezTo>
                  <a:cubicBezTo>
                    <a:pt x="650" y="251"/>
                    <a:pt x="650" y="251"/>
                    <a:pt x="650" y="251"/>
                  </a:cubicBezTo>
                  <a:cubicBezTo>
                    <a:pt x="650" y="251"/>
                    <a:pt x="650" y="250"/>
                    <a:pt x="650" y="250"/>
                  </a:cubicBezTo>
                  <a:cubicBezTo>
                    <a:pt x="651" y="250"/>
                    <a:pt x="652" y="250"/>
                    <a:pt x="651" y="249"/>
                  </a:cubicBezTo>
                  <a:cubicBezTo>
                    <a:pt x="651" y="249"/>
                    <a:pt x="650" y="249"/>
                    <a:pt x="650" y="249"/>
                  </a:cubicBezTo>
                  <a:cubicBezTo>
                    <a:pt x="649" y="248"/>
                    <a:pt x="649" y="247"/>
                    <a:pt x="648" y="247"/>
                  </a:cubicBezTo>
                  <a:cubicBezTo>
                    <a:pt x="646" y="245"/>
                    <a:pt x="647" y="248"/>
                    <a:pt x="646" y="248"/>
                  </a:cubicBezTo>
                  <a:cubicBezTo>
                    <a:pt x="645" y="248"/>
                    <a:pt x="645" y="248"/>
                    <a:pt x="644" y="248"/>
                  </a:cubicBezTo>
                  <a:cubicBezTo>
                    <a:pt x="643" y="248"/>
                    <a:pt x="642" y="248"/>
                    <a:pt x="641" y="248"/>
                  </a:cubicBezTo>
                  <a:cubicBezTo>
                    <a:pt x="640" y="248"/>
                    <a:pt x="640" y="249"/>
                    <a:pt x="640" y="249"/>
                  </a:cubicBezTo>
                  <a:cubicBezTo>
                    <a:pt x="640" y="249"/>
                    <a:pt x="640" y="249"/>
                    <a:pt x="641" y="249"/>
                  </a:cubicBezTo>
                  <a:cubicBezTo>
                    <a:pt x="642" y="249"/>
                    <a:pt x="643" y="249"/>
                    <a:pt x="644" y="250"/>
                  </a:cubicBezTo>
                  <a:cubicBezTo>
                    <a:pt x="645" y="250"/>
                    <a:pt x="646" y="251"/>
                    <a:pt x="646" y="251"/>
                  </a:cubicBezTo>
                  <a:cubicBezTo>
                    <a:pt x="645" y="253"/>
                    <a:pt x="645" y="251"/>
                    <a:pt x="644" y="251"/>
                  </a:cubicBezTo>
                  <a:cubicBezTo>
                    <a:pt x="643" y="251"/>
                    <a:pt x="643" y="252"/>
                    <a:pt x="642" y="252"/>
                  </a:cubicBezTo>
                  <a:cubicBezTo>
                    <a:pt x="641" y="252"/>
                    <a:pt x="640" y="252"/>
                    <a:pt x="639" y="252"/>
                  </a:cubicBezTo>
                  <a:cubicBezTo>
                    <a:pt x="639" y="252"/>
                    <a:pt x="638" y="251"/>
                    <a:pt x="638" y="251"/>
                  </a:cubicBezTo>
                  <a:cubicBezTo>
                    <a:pt x="640" y="249"/>
                    <a:pt x="638" y="249"/>
                    <a:pt x="637" y="249"/>
                  </a:cubicBezTo>
                  <a:cubicBezTo>
                    <a:pt x="637" y="249"/>
                    <a:pt x="636" y="249"/>
                    <a:pt x="636" y="249"/>
                  </a:cubicBezTo>
                  <a:cubicBezTo>
                    <a:pt x="636" y="248"/>
                    <a:pt x="636" y="248"/>
                    <a:pt x="637" y="248"/>
                  </a:cubicBezTo>
                  <a:cubicBezTo>
                    <a:pt x="638" y="248"/>
                    <a:pt x="638" y="246"/>
                    <a:pt x="639" y="245"/>
                  </a:cubicBezTo>
                  <a:cubicBezTo>
                    <a:pt x="639" y="244"/>
                    <a:pt x="639" y="243"/>
                    <a:pt x="638" y="243"/>
                  </a:cubicBezTo>
                  <a:cubicBezTo>
                    <a:pt x="638" y="243"/>
                    <a:pt x="637" y="243"/>
                    <a:pt x="637" y="243"/>
                  </a:cubicBezTo>
                  <a:cubicBezTo>
                    <a:pt x="636" y="244"/>
                    <a:pt x="635" y="246"/>
                    <a:pt x="635" y="243"/>
                  </a:cubicBezTo>
                  <a:cubicBezTo>
                    <a:pt x="635" y="243"/>
                    <a:pt x="634" y="243"/>
                    <a:pt x="634" y="243"/>
                  </a:cubicBezTo>
                  <a:cubicBezTo>
                    <a:pt x="634" y="243"/>
                    <a:pt x="633" y="243"/>
                    <a:pt x="633" y="243"/>
                  </a:cubicBezTo>
                  <a:cubicBezTo>
                    <a:pt x="632" y="243"/>
                    <a:pt x="631" y="243"/>
                    <a:pt x="631" y="244"/>
                  </a:cubicBezTo>
                  <a:cubicBezTo>
                    <a:pt x="629" y="244"/>
                    <a:pt x="627" y="244"/>
                    <a:pt x="626" y="243"/>
                  </a:cubicBezTo>
                  <a:cubicBezTo>
                    <a:pt x="625" y="242"/>
                    <a:pt x="624" y="243"/>
                    <a:pt x="623" y="243"/>
                  </a:cubicBezTo>
                  <a:cubicBezTo>
                    <a:pt x="620" y="243"/>
                    <a:pt x="618" y="242"/>
                    <a:pt x="615" y="244"/>
                  </a:cubicBezTo>
                  <a:cubicBezTo>
                    <a:pt x="615" y="244"/>
                    <a:pt x="614" y="244"/>
                    <a:pt x="613" y="243"/>
                  </a:cubicBezTo>
                  <a:cubicBezTo>
                    <a:pt x="612" y="241"/>
                    <a:pt x="610" y="241"/>
                    <a:pt x="608" y="242"/>
                  </a:cubicBezTo>
                  <a:cubicBezTo>
                    <a:pt x="606" y="242"/>
                    <a:pt x="604" y="242"/>
                    <a:pt x="603" y="242"/>
                  </a:cubicBezTo>
                  <a:cubicBezTo>
                    <a:pt x="602" y="242"/>
                    <a:pt x="602" y="241"/>
                    <a:pt x="602" y="241"/>
                  </a:cubicBezTo>
                  <a:cubicBezTo>
                    <a:pt x="602" y="241"/>
                    <a:pt x="603" y="241"/>
                    <a:pt x="603" y="241"/>
                  </a:cubicBezTo>
                  <a:cubicBezTo>
                    <a:pt x="604" y="239"/>
                    <a:pt x="604" y="238"/>
                    <a:pt x="603" y="237"/>
                  </a:cubicBezTo>
                  <a:cubicBezTo>
                    <a:pt x="603" y="237"/>
                    <a:pt x="603" y="236"/>
                    <a:pt x="603" y="236"/>
                  </a:cubicBezTo>
                  <a:cubicBezTo>
                    <a:pt x="604" y="235"/>
                    <a:pt x="605" y="235"/>
                    <a:pt x="606" y="235"/>
                  </a:cubicBezTo>
                  <a:cubicBezTo>
                    <a:pt x="608" y="236"/>
                    <a:pt x="608" y="238"/>
                    <a:pt x="609" y="238"/>
                  </a:cubicBezTo>
                  <a:cubicBezTo>
                    <a:pt x="610" y="239"/>
                    <a:pt x="610" y="239"/>
                    <a:pt x="611" y="239"/>
                  </a:cubicBezTo>
                  <a:cubicBezTo>
                    <a:pt x="612" y="238"/>
                    <a:pt x="611" y="238"/>
                    <a:pt x="610" y="237"/>
                  </a:cubicBezTo>
                  <a:cubicBezTo>
                    <a:pt x="610" y="236"/>
                    <a:pt x="611" y="235"/>
                    <a:pt x="611" y="235"/>
                  </a:cubicBezTo>
                  <a:cubicBezTo>
                    <a:pt x="613" y="235"/>
                    <a:pt x="612" y="236"/>
                    <a:pt x="612" y="237"/>
                  </a:cubicBezTo>
                  <a:cubicBezTo>
                    <a:pt x="613" y="237"/>
                    <a:pt x="613" y="238"/>
                    <a:pt x="613" y="239"/>
                  </a:cubicBezTo>
                  <a:cubicBezTo>
                    <a:pt x="614" y="238"/>
                    <a:pt x="615" y="238"/>
                    <a:pt x="615" y="238"/>
                  </a:cubicBezTo>
                  <a:cubicBezTo>
                    <a:pt x="615" y="236"/>
                    <a:pt x="616" y="235"/>
                    <a:pt x="617" y="235"/>
                  </a:cubicBezTo>
                  <a:cubicBezTo>
                    <a:pt x="619" y="235"/>
                    <a:pt x="620" y="236"/>
                    <a:pt x="621" y="236"/>
                  </a:cubicBezTo>
                  <a:cubicBezTo>
                    <a:pt x="621" y="236"/>
                    <a:pt x="621" y="237"/>
                    <a:pt x="621" y="237"/>
                  </a:cubicBezTo>
                  <a:cubicBezTo>
                    <a:pt x="620" y="240"/>
                    <a:pt x="621" y="240"/>
                    <a:pt x="623" y="240"/>
                  </a:cubicBezTo>
                  <a:cubicBezTo>
                    <a:pt x="624" y="240"/>
                    <a:pt x="624" y="239"/>
                    <a:pt x="625" y="239"/>
                  </a:cubicBezTo>
                  <a:cubicBezTo>
                    <a:pt x="626" y="239"/>
                    <a:pt x="626" y="238"/>
                    <a:pt x="627" y="238"/>
                  </a:cubicBezTo>
                  <a:cubicBezTo>
                    <a:pt x="627" y="238"/>
                    <a:pt x="628" y="238"/>
                    <a:pt x="628" y="238"/>
                  </a:cubicBezTo>
                  <a:cubicBezTo>
                    <a:pt x="629" y="239"/>
                    <a:pt x="629" y="240"/>
                    <a:pt x="627" y="240"/>
                  </a:cubicBezTo>
                  <a:cubicBezTo>
                    <a:pt x="627" y="240"/>
                    <a:pt x="627" y="240"/>
                    <a:pt x="627" y="240"/>
                  </a:cubicBezTo>
                  <a:cubicBezTo>
                    <a:pt x="627" y="240"/>
                    <a:pt x="627" y="241"/>
                    <a:pt x="627" y="241"/>
                  </a:cubicBezTo>
                  <a:cubicBezTo>
                    <a:pt x="630" y="240"/>
                    <a:pt x="632" y="241"/>
                    <a:pt x="635" y="240"/>
                  </a:cubicBezTo>
                  <a:cubicBezTo>
                    <a:pt x="635" y="240"/>
                    <a:pt x="636" y="240"/>
                    <a:pt x="636" y="240"/>
                  </a:cubicBezTo>
                  <a:cubicBezTo>
                    <a:pt x="636" y="243"/>
                    <a:pt x="638" y="242"/>
                    <a:pt x="639" y="241"/>
                  </a:cubicBezTo>
                  <a:cubicBezTo>
                    <a:pt x="641" y="238"/>
                    <a:pt x="644" y="238"/>
                    <a:pt x="647" y="239"/>
                  </a:cubicBezTo>
                  <a:cubicBezTo>
                    <a:pt x="650" y="240"/>
                    <a:pt x="653" y="239"/>
                    <a:pt x="656" y="240"/>
                  </a:cubicBezTo>
                  <a:cubicBezTo>
                    <a:pt x="657" y="240"/>
                    <a:pt x="658" y="239"/>
                    <a:pt x="659" y="240"/>
                  </a:cubicBezTo>
                  <a:cubicBezTo>
                    <a:pt x="660" y="240"/>
                    <a:pt x="660" y="239"/>
                    <a:pt x="659" y="238"/>
                  </a:cubicBezTo>
                  <a:cubicBezTo>
                    <a:pt x="659" y="237"/>
                    <a:pt x="659" y="237"/>
                    <a:pt x="661" y="237"/>
                  </a:cubicBezTo>
                  <a:cubicBezTo>
                    <a:pt x="662" y="237"/>
                    <a:pt x="663" y="238"/>
                    <a:pt x="664" y="238"/>
                  </a:cubicBezTo>
                  <a:cubicBezTo>
                    <a:pt x="664" y="238"/>
                    <a:pt x="665" y="237"/>
                    <a:pt x="666" y="237"/>
                  </a:cubicBezTo>
                  <a:cubicBezTo>
                    <a:pt x="668" y="236"/>
                    <a:pt x="669" y="235"/>
                    <a:pt x="671" y="236"/>
                  </a:cubicBezTo>
                  <a:cubicBezTo>
                    <a:pt x="672" y="234"/>
                    <a:pt x="673" y="236"/>
                    <a:pt x="675" y="236"/>
                  </a:cubicBezTo>
                  <a:cubicBezTo>
                    <a:pt x="676" y="236"/>
                    <a:pt x="677" y="237"/>
                    <a:pt x="677" y="238"/>
                  </a:cubicBezTo>
                  <a:cubicBezTo>
                    <a:pt x="678" y="240"/>
                    <a:pt x="680" y="241"/>
                    <a:pt x="682" y="241"/>
                  </a:cubicBezTo>
                  <a:cubicBezTo>
                    <a:pt x="683" y="241"/>
                    <a:pt x="684" y="240"/>
                    <a:pt x="685" y="240"/>
                  </a:cubicBezTo>
                  <a:cubicBezTo>
                    <a:pt x="686" y="240"/>
                    <a:pt x="687" y="241"/>
                    <a:pt x="688" y="241"/>
                  </a:cubicBezTo>
                  <a:cubicBezTo>
                    <a:pt x="689" y="241"/>
                    <a:pt x="690" y="241"/>
                    <a:pt x="691" y="240"/>
                  </a:cubicBezTo>
                  <a:cubicBezTo>
                    <a:pt x="693" y="239"/>
                    <a:pt x="694" y="242"/>
                    <a:pt x="696" y="241"/>
                  </a:cubicBezTo>
                  <a:cubicBezTo>
                    <a:pt x="696" y="243"/>
                    <a:pt x="696" y="243"/>
                    <a:pt x="698" y="242"/>
                  </a:cubicBezTo>
                  <a:cubicBezTo>
                    <a:pt x="699" y="241"/>
                    <a:pt x="700" y="240"/>
                    <a:pt x="701" y="242"/>
                  </a:cubicBezTo>
                  <a:cubicBezTo>
                    <a:pt x="701" y="242"/>
                    <a:pt x="702" y="242"/>
                    <a:pt x="702" y="242"/>
                  </a:cubicBezTo>
                  <a:cubicBezTo>
                    <a:pt x="707" y="242"/>
                    <a:pt x="711" y="241"/>
                    <a:pt x="715" y="240"/>
                  </a:cubicBezTo>
                  <a:cubicBezTo>
                    <a:pt x="716" y="240"/>
                    <a:pt x="716" y="240"/>
                    <a:pt x="716" y="241"/>
                  </a:cubicBezTo>
                  <a:cubicBezTo>
                    <a:pt x="716" y="242"/>
                    <a:pt x="717" y="241"/>
                    <a:pt x="718" y="242"/>
                  </a:cubicBezTo>
                  <a:cubicBezTo>
                    <a:pt x="718" y="242"/>
                    <a:pt x="719" y="240"/>
                    <a:pt x="720" y="241"/>
                  </a:cubicBezTo>
                  <a:cubicBezTo>
                    <a:pt x="721" y="243"/>
                    <a:pt x="721" y="241"/>
                    <a:pt x="722" y="240"/>
                  </a:cubicBezTo>
                  <a:cubicBezTo>
                    <a:pt x="722" y="240"/>
                    <a:pt x="722" y="240"/>
                    <a:pt x="722" y="240"/>
                  </a:cubicBezTo>
                  <a:cubicBezTo>
                    <a:pt x="725" y="242"/>
                    <a:pt x="725" y="242"/>
                    <a:pt x="727" y="240"/>
                  </a:cubicBezTo>
                  <a:cubicBezTo>
                    <a:pt x="729" y="238"/>
                    <a:pt x="731" y="237"/>
                    <a:pt x="734" y="238"/>
                  </a:cubicBezTo>
                  <a:cubicBezTo>
                    <a:pt x="734" y="238"/>
                    <a:pt x="735" y="238"/>
                    <a:pt x="735" y="238"/>
                  </a:cubicBezTo>
                  <a:cubicBezTo>
                    <a:pt x="737" y="236"/>
                    <a:pt x="739" y="236"/>
                    <a:pt x="741" y="238"/>
                  </a:cubicBezTo>
                  <a:cubicBezTo>
                    <a:pt x="741" y="238"/>
                    <a:pt x="741" y="239"/>
                    <a:pt x="741" y="239"/>
                  </a:cubicBezTo>
                  <a:cubicBezTo>
                    <a:pt x="745" y="237"/>
                    <a:pt x="748" y="238"/>
                    <a:pt x="751" y="238"/>
                  </a:cubicBezTo>
                  <a:cubicBezTo>
                    <a:pt x="752" y="238"/>
                    <a:pt x="753" y="237"/>
                    <a:pt x="754" y="237"/>
                  </a:cubicBezTo>
                  <a:cubicBezTo>
                    <a:pt x="754" y="237"/>
                    <a:pt x="755" y="236"/>
                    <a:pt x="755" y="236"/>
                  </a:cubicBezTo>
                  <a:cubicBezTo>
                    <a:pt x="755" y="236"/>
                    <a:pt x="754" y="236"/>
                    <a:pt x="754" y="236"/>
                  </a:cubicBezTo>
                  <a:cubicBezTo>
                    <a:pt x="750" y="236"/>
                    <a:pt x="746" y="236"/>
                    <a:pt x="742" y="236"/>
                  </a:cubicBezTo>
                  <a:cubicBezTo>
                    <a:pt x="740" y="236"/>
                    <a:pt x="737" y="235"/>
                    <a:pt x="735" y="235"/>
                  </a:cubicBezTo>
                  <a:cubicBezTo>
                    <a:pt x="734" y="232"/>
                    <a:pt x="732" y="233"/>
                    <a:pt x="730" y="233"/>
                  </a:cubicBezTo>
                  <a:cubicBezTo>
                    <a:pt x="728" y="233"/>
                    <a:pt x="726" y="233"/>
                    <a:pt x="724" y="233"/>
                  </a:cubicBezTo>
                  <a:cubicBezTo>
                    <a:pt x="722" y="233"/>
                    <a:pt x="721" y="232"/>
                    <a:pt x="720" y="230"/>
                  </a:cubicBezTo>
                  <a:cubicBezTo>
                    <a:pt x="720" y="230"/>
                    <a:pt x="720" y="229"/>
                    <a:pt x="720" y="228"/>
                  </a:cubicBezTo>
                  <a:cubicBezTo>
                    <a:pt x="720" y="228"/>
                    <a:pt x="719" y="228"/>
                    <a:pt x="719" y="227"/>
                  </a:cubicBezTo>
                  <a:cubicBezTo>
                    <a:pt x="719" y="228"/>
                    <a:pt x="719" y="228"/>
                    <a:pt x="718" y="228"/>
                  </a:cubicBezTo>
                  <a:cubicBezTo>
                    <a:pt x="718" y="228"/>
                    <a:pt x="718" y="229"/>
                    <a:pt x="718" y="229"/>
                  </a:cubicBezTo>
                  <a:cubicBezTo>
                    <a:pt x="718" y="231"/>
                    <a:pt x="717" y="231"/>
                    <a:pt x="715" y="231"/>
                  </a:cubicBezTo>
                  <a:cubicBezTo>
                    <a:pt x="713" y="231"/>
                    <a:pt x="711" y="231"/>
                    <a:pt x="708" y="231"/>
                  </a:cubicBezTo>
                  <a:cubicBezTo>
                    <a:pt x="707" y="231"/>
                    <a:pt x="707" y="232"/>
                    <a:pt x="707" y="233"/>
                  </a:cubicBezTo>
                  <a:cubicBezTo>
                    <a:pt x="708" y="233"/>
                    <a:pt x="708" y="233"/>
                    <a:pt x="708" y="234"/>
                  </a:cubicBezTo>
                  <a:cubicBezTo>
                    <a:pt x="707" y="234"/>
                    <a:pt x="706" y="235"/>
                    <a:pt x="705" y="235"/>
                  </a:cubicBezTo>
                  <a:cubicBezTo>
                    <a:pt x="704" y="235"/>
                    <a:pt x="704" y="234"/>
                    <a:pt x="703" y="234"/>
                  </a:cubicBezTo>
                  <a:cubicBezTo>
                    <a:pt x="704" y="233"/>
                    <a:pt x="704" y="233"/>
                    <a:pt x="705" y="233"/>
                  </a:cubicBezTo>
                  <a:cubicBezTo>
                    <a:pt x="705" y="233"/>
                    <a:pt x="705" y="233"/>
                    <a:pt x="705" y="233"/>
                  </a:cubicBezTo>
                  <a:cubicBezTo>
                    <a:pt x="706" y="233"/>
                    <a:pt x="706" y="233"/>
                    <a:pt x="706" y="233"/>
                  </a:cubicBezTo>
                  <a:cubicBezTo>
                    <a:pt x="706" y="232"/>
                    <a:pt x="706" y="232"/>
                    <a:pt x="706" y="232"/>
                  </a:cubicBezTo>
                  <a:cubicBezTo>
                    <a:pt x="703" y="231"/>
                    <a:pt x="700" y="232"/>
                    <a:pt x="699" y="229"/>
                  </a:cubicBezTo>
                  <a:cubicBezTo>
                    <a:pt x="697" y="229"/>
                    <a:pt x="695" y="229"/>
                    <a:pt x="694" y="229"/>
                  </a:cubicBezTo>
                  <a:cubicBezTo>
                    <a:pt x="691" y="231"/>
                    <a:pt x="688" y="230"/>
                    <a:pt x="686" y="229"/>
                  </a:cubicBezTo>
                  <a:cubicBezTo>
                    <a:pt x="685" y="229"/>
                    <a:pt x="684" y="229"/>
                    <a:pt x="683" y="229"/>
                  </a:cubicBezTo>
                  <a:cubicBezTo>
                    <a:pt x="683" y="230"/>
                    <a:pt x="682" y="230"/>
                    <a:pt x="681" y="230"/>
                  </a:cubicBezTo>
                  <a:cubicBezTo>
                    <a:pt x="680" y="230"/>
                    <a:pt x="680" y="230"/>
                    <a:pt x="679" y="230"/>
                  </a:cubicBezTo>
                  <a:cubicBezTo>
                    <a:pt x="678" y="230"/>
                    <a:pt x="679" y="228"/>
                    <a:pt x="677" y="228"/>
                  </a:cubicBezTo>
                  <a:cubicBezTo>
                    <a:pt x="677" y="228"/>
                    <a:pt x="676" y="228"/>
                    <a:pt x="676" y="227"/>
                  </a:cubicBezTo>
                  <a:cubicBezTo>
                    <a:pt x="676" y="226"/>
                    <a:pt x="676" y="226"/>
                    <a:pt x="677" y="225"/>
                  </a:cubicBezTo>
                  <a:cubicBezTo>
                    <a:pt x="678" y="225"/>
                    <a:pt x="684" y="223"/>
                    <a:pt x="685" y="223"/>
                  </a:cubicBezTo>
                  <a:cubicBezTo>
                    <a:pt x="687" y="223"/>
                    <a:pt x="688" y="223"/>
                    <a:pt x="690" y="223"/>
                  </a:cubicBezTo>
                  <a:cubicBezTo>
                    <a:pt x="691" y="223"/>
                    <a:pt x="691" y="223"/>
                    <a:pt x="692" y="223"/>
                  </a:cubicBezTo>
                  <a:cubicBezTo>
                    <a:pt x="691" y="223"/>
                    <a:pt x="691" y="223"/>
                    <a:pt x="690" y="222"/>
                  </a:cubicBezTo>
                  <a:cubicBezTo>
                    <a:pt x="690" y="222"/>
                    <a:pt x="691" y="221"/>
                    <a:pt x="690" y="220"/>
                  </a:cubicBezTo>
                  <a:cubicBezTo>
                    <a:pt x="691" y="220"/>
                    <a:pt x="691" y="220"/>
                    <a:pt x="692" y="220"/>
                  </a:cubicBezTo>
                  <a:cubicBezTo>
                    <a:pt x="692" y="220"/>
                    <a:pt x="692" y="221"/>
                    <a:pt x="693" y="221"/>
                  </a:cubicBezTo>
                  <a:cubicBezTo>
                    <a:pt x="694" y="222"/>
                    <a:pt x="693" y="223"/>
                    <a:pt x="693" y="223"/>
                  </a:cubicBezTo>
                  <a:cubicBezTo>
                    <a:pt x="694" y="224"/>
                    <a:pt x="695" y="224"/>
                    <a:pt x="696" y="223"/>
                  </a:cubicBezTo>
                  <a:cubicBezTo>
                    <a:pt x="697" y="221"/>
                    <a:pt x="697" y="224"/>
                    <a:pt x="699" y="223"/>
                  </a:cubicBezTo>
                  <a:cubicBezTo>
                    <a:pt x="702" y="221"/>
                    <a:pt x="706" y="222"/>
                    <a:pt x="711" y="222"/>
                  </a:cubicBezTo>
                  <a:cubicBezTo>
                    <a:pt x="711" y="221"/>
                    <a:pt x="712" y="222"/>
                    <a:pt x="712" y="223"/>
                  </a:cubicBezTo>
                  <a:cubicBezTo>
                    <a:pt x="712" y="224"/>
                    <a:pt x="713" y="224"/>
                    <a:pt x="714" y="223"/>
                  </a:cubicBezTo>
                  <a:cubicBezTo>
                    <a:pt x="714" y="221"/>
                    <a:pt x="715" y="221"/>
                    <a:pt x="715" y="222"/>
                  </a:cubicBezTo>
                  <a:cubicBezTo>
                    <a:pt x="716" y="222"/>
                    <a:pt x="717" y="222"/>
                    <a:pt x="718" y="223"/>
                  </a:cubicBezTo>
                  <a:cubicBezTo>
                    <a:pt x="718" y="225"/>
                    <a:pt x="718" y="224"/>
                    <a:pt x="720" y="224"/>
                  </a:cubicBezTo>
                  <a:cubicBezTo>
                    <a:pt x="721" y="223"/>
                    <a:pt x="723" y="222"/>
                    <a:pt x="724" y="223"/>
                  </a:cubicBezTo>
                  <a:cubicBezTo>
                    <a:pt x="726" y="224"/>
                    <a:pt x="726" y="224"/>
                    <a:pt x="726" y="222"/>
                  </a:cubicBezTo>
                  <a:cubicBezTo>
                    <a:pt x="727" y="221"/>
                    <a:pt x="728" y="220"/>
                    <a:pt x="730" y="221"/>
                  </a:cubicBezTo>
                  <a:cubicBezTo>
                    <a:pt x="730" y="222"/>
                    <a:pt x="731" y="223"/>
                    <a:pt x="731" y="222"/>
                  </a:cubicBezTo>
                  <a:cubicBezTo>
                    <a:pt x="732" y="221"/>
                    <a:pt x="733" y="222"/>
                    <a:pt x="734" y="222"/>
                  </a:cubicBezTo>
                  <a:cubicBezTo>
                    <a:pt x="734" y="223"/>
                    <a:pt x="735" y="222"/>
                    <a:pt x="736" y="222"/>
                  </a:cubicBezTo>
                  <a:cubicBezTo>
                    <a:pt x="736" y="222"/>
                    <a:pt x="737" y="223"/>
                    <a:pt x="737" y="222"/>
                  </a:cubicBezTo>
                  <a:cubicBezTo>
                    <a:pt x="739" y="221"/>
                    <a:pt x="740" y="221"/>
                    <a:pt x="742" y="223"/>
                  </a:cubicBezTo>
                  <a:cubicBezTo>
                    <a:pt x="742" y="223"/>
                    <a:pt x="744" y="224"/>
                    <a:pt x="744" y="223"/>
                  </a:cubicBezTo>
                  <a:cubicBezTo>
                    <a:pt x="745" y="222"/>
                    <a:pt x="747" y="223"/>
                    <a:pt x="748" y="222"/>
                  </a:cubicBezTo>
                  <a:cubicBezTo>
                    <a:pt x="749" y="222"/>
                    <a:pt x="750" y="222"/>
                    <a:pt x="752" y="222"/>
                  </a:cubicBezTo>
                  <a:cubicBezTo>
                    <a:pt x="753" y="221"/>
                    <a:pt x="754" y="221"/>
                    <a:pt x="755" y="222"/>
                  </a:cubicBezTo>
                  <a:cubicBezTo>
                    <a:pt x="756" y="223"/>
                    <a:pt x="758" y="222"/>
                    <a:pt x="759" y="222"/>
                  </a:cubicBezTo>
                  <a:cubicBezTo>
                    <a:pt x="761" y="223"/>
                    <a:pt x="764" y="222"/>
                    <a:pt x="766" y="223"/>
                  </a:cubicBezTo>
                  <a:cubicBezTo>
                    <a:pt x="766" y="223"/>
                    <a:pt x="767" y="223"/>
                    <a:pt x="767" y="222"/>
                  </a:cubicBezTo>
                  <a:cubicBezTo>
                    <a:pt x="767" y="222"/>
                    <a:pt x="767" y="222"/>
                    <a:pt x="766" y="222"/>
                  </a:cubicBezTo>
                  <a:cubicBezTo>
                    <a:pt x="765" y="222"/>
                    <a:pt x="763" y="222"/>
                    <a:pt x="762" y="221"/>
                  </a:cubicBezTo>
                  <a:cubicBezTo>
                    <a:pt x="761" y="220"/>
                    <a:pt x="759" y="220"/>
                    <a:pt x="758" y="219"/>
                  </a:cubicBezTo>
                  <a:cubicBezTo>
                    <a:pt x="757" y="218"/>
                    <a:pt x="756" y="220"/>
                    <a:pt x="755" y="220"/>
                  </a:cubicBezTo>
                  <a:cubicBezTo>
                    <a:pt x="754" y="219"/>
                    <a:pt x="753" y="219"/>
                    <a:pt x="753" y="219"/>
                  </a:cubicBezTo>
                  <a:cubicBezTo>
                    <a:pt x="752" y="218"/>
                    <a:pt x="752" y="218"/>
                    <a:pt x="751" y="217"/>
                  </a:cubicBezTo>
                  <a:cubicBezTo>
                    <a:pt x="751" y="217"/>
                    <a:pt x="751" y="217"/>
                    <a:pt x="750" y="217"/>
                  </a:cubicBezTo>
                  <a:cubicBezTo>
                    <a:pt x="750" y="217"/>
                    <a:pt x="750" y="218"/>
                    <a:pt x="750" y="218"/>
                  </a:cubicBezTo>
                  <a:cubicBezTo>
                    <a:pt x="750" y="219"/>
                    <a:pt x="752" y="219"/>
                    <a:pt x="751" y="220"/>
                  </a:cubicBezTo>
                  <a:cubicBezTo>
                    <a:pt x="750" y="220"/>
                    <a:pt x="749" y="220"/>
                    <a:pt x="749" y="220"/>
                  </a:cubicBezTo>
                  <a:cubicBezTo>
                    <a:pt x="748" y="219"/>
                    <a:pt x="746" y="220"/>
                    <a:pt x="745" y="220"/>
                  </a:cubicBezTo>
                  <a:cubicBezTo>
                    <a:pt x="744" y="220"/>
                    <a:pt x="742" y="220"/>
                    <a:pt x="741" y="219"/>
                  </a:cubicBezTo>
                  <a:cubicBezTo>
                    <a:pt x="740" y="218"/>
                    <a:pt x="739" y="220"/>
                    <a:pt x="738" y="220"/>
                  </a:cubicBezTo>
                  <a:cubicBezTo>
                    <a:pt x="738" y="219"/>
                    <a:pt x="737" y="219"/>
                    <a:pt x="737" y="219"/>
                  </a:cubicBezTo>
                  <a:cubicBezTo>
                    <a:pt x="736" y="216"/>
                    <a:pt x="735" y="218"/>
                    <a:pt x="733" y="219"/>
                  </a:cubicBezTo>
                  <a:cubicBezTo>
                    <a:pt x="733" y="219"/>
                    <a:pt x="732" y="220"/>
                    <a:pt x="732" y="220"/>
                  </a:cubicBezTo>
                  <a:cubicBezTo>
                    <a:pt x="730" y="218"/>
                    <a:pt x="728" y="219"/>
                    <a:pt x="726" y="220"/>
                  </a:cubicBezTo>
                  <a:cubicBezTo>
                    <a:pt x="725" y="220"/>
                    <a:pt x="724" y="220"/>
                    <a:pt x="723" y="219"/>
                  </a:cubicBezTo>
                  <a:cubicBezTo>
                    <a:pt x="720" y="218"/>
                    <a:pt x="718" y="218"/>
                    <a:pt x="716" y="219"/>
                  </a:cubicBezTo>
                  <a:cubicBezTo>
                    <a:pt x="715" y="220"/>
                    <a:pt x="714" y="220"/>
                    <a:pt x="714" y="219"/>
                  </a:cubicBezTo>
                  <a:cubicBezTo>
                    <a:pt x="713" y="218"/>
                    <a:pt x="712" y="218"/>
                    <a:pt x="711" y="219"/>
                  </a:cubicBezTo>
                  <a:cubicBezTo>
                    <a:pt x="711" y="219"/>
                    <a:pt x="710" y="219"/>
                    <a:pt x="709" y="219"/>
                  </a:cubicBezTo>
                  <a:cubicBezTo>
                    <a:pt x="707" y="221"/>
                    <a:pt x="705" y="218"/>
                    <a:pt x="702" y="218"/>
                  </a:cubicBezTo>
                  <a:cubicBezTo>
                    <a:pt x="700" y="218"/>
                    <a:pt x="700" y="217"/>
                    <a:pt x="699" y="218"/>
                  </a:cubicBezTo>
                  <a:cubicBezTo>
                    <a:pt x="698" y="218"/>
                    <a:pt x="698" y="219"/>
                    <a:pt x="698" y="219"/>
                  </a:cubicBezTo>
                  <a:cubicBezTo>
                    <a:pt x="695" y="219"/>
                    <a:pt x="692" y="219"/>
                    <a:pt x="689" y="219"/>
                  </a:cubicBezTo>
                  <a:cubicBezTo>
                    <a:pt x="689" y="219"/>
                    <a:pt x="689" y="218"/>
                    <a:pt x="689" y="218"/>
                  </a:cubicBezTo>
                  <a:cubicBezTo>
                    <a:pt x="689" y="218"/>
                    <a:pt x="689" y="217"/>
                    <a:pt x="689" y="217"/>
                  </a:cubicBezTo>
                  <a:cubicBezTo>
                    <a:pt x="690" y="217"/>
                    <a:pt x="690" y="217"/>
                    <a:pt x="690" y="217"/>
                  </a:cubicBezTo>
                  <a:cubicBezTo>
                    <a:pt x="693" y="216"/>
                    <a:pt x="693" y="216"/>
                    <a:pt x="691" y="214"/>
                  </a:cubicBezTo>
                  <a:cubicBezTo>
                    <a:pt x="691" y="214"/>
                    <a:pt x="691" y="213"/>
                    <a:pt x="691" y="212"/>
                  </a:cubicBezTo>
                  <a:cubicBezTo>
                    <a:pt x="692" y="212"/>
                    <a:pt x="693" y="212"/>
                    <a:pt x="693" y="212"/>
                  </a:cubicBezTo>
                  <a:cubicBezTo>
                    <a:pt x="694" y="214"/>
                    <a:pt x="697" y="213"/>
                    <a:pt x="697" y="216"/>
                  </a:cubicBezTo>
                  <a:cubicBezTo>
                    <a:pt x="697" y="216"/>
                    <a:pt x="697" y="217"/>
                    <a:pt x="698" y="217"/>
                  </a:cubicBezTo>
                  <a:cubicBezTo>
                    <a:pt x="698" y="217"/>
                    <a:pt x="698" y="216"/>
                    <a:pt x="698" y="216"/>
                  </a:cubicBezTo>
                  <a:cubicBezTo>
                    <a:pt x="699" y="215"/>
                    <a:pt x="699" y="214"/>
                    <a:pt x="699" y="214"/>
                  </a:cubicBezTo>
                  <a:cubicBezTo>
                    <a:pt x="701" y="214"/>
                    <a:pt x="703" y="212"/>
                    <a:pt x="704" y="213"/>
                  </a:cubicBezTo>
                  <a:cubicBezTo>
                    <a:pt x="706" y="214"/>
                    <a:pt x="707" y="213"/>
                    <a:pt x="708" y="212"/>
                  </a:cubicBezTo>
                  <a:cubicBezTo>
                    <a:pt x="709" y="212"/>
                    <a:pt x="709" y="212"/>
                    <a:pt x="709" y="211"/>
                  </a:cubicBezTo>
                  <a:cubicBezTo>
                    <a:pt x="708" y="211"/>
                    <a:pt x="708" y="211"/>
                    <a:pt x="708" y="211"/>
                  </a:cubicBezTo>
                  <a:cubicBezTo>
                    <a:pt x="707" y="212"/>
                    <a:pt x="706" y="212"/>
                    <a:pt x="705" y="211"/>
                  </a:cubicBezTo>
                  <a:cubicBezTo>
                    <a:pt x="704" y="210"/>
                    <a:pt x="703" y="210"/>
                    <a:pt x="701" y="210"/>
                  </a:cubicBezTo>
                  <a:cubicBezTo>
                    <a:pt x="701" y="210"/>
                    <a:pt x="701" y="210"/>
                    <a:pt x="701" y="211"/>
                  </a:cubicBezTo>
                  <a:cubicBezTo>
                    <a:pt x="701" y="211"/>
                    <a:pt x="702" y="212"/>
                    <a:pt x="700" y="212"/>
                  </a:cubicBezTo>
                  <a:cubicBezTo>
                    <a:pt x="699" y="212"/>
                    <a:pt x="698" y="212"/>
                    <a:pt x="697" y="213"/>
                  </a:cubicBezTo>
                  <a:cubicBezTo>
                    <a:pt x="696" y="213"/>
                    <a:pt x="694" y="212"/>
                    <a:pt x="693" y="211"/>
                  </a:cubicBezTo>
                  <a:cubicBezTo>
                    <a:pt x="693" y="210"/>
                    <a:pt x="692" y="210"/>
                    <a:pt x="691" y="211"/>
                  </a:cubicBezTo>
                  <a:cubicBezTo>
                    <a:pt x="691" y="211"/>
                    <a:pt x="689" y="210"/>
                    <a:pt x="689" y="210"/>
                  </a:cubicBezTo>
                  <a:cubicBezTo>
                    <a:pt x="688" y="212"/>
                    <a:pt x="687" y="210"/>
                    <a:pt x="686" y="210"/>
                  </a:cubicBezTo>
                  <a:cubicBezTo>
                    <a:pt x="685" y="211"/>
                    <a:pt x="684" y="211"/>
                    <a:pt x="682" y="211"/>
                  </a:cubicBezTo>
                  <a:cubicBezTo>
                    <a:pt x="680" y="211"/>
                    <a:pt x="678" y="211"/>
                    <a:pt x="676" y="211"/>
                  </a:cubicBezTo>
                  <a:cubicBezTo>
                    <a:pt x="674" y="211"/>
                    <a:pt x="672" y="212"/>
                    <a:pt x="672" y="213"/>
                  </a:cubicBezTo>
                  <a:cubicBezTo>
                    <a:pt x="673" y="213"/>
                    <a:pt x="674" y="213"/>
                    <a:pt x="676" y="214"/>
                  </a:cubicBezTo>
                  <a:cubicBezTo>
                    <a:pt x="677" y="214"/>
                    <a:pt x="679" y="213"/>
                    <a:pt x="679" y="215"/>
                  </a:cubicBezTo>
                  <a:cubicBezTo>
                    <a:pt x="679" y="218"/>
                    <a:pt x="677" y="214"/>
                    <a:pt x="676" y="216"/>
                  </a:cubicBezTo>
                  <a:cubicBezTo>
                    <a:pt x="672" y="216"/>
                    <a:pt x="669" y="216"/>
                    <a:pt x="665" y="217"/>
                  </a:cubicBezTo>
                  <a:cubicBezTo>
                    <a:pt x="663" y="217"/>
                    <a:pt x="661" y="216"/>
                    <a:pt x="660" y="218"/>
                  </a:cubicBezTo>
                  <a:cubicBezTo>
                    <a:pt x="658" y="216"/>
                    <a:pt x="657" y="218"/>
                    <a:pt x="655" y="218"/>
                  </a:cubicBezTo>
                  <a:cubicBezTo>
                    <a:pt x="653" y="217"/>
                    <a:pt x="651" y="217"/>
                    <a:pt x="649" y="218"/>
                  </a:cubicBezTo>
                  <a:cubicBezTo>
                    <a:pt x="648" y="218"/>
                    <a:pt x="647" y="219"/>
                    <a:pt x="647" y="217"/>
                  </a:cubicBezTo>
                  <a:cubicBezTo>
                    <a:pt x="647" y="216"/>
                    <a:pt x="648" y="217"/>
                    <a:pt x="649" y="217"/>
                  </a:cubicBezTo>
                  <a:cubicBezTo>
                    <a:pt x="650" y="216"/>
                    <a:pt x="650" y="216"/>
                    <a:pt x="650" y="215"/>
                  </a:cubicBezTo>
                  <a:cubicBezTo>
                    <a:pt x="650" y="215"/>
                    <a:pt x="649" y="215"/>
                    <a:pt x="649" y="215"/>
                  </a:cubicBezTo>
                  <a:cubicBezTo>
                    <a:pt x="648" y="215"/>
                    <a:pt x="647" y="215"/>
                    <a:pt x="647" y="215"/>
                  </a:cubicBezTo>
                  <a:cubicBezTo>
                    <a:pt x="644" y="213"/>
                    <a:pt x="642" y="214"/>
                    <a:pt x="640" y="215"/>
                  </a:cubicBezTo>
                  <a:cubicBezTo>
                    <a:pt x="639" y="216"/>
                    <a:pt x="638" y="216"/>
                    <a:pt x="637" y="215"/>
                  </a:cubicBezTo>
                  <a:cubicBezTo>
                    <a:pt x="636" y="215"/>
                    <a:pt x="635" y="214"/>
                    <a:pt x="634" y="216"/>
                  </a:cubicBezTo>
                  <a:cubicBezTo>
                    <a:pt x="634" y="217"/>
                    <a:pt x="633" y="217"/>
                    <a:pt x="632" y="216"/>
                  </a:cubicBezTo>
                  <a:cubicBezTo>
                    <a:pt x="632" y="216"/>
                    <a:pt x="632" y="215"/>
                    <a:pt x="632" y="215"/>
                  </a:cubicBezTo>
                  <a:cubicBezTo>
                    <a:pt x="630" y="217"/>
                    <a:pt x="628" y="216"/>
                    <a:pt x="627" y="216"/>
                  </a:cubicBezTo>
                  <a:cubicBezTo>
                    <a:pt x="624" y="215"/>
                    <a:pt x="624" y="217"/>
                    <a:pt x="622" y="218"/>
                  </a:cubicBezTo>
                  <a:cubicBezTo>
                    <a:pt x="622" y="218"/>
                    <a:pt x="621" y="218"/>
                    <a:pt x="621" y="218"/>
                  </a:cubicBezTo>
                  <a:cubicBezTo>
                    <a:pt x="621" y="218"/>
                    <a:pt x="622" y="218"/>
                    <a:pt x="622" y="219"/>
                  </a:cubicBezTo>
                  <a:cubicBezTo>
                    <a:pt x="623" y="219"/>
                    <a:pt x="624" y="218"/>
                    <a:pt x="624" y="219"/>
                  </a:cubicBezTo>
                  <a:cubicBezTo>
                    <a:pt x="624" y="220"/>
                    <a:pt x="623" y="220"/>
                    <a:pt x="622" y="221"/>
                  </a:cubicBezTo>
                  <a:cubicBezTo>
                    <a:pt x="622" y="221"/>
                    <a:pt x="621" y="221"/>
                    <a:pt x="620" y="221"/>
                  </a:cubicBezTo>
                  <a:cubicBezTo>
                    <a:pt x="619" y="220"/>
                    <a:pt x="618" y="222"/>
                    <a:pt x="616" y="221"/>
                  </a:cubicBezTo>
                  <a:cubicBezTo>
                    <a:pt x="615" y="221"/>
                    <a:pt x="613" y="221"/>
                    <a:pt x="612" y="222"/>
                  </a:cubicBezTo>
                  <a:cubicBezTo>
                    <a:pt x="610" y="223"/>
                    <a:pt x="609" y="223"/>
                    <a:pt x="608" y="221"/>
                  </a:cubicBezTo>
                  <a:cubicBezTo>
                    <a:pt x="608" y="220"/>
                    <a:pt x="607" y="221"/>
                    <a:pt x="606" y="221"/>
                  </a:cubicBezTo>
                  <a:cubicBezTo>
                    <a:pt x="606" y="219"/>
                    <a:pt x="604" y="218"/>
                    <a:pt x="607" y="217"/>
                  </a:cubicBezTo>
                  <a:cubicBezTo>
                    <a:pt x="607" y="217"/>
                    <a:pt x="608" y="217"/>
                    <a:pt x="608" y="216"/>
                  </a:cubicBezTo>
                  <a:cubicBezTo>
                    <a:pt x="608" y="216"/>
                    <a:pt x="608" y="216"/>
                    <a:pt x="608" y="216"/>
                  </a:cubicBezTo>
                  <a:cubicBezTo>
                    <a:pt x="606" y="213"/>
                    <a:pt x="606" y="213"/>
                    <a:pt x="608" y="212"/>
                  </a:cubicBezTo>
                  <a:cubicBezTo>
                    <a:pt x="609" y="212"/>
                    <a:pt x="609" y="211"/>
                    <a:pt x="609" y="211"/>
                  </a:cubicBezTo>
                  <a:cubicBezTo>
                    <a:pt x="609" y="211"/>
                    <a:pt x="608" y="210"/>
                    <a:pt x="608" y="210"/>
                  </a:cubicBezTo>
                  <a:cubicBezTo>
                    <a:pt x="606" y="210"/>
                    <a:pt x="604" y="210"/>
                    <a:pt x="602" y="209"/>
                  </a:cubicBezTo>
                  <a:cubicBezTo>
                    <a:pt x="602" y="209"/>
                    <a:pt x="601" y="209"/>
                    <a:pt x="600" y="209"/>
                  </a:cubicBezTo>
                  <a:cubicBezTo>
                    <a:pt x="599" y="209"/>
                    <a:pt x="599" y="208"/>
                    <a:pt x="599" y="207"/>
                  </a:cubicBezTo>
                  <a:cubicBezTo>
                    <a:pt x="598" y="208"/>
                    <a:pt x="597" y="209"/>
                    <a:pt x="597" y="209"/>
                  </a:cubicBezTo>
                  <a:cubicBezTo>
                    <a:pt x="596" y="209"/>
                    <a:pt x="596" y="209"/>
                    <a:pt x="595" y="209"/>
                  </a:cubicBezTo>
                  <a:cubicBezTo>
                    <a:pt x="593" y="209"/>
                    <a:pt x="594" y="209"/>
                    <a:pt x="595" y="210"/>
                  </a:cubicBezTo>
                  <a:cubicBezTo>
                    <a:pt x="595" y="212"/>
                    <a:pt x="595" y="212"/>
                    <a:pt x="596" y="212"/>
                  </a:cubicBezTo>
                  <a:cubicBezTo>
                    <a:pt x="599" y="212"/>
                    <a:pt x="601" y="212"/>
                    <a:pt x="604" y="212"/>
                  </a:cubicBezTo>
                  <a:cubicBezTo>
                    <a:pt x="604" y="212"/>
                    <a:pt x="604" y="212"/>
                    <a:pt x="604" y="212"/>
                  </a:cubicBezTo>
                  <a:cubicBezTo>
                    <a:pt x="604" y="213"/>
                    <a:pt x="604" y="213"/>
                    <a:pt x="604" y="213"/>
                  </a:cubicBezTo>
                  <a:cubicBezTo>
                    <a:pt x="602" y="214"/>
                    <a:pt x="601" y="214"/>
                    <a:pt x="599" y="213"/>
                  </a:cubicBezTo>
                  <a:cubicBezTo>
                    <a:pt x="599" y="213"/>
                    <a:pt x="593" y="215"/>
                    <a:pt x="592" y="215"/>
                  </a:cubicBezTo>
                  <a:cubicBezTo>
                    <a:pt x="592" y="216"/>
                    <a:pt x="592" y="216"/>
                    <a:pt x="592" y="216"/>
                  </a:cubicBezTo>
                  <a:cubicBezTo>
                    <a:pt x="593" y="217"/>
                    <a:pt x="593" y="217"/>
                    <a:pt x="594" y="217"/>
                  </a:cubicBezTo>
                  <a:cubicBezTo>
                    <a:pt x="595" y="217"/>
                    <a:pt x="596" y="215"/>
                    <a:pt x="597" y="217"/>
                  </a:cubicBezTo>
                  <a:cubicBezTo>
                    <a:pt x="598" y="216"/>
                    <a:pt x="600" y="216"/>
                    <a:pt x="601" y="216"/>
                  </a:cubicBezTo>
                  <a:cubicBezTo>
                    <a:pt x="602" y="216"/>
                    <a:pt x="602" y="216"/>
                    <a:pt x="603" y="216"/>
                  </a:cubicBezTo>
                  <a:cubicBezTo>
                    <a:pt x="603" y="216"/>
                    <a:pt x="603" y="216"/>
                    <a:pt x="603" y="217"/>
                  </a:cubicBezTo>
                  <a:cubicBezTo>
                    <a:pt x="603" y="217"/>
                    <a:pt x="603" y="217"/>
                    <a:pt x="603" y="217"/>
                  </a:cubicBezTo>
                  <a:cubicBezTo>
                    <a:pt x="603" y="218"/>
                    <a:pt x="603" y="218"/>
                    <a:pt x="602" y="218"/>
                  </a:cubicBezTo>
                  <a:cubicBezTo>
                    <a:pt x="602" y="218"/>
                    <a:pt x="600" y="217"/>
                    <a:pt x="601" y="219"/>
                  </a:cubicBezTo>
                  <a:cubicBezTo>
                    <a:pt x="603" y="221"/>
                    <a:pt x="601" y="223"/>
                    <a:pt x="598" y="223"/>
                  </a:cubicBezTo>
                  <a:cubicBezTo>
                    <a:pt x="597" y="224"/>
                    <a:pt x="595" y="223"/>
                    <a:pt x="594" y="224"/>
                  </a:cubicBezTo>
                  <a:cubicBezTo>
                    <a:pt x="593" y="225"/>
                    <a:pt x="592" y="223"/>
                    <a:pt x="591" y="224"/>
                  </a:cubicBezTo>
                  <a:cubicBezTo>
                    <a:pt x="590" y="225"/>
                    <a:pt x="588" y="224"/>
                    <a:pt x="587" y="224"/>
                  </a:cubicBezTo>
                  <a:cubicBezTo>
                    <a:pt x="586" y="224"/>
                    <a:pt x="584" y="224"/>
                    <a:pt x="583" y="224"/>
                  </a:cubicBezTo>
                  <a:cubicBezTo>
                    <a:pt x="581" y="224"/>
                    <a:pt x="579" y="224"/>
                    <a:pt x="577" y="225"/>
                  </a:cubicBezTo>
                  <a:cubicBezTo>
                    <a:pt x="575" y="226"/>
                    <a:pt x="573" y="226"/>
                    <a:pt x="571" y="226"/>
                  </a:cubicBezTo>
                  <a:cubicBezTo>
                    <a:pt x="569" y="226"/>
                    <a:pt x="566" y="226"/>
                    <a:pt x="564" y="227"/>
                  </a:cubicBezTo>
                  <a:cubicBezTo>
                    <a:pt x="564" y="227"/>
                    <a:pt x="563" y="227"/>
                    <a:pt x="563" y="226"/>
                  </a:cubicBezTo>
                  <a:cubicBezTo>
                    <a:pt x="562" y="226"/>
                    <a:pt x="562" y="226"/>
                    <a:pt x="563" y="225"/>
                  </a:cubicBezTo>
                  <a:cubicBezTo>
                    <a:pt x="564" y="225"/>
                    <a:pt x="564" y="225"/>
                    <a:pt x="564" y="225"/>
                  </a:cubicBezTo>
                  <a:cubicBezTo>
                    <a:pt x="565" y="225"/>
                    <a:pt x="566" y="224"/>
                    <a:pt x="566" y="223"/>
                  </a:cubicBezTo>
                  <a:cubicBezTo>
                    <a:pt x="566" y="222"/>
                    <a:pt x="565" y="223"/>
                    <a:pt x="564" y="223"/>
                  </a:cubicBezTo>
                  <a:cubicBezTo>
                    <a:pt x="561" y="222"/>
                    <a:pt x="559" y="223"/>
                    <a:pt x="557" y="225"/>
                  </a:cubicBezTo>
                  <a:cubicBezTo>
                    <a:pt x="556" y="225"/>
                    <a:pt x="556" y="225"/>
                    <a:pt x="556" y="225"/>
                  </a:cubicBezTo>
                  <a:cubicBezTo>
                    <a:pt x="555" y="222"/>
                    <a:pt x="554" y="223"/>
                    <a:pt x="552" y="224"/>
                  </a:cubicBezTo>
                  <a:cubicBezTo>
                    <a:pt x="551" y="225"/>
                    <a:pt x="548" y="224"/>
                    <a:pt x="547" y="224"/>
                  </a:cubicBezTo>
                  <a:cubicBezTo>
                    <a:pt x="546" y="224"/>
                    <a:pt x="546" y="224"/>
                    <a:pt x="546" y="223"/>
                  </a:cubicBezTo>
                  <a:cubicBezTo>
                    <a:pt x="546" y="223"/>
                    <a:pt x="546" y="223"/>
                    <a:pt x="547" y="223"/>
                  </a:cubicBezTo>
                  <a:cubicBezTo>
                    <a:pt x="548" y="222"/>
                    <a:pt x="550" y="223"/>
                    <a:pt x="551" y="222"/>
                  </a:cubicBezTo>
                  <a:cubicBezTo>
                    <a:pt x="552" y="221"/>
                    <a:pt x="553" y="221"/>
                    <a:pt x="552" y="220"/>
                  </a:cubicBezTo>
                  <a:cubicBezTo>
                    <a:pt x="551" y="219"/>
                    <a:pt x="551" y="218"/>
                    <a:pt x="553" y="218"/>
                  </a:cubicBezTo>
                  <a:cubicBezTo>
                    <a:pt x="553" y="218"/>
                    <a:pt x="553" y="217"/>
                    <a:pt x="553" y="217"/>
                  </a:cubicBezTo>
                  <a:cubicBezTo>
                    <a:pt x="552" y="217"/>
                    <a:pt x="551" y="217"/>
                    <a:pt x="550" y="217"/>
                  </a:cubicBezTo>
                  <a:cubicBezTo>
                    <a:pt x="550" y="217"/>
                    <a:pt x="550" y="218"/>
                    <a:pt x="550" y="218"/>
                  </a:cubicBezTo>
                  <a:cubicBezTo>
                    <a:pt x="550" y="220"/>
                    <a:pt x="548" y="219"/>
                    <a:pt x="547" y="220"/>
                  </a:cubicBezTo>
                  <a:cubicBezTo>
                    <a:pt x="547" y="220"/>
                    <a:pt x="547" y="219"/>
                    <a:pt x="547" y="218"/>
                  </a:cubicBezTo>
                  <a:cubicBezTo>
                    <a:pt x="547" y="218"/>
                    <a:pt x="546" y="218"/>
                    <a:pt x="546" y="218"/>
                  </a:cubicBezTo>
                  <a:cubicBezTo>
                    <a:pt x="545" y="218"/>
                    <a:pt x="544" y="218"/>
                    <a:pt x="544" y="216"/>
                  </a:cubicBezTo>
                  <a:cubicBezTo>
                    <a:pt x="544" y="215"/>
                    <a:pt x="546" y="216"/>
                    <a:pt x="546" y="216"/>
                  </a:cubicBezTo>
                  <a:cubicBezTo>
                    <a:pt x="547" y="216"/>
                    <a:pt x="547" y="216"/>
                    <a:pt x="547" y="216"/>
                  </a:cubicBezTo>
                  <a:cubicBezTo>
                    <a:pt x="547" y="216"/>
                    <a:pt x="547" y="216"/>
                    <a:pt x="548" y="215"/>
                  </a:cubicBezTo>
                  <a:cubicBezTo>
                    <a:pt x="547" y="215"/>
                    <a:pt x="547" y="215"/>
                    <a:pt x="547" y="215"/>
                  </a:cubicBezTo>
                  <a:cubicBezTo>
                    <a:pt x="545" y="215"/>
                    <a:pt x="543" y="214"/>
                    <a:pt x="542" y="215"/>
                  </a:cubicBezTo>
                  <a:cubicBezTo>
                    <a:pt x="541" y="216"/>
                    <a:pt x="539" y="215"/>
                    <a:pt x="537" y="214"/>
                  </a:cubicBezTo>
                  <a:cubicBezTo>
                    <a:pt x="537" y="214"/>
                    <a:pt x="536" y="214"/>
                    <a:pt x="536" y="214"/>
                  </a:cubicBezTo>
                  <a:cubicBezTo>
                    <a:pt x="535" y="216"/>
                    <a:pt x="534" y="216"/>
                    <a:pt x="532" y="216"/>
                  </a:cubicBezTo>
                  <a:cubicBezTo>
                    <a:pt x="530" y="215"/>
                    <a:pt x="528" y="216"/>
                    <a:pt x="527" y="218"/>
                  </a:cubicBezTo>
                  <a:cubicBezTo>
                    <a:pt x="527" y="219"/>
                    <a:pt x="526" y="220"/>
                    <a:pt x="527" y="220"/>
                  </a:cubicBezTo>
                  <a:cubicBezTo>
                    <a:pt x="528" y="221"/>
                    <a:pt x="528" y="222"/>
                    <a:pt x="529" y="221"/>
                  </a:cubicBezTo>
                  <a:cubicBezTo>
                    <a:pt x="530" y="220"/>
                    <a:pt x="532" y="221"/>
                    <a:pt x="533" y="220"/>
                  </a:cubicBezTo>
                  <a:cubicBezTo>
                    <a:pt x="534" y="219"/>
                    <a:pt x="535" y="220"/>
                    <a:pt x="536" y="221"/>
                  </a:cubicBezTo>
                  <a:cubicBezTo>
                    <a:pt x="537" y="221"/>
                    <a:pt x="538" y="220"/>
                    <a:pt x="538" y="220"/>
                  </a:cubicBezTo>
                  <a:cubicBezTo>
                    <a:pt x="539" y="220"/>
                    <a:pt x="540" y="218"/>
                    <a:pt x="541" y="219"/>
                  </a:cubicBezTo>
                  <a:cubicBezTo>
                    <a:pt x="542" y="220"/>
                    <a:pt x="543" y="218"/>
                    <a:pt x="544" y="219"/>
                  </a:cubicBezTo>
                  <a:cubicBezTo>
                    <a:pt x="544" y="219"/>
                    <a:pt x="545" y="219"/>
                    <a:pt x="545" y="219"/>
                  </a:cubicBezTo>
                  <a:cubicBezTo>
                    <a:pt x="545" y="220"/>
                    <a:pt x="544" y="220"/>
                    <a:pt x="544" y="221"/>
                  </a:cubicBezTo>
                  <a:cubicBezTo>
                    <a:pt x="542" y="221"/>
                    <a:pt x="541" y="221"/>
                    <a:pt x="539" y="222"/>
                  </a:cubicBezTo>
                  <a:cubicBezTo>
                    <a:pt x="539" y="222"/>
                    <a:pt x="538" y="222"/>
                    <a:pt x="538" y="222"/>
                  </a:cubicBezTo>
                  <a:cubicBezTo>
                    <a:pt x="538" y="222"/>
                    <a:pt x="539" y="222"/>
                    <a:pt x="539" y="222"/>
                  </a:cubicBezTo>
                  <a:cubicBezTo>
                    <a:pt x="540" y="223"/>
                    <a:pt x="540" y="223"/>
                    <a:pt x="541" y="223"/>
                  </a:cubicBezTo>
                  <a:cubicBezTo>
                    <a:pt x="543" y="224"/>
                    <a:pt x="541" y="225"/>
                    <a:pt x="541" y="225"/>
                  </a:cubicBezTo>
                  <a:cubicBezTo>
                    <a:pt x="540" y="225"/>
                    <a:pt x="540" y="225"/>
                    <a:pt x="539" y="226"/>
                  </a:cubicBezTo>
                  <a:cubicBezTo>
                    <a:pt x="540" y="226"/>
                    <a:pt x="540" y="227"/>
                    <a:pt x="541" y="227"/>
                  </a:cubicBezTo>
                  <a:cubicBezTo>
                    <a:pt x="542" y="228"/>
                    <a:pt x="544" y="228"/>
                    <a:pt x="545" y="229"/>
                  </a:cubicBezTo>
                  <a:cubicBezTo>
                    <a:pt x="545" y="229"/>
                    <a:pt x="546" y="230"/>
                    <a:pt x="546" y="230"/>
                  </a:cubicBezTo>
                  <a:cubicBezTo>
                    <a:pt x="545" y="230"/>
                    <a:pt x="545" y="230"/>
                    <a:pt x="545" y="230"/>
                  </a:cubicBezTo>
                  <a:cubicBezTo>
                    <a:pt x="544" y="230"/>
                    <a:pt x="543" y="229"/>
                    <a:pt x="542" y="230"/>
                  </a:cubicBezTo>
                  <a:cubicBezTo>
                    <a:pt x="541" y="230"/>
                    <a:pt x="540" y="231"/>
                    <a:pt x="539" y="231"/>
                  </a:cubicBezTo>
                  <a:cubicBezTo>
                    <a:pt x="539" y="231"/>
                    <a:pt x="538" y="231"/>
                    <a:pt x="538" y="231"/>
                  </a:cubicBezTo>
                  <a:cubicBezTo>
                    <a:pt x="536" y="229"/>
                    <a:pt x="534" y="231"/>
                    <a:pt x="532" y="231"/>
                  </a:cubicBezTo>
                  <a:cubicBezTo>
                    <a:pt x="530" y="231"/>
                    <a:pt x="529" y="231"/>
                    <a:pt x="528" y="231"/>
                  </a:cubicBezTo>
                  <a:cubicBezTo>
                    <a:pt x="526" y="230"/>
                    <a:pt x="527" y="231"/>
                    <a:pt x="527" y="232"/>
                  </a:cubicBezTo>
                  <a:cubicBezTo>
                    <a:pt x="526" y="233"/>
                    <a:pt x="524" y="231"/>
                    <a:pt x="524" y="233"/>
                  </a:cubicBezTo>
                  <a:cubicBezTo>
                    <a:pt x="523" y="233"/>
                    <a:pt x="523" y="233"/>
                    <a:pt x="522" y="233"/>
                  </a:cubicBezTo>
                  <a:cubicBezTo>
                    <a:pt x="522" y="233"/>
                    <a:pt x="521" y="232"/>
                    <a:pt x="520" y="232"/>
                  </a:cubicBezTo>
                  <a:cubicBezTo>
                    <a:pt x="521" y="232"/>
                    <a:pt x="521" y="231"/>
                    <a:pt x="522" y="231"/>
                  </a:cubicBezTo>
                  <a:cubicBezTo>
                    <a:pt x="524" y="231"/>
                    <a:pt x="525" y="230"/>
                    <a:pt x="526" y="229"/>
                  </a:cubicBezTo>
                  <a:cubicBezTo>
                    <a:pt x="526" y="229"/>
                    <a:pt x="526" y="228"/>
                    <a:pt x="527" y="228"/>
                  </a:cubicBezTo>
                  <a:cubicBezTo>
                    <a:pt x="526" y="228"/>
                    <a:pt x="526" y="228"/>
                    <a:pt x="525" y="228"/>
                  </a:cubicBezTo>
                  <a:cubicBezTo>
                    <a:pt x="525" y="228"/>
                    <a:pt x="524" y="227"/>
                    <a:pt x="523" y="228"/>
                  </a:cubicBezTo>
                  <a:cubicBezTo>
                    <a:pt x="523" y="228"/>
                    <a:pt x="522" y="228"/>
                    <a:pt x="521" y="227"/>
                  </a:cubicBezTo>
                  <a:cubicBezTo>
                    <a:pt x="521" y="227"/>
                    <a:pt x="521" y="226"/>
                    <a:pt x="521" y="226"/>
                  </a:cubicBezTo>
                  <a:cubicBezTo>
                    <a:pt x="524" y="226"/>
                    <a:pt x="523" y="224"/>
                    <a:pt x="523" y="223"/>
                  </a:cubicBezTo>
                  <a:cubicBezTo>
                    <a:pt x="524" y="221"/>
                    <a:pt x="524" y="220"/>
                    <a:pt x="522" y="221"/>
                  </a:cubicBezTo>
                  <a:cubicBezTo>
                    <a:pt x="521" y="221"/>
                    <a:pt x="519" y="221"/>
                    <a:pt x="518" y="222"/>
                  </a:cubicBezTo>
                  <a:cubicBezTo>
                    <a:pt x="517" y="222"/>
                    <a:pt x="517" y="225"/>
                    <a:pt x="518" y="226"/>
                  </a:cubicBezTo>
                  <a:cubicBezTo>
                    <a:pt x="519" y="227"/>
                    <a:pt x="519" y="227"/>
                    <a:pt x="518" y="227"/>
                  </a:cubicBezTo>
                  <a:cubicBezTo>
                    <a:pt x="517" y="228"/>
                    <a:pt x="517" y="230"/>
                    <a:pt x="517" y="231"/>
                  </a:cubicBezTo>
                  <a:cubicBezTo>
                    <a:pt x="517" y="231"/>
                    <a:pt x="516" y="232"/>
                    <a:pt x="517" y="232"/>
                  </a:cubicBezTo>
                  <a:cubicBezTo>
                    <a:pt x="518" y="232"/>
                    <a:pt x="519" y="231"/>
                    <a:pt x="519" y="233"/>
                  </a:cubicBezTo>
                  <a:cubicBezTo>
                    <a:pt x="519" y="235"/>
                    <a:pt x="517" y="232"/>
                    <a:pt x="516" y="234"/>
                  </a:cubicBezTo>
                  <a:cubicBezTo>
                    <a:pt x="516" y="234"/>
                    <a:pt x="515" y="234"/>
                    <a:pt x="514" y="234"/>
                  </a:cubicBezTo>
                  <a:cubicBezTo>
                    <a:pt x="513" y="234"/>
                    <a:pt x="513" y="234"/>
                    <a:pt x="512" y="235"/>
                  </a:cubicBezTo>
                  <a:cubicBezTo>
                    <a:pt x="513" y="235"/>
                    <a:pt x="513" y="236"/>
                    <a:pt x="514" y="236"/>
                  </a:cubicBezTo>
                  <a:cubicBezTo>
                    <a:pt x="515" y="236"/>
                    <a:pt x="515" y="236"/>
                    <a:pt x="516" y="236"/>
                  </a:cubicBezTo>
                  <a:cubicBezTo>
                    <a:pt x="517" y="236"/>
                    <a:pt x="517" y="236"/>
                    <a:pt x="518" y="236"/>
                  </a:cubicBezTo>
                  <a:cubicBezTo>
                    <a:pt x="517" y="237"/>
                    <a:pt x="517" y="237"/>
                    <a:pt x="516" y="237"/>
                  </a:cubicBezTo>
                  <a:cubicBezTo>
                    <a:pt x="516" y="237"/>
                    <a:pt x="515" y="237"/>
                    <a:pt x="515" y="237"/>
                  </a:cubicBezTo>
                  <a:cubicBezTo>
                    <a:pt x="512" y="237"/>
                    <a:pt x="508" y="236"/>
                    <a:pt x="505" y="238"/>
                  </a:cubicBezTo>
                  <a:cubicBezTo>
                    <a:pt x="505" y="238"/>
                    <a:pt x="504" y="237"/>
                    <a:pt x="503" y="237"/>
                  </a:cubicBezTo>
                  <a:cubicBezTo>
                    <a:pt x="503" y="237"/>
                    <a:pt x="503" y="236"/>
                    <a:pt x="503" y="236"/>
                  </a:cubicBezTo>
                  <a:cubicBezTo>
                    <a:pt x="504" y="235"/>
                    <a:pt x="504" y="235"/>
                    <a:pt x="503" y="234"/>
                  </a:cubicBezTo>
                  <a:cubicBezTo>
                    <a:pt x="503" y="233"/>
                    <a:pt x="504" y="231"/>
                    <a:pt x="506" y="233"/>
                  </a:cubicBezTo>
                  <a:cubicBezTo>
                    <a:pt x="506" y="233"/>
                    <a:pt x="507" y="233"/>
                    <a:pt x="507" y="232"/>
                  </a:cubicBezTo>
                  <a:cubicBezTo>
                    <a:pt x="507" y="232"/>
                    <a:pt x="507" y="231"/>
                    <a:pt x="507" y="230"/>
                  </a:cubicBezTo>
                  <a:cubicBezTo>
                    <a:pt x="506" y="230"/>
                    <a:pt x="505" y="230"/>
                    <a:pt x="505" y="230"/>
                  </a:cubicBezTo>
                  <a:cubicBezTo>
                    <a:pt x="504" y="230"/>
                    <a:pt x="504" y="230"/>
                    <a:pt x="504" y="230"/>
                  </a:cubicBezTo>
                  <a:cubicBezTo>
                    <a:pt x="504" y="230"/>
                    <a:pt x="504" y="229"/>
                    <a:pt x="504" y="229"/>
                  </a:cubicBezTo>
                  <a:cubicBezTo>
                    <a:pt x="504" y="229"/>
                    <a:pt x="505" y="229"/>
                    <a:pt x="505" y="229"/>
                  </a:cubicBezTo>
                  <a:cubicBezTo>
                    <a:pt x="506" y="229"/>
                    <a:pt x="506" y="228"/>
                    <a:pt x="507" y="228"/>
                  </a:cubicBezTo>
                  <a:cubicBezTo>
                    <a:pt x="507" y="227"/>
                    <a:pt x="506" y="227"/>
                    <a:pt x="506" y="226"/>
                  </a:cubicBezTo>
                  <a:cubicBezTo>
                    <a:pt x="506" y="226"/>
                    <a:pt x="506" y="225"/>
                    <a:pt x="506" y="225"/>
                  </a:cubicBezTo>
                  <a:cubicBezTo>
                    <a:pt x="506" y="225"/>
                    <a:pt x="505" y="224"/>
                    <a:pt x="505" y="224"/>
                  </a:cubicBezTo>
                  <a:cubicBezTo>
                    <a:pt x="504" y="224"/>
                    <a:pt x="503" y="224"/>
                    <a:pt x="503" y="224"/>
                  </a:cubicBezTo>
                  <a:cubicBezTo>
                    <a:pt x="501" y="224"/>
                    <a:pt x="502" y="225"/>
                    <a:pt x="502" y="226"/>
                  </a:cubicBezTo>
                  <a:cubicBezTo>
                    <a:pt x="502" y="227"/>
                    <a:pt x="502" y="227"/>
                    <a:pt x="503" y="228"/>
                  </a:cubicBezTo>
                  <a:cubicBezTo>
                    <a:pt x="502" y="228"/>
                    <a:pt x="502" y="228"/>
                    <a:pt x="501" y="228"/>
                  </a:cubicBezTo>
                  <a:cubicBezTo>
                    <a:pt x="501" y="229"/>
                    <a:pt x="501" y="229"/>
                    <a:pt x="502" y="230"/>
                  </a:cubicBezTo>
                  <a:cubicBezTo>
                    <a:pt x="501" y="230"/>
                    <a:pt x="501" y="230"/>
                    <a:pt x="500" y="230"/>
                  </a:cubicBezTo>
                  <a:cubicBezTo>
                    <a:pt x="499" y="230"/>
                    <a:pt x="499" y="231"/>
                    <a:pt x="499" y="231"/>
                  </a:cubicBezTo>
                  <a:cubicBezTo>
                    <a:pt x="502" y="232"/>
                    <a:pt x="501" y="233"/>
                    <a:pt x="500" y="234"/>
                  </a:cubicBezTo>
                  <a:cubicBezTo>
                    <a:pt x="499" y="234"/>
                    <a:pt x="498" y="235"/>
                    <a:pt x="499" y="235"/>
                  </a:cubicBezTo>
                  <a:cubicBezTo>
                    <a:pt x="502" y="235"/>
                    <a:pt x="500" y="236"/>
                    <a:pt x="500" y="236"/>
                  </a:cubicBezTo>
                  <a:cubicBezTo>
                    <a:pt x="499" y="237"/>
                    <a:pt x="498" y="237"/>
                    <a:pt x="497" y="238"/>
                  </a:cubicBezTo>
                  <a:cubicBezTo>
                    <a:pt x="496" y="238"/>
                    <a:pt x="496" y="238"/>
                    <a:pt x="496" y="236"/>
                  </a:cubicBezTo>
                  <a:cubicBezTo>
                    <a:pt x="496" y="236"/>
                    <a:pt x="496" y="235"/>
                    <a:pt x="497" y="235"/>
                  </a:cubicBezTo>
                  <a:cubicBezTo>
                    <a:pt x="497" y="235"/>
                    <a:pt x="497" y="235"/>
                    <a:pt x="498" y="235"/>
                  </a:cubicBezTo>
                  <a:cubicBezTo>
                    <a:pt x="497" y="234"/>
                    <a:pt x="497" y="234"/>
                    <a:pt x="497" y="234"/>
                  </a:cubicBezTo>
                  <a:cubicBezTo>
                    <a:pt x="496" y="234"/>
                    <a:pt x="496" y="233"/>
                    <a:pt x="495" y="233"/>
                  </a:cubicBezTo>
                  <a:cubicBezTo>
                    <a:pt x="495" y="232"/>
                    <a:pt x="495" y="232"/>
                    <a:pt x="494" y="231"/>
                  </a:cubicBezTo>
                  <a:cubicBezTo>
                    <a:pt x="494" y="232"/>
                    <a:pt x="493" y="232"/>
                    <a:pt x="493" y="233"/>
                  </a:cubicBezTo>
                  <a:cubicBezTo>
                    <a:pt x="494" y="236"/>
                    <a:pt x="492" y="236"/>
                    <a:pt x="489" y="236"/>
                  </a:cubicBezTo>
                  <a:cubicBezTo>
                    <a:pt x="489" y="236"/>
                    <a:pt x="488" y="237"/>
                    <a:pt x="487" y="237"/>
                  </a:cubicBezTo>
                  <a:cubicBezTo>
                    <a:pt x="483" y="237"/>
                    <a:pt x="479" y="237"/>
                    <a:pt x="474" y="239"/>
                  </a:cubicBezTo>
                  <a:cubicBezTo>
                    <a:pt x="471" y="240"/>
                    <a:pt x="468" y="239"/>
                    <a:pt x="465" y="240"/>
                  </a:cubicBezTo>
                  <a:cubicBezTo>
                    <a:pt x="463" y="240"/>
                    <a:pt x="461" y="240"/>
                    <a:pt x="459" y="240"/>
                  </a:cubicBezTo>
                  <a:cubicBezTo>
                    <a:pt x="458" y="240"/>
                    <a:pt x="456" y="242"/>
                    <a:pt x="455" y="240"/>
                  </a:cubicBezTo>
                  <a:cubicBezTo>
                    <a:pt x="455" y="240"/>
                    <a:pt x="454" y="240"/>
                    <a:pt x="453" y="241"/>
                  </a:cubicBezTo>
                  <a:cubicBezTo>
                    <a:pt x="453" y="241"/>
                    <a:pt x="453" y="242"/>
                    <a:pt x="452" y="241"/>
                  </a:cubicBezTo>
                  <a:cubicBezTo>
                    <a:pt x="451" y="241"/>
                    <a:pt x="451" y="240"/>
                    <a:pt x="451" y="239"/>
                  </a:cubicBezTo>
                  <a:cubicBezTo>
                    <a:pt x="451" y="238"/>
                    <a:pt x="452" y="240"/>
                    <a:pt x="452" y="240"/>
                  </a:cubicBezTo>
                  <a:cubicBezTo>
                    <a:pt x="453" y="238"/>
                    <a:pt x="455" y="239"/>
                    <a:pt x="456" y="239"/>
                  </a:cubicBezTo>
                  <a:cubicBezTo>
                    <a:pt x="457" y="239"/>
                    <a:pt x="457" y="238"/>
                    <a:pt x="457" y="238"/>
                  </a:cubicBezTo>
                  <a:cubicBezTo>
                    <a:pt x="457" y="238"/>
                    <a:pt x="457" y="238"/>
                    <a:pt x="456" y="238"/>
                  </a:cubicBezTo>
                  <a:cubicBezTo>
                    <a:pt x="454" y="238"/>
                    <a:pt x="454" y="238"/>
                    <a:pt x="454" y="236"/>
                  </a:cubicBezTo>
                  <a:cubicBezTo>
                    <a:pt x="455" y="235"/>
                    <a:pt x="455" y="233"/>
                    <a:pt x="455" y="232"/>
                  </a:cubicBezTo>
                  <a:cubicBezTo>
                    <a:pt x="454" y="232"/>
                    <a:pt x="453" y="232"/>
                    <a:pt x="452" y="232"/>
                  </a:cubicBezTo>
                  <a:cubicBezTo>
                    <a:pt x="450" y="233"/>
                    <a:pt x="448" y="232"/>
                    <a:pt x="448" y="233"/>
                  </a:cubicBezTo>
                  <a:cubicBezTo>
                    <a:pt x="447" y="235"/>
                    <a:pt x="444" y="233"/>
                    <a:pt x="444" y="235"/>
                  </a:cubicBezTo>
                  <a:cubicBezTo>
                    <a:pt x="443" y="235"/>
                    <a:pt x="443" y="236"/>
                    <a:pt x="442" y="236"/>
                  </a:cubicBezTo>
                  <a:cubicBezTo>
                    <a:pt x="441" y="237"/>
                    <a:pt x="440" y="237"/>
                    <a:pt x="440" y="235"/>
                  </a:cubicBezTo>
                  <a:cubicBezTo>
                    <a:pt x="440" y="234"/>
                    <a:pt x="440" y="234"/>
                    <a:pt x="439" y="235"/>
                  </a:cubicBezTo>
                  <a:cubicBezTo>
                    <a:pt x="438" y="234"/>
                    <a:pt x="436" y="234"/>
                    <a:pt x="435" y="235"/>
                  </a:cubicBezTo>
                  <a:cubicBezTo>
                    <a:pt x="434" y="236"/>
                    <a:pt x="431" y="234"/>
                    <a:pt x="430" y="235"/>
                  </a:cubicBezTo>
                  <a:cubicBezTo>
                    <a:pt x="428" y="237"/>
                    <a:pt x="425" y="236"/>
                    <a:pt x="423" y="236"/>
                  </a:cubicBezTo>
                  <a:cubicBezTo>
                    <a:pt x="423" y="236"/>
                    <a:pt x="422" y="236"/>
                    <a:pt x="422" y="236"/>
                  </a:cubicBezTo>
                  <a:cubicBezTo>
                    <a:pt x="422" y="235"/>
                    <a:pt x="422" y="235"/>
                    <a:pt x="423" y="235"/>
                  </a:cubicBezTo>
                  <a:cubicBezTo>
                    <a:pt x="424" y="235"/>
                    <a:pt x="425" y="234"/>
                    <a:pt x="426" y="234"/>
                  </a:cubicBezTo>
                  <a:cubicBezTo>
                    <a:pt x="431" y="235"/>
                    <a:pt x="436" y="232"/>
                    <a:pt x="441" y="232"/>
                  </a:cubicBezTo>
                  <a:cubicBezTo>
                    <a:pt x="442" y="230"/>
                    <a:pt x="442" y="233"/>
                    <a:pt x="443" y="232"/>
                  </a:cubicBezTo>
                  <a:cubicBezTo>
                    <a:pt x="444" y="232"/>
                    <a:pt x="445" y="231"/>
                    <a:pt x="446" y="231"/>
                  </a:cubicBezTo>
                  <a:cubicBezTo>
                    <a:pt x="447" y="231"/>
                    <a:pt x="447" y="231"/>
                    <a:pt x="447" y="229"/>
                  </a:cubicBezTo>
                  <a:cubicBezTo>
                    <a:pt x="447" y="229"/>
                    <a:pt x="447" y="228"/>
                    <a:pt x="448" y="228"/>
                  </a:cubicBezTo>
                  <a:cubicBezTo>
                    <a:pt x="448" y="228"/>
                    <a:pt x="449" y="228"/>
                    <a:pt x="450" y="228"/>
                  </a:cubicBezTo>
                  <a:cubicBezTo>
                    <a:pt x="450" y="228"/>
                    <a:pt x="450" y="228"/>
                    <a:pt x="451" y="228"/>
                  </a:cubicBezTo>
                  <a:cubicBezTo>
                    <a:pt x="450" y="228"/>
                    <a:pt x="450" y="227"/>
                    <a:pt x="449" y="227"/>
                  </a:cubicBezTo>
                  <a:cubicBezTo>
                    <a:pt x="449" y="227"/>
                    <a:pt x="449" y="226"/>
                    <a:pt x="448" y="227"/>
                  </a:cubicBezTo>
                  <a:cubicBezTo>
                    <a:pt x="447" y="228"/>
                    <a:pt x="446" y="227"/>
                    <a:pt x="446" y="226"/>
                  </a:cubicBezTo>
                  <a:cubicBezTo>
                    <a:pt x="446" y="225"/>
                    <a:pt x="446" y="223"/>
                    <a:pt x="447" y="222"/>
                  </a:cubicBezTo>
                  <a:cubicBezTo>
                    <a:pt x="448" y="222"/>
                    <a:pt x="449" y="222"/>
                    <a:pt x="450" y="221"/>
                  </a:cubicBezTo>
                  <a:cubicBezTo>
                    <a:pt x="452" y="221"/>
                    <a:pt x="454" y="220"/>
                    <a:pt x="456" y="220"/>
                  </a:cubicBezTo>
                  <a:cubicBezTo>
                    <a:pt x="457" y="219"/>
                    <a:pt x="458" y="220"/>
                    <a:pt x="457" y="218"/>
                  </a:cubicBezTo>
                  <a:cubicBezTo>
                    <a:pt x="457" y="218"/>
                    <a:pt x="457" y="218"/>
                    <a:pt x="456" y="218"/>
                  </a:cubicBezTo>
                  <a:cubicBezTo>
                    <a:pt x="456" y="218"/>
                    <a:pt x="455" y="218"/>
                    <a:pt x="455" y="218"/>
                  </a:cubicBezTo>
                  <a:cubicBezTo>
                    <a:pt x="453" y="218"/>
                    <a:pt x="452" y="218"/>
                    <a:pt x="453" y="216"/>
                  </a:cubicBezTo>
                  <a:cubicBezTo>
                    <a:pt x="453" y="216"/>
                    <a:pt x="452" y="215"/>
                    <a:pt x="452" y="215"/>
                  </a:cubicBezTo>
                  <a:cubicBezTo>
                    <a:pt x="452" y="214"/>
                    <a:pt x="452" y="214"/>
                    <a:pt x="452" y="214"/>
                  </a:cubicBezTo>
                  <a:cubicBezTo>
                    <a:pt x="453" y="214"/>
                    <a:pt x="454" y="214"/>
                    <a:pt x="455" y="214"/>
                  </a:cubicBezTo>
                  <a:cubicBezTo>
                    <a:pt x="455" y="214"/>
                    <a:pt x="455" y="214"/>
                    <a:pt x="456" y="213"/>
                  </a:cubicBezTo>
                  <a:cubicBezTo>
                    <a:pt x="455" y="213"/>
                    <a:pt x="455" y="213"/>
                    <a:pt x="455" y="213"/>
                  </a:cubicBezTo>
                  <a:cubicBezTo>
                    <a:pt x="453" y="212"/>
                    <a:pt x="452" y="213"/>
                    <a:pt x="451" y="213"/>
                  </a:cubicBezTo>
                  <a:cubicBezTo>
                    <a:pt x="450" y="214"/>
                    <a:pt x="450" y="214"/>
                    <a:pt x="450" y="213"/>
                  </a:cubicBezTo>
                  <a:cubicBezTo>
                    <a:pt x="450" y="213"/>
                    <a:pt x="450" y="213"/>
                    <a:pt x="450" y="213"/>
                  </a:cubicBezTo>
                  <a:cubicBezTo>
                    <a:pt x="450" y="211"/>
                    <a:pt x="451" y="211"/>
                    <a:pt x="453" y="211"/>
                  </a:cubicBezTo>
                  <a:cubicBezTo>
                    <a:pt x="453" y="211"/>
                    <a:pt x="453" y="211"/>
                    <a:pt x="454" y="210"/>
                  </a:cubicBezTo>
                  <a:cubicBezTo>
                    <a:pt x="453" y="210"/>
                    <a:pt x="453" y="210"/>
                    <a:pt x="453" y="210"/>
                  </a:cubicBezTo>
                  <a:cubicBezTo>
                    <a:pt x="451" y="210"/>
                    <a:pt x="449" y="209"/>
                    <a:pt x="448" y="211"/>
                  </a:cubicBezTo>
                  <a:cubicBezTo>
                    <a:pt x="447" y="211"/>
                    <a:pt x="446" y="211"/>
                    <a:pt x="446" y="211"/>
                  </a:cubicBezTo>
                  <a:cubicBezTo>
                    <a:pt x="442" y="210"/>
                    <a:pt x="441" y="211"/>
                    <a:pt x="440" y="214"/>
                  </a:cubicBezTo>
                  <a:cubicBezTo>
                    <a:pt x="440" y="214"/>
                    <a:pt x="440" y="214"/>
                    <a:pt x="441" y="215"/>
                  </a:cubicBezTo>
                  <a:cubicBezTo>
                    <a:pt x="441" y="215"/>
                    <a:pt x="441" y="214"/>
                    <a:pt x="441" y="214"/>
                  </a:cubicBezTo>
                  <a:cubicBezTo>
                    <a:pt x="442" y="214"/>
                    <a:pt x="442" y="213"/>
                    <a:pt x="442" y="213"/>
                  </a:cubicBezTo>
                  <a:cubicBezTo>
                    <a:pt x="443" y="212"/>
                    <a:pt x="445" y="212"/>
                    <a:pt x="446" y="212"/>
                  </a:cubicBezTo>
                  <a:cubicBezTo>
                    <a:pt x="447" y="213"/>
                    <a:pt x="447" y="214"/>
                    <a:pt x="447" y="215"/>
                  </a:cubicBezTo>
                  <a:cubicBezTo>
                    <a:pt x="446" y="217"/>
                    <a:pt x="446" y="217"/>
                    <a:pt x="447" y="217"/>
                  </a:cubicBezTo>
                  <a:cubicBezTo>
                    <a:pt x="448" y="217"/>
                    <a:pt x="450" y="217"/>
                    <a:pt x="451" y="217"/>
                  </a:cubicBezTo>
                  <a:cubicBezTo>
                    <a:pt x="451" y="217"/>
                    <a:pt x="451" y="217"/>
                    <a:pt x="452" y="217"/>
                  </a:cubicBezTo>
                  <a:cubicBezTo>
                    <a:pt x="452" y="217"/>
                    <a:pt x="451" y="218"/>
                    <a:pt x="451" y="218"/>
                  </a:cubicBezTo>
                  <a:cubicBezTo>
                    <a:pt x="450" y="218"/>
                    <a:pt x="449" y="219"/>
                    <a:pt x="448" y="220"/>
                  </a:cubicBezTo>
                  <a:cubicBezTo>
                    <a:pt x="444" y="220"/>
                    <a:pt x="440" y="219"/>
                    <a:pt x="437" y="220"/>
                  </a:cubicBezTo>
                  <a:cubicBezTo>
                    <a:pt x="435" y="218"/>
                    <a:pt x="434" y="221"/>
                    <a:pt x="432" y="221"/>
                  </a:cubicBezTo>
                  <a:cubicBezTo>
                    <a:pt x="431" y="222"/>
                    <a:pt x="431" y="224"/>
                    <a:pt x="433" y="225"/>
                  </a:cubicBezTo>
                  <a:cubicBezTo>
                    <a:pt x="433" y="226"/>
                    <a:pt x="433" y="226"/>
                    <a:pt x="433" y="227"/>
                  </a:cubicBezTo>
                  <a:cubicBezTo>
                    <a:pt x="433" y="227"/>
                    <a:pt x="432" y="227"/>
                    <a:pt x="432" y="227"/>
                  </a:cubicBezTo>
                  <a:cubicBezTo>
                    <a:pt x="430" y="225"/>
                    <a:pt x="429" y="227"/>
                    <a:pt x="427" y="228"/>
                  </a:cubicBezTo>
                  <a:cubicBezTo>
                    <a:pt x="427" y="228"/>
                    <a:pt x="427" y="228"/>
                    <a:pt x="427" y="229"/>
                  </a:cubicBezTo>
                  <a:cubicBezTo>
                    <a:pt x="427" y="229"/>
                    <a:pt x="427" y="229"/>
                    <a:pt x="427" y="229"/>
                  </a:cubicBezTo>
                  <a:cubicBezTo>
                    <a:pt x="429" y="229"/>
                    <a:pt x="431" y="229"/>
                    <a:pt x="433" y="229"/>
                  </a:cubicBezTo>
                  <a:cubicBezTo>
                    <a:pt x="433" y="229"/>
                    <a:pt x="433" y="230"/>
                    <a:pt x="433" y="230"/>
                  </a:cubicBezTo>
                  <a:cubicBezTo>
                    <a:pt x="433" y="230"/>
                    <a:pt x="433" y="231"/>
                    <a:pt x="433" y="231"/>
                  </a:cubicBezTo>
                  <a:cubicBezTo>
                    <a:pt x="430" y="231"/>
                    <a:pt x="428" y="231"/>
                    <a:pt x="426" y="231"/>
                  </a:cubicBezTo>
                  <a:cubicBezTo>
                    <a:pt x="425" y="231"/>
                    <a:pt x="423" y="230"/>
                    <a:pt x="425" y="229"/>
                  </a:cubicBezTo>
                  <a:cubicBezTo>
                    <a:pt x="425" y="228"/>
                    <a:pt x="425" y="226"/>
                    <a:pt x="424" y="226"/>
                  </a:cubicBezTo>
                  <a:cubicBezTo>
                    <a:pt x="422" y="226"/>
                    <a:pt x="420" y="226"/>
                    <a:pt x="417" y="227"/>
                  </a:cubicBezTo>
                  <a:cubicBezTo>
                    <a:pt x="417" y="227"/>
                    <a:pt x="417" y="227"/>
                    <a:pt x="416" y="228"/>
                  </a:cubicBezTo>
                  <a:cubicBezTo>
                    <a:pt x="417" y="228"/>
                    <a:pt x="417" y="228"/>
                    <a:pt x="417" y="228"/>
                  </a:cubicBezTo>
                  <a:cubicBezTo>
                    <a:pt x="418" y="229"/>
                    <a:pt x="419" y="229"/>
                    <a:pt x="420" y="230"/>
                  </a:cubicBezTo>
                  <a:cubicBezTo>
                    <a:pt x="421" y="230"/>
                    <a:pt x="421" y="231"/>
                    <a:pt x="420" y="231"/>
                  </a:cubicBezTo>
                  <a:cubicBezTo>
                    <a:pt x="420" y="232"/>
                    <a:pt x="420" y="232"/>
                    <a:pt x="419" y="232"/>
                  </a:cubicBezTo>
                  <a:cubicBezTo>
                    <a:pt x="418" y="232"/>
                    <a:pt x="417" y="232"/>
                    <a:pt x="417" y="233"/>
                  </a:cubicBezTo>
                  <a:cubicBezTo>
                    <a:pt x="417" y="234"/>
                    <a:pt x="418" y="234"/>
                    <a:pt x="419" y="234"/>
                  </a:cubicBezTo>
                  <a:cubicBezTo>
                    <a:pt x="419" y="234"/>
                    <a:pt x="420" y="234"/>
                    <a:pt x="420" y="234"/>
                  </a:cubicBezTo>
                  <a:cubicBezTo>
                    <a:pt x="420" y="234"/>
                    <a:pt x="421" y="234"/>
                    <a:pt x="421" y="234"/>
                  </a:cubicBezTo>
                  <a:cubicBezTo>
                    <a:pt x="421" y="235"/>
                    <a:pt x="420" y="235"/>
                    <a:pt x="420" y="235"/>
                  </a:cubicBezTo>
                  <a:cubicBezTo>
                    <a:pt x="420" y="236"/>
                    <a:pt x="419" y="236"/>
                    <a:pt x="418" y="236"/>
                  </a:cubicBezTo>
                  <a:cubicBezTo>
                    <a:pt x="417" y="236"/>
                    <a:pt x="415" y="236"/>
                    <a:pt x="414" y="237"/>
                  </a:cubicBezTo>
                  <a:cubicBezTo>
                    <a:pt x="413" y="237"/>
                    <a:pt x="411" y="237"/>
                    <a:pt x="410" y="237"/>
                  </a:cubicBezTo>
                  <a:cubicBezTo>
                    <a:pt x="410" y="237"/>
                    <a:pt x="410" y="236"/>
                    <a:pt x="410" y="236"/>
                  </a:cubicBezTo>
                  <a:cubicBezTo>
                    <a:pt x="410" y="236"/>
                    <a:pt x="410" y="235"/>
                    <a:pt x="410" y="235"/>
                  </a:cubicBezTo>
                  <a:cubicBezTo>
                    <a:pt x="411" y="235"/>
                    <a:pt x="412" y="235"/>
                    <a:pt x="413" y="235"/>
                  </a:cubicBezTo>
                  <a:cubicBezTo>
                    <a:pt x="414" y="235"/>
                    <a:pt x="414" y="235"/>
                    <a:pt x="414" y="234"/>
                  </a:cubicBezTo>
                  <a:cubicBezTo>
                    <a:pt x="414" y="234"/>
                    <a:pt x="414" y="234"/>
                    <a:pt x="413" y="233"/>
                  </a:cubicBezTo>
                  <a:cubicBezTo>
                    <a:pt x="413" y="233"/>
                    <a:pt x="412" y="233"/>
                    <a:pt x="411" y="233"/>
                  </a:cubicBezTo>
                  <a:cubicBezTo>
                    <a:pt x="410" y="233"/>
                    <a:pt x="409" y="233"/>
                    <a:pt x="407" y="233"/>
                  </a:cubicBezTo>
                  <a:cubicBezTo>
                    <a:pt x="406" y="233"/>
                    <a:pt x="404" y="233"/>
                    <a:pt x="403" y="232"/>
                  </a:cubicBezTo>
                  <a:cubicBezTo>
                    <a:pt x="402" y="231"/>
                    <a:pt x="401" y="234"/>
                    <a:pt x="400" y="232"/>
                  </a:cubicBezTo>
                  <a:cubicBezTo>
                    <a:pt x="399" y="233"/>
                    <a:pt x="399" y="233"/>
                    <a:pt x="398" y="233"/>
                  </a:cubicBezTo>
                  <a:cubicBezTo>
                    <a:pt x="399" y="234"/>
                    <a:pt x="399" y="234"/>
                    <a:pt x="399" y="234"/>
                  </a:cubicBezTo>
                  <a:cubicBezTo>
                    <a:pt x="401" y="234"/>
                    <a:pt x="403" y="234"/>
                    <a:pt x="405" y="234"/>
                  </a:cubicBezTo>
                  <a:cubicBezTo>
                    <a:pt x="405" y="234"/>
                    <a:pt x="405" y="234"/>
                    <a:pt x="406" y="235"/>
                  </a:cubicBezTo>
                  <a:cubicBezTo>
                    <a:pt x="405" y="235"/>
                    <a:pt x="405" y="235"/>
                    <a:pt x="405" y="235"/>
                  </a:cubicBezTo>
                  <a:cubicBezTo>
                    <a:pt x="404" y="235"/>
                    <a:pt x="403" y="235"/>
                    <a:pt x="402" y="235"/>
                  </a:cubicBezTo>
                  <a:cubicBezTo>
                    <a:pt x="403" y="236"/>
                    <a:pt x="404" y="236"/>
                    <a:pt x="404" y="238"/>
                  </a:cubicBezTo>
                  <a:cubicBezTo>
                    <a:pt x="404" y="238"/>
                    <a:pt x="405" y="238"/>
                    <a:pt x="405" y="238"/>
                  </a:cubicBezTo>
                  <a:cubicBezTo>
                    <a:pt x="407" y="240"/>
                    <a:pt x="407" y="240"/>
                    <a:pt x="409" y="239"/>
                  </a:cubicBezTo>
                  <a:cubicBezTo>
                    <a:pt x="410" y="238"/>
                    <a:pt x="410" y="238"/>
                    <a:pt x="411" y="238"/>
                  </a:cubicBezTo>
                  <a:cubicBezTo>
                    <a:pt x="413" y="239"/>
                    <a:pt x="415" y="239"/>
                    <a:pt x="416" y="238"/>
                  </a:cubicBezTo>
                  <a:cubicBezTo>
                    <a:pt x="417" y="238"/>
                    <a:pt x="418" y="238"/>
                    <a:pt x="419" y="238"/>
                  </a:cubicBezTo>
                  <a:cubicBezTo>
                    <a:pt x="420" y="239"/>
                    <a:pt x="422" y="238"/>
                    <a:pt x="424" y="238"/>
                  </a:cubicBezTo>
                  <a:cubicBezTo>
                    <a:pt x="426" y="237"/>
                    <a:pt x="428" y="237"/>
                    <a:pt x="431" y="237"/>
                  </a:cubicBezTo>
                  <a:cubicBezTo>
                    <a:pt x="432" y="237"/>
                    <a:pt x="434" y="238"/>
                    <a:pt x="435" y="236"/>
                  </a:cubicBezTo>
                  <a:cubicBezTo>
                    <a:pt x="436" y="237"/>
                    <a:pt x="436" y="237"/>
                    <a:pt x="437" y="236"/>
                  </a:cubicBezTo>
                  <a:cubicBezTo>
                    <a:pt x="439" y="237"/>
                    <a:pt x="440" y="239"/>
                    <a:pt x="442" y="240"/>
                  </a:cubicBezTo>
                  <a:cubicBezTo>
                    <a:pt x="442" y="240"/>
                    <a:pt x="442" y="242"/>
                    <a:pt x="442" y="242"/>
                  </a:cubicBezTo>
                  <a:cubicBezTo>
                    <a:pt x="439" y="242"/>
                    <a:pt x="437" y="243"/>
                    <a:pt x="434" y="244"/>
                  </a:cubicBezTo>
                  <a:cubicBezTo>
                    <a:pt x="433" y="244"/>
                    <a:pt x="431" y="244"/>
                    <a:pt x="430" y="244"/>
                  </a:cubicBezTo>
                  <a:cubicBezTo>
                    <a:pt x="428" y="243"/>
                    <a:pt x="427" y="245"/>
                    <a:pt x="425" y="244"/>
                  </a:cubicBezTo>
                  <a:cubicBezTo>
                    <a:pt x="424" y="243"/>
                    <a:pt x="423" y="244"/>
                    <a:pt x="421" y="245"/>
                  </a:cubicBezTo>
                  <a:cubicBezTo>
                    <a:pt x="420" y="245"/>
                    <a:pt x="419" y="244"/>
                    <a:pt x="418" y="245"/>
                  </a:cubicBezTo>
                  <a:cubicBezTo>
                    <a:pt x="417" y="245"/>
                    <a:pt x="415" y="245"/>
                    <a:pt x="414" y="246"/>
                  </a:cubicBezTo>
                  <a:cubicBezTo>
                    <a:pt x="413" y="246"/>
                    <a:pt x="412" y="247"/>
                    <a:pt x="412" y="245"/>
                  </a:cubicBezTo>
                  <a:cubicBezTo>
                    <a:pt x="411" y="244"/>
                    <a:pt x="413" y="245"/>
                    <a:pt x="413" y="244"/>
                  </a:cubicBezTo>
                  <a:cubicBezTo>
                    <a:pt x="414" y="244"/>
                    <a:pt x="414" y="244"/>
                    <a:pt x="415" y="244"/>
                  </a:cubicBezTo>
                  <a:cubicBezTo>
                    <a:pt x="416" y="243"/>
                    <a:pt x="417" y="244"/>
                    <a:pt x="417" y="242"/>
                  </a:cubicBezTo>
                  <a:cubicBezTo>
                    <a:pt x="417" y="241"/>
                    <a:pt x="416" y="242"/>
                    <a:pt x="415" y="242"/>
                  </a:cubicBezTo>
                  <a:cubicBezTo>
                    <a:pt x="414" y="241"/>
                    <a:pt x="414" y="241"/>
                    <a:pt x="413" y="241"/>
                  </a:cubicBezTo>
                  <a:cubicBezTo>
                    <a:pt x="413" y="241"/>
                    <a:pt x="413" y="241"/>
                    <a:pt x="413" y="241"/>
                  </a:cubicBezTo>
                  <a:cubicBezTo>
                    <a:pt x="413" y="242"/>
                    <a:pt x="414" y="242"/>
                    <a:pt x="413" y="243"/>
                  </a:cubicBezTo>
                  <a:cubicBezTo>
                    <a:pt x="412" y="243"/>
                    <a:pt x="411" y="243"/>
                    <a:pt x="410" y="243"/>
                  </a:cubicBezTo>
                  <a:cubicBezTo>
                    <a:pt x="409" y="242"/>
                    <a:pt x="411" y="241"/>
                    <a:pt x="410" y="241"/>
                  </a:cubicBezTo>
                  <a:cubicBezTo>
                    <a:pt x="409" y="241"/>
                    <a:pt x="407" y="241"/>
                    <a:pt x="406" y="241"/>
                  </a:cubicBezTo>
                  <a:cubicBezTo>
                    <a:pt x="406" y="241"/>
                    <a:pt x="406" y="241"/>
                    <a:pt x="406" y="241"/>
                  </a:cubicBezTo>
                  <a:cubicBezTo>
                    <a:pt x="406" y="241"/>
                    <a:pt x="406" y="242"/>
                    <a:pt x="407" y="242"/>
                  </a:cubicBezTo>
                  <a:cubicBezTo>
                    <a:pt x="407" y="242"/>
                    <a:pt x="409" y="241"/>
                    <a:pt x="409" y="243"/>
                  </a:cubicBezTo>
                  <a:cubicBezTo>
                    <a:pt x="408" y="244"/>
                    <a:pt x="407" y="244"/>
                    <a:pt x="407" y="244"/>
                  </a:cubicBezTo>
                  <a:cubicBezTo>
                    <a:pt x="406" y="244"/>
                    <a:pt x="405" y="244"/>
                    <a:pt x="405" y="244"/>
                  </a:cubicBezTo>
                  <a:cubicBezTo>
                    <a:pt x="404" y="244"/>
                    <a:pt x="404" y="244"/>
                    <a:pt x="404" y="245"/>
                  </a:cubicBezTo>
                  <a:cubicBezTo>
                    <a:pt x="405" y="245"/>
                    <a:pt x="405" y="245"/>
                    <a:pt x="405" y="245"/>
                  </a:cubicBezTo>
                  <a:cubicBezTo>
                    <a:pt x="405" y="246"/>
                    <a:pt x="405" y="246"/>
                    <a:pt x="406" y="247"/>
                  </a:cubicBezTo>
                  <a:cubicBezTo>
                    <a:pt x="405" y="247"/>
                    <a:pt x="405" y="247"/>
                    <a:pt x="404" y="247"/>
                  </a:cubicBezTo>
                  <a:cubicBezTo>
                    <a:pt x="402" y="247"/>
                    <a:pt x="401" y="248"/>
                    <a:pt x="399" y="247"/>
                  </a:cubicBezTo>
                  <a:cubicBezTo>
                    <a:pt x="397" y="247"/>
                    <a:pt x="394" y="248"/>
                    <a:pt x="392" y="248"/>
                  </a:cubicBezTo>
                  <a:cubicBezTo>
                    <a:pt x="390" y="247"/>
                    <a:pt x="389" y="249"/>
                    <a:pt x="387" y="248"/>
                  </a:cubicBezTo>
                  <a:cubicBezTo>
                    <a:pt x="386" y="248"/>
                    <a:pt x="384" y="249"/>
                    <a:pt x="383" y="249"/>
                  </a:cubicBezTo>
                  <a:cubicBezTo>
                    <a:pt x="384" y="250"/>
                    <a:pt x="386" y="249"/>
                    <a:pt x="387" y="249"/>
                  </a:cubicBezTo>
                  <a:cubicBezTo>
                    <a:pt x="388" y="250"/>
                    <a:pt x="389" y="249"/>
                    <a:pt x="389" y="250"/>
                  </a:cubicBezTo>
                  <a:cubicBezTo>
                    <a:pt x="389" y="252"/>
                    <a:pt x="387" y="251"/>
                    <a:pt x="387" y="250"/>
                  </a:cubicBezTo>
                  <a:cubicBezTo>
                    <a:pt x="386" y="250"/>
                    <a:pt x="386" y="250"/>
                    <a:pt x="386" y="250"/>
                  </a:cubicBezTo>
                  <a:cubicBezTo>
                    <a:pt x="384" y="252"/>
                    <a:pt x="383" y="250"/>
                    <a:pt x="381" y="250"/>
                  </a:cubicBezTo>
                  <a:cubicBezTo>
                    <a:pt x="381" y="250"/>
                    <a:pt x="380" y="250"/>
                    <a:pt x="380" y="250"/>
                  </a:cubicBezTo>
                  <a:cubicBezTo>
                    <a:pt x="380" y="248"/>
                    <a:pt x="379" y="247"/>
                    <a:pt x="378" y="246"/>
                  </a:cubicBezTo>
                  <a:cubicBezTo>
                    <a:pt x="378" y="246"/>
                    <a:pt x="378" y="246"/>
                    <a:pt x="378" y="246"/>
                  </a:cubicBezTo>
                  <a:cubicBezTo>
                    <a:pt x="381" y="246"/>
                    <a:pt x="379" y="244"/>
                    <a:pt x="379" y="243"/>
                  </a:cubicBezTo>
                  <a:cubicBezTo>
                    <a:pt x="379" y="242"/>
                    <a:pt x="377" y="241"/>
                    <a:pt x="376" y="242"/>
                  </a:cubicBezTo>
                  <a:cubicBezTo>
                    <a:pt x="375" y="243"/>
                    <a:pt x="373" y="243"/>
                    <a:pt x="371" y="242"/>
                  </a:cubicBezTo>
                  <a:cubicBezTo>
                    <a:pt x="370" y="242"/>
                    <a:pt x="369" y="243"/>
                    <a:pt x="368" y="244"/>
                  </a:cubicBezTo>
                  <a:cubicBezTo>
                    <a:pt x="368" y="244"/>
                    <a:pt x="368" y="244"/>
                    <a:pt x="368" y="245"/>
                  </a:cubicBezTo>
                  <a:cubicBezTo>
                    <a:pt x="369" y="245"/>
                    <a:pt x="370" y="244"/>
                    <a:pt x="371" y="245"/>
                  </a:cubicBezTo>
                  <a:cubicBezTo>
                    <a:pt x="370" y="246"/>
                    <a:pt x="369" y="246"/>
                    <a:pt x="368" y="246"/>
                  </a:cubicBezTo>
                  <a:cubicBezTo>
                    <a:pt x="368" y="247"/>
                    <a:pt x="368" y="246"/>
                    <a:pt x="368" y="247"/>
                  </a:cubicBezTo>
                  <a:cubicBezTo>
                    <a:pt x="368" y="247"/>
                    <a:pt x="367" y="247"/>
                    <a:pt x="367" y="247"/>
                  </a:cubicBezTo>
                  <a:cubicBezTo>
                    <a:pt x="368" y="247"/>
                    <a:pt x="368" y="247"/>
                    <a:pt x="368" y="247"/>
                  </a:cubicBezTo>
                  <a:cubicBezTo>
                    <a:pt x="369" y="247"/>
                    <a:pt x="369" y="247"/>
                    <a:pt x="370" y="247"/>
                  </a:cubicBezTo>
                  <a:cubicBezTo>
                    <a:pt x="371" y="247"/>
                    <a:pt x="371" y="248"/>
                    <a:pt x="371" y="248"/>
                  </a:cubicBezTo>
                  <a:cubicBezTo>
                    <a:pt x="371" y="248"/>
                    <a:pt x="371" y="248"/>
                    <a:pt x="370" y="249"/>
                  </a:cubicBezTo>
                  <a:cubicBezTo>
                    <a:pt x="370" y="249"/>
                    <a:pt x="369" y="249"/>
                    <a:pt x="368" y="249"/>
                  </a:cubicBezTo>
                  <a:cubicBezTo>
                    <a:pt x="367" y="249"/>
                    <a:pt x="365" y="249"/>
                    <a:pt x="363" y="249"/>
                  </a:cubicBezTo>
                  <a:cubicBezTo>
                    <a:pt x="363" y="249"/>
                    <a:pt x="362" y="249"/>
                    <a:pt x="362" y="249"/>
                  </a:cubicBezTo>
                  <a:cubicBezTo>
                    <a:pt x="362" y="249"/>
                    <a:pt x="362" y="248"/>
                    <a:pt x="363" y="248"/>
                  </a:cubicBezTo>
                  <a:cubicBezTo>
                    <a:pt x="363" y="247"/>
                    <a:pt x="364" y="244"/>
                    <a:pt x="364" y="244"/>
                  </a:cubicBezTo>
                  <a:cubicBezTo>
                    <a:pt x="363" y="241"/>
                    <a:pt x="361" y="244"/>
                    <a:pt x="360" y="244"/>
                  </a:cubicBezTo>
                  <a:cubicBezTo>
                    <a:pt x="360" y="244"/>
                    <a:pt x="360" y="244"/>
                    <a:pt x="360" y="244"/>
                  </a:cubicBezTo>
                  <a:cubicBezTo>
                    <a:pt x="358" y="244"/>
                    <a:pt x="356" y="245"/>
                    <a:pt x="353" y="245"/>
                  </a:cubicBezTo>
                  <a:cubicBezTo>
                    <a:pt x="353" y="245"/>
                    <a:pt x="353" y="245"/>
                    <a:pt x="352" y="246"/>
                  </a:cubicBezTo>
                  <a:cubicBezTo>
                    <a:pt x="353" y="246"/>
                    <a:pt x="353" y="246"/>
                    <a:pt x="353" y="246"/>
                  </a:cubicBezTo>
                  <a:cubicBezTo>
                    <a:pt x="355" y="247"/>
                    <a:pt x="356" y="246"/>
                    <a:pt x="356" y="246"/>
                  </a:cubicBezTo>
                  <a:cubicBezTo>
                    <a:pt x="357" y="245"/>
                    <a:pt x="357" y="246"/>
                    <a:pt x="357" y="246"/>
                  </a:cubicBezTo>
                  <a:cubicBezTo>
                    <a:pt x="357" y="246"/>
                    <a:pt x="357" y="246"/>
                    <a:pt x="357" y="247"/>
                  </a:cubicBezTo>
                  <a:cubicBezTo>
                    <a:pt x="357" y="248"/>
                    <a:pt x="357" y="249"/>
                    <a:pt x="355" y="248"/>
                  </a:cubicBezTo>
                  <a:cubicBezTo>
                    <a:pt x="354" y="248"/>
                    <a:pt x="353" y="248"/>
                    <a:pt x="352" y="248"/>
                  </a:cubicBezTo>
                  <a:cubicBezTo>
                    <a:pt x="350" y="249"/>
                    <a:pt x="350" y="249"/>
                    <a:pt x="351" y="247"/>
                  </a:cubicBezTo>
                  <a:cubicBezTo>
                    <a:pt x="351" y="247"/>
                    <a:pt x="351" y="246"/>
                    <a:pt x="350" y="247"/>
                  </a:cubicBezTo>
                  <a:cubicBezTo>
                    <a:pt x="349" y="247"/>
                    <a:pt x="348" y="246"/>
                    <a:pt x="348" y="247"/>
                  </a:cubicBezTo>
                  <a:cubicBezTo>
                    <a:pt x="349" y="248"/>
                    <a:pt x="349" y="248"/>
                    <a:pt x="348" y="249"/>
                  </a:cubicBezTo>
                  <a:cubicBezTo>
                    <a:pt x="347" y="250"/>
                    <a:pt x="347" y="248"/>
                    <a:pt x="346" y="248"/>
                  </a:cubicBezTo>
                  <a:cubicBezTo>
                    <a:pt x="345" y="247"/>
                    <a:pt x="343" y="247"/>
                    <a:pt x="342" y="248"/>
                  </a:cubicBezTo>
                  <a:cubicBezTo>
                    <a:pt x="342" y="250"/>
                    <a:pt x="341" y="251"/>
                    <a:pt x="339" y="250"/>
                  </a:cubicBezTo>
                  <a:cubicBezTo>
                    <a:pt x="338" y="251"/>
                    <a:pt x="337" y="249"/>
                    <a:pt x="337" y="250"/>
                  </a:cubicBezTo>
                  <a:cubicBezTo>
                    <a:pt x="336" y="251"/>
                    <a:pt x="335" y="250"/>
                    <a:pt x="334" y="250"/>
                  </a:cubicBezTo>
                  <a:cubicBezTo>
                    <a:pt x="332" y="250"/>
                    <a:pt x="331" y="248"/>
                    <a:pt x="331" y="251"/>
                  </a:cubicBezTo>
                  <a:cubicBezTo>
                    <a:pt x="329" y="251"/>
                    <a:pt x="326" y="252"/>
                    <a:pt x="324" y="252"/>
                  </a:cubicBezTo>
                  <a:cubicBezTo>
                    <a:pt x="323" y="252"/>
                    <a:pt x="318" y="253"/>
                    <a:pt x="316" y="253"/>
                  </a:cubicBezTo>
                  <a:cubicBezTo>
                    <a:pt x="314" y="253"/>
                    <a:pt x="312" y="254"/>
                    <a:pt x="309" y="252"/>
                  </a:cubicBezTo>
                  <a:cubicBezTo>
                    <a:pt x="307" y="250"/>
                    <a:pt x="305" y="248"/>
                    <a:pt x="302" y="248"/>
                  </a:cubicBezTo>
                  <a:cubicBezTo>
                    <a:pt x="301" y="248"/>
                    <a:pt x="300" y="249"/>
                    <a:pt x="300" y="249"/>
                  </a:cubicBezTo>
                  <a:cubicBezTo>
                    <a:pt x="301" y="252"/>
                    <a:pt x="299" y="251"/>
                    <a:pt x="297" y="251"/>
                  </a:cubicBezTo>
                  <a:cubicBezTo>
                    <a:pt x="296" y="251"/>
                    <a:pt x="295" y="251"/>
                    <a:pt x="294" y="252"/>
                  </a:cubicBezTo>
                  <a:cubicBezTo>
                    <a:pt x="294" y="252"/>
                    <a:pt x="293" y="253"/>
                    <a:pt x="293" y="252"/>
                  </a:cubicBezTo>
                  <a:cubicBezTo>
                    <a:pt x="292" y="252"/>
                    <a:pt x="293" y="251"/>
                    <a:pt x="294" y="251"/>
                  </a:cubicBezTo>
                  <a:cubicBezTo>
                    <a:pt x="295" y="251"/>
                    <a:pt x="296" y="248"/>
                    <a:pt x="298" y="250"/>
                  </a:cubicBezTo>
                  <a:cubicBezTo>
                    <a:pt x="298" y="250"/>
                    <a:pt x="299" y="249"/>
                    <a:pt x="299" y="249"/>
                  </a:cubicBezTo>
                  <a:cubicBezTo>
                    <a:pt x="299" y="249"/>
                    <a:pt x="298" y="248"/>
                    <a:pt x="298" y="248"/>
                  </a:cubicBezTo>
                  <a:cubicBezTo>
                    <a:pt x="295" y="248"/>
                    <a:pt x="291" y="248"/>
                    <a:pt x="288" y="248"/>
                  </a:cubicBezTo>
                  <a:cubicBezTo>
                    <a:pt x="288" y="248"/>
                    <a:pt x="287" y="249"/>
                    <a:pt x="287" y="249"/>
                  </a:cubicBezTo>
                  <a:cubicBezTo>
                    <a:pt x="287" y="251"/>
                    <a:pt x="286" y="250"/>
                    <a:pt x="285" y="250"/>
                  </a:cubicBezTo>
                  <a:cubicBezTo>
                    <a:pt x="284" y="250"/>
                    <a:pt x="284" y="251"/>
                    <a:pt x="284" y="251"/>
                  </a:cubicBezTo>
                  <a:cubicBezTo>
                    <a:pt x="284" y="252"/>
                    <a:pt x="284" y="253"/>
                    <a:pt x="284" y="254"/>
                  </a:cubicBezTo>
                  <a:cubicBezTo>
                    <a:pt x="284" y="254"/>
                    <a:pt x="285" y="255"/>
                    <a:pt x="286" y="255"/>
                  </a:cubicBezTo>
                  <a:cubicBezTo>
                    <a:pt x="287" y="255"/>
                    <a:pt x="287" y="255"/>
                    <a:pt x="288" y="255"/>
                  </a:cubicBezTo>
                  <a:cubicBezTo>
                    <a:pt x="288" y="256"/>
                    <a:pt x="288" y="257"/>
                    <a:pt x="286" y="257"/>
                  </a:cubicBezTo>
                  <a:cubicBezTo>
                    <a:pt x="285" y="258"/>
                    <a:pt x="288" y="259"/>
                    <a:pt x="287" y="260"/>
                  </a:cubicBezTo>
                  <a:cubicBezTo>
                    <a:pt x="286" y="260"/>
                    <a:pt x="285" y="260"/>
                    <a:pt x="285" y="260"/>
                  </a:cubicBezTo>
                  <a:cubicBezTo>
                    <a:pt x="284" y="259"/>
                    <a:pt x="284" y="259"/>
                    <a:pt x="283" y="259"/>
                  </a:cubicBezTo>
                  <a:cubicBezTo>
                    <a:pt x="282" y="260"/>
                    <a:pt x="281" y="260"/>
                    <a:pt x="280" y="260"/>
                  </a:cubicBezTo>
                  <a:cubicBezTo>
                    <a:pt x="280" y="260"/>
                    <a:pt x="279" y="260"/>
                    <a:pt x="279" y="261"/>
                  </a:cubicBezTo>
                  <a:cubicBezTo>
                    <a:pt x="279" y="262"/>
                    <a:pt x="280" y="262"/>
                    <a:pt x="281" y="262"/>
                  </a:cubicBezTo>
                  <a:cubicBezTo>
                    <a:pt x="284" y="262"/>
                    <a:pt x="287" y="262"/>
                    <a:pt x="291" y="263"/>
                  </a:cubicBezTo>
                  <a:cubicBezTo>
                    <a:pt x="291" y="263"/>
                    <a:pt x="291" y="263"/>
                    <a:pt x="291" y="263"/>
                  </a:cubicBezTo>
                  <a:cubicBezTo>
                    <a:pt x="291" y="263"/>
                    <a:pt x="291" y="264"/>
                    <a:pt x="291" y="264"/>
                  </a:cubicBezTo>
                  <a:cubicBezTo>
                    <a:pt x="289" y="264"/>
                    <a:pt x="288" y="264"/>
                    <a:pt x="286" y="264"/>
                  </a:cubicBezTo>
                  <a:cubicBezTo>
                    <a:pt x="283" y="263"/>
                    <a:pt x="280" y="265"/>
                    <a:pt x="277" y="263"/>
                  </a:cubicBezTo>
                  <a:cubicBezTo>
                    <a:pt x="274" y="265"/>
                    <a:pt x="271" y="263"/>
                    <a:pt x="267" y="264"/>
                  </a:cubicBezTo>
                  <a:cubicBezTo>
                    <a:pt x="266" y="264"/>
                    <a:pt x="266" y="264"/>
                    <a:pt x="265" y="263"/>
                  </a:cubicBezTo>
                  <a:cubicBezTo>
                    <a:pt x="264" y="263"/>
                    <a:pt x="264" y="264"/>
                    <a:pt x="263" y="264"/>
                  </a:cubicBezTo>
                  <a:cubicBezTo>
                    <a:pt x="263" y="265"/>
                    <a:pt x="262" y="265"/>
                    <a:pt x="261" y="265"/>
                  </a:cubicBezTo>
                  <a:cubicBezTo>
                    <a:pt x="261" y="264"/>
                    <a:pt x="260" y="264"/>
                    <a:pt x="260" y="264"/>
                  </a:cubicBezTo>
                  <a:cubicBezTo>
                    <a:pt x="260" y="264"/>
                    <a:pt x="259" y="264"/>
                    <a:pt x="259" y="265"/>
                  </a:cubicBezTo>
                  <a:cubicBezTo>
                    <a:pt x="259" y="266"/>
                    <a:pt x="260" y="266"/>
                    <a:pt x="261" y="266"/>
                  </a:cubicBezTo>
                  <a:cubicBezTo>
                    <a:pt x="266" y="266"/>
                    <a:pt x="266" y="266"/>
                    <a:pt x="271" y="268"/>
                  </a:cubicBezTo>
                  <a:cubicBezTo>
                    <a:pt x="271" y="268"/>
                    <a:pt x="271" y="268"/>
                    <a:pt x="272" y="269"/>
                  </a:cubicBezTo>
                  <a:cubicBezTo>
                    <a:pt x="273" y="269"/>
                    <a:pt x="274" y="267"/>
                    <a:pt x="275" y="268"/>
                  </a:cubicBezTo>
                  <a:cubicBezTo>
                    <a:pt x="276" y="269"/>
                    <a:pt x="278" y="268"/>
                    <a:pt x="279" y="269"/>
                  </a:cubicBezTo>
                  <a:cubicBezTo>
                    <a:pt x="279" y="269"/>
                    <a:pt x="280" y="269"/>
                    <a:pt x="281" y="269"/>
                  </a:cubicBezTo>
                  <a:cubicBezTo>
                    <a:pt x="281" y="269"/>
                    <a:pt x="281" y="269"/>
                    <a:pt x="281" y="270"/>
                  </a:cubicBezTo>
                  <a:cubicBezTo>
                    <a:pt x="281" y="270"/>
                    <a:pt x="281" y="270"/>
                    <a:pt x="281" y="270"/>
                  </a:cubicBezTo>
                  <a:cubicBezTo>
                    <a:pt x="280" y="270"/>
                    <a:pt x="280" y="271"/>
                    <a:pt x="279" y="270"/>
                  </a:cubicBezTo>
                  <a:cubicBezTo>
                    <a:pt x="277" y="270"/>
                    <a:pt x="277" y="270"/>
                    <a:pt x="275" y="272"/>
                  </a:cubicBezTo>
                  <a:cubicBezTo>
                    <a:pt x="274" y="273"/>
                    <a:pt x="273" y="272"/>
                    <a:pt x="273" y="272"/>
                  </a:cubicBezTo>
                  <a:cubicBezTo>
                    <a:pt x="272" y="269"/>
                    <a:pt x="272" y="269"/>
                    <a:pt x="271" y="271"/>
                  </a:cubicBezTo>
                  <a:cubicBezTo>
                    <a:pt x="270" y="271"/>
                    <a:pt x="269" y="272"/>
                    <a:pt x="268" y="271"/>
                  </a:cubicBezTo>
                  <a:cubicBezTo>
                    <a:pt x="263" y="271"/>
                    <a:pt x="263" y="271"/>
                    <a:pt x="259" y="271"/>
                  </a:cubicBezTo>
                  <a:cubicBezTo>
                    <a:pt x="258" y="272"/>
                    <a:pt x="257" y="271"/>
                    <a:pt x="256" y="271"/>
                  </a:cubicBezTo>
                  <a:cubicBezTo>
                    <a:pt x="255" y="271"/>
                    <a:pt x="255" y="270"/>
                    <a:pt x="255" y="270"/>
                  </a:cubicBezTo>
                  <a:cubicBezTo>
                    <a:pt x="256" y="270"/>
                    <a:pt x="256" y="270"/>
                    <a:pt x="257" y="269"/>
                  </a:cubicBezTo>
                  <a:cubicBezTo>
                    <a:pt x="257" y="269"/>
                    <a:pt x="255" y="268"/>
                    <a:pt x="257" y="268"/>
                  </a:cubicBezTo>
                  <a:cubicBezTo>
                    <a:pt x="257" y="267"/>
                    <a:pt x="257" y="267"/>
                    <a:pt x="258" y="267"/>
                  </a:cubicBezTo>
                  <a:cubicBezTo>
                    <a:pt x="258" y="267"/>
                    <a:pt x="257" y="267"/>
                    <a:pt x="257" y="267"/>
                  </a:cubicBezTo>
                  <a:cubicBezTo>
                    <a:pt x="256" y="267"/>
                    <a:pt x="255" y="267"/>
                    <a:pt x="255" y="267"/>
                  </a:cubicBezTo>
                  <a:cubicBezTo>
                    <a:pt x="253" y="267"/>
                    <a:pt x="256" y="268"/>
                    <a:pt x="255" y="269"/>
                  </a:cubicBezTo>
                  <a:cubicBezTo>
                    <a:pt x="254" y="269"/>
                    <a:pt x="253" y="269"/>
                    <a:pt x="252" y="270"/>
                  </a:cubicBezTo>
                  <a:cubicBezTo>
                    <a:pt x="252" y="268"/>
                    <a:pt x="251" y="268"/>
                    <a:pt x="249" y="268"/>
                  </a:cubicBezTo>
                  <a:cubicBezTo>
                    <a:pt x="248" y="267"/>
                    <a:pt x="247" y="268"/>
                    <a:pt x="247" y="270"/>
                  </a:cubicBezTo>
                  <a:cubicBezTo>
                    <a:pt x="247" y="270"/>
                    <a:pt x="247" y="270"/>
                    <a:pt x="246" y="270"/>
                  </a:cubicBezTo>
                  <a:cubicBezTo>
                    <a:pt x="246" y="270"/>
                    <a:pt x="245" y="270"/>
                    <a:pt x="245" y="270"/>
                  </a:cubicBezTo>
                  <a:cubicBezTo>
                    <a:pt x="245" y="268"/>
                    <a:pt x="244" y="268"/>
                    <a:pt x="243" y="267"/>
                  </a:cubicBezTo>
                  <a:cubicBezTo>
                    <a:pt x="241" y="267"/>
                    <a:pt x="241" y="267"/>
                    <a:pt x="240" y="268"/>
                  </a:cubicBezTo>
                  <a:cubicBezTo>
                    <a:pt x="239" y="269"/>
                    <a:pt x="238" y="268"/>
                    <a:pt x="237" y="268"/>
                  </a:cubicBezTo>
                  <a:cubicBezTo>
                    <a:pt x="235" y="265"/>
                    <a:pt x="233" y="265"/>
                    <a:pt x="231" y="266"/>
                  </a:cubicBezTo>
                  <a:cubicBezTo>
                    <a:pt x="228" y="266"/>
                    <a:pt x="227" y="269"/>
                    <a:pt x="227" y="271"/>
                  </a:cubicBezTo>
                  <a:cubicBezTo>
                    <a:pt x="227" y="271"/>
                    <a:pt x="228" y="272"/>
                    <a:pt x="228" y="272"/>
                  </a:cubicBezTo>
                  <a:cubicBezTo>
                    <a:pt x="227" y="273"/>
                    <a:pt x="227" y="275"/>
                    <a:pt x="227" y="276"/>
                  </a:cubicBezTo>
                  <a:cubicBezTo>
                    <a:pt x="228" y="278"/>
                    <a:pt x="227" y="279"/>
                    <a:pt x="228" y="280"/>
                  </a:cubicBezTo>
                  <a:cubicBezTo>
                    <a:pt x="228" y="281"/>
                    <a:pt x="228" y="282"/>
                    <a:pt x="228" y="282"/>
                  </a:cubicBezTo>
                  <a:cubicBezTo>
                    <a:pt x="225" y="282"/>
                    <a:pt x="226" y="284"/>
                    <a:pt x="226" y="285"/>
                  </a:cubicBezTo>
                  <a:cubicBezTo>
                    <a:pt x="227" y="286"/>
                    <a:pt x="227" y="286"/>
                    <a:pt x="227" y="287"/>
                  </a:cubicBezTo>
                  <a:cubicBezTo>
                    <a:pt x="226" y="294"/>
                    <a:pt x="226" y="294"/>
                    <a:pt x="228" y="301"/>
                  </a:cubicBezTo>
                  <a:cubicBezTo>
                    <a:pt x="227" y="302"/>
                    <a:pt x="228" y="304"/>
                    <a:pt x="228" y="305"/>
                  </a:cubicBezTo>
                  <a:cubicBezTo>
                    <a:pt x="229" y="306"/>
                    <a:pt x="229" y="307"/>
                    <a:pt x="228" y="309"/>
                  </a:cubicBezTo>
                  <a:cubicBezTo>
                    <a:pt x="227" y="310"/>
                    <a:pt x="227" y="311"/>
                    <a:pt x="226" y="312"/>
                  </a:cubicBezTo>
                  <a:cubicBezTo>
                    <a:pt x="228" y="314"/>
                    <a:pt x="227" y="316"/>
                    <a:pt x="227" y="318"/>
                  </a:cubicBezTo>
                  <a:cubicBezTo>
                    <a:pt x="227" y="319"/>
                    <a:pt x="228" y="321"/>
                    <a:pt x="227" y="322"/>
                  </a:cubicBezTo>
                  <a:cubicBezTo>
                    <a:pt x="226" y="324"/>
                    <a:pt x="227" y="325"/>
                    <a:pt x="227" y="326"/>
                  </a:cubicBezTo>
                  <a:cubicBezTo>
                    <a:pt x="227" y="328"/>
                    <a:pt x="228" y="330"/>
                    <a:pt x="229" y="331"/>
                  </a:cubicBezTo>
                  <a:cubicBezTo>
                    <a:pt x="230" y="333"/>
                    <a:pt x="227" y="334"/>
                    <a:pt x="228" y="336"/>
                  </a:cubicBezTo>
                  <a:cubicBezTo>
                    <a:pt x="228" y="337"/>
                    <a:pt x="229" y="339"/>
                    <a:pt x="229" y="340"/>
                  </a:cubicBezTo>
                  <a:cubicBezTo>
                    <a:pt x="229" y="341"/>
                    <a:pt x="228" y="342"/>
                    <a:pt x="228" y="343"/>
                  </a:cubicBezTo>
                  <a:cubicBezTo>
                    <a:pt x="229" y="345"/>
                    <a:pt x="227" y="346"/>
                    <a:pt x="228" y="348"/>
                  </a:cubicBezTo>
                  <a:cubicBezTo>
                    <a:pt x="228" y="348"/>
                    <a:pt x="227" y="349"/>
                    <a:pt x="227" y="350"/>
                  </a:cubicBezTo>
                  <a:cubicBezTo>
                    <a:pt x="227" y="350"/>
                    <a:pt x="227" y="351"/>
                    <a:pt x="227" y="351"/>
                  </a:cubicBezTo>
                  <a:cubicBezTo>
                    <a:pt x="229" y="351"/>
                    <a:pt x="228" y="353"/>
                    <a:pt x="228" y="355"/>
                  </a:cubicBezTo>
                  <a:cubicBezTo>
                    <a:pt x="228" y="355"/>
                    <a:pt x="228" y="355"/>
                    <a:pt x="229" y="356"/>
                  </a:cubicBezTo>
                  <a:cubicBezTo>
                    <a:pt x="229" y="356"/>
                    <a:pt x="229" y="356"/>
                    <a:pt x="230" y="355"/>
                  </a:cubicBezTo>
                  <a:cubicBezTo>
                    <a:pt x="230" y="356"/>
                    <a:pt x="230" y="357"/>
                    <a:pt x="230" y="358"/>
                  </a:cubicBezTo>
                  <a:cubicBezTo>
                    <a:pt x="230" y="358"/>
                    <a:pt x="229" y="360"/>
                    <a:pt x="229" y="360"/>
                  </a:cubicBezTo>
                  <a:cubicBezTo>
                    <a:pt x="231" y="361"/>
                    <a:pt x="230" y="363"/>
                    <a:pt x="230" y="365"/>
                  </a:cubicBezTo>
                  <a:cubicBezTo>
                    <a:pt x="229" y="369"/>
                    <a:pt x="231" y="374"/>
                    <a:pt x="231" y="379"/>
                  </a:cubicBezTo>
                  <a:cubicBezTo>
                    <a:pt x="231" y="381"/>
                    <a:pt x="232" y="379"/>
                    <a:pt x="232" y="379"/>
                  </a:cubicBezTo>
                  <a:cubicBezTo>
                    <a:pt x="233" y="379"/>
                    <a:pt x="234" y="379"/>
                    <a:pt x="234" y="380"/>
                  </a:cubicBezTo>
                  <a:cubicBezTo>
                    <a:pt x="234" y="381"/>
                    <a:pt x="234" y="382"/>
                    <a:pt x="234" y="382"/>
                  </a:cubicBezTo>
                  <a:cubicBezTo>
                    <a:pt x="232" y="385"/>
                    <a:pt x="233" y="387"/>
                    <a:pt x="233" y="389"/>
                  </a:cubicBezTo>
                  <a:cubicBezTo>
                    <a:pt x="234" y="391"/>
                    <a:pt x="233" y="393"/>
                    <a:pt x="234" y="394"/>
                  </a:cubicBezTo>
                  <a:cubicBezTo>
                    <a:pt x="236" y="396"/>
                    <a:pt x="233" y="397"/>
                    <a:pt x="234" y="398"/>
                  </a:cubicBezTo>
                  <a:cubicBezTo>
                    <a:pt x="235" y="401"/>
                    <a:pt x="233" y="404"/>
                    <a:pt x="231" y="406"/>
                  </a:cubicBezTo>
                  <a:cubicBezTo>
                    <a:pt x="230" y="408"/>
                    <a:pt x="230" y="408"/>
                    <a:pt x="232" y="410"/>
                  </a:cubicBezTo>
                  <a:cubicBezTo>
                    <a:pt x="233" y="411"/>
                    <a:pt x="235" y="412"/>
                    <a:pt x="235" y="415"/>
                  </a:cubicBezTo>
                  <a:cubicBezTo>
                    <a:pt x="235" y="418"/>
                    <a:pt x="235" y="421"/>
                    <a:pt x="235" y="424"/>
                  </a:cubicBezTo>
                  <a:cubicBezTo>
                    <a:pt x="234" y="427"/>
                    <a:pt x="236" y="430"/>
                    <a:pt x="235" y="433"/>
                  </a:cubicBezTo>
                  <a:cubicBezTo>
                    <a:pt x="236" y="434"/>
                    <a:pt x="234" y="435"/>
                    <a:pt x="235" y="436"/>
                  </a:cubicBezTo>
                  <a:cubicBezTo>
                    <a:pt x="235" y="437"/>
                    <a:pt x="234" y="439"/>
                    <a:pt x="235" y="440"/>
                  </a:cubicBezTo>
                  <a:cubicBezTo>
                    <a:pt x="236" y="441"/>
                    <a:pt x="234" y="442"/>
                    <a:pt x="235" y="444"/>
                  </a:cubicBezTo>
                  <a:cubicBezTo>
                    <a:pt x="235" y="445"/>
                    <a:pt x="235" y="446"/>
                    <a:pt x="235" y="447"/>
                  </a:cubicBezTo>
                  <a:cubicBezTo>
                    <a:pt x="235" y="448"/>
                    <a:pt x="235" y="449"/>
                    <a:pt x="235" y="450"/>
                  </a:cubicBezTo>
                  <a:cubicBezTo>
                    <a:pt x="237" y="451"/>
                    <a:pt x="234" y="453"/>
                    <a:pt x="236" y="453"/>
                  </a:cubicBezTo>
                  <a:cubicBezTo>
                    <a:pt x="236" y="455"/>
                    <a:pt x="236" y="457"/>
                    <a:pt x="235" y="459"/>
                  </a:cubicBezTo>
                  <a:cubicBezTo>
                    <a:pt x="235" y="459"/>
                    <a:pt x="235" y="459"/>
                    <a:pt x="235" y="460"/>
                  </a:cubicBezTo>
                  <a:cubicBezTo>
                    <a:pt x="236" y="464"/>
                    <a:pt x="236" y="468"/>
                    <a:pt x="235" y="473"/>
                  </a:cubicBezTo>
                  <a:cubicBezTo>
                    <a:pt x="235" y="474"/>
                    <a:pt x="235" y="475"/>
                    <a:pt x="235" y="476"/>
                  </a:cubicBezTo>
                  <a:cubicBezTo>
                    <a:pt x="236" y="477"/>
                    <a:pt x="236" y="478"/>
                    <a:pt x="236" y="479"/>
                  </a:cubicBezTo>
                  <a:cubicBezTo>
                    <a:pt x="236" y="480"/>
                    <a:pt x="236" y="482"/>
                    <a:pt x="236" y="483"/>
                  </a:cubicBezTo>
                  <a:cubicBezTo>
                    <a:pt x="236" y="485"/>
                    <a:pt x="237" y="487"/>
                    <a:pt x="236" y="488"/>
                  </a:cubicBezTo>
                  <a:cubicBezTo>
                    <a:pt x="235" y="490"/>
                    <a:pt x="236" y="491"/>
                    <a:pt x="237" y="492"/>
                  </a:cubicBezTo>
                  <a:cubicBezTo>
                    <a:pt x="237" y="493"/>
                    <a:pt x="237" y="494"/>
                    <a:pt x="237" y="494"/>
                  </a:cubicBezTo>
                  <a:cubicBezTo>
                    <a:pt x="235" y="495"/>
                    <a:pt x="236" y="497"/>
                    <a:pt x="236" y="498"/>
                  </a:cubicBezTo>
                  <a:cubicBezTo>
                    <a:pt x="235" y="501"/>
                    <a:pt x="237" y="505"/>
                    <a:pt x="235" y="507"/>
                  </a:cubicBezTo>
                  <a:cubicBezTo>
                    <a:pt x="236" y="509"/>
                    <a:pt x="234" y="510"/>
                    <a:pt x="235" y="511"/>
                  </a:cubicBezTo>
                  <a:cubicBezTo>
                    <a:pt x="237" y="513"/>
                    <a:pt x="235" y="515"/>
                    <a:pt x="236" y="517"/>
                  </a:cubicBezTo>
                  <a:cubicBezTo>
                    <a:pt x="234" y="518"/>
                    <a:pt x="236" y="520"/>
                    <a:pt x="235" y="521"/>
                  </a:cubicBezTo>
                  <a:cubicBezTo>
                    <a:pt x="236" y="523"/>
                    <a:pt x="234" y="524"/>
                    <a:pt x="235" y="526"/>
                  </a:cubicBezTo>
                  <a:cubicBezTo>
                    <a:pt x="235" y="528"/>
                    <a:pt x="235" y="530"/>
                    <a:pt x="235" y="533"/>
                  </a:cubicBezTo>
                  <a:cubicBezTo>
                    <a:pt x="235" y="535"/>
                    <a:pt x="235" y="537"/>
                    <a:pt x="235" y="540"/>
                  </a:cubicBezTo>
                  <a:cubicBezTo>
                    <a:pt x="235" y="542"/>
                    <a:pt x="235" y="544"/>
                    <a:pt x="234" y="546"/>
                  </a:cubicBezTo>
                  <a:cubicBezTo>
                    <a:pt x="234" y="548"/>
                    <a:pt x="234" y="550"/>
                    <a:pt x="234" y="552"/>
                  </a:cubicBezTo>
                  <a:cubicBezTo>
                    <a:pt x="233" y="562"/>
                    <a:pt x="233" y="572"/>
                    <a:pt x="233" y="582"/>
                  </a:cubicBezTo>
                  <a:cubicBezTo>
                    <a:pt x="233" y="587"/>
                    <a:pt x="233" y="591"/>
                    <a:pt x="233" y="596"/>
                  </a:cubicBezTo>
                  <a:cubicBezTo>
                    <a:pt x="233" y="597"/>
                    <a:pt x="233" y="598"/>
                    <a:pt x="232" y="599"/>
                  </a:cubicBezTo>
                  <a:cubicBezTo>
                    <a:pt x="231" y="601"/>
                    <a:pt x="233" y="604"/>
                    <a:pt x="231" y="607"/>
                  </a:cubicBezTo>
                  <a:cubicBezTo>
                    <a:pt x="231" y="607"/>
                    <a:pt x="231" y="607"/>
                    <a:pt x="231" y="607"/>
                  </a:cubicBezTo>
                  <a:cubicBezTo>
                    <a:pt x="233" y="608"/>
                    <a:pt x="231" y="610"/>
                    <a:pt x="231" y="610"/>
                  </a:cubicBezTo>
                  <a:cubicBezTo>
                    <a:pt x="232" y="611"/>
                    <a:pt x="230" y="612"/>
                    <a:pt x="232" y="613"/>
                  </a:cubicBezTo>
                  <a:cubicBezTo>
                    <a:pt x="231" y="616"/>
                    <a:pt x="230" y="619"/>
                    <a:pt x="231" y="623"/>
                  </a:cubicBezTo>
                  <a:cubicBezTo>
                    <a:pt x="231" y="624"/>
                    <a:pt x="231" y="626"/>
                    <a:pt x="231" y="628"/>
                  </a:cubicBezTo>
                  <a:cubicBezTo>
                    <a:pt x="231" y="630"/>
                    <a:pt x="231" y="632"/>
                    <a:pt x="231" y="634"/>
                  </a:cubicBezTo>
                  <a:cubicBezTo>
                    <a:pt x="231" y="635"/>
                    <a:pt x="231" y="637"/>
                    <a:pt x="231" y="639"/>
                  </a:cubicBezTo>
                  <a:cubicBezTo>
                    <a:pt x="231" y="641"/>
                    <a:pt x="230" y="643"/>
                    <a:pt x="232" y="644"/>
                  </a:cubicBezTo>
                  <a:cubicBezTo>
                    <a:pt x="231" y="646"/>
                    <a:pt x="230" y="647"/>
                    <a:pt x="230" y="649"/>
                  </a:cubicBezTo>
                  <a:cubicBezTo>
                    <a:pt x="230" y="650"/>
                    <a:pt x="230" y="651"/>
                    <a:pt x="230" y="652"/>
                  </a:cubicBezTo>
                  <a:cubicBezTo>
                    <a:pt x="232" y="654"/>
                    <a:pt x="231" y="656"/>
                    <a:pt x="231" y="659"/>
                  </a:cubicBezTo>
                  <a:cubicBezTo>
                    <a:pt x="231" y="668"/>
                    <a:pt x="231" y="678"/>
                    <a:pt x="231" y="687"/>
                  </a:cubicBezTo>
                  <a:cubicBezTo>
                    <a:pt x="231" y="690"/>
                    <a:pt x="231" y="693"/>
                    <a:pt x="231" y="695"/>
                  </a:cubicBezTo>
                  <a:cubicBezTo>
                    <a:pt x="231" y="698"/>
                    <a:pt x="232" y="701"/>
                    <a:pt x="230" y="703"/>
                  </a:cubicBezTo>
                  <a:cubicBezTo>
                    <a:pt x="230" y="703"/>
                    <a:pt x="230" y="704"/>
                    <a:pt x="230" y="704"/>
                  </a:cubicBezTo>
                  <a:cubicBezTo>
                    <a:pt x="231" y="705"/>
                    <a:pt x="231" y="706"/>
                    <a:pt x="231" y="708"/>
                  </a:cubicBezTo>
                  <a:cubicBezTo>
                    <a:pt x="231" y="713"/>
                    <a:pt x="230" y="719"/>
                    <a:pt x="232" y="725"/>
                  </a:cubicBezTo>
                  <a:cubicBezTo>
                    <a:pt x="232" y="727"/>
                    <a:pt x="232" y="729"/>
                    <a:pt x="231" y="730"/>
                  </a:cubicBezTo>
                  <a:cubicBezTo>
                    <a:pt x="231" y="730"/>
                    <a:pt x="231" y="731"/>
                    <a:pt x="231" y="732"/>
                  </a:cubicBezTo>
                  <a:cubicBezTo>
                    <a:pt x="231" y="733"/>
                    <a:pt x="232" y="733"/>
                    <a:pt x="231" y="734"/>
                  </a:cubicBezTo>
                  <a:cubicBezTo>
                    <a:pt x="231" y="736"/>
                    <a:pt x="231" y="738"/>
                    <a:pt x="231" y="739"/>
                  </a:cubicBezTo>
                  <a:cubicBezTo>
                    <a:pt x="231" y="741"/>
                    <a:pt x="229" y="742"/>
                    <a:pt x="231" y="744"/>
                  </a:cubicBezTo>
                  <a:cubicBezTo>
                    <a:pt x="230" y="745"/>
                    <a:pt x="231" y="747"/>
                    <a:pt x="231" y="748"/>
                  </a:cubicBezTo>
                  <a:cubicBezTo>
                    <a:pt x="231" y="750"/>
                    <a:pt x="231" y="750"/>
                    <a:pt x="229" y="749"/>
                  </a:cubicBezTo>
                  <a:cubicBezTo>
                    <a:pt x="229" y="749"/>
                    <a:pt x="228" y="749"/>
                    <a:pt x="228" y="749"/>
                  </a:cubicBezTo>
                  <a:cubicBezTo>
                    <a:pt x="228" y="749"/>
                    <a:pt x="227" y="749"/>
                    <a:pt x="227" y="749"/>
                  </a:cubicBezTo>
                  <a:cubicBezTo>
                    <a:pt x="227" y="749"/>
                    <a:pt x="227" y="750"/>
                    <a:pt x="227" y="750"/>
                  </a:cubicBezTo>
                  <a:cubicBezTo>
                    <a:pt x="228" y="750"/>
                    <a:pt x="228" y="750"/>
                    <a:pt x="228" y="750"/>
                  </a:cubicBezTo>
                  <a:cubicBezTo>
                    <a:pt x="230" y="751"/>
                    <a:pt x="231" y="751"/>
                    <a:pt x="230" y="753"/>
                  </a:cubicBezTo>
                  <a:cubicBezTo>
                    <a:pt x="230" y="754"/>
                    <a:pt x="230" y="755"/>
                    <a:pt x="231" y="756"/>
                  </a:cubicBezTo>
                  <a:cubicBezTo>
                    <a:pt x="231" y="758"/>
                    <a:pt x="231" y="759"/>
                    <a:pt x="231" y="760"/>
                  </a:cubicBezTo>
                  <a:cubicBezTo>
                    <a:pt x="230" y="761"/>
                    <a:pt x="230" y="761"/>
                    <a:pt x="231" y="762"/>
                  </a:cubicBezTo>
                  <a:cubicBezTo>
                    <a:pt x="231" y="765"/>
                    <a:pt x="232" y="768"/>
                    <a:pt x="230" y="770"/>
                  </a:cubicBezTo>
                  <a:cubicBezTo>
                    <a:pt x="228" y="772"/>
                    <a:pt x="228" y="773"/>
                    <a:pt x="229" y="775"/>
                  </a:cubicBezTo>
                  <a:cubicBezTo>
                    <a:pt x="229" y="777"/>
                    <a:pt x="229" y="779"/>
                    <a:pt x="229" y="781"/>
                  </a:cubicBezTo>
                  <a:cubicBezTo>
                    <a:pt x="228" y="784"/>
                    <a:pt x="228" y="786"/>
                    <a:pt x="229" y="789"/>
                  </a:cubicBezTo>
                  <a:cubicBezTo>
                    <a:pt x="229" y="792"/>
                    <a:pt x="230" y="794"/>
                    <a:pt x="231" y="797"/>
                  </a:cubicBezTo>
                  <a:cubicBezTo>
                    <a:pt x="232" y="799"/>
                    <a:pt x="231" y="802"/>
                    <a:pt x="229" y="804"/>
                  </a:cubicBezTo>
                  <a:cubicBezTo>
                    <a:pt x="228" y="805"/>
                    <a:pt x="228" y="807"/>
                    <a:pt x="228" y="808"/>
                  </a:cubicBezTo>
                  <a:cubicBezTo>
                    <a:pt x="228" y="811"/>
                    <a:pt x="229" y="814"/>
                    <a:pt x="228" y="816"/>
                  </a:cubicBezTo>
                  <a:cubicBezTo>
                    <a:pt x="227" y="818"/>
                    <a:pt x="227" y="821"/>
                    <a:pt x="227" y="822"/>
                  </a:cubicBezTo>
                  <a:cubicBezTo>
                    <a:pt x="228" y="824"/>
                    <a:pt x="228" y="826"/>
                    <a:pt x="228" y="828"/>
                  </a:cubicBezTo>
                  <a:cubicBezTo>
                    <a:pt x="227" y="831"/>
                    <a:pt x="228" y="834"/>
                    <a:pt x="226" y="837"/>
                  </a:cubicBezTo>
                  <a:cubicBezTo>
                    <a:pt x="226" y="838"/>
                    <a:pt x="226" y="839"/>
                    <a:pt x="226" y="839"/>
                  </a:cubicBezTo>
                  <a:cubicBezTo>
                    <a:pt x="228" y="841"/>
                    <a:pt x="227" y="844"/>
                    <a:pt x="227" y="846"/>
                  </a:cubicBezTo>
                  <a:cubicBezTo>
                    <a:pt x="227" y="848"/>
                    <a:pt x="228" y="849"/>
                    <a:pt x="226" y="849"/>
                  </a:cubicBezTo>
                  <a:cubicBezTo>
                    <a:pt x="226" y="850"/>
                    <a:pt x="226" y="850"/>
                    <a:pt x="226" y="850"/>
                  </a:cubicBezTo>
                  <a:cubicBezTo>
                    <a:pt x="227" y="850"/>
                    <a:pt x="228" y="851"/>
                    <a:pt x="227" y="852"/>
                  </a:cubicBezTo>
                  <a:cubicBezTo>
                    <a:pt x="225" y="853"/>
                    <a:pt x="225" y="855"/>
                    <a:pt x="225" y="856"/>
                  </a:cubicBezTo>
                  <a:cubicBezTo>
                    <a:pt x="225" y="858"/>
                    <a:pt x="225" y="860"/>
                    <a:pt x="225" y="862"/>
                  </a:cubicBezTo>
                  <a:cubicBezTo>
                    <a:pt x="225" y="864"/>
                    <a:pt x="225" y="866"/>
                    <a:pt x="225" y="868"/>
                  </a:cubicBezTo>
                  <a:cubicBezTo>
                    <a:pt x="225" y="870"/>
                    <a:pt x="225" y="872"/>
                    <a:pt x="225" y="874"/>
                  </a:cubicBezTo>
                  <a:cubicBezTo>
                    <a:pt x="225" y="876"/>
                    <a:pt x="226" y="878"/>
                    <a:pt x="225" y="880"/>
                  </a:cubicBezTo>
                  <a:cubicBezTo>
                    <a:pt x="224" y="882"/>
                    <a:pt x="226" y="884"/>
                    <a:pt x="225" y="885"/>
                  </a:cubicBezTo>
                  <a:cubicBezTo>
                    <a:pt x="225" y="889"/>
                    <a:pt x="225" y="892"/>
                    <a:pt x="224" y="896"/>
                  </a:cubicBezTo>
                  <a:cubicBezTo>
                    <a:pt x="224" y="898"/>
                    <a:pt x="224" y="900"/>
                    <a:pt x="225" y="902"/>
                  </a:cubicBezTo>
                  <a:cubicBezTo>
                    <a:pt x="226" y="904"/>
                    <a:pt x="225" y="907"/>
                    <a:pt x="226" y="909"/>
                  </a:cubicBezTo>
                  <a:cubicBezTo>
                    <a:pt x="226" y="911"/>
                    <a:pt x="226" y="913"/>
                    <a:pt x="226" y="915"/>
                  </a:cubicBezTo>
                  <a:cubicBezTo>
                    <a:pt x="226" y="916"/>
                    <a:pt x="225" y="917"/>
                    <a:pt x="225" y="918"/>
                  </a:cubicBezTo>
                  <a:cubicBezTo>
                    <a:pt x="227" y="920"/>
                    <a:pt x="226" y="922"/>
                    <a:pt x="226" y="924"/>
                  </a:cubicBezTo>
                  <a:cubicBezTo>
                    <a:pt x="226" y="926"/>
                    <a:pt x="226" y="929"/>
                    <a:pt x="226" y="931"/>
                  </a:cubicBezTo>
                  <a:cubicBezTo>
                    <a:pt x="227" y="932"/>
                    <a:pt x="226" y="934"/>
                    <a:pt x="227" y="935"/>
                  </a:cubicBezTo>
                  <a:cubicBezTo>
                    <a:pt x="228" y="936"/>
                    <a:pt x="227" y="938"/>
                    <a:pt x="227" y="939"/>
                  </a:cubicBezTo>
                  <a:cubicBezTo>
                    <a:pt x="227" y="941"/>
                    <a:pt x="228" y="942"/>
                    <a:pt x="228" y="944"/>
                  </a:cubicBezTo>
                  <a:cubicBezTo>
                    <a:pt x="228" y="946"/>
                    <a:pt x="228" y="948"/>
                    <a:pt x="228" y="951"/>
                  </a:cubicBezTo>
                  <a:cubicBezTo>
                    <a:pt x="229" y="953"/>
                    <a:pt x="228" y="955"/>
                    <a:pt x="228" y="957"/>
                  </a:cubicBezTo>
                  <a:cubicBezTo>
                    <a:pt x="228" y="958"/>
                    <a:pt x="228" y="959"/>
                    <a:pt x="229" y="960"/>
                  </a:cubicBezTo>
                  <a:cubicBezTo>
                    <a:pt x="229" y="963"/>
                    <a:pt x="230" y="966"/>
                    <a:pt x="228" y="968"/>
                  </a:cubicBezTo>
                  <a:cubicBezTo>
                    <a:pt x="227" y="969"/>
                    <a:pt x="227" y="970"/>
                    <a:pt x="228" y="970"/>
                  </a:cubicBezTo>
                  <a:cubicBezTo>
                    <a:pt x="229" y="973"/>
                    <a:pt x="230" y="975"/>
                    <a:pt x="231" y="977"/>
                  </a:cubicBezTo>
                  <a:cubicBezTo>
                    <a:pt x="231" y="980"/>
                    <a:pt x="231" y="983"/>
                    <a:pt x="231" y="985"/>
                  </a:cubicBezTo>
                  <a:cubicBezTo>
                    <a:pt x="231" y="989"/>
                    <a:pt x="230" y="992"/>
                    <a:pt x="232" y="995"/>
                  </a:cubicBezTo>
                  <a:cubicBezTo>
                    <a:pt x="232" y="996"/>
                    <a:pt x="232" y="997"/>
                    <a:pt x="232" y="997"/>
                  </a:cubicBezTo>
                  <a:cubicBezTo>
                    <a:pt x="231" y="998"/>
                    <a:pt x="231" y="999"/>
                    <a:pt x="232" y="1000"/>
                  </a:cubicBezTo>
                  <a:cubicBezTo>
                    <a:pt x="232" y="1001"/>
                    <a:pt x="231" y="1002"/>
                    <a:pt x="231" y="1003"/>
                  </a:cubicBezTo>
                  <a:cubicBezTo>
                    <a:pt x="231" y="1006"/>
                    <a:pt x="231" y="1009"/>
                    <a:pt x="231" y="1011"/>
                  </a:cubicBezTo>
                  <a:cubicBezTo>
                    <a:pt x="231" y="1012"/>
                    <a:pt x="234" y="1013"/>
                    <a:pt x="233" y="1014"/>
                  </a:cubicBezTo>
                  <a:cubicBezTo>
                    <a:pt x="232" y="1016"/>
                    <a:pt x="233" y="1016"/>
                    <a:pt x="233" y="1018"/>
                  </a:cubicBezTo>
                  <a:cubicBezTo>
                    <a:pt x="233" y="1018"/>
                    <a:pt x="232" y="1019"/>
                    <a:pt x="231" y="1020"/>
                  </a:cubicBezTo>
                  <a:cubicBezTo>
                    <a:pt x="230" y="1021"/>
                    <a:pt x="228" y="1022"/>
                    <a:pt x="230" y="1024"/>
                  </a:cubicBezTo>
                  <a:cubicBezTo>
                    <a:pt x="230" y="1026"/>
                    <a:pt x="231" y="1027"/>
                    <a:pt x="229" y="1029"/>
                  </a:cubicBezTo>
                  <a:cubicBezTo>
                    <a:pt x="228" y="1030"/>
                    <a:pt x="230" y="1032"/>
                    <a:pt x="228" y="1033"/>
                  </a:cubicBezTo>
                  <a:cubicBezTo>
                    <a:pt x="229" y="1034"/>
                    <a:pt x="229" y="1035"/>
                    <a:pt x="230" y="1037"/>
                  </a:cubicBezTo>
                  <a:cubicBezTo>
                    <a:pt x="230" y="1037"/>
                    <a:pt x="230" y="1038"/>
                    <a:pt x="230" y="1038"/>
                  </a:cubicBezTo>
                  <a:cubicBezTo>
                    <a:pt x="230" y="1039"/>
                    <a:pt x="231" y="1039"/>
                    <a:pt x="232" y="1039"/>
                  </a:cubicBezTo>
                  <a:cubicBezTo>
                    <a:pt x="233" y="1040"/>
                    <a:pt x="233" y="1040"/>
                    <a:pt x="232" y="1040"/>
                  </a:cubicBezTo>
                  <a:cubicBezTo>
                    <a:pt x="231" y="1043"/>
                    <a:pt x="233" y="1046"/>
                    <a:pt x="231" y="1049"/>
                  </a:cubicBezTo>
                  <a:cubicBezTo>
                    <a:pt x="231" y="1049"/>
                    <a:pt x="231" y="1050"/>
                    <a:pt x="231" y="1050"/>
                  </a:cubicBezTo>
                  <a:cubicBezTo>
                    <a:pt x="233" y="1053"/>
                    <a:pt x="233" y="1053"/>
                    <a:pt x="231" y="1055"/>
                  </a:cubicBezTo>
                  <a:cubicBezTo>
                    <a:pt x="230" y="1056"/>
                    <a:pt x="230" y="1057"/>
                    <a:pt x="230" y="1058"/>
                  </a:cubicBezTo>
                  <a:cubicBezTo>
                    <a:pt x="230" y="1059"/>
                    <a:pt x="230" y="1060"/>
                    <a:pt x="230" y="1060"/>
                  </a:cubicBezTo>
                  <a:cubicBezTo>
                    <a:pt x="228" y="1062"/>
                    <a:pt x="229" y="1065"/>
                    <a:pt x="230" y="1067"/>
                  </a:cubicBezTo>
                  <a:cubicBezTo>
                    <a:pt x="231" y="1068"/>
                    <a:pt x="232" y="1070"/>
                    <a:pt x="231" y="1071"/>
                  </a:cubicBezTo>
                  <a:cubicBezTo>
                    <a:pt x="229" y="1074"/>
                    <a:pt x="230" y="1077"/>
                    <a:pt x="227" y="1079"/>
                  </a:cubicBezTo>
                  <a:cubicBezTo>
                    <a:pt x="226" y="1080"/>
                    <a:pt x="227" y="1081"/>
                    <a:pt x="228" y="1082"/>
                  </a:cubicBezTo>
                  <a:cubicBezTo>
                    <a:pt x="228" y="1082"/>
                    <a:pt x="229" y="1082"/>
                    <a:pt x="229" y="1082"/>
                  </a:cubicBezTo>
                  <a:cubicBezTo>
                    <a:pt x="229" y="1083"/>
                    <a:pt x="229" y="1085"/>
                    <a:pt x="229" y="1086"/>
                  </a:cubicBezTo>
                  <a:cubicBezTo>
                    <a:pt x="230" y="1087"/>
                    <a:pt x="231" y="1088"/>
                    <a:pt x="228" y="1089"/>
                  </a:cubicBezTo>
                  <a:cubicBezTo>
                    <a:pt x="228" y="1089"/>
                    <a:pt x="228" y="1089"/>
                    <a:pt x="228" y="1089"/>
                  </a:cubicBezTo>
                  <a:cubicBezTo>
                    <a:pt x="230" y="1089"/>
                    <a:pt x="230" y="1090"/>
                    <a:pt x="230" y="1091"/>
                  </a:cubicBezTo>
                  <a:cubicBezTo>
                    <a:pt x="231" y="1093"/>
                    <a:pt x="231" y="1094"/>
                    <a:pt x="232" y="1095"/>
                  </a:cubicBezTo>
                  <a:cubicBezTo>
                    <a:pt x="232" y="1095"/>
                    <a:pt x="233" y="1095"/>
                    <a:pt x="234" y="1095"/>
                  </a:cubicBezTo>
                  <a:cubicBezTo>
                    <a:pt x="233" y="1097"/>
                    <a:pt x="236" y="1098"/>
                    <a:pt x="234" y="1101"/>
                  </a:cubicBezTo>
                  <a:cubicBezTo>
                    <a:pt x="233" y="1102"/>
                    <a:pt x="234" y="1105"/>
                    <a:pt x="234" y="1107"/>
                  </a:cubicBezTo>
                  <a:cubicBezTo>
                    <a:pt x="234" y="1107"/>
                    <a:pt x="234" y="1107"/>
                    <a:pt x="233" y="1108"/>
                  </a:cubicBezTo>
                  <a:cubicBezTo>
                    <a:pt x="233" y="1107"/>
                    <a:pt x="233" y="1107"/>
                    <a:pt x="233" y="1107"/>
                  </a:cubicBezTo>
                  <a:cubicBezTo>
                    <a:pt x="232" y="1106"/>
                    <a:pt x="233" y="1104"/>
                    <a:pt x="232" y="1103"/>
                  </a:cubicBezTo>
                  <a:cubicBezTo>
                    <a:pt x="232" y="1103"/>
                    <a:pt x="232" y="1101"/>
                    <a:pt x="232" y="1100"/>
                  </a:cubicBezTo>
                  <a:cubicBezTo>
                    <a:pt x="234" y="1099"/>
                    <a:pt x="232" y="1098"/>
                    <a:pt x="231" y="1098"/>
                  </a:cubicBezTo>
                  <a:cubicBezTo>
                    <a:pt x="229" y="1098"/>
                    <a:pt x="231" y="1099"/>
                    <a:pt x="231" y="1100"/>
                  </a:cubicBezTo>
                  <a:cubicBezTo>
                    <a:pt x="229" y="1103"/>
                    <a:pt x="230" y="1107"/>
                    <a:pt x="233" y="1110"/>
                  </a:cubicBezTo>
                  <a:cubicBezTo>
                    <a:pt x="232" y="1112"/>
                    <a:pt x="235" y="1111"/>
                    <a:pt x="235" y="1113"/>
                  </a:cubicBezTo>
                  <a:cubicBezTo>
                    <a:pt x="235" y="1115"/>
                    <a:pt x="234" y="1116"/>
                    <a:pt x="234" y="1118"/>
                  </a:cubicBezTo>
                  <a:cubicBezTo>
                    <a:pt x="234" y="1120"/>
                    <a:pt x="235" y="1122"/>
                    <a:pt x="235" y="1123"/>
                  </a:cubicBezTo>
                  <a:cubicBezTo>
                    <a:pt x="235" y="1124"/>
                    <a:pt x="234" y="1124"/>
                    <a:pt x="234" y="1125"/>
                  </a:cubicBezTo>
                  <a:cubicBezTo>
                    <a:pt x="234" y="1125"/>
                    <a:pt x="235" y="1126"/>
                    <a:pt x="235" y="1126"/>
                  </a:cubicBezTo>
                  <a:cubicBezTo>
                    <a:pt x="234" y="1127"/>
                    <a:pt x="234" y="1127"/>
                    <a:pt x="233" y="1127"/>
                  </a:cubicBezTo>
                  <a:cubicBezTo>
                    <a:pt x="234" y="1128"/>
                    <a:pt x="234" y="1128"/>
                    <a:pt x="235" y="1128"/>
                  </a:cubicBezTo>
                  <a:cubicBezTo>
                    <a:pt x="235" y="1128"/>
                    <a:pt x="234" y="1129"/>
                    <a:pt x="234" y="1129"/>
                  </a:cubicBezTo>
                  <a:cubicBezTo>
                    <a:pt x="233" y="1130"/>
                    <a:pt x="233" y="1131"/>
                    <a:pt x="234" y="1133"/>
                  </a:cubicBezTo>
                  <a:cubicBezTo>
                    <a:pt x="235" y="1134"/>
                    <a:pt x="234" y="1135"/>
                    <a:pt x="234" y="1136"/>
                  </a:cubicBezTo>
                  <a:cubicBezTo>
                    <a:pt x="236" y="1139"/>
                    <a:pt x="234" y="1141"/>
                    <a:pt x="236" y="1144"/>
                  </a:cubicBezTo>
                  <a:cubicBezTo>
                    <a:pt x="236" y="1144"/>
                    <a:pt x="235" y="1144"/>
                    <a:pt x="235" y="1145"/>
                  </a:cubicBezTo>
                  <a:cubicBezTo>
                    <a:pt x="235" y="1149"/>
                    <a:pt x="235" y="1153"/>
                    <a:pt x="235" y="1157"/>
                  </a:cubicBezTo>
                  <a:cubicBezTo>
                    <a:pt x="235" y="1158"/>
                    <a:pt x="235" y="1159"/>
                    <a:pt x="236" y="1160"/>
                  </a:cubicBezTo>
                  <a:cubicBezTo>
                    <a:pt x="236" y="1161"/>
                    <a:pt x="236" y="1162"/>
                    <a:pt x="235" y="1163"/>
                  </a:cubicBezTo>
                  <a:cubicBezTo>
                    <a:pt x="235" y="1163"/>
                    <a:pt x="234" y="1165"/>
                    <a:pt x="234" y="1163"/>
                  </a:cubicBezTo>
                  <a:cubicBezTo>
                    <a:pt x="234" y="1162"/>
                    <a:pt x="233" y="1162"/>
                    <a:pt x="232" y="1162"/>
                  </a:cubicBezTo>
                  <a:cubicBezTo>
                    <a:pt x="232" y="1162"/>
                    <a:pt x="231" y="1163"/>
                    <a:pt x="231" y="1164"/>
                  </a:cubicBezTo>
                  <a:cubicBezTo>
                    <a:pt x="231" y="1164"/>
                    <a:pt x="231" y="1165"/>
                    <a:pt x="231" y="1165"/>
                  </a:cubicBezTo>
                  <a:cubicBezTo>
                    <a:pt x="231" y="1166"/>
                    <a:pt x="231" y="1166"/>
                    <a:pt x="230" y="1166"/>
                  </a:cubicBezTo>
                  <a:cubicBezTo>
                    <a:pt x="230" y="1166"/>
                    <a:pt x="230" y="1166"/>
                    <a:pt x="230" y="1165"/>
                  </a:cubicBezTo>
                  <a:cubicBezTo>
                    <a:pt x="230" y="1165"/>
                    <a:pt x="230" y="1164"/>
                    <a:pt x="229" y="1163"/>
                  </a:cubicBezTo>
                  <a:cubicBezTo>
                    <a:pt x="229" y="1163"/>
                    <a:pt x="228" y="1162"/>
                    <a:pt x="227" y="1163"/>
                  </a:cubicBezTo>
                  <a:cubicBezTo>
                    <a:pt x="225" y="1163"/>
                    <a:pt x="226" y="1164"/>
                    <a:pt x="226" y="1165"/>
                  </a:cubicBezTo>
                  <a:cubicBezTo>
                    <a:pt x="226" y="1165"/>
                    <a:pt x="226" y="1166"/>
                    <a:pt x="226" y="1166"/>
                  </a:cubicBezTo>
                  <a:cubicBezTo>
                    <a:pt x="226" y="1166"/>
                    <a:pt x="225" y="1166"/>
                    <a:pt x="225" y="1166"/>
                  </a:cubicBezTo>
                  <a:cubicBezTo>
                    <a:pt x="224" y="1165"/>
                    <a:pt x="224" y="1163"/>
                    <a:pt x="223" y="1166"/>
                  </a:cubicBezTo>
                  <a:cubicBezTo>
                    <a:pt x="223" y="1167"/>
                    <a:pt x="222" y="1167"/>
                    <a:pt x="222" y="1168"/>
                  </a:cubicBezTo>
                  <a:cubicBezTo>
                    <a:pt x="222" y="1168"/>
                    <a:pt x="222" y="1169"/>
                    <a:pt x="222" y="1169"/>
                  </a:cubicBezTo>
                  <a:cubicBezTo>
                    <a:pt x="224" y="1169"/>
                    <a:pt x="223" y="1170"/>
                    <a:pt x="223" y="1171"/>
                  </a:cubicBezTo>
                  <a:cubicBezTo>
                    <a:pt x="223" y="1171"/>
                    <a:pt x="223" y="1171"/>
                    <a:pt x="224" y="1172"/>
                  </a:cubicBezTo>
                  <a:cubicBezTo>
                    <a:pt x="224" y="1171"/>
                    <a:pt x="224" y="1171"/>
                    <a:pt x="224" y="1171"/>
                  </a:cubicBezTo>
                  <a:cubicBezTo>
                    <a:pt x="226" y="1170"/>
                    <a:pt x="228" y="1169"/>
                    <a:pt x="227" y="1166"/>
                  </a:cubicBezTo>
                  <a:cubicBezTo>
                    <a:pt x="227" y="1166"/>
                    <a:pt x="228" y="1166"/>
                    <a:pt x="229" y="1166"/>
                  </a:cubicBezTo>
                  <a:cubicBezTo>
                    <a:pt x="229" y="1167"/>
                    <a:pt x="230" y="1167"/>
                    <a:pt x="230" y="1168"/>
                  </a:cubicBezTo>
                  <a:cubicBezTo>
                    <a:pt x="230" y="1170"/>
                    <a:pt x="231" y="1170"/>
                    <a:pt x="232" y="1171"/>
                  </a:cubicBezTo>
                  <a:cubicBezTo>
                    <a:pt x="232" y="1172"/>
                    <a:pt x="233" y="1172"/>
                    <a:pt x="233" y="1171"/>
                  </a:cubicBezTo>
                  <a:cubicBezTo>
                    <a:pt x="234" y="1170"/>
                    <a:pt x="236" y="1171"/>
                    <a:pt x="236" y="1171"/>
                  </a:cubicBezTo>
                  <a:cubicBezTo>
                    <a:pt x="236" y="1174"/>
                    <a:pt x="236" y="1176"/>
                    <a:pt x="235" y="1179"/>
                  </a:cubicBezTo>
                  <a:cubicBezTo>
                    <a:pt x="232" y="1179"/>
                    <a:pt x="232" y="1179"/>
                    <a:pt x="232" y="1181"/>
                  </a:cubicBezTo>
                  <a:cubicBezTo>
                    <a:pt x="232" y="1181"/>
                    <a:pt x="232" y="1182"/>
                    <a:pt x="231" y="1183"/>
                  </a:cubicBezTo>
                  <a:cubicBezTo>
                    <a:pt x="231" y="1183"/>
                    <a:pt x="231" y="1183"/>
                    <a:pt x="230" y="1183"/>
                  </a:cubicBezTo>
                  <a:cubicBezTo>
                    <a:pt x="230" y="1183"/>
                    <a:pt x="230" y="1182"/>
                    <a:pt x="230" y="1182"/>
                  </a:cubicBezTo>
                  <a:cubicBezTo>
                    <a:pt x="232" y="1181"/>
                    <a:pt x="229" y="1179"/>
                    <a:pt x="231" y="1178"/>
                  </a:cubicBezTo>
                  <a:cubicBezTo>
                    <a:pt x="231" y="1178"/>
                    <a:pt x="231" y="1178"/>
                    <a:pt x="230" y="1178"/>
                  </a:cubicBezTo>
                  <a:cubicBezTo>
                    <a:pt x="229" y="1178"/>
                    <a:pt x="228" y="1178"/>
                    <a:pt x="227" y="1178"/>
                  </a:cubicBezTo>
                  <a:cubicBezTo>
                    <a:pt x="226" y="1178"/>
                    <a:pt x="226" y="1178"/>
                    <a:pt x="226" y="1178"/>
                  </a:cubicBezTo>
                  <a:cubicBezTo>
                    <a:pt x="226" y="1181"/>
                    <a:pt x="226" y="1184"/>
                    <a:pt x="227" y="1187"/>
                  </a:cubicBezTo>
                  <a:cubicBezTo>
                    <a:pt x="228" y="1188"/>
                    <a:pt x="229" y="1190"/>
                    <a:pt x="229" y="1187"/>
                  </a:cubicBezTo>
                  <a:cubicBezTo>
                    <a:pt x="229" y="1187"/>
                    <a:pt x="230" y="1186"/>
                    <a:pt x="231" y="1187"/>
                  </a:cubicBezTo>
                  <a:cubicBezTo>
                    <a:pt x="231" y="1187"/>
                    <a:pt x="233" y="1188"/>
                    <a:pt x="232" y="1189"/>
                  </a:cubicBezTo>
                  <a:cubicBezTo>
                    <a:pt x="231" y="1190"/>
                    <a:pt x="231" y="1191"/>
                    <a:pt x="229" y="1190"/>
                  </a:cubicBezTo>
                  <a:cubicBezTo>
                    <a:pt x="229" y="1189"/>
                    <a:pt x="228" y="1189"/>
                    <a:pt x="227" y="1189"/>
                  </a:cubicBezTo>
                  <a:cubicBezTo>
                    <a:pt x="227" y="1190"/>
                    <a:pt x="226" y="1190"/>
                    <a:pt x="225" y="1191"/>
                  </a:cubicBezTo>
                  <a:cubicBezTo>
                    <a:pt x="225" y="1191"/>
                    <a:pt x="225" y="1192"/>
                    <a:pt x="225" y="1193"/>
                  </a:cubicBezTo>
                  <a:cubicBezTo>
                    <a:pt x="226" y="1192"/>
                    <a:pt x="226" y="1192"/>
                    <a:pt x="227" y="1192"/>
                  </a:cubicBezTo>
                  <a:cubicBezTo>
                    <a:pt x="227" y="1192"/>
                    <a:pt x="228" y="1193"/>
                    <a:pt x="228" y="1193"/>
                  </a:cubicBezTo>
                  <a:cubicBezTo>
                    <a:pt x="228" y="1194"/>
                    <a:pt x="230" y="1194"/>
                    <a:pt x="228" y="1195"/>
                  </a:cubicBezTo>
                  <a:cubicBezTo>
                    <a:pt x="227" y="1197"/>
                    <a:pt x="227" y="1198"/>
                    <a:pt x="228" y="1200"/>
                  </a:cubicBezTo>
                  <a:cubicBezTo>
                    <a:pt x="228" y="1201"/>
                    <a:pt x="228" y="1202"/>
                    <a:pt x="228" y="1203"/>
                  </a:cubicBezTo>
                  <a:cubicBezTo>
                    <a:pt x="226" y="1205"/>
                    <a:pt x="226" y="1205"/>
                    <a:pt x="227" y="1207"/>
                  </a:cubicBezTo>
                  <a:cubicBezTo>
                    <a:pt x="228" y="1208"/>
                    <a:pt x="228" y="1209"/>
                    <a:pt x="229" y="1210"/>
                  </a:cubicBezTo>
                  <a:cubicBezTo>
                    <a:pt x="229" y="1210"/>
                    <a:pt x="230" y="1210"/>
                    <a:pt x="230" y="1210"/>
                  </a:cubicBezTo>
                  <a:cubicBezTo>
                    <a:pt x="230" y="1209"/>
                    <a:pt x="231" y="1208"/>
                    <a:pt x="231" y="1207"/>
                  </a:cubicBezTo>
                  <a:cubicBezTo>
                    <a:pt x="230" y="1205"/>
                    <a:pt x="230" y="1204"/>
                    <a:pt x="230" y="1202"/>
                  </a:cubicBezTo>
                  <a:cubicBezTo>
                    <a:pt x="230" y="1202"/>
                    <a:pt x="230" y="1201"/>
                    <a:pt x="230" y="1201"/>
                  </a:cubicBezTo>
                  <a:cubicBezTo>
                    <a:pt x="231" y="1201"/>
                    <a:pt x="231" y="1202"/>
                    <a:pt x="231" y="1202"/>
                  </a:cubicBezTo>
                  <a:cubicBezTo>
                    <a:pt x="233" y="1204"/>
                    <a:pt x="232" y="1206"/>
                    <a:pt x="232" y="1208"/>
                  </a:cubicBezTo>
                  <a:cubicBezTo>
                    <a:pt x="232" y="1208"/>
                    <a:pt x="232" y="1208"/>
                    <a:pt x="233" y="1208"/>
                  </a:cubicBezTo>
                  <a:cubicBezTo>
                    <a:pt x="233" y="1208"/>
                    <a:pt x="233" y="1208"/>
                    <a:pt x="233" y="1208"/>
                  </a:cubicBezTo>
                  <a:cubicBezTo>
                    <a:pt x="233" y="1207"/>
                    <a:pt x="234" y="1206"/>
                    <a:pt x="234" y="1205"/>
                  </a:cubicBezTo>
                  <a:cubicBezTo>
                    <a:pt x="234" y="1203"/>
                    <a:pt x="234" y="1202"/>
                    <a:pt x="234" y="1201"/>
                  </a:cubicBezTo>
                  <a:cubicBezTo>
                    <a:pt x="234" y="1200"/>
                    <a:pt x="234" y="1200"/>
                    <a:pt x="235" y="1200"/>
                  </a:cubicBezTo>
                  <a:cubicBezTo>
                    <a:pt x="235" y="1200"/>
                    <a:pt x="236" y="1201"/>
                    <a:pt x="236" y="1201"/>
                  </a:cubicBezTo>
                  <a:cubicBezTo>
                    <a:pt x="235" y="1203"/>
                    <a:pt x="235" y="1205"/>
                    <a:pt x="235" y="1207"/>
                  </a:cubicBezTo>
                  <a:cubicBezTo>
                    <a:pt x="235" y="1210"/>
                    <a:pt x="235" y="1213"/>
                    <a:pt x="235" y="1216"/>
                  </a:cubicBezTo>
                  <a:cubicBezTo>
                    <a:pt x="235" y="1216"/>
                    <a:pt x="235" y="1217"/>
                    <a:pt x="235" y="1218"/>
                  </a:cubicBezTo>
                  <a:cubicBezTo>
                    <a:pt x="235" y="1218"/>
                    <a:pt x="234" y="1218"/>
                    <a:pt x="234" y="1218"/>
                  </a:cubicBezTo>
                  <a:cubicBezTo>
                    <a:pt x="234" y="1218"/>
                    <a:pt x="233" y="1218"/>
                    <a:pt x="233" y="1218"/>
                  </a:cubicBezTo>
                  <a:cubicBezTo>
                    <a:pt x="233" y="1216"/>
                    <a:pt x="233" y="1215"/>
                    <a:pt x="233" y="1213"/>
                  </a:cubicBezTo>
                  <a:cubicBezTo>
                    <a:pt x="233" y="1213"/>
                    <a:pt x="233" y="1213"/>
                    <a:pt x="232" y="1212"/>
                  </a:cubicBezTo>
                  <a:cubicBezTo>
                    <a:pt x="232" y="1213"/>
                    <a:pt x="232" y="1213"/>
                    <a:pt x="232" y="1214"/>
                  </a:cubicBezTo>
                  <a:cubicBezTo>
                    <a:pt x="232" y="1214"/>
                    <a:pt x="231" y="1215"/>
                    <a:pt x="231" y="1216"/>
                  </a:cubicBezTo>
                  <a:cubicBezTo>
                    <a:pt x="231" y="1218"/>
                    <a:pt x="230" y="1216"/>
                    <a:pt x="229" y="1216"/>
                  </a:cubicBezTo>
                  <a:cubicBezTo>
                    <a:pt x="227" y="1218"/>
                    <a:pt x="226" y="1223"/>
                    <a:pt x="228" y="1224"/>
                  </a:cubicBezTo>
                  <a:cubicBezTo>
                    <a:pt x="229" y="1224"/>
                    <a:pt x="229" y="1224"/>
                    <a:pt x="229" y="1224"/>
                  </a:cubicBezTo>
                  <a:cubicBezTo>
                    <a:pt x="229" y="1223"/>
                    <a:pt x="229" y="1222"/>
                    <a:pt x="230" y="1223"/>
                  </a:cubicBezTo>
                  <a:cubicBezTo>
                    <a:pt x="230" y="1224"/>
                    <a:pt x="231" y="1225"/>
                    <a:pt x="231" y="1226"/>
                  </a:cubicBezTo>
                  <a:cubicBezTo>
                    <a:pt x="231" y="1226"/>
                    <a:pt x="231" y="1226"/>
                    <a:pt x="231" y="1227"/>
                  </a:cubicBezTo>
                  <a:cubicBezTo>
                    <a:pt x="232" y="1226"/>
                    <a:pt x="232" y="1226"/>
                    <a:pt x="232" y="1225"/>
                  </a:cubicBezTo>
                  <a:cubicBezTo>
                    <a:pt x="232" y="1224"/>
                    <a:pt x="233" y="1224"/>
                    <a:pt x="234" y="1225"/>
                  </a:cubicBezTo>
                  <a:cubicBezTo>
                    <a:pt x="234" y="1226"/>
                    <a:pt x="235" y="1227"/>
                    <a:pt x="235" y="1227"/>
                  </a:cubicBezTo>
                  <a:cubicBezTo>
                    <a:pt x="234" y="1229"/>
                    <a:pt x="234" y="1231"/>
                    <a:pt x="235" y="1233"/>
                  </a:cubicBezTo>
                  <a:cubicBezTo>
                    <a:pt x="235" y="1234"/>
                    <a:pt x="235" y="1236"/>
                    <a:pt x="234" y="1238"/>
                  </a:cubicBezTo>
                  <a:cubicBezTo>
                    <a:pt x="233" y="1239"/>
                    <a:pt x="234" y="1241"/>
                    <a:pt x="234" y="1242"/>
                  </a:cubicBezTo>
                  <a:cubicBezTo>
                    <a:pt x="234" y="1243"/>
                    <a:pt x="235" y="1244"/>
                    <a:pt x="235" y="1246"/>
                  </a:cubicBezTo>
                  <a:cubicBezTo>
                    <a:pt x="235" y="1247"/>
                    <a:pt x="235" y="1248"/>
                    <a:pt x="234" y="1249"/>
                  </a:cubicBezTo>
                  <a:cubicBezTo>
                    <a:pt x="232" y="1250"/>
                    <a:pt x="235" y="1251"/>
                    <a:pt x="234" y="1252"/>
                  </a:cubicBezTo>
                  <a:cubicBezTo>
                    <a:pt x="234" y="1255"/>
                    <a:pt x="233" y="1258"/>
                    <a:pt x="233" y="1261"/>
                  </a:cubicBezTo>
                  <a:cubicBezTo>
                    <a:pt x="233" y="1262"/>
                    <a:pt x="233" y="1264"/>
                    <a:pt x="231" y="1265"/>
                  </a:cubicBezTo>
                  <a:cubicBezTo>
                    <a:pt x="231" y="1266"/>
                    <a:pt x="231" y="1266"/>
                    <a:pt x="232" y="1266"/>
                  </a:cubicBezTo>
                  <a:cubicBezTo>
                    <a:pt x="233" y="1267"/>
                    <a:pt x="233" y="1267"/>
                    <a:pt x="232" y="1268"/>
                  </a:cubicBezTo>
                  <a:cubicBezTo>
                    <a:pt x="232" y="1269"/>
                    <a:pt x="231" y="1271"/>
                    <a:pt x="233" y="1272"/>
                  </a:cubicBezTo>
                  <a:cubicBezTo>
                    <a:pt x="233" y="1272"/>
                    <a:pt x="233" y="1273"/>
                    <a:pt x="233" y="1273"/>
                  </a:cubicBezTo>
                  <a:cubicBezTo>
                    <a:pt x="231" y="1274"/>
                    <a:pt x="233" y="1276"/>
                    <a:pt x="232" y="1277"/>
                  </a:cubicBezTo>
                  <a:cubicBezTo>
                    <a:pt x="230" y="1279"/>
                    <a:pt x="232" y="1279"/>
                    <a:pt x="232" y="1281"/>
                  </a:cubicBezTo>
                  <a:cubicBezTo>
                    <a:pt x="231" y="1283"/>
                    <a:pt x="231" y="1286"/>
                    <a:pt x="231" y="1289"/>
                  </a:cubicBezTo>
                  <a:cubicBezTo>
                    <a:pt x="231" y="1291"/>
                    <a:pt x="230" y="1290"/>
                    <a:pt x="229" y="1290"/>
                  </a:cubicBezTo>
                  <a:cubicBezTo>
                    <a:pt x="227" y="1289"/>
                    <a:pt x="229" y="1289"/>
                    <a:pt x="229" y="1288"/>
                  </a:cubicBezTo>
                  <a:cubicBezTo>
                    <a:pt x="229" y="1287"/>
                    <a:pt x="229" y="1285"/>
                    <a:pt x="229" y="1283"/>
                  </a:cubicBezTo>
                  <a:cubicBezTo>
                    <a:pt x="229" y="1283"/>
                    <a:pt x="229" y="1283"/>
                    <a:pt x="229" y="1282"/>
                  </a:cubicBezTo>
                  <a:cubicBezTo>
                    <a:pt x="228" y="1283"/>
                    <a:pt x="228" y="1283"/>
                    <a:pt x="228" y="1283"/>
                  </a:cubicBezTo>
                  <a:cubicBezTo>
                    <a:pt x="226" y="1284"/>
                    <a:pt x="228" y="1285"/>
                    <a:pt x="228" y="1286"/>
                  </a:cubicBezTo>
                  <a:cubicBezTo>
                    <a:pt x="227" y="1287"/>
                    <a:pt x="227" y="1288"/>
                    <a:pt x="226" y="1290"/>
                  </a:cubicBezTo>
                  <a:cubicBezTo>
                    <a:pt x="226" y="1290"/>
                    <a:pt x="225" y="1290"/>
                    <a:pt x="226" y="1291"/>
                  </a:cubicBezTo>
                  <a:cubicBezTo>
                    <a:pt x="227" y="1292"/>
                    <a:pt x="227" y="1293"/>
                    <a:pt x="227" y="1294"/>
                  </a:cubicBezTo>
                  <a:cubicBezTo>
                    <a:pt x="227" y="1294"/>
                    <a:pt x="228" y="1294"/>
                    <a:pt x="228" y="1294"/>
                  </a:cubicBezTo>
                  <a:cubicBezTo>
                    <a:pt x="229" y="1294"/>
                    <a:pt x="229" y="1292"/>
                    <a:pt x="231" y="1293"/>
                  </a:cubicBezTo>
                  <a:cubicBezTo>
                    <a:pt x="231" y="1294"/>
                    <a:pt x="231" y="1295"/>
                    <a:pt x="231" y="1296"/>
                  </a:cubicBezTo>
                  <a:cubicBezTo>
                    <a:pt x="231" y="1297"/>
                    <a:pt x="232" y="1298"/>
                    <a:pt x="231" y="1300"/>
                  </a:cubicBezTo>
                  <a:cubicBezTo>
                    <a:pt x="231" y="1301"/>
                    <a:pt x="231" y="1303"/>
                    <a:pt x="231" y="1305"/>
                  </a:cubicBezTo>
                  <a:cubicBezTo>
                    <a:pt x="231" y="1305"/>
                    <a:pt x="231" y="1306"/>
                    <a:pt x="231" y="1306"/>
                  </a:cubicBezTo>
                  <a:cubicBezTo>
                    <a:pt x="231" y="1307"/>
                    <a:pt x="230" y="1307"/>
                    <a:pt x="230" y="1307"/>
                  </a:cubicBezTo>
                  <a:cubicBezTo>
                    <a:pt x="229" y="1307"/>
                    <a:pt x="229" y="1306"/>
                    <a:pt x="228" y="1306"/>
                  </a:cubicBezTo>
                  <a:cubicBezTo>
                    <a:pt x="228" y="1305"/>
                    <a:pt x="227" y="1305"/>
                    <a:pt x="227" y="1306"/>
                  </a:cubicBezTo>
                  <a:cubicBezTo>
                    <a:pt x="227" y="1307"/>
                    <a:pt x="226" y="1308"/>
                    <a:pt x="226" y="1308"/>
                  </a:cubicBezTo>
                  <a:cubicBezTo>
                    <a:pt x="226" y="1309"/>
                    <a:pt x="226" y="1310"/>
                    <a:pt x="227" y="1310"/>
                  </a:cubicBezTo>
                  <a:cubicBezTo>
                    <a:pt x="227" y="1310"/>
                    <a:pt x="228" y="1310"/>
                    <a:pt x="228" y="1309"/>
                  </a:cubicBezTo>
                  <a:cubicBezTo>
                    <a:pt x="228" y="1308"/>
                    <a:pt x="229" y="1308"/>
                    <a:pt x="230" y="1309"/>
                  </a:cubicBezTo>
                  <a:cubicBezTo>
                    <a:pt x="231" y="1310"/>
                    <a:pt x="231" y="1311"/>
                    <a:pt x="230" y="1313"/>
                  </a:cubicBezTo>
                  <a:cubicBezTo>
                    <a:pt x="230" y="1313"/>
                    <a:pt x="230" y="1315"/>
                    <a:pt x="230" y="1316"/>
                  </a:cubicBezTo>
                  <a:cubicBezTo>
                    <a:pt x="229" y="1315"/>
                    <a:pt x="229" y="1314"/>
                    <a:pt x="228" y="1313"/>
                  </a:cubicBezTo>
                  <a:cubicBezTo>
                    <a:pt x="228" y="1313"/>
                    <a:pt x="227" y="1313"/>
                    <a:pt x="227" y="1314"/>
                  </a:cubicBezTo>
                  <a:cubicBezTo>
                    <a:pt x="226" y="1315"/>
                    <a:pt x="227" y="1316"/>
                    <a:pt x="226" y="1317"/>
                  </a:cubicBezTo>
                  <a:cubicBezTo>
                    <a:pt x="227" y="1318"/>
                    <a:pt x="227" y="1319"/>
                    <a:pt x="228" y="1318"/>
                  </a:cubicBezTo>
                  <a:cubicBezTo>
                    <a:pt x="229" y="1318"/>
                    <a:pt x="230" y="1318"/>
                    <a:pt x="230" y="1318"/>
                  </a:cubicBezTo>
                  <a:cubicBezTo>
                    <a:pt x="230" y="1319"/>
                    <a:pt x="231" y="1320"/>
                    <a:pt x="229" y="1321"/>
                  </a:cubicBezTo>
                  <a:cubicBezTo>
                    <a:pt x="229" y="1321"/>
                    <a:pt x="229" y="1321"/>
                    <a:pt x="228" y="1321"/>
                  </a:cubicBezTo>
                  <a:cubicBezTo>
                    <a:pt x="229" y="1321"/>
                    <a:pt x="229" y="1321"/>
                    <a:pt x="229" y="1322"/>
                  </a:cubicBezTo>
                  <a:cubicBezTo>
                    <a:pt x="229" y="1322"/>
                    <a:pt x="230" y="1322"/>
                    <a:pt x="230" y="1322"/>
                  </a:cubicBezTo>
                  <a:cubicBezTo>
                    <a:pt x="230" y="1325"/>
                    <a:pt x="231" y="1328"/>
                    <a:pt x="229" y="1330"/>
                  </a:cubicBezTo>
                  <a:cubicBezTo>
                    <a:pt x="229" y="1331"/>
                    <a:pt x="231" y="1332"/>
                    <a:pt x="229" y="1333"/>
                  </a:cubicBezTo>
                  <a:cubicBezTo>
                    <a:pt x="229" y="1333"/>
                    <a:pt x="229" y="1335"/>
                    <a:pt x="229" y="1336"/>
                  </a:cubicBezTo>
                  <a:cubicBezTo>
                    <a:pt x="229" y="1337"/>
                    <a:pt x="230" y="1337"/>
                    <a:pt x="230" y="1338"/>
                  </a:cubicBezTo>
                  <a:cubicBezTo>
                    <a:pt x="230" y="1339"/>
                    <a:pt x="230" y="1339"/>
                    <a:pt x="230" y="1340"/>
                  </a:cubicBezTo>
                  <a:cubicBezTo>
                    <a:pt x="228" y="1341"/>
                    <a:pt x="229" y="1343"/>
                    <a:pt x="229" y="1344"/>
                  </a:cubicBezTo>
                  <a:cubicBezTo>
                    <a:pt x="230" y="1347"/>
                    <a:pt x="229" y="1349"/>
                    <a:pt x="229" y="1351"/>
                  </a:cubicBezTo>
                  <a:cubicBezTo>
                    <a:pt x="229" y="1352"/>
                    <a:pt x="228" y="1352"/>
                    <a:pt x="228" y="1352"/>
                  </a:cubicBezTo>
                  <a:cubicBezTo>
                    <a:pt x="230" y="1356"/>
                    <a:pt x="229" y="1359"/>
                    <a:pt x="229" y="1363"/>
                  </a:cubicBezTo>
                  <a:cubicBezTo>
                    <a:pt x="228" y="1364"/>
                    <a:pt x="229" y="1365"/>
                    <a:pt x="229" y="1366"/>
                  </a:cubicBezTo>
                  <a:cubicBezTo>
                    <a:pt x="229" y="1367"/>
                    <a:pt x="228" y="1368"/>
                    <a:pt x="228" y="1370"/>
                  </a:cubicBezTo>
                  <a:cubicBezTo>
                    <a:pt x="228" y="1371"/>
                    <a:pt x="229" y="1373"/>
                    <a:pt x="228" y="1374"/>
                  </a:cubicBezTo>
                  <a:cubicBezTo>
                    <a:pt x="226" y="1376"/>
                    <a:pt x="229" y="1376"/>
                    <a:pt x="229" y="1377"/>
                  </a:cubicBezTo>
                  <a:cubicBezTo>
                    <a:pt x="229" y="1377"/>
                    <a:pt x="229" y="1378"/>
                    <a:pt x="229" y="1378"/>
                  </a:cubicBezTo>
                  <a:cubicBezTo>
                    <a:pt x="228" y="1379"/>
                    <a:pt x="228" y="1379"/>
                    <a:pt x="229" y="1380"/>
                  </a:cubicBezTo>
                  <a:cubicBezTo>
                    <a:pt x="229" y="1381"/>
                    <a:pt x="229" y="1382"/>
                    <a:pt x="229" y="1382"/>
                  </a:cubicBezTo>
                  <a:cubicBezTo>
                    <a:pt x="227" y="1384"/>
                    <a:pt x="228" y="1387"/>
                    <a:pt x="228" y="1389"/>
                  </a:cubicBezTo>
                  <a:cubicBezTo>
                    <a:pt x="228" y="1394"/>
                    <a:pt x="228" y="1400"/>
                    <a:pt x="228" y="1406"/>
                  </a:cubicBezTo>
                  <a:cubicBezTo>
                    <a:pt x="228" y="1407"/>
                    <a:pt x="228" y="1408"/>
                    <a:pt x="228" y="1409"/>
                  </a:cubicBezTo>
                  <a:cubicBezTo>
                    <a:pt x="227" y="1410"/>
                    <a:pt x="227" y="1411"/>
                    <a:pt x="228" y="1412"/>
                  </a:cubicBezTo>
                  <a:cubicBezTo>
                    <a:pt x="228" y="1412"/>
                    <a:pt x="228" y="1413"/>
                    <a:pt x="228" y="1414"/>
                  </a:cubicBezTo>
                  <a:cubicBezTo>
                    <a:pt x="227" y="1415"/>
                    <a:pt x="227" y="1416"/>
                    <a:pt x="227" y="1417"/>
                  </a:cubicBezTo>
                  <a:cubicBezTo>
                    <a:pt x="228" y="1418"/>
                    <a:pt x="228" y="1420"/>
                    <a:pt x="228" y="1421"/>
                  </a:cubicBezTo>
                  <a:cubicBezTo>
                    <a:pt x="227" y="1424"/>
                    <a:pt x="227" y="1427"/>
                    <a:pt x="227" y="1430"/>
                  </a:cubicBezTo>
                  <a:cubicBezTo>
                    <a:pt x="227" y="1432"/>
                    <a:pt x="227" y="1434"/>
                    <a:pt x="226" y="1436"/>
                  </a:cubicBezTo>
                  <a:cubicBezTo>
                    <a:pt x="225" y="1436"/>
                    <a:pt x="226" y="1436"/>
                    <a:pt x="226" y="1437"/>
                  </a:cubicBezTo>
                  <a:cubicBezTo>
                    <a:pt x="226" y="1439"/>
                    <a:pt x="227" y="1441"/>
                    <a:pt x="227" y="1442"/>
                  </a:cubicBezTo>
                  <a:cubicBezTo>
                    <a:pt x="227" y="1444"/>
                    <a:pt x="228" y="1446"/>
                    <a:pt x="227" y="1448"/>
                  </a:cubicBezTo>
                  <a:cubicBezTo>
                    <a:pt x="226" y="1450"/>
                    <a:pt x="226" y="1451"/>
                    <a:pt x="226" y="1453"/>
                  </a:cubicBezTo>
                  <a:cubicBezTo>
                    <a:pt x="226" y="1455"/>
                    <a:pt x="225" y="1458"/>
                    <a:pt x="225" y="1461"/>
                  </a:cubicBezTo>
                  <a:cubicBezTo>
                    <a:pt x="225" y="1462"/>
                    <a:pt x="225" y="1464"/>
                    <a:pt x="225" y="1465"/>
                  </a:cubicBezTo>
                  <a:cubicBezTo>
                    <a:pt x="225" y="1467"/>
                    <a:pt x="225" y="1468"/>
                    <a:pt x="225" y="1469"/>
                  </a:cubicBezTo>
                  <a:cubicBezTo>
                    <a:pt x="224" y="1471"/>
                    <a:pt x="226" y="1472"/>
                    <a:pt x="225" y="1473"/>
                  </a:cubicBezTo>
                  <a:cubicBezTo>
                    <a:pt x="225" y="1474"/>
                    <a:pt x="226" y="1475"/>
                    <a:pt x="224" y="1477"/>
                  </a:cubicBezTo>
                  <a:cubicBezTo>
                    <a:pt x="224" y="1477"/>
                    <a:pt x="224" y="1478"/>
                    <a:pt x="224" y="1479"/>
                  </a:cubicBezTo>
                  <a:cubicBezTo>
                    <a:pt x="226" y="1481"/>
                    <a:pt x="225" y="1482"/>
                    <a:pt x="224" y="1484"/>
                  </a:cubicBezTo>
                  <a:cubicBezTo>
                    <a:pt x="224" y="1488"/>
                    <a:pt x="225" y="1492"/>
                    <a:pt x="223" y="1496"/>
                  </a:cubicBezTo>
                  <a:cubicBezTo>
                    <a:pt x="223" y="1497"/>
                    <a:pt x="224" y="1498"/>
                    <a:pt x="224" y="1499"/>
                  </a:cubicBezTo>
                  <a:cubicBezTo>
                    <a:pt x="223" y="1502"/>
                    <a:pt x="224" y="1504"/>
                    <a:pt x="223" y="1507"/>
                  </a:cubicBezTo>
                  <a:cubicBezTo>
                    <a:pt x="223" y="1510"/>
                    <a:pt x="223" y="1512"/>
                    <a:pt x="222" y="1515"/>
                  </a:cubicBezTo>
                  <a:cubicBezTo>
                    <a:pt x="222" y="1519"/>
                    <a:pt x="223" y="1523"/>
                    <a:pt x="221" y="1526"/>
                  </a:cubicBezTo>
                  <a:cubicBezTo>
                    <a:pt x="221" y="1527"/>
                    <a:pt x="221" y="1528"/>
                    <a:pt x="221" y="1528"/>
                  </a:cubicBezTo>
                  <a:cubicBezTo>
                    <a:pt x="222" y="1530"/>
                    <a:pt x="222" y="1532"/>
                    <a:pt x="222" y="1534"/>
                  </a:cubicBezTo>
                  <a:cubicBezTo>
                    <a:pt x="221" y="1536"/>
                    <a:pt x="221" y="1538"/>
                    <a:pt x="221" y="1541"/>
                  </a:cubicBezTo>
                  <a:cubicBezTo>
                    <a:pt x="221" y="1543"/>
                    <a:pt x="220" y="1545"/>
                    <a:pt x="220" y="1547"/>
                  </a:cubicBezTo>
                  <a:cubicBezTo>
                    <a:pt x="220" y="1551"/>
                    <a:pt x="220" y="1555"/>
                    <a:pt x="221" y="1559"/>
                  </a:cubicBezTo>
                  <a:cubicBezTo>
                    <a:pt x="221" y="1570"/>
                    <a:pt x="223" y="1580"/>
                    <a:pt x="222" y="1591"/>
                  </a:cubicBezTo>
                  <a:cubicBezTo>
                    <a:pt x="222" y="1593"/>
                    <a:pt x="223" y="1596"/>
                    <a:pt x="222" y="1598"/>
                  </a:cubicBezTo>
                  <a:cubicBezTo>
                    <a:pt x="222" y="1600"/>
                    <a:pt x="223" y="1602"/>
                    <a:pt x="222" y="1604"/>
                  </a:cubicBezTo>
                  <a:cubicBezTo>
                    <a:pt x="222" y="1606"/>
                    <a:pt x="222" y="1609"/>
                    <a:pt x="222" y="1611"/>
                  </a:cubicBezTo>
                  <a:cubicBezTo>
                    <a:pt x="222" y="1613"/>
                    <a:pt x="222" y="1615"/>
                    <a:pt x="223" y="1617"/>
                  </a:cubicBezTo>
                  <a:cubicBezTo>
                    <a:pt x="224" y="1619"/>
                    <a:pt x="223" y="1621"/>
                    <a:pt x="223" y="1623"/>
                  </a:cubicBezTo>
                  <a:cubicBezTo>
                    <a:pt x="223" y="1624"/>
                    <a:pt x="222" y="1624"/>
                    <a:pt x="222" y="1625"/>
                  </a:cubicBezTo>
                  <a:cubicBezTo>
                    <a:pt x="223" y="1626"/>
                    <a:pt x="223" y="1627"/>
                    <a:pt x="223" y="1628"/>
                  </a:cubicBezTo>
                  <a:cubicBezTo>
                    <a:pt x="223" y="1628"/>
                    <a:pt x="223" y="1628"/>
                    <a:pt x="223" y="1629"/>
                  </a:cubicBezTo>
                  <a:cubicBezTo>
                    <a:pt x="222" y="1630"/>
                    <a:pt x="222" y="1631"/>
                    <a:pt x="222" y="1632"/>
                  </a:cubicBezTo>
                  <a:cubicBezTo>
                    <a:pt x="222" y="1634"/>
                    <a:pt x="222" y="1636"/>
                    <a:pt x="222" y="1638"/>
                  </a:cubicBezTo>
                  <a:cubicBezTo>
                    <a:pt x="222" y="1640"/>
                    <a:pt x="223" y="1642"/>
                    <a:pt x="222" y="1643"/>
                  </a:cubicBezTo>
                  <a:cubicBezTo>
                    <a:pt x="221" y="1645"/>
                    <a:pt x="223" y="1647"/>
                    <a:pt x="222" y="1648"/>
                  </a:cubicBezTo>
                  <a:cubicBezTo>
                    <a:pt x="222" y="1649"/>
                    <a:pt x="222" y="1649"/>
                    <a:pt x="222" y="1649"/>
                  </a:cubicBezTo>
                  <a:cubicBezTo>
                    <a:pt x="221" y="1651"/>
                    <a:pt x="222" y="1653"/>
                    <a:pt x="221" y="1655"/>
                  </a:cubicBezTo>
                  <a:cubicBezTo>
                    <a:pt x="221" y="1661"/>
                    <a:pt x="221" y="1666"/>
                    <a:pt x="220" y="1672"/>
                  </a:cubicBezTo>
                  <a:cubicBezTo>
                    <a:pt x="220" y="1672"/>
                    <a:pt x="220" y="1673"/>
                    <a:pt x="220" y="1673"/>
                  </a:cubicBezTo>
                  <a:cubicBezTo>
                    <a:pt x="220" y="1673"/>
                    <a:pt x="220" y="1674"/>
                    <a:pt x="220" y="1674"/>
                  </a:cubicBezTo>
                  <a:cubicBezTo>
                    <a:pt x="221" y="1674"/>
                    <a:pt x="221" y="1674"/>
                    <a:pt x="221" y="1675"/>
                  </a:cubicBezTo>
                  <a:cubicBezTo>
                    <a:pt x="220" y="1677"/>
                    <a:pt x="217" y="1679"/>
                    <a:pt x="219" y="1682"/>
                  </a:cubicBezTo>
                  <a:cubicBezTo>
                    <a:pt x="220" y="1683"/>
                    <a:pt x="219" y="1683"/>
                    <a:pt x="219" y="1683"/>
                  </a:cubicBezTo>
                  <a:cubicBezTo>
                    <a:pt x="218" y="1685"/>
                    <a:pt x="217" y="1687"/>
                    <a:pt x="218" y="1689"/>
                  </a:cubicBezTo>
                  <a:cubicBezTo>
                    <a:pt x="219" y="1689"/>
                    <a:pt x="219" y="1690"/>
                    <a:pt x="218" y="1690"/>
                  </a:cubicBezTo>
                  <a:cubicBezTo>
                    <a:pt x="217" y="1691"/>
                    <a:pt x="218" y="1693"/>
                    <a:pt x="218" y="1695"/>
                  </a:cubicBezTo>
                  <a:cubicBezTo>
                    <a:pt x="217" y="1697"/>
                    <a:pt x="218" y="1698"/>
                    <a:pt x="217" y="1699"/>
                  </a:cubicBezTo>
                  <a:cubicBezTo>
                    <a:pt x="216" y="1701"/>
                    <a:pt x="217" y="1703"/>
                    <a:pt x="217" y="1704"/>
                  </a:cubicBezTo>
                  <a:cubicBezTo>
                    <a:pt x="216" y="1706"/>
                    <a:pt x="216" y="1708"/>
                    <a:pt x="216" y="1709"/>
                  </a:cubicBezTo>
                  <a:cubicBezTo>
                    <a:pt x="215" y="1711"/>
                    <a:pt x="216" y="1713"/>
                    <a:pt x="215" y="1714"/>
                  </a:cubicBezTo>
                  <a:cubicBezTo>
                    <a:pt x="214" y="1716"/>
                    <a:pt x="216" y="1717"/>
                    <a:pt x="216" y="1718"/>
                  </a:cubicBezTo>
                  <a:cubicBezTo>
                    <a:pt x="215" y="1719"/>
                    <a:pt x="215" y="1721"/>
                    <a:pt x="215" y="1722"/>
                  </a:cubicBezTo>
                  <a:cubicBezTo>
                    <a:pt x="215" y="1724"/>
                    <a:pt x="215" y="1726"/>
                    <a:pt x="215" y="1728"/>
                  </a:cubicBezTo>
                  <a:cubicBezTo>
                    <a:pt x="215" y="1730"/>
                    <a:pt x="215" y="1733"/>
                    <a:pt x="214" y="1734"/>
                  </a:cubicBezTo>
                  <a:cubicBezTo>
                    <a:pt x="213" y="1737"/>
                    <a:pt x="215" y="1738"/>
                    <a:pt x="215" y="1740"/>
                  </a:cubicBezTo>
                  <a:cubicBezTo>
                    <a:pt x="215" y="1741"/>
                    <a:pt x="215" y="1742"/>
                    <a:pt x="214" y="1742"/>
                  </a:cubicBezTo>
                  <a:cubicBezTo>
                    <a:pt x="213" y="1743"/>
                    <a:pt x="214" y="1744"/>
                    <a:pt x="214" y="1745"/>
                  </a:cubicBezTo>
                  <a:cubicBezTo>
                    <a:pt x="213" y="1748"/>
                    <a:pt x="214" y="1752"/>
                    <a:pt x="213" y="1755"/>
                  </a:cubicBezTo>
                  <a:cubicBezTo>
                    <a:pt x="212" y="1757"/>
                    <a:pt x="213" y="1759"/>
                    <a:pt x="213" y="1760"/>
                  </a:cubicBezTo>
                  <a:cubicBezTo>
                    <a:pt x="213" y="1762"/>
                    <a:pt x="213" y="1764"/>
                    <a:pt x="212" y="1765"/>
                  </a:cubicBezTo>
                  <a:cubicBezTo>
                    <a:pt x="213" y="1766"/>
                    <a:pt x="211" y="1768"/>
                    <a:pt x="212" y="1769"/>
                  </a:cubicBezTo>
                  <a:cubicBezTo>
                    <a:pt x="212" y="1770"/>
                    <a:pt x="211" y="1772"/>
                    <a:pt x="211" y="1772"/>
                  </a:cubicBezTo>
                  <a:cubicBezTo>
                    <a:pt x="212" y="1774"/>
                    <a:pt x="212" y="1775"/>
                    <a:pt x="212" y="1776"/>
                  </a:cubicBezTo>
                  <a:cubicBezTo>
                    <a:pt x="210" y="1778"/>
                    <a:pt x="212" y="1780"/>
                    <a:pt x="211" y="1782"/>
                  </a:cubicBezTo>
                  <a:cubicBezTo>
                    <a:pt x="209" y="1784"/>
                    <a:pt x="210" y="1786"/>
                    <a:pt x="210" y="1788"/>
                  </a:cubicBezTo>
                  <a:cubicBezTo>
                    <a:pt x="209" y="1792"/>
                    <a:pt x="209" y="1795"/>
                    <a:pt x="209" y="1798"/>
                  </a:cubicBezTo>
                  <a:cubicBezTo>
                    <a:pt x="209" y="1799"/>
                    <a:pt x="208" y="1800"/>
                    <a:pt x="208" y="1802"/>
                  </a:cubicBezTo>
                  <a:cubicBezTo>
                    <a:pt x="208" y="1803"/>
                    <a:pt x="208" y="1804"/>
                    <a:pt x="208" y="1806"/>
                  </a:cubicBezTo>
                  <a:cubicBezTo>
                    <a:pt x="208" y="1807"/>
                    <a:pt x="207" y="1809"/>
                    <a:pt x="207" y="1810"/>
                  </a:cubicBezTo>
                  <a:cubicBezTo>
                    <a:pt x="207" y="1812"/>
                    <a:pt x="207" y="1813"/>
                    <a:pt x="207" y="1815"/>
                  </a:cubicBezTo>
                  <a:cubicBezTo>
                    <a:pt x="207" y="1817"/>
                    <a:pt x="207" y="1819"/>
                    <a:pt x="206" y="1822"/>
                  </a:cubicBezTo>
                  <a:cubicBezTo>
                    <a:pt x="206" y="1823"/>
                    <a:pt x="206" y="1825"/>
                    <a:pt x="205" y="1827"/>
                  </a:cubicBezTo>
                  <a:cubicBezTo>
                    <a:pt x="207" y="1829"/>
                    <a:pt x="206" y="1830"/>
                    <a:pt x="205" y="1831"/>
                  </a:cubicBezTo>
                  <a:cubicBezTo>
                    <a:pt x="205" y="1832"/>
                    <a:pt x="204" y="1834"/>
                    <a:pt x="204" y="1834"/>
                  </a:cubicBezTo>
                  <a:cubicBezTo>
                    <a:pt x="206" y="1835"/>
                    <a:pt x="204" y="1836"/>
                    <a:pt x="204" y="1837"/>
                  </a:cubicBezTo>
                  <a:cubicBezTo>
                    <a:pt x="204" y="1838"/>
                    <a:pt x="205" y="1838"/>
                    <a:pt x="206" y="1839"/>
                  </a:cubicBezTo>
                  <a:cubicBezTo>
                    <a:pt x="207" y="1838"/>
                    <a:pt x="207" y="1839"/>
                    <a:pt x="208" y="1839"/>
                  </a:cubicBezTo>
                  <a:cubicBezTo>
                    <a:pt x="208" y="1839"/>
                    <a:pt x="209" y="1839"/>
                    <a:pt x="210" y="1839"/>
                  </a:cubicBezTo>
                  <a:cubicBezTo>
                    <a:pt x="211" y="1839"/>
                    <a:pt x="212" y="1839"/>
                    <a:pt x="212" y="1840"/>
                  </a:cubicBezTo>
                  <a:cubicBezTo>
                    <a:pt x="213" y="1842"/>
                    <a:pt x="214" y="1839"/>
                    <a:pt x="215" y="1840"/>
                  </a:cubicBezTo>
                  <a:cubicBezTo>
                    <a:pt x="217" y="1841"/>
                    <a:pt x="217" y="1842"/>
                    <a:pt x="219" y="1843"/>
                  </a:cubicBezTo>
                  <a:cubicBezTo>
                    <a:pt x="219" y="1843"/>
                    <a:pt x="222" y="1844"/>
                    <a:pt x="220" y="1842"/>
                  </a:cubicBezTo>
                  <a:cubicBezTo>
                    <a:pt x="220" y="1841"/>
                    <a:pt x="220" y="1841"/>
                    <a:pt x="221" y="1841"/>
                  </a:cubicBezTo>
                  <a:cubicBezTo>
                    <a:pt x="221" y="1841"/>
                    <a:pt x="221" y="1842"/>
                    <a:pt x="221" y="1842"/>
                  </a:cubicBezTo>
                  <a:cubicBezTo>
                    <a:pt x="222" y="1844"/>
                    <a:pt x="223" y="1843"/>
                    <a:pt x="224" y="1843"/>
                  </a:cubicBezTo>
                  <a:cubicBezTo>
                    <a:pt x="225" y="1842"/>
                    <a:pt x="223" y="1842"/>
                    <a:pt x="223" y="1841"/>
                  </a:cubicBezTo>
                  <a:cubicBezTo>
                    <a:pt x="224" y="1841"/>
                    <a:pt x="224" y="1840"/>
                    <a:pt x="225" y="1839"/>
                  </a:cubicBezTo>
                  <a:cubicBezTo>
                    <a:pt x="225" y="1839"/>
                    <a:pt x="226" y="1840"/>
                    <a:pt x="227" y="1840"/>
                  </a:cubicBezTo>
                  <a:cubicBezTo>
                    <a:pt x="228" y="1840"/>
                    <a:pt x="228" y="1840"/>
                    <a:pt x="228" y="1841"/>
                  </a:cubicBezTo>
                  <a:cubicBezTo>
                    <a:pt x="228" y="1843"/>
                    <a:pt x="229" y="1843"/>
                    <a:pt x="231" y="1842"/>
                  </a:cubicBezTo>
                  <a:cubicBezTo>
                    <a:pt x="231" y="1842"/>
                    <a:pt x="232" y="1842"/>
                    <a:pt x="232" y="1841"/>
                  </a:cubicBezTo>
                  <a:cubicBezTo>
                    <a:pt x="231" y="1841"/>
                    <a:pt x="231" y="1841"/>
                    <a:pt x="231" y="1841"/>
                  </a:cubicBezTo>
                  <a:cubicBezTo>
                    <a:pt x="230" y="1841"/>
                    <a:pt x="230" y="1841"/>
                    <a:pt x="229" y="1840"/>
                  </a:cubicBezTo>
                  <a:cubicBezTo>
                    <a:pt x="230" y="1840"/>
                    <a:pt x="230" y="1840"/>
                    <a:pt x="231" y="1839"/>
                  </a:cubicBezTo>
                  <a:cubicBezTo>
                    <a:pt x="231" y="1839"/>
                    <a:pt x="232" y="1839"/>
                    <a:pt x="232" y="1839"/>
                  </a:cubicBezTo>
                  <a:cubicBezTo>
                    <a:pt x="233" y="1840"/>
                    <a:pt x="234" y="1840"/>
                    <a:pt x="234" y="1840"/>
                  </a:cubicBezTo>
                  <a:cubicBezTo>
                    <a:pt x="236" y="1840"/>
                    <a:pt x="238" y="1840"/>
                    <a:pt x="240" y="1840"/>
                  </a:cubicBezTo>
                  <a:cubicBezTo>
                    <a:pt x="241" y="1840"/>
                    <a:pt x="243" y="1840"/>
                    <a:pt x="244" y="1840"/>
                  </a:cubicBezTo>
                  <a:cubicBezTo>
                    <a:pt x="246" y="1841"/>
                    <a:pt x="247" y="1840"/>
                    <a:pt x="249" y="1840"/>
                  </a:cubicBezTo>
                  <a:cubicBezTo>
                    <a:pt x="250" y="1840"/>
                    <a:pt x="252" y="1840"/>
                    <a:pt x="253" y="1840"/>
                  </a:cubicBezTo>
                  <a:cubicBezTo>
                    <a:pt x="255" y="1840"/>
                    <a:pt x="257" y="1840"/>
                    <a:pt x="257" y="1840"/>
                  </a:cubicBezTo>
                  <a:cubicBezTo>
                    <a:pt x="259" y="1842"/>
                    <a:pt x="260" y="1840"/>
                    <a:pt x="261" y="1840"/>
                  </a:cubicBezTo>
                  <a:cubicBezTo>
                    <a:pt x="262" y="1840"/>
                    <a:pt x="262" y="1840"/>
                    <a:pt x="262" y="1840"/>
                  </a:cubicBezTo>
                  <a:cubicBezTo>
                    <a:pt x="263" y="1841"/>
                    <a:pt x="265" y="1841"/>
                    <a:pt x="266" y="1841"/>
                  </a:cubicBezTo>
                  <a:cubicBezTo>
                    <a:pt x="269" y="1841"/>
                    <a:pt x="272" y="1841"/>
                    <a:pt x="275" y="1841"/>
                  </a:cubicBezTo>
                  <a:cubicBezTo>
                    <a:pt x="278" y="1841"/>
                    <a:pt x="282" y="1843"/>
                    <a:pt x="285" y="1842"/>
                  </a:cubicBezTo>
                  <a:cubicBezTo>
                    <a:pt x="286" y="1842"/>
                    <a:pt x="287" y="1843"/>
                    <a:pt x="288" y="1843"/>
                  </a:cubicBezTo>
                  <a:cubicBezTo>
                    <a:pt x="290" y="1843"/>
                    <a:pt x="291" y="1843"/>
                    <a:pt x="292" y="1843"/>
                  </a:cubicBezTo>
                  <a:cubicBezTo>
                    <a:pt x="294" y="1844"/>
                    <a:pt x="296" y="1846"/>
                    <a:pt x="299" y="1844"/>
                  </a:cubicBezTo>
                  <a:cubicBezTo>
                    <a:pt x="299" y="1844"/>
                    <a:pt x="299" y="1844"/>
                    <a:pt x="300" y="1844"/>
                  </a:cubicBezTo>
                  <a:cubicBezTo>
                    <a:pt x="301" y="1846"/>
                    <a:pt x="303" y="1845"/>
                    <a:pt x="305" y="1845"/>
                  </a:cubicBezTo>
                  <a:cubicBezTo>
                    <a:pt x="306" y="1845"/>
                    <a:pt x="307" y="1844"/>
                    <a:pt x="307" y="1844"/>
                  </a:cubicBezTo>
                  <a:cubicBezTo>
                    <a:pt x="307" y="1843"/>
                    <a:pt x="309" y="1843"/>
                    <a:pt x="310" y="1843"/>
                  </a:cubicBezTo>
                  <a:cubicBezTo>
                    <a:pt x="310" y="1844"/>
                    <a:pt x="309" y="1844"/>
                    <a:pt x="309" y="1845"/>
                  </a:cubicBezTo>
                  <a:cubicBezTo>
                    <a:pt x="310" y="1845"/>
                    <a:pt x="310" y="1845"/>
                    <a:pt x="311" y="1845"/>
                  </a:cubicBezTo>
                  <a:cubicBezTo>
                    <a:pt x="313" y="1845"/>
                    <a:pt x="315" y="1844"/>
                    <a:pt x="317" y="1846"/>
                  </a:cubicBezTo>
                  <a:cubicBezTo>
                    <a:pt x="319" y="1845"/>
                    <a:pt x="320" y="1847"/>
                    <a:pt x="322" y="1846"/>
                  </a:cubicBezTo>
                  <a:cubicBezTo>
                    <a:pt x="324" y="1845"/>
                    <a:pt x="326" y="1847"/>
                    <a:pt x="327" y="1846"/>
                  </a:cubicBezTo>
                  <a:cubicBezTo>
                    <a:pt x="329" y="1845"/>
                    <a:pt x="330" y="1845"/>
                    <a:pt x="331" y="1845"/>
                  </a:cubicBezTo>
                  <a:cubicBezTo>
                    <a:pt x="332" y="1844"/>
                    <a:pt x="333" y="1845"/>
                    <a:pt x="334" y="1844"/>
                  </a:cubicBezTo>
                  <a:cubicBezTo>
                    <a:pt x="335" y="1843"/>
                    <a:pt x="336" y="1845"/>
                    <a:pt x="337" y="1844"/>
                  </a:cubicBezTo>
                  <a:cubicBezTo>
                    <a:pt x="339" y="1844"/>
                    <a:pt x="340" y="1844"/>
                    <a:pt x="341" y="1844"/>
                  </a:cubicBezTo>
                  <a:cubicBezTo>
                    <a:pt x="351" y="1844"/>
                    <a:pt x="362" y="1844"/>
                    <a:pt x="372" y="1844"/>
                  </a:cubicBezTo>
                  <a:cubicBezTo>
                    <a:pt x="374" y="1844"/>
                    <a:pt x="375" y="1844"/>
                    <a:pt x="377" y="1845"/>
                  </a:cubicBezTo>
                  <a:cubicBezTo>
                    <a:pt x="379" y="1845"/>
                    <a:pt x="381" y="1847"/>
                    <a:pt x="382" y="1844"/>
                  </a:cubicBezTo>
                  <a:cubicBezTo>
                    <a:pt x="382" y="1844"/>
                    <a:pt x="382" y="1844"/>
                    <a:pt x="382" y="1844"/>
                  </a:cubicBezTo>
                  <a:cubicBezTo>
                    <a:pt x="384" y="1845"/>
                    <a:pt x="386" y="1845"/>
                    <a:pt x="388" y="1844"/>
                  </a:cubicBezTo>
                  <a:cubicBezTo>
                    <a:pt x="390" y="1844"/>
                    <a:pt x="392" y="1845"/>
                    <a:pt x="394" y="1845"/>
                  </a:cubicBezTo>
                  <a:cubicBezTo>
                    <a:pt x="395" y="1845"/>
                    <a:pt x="396" y="1845"/>
                    <a:pt x="397" y="1844"/>
                  </a:cubicBezTo>
                  <a:cubicBezTo>
                    <a:pt x="397" y="1843"/>
                    <a:pt x="398" y="1843"/>
                    <a:pt x="399" y="1843"/>
                  </a:cubicBezTo>
                  <a:cubicBezTo>
                    <a:pt x="400" y="1844"/>
                    <a:pt x="401" y="1845"/>
                    <a:pt x="403" y="1845"/>
                  </a:cubicBezTo>
                  <a:cubicBezTo>
                    <a:pt x="408" y="1844"/>
                    <a:pt x="413" y="1843"/>
                    <a:pt x="418" y="1844"/>
                  </a:cubicBezTo>
                  <a:cubicBezTo>
                    <a:pt x="419" y="1844"/>
                    <a:pt x="419" y="1844"/>
                    <a:pt x="419" y="1844"/>
                  </a:cubicBezTo>
                  <a:cubicBezTo>
                    <a:pt x="422" y="1843"/>
                    <a:pt x="425" y="1842"/>
                    <a:pt x="428" y="1842"/>
                  </a:cubicBezTo>
                  <a:cubicBezTo>
                    <a:pt x="430" y="1842"/>
                    <a:pt x="431" y="1842"/>
                    <a:pt x="433" y="1842"/>
                  </a:cubicBezTo>
                  <a:cubicBezTo>
                    <a:pt x="434" y="1842"/>
                    <a:pt x="435" y="1842"/>
                    <a:pt x="437" y="1842"/>
                  </a:cubicBezTo>
                  <a:cubicBezTo>
                    <a:pt x="438" y="1842"/>
                    <a:pt x="440" y="1842"/>
                    <a:pt x="442" y="1842"/>
                  </a:cubicBezTo>
                  <a:cubicBezTo>
                    <a:pt x="443" y="1842"/>
                    <a:pt x="445" y="1841"/>
                    <a:pt x="446" y="1843"/>
                  </a:cubicBezTo>
                  <a:cubicBezTo>
                    <a:pt x="447" y="1841"/>
                    <a:pt x="448" y="1843"/>
                    <a:pt x="449" y="1843"/>
                  </a:cubicBezTo>
                  <a:cubicBezTo>
                    <a:pt x="451" y="1843"/>
                    <a:pt x="454" y="1843"/>
                    <a:pt x="456" y="1843"/>
                  </a:cubicBezTo>
                  <a:cubicBezTo>
                    <a:pt x="458" y="1843"/>
                    <a:pt x="460" y="1843"/>
                    <a:pt x="462" y="1843"/>
                  </a:cubicBezTo>
                  <a:cubicBezTo>
                    <a:pt x="464" y="1843"/>
                    <a:pt x="466" y="1844"/>
                    <a:pt x="468" y="1842"/>
                  </a:cubicBezTo>
                  <a:cubicBezTo>
                    <a:pt x="470" y="1841"/>
                    <a:pt x="472" y="1843"/>
                    <a:pt x="474" y="1842"/>
                  </a:cubicBezTo>
                  <a:cubicBezTo>
                    <a:pt x="476" y="1842"/>
                    <a:pt x="478" y="1842"/>
                    <a:pt x="480" y="1842"/>
                  </a:cubicBezTo>
                  <a:cubicBezTo>
                    <a:pt x="482" y="1842"/>
                    <a:pt x="484" y="1842"/>
                    <a:pt x="486" y="1843"/>
                  </a:cubicBezTo>
                  <a:cubicBezTo>
                    <a:pt x="488" y="1841"/>
                    <a:pt x="489" y="1843"/>
                    <a:pt x="491" y="1843"/>
                  </a:cubicBezTo>
                  <a:cubicBezTo>
                    <a:pt x="499" y="1843"/>
                    <a:pt x="507" y="1843"/>
                    <a:pt x="516" y="1843"/>
                  </a:cubicBezTo>
                  <a:cubicBezTo>
                    <a:pt x="520" y="1843"/>
                    <a:pt x="525" y="1844"/>
                    <a:pt x="529" y="1844"/>
                  </a:cubicBezTo>
                  <a:cubicBezTo>
                    <a:pt x="530" y="1844"/>
                    <a:pt x="530" y="1844"/>
                    <a:pt x="531" y="1844"/>
                  </a:cubicBezTo>
                  <a:cubicBezTo>
                    <a:pt x="534" y="1845"/>
                    <a:pt x="538" y="1847"/>
                    <a:pt x="542" y="1845"/>
                  </a:cubicBezTo>
                  <a:cubicBezTo>
                    <a:pt x="545" y="1845"/>
                    <a:pt x="548" y="1844"/>
                    <a:pt x="551" y="1846"/>
                  </a:cubicBezTo>
                  <a:cubicBezTo>
                    <a:pt x="552" y="1846"/>
                    <a:pt x="554" y="1846"/>
                    <a:pt x="555" y="1846"/>
                  </a:cubicBezTo>
                  <a:cubicBezTo>
                    <a:pt x="556" y="1845"/>
                    <a:pt x="558" y="1845"/>
                    <a:pt x="559" y="1845"/>
                  </a:cubicBezTo>
                  <a:cubicBezTo>
                    <a:pt x="562" y="1845"/>
                    <a:pt x="566" y="1847"/>
                    <a:pt x="569" y="1846"/>
                  </a:cubicBezTo>
                  <a:cubicBezTo>
                    <a:pt x="570" y="1848"/>
                    <a:pt x="573" y="1846"/>
                    <a:pt x="575" y="1848"/>
                  </a:cubicBezTo>
                  <a:cubicBezTo>
                    <a:pt x="577" y="1850"/>
                    <a:pt x="577" y="1846"/>
                    <a:pt x="580" y="1847"/>
                  </a:cubicBezTo>
                  <a:cubicBezTo>
                    <a:pt x="580" y="1847"/>
                    <a:pt x="582" y="1847"/>
                    <a:pt x="583" y="1847"/>
                  </a:cubicBezTo>
                  <a:cubicBezTo>
                    <a:pt x="586" y="1846"/>
                    <a:pt x="590" y="1848"/>
                    <a:pt x="594" y="1846"/>
                  </a:cubicBezTo>
                  <a:cubicBezTo>
                    <a:pt x="595" y="1846"/>
                    <a:pt x="596" y="1846"/>
                    <a:pt x="597" y="1846"/>
                  </a:cubicBezTo>
                  <a:cubicBezTo>
                    <a:pt x="598" y="1847"/>
                    <a:pt x="600" y="1846"/>
                    <a:pt x="601" y="1848"/>
                  </a:cubicBezTo>
                  <a:cubicBezTo>
                    <a:pt x="601" y="1847"/>
                    <a:pt x="602" y="1847"/>
                    <a:pt x="602" y="1847"/>
                  </a:cubicBezTo>
                  <a:cubicBezTo>
                    <a:pt x="603" y="1849"/>
                    <a:pt x="604" y="1846"/>
                    <a:pt x="605" y="1847"/>
                  </a:cubicBezTo>
                  <a:cubicBezTo>
                    <a:pt x="606" y="1847"/>
                    <a:pt x="608" y="1848"/>
                    <a:pt x="609" y="1848"/>
                  </a:cubicBezTo>
                  <a:cubicBezTo>
                    <a:pt x="611" y="1848"/>
                    <a:pt x="612" y="1848"/>
                    <a:pt x="614" y="1847"/>
                  </a:cubicBezTo>
                  <a:cubicBezTo>
                    <a:pt x="614" y="1847"/>
                    <a:pt x="615" y="1847"/>
                    <a:pt x="615" y="1847"/>
                  </a:cubicBezTo>
                  <a:cubicBezTo>
                    <a:pt x="617" y="1846"/>
                    <a:pt x="619" y="1848"/>
                    <a:pt x="619" y="1845"/>
                  </a:cubicBezTo>
                  <a:cubicBezTo>
                    <a:pt x="619" y="1845"/>
                    <a:pt x="620" y="1845"/>
                    <a:pt x="620" y="1846"/>
                  </a:cubicBezTo>
                  <a:cubicBezTo>
                    <a:pt x="621" y="1848"/>
                    <a:pt x="624" y="1848"/>
                    <a:pt x="626" y="1849"/>
                  </a:cubicBezTo>
                  <a:cubicBezTo>
                    <a:pt x="628" y="1847"/>
                    <a:pt x="631" y="1848"/>
                    <a:pt x="634" y="1848"/>
                  </a:cubicBezTo>
                  <a:cubicBezTo>
                    <a:pt x="635" y="1848"/>
                    <a:pt x="635" y="1848"/>
                    <a:pt x="636" y="1847"/>
                  </a:cubicBezTo>
                  <a:cubicBezTo>
                    <a:pt x="638" y="1846"/>
                    <a:pt x="640" y="1846"/>
                    <a:pt x="642" y="1847"/>
                  </a:cubicBezTo>
                  <a:cubicBezTo>
                    <a:pt x="644" y="1848"/>
                    <a:pt x="646" y="1846"/>
                    <a:pt x="647" y="1847"/>
                  </a:cubicBezTo>
                  <a:cubicBezTo>
                    <a:pt x="647" y="1846"/>
                    <a:pt x="647" y="1846"/>
                    <a:pt x="648" y="1845"/>
                  </a:cubicBezTo>
                  <a:cubicBezTo>
                    <a:pt x="647" y="1845"/>
                    <a:pt x="647" y="1845"/>
                    <a:pt x="647" y="1845"/>
                  </a:cubicBezTo>
                  <a:cubicBezTo>
                    <a:pt x="645" y="1846"/>
                    <a:pt x="643" y="1846"/>
                    <a:pt x="642" y="1846"/>
                  </a:cubicBezTo>
                  <a:cubicBezTo>
                    <a:pt x="641" y="1846"/>
                    <a:pt x="641" y="1845"/>
                    <a:pt x="641" y="1845"/>
                  </a:cubicBezTo>
                  <a:cubicBezTo>
                    <a:pt x="641" y="1845"/>
                    <a:pt x="641" y="1845"/>
                    <a:pt x="642" y="1845"/>
                  </a:cubicBezTo>
                  <a:cubicBezTo>
                    <a:pt x="642" y="1844"/>
                    <a:pt x="642" y="1844"/>
                    <a:pt x="643" y="1844"/>
                  </a:cubicBezTo>
                  <a:cubicBezTo>
                    <a:pt x="647" y="1845"/>
                    <a:pt x="651" y="1843"/>
                    <a:pt x="656" y="1843"/>
                  </a:cubicBezTo>
                  <a:cubicBezTo>
                    <a:pt x="658" y="1843"/>
                    <a:pt x="658" y="1844"/>
                    <a:pt x="657" y="1845"/>
                  </a:cubicBezTo>
                  <a:cubicBezTo>
                    <a:pt x="656" y="1845"/>
                    <a:pt x="656" y="1846"/>
                    <a:pt x="657" y="1847"/>
                  </a:cubicBezTo>
                  <a:cubicBezTo>
                    <a:pt x="658" y="1847"/>
                    <a:pt x="660" y="1847"/>
                    <a:pt x="661" y="1845"/>
                  </a:cubicBezTo>
                  <a:cubicBezTo>
                    <a:pt x="661" y="1845"/>
                    <a:pt x="662" y="1845"/>
                    <a:pt x="662" y="1845"/>
                  </a:cubicBezTo>
                  <a:cubicBezTo>
                    <a:pt x="662" y="1846"/>
                    <a:pt x="662" y="1847"/>
                    <a:pt x="663" y="1846"/>
                  </a:cubicBezTo>
                  <a:cubicBezTo>
                    <a:pt x="666" y="1845"/>
                    <a:pt x="669" y="1846"/>
                    <a:pt x="671" y="1848"/>
                  </a:cubicBezTo>
                  <a:cubicBezTo>
                    <a:pt x="672" y="1849"/>
                    <a:pt x="673" y="1849"/>
                    <a:pt x="674" y="1848"/>
                  </a:cubicBezTo>
                  <a:cubicBezTo>
                    <a:pt x="676" y="1847"/>
                    <a:pt x="677" y="1848"/>
                    <a:pt x="678" y="1850"/>
                  </a:cubicBezTo>
                  <a:cubicBezTo>
                    <a:pt x="678" y="1850"/>
                    <a:pt x="678" y="1851"/>
                    <a:pt x="679" y="1850"/>
                  </a:cubicBezTo>
                  <a:cubicBezTo>
                    <a:pt x="681" y="1848"/>
                    <a:pt x="681" y="1848"/>
                    <a:pt x="680" y="1847"/>
                  </a:cubicBezTo>
                  <a:cubicBezTo>
                    <a:pt x="679" y="1846"/>
                    <a:pt x="679" y="1846"/>
                    <a:pt x="678" y="1846"/>
                  </a:cubicBezTo>
                  <a:cubicBezTo>
                    <a:pt x="678" y="1845"/>
                    <a:pt x="677" y="1845"/>
                    <a:pt x="677" y="1844"/>
                  </a:cubicBezTo>
                  <a:cubicBezTo>
                    <a:pt x="678" y="1844"/>
                    <a:pt x="679" y="1844"/>
                    <a:pt x="680" y="1844"/>
                  </a:cubicBezTo>
                  <a:cubicBezTo>
                    <a:pt x="680" y="1844"/>
                    <a:pt x="680" y="1844"/>
                    <a:pt x="680" y="1845"/>
                  </a:cubicBezTo>
                  <a:cubicBezTo>
                    <a:pt x="681" y="1847"/>
                    <a:pt x="682" y="1847"/>
                    <a:pt x="684" y="1847"/>
                  </a:cubicBezTo>
                  <a:cubicBezTo>
                    <a:pt x="686" y="1846"/>
                    <a:pt x="687" y="1847"/>
                    <a:pt x="689" y="1847"/>
                  </a:cubicBezTo>
                  <a:cubicBezTo>
                    <a:pt x="689" y="1847"/>
                    <a:pt x="690" y="1848"/>
                    <a:pt x="690" y="1847"/>
                  </a:cubicBezTo>
                  <a:cubicBezTo>
                    <a:pt x="690" y="1847"/>
                    <a:pt x="691" y="1847"/>
                    <a:pt x="691" y="1848"/>
                  </a:cubicBezTo>
                  <a:cubicBezTo>
                    <a:pt x="691" y="1848"/>
                    <a:pt x="690" y="1849"/>
                    <a:pt x="690" y="1849"/>
                  </a:cubicBezTo>
                  <a:cubicBezTo>
                    <a:pt x="690" y="1849"/>
                    <a:pt x="689" y="1849"/>
                    <a:pt x="689" y="1849"/>
                  </a:cubicBezTo>
                  <a:cubicBezTo>
                    <a:pt x="688" y="1849"/>
                    <a:pt x="688" y="1849"/>
                    <a:pt x="688" y="1849"/>
                  </a:cubicBezTo>
                  <a:cubicBezTo>
                    <a:pt x="688" y="1849"/>
                    <a:pt x="688" y="1850"/>
                    <a:pt x="689" y="1850"/>
                  </a:cubicBezTo>
                  <a:cubicBezTo>
                    <a:pt x="691" y="1851"/>
                    <a:pt x="694" y="1851"/>
                    <a:pt x="695" y="1848"/>
                  </a:cubicBezTo>
                  <a:cubicBezTo>
                    <a:pt x="696" y="1846"/>
                    <a:pt x="697" y="1847"/>
                    <a:pt x="699" y="1847"/>
                  </a:cubicBezTo>
                  <a:cubicBezTo>
                    <a:pt x="700" y="1848"/>
                    <a:pt x="701" y="1849"/>
                    <a:pt x="702" y="1848"/>
                  </a:cubicBezTo>
                  <a:cubicBezTo>
                    <a:pt x="703" y="1847"/>
                    <a:pt x="706" y="1848"/>
                    <a:pt x="707" y="1847"/>
                  </a:cubicBezTo>
                  <a:cubicBezTo>
                    <a:pt x="710" y="1845"/>
                    <a:pt x="709" y="1849"/>
                    <a:pt x="710" y="1849"/>
                  </a:cubicBezTo>
                  <a:cubicBezTo>
                    <a:pt x="712" y="1849"/>
                    <a:pt x="713" y="1850"/>
                    <a:pt x="714" y="1850"/>
                  </a:cubicBezTo>
                  <a:cubicBezTo>
                    <a:pt x="715" y="1849"/>
                    <a:pt x="716" y="1848"/>
                    <a:pt x="717" y="1848"/>
                  </a:cubicBezTo>
                  <a:cubicBezTo>
                    <a:pt x="717" y="1847"/>
                    <a:pt x="718" y="1850"/>
                    <a:pt x="719" y="1848"/>
                  </a:cubicBezTo>
                  <a:cubicBezTo>
                    <a:pt x="719" y="1848"/>
                    <a:pt x="720" y="1848"/>
                    <a:pt x="721" y="1848"/>
                  </a:cubicBezTo>
                  <a:cubicBezTo>
                    <a:pt x="720" y="1849"/>
                    <a:pt x="720" y="1849"/>
                    <a:pt x="720" y="1850"/>
                  </a:cubicBezTo>
                  <a:cubicBezTo>
                    <a:pt x="719" y="1850"/>
                    <a:pt x="719" y="1850"/>
                    <a:pt x="719" y="1850"/>
                  </a:cubicBezTo>
                  <a:cubicBezTo>
                    <a:pt x="718" y="1850"/>
                    <a:pt x="718" y="1850"/>
                    <a:pt x="718" y="1850"/>
                  </a:cubicBezTo>
                  <a:cubicBezTo>
                    <a:pt x="718" y="1850"/>
                    <a:pt x="718" y="1851"/>
                    <a:pt x="718" y="1851"/>
                  </a:cubicBezTo>
                  <a:cubicBezTo>
                    <a:pt x="719" y="1852"/>
                    <a:pt x="720" y="1852"/>
                    <a:pt x="722" y="1851"/>
                  </a:cubicBezTo>
                  <a:cubicBezTo>
                    <a:pt x="722" y="1851"/>
                    <a:pt x="724" y="1848"/>
                    <a:pt x="724" y="1848"/>
                  </a:cubicBezTo>
                  <a:cubicBezTo>
                    <a:pt x="724" y="1848"/>
                    <a:pt x="724" y="1848"/>
                    <a:pt x="724" y="1848"/>
                  </a:cubicBezTo>
                  <a:cubicBezTo>
                    <a:pt x="725" y="1847"/>
                    <a:pt x="725" y="1847"/>
                    <a:pt x="726" y="1847"/>
                  </a:cubicBezTo>
                  <a:cubicBezTo>
                    <a:pt x="726" y="1847"/>
                    <a:pt x="727" y="1848"/>
                    <a:pt x="727" y="1848"/>
                  </a:cubicBezTo>
                  <a:cubicBezTo>
                    <a:pt x="729" y="1848"/>
                    <a:pt x="728" y="1847"/>
                    <a:pt x="728" y="1847"/>
                  </a:cubicBezTo>
                  <a:cubicBezTo>
                    <a:pt x="728" y="1847"/>
                    <a:pt x="728" y="1846"/>
                    <a:pt x="728" y="1846"/>
                  </a:cubicBezTo>
                  <a:cubicBezTo>
                    <a:pt x="729" y="1847"/>
                    <a:pt x="731" y="1846"/>
                    <a:pt x="732" y="1846"/>
                  </a:cubicBezTo>
                  <a:cubicBezTo>
                    <a:pt x="735" y="1846"/>
                    <a:pt x="736" y="1846"/>
                    <a:pt x="737" y="1845"/>
                  </a:cubicBezTo>
                  <a:cubicBezTo>
                    <a:pt x="738" y="1844"/>
                    <a:pt x="739" y="1844"/>
                    <a:pt x="739" y="1845"/>
                  </a:cubicBezTo>
                  <a:cubicBezTo>
                    <a:pt x="740" y="1846"/>
                    <a:pt x="741" y="1846"/>
                    <a:pt x="740" y="1848"/>
                  </a:cubicBezTo>
                  <a:cubicBezTo>
                    <a:pt x="739" y="1848"/>
                    <a:pt x="740" y="1850"/>
                    <a:pt x="741" y="1850"/>
                  </a:cubicBezTo>
                  <a:cubicBezTo>
                    <a:pt x="743" y="1850"/>
                    <a:pt x="743" y="1851"/>
                    <a:pt x="743" y="1852"/>
                  </a:cubicBezTo>
                  <a:cubicBezTo>
                    <a:pt x="743" y="1853"/>
                    <a:pt x="743" y="1853"/>
                    <a:pt x="743" y="1853"/>
                  </a:cubicBezTo>
                  <a:cubicBezTo>
                    <a:pt x="744" y="1853"/>
                    <a:pt x="745" y="1853"/>
                    <a:pt x="746" y="1853"/>
                  </a:cubicBezTo>
                  <a:cubicBezTo>
                    <a:pt x="746" y="1853"/>
                    <a:pt x="746" y="1852"/>
                    <a:pt x="746" y="1851"/>
                  </a:cubicBezTo>
                  <a:cubicBezTo>
                    <a:pt x="745" y="1851"/>
                    <a:pt x="746" y="1850"/>
                    <a:pt x="746" y="1850"/>
                  </a:cubicBezTo>
                  <a:cubicBezTo>
                    <a:pt x="747" y="1850"/>
                    <a:pt x="748" y="1849"/>
                    <a:pt x="746" y="1848"/>
                  </a:cubicBezTo>
                  <a:cubicBezTo>
                    <a:pt x="746" y="1848"/>
                    <a:pt x="746" y="1847"/>
                    <a:pt x="746" y="1847"/>
                  </a:cubicBezTo>
                  <a:cubicBezTo>
                    <a:pt x="746" y="1847"/>
                    <a:pt x="746" y="1847"/>
                    <a:pt x="746" y="1847"/>
                  </a:cubicBezTo>
                  <a:cubicBezTo>
                    <a:pt x="748" y="1847"/>
                    <a:pt x="750" y="1847"/>
                    <a:pt x="752" y="1847"/>
                  </a:cubicBezTo>
                  <a:cubicBezTo>
                    <a:pt x="752" y="1847"/>
                    <a:pt x="752" y="1848"/>
                    <a:pt x="752" y="1848"/>
                  </a:cubicBezTo>
                  <a:cubicBezTo>
                    <a:pt x="751" y="1849"/>
                    <a:pt x="751" y="1850"/>
                    <a:pt x="752" y="1851"/>
                  </a:cubicBezTo>
                  <a:cubicBezTo>
                    <a:pt x="753" y="1852"/>
                    <a:pt x="752" y="1853"/>
                    <a:pt x="751" y="1853"/>
                  </a:cubicBezTo>
                  <a:cubicBezTo>
                    <a:pt x="751" y="1853"/>
                    <a:pt x="751" y="1853"/>
                    <a:pt x="750" y="1853"/>
                  </a:cubicBezTo>
                  <a:cubicBezTo>
                    <a:pt x="751" y="1853"/>
                    <a:pt x="751" y="1853"/>
                    <a:pt x="751" y="1854"/>
                  </a:cubicBezTo>
                  <a:cubicBezTo>
                    <a:pt x="752" y="1854"/>
                    <a:pt x="754" y="1854"/>
                    <a:pt x="755" y="1854"/>
                  </a:cubicBezTo>
                  <a:cubicBezTo>
                    <a:pt x="755" y="1855"/>
                    <a:pt x="755" y="1854"/>
                    <a:pt x="756" y="1854"/>
                  </a:cubicBezTo>
                  <a:cubicBezTo>
                    <a:pt x="756" y="1854"/>
                    <a:pt x="755" y="1854"/>
                    <a:pt x="755" y="1854"/>
                  </a:cubicBezTo>
                  <a:cubicBezTo>
                    <a:pt x="755" y="1853"/>
                    <a:pt x="755" y="1853"/>
                    <a:pt x="754" y="1853"/>
                  </a:cubicBezTo>
                  <a:cubicBezTo>
                    <a:pt x="754" y="1853"/>
                    <a:pt x="754" y="1852"/>
                    <a:pt x="753" y="1852"/>
                  </a:cubicBezTo>
                  <a:cubicBezTo>
                    <a:pt x="754" y="1851"/>
                    <a:pt x="755" y="1851"/>
                    <a:pt x="755" y="1851"/>
                  </a:cubicBezTo>
                  <a:cubicBezTo>
                    <a:pt x="756" y="1852"/>
                    <a:pt x="758" y="1850"/>
                    <a:pt x="758" y="1851"/>
                  </a:cubicBezTo>
                  <a:cubicBezTo>
                    <a:pt x="760" y="1852"/>
                    <a:pt x="761" y="1852"/>
                    <a:pt x="762" y="1852"/>
                  </a:cubicBezTo>
                  <a:cubicBezTo>
                    <a:pt x="762" y="1852"/>
                    <a:pt x="763" y="1852"/>
                    <a:pt x="763" y="1852"/>
                  </a:cubicBezTo>
                  <a:cubicBezTo>
                    <a:pt x="763" y="1854"/>
                    <a:pt x="764" y="1853"/>
                    <a:pt x="764" y="1853"/>
                  </a:cubicBezTo>
                  <a:cubicBezTo>
                    <a:pt x="765" y="1852"/>
                    <a:pt x="766" y="1851"/>
                    <a:pt x="767" y="1852"/>
                  </a:cubicBezTo>
                  <a:cubicBezTo>
                    <a:pt x="769" y="1855"/>
                    <a:pt x="771" y="1852"/>
                    <a:pt x="773" y="1853"/>
                  </a:cubicBezTo>
                  <a:cubicBezTo>
                    <a:pt x="774" y="1854"/>
                    <a:pt x="775" y="1854"/>
                    <a:pt x="775" y="1853"/>
                  </a:cubicBezTo>
                  <a:cubicBezTo>
                    <a:pt x="776" y="1852"/>
                    <a:pt x="776" y="1851"/>
                    <a:pt x="777" y="1850"/>
                  </a:cubicBezTo>
                  <a:cubicBezTo>
                    <a:pt x="777" y="1850"/>
                    <a:pt x="777" y="1850"/>
                    <a:pt x="776" y="1850"/>
                  </a:cubicBezTo>
                  <a:cubicBezTo>
                    <a:pt x="775" y="1850"/>
                    <a:pt x="775" y="1849"/>
                    <a:pt x="776" y="1848"/>
                  </a:cubicBezTo>
                  <a:cubicBezTo>
                    <a:pt x="777" y="1845"/>
                    <a:pt x="776" y="1845"/>
                    <a:pt x="774" y="1844"/>
                  </a:cubicBezTo>
                  <a:cubicBezTo>
                    <a:pt x="773" y="1844"/>
                    <a:pt x="773" y="1844"/>
                    <a:pt x="773" y="1844"/>
                  </a:cubicBezTo>
                  <a:cubicBezTo>
                    <a:pt x="771" y="1842"/>
                    <a:pt x="770" y="1843"/>
                    <a:pt x="769" y="1843"/>
                  </a:cubicBezTo>
                  <a:cubicBezTo>
                    <a:pt x="766" y="1845"/>
                    <a:pt x="764" y="1845"/>
                    <a:pt x="762" y="1845"/>
                  </a:cubicBezTo>
                  <a:cubicBezTo>
                    <a:pt x="761" y="1845"/>
                    <a:pt x="761" y="1846"/>
                    <a:pt x="761" y="1846"/>
                  </a:cubicBezTo>
                  <a:cubicBezTo>
                    <a:pt x="761" y="1847"/>
                    <a:pt x="760" y="1848"/>
                    <a:pt x="762" y="1848"/>
                  </a:cubicBezTo>
                  <a:cubicBezTo>
                    <a:pt x="763" y="1848"/>
                    <a:pt x="763" y="1850"/>
                    <a:pt x="762" y="1850"/>
                  </a:cubicBezTo>
                  <a:cubicBezTo>
                    <a:pt x="762" y="1851"/>
                    <a:pt x="761" y="1850"/>
                    <a:pt x="761" y="1850"/>
                  </a:cubicBezTo>
                  <a:cubicBezTo>
                    <a:pt x="759" y="1848"/>
                    <a:pt x="758" y="1846"/>
                    <a:pt x="755" y="1847"/>
                  </a:cubicBezTo>
                  <a:cubicBezTo>
                    <a:pt x="755" y="1848"/>
                    <a:pt x="754" y="1847"/>
                    <a:pt x="754" y="1847"/>
                  </a:cubicBezTo>
                  <a:cubicBezTo>
                    <a:pt x="754" y="1845"/>
                    <a:pt x="752" y="1846"/>
                    <a:pt x="751" y="1844"/>
                  </a:cubicBezTo>
                  <a:cubicBezTo>
                    <a:pt x="751" y="1843"/>
                    <a:pt x="748" y="1844"/>
                    <a:pt x="747" y="1842"/>
                  </a:cubicBezTo>
                  <a:cubicBezTo>
                    <a:pt x="747" y="1842"/>
                    <a:pt x="747" y="1842"/>
                    <a:pt x="747" y="1842"/>
                  </a:cubicBezTo>
                  <a:cubicBezTo>
                    <a:pt x="747" y="1841"/>
                    <a:pt x="747" y="1841"/>
                    <a:pt x="748" y="1841"/>
                  </a:cubicBezTo>
                  <a:cubicBezTo>
                    <a:pt x="749" y="1841"/>
                    <a:pt x="751" y="1842"/>
                    <a:pt x="752" y="1839"/>
                  </a:cubicBezTo>
                  <a:cubicBezTo>
                    <a:pt x="753" y="1839"/>
                    <a:pt x="754" y="1839"/>
                    <a:pt x="755" y="1839"/>
                  </a:cubicBezTo>
                  <a:cubicBezTo>
                    <a:pt x="756" y="1839"/>
                    <a:pt x="756" y="1840"/>
                    <a:pt x="756" y="1841"/>
                  </a:cubicBezTo>
                  <a:cubicBezTo>
                    <a:pt x="755" y="1842"/>
                    <a:pt x="756" y="1843"/>
                    <a:pt x="756" y="1843"/>
                  </a:cubicBezTo>
                  <a:cubicBezTo>
                    <a:pt x="758" y="1843"/>
                    <a:pt x="760" y="1843"/>
                    <a:pt x="761" y="1843"/>
                  </a:cubicBezTo>
                  <a:cubicBezTo>
                    <a:pt x="762" y="1843"/>
                    <a:pt x="763" y="1842"/>
                    <a:pt x="763" y="1841"/>
                  </a:cubicBezTo>
                  <a:cubicBezTo>
                    <a:pt x="763" y="1840"/>
                    <a:pt x="764" y="1840"/>
                    <a:pt x="764" y="1840"/>
                  </a:cubicBezTo>
                  <a:cubicBezTo>
                    <a:pt x="765" y="1841"/>
                    <a:pt x="766" y="1841"/>
                    <a:pt x="766" y="1842"/>
                  </a:cubicBezTo>
                  <a:cubicBezTo>
                    <a:pt x="766" y="1844"/>
                    <a:pt x="767" y="1842"/>
                    <a:pt x="767" y="1842"/>
                  </a:cubicBezTo>
                  <a:cubicBezTo>
                    <a:pt x="769" y="1843"/>
                    <a:pt x="768" y="1840"/>
                    <a:pt x="770" y="1840"/>
                  </a:cubicBezTo>
                  <a:cubicBezTo>
                    <a:pt x="771" y="1840"/>
                    <a:pt x="772" y="1841"/>
                    <a:pt x="773" y="1841"/>
                  </a:cubicBezTo>
                  <a:cubicBezTo>
                    <a:pt x="774" y="1841"/>
                    <a:pt x="774" y="1843"/>
                    <a:pt x="775" y="1842"/>
                  </a:cubicBezTo>
                  <a:cubicBezTo>
                    <a:pt x="776" y="1841"/>
                    <a:pt x="777" y="1842"/>
                    <a:pt x="778" y="1842"/>
                  </a:cubicBezTo>
                  <a:cubicBezTo>
                    <a:pt x="779" y="1842"/>
                    <a:pt x="781" y="1842"/>
                    <a:pt x="782" y="1841"/>
                  </a:cubicBezTo>
                  <a:cubicBezTo>
                    <a:pt x="783" y="1841"/>
                    <a:pt x="784" y="1842"/>
                    <a:pt x="784" y="1842"/>
                  </a:cubicBezTo>
                  <a:cubicBezTo>
                    <a:pt x="785" y="1842"/>
                    <a:pt x="785" y="1843"/>
                    <a:pt x="784" y="1843"/>
                  </a:cubicBezTo>
                  <a:cubicBezTo>
                    <a:pt x="782" y="1846"/>
                    <a:pt x="781" y="1848"/>
                    <a:pt x="779" y="1850"/>
                  </a:cubicBezTo>
                  <a:cubicBezTo>
                    <a:pt x="778" y="1851"/>
                    <a:pt x="778" y="1851"/>
                    <a:pt x="780" y="1852"/>
                  </a:cubicBezTo>
                  <a:cubicBezTo>
                    <a:pt x="782" y="1852"/>
                    <a:pt x="784" y="1853"/>
                    <a:pt x="787" y="1852"/>
                  </a:cubicBezTo>
                  <a:cubicBezTo>
                    <a:pt x="787" y="1852"/>
                    <a:pt x="788" y="1851"/>
                    <a:pt x="789" y="1852"/>
                  </a:cubicBezTo>
                  <a:cubicBezTo>
                    <a:pt x="791" y="1853"/>
                    <a:pt x="794" y="1851"/>
                    <a:pt x="796" y="1852"/>
                  </a:cubicBezTo>
                  <a:cubicBezTo>
                    <a:pt x="798" y="1852"/>
                    <a:pt x="800" y="1850"/>
                    <a:pt x="802" y="1851"/>
                  </a:cubicBezTo>
                  <a:cubicBezTo>
                    <a:pt x="802" y="1852"/>
                    <a:pt x="803" y="1851"/>
                    <a:pt x="804" y="1850"/>
                  </a:cubicBezTo>
                  <a:cubicBezTo>
                    <a:pt x="803" y="1850"/>
                    <a:pt x="803" y="1849"/>
                    <a:pt x="802" y="1849"/>
                  </a:cubicBezTo>
                  <a:cubicBezTo>
                    <a:pt x="801" y="1849"/>
                    <a:pt x="799" y="1847"/>
                    <a:pt x="797" y="1849"/>
                  </a:cubicBezTo>
                  <a:cubicBezTo>
                    <a:pt x="797" y="1849"/>
                    <a:pt x="795" y="1849"/>
                    <a:pt x="794" y="1849"/>
                  </a:cubicBezTo>
                  <a:cubicBezTo>
                    <a:pt x="794" y="1849"/>
                    <a:pt x="794" y="1848"/>
                    <a:pt x="794" y="1848"/>
                  </a:cubicBezTo>
                  <a:cubicBezTo>
                    <a:pt x="793" y="1847"/>
                    <a:pt x="794" y="1847"/>
                    <a:pt x="794" y="1847"/>
                  </a:cubicBezTo>
                  <a:cubicBezTo>
                    <a:pt x="794" y="1847"/>
                    <a:pt x="795" y="1847"/>
                    <a:pt x="795" y="1847"/>
                  </a:cubicBezTo>
                  <a:cubicBezTo>
                    <a:pt x="796" y="1847"/>
                    <a:pt x="796" y="1846"/>
                    <a:pt x="796" y="1846"/>
                  </a:cubicBezTo>
                  <a:cubicBezTo>
                    <a:pt x="796" y="1845"/>
                    <a:pt x="795" y="1845"/>
                    <a:pt x="795" y="1845"/>
                  </a:cubicBezTo>
                  <a:cubicBezTo>
                    <a:pt x="793" y="1845"/>
                    <a:pt x="791" y="1844"/>
                    <a:pt x="789" y="1844"/>
                  </a:cubicBezTo>
                  <a:cubicBezTo>
                    <a:pt x="788" y="1843"/>
                    <a:pt x="788" y="1843"/>
                    <a:pt x="788" y="1842"/>
                  </a:cubicBezTo>
                  <a:cubicBezTo>
                    <a:pt x="788" y="1842"/>
                    <a:pt x="789" y="1842"/>
                    <a:pt x="790" y="1842"/>
                  </a:cubicBezTo>
                  <a:cubicBezTo>
                    <a:pt x="790" y="1842"/>
                    <a:pt x="790" y="1842"/>
                    <a:pt x="790" y="1842"/>
                  </a:cubicBezTo>
                  <a:cubicBezTo>
                    <a:pt x="791" y="1844"/>
                    <a:pt x="793" y="1843"/>
                    <a:pt x="795" y="1843"/>
                  </a:cubicBezTo>
                  <a:cubicBezTo>
                    <a:pt x="796" y="1843"/>
                    <a:pt x="798" y="1844"/>
                    <a:pt x="799" y="1843"/>
                  </a:cubicBezTo>
                  <a:cubicBezTo>
                    <a:pt x="800" y="1843"/>
                    <a:pt x="801" y="1843"/>
                    <a:pt x="801" y="1844"/>
                  </a:cubicBezTo>
                  <a:cubicBezTo>
                    <a:pt x="801" y="1846"/>
                    <a:pt x="803" y="1846"/>
                    <a:pt x="804" y="1846"/>
                  </a:cubicBezTo>
                  <a:cubicBezTo>
                    <a:pt x="804" y="1845"/>
                    <a:pt x="805" y="1845"/>
                    <a:pt x="805" y="1844"/>
                  </a:cubicBezTo>
                  <a:cubicBezTo>
                    <a:pt x="805" y="1843"/>
                    <a:pt x="805" y="1843"/>
                    <a:pt x="806" y="1842"/>
                  </a:cubicBezTo>
                  <a:cubicBezTo>
                    <a:pt x="805" y="1842"/>
                    <a:pt x="804" y="1842"/>
                    <a:pt x="804" y="1843"/>
                  </a:cubicBezTo>
                  <a:cubicBezTo>
                    <a:pt x="804" y="1843"/>
                    <a:pt x="803" y="1843"/>
                    <a:pt x="803" y="1843"/>
                  </a:cubicBezTo>
                  <a:cubicBezTo>
                    <a:pt x="801" y="1842"/>
                    <a:pt x="799" y="1842"/>
                    <a:pt x="797" y="1842"/>
                  </a:cubicBezTo>
                  <a:cubicBezTo>
                    <a:pt x="797" y="1842"/>
                    <a:pt x="796" y="1841"/>
                    <a:pt x="796" y="1841"/>
                  </a:cubicBezTo>
                  <a:cubicBezTo>
                    <a:pt x="796" y="1841"/>
                    <a:pt x="797" y="1840"/>
                    <a:pt x="797" y="1840"/>
                  </a:cubicBezTo>
                  <a:cubicBezTo>
                    <a:pt x="799" y="1841"/>
                    <a:pt x="801" y="1839"/>
                    <a:pt x="803" y="1840"/>
                  </a:cubicBezTo>
                  <a:cubicBezTo>
                    <a:pt x="805" y="1841"/>
                    <a:pt x="807" y="1840"/>
                    <a:pt x="808" y="1840"/>
                  </a:cubicBezTo>
                  <a:cubicBezTo>
                    <a:pt x="809" y="1840"/>
                    <a:pt x="810" y="1839"/>
                    <a:pt x="810" y="1840"/>
                  </a:cubicBezTo>
                  <a:cubicBezTo>
                    <a:pt x="811" y="1841"/>
                    <a:pt x="813" y="1841"/>
                    <a:pt x="811" y="1842"/>
                  </a:cubicBezTo>
                  <a:cubicBezTo>
                    <a:pt x="811" y="1843"/>
                    <a:pt x="811" y="1844"/>
                    <a:pt x="811" y="1844"/>
                  </a:cubicBezTo>
                  <a:cubicBezTo>
                    <a:pt x="813" y="1844"/>
                    <a:pt x="814" y="1845"/>
                    <a:pt x="816" y="1846"/>
                  </a:cubicBezTo>
                  <a:cubicBezTo>
                    <a:pt x="817" y="1846"/>
                    <a:pt x="818" y="1845"/>
                    <a:pt x="818" y="1845"/>
                  </a:cubicBezTo>
                  <a:cubicBezTo>
                    <a:pt x="818" y="1844"/>
                    <a:pt x="817" y="1844"/>
                    <a:pt x="817" y="1844"/>
                  </a:cubicBezTo>
                  <a:cubicBezTo>
                    <a:pt x="816" y="1843"/>
                    <a:pt x="817" y="1843"/>
                    <a:pt x="818" y="1843"/>
                  </a:cubicBezTo>
                  <a:cubicBezTo>
                    <a:pt x="818" y="1843"/>
                    <a:pt x="818" y="1842"/>
                    <a:pt x="818" y="1842"/>
                  </a:cubicBezTo>
                  <a:cubicBezTo>
                    <a:pt x="818" y="1842"/>
                    <a:pt x="818" y="1841"/>
                    <a:pt x="818" y="1841"/>
                  </a:cubicBezTo>
                  <a:cubicBezTo>
                    <a:pt x="817" y="1841"/>
                    <a:pt x="817" y="1841"/>
                    <a:pt x="816" y="1841"/>
                  </a:cubicBezTo>
                  <a:cubicBezTo>
                    <a:pt x="816" y="1841"/>
                    <a:pt x="816" y="1840"/>
                    <a:pt x="816" y="1840"/>
                  </a:cubicBezTo>
                  <a:cubicBezTo>
                    <a:pt x="816" y="1840"/>
                    <a:pt x="816" y="1839"/>
                    <a:pt x="816" y="1839"/>
                  </a:cubicBezTo>
                  <a:cubicBezTo>
                    <a:pt x="818" y="1839"/>
                    <a:pt x="819" y="1839"/>
                    <a:pt x="820" y="1839"/>
                  </a:cubicBezTo>
                  <a:cubicBezTo>
                    <a:pt x="821" y="1839"/>
                    <a:pt x="822" y="1839"/>
                    <a:pt x="823" y="1841"/>
                  </a:cubicBezTo>
                  <a:cubicBezTo>
                    <a:pt x="823" y="1842"/>
                    <a:pt x="825" y="1842"/>
                    <a:pt x="826" y="1841"/>
                  </a:cubicBezTo>
                  <a:cubicBezTo>
                    <a:pt x="827" y="1841"/>
                    <a:pt x="827" y="1841"/>
                    <a:pt x="827" y="1841"/>
                  </a:cubicBezTo>
                  <a:cubicBezTo>
                    <a:pt x="827" y="1840"/>
                    <a:pt x="826" y="1840"/>
                    <a:pt x="826" y="1840"/>
                  </a:cubicBezTo>
                  <a:cubicBezTo>
                    <a:pt x="825" y="1840"/>
                    <a:pt x="824" y="1840"/>
                    <a:pt x="824" y="1840"/>
                  </a:cubicBezTo>
                  <a:cubicBezTo>
                    <a:pt x="824" y="1840"/>
                    <a:pt x="823" y="1840"/>
                    <a:pt x="823" y="1840"/>
                  </a:cubicBezTo>
                  <a:cubicBezTo>
                    <a:pt x="823" y="1840"/>
                    <a:pt x="823" y="1839"/>
                    <a:pt x="824" y="1839"/>
                  </a:cubicBezTo>
                  <a:cubicBezTo>
                    <a:pt x="824" y="1839"/>
                    <a:pt x="828" y="1839"/>
                    <a:pt x="829" y="1840"/>
                  </a:cubicBezTo>
                  <a:cubicBezTo>
                    <a:pt x="830" y="1841"/>
                    <a:pt x="830" y="1841"/>
                    <a:pt x="829" y="1841"/>
                  </a:cubicBezTo>
                  <a:cubicBezTo>
                    <a:pt x="828" y="1843"/>
                    <a:pt x="827" y="1844"/>
                    <a:pt x="828" y="1846"/>
                  </a:cubicBezTo>
                  <a:cubicBezTo>
                    <a:pt x="828" y="1846"/>
                    <a:pt x="827" y="1847"/>
                    <a:pt x="827" y="1847"/>
                  </a:cubicBezTo>
                  <a:cubicBezTo>
                    <a:pt x="826" y="1847"/>
                    <a:pt x="826" y="1846"/>
                    <a:pt x="825" y="1846"/>
                  </a:cubicBezTo>
                  <a:cubicBezTo>
                    <a:pt x="825" y="1846"/>
                    <a:pt x="825" y="1846"/>
                    <a:pt x="824" y="1846"/>
                  </a:cubicBezTo>
                  <a:cubicBezTo>
                    <a:pt x="824" y="1847"/>
                    <a:pt x="824" y="1847"/>
                    <a:pt x="824" y="1847"/>
                  </a:cubicBezTo>
                  <a:cubicBezTo>
                    <a:pt x="825" y="1848"/>
                    <a:pt x="825" y="1849"/>
                    <a:pt x="826" y="1849"/>
                  </a:cubicBezTo>
                  <a:cubicBezTo>
                    <a:pt x="828" y="1849"/>
                    <a:pt x="830" y="1849"/>
                    <a:pt x="832" y="1849"/>
                  </a:cubicBezTo>
                  <a:cubicBezTo>
                    <a:pt x="837" y="1848"/>
                    <a:pt x="837" y="1848"/>
                    <a:pt x="842" y="1849"/>
                  </a:cubicBezTo>
                  <a:cubicBezTo>
                    <a:pt x="843" y="1849"/>
                    <a:pt x="845" y="1849"/>
                    <a:pt x="846" y="1848"/>
                  </a:cubicBezTo>
                  <a:cubicBezTo>
                    <a:pt x="848" y="1848"/>
                    <a:pt x="851" y="1847"/>
                    <a:pt x="853" y="1847"/>
                  </a:cubicBezTo>
                  <a:cubicBezTo>
                    <a:pt x="854" y="1846"/>
                    <a:pt x="855" y="1848"/>
                    <a:pt x="856" y="1847"/>
                  </a:cubicBezTo>
                  <a:cubicBezTo>
                    <a:pt x="858" y="1846"/>
                    <a:pt x="861" y="1846"/>
                    <a:pt x="863" y="1846"/>
                  </a:cubicBezTo>
                  <a:cubicBezTo>
                    <a:pt x="865" y="1846"/>
                    <a:pt x="867" y="1846"/>
                    <a:pt x="869" y="1845"/>
                  </a:cubicBezTo>
                  <a:cubicBezTo>
                    <a:pt x="870" y="1844"/>
                    <a:pt x="873" y="1845"/>
                    <a:pt x="874" y="1842"/>
                  </a:cubicBezTo>
                  <a:cubicBezTo>
                    <a:pt x="874" y="1842"/>
                    <a:pt x="874" y="1842"/>
                    <a:pt x="875" y="1842"/>
                  </a:cubicBezTo>
                  <a:cubicBezTo>
                    <a:pt x="876" y="1843"/>
                    <a:pt x="877" y="1843"/>
                    <a:pt x="877" y="1844"/>
                  </a:cubicBezTo>
                  <a:cubicBezTo>
                    <a:pt x="878" y="1843"/>
                    <a:pt x="879" y="1842"/>
                    <a:pt x="879" y="1841"/>
                  </a:cubicBezTo>
                  <a:cubicBezTo>
                    <a:pt x="879" y="1841"/>
                    <a:pt x="880" y="1841"/>
                    <a:pt x="880" y="1841"/>
                  </a:cubicBezTo>
                  <a:cubicBezTo>
                    <a:pt x="881" y="1841"/>
                    <a:pt x="881" y="1840"/>
                    <a:pt x="882" y="1840"/>
                  </a:cubicBezTo>
                  <a:cubicBezTo>
                    <a:pt x="883" y="1840"/>
                    <a:pt x="882" y="1838"/>
                    <a:pt x="883" y="1838"/>
                  </a:cubicBezTo>
                  <a:cubicBezTo>
                    <a:pt x="883" y="1838"/>
                    <a:pt x="884" y="1838"/>
                    <a:pt x="884" y="1838"/>
                  </a:cubicBezTo>
                  <a:cubicBezTo>
                    <a:pt x="885" y="1837"/>
                    <a:pt x="885" y="1837"/>
                    <a:pt x="885" y="1836"/>
                  </a:cubicBezTo>
                  <a:cubicBezTo>
                    <a:pt x="885" y="1836"/>
                    <a:pt x="884" y="1835"/>
                    <a:pt x="883" y="1835"/>
                  </a:cubicBezTo>
                  <a:cubicBezTo>
                    <a:pt x="881" y="1835"/>
                    <a:pt x="880" y="1835"/>
                    <a:pt x="878" y="1835"/>
                  </a:cubicBezTo>
                  <a:cubicBezTo>
                    <a:pt x="877" y="1835"/>
                    <a:pt x="876" y="1835"/>
                    <a:pt x="876" y="1834"/>
                  </a:cubicBezTo>
                  <a:cubicBezTo>
                    <a:pt x="875" y="1834"/>
                    <a:pt x="875" y="1834"/>
                    <a:pt x="875" y="1834"/>
                  </a:cubicBezTo>
                  <a:cubicBezTo>
                    <a:pt x="875" y="1834"/>
                    <a:pt x="876" y="1833"/>
                    <a:pt x="876" y="1833"/>
                  </a:cubicBezTo>
                  <a:cubicBezTo>
                    <a:pt x="877" y="1833"/>
                    <a:pt x="878" y="1833"/>
                    <a:pt x="879" y="1833"/>
                  </a:cubicBezTo>
                  <a:cubicBezTo>
                    <a:pt x="882" y="1834"/>
                    <a:pt x="884" y="1833"/>
                    <a:pt x="885" y="1830"/>
                  </a:cubicBezTo>
                  <a:cubicBezTo>
                    <a:pt x="886" y="1829"/>
                    <a:pt x="887" y="1827"/>
                    <a:pt x="889" y="1828"/>
                  </a:cubicBezTo>
                  <a:cubicBezTo>
                    <a:pt x="890" y="1828"/>
                    <a:pt x="892" y="1828"/>
                    <a:pt x="893" y="1827"/>
                  </a:cubicBezTo>
                  <a:cubicBezTo>
                    <a:pt x="894" y="1827"/>
                    <a:pt x="894" y="1827"/>
                    <a:pt x="894" y="1828"/>
                  </a:cubicBezTo>
                  <a:cubicBezTo>
                    <a:pt x="894" y="1829"/>
                    <a:pt x="894" y="1830"/>
                    <a:pt x="895" y="1830"/>
                  </a:cubicBezTo>
                  <a:cubicBezTo>
                    <a:pt x="895" y="1831"/>
                    <a:pt x="896" y="1830"/>
                    <a:pt x="897" y="1830"/>
                  </a:cubicBezTo>
                  <a:cubicBezTo>
                    <a:pt x="897" y="1830"/>
                    <a:pt x="897" y="1829"/>
                    <a:pt x="896" y="1829"/>
                  </a:cubicBezTo>
                  <a:cubicBezTo>
                    <a:pt x="895" y="1828"/>
                    <a:pt x="895" y="1828"/>
                    <a:pt x="896" y="1827"/>
                  </a:cubicBezTo>
                  <a:cubicBezTo>
                    <a:pt x="897" y="1826"/>
                    <a:pt x="896" y="1826"/>
                    <a:pt x="898" y="1826"/>
                  </a:cubicBezTo>
                  <a:cubicBezTo>
                    <a:pt x="898" y="1826"/>
                    <a:pt x="898" y="1825"/>
                    <a:pt x="898" y="1825"/>
                  </a:cubicBezTo>
                  <a:cubicBezTo>
                    <a:pt x="897" y="1825"/>
                    <a:pt x="896" y="1824"/>
                    <a:pt x="895" y="1825"/>
                  </a:cubicBezTo>
                  <a:cubicBezTo>
                    <a:pt x="891" y="1827"/>
                    <a:pt x="887" y="1825"/>
                    <a:pt x="883" y="1826"/>
                  </a:cubicBezTo>
                  <a:cubicBezTo>
                    <a:pt x="883" y="1826"/>
                    <a:pt x="882" y="1825"/>
                    <a:pt x="882" y="1825"/>
                  </a:cubicBezTo>
                  <a:cubicBezTo>
                    <a:pt x="882" y="1825"/>
                    <a:pt x="882" y="1825"/>
                    <a:pt x="883" y="1824"/>
                  </a:cubicBezTo>
                  <a:cubicBezTo>
                    <a:pt x="883" y="1824"/>
                    <a:pt x="884" y="1824"/>
                    <a:pt x="884" y="1824"/>
                  </a:cubicBezTo>
                  <a:cubicBezTo>
                    <a:pt x="888" y="1824"/>
                    <a:pt x="891" y="1823"/>
                    <a:pt x="894" y="1823"/>
                  </a:cubicBezTo>
                  <a:cubicBezTo>
                    <a:pt x="898" y="1822"/>
                    <a:pt x="902" y="1822"/>
                    <a:pt x="906" y="1821"/>
                  </a:cubicBezTo>
                  <a:cubicBezTo>
                    <a:pt x="907" y="1821"/>
                    <a:pt x="908" y="1821"/>
                    <a:pt x="909" y="1821"/>
                  </a:cubicBezTo>
                  <a:cubicBezTo>
                    <a:pt x="912" y="1821"/>
                    <a:pt x="912" y="1823"/>
                    <a:pt x="910" y="1825"/>
                  </a:cubicBezTo>
                  <a:cubicBezTo>
                    <a:pt x="910" y="1825"/>
                    <a:pt x="910" y="1825"/>
                    <a:pt x="909" y="1826"/>
                  </a:cubicBezTo>
                  <a:cubicBezTo>
                    <a:pt x="909" y="1826"/>
                    <a:pt x="909" y="1826"/>
                    <a:pt x="909" y="1826"/>
                  </a:cubicBezTo>
                  <a:cubicBezTo>
                    <a:pt x="909" y="1826"/>
                    <a:pt x="910" y="1827"/>
                    <a:pt x="910" y="1827"/>
                  </a:cubicBezTo>
                  <a:cubicBezTo>
                    <a:pt x="911" y="1826"/>
                    <a:pt x="912" y="1826"/>
                    <a:pt x="914" y="1826"/>
                  </a:cubicBezTo>
                  <a:cubicBezTo>
                    <a:pt x="915" y="1826"/>
                    <a:pt x="915" y="1827"/>
                    <a:pt x="915" y="1827"/>
                  </a:cubicBezTo>
                  <a:cubicBezTo>
                    <a:pt x="915" y="1828"/>
                    <a:pt x="914" y="1828"/>
                    <a:pt x="915" y="1829"/>
                  </a:cubicBezTo>
                  <a:cubicBezTo>
                    <a:pt x="915" y="1829"/>
                    <a:pt x="916" y="1828"/>
                    <a:pt x="916" y="1828"/>
                  </a:cubicBezTo>
                  <a:cubicBezTo>
                    <a:pt x="917" y="1826"/>
                    <a:pt x="918" y="1825"/>
                    <a:pt x="918" y="1823"/>
                  </a:cubicBezTo>
                  <a:cubicBezTo>
                    <a:pt x="917" y="1823"/>
                    <a:pt x="915" y="1823"/>
                    <a:pt x="914" y="1823"/>
                  </a:cubicBezTo>
                  <a:cubicBezTo>
                    <a:pt x="914" y="1823"/>
                    <a:pt x="914" y="1822"/>
                    <a:pt x="914" y="1822"/>
                  </a:cubicBezTo>
                  <a:cubicBezTo>
                    <a:pt x="914" y="1821"/>
                    <a:pt x="914" y="1821"/>
                    <a:pt x="914" y="1821"/>
                  </a:cubicBezTo>
                  <a:cubicBezTo>
                    <a:pt x="916" y="1821"/>
                    <a:pt x="918" y="1821"/>
                    <a:pt x="919" y="1821"/>
                  </a:cubicBezTo>
                  <a:cubicBezTo>
                    <a:pt x="920" y="1820"/>
                    <a:pt x="921" y="1820"/>
                    <a:pt x="922" y="1820"/>
                  </a:cubicBezTo>
                  <a:cubicBezTo>
                    <a:pt x="923" y="1820"/>
                    <a:pt x="925" y="1819"/>
                    <a:pt x="926" y="1819"/>
                  </a:cubicBezTo>
                  <a:cubicBezTo>
                    <a:pt x="931" y="1819"/>
                    <a:pt x="935" y="1817"/>
                    <a:pt x="940" y="1818"/>
                  </a:cubicBezTo>
                  <a:cubicBezTo>
                    <a:pt x="941" y="1818"/>
                    <a:pt x="942" y="1818"/>
                    <a:pt x="942" y="1817"/>
                  </a:cubicBezTo>
                  <a:cubicBezTo>
                    <a:pt x="943" y="1817"/>
                    <a:pt x="944" y="1818"/>
                    <a:pt x="945" y="1817"/>
                  </a:cubicBezTo>
                  <a:cubicBezTo>
                    <a:pt x="945" y="1817"/>
                    <a:pt x="947" y="1817"/>
                    <a:pt x="948" y="1817"/>
                  </a:cubicBezTo>
                  <a:cubicBezTo>
                    <a:pt x="949" y="1817"/>
                    <a:pt x="949" y="1818"/>
                    <a:pt x="949" y="1819"/>
                  </a:cubicBezTo>
                  <a:cubicBezTo>
                    <a:pt x="948" y="1819"/>
                    <a:pt x="948" y="1819"/>
                    <a:pt x="949" y="1820"/>
                  </a:cubicBezTo>
                  <a:cubicBezTo>
                    <a:pt x="949" y="1821"/>
                    <a:pt x="950" y="1821"/>
                    <a:pt x="951" y="1822"/>
                  </a:cubicBezTo>
                  <a:cubicBezTo>
                    <a:pt x="951" y="1823"/>
                    <a:pt x="951" y="1824"/>
                    <a:pt x="950" y="1824"/>
                  </a:cubicBezTo>
                  <a:cubicBezTo>
                    <a:pt x="950" y="1824"/>
                    <a:pt x="949" y="1825"/>
                    <a:pt x="949" y="1825"/>
                  </a:cubicBezTo>
                  <a:cubicBezTo>
                    <a:pt x="949" y="1826"/>
                    <a:pt x="950" y="1826"/>
                    <a:pt x="951" y="1826"/>
                  </a:cubicBezTo>
                  <a:cubicBezTo>
                    <a:pt x="952" y="1825"/>
                    <a:pt x="954" y="1824"/>
                    <a:pt x="955" y="1823"/>
                  </a:cubicBezTo>
                  <a:cubicBezTo>
                    <a:pt x="955" y="1823"/>
                    <a:pt x="956" y="1823"/>
                    <a:pt x="957" y="1823"/>
                  </a:cubicBezTo>
                  <a:cubicBezTo>
                    <a:pt x="959" y="1825"/>
                    <a:pt x="961" y="1822"/>
                    <a:pt x="963" y="1823"/>
                  </a:cubicBezTo>
                  <a:cubicBezTo>
                    <a:pt x="963" y="1822"/>
                    <a:pt x="963" y="1821"/>
                    <a:pt x="962" y="1820"/>
                  </a:cubicBezTo>
                  <a:cubicBezTo>
                    <a:pt x="962" y="1820"/>
                    <a:pt x="962" y="1820"/>
                    <a:pt x="963" y="1819"/>
                  </a:cubicBezTo>
                  <a:cubicBezTo>
                    <a:pt x="963" y="1817"/>
                    <a:pt x="963" y="1817"/>
                    <a:pt x="961" y="1817"/>
                  </a:cubicBezTo>
                  <a:cubicBezTo>
                    <a:pt x="960" y="1818"/>
                    <a:pt x="960" y="1818"/>
                    <a:pt x="960" y="1817"/>
                  </a:cubicBezTo>
                  <a:cubicBezTo>
                    <a:pt x="960" y="1817"/>
                    <a:pt x="960" y="1816"/>
                    <a:pt x="960" y="1816"/>
                  </a:cubicBezTo>
                  <a:cubicBezTo>
                    <a:pt x="963" y="1815"/>
                    <a:pt x="966" y="1815"/>
                    <a:pt x="968" y="1815"/>
                  </a:cubicBezTo>
                  <a:cubicBezTo>
                    <a:pt x="969" y="1815"/>
                    <a:pt x="969" y="1815"/>
                    <a:pt x="969" y="1816"/>
                  </a:cubicBezTo>
                  <a:cubicBezTo>
                    <a:pt x="969" y="1816"/>
                    <a:pt x="969" y="1816"/>
                    <a:pt x="968" y="1816"/>
                  </a:cubicBezTo>
                  <a:cubicBezTo>
                    <a:pt x="968" y="1816"/>
                    <a:pt x="968" y="1816"/>
                    <a:pt x="967" y="1817"/>
                  </a:cubicBezTo>
                  <a:cubicBezTo>
                    <a:pt x="966" y="1817"/>
                    <a:pt x="965" y="1817"/>
                    <a:pt x="965" y="1818"/>
                  </a:cubicBezTo>
                  <a:cubicBezTo>
                    <a:pt x="965" y="1818"/>
                    <a:pt x="966" y="1818"/>
                    <a:pt x="967" y="1818"/>
                  </a:cubicBezTo>
                  <a:cubicBezTo>
                    <a:pt x="969" y="1818"/>
                    <a:pt x="970" y="1818"/>
                    <a:pt x="972" y="1818"/>
                  </a:cubicBezTo>
                  <a:cubicBezTo>
                    <a:pt x="973" y="1818"/>
                    <a:pt x="973" y="1818"/>
                    <a:pt x="973" y="1817"/>
                  </a:cubicBezTo>
                  <a:cubicBezTo>
                    <a:pt x="973" y="1816"/>
                    <a:pt x="974" y="1816"/>
                    <a:pt x="975" y="1815"/>
                  </a:cubicBezTo>
                  <a:cubicBezTo>
                    <a:pt x="975" y="1816"/>
                    <a:pt x="975" y="1817"/>
                    <a:pt x="974" y="1817"/>
                  </a:cubicBezTo>
                  <a:cubicBezTo>
                    <a:pt x="974" y="1817"/>
                    <a:pt x="975" y="1818"/>
                    <a:pt x="975" y="1818"/>
                  </a:cubicBezTo>
                  <a:cubicBezTo>
                    <a:pt x="975" y="1818"/>
                    <a:pt x="975" y="1818"/>
                    <a:pt x="976" y="1819"/>
                  </a:cubicBezTo>
                  <a:cubicBezTo>
                    <a:pt x="976" y="1819"/>
                    <a:pt x="975" y="1819"/>
                    <a:pt x="975" y="1819"/>
                  </a:cubicBezTo>
                  <a:cubicBezTo>
                    <a:pt x="975" y="1819"/>
                    <a:pt x="974" y="1819"/>
                    <a:pt x="974" y="1819"/>
                  </a:cubicBezTo>
                  <a:cubicBezTo>
                    <a:pt x="973" y="1819"/>
                    <a:pt x="973" y="1819"/>
                    <a:pt x="973" y="1819"/>
                  </a:cubicBezTo>
                  <a:cubicBezTo>
                    <a:pt x="973" y="1819"/>
                    <a:pt x="973" y="1820"/>
                    <a:pt x="974" y="1820"/>
                  </a:cubicBezTo>
                  <a:cubicBezTo>
                    <a:pt x="976" y="1820"/>
                    <a:pt x="978" y="1820"/>
                    <a:pt x="980" y="1820"/>
                  </a:cubicBezTo>
                  <a:cubicBezTo>
                    <a:pt x="981" y="1820"/>
                    <a:pt x="982" y="1819"/>
                    <a:pt x="982" y="1818"/>
                  </a:cubicBezTo>
                  <a:cubicBezTo>
                    <a:pt x="982" y="1818"/>
                    <a:pt x="982" y="1817"/>
                    <a:pt x="981" y="1816"/>
                  </a:cubicBezTo>
                  <a:cubicBezTo>
                    <a:pt x="981" y="1816"/>
                    <a:pt x="981" y="1814"/>
                    <a:pt x="982" y="1814"/>
                  </a:cubicBezTo>
                  <a:cubicBezTo>
                    <a:pt x="983" y="1814"/>
                    <a:pt x="984" y="1814"/>
                    <a:pt x="986" y="1814"/>
                  </a:cubicBezTo>
                  <a:cubicBezTo>
                    <a:pt x="992" y="1814"/>
                    <a:pt x="998" y="1815"/>
                    <a:pt x="1004" y="1813"/>
                  </a:cubicBezTo>
                  <a:cubicBezTo>
                    <a:pt x="1006" y="1813"/>
                    <a:pt x="1009" y="1815"/>
                    <a:pt x="1009" y="1817"/>
                  </a:cubicBezTo>
                  <a:cubicBezTo>
                    <a:pt x="1009" y="1818"/>
                    <a:pt x="1008" y="1819"/>
                    <a:pt x="1009" y="1820"/>
                  </a:cubicBezTo>
                  <a:cubicBezTo>
                    <a:pt x="1009" y="1820"/>
                    <a:pt x="1009" y="1821"/>
                    <a:pt x="1009" y="1821"/>
                  </a:cubicBezTo>
                  <a:cubicBezTo>
                    <a:pt x="1011" y="1821"/>
                    <a:pt x="1016" y="1821"/>
                    <a:pt x="1018" y="1820"/>
                  </a:cubicBezTo>
                  <a:cubicBezTo>
                    <a:pt x="1018" y="1820"/>
                    <a:pt x="1018" y="1819"/>
                    <a:pt x="1018" y="1818"/>
                  </a:cubicBezTo>
                  <a:cubicBezTo>
                    <a:pt x="1018" y="1818"/>
                    <a:pt x="1018" y="1817"/>
                    <a:pt x="1018" y="1817"/>
                  </a:cubicBezTo>
                  <a:cubicBezTo>
                    <a:pt x="1016" y="1817"/>
                    <a:pt x="1014" y="1816"/>
                    <a:pt x="1013" y="1815"/>
                  </a:cubicBezTo>
                  <a:cubicBezTo>
                    <a:pt x="1013" y="1815"/>
                    <a:pt x="1012" y="1817"/>
                    <a:pt x="1011" y="1815"/>
                  </a:cubicBezTo>
                  <a:cubicBezTo>
                    <a:pt x="1011" y="1814"/>
                    <a:pt x="1012" y="1814"/>
                    <a:pt x="1013" y="1814"/>
                  </a:cubicBezTo>
                  <a:cubicBezTo>
                    <a:pt x="1014" y="1813"/>
                    <a:pt x="1015" y="1813"/>
                    <a:pt x="1016" y="1813"/>
                  </a:cubicBezTo>
                  <a:cubicBezTo>
                    <a:pt x="1017" y="1813"/>
                    <a:pt x="1018" y="1813"/>
                    <a:pt x="1019" y="1814"/>
                  </a:cubicBezTo>
                  <a:cubicBezTo>
                    <a:pt x="1020" y="1814"/>
                    <a:pt x="1022" y="1813"/>
                    <a:pt x="1023" y="1813"/>
                  </a:cubicBezTo>
                  <a:cubicBezTo>
                    <a:pt x="1025" y="1813"/>
                    <a:pt x="1027" y="1814"/>
                    <a:pt x="1028" y="1813"/>
                  </a:cubicBezTo>
                  <a:cubicBezTo>
                    <a:pt x="1030" y="1812"/>
                    <a:pt x="1032" y="1813"/>
                    <a:pt x="1034" y="1813"/>
                  </a:cubicBezTo>
                  <a:cubicBezTo>
                    <a:pt x="1035" y="1813"/>
                    <a:pt x="1035" y="1813"/>
                    <a:pt x="1036" y="1813"/>
                  </a:cubicBezTo>
                  <a:cubicBezTo>
                    <a:pt x="1037" y="1812"/>
                    <a:pt x="1039" y="1812"/>
                    <a:pt x="1041" y="1812"/>
                  </a:cubicBezTo>
                  <a:cubicBezTo>
                    <a:pt x="1043" y="1812"/>
                    <a:pt x="1046" y="1812"/>
                    <a:pt x="1049" y="1813"/>
                  </a:cubicBezTo>
                  <a:cubicBezTo>
                    <a:pt x="1050" y="1813"/>
                    <a:pt x="1051" y="1813"/>
                    <a:pt x="1051" y="1813"/>
                  </a:cubicBezTo>
                  <a:cubicBezTo>
                    <a:pt x="1053" y="1811"/>
                    <a:pt x="1054" y="1814"/>
                    <a:pt x="1055" y="1813"/>
                  </a:cubicBezTo>
                  <a:cubicBezTo>
                    <a:pt x="1056" y="1812"/>
                    <a:pt x="1058" y="1812"/>
                    <a:pt x="1059" y="1812"/>
                  </a:cubicBezTo>
                  <a:cubicBezTo>
                    <a:pt x="1062" y="1812"/>
                    <a:pt x="1065" y="1813"/>
                    <a:pt x="1067" y="1812"/>
                  </a:cubicBezTo>
                  <a:cubicBezTo>
                    <a:pt x="1069" y="1812"/>
                    <a:pt x="1072" y="1812"/>
                    <a:pt x="1074" y="1811"/>
                  </a:cubicBezTo>
                  <a:cubicBezTo>
                    <a:pt x="1076" y="1809"/>
                    <a:pt x="1078" y="1811"/>
                    <a:pt x="1080" y="1811"/>
                  </a:cubicBezTo>
                  <a:cubicBezTo>
                    <a:pt x="1080" y="1811"/>
                    <a:pt x="1080" y="1811"/>
                    <a:pt x="1081" y="1811"/>
                  </a:cubicBezTo>
                  <a:cubicBezTo>
                    <a:pt x="1083" y="1809"/>
                    <a:pt x="1086" y="1811"/>
                    <a:pt x="1089" y="1810"/>
                  </a:cubicBezTo>
                  <a:cubicBezTo>
                    <a:pt x="1090" y="1810"/>
                    <a:pt x="1092" y="1811"/>
                    <a:pt x="1093" y="1810"/>
                  </a:cubicBezTo>
                  <a:cubicBezTo>
                    <a:pt x="1094" y="1809"/>
                    <a:pt x="1096" y="1810"/>
                    <a:pt x="1098" y="1809"/>
                  </a:cubicBezTo>
                  <a:cubicBezTo>
                    <a:pt x="1100" y="1809"/>
                    <a:pt x="1101" y="1808"/>
                    <a:pt x="1103" y="1810"/>
                  </a:cubicBezTo>
                  <a:cubicBezTo>
                    <a:pt x="1103" y="1810"/>
                    <a:pt x="1103" y="1810"/>
                    <a:pt x="1103" y="1810"/>
                  </a:cubicBezTo>
                  <a:cubicBezTo>
                    <a:pt x="1107" y="1809"/>
                    <a:pt x="1111" y="1810"/>
                    <a:pt x="1115" y="1809"/>
                  </a:cubicBezTo>
                  <a:cubicBezTo>
                    <a:pt x="1118" y="1809"/>
                    <a:pt x="1121" y="1809"/>
                    <a:pt x="1123" y="1808"/>
                  </a:cubicBezTo>
                  <a:cubicBezTo>
                    <a:pt x="1125" y="1807"/>
                    <a:pt x="1128" y="1807"/>
                    <a:pt x="1130" y="1808"/>
                  </a:cubicBezTo>
                  <a:cubicBezTo>
                    <a:pt x="1132" y="1808"/>
                    <a:pt x="1133" y="1808"/>
                    <a:pt x="1135" y="1808"/>
                  </a:cubicBezTo>
                  <a:cubicBezTo>
                    <a:pt x="1138" y="1808"/>
                    <a:pt x="1141" y="1808"/>
                    <a:pt x="1144" y="1807"/>
                  </a:cubicBezTo>
                  <a:cubicBezTo>
                    <a:pt x="1150" y="1807"/>
                    <a:pt x="1156" y="1807"/>
                    <a:pt x="1162" y="1807"/>
                  </a:cubicBezTo>
                  <a:cubicBezTo>
                    <a:pt x="1164" y="1808"/>
                    <a:pt x="1166" y="1807"/>
                    <a:pt x="1168" y="1808"/>
                  </a:cubicBezTo>
                  <a:cubicBezTo>
                    <a:pt x="1168" y="1809"/>
                    <a:pt x="1169" y="1808"/>
                    <a:pt x="1170" y="1808"/>
                  </a:cubicBezTo>
                  <a:cubicBezTo>
                    <a:pt x="1170" y="1808"/>
                    <a:pt x="1171" y="1807"/>
                    <a:pt x="1171" y="1808"/>
                  </a:cubicBezTo>
                  <a:cubicBezTo>
                    <a:pt x="1173" y="1809"/>
                    <a:pt x="1174" y="1808"/>
                    <a:pt x="1175" y="1808"/>
                  </a:cubicBezTo>
                  <a:cubicBezTo>
                    <a:pt x="1177" y="1809"/>
                    <a:pt x="1178" y="1808"/>
                    <a:pt x="1179" y="1809"/>
                  </a:cubicBezTo>
                  <a:cubicBezTo>
                    <a:pt x="1180" y="1810"/>
                    <a:pt x="1181" y="1808"/>
                    <a:pt x="1182" y="1809"/>
                  </a:cubicBezTo>
                  <a:cubicBezTo>
                    <a:pt x="1183" y="1810"/>
                    <a:pt x="1185" y="1809"/>
                    <a:pt x="1186" y="1809"/>
                  </a:cubicBezTo>
                  <a:cubicBezTo>
                    <a:pt x="1187" y="1810"/>
                    <a:pt x="1188" y="1810"/>
                    <a:pt x="1190" y="1810"/>
                  </a:cubicBezTo>
                  <a:cubicBezTo>
                    <a:pt x="1191" y="1810"/>
                    <a:pt x="1193" y="1810"/>
                    <a:pt x="1194" y="1810"/>
                  </a:cubicBezTo>
                  <a:cubicBezTo>
                    <a:pt x="1196" y="1811"/>
                    <a:pt x="1198" y="1811"/>
                    <a:pt x="1199" y="1811"/>
                  </a:cubicBezTo>
                  <a:cubicBezTo>
                    <a:pt x="1201" y="1811"/>
                    <a:pt x="1202" y="1813"/>
                    <a:pt x="1203" y="1811"/>
                  </a:cubicBezTo>
                  <a:cubicBezTo>
                    <a:pt x="1207" y="1813"/>
                    <a:pt x="1211" y="1813"/>
                    <a:pt x="1215" y="1814"/>
                  </a:cubicBezTo>
                  <a:cubicBezTo>
                    <a:pt x="1216" y="1815"/>
                    <a:pt x="1217" y="1815"/>
                    <a:pt x="1218" y="1815"/>
                  </a:cubicBezTo>
                  <a:cubicBezTo>
                    <a:pt x="1219" y="1815"/>
                    <a:pt x="1220" y="1815"/>
                    <a:pt x="1220" y="1813"/>
                  </a:cubicBezTo>
                  <a:cubicBezTo>
                    <a:pt x="1219" y="1806"/>
                    <a:pt x="1220" y="1799"/>
                    <a:pt x="1219" y="1792"/>
                  </a:cubicBezTo>
                  <a:cubicBezTo>
                    <a:pt x="1218" y="1789"/>
                    <a:pt x="1219" y="1784"/>
                    <a:pt x="1220" y="1780"/>
                  </a:cubicBezTo>
                  <a:cubicBezTo>
                    <a:pt x="1220" y="1778"/>
                    <a:pt x="1220" y="1776"/>
                    <a:pt x="1220" y="1775"/>
                  </a:cubicBezTo>
                  <a:cubicBezTo>
                    <a:pt x="1220" y="1773"/>
                    <a:pt x="1220" y="1771"/>
                    <a:pt x="1219" y="1769"/>
                  </a:cubicBezTo>
                  <a:cubicBezTo>
                    <a:pt x="1218" y="1767"/>
                    <a:pt x="1221" y="1766"/>
                    <a:pt x="1220" y="1764"/>
                  </a:cubicBezTo>
                  <a:cubicBezTo>
                    <a:pt x="1219" y="1763"/>
                    <a:pt x="1220" y="1761"/>
                    <a:pt x="1220" y="1760"/>
                  </a:cubicBezTo>
                  <a:cubicBezTo>
                    <a:pt x="1220" y="1759"/>
                    <a:pt x="1219" y="1757"/>
                    <a:pt x="1220" y="1756"/>
                  </a:cubicBezTo>
                  <a:cubicBezTo>
                    <a:pt x="1221" y="1755"/>
                    <a:pt x="1220" y="1754"/>
                    <a:pt x="1220" y="1753"/>
                  </a:cubicBezTo>
                  <a:cubicBezTo>
                    <a:pt x="1219" y="1745"/>
                    <a:pt x="1221" y="1736"/>
                    <a:pt x="1221" y="1728"/>
                  </a:cubicBezTo>
                  <a:cubicBezTo>
                    <a:pt x="1221" y="1727"/>
                    <a:pt x="1222" y="1725"/>
                    <a:pt x="1222" y="1724"/>
                  </a:cubicBezTo>
                  <a:cubicBezTo>
                    <a:pt x="1221" y="1723"/>
                    <a:pt x="1221" y="1723"/>
                    <a:pt x="1221" y="1721"/>
                  </a:cubicBezTo>
                  <a:cubicBezTo>
                    <a:pt x="1222" y="1721"/>
                    <a:pt x="1222" y="1719"/>
                    <a:pt x="1222" y="1717"/>
                  </a:cubicBezTo>
                  <a:cubicBezTo>
                    <a:pt x="1222" y="1716"/>
                    <a:pt x="1223" y="1714"/>
                    <a:pt x="1223" y="1713"/>
                  </a:cubicBezTo>
                  <a:cubicBezTo>
                    <a:pt x="1223" y="1703"/>
                    <a:pt x="1222" y="1693"/>
                    <a:pt x="1224" y="1683"/>
                  </a:cubicBezTo>
                  <a:cubicBezTo>
                    <a:pt x="1224" y="1681"/>
                    <a:pt x="1224" y="1679"/>
                    <a:pt x="1224" y="1677"/>
                  </a:cubicBezTo>
                  <a:cubicBezTo>
                    <a:pt x="1224" y="1675"/>
                    <a:pt x="1224" y="1673"/>
                    <a:pt x="1224" y="1672"/>
                  </a:cubicBezTo>
                  <a:cubicBezTo>
                    <a:pt x="1224" y="1670"/>
                    <a:pt x="1224" y="1668"/>
                    <a:pt x="1224" y="1666"/>
                  </a:cubicBezTo>
                  <a:cubicBezTo>
                    <a:pt x="1224" y="1664"/>
                    <a:pt x="1224" y="1662"/>
                    <a:pt x="1224" y="1660"/>
                  </a:cubicBezTo>
                  <a:cubicBezTo>
                    <a:pt x="1224" y="1659"/>
                    <a:pt x="1224" y="1657"/>
                    <a:pt x="1224" y="1655"/>
                  </a:cubicBezTo>
                  <a:cubicBezTo>
                    <a:pt x="1224" y="1653"/>
                    <a:pt x="1224" y="1651"/>
                    <a:pt x="1224" y="1649"/>
                  </a:cubicBezTo>
                  <a:cubicBezTo>
                    <a:pt x="1224" y="1648"/>
                    <a:pt x="1224" y="1646"/>
                    <a:pt x="1224" y="1644"/>
                  </a:cubicBezTo>
                  <a:cubicBezTo>
                    <a:pt x="1224" y="1642"/>
                    <a:pt x="1224" y="1640"/>
                    <a:pt x="1224" y="1638"/>
                  </a:cubicBezTo>
                  <a:cubicBezTo>
                    <a:pt x="1224" y="1637"/>
                    <a:pt x="1224" y="1635"/>
                    <a:pt x="1224" y="1633"/>
                  </a:cubicBezTo>
                  <a:cubicBezTo>
                    <a:pt x="1224" y="1631"/>
                    <a:pt x="1224" y="1629"/>
                    <a:pt x="1223" y="1627"/>
                  </a:cubicBezTo>
                  <a:cubicBezTo>
                    <a:pt x="1223" y="1626"/>
                    <a:pt x="1224" y="1624"/>
                    <a:pt x="1224" y="1623"/>
                  </a:cubicBezTo>
                  <a:cubicBezTo>
                    <a:pt x="1223" y="1622"/>
                    <a:pt x="1223" y="1621"/>
                    <a:pt x="1223" y="1620"/>
                  </a:cubicBezTo>
                  <a:cubicBezTo>
                    <a:pt x="1223" y="1619"/>
                    <a:pt x="1222" y="1617"/>
                    <a:pt x="1223" y="1616"/>
                  </a:cubicBezTo>
                  <a:cubicBezTo>
                    <a:pt x="1224" y="1614"/>
                    <a:pt x="1224" y="1613"/>
                    <a:pt x="1224" y="1611"/>
                  </a:cubicBezTo>
                  <a:cubicBezTo>
                    <a:pt x="1224" y="1608"/>
                    <a:pt x="1224" y="1605"/>
                    <a:pt x="1223" y="1601"/>
                  </a:cubicBezTo>
                  <a:cubicBezTo>
                    <a:pt x="1222" y="1599"/>
                    <a:pt x="1223" y="1596"/>
                    <a:pt x="1223" y="1593"/>
                  </a:cubicBezTo>
                  <a:cubicBezTo>
                    <a:pt x="1222" y="1591"/>
                    <a:pt x="1222" y="1588"/>
                    <a:pt x="1222" y="1586"/>
                  </a:cubicBezTo>
                  <a:cubicBezTo>
                    <a:pt x="1221" y="1580"/>
                    <a:pt x="1222" y="1575"/>
                    <a:pt x="1221" y="1570"/>
                  </a:cubicBezTo>
                  <a:cubicBezTo>
                    <a:pt x="1220" y="1568"/>
                    <a:pt x="1221" y="1567"/>
                    <a:pt x="1221" y="1565"/>
                  </a:cubicBezTo>
                  <a:cubicBezTo>
                    <a:pt x="1221" y="1564"/>
                    <a:pt x="1221" y="1562"/>
                    <a:pt x="1221" y="1561"/>
                  </a:cubicBezTo>
                  <a:cubicBezTo>
                    <a:pt x="1220" y="1560"/>
                    <a:pt x="1220" y="1559"/>
                    <a:pt x="1221" y="1558"/>
                  </a:cubicBezTo>
                  <a:cubicBezTo>
                    <a:pt x="1221" y="1556"/>
                    <a:pt x="1220" y="1555"/>
                    <a:pt x="1220" y="1554"/>
                  </a:cubicBezTo>
                  <a:cubicBezTo>
                    <a:pt x="1220" y="1542"/>
                    <a:pt x="1218" y="1531"/>
                    <a:pt x="1219" y="1520"/>
                  </a:cubicBezTo>
                  <a:cubicBezTo>
                    <a:pt x="1219" y="1518"/>
                    <a:pt x="1219" y="1517"/>
                    <a:pt x="1219" y="1516"/>
                  </a:cubicBezTo>
                  <a:cubicBezTo>
                    <a:pt x="1219" y="1513"/>
                    <a:pt x="1218" y="1511"/>
                    <a:pt x="1219" y="1509"/>
                  </a:cubicBezTo>
                  <a:cubicBezTo>
                    <a:pt x="1218" y="1504"/>
                    <a:pt x="1218" y="1504"/>
                    <a:pt x="1219" y="1499"/>
                  </a:cubicBezTo>
                  <a:cubicBezTo>
                    <a:pt x="1219" y="1499"/>
                    <a:pt x="1219" y="1498"/>
                    <a:pt x="1219" y="1498"/>
                  </a:cubicBezTo>
                  <a:cubicBezTo>
                    <a:pt x="1217" y="1497"/>
                    <a:pt x="1218" y="1495"/>
                    <a:pt x="1218" y="1494"/>
                  </a:cubicBezTo>
                  <a:cubicBezTo>
                    <a:pt x="1218" y="1493"/>
                    <a:pt x="1219" y="1492"/>
                    <a:pt x="1218" y="1491"/>
                  </a:cubicBezTo>
                  <a:cubicBezTo>
                    <a:pt x="1217" y="1490"/>
                    <a:pt x="1218" y="1488"/>
                    <a:pt x="1217" y="1488"/>
                  </a:cubicBezTo>
                  <a:cubicBezTo>
                    <a:pt x="1218" y="1486"/>
                    <a:pt x="1216" y="1485"/>
                    <a:pt x="1217" y="1483"/>
                  </a:cubicBezTo>
                  <a:cubicBezTo>
                    <a:pt x="1219" y="1481"/>
                    <a:pt x="1218" y="1479"/>
                    <a:pt x="1218" y="1477"/>
                  </a:cubicBezTo>
                  <a:cubicBezTo>
                    <a:pt x="1217" y="1475"/>
                    <a:pt x="1217" y="1472"/>
                    <a:pt x="1217" y="1469"/>
                  </a:cubicBezTo>
                  <a:cubicBezTo>
                    <a:pt x="1217" y="1468"/>
                    <a:pt x="1217" y="1467"/>
                    <a:pt x="1218" y="1466"/>
                  </a:cubicBezTo>
                  <a:cubicBezTo>
                    <a:pt x="1218" y="1466"/>
                    <a:pt x="1217" y="1464"/>
                    <a:pt x="1216" y="1463"/>
                  </a:cubicBezTo>
                  <a:cubicBezTo>
                    <a:pt x="1216" y="1463"/>
                    <a:pt x="1216" y="1462"/>
                    <a:pt x="1216" y="1461"/>
                  </a:cubicBezTo>
                  <a:cubicBezTo>
                    <a:pt x="1218" y="1459"/>
                    <a:pt x="1217" y="1457"/>
                    <a:pt x="1217" y="1455"/>
                  </a:cubicBezTo>
                  <a:cubicBezTo>
                    <a:pt x="1216" y="1452"/>
                    <a:pt x="1216" y="1449"/>
                    <a:pt x="1216" y="1446"/>
                  </a:cubicBezTo>
                  <a:cubicBezTo>
                    <a:pt x="1216" y="1445"/>
                    <a:pt x="1216" y="1440"/>
                    <a:pt x="1216" y="1439"/>
                  </a:cubicBezTo>
                  <a:cubicBezTo>
                    <a:pt x="1215" y="1436"/>
                    <a:pt x="1215" y="1435"/>
                    <a:pt x="1215" y="1432"/>
                  </a:cubicBezTo>
                  <a:cubicBezTo>
                    <a:pt x="1215" y="1431"/>
                    <a:pt x="1215" y="1431"/>
                    <a:pt x="1215" y="1431"/>
                  </a:cubicBezTo>
                  <a:cubicBezTo>
                    <a:pt x="1214" y="1430"/>
                    <a:pt x="1215" y="1429"/>
                    <a:pt x="1215" y="1428"/>
                  </a:cubicBezTo>
                  <a:cubicBezTo>
                    <a:pt x="1215" y="1427"/>
                    <a:pt x="1214" y="1426"/>
                    <a:pt x="1214" y="1425"/>
                  </a:cubicBezTo>
                  <a:cubicBezTo>
                    <a:pt x="1214" y="1423"/>
                    <a:pt x="1214" y="1421"/>
                    <a:pt x="1214" y="1420"/>
                  </a:cubicBezTo>
                  <a:cubicBezTo>
                    <a:pt x="1215" y="1419"/>
                    <a:pt x="1215" y="1418"/>
                    <a:pt x="1214" y="1417"/>
                  </a:cubicBezTo>
                  <a:cubicBezTo>
                    <a:pt x="1213" y="1413"/>
                    <a:pt x="1213" y="1409"/>
                    <a:pt x="1212" y="1404"/>
                  </a:cubicBezTo>
                  <a:cubicBezTo>
                    <a:pt x="1212" y="1404"/>
                    <a:pt x="1212" y="1403"/>
                    <a:pt x="1212" y="1403"/>
                  </a:cubicBezTo>
                  <a:cubicBezTo>
                    <a:pt x="1212" y="1396"/>
                    <a:pt x="1212" y="1396"/>
                    <a:pt x="1212" y="1396"/>
                  </a:cubicBezTo>
                  <a:cubicBezTo>
                    <a:pt x="1212" y="1392"/>
                    <a:pt x="1211" y="1388"/>
                    <a:pt x="1210" y="1385"/>
                  </a:cubicBezTo>
                  <a:cubicBezTo>
                    <a:pt x="1210" y="1383"/>
                    <a:pt x="1210" y="1381"/>
                    <a:pt x="1210" y="1379"/>
                  </a:cubicBezTo>
                  <a:cubicBezTo>
                    <a:pt x="1211" y="1378"/>
                    <a:pt x="1208" y="1376"/>
                    <a:pt x="1210" y="1375"/>
                  </a:cubicBezTo>
                  <a:cubicBezTo>
                    <a:pt x="1208" y="1371"/>
                    <a:pt x="1210" y="1368"/>
                    <a:pt x="1211" y="1365"/>
                  </a:cubicBezTo>
                  <a:cubicBezTo>
                    <a:pt x="1212" y="1365"/>
                    <a:pt x="1212" y="1364"/>
                    <a:pt x="1211" y="1363"/>
                  </a:cubicBezTo>
                  <a:cubicBezTo>
                    <a:pt x="1210" y="1362"/>
                    <a:pt x="1208" y="1361"/>
                    <a:pt x="1208" y="1358"/>
                  </a:cubicBezTo>
                  <a:cubicBezTo>
                    <a:pt x="1208" y="1355"/>
                    <a:pt x="1208" y="1351"/>
                    <a:pt x="1209" y="1348"/>
                  </a:cubicBezTo>
                  <a:cubicBezTo>
                    <a:pt x="1209" y="1347"/>
                    <a:pt x="1209" y="1347"/>
                    <a:pt x="1209" y="1347"/>
                  </a:cubicBezTo>
                  <a:cubicBezTo>
                    <a:pt x="1207" y="1345"/>
                    <a:pt x="1207" y="1344"/>
                    <a:pt x="1208" y="1342"/>
                  </a:cubicBezTo>
                  <a:cubicBezTo>
                    <a:pt x="1208" y="1342"/>
                    <a:pt x="1208" y="1341"/>
                    <a:pt x="1208" y="1340"/>
                  </a:cubicBezTo>
                  <a:cubicBezTo>
                    <a:pt x="1207" y="1339"/>
                    <a:pt x="1208" y="1339"/>
                    <a:pt x="1208" y="1338"/>
                  </a:cubicBezTo>
                  <a:cubicBezTo>
                    <a:pt x="1208" y="1336"/>
                    <a:pt x="1208" y="1333"/>
                    <a:pt x="1207" y="1332"/>
                  </a:cubicBezTo>
                  <a:cubicBezTo>
                    <a:pt x="1206" y="1330"/>
                    <a:pt x="1206" y="1328"/>
                    <a:pt x="1207" y="1327"/>
                  </a:cubicBezTo>
                  <a:cubicBezTo>
                    <a:pt x="1206" y="1325"/>
                    <a:pt x="1206" y="1323"/>
                    <a:pt x="1206" y="1322"/>
                  </a:cubicBezTo>
                  <a:cubicBezTo>
                    <a:pt x="1206" y="1321"/>
                    <a:pt x="1207" y="1321"/>
                    <a:pt x="1207" y="1321"/>
                  </a:cubicBezTo>
                  <a:cubicBezTo>
                    <a:pt x="1208" y="1321"/>
                    <a:pt x="1209" y="1320"/>
                    <a:pt x="1208" y="1320"/>
                  </a:cubicBezTo>
                  <a:cubicBezTo>
                    <a:pt x="1207" y="1319"/>
                    <a:pt x="1206" y="1318"/>
                    <a:pt x="1206" y="1316"/>
                  </a:cubicBezTo>
                  <a:cubicBezTo>
                    <a:pt x="1207" y="1316"/>
                    <a:pt x="1207" y="1315"/>
                    <a:pt x="1207" y="1315"/>
                  </a:cubicBezTo>
                  <a:cubicBezTo>
                    <a:pt x="1205" y="1313"/>
                    <a:pt x="1206" y="1311"/>
                    <a:pt x="1206" y="1309"/>
                  </a:cubicBezTo>
                  <a:cubicBezTo>
                    <a:pt x="1207" y="1307"/>
                    <a:pt x="1206" y="1306"/>
                    <a:pt x="1207" y="1304"/>
                  </a:cubicBezTo>
                  <a:cubicBezTo>
                    <a:pt x="1208" y="1303"/>
                    <a:pt x="1207" y="1302"/>
                    <a:pt x="1207" y="1300"/>
                  </a:cubicBezTo>
                  <a:cubicBezTo>
                    <a:pt x="1206" y="1299"/>
                    <a:pt x="1206" y="1298"/>
                    <a:pt x="1207" y="1297"/>
                  </a:cubicBezTo>
                  <a:cubicBezTo>
                    <a:pt x="1209" y="1295"/>
                    <a:pt x="1210" y="1293"/>
                    <a:pt x="1207" y="1292"/>
                  </a:cubicBezTo>
                  <a:cubicBezTo>
                    <a:pt x="1207" y="1291"/>
                    <a:pt x="1207" y="1291"/>
                    <a:pt x="1207" y="1291"/>
                  </a:cubicBezTo>
                  <a:cubicBezTo>
                    <a:pt x="1208" y="1287"/>
                    <a:pt x="1208" y="1284"/>
                    <a:pt x="1208" y="1281"/>
                  </a:cubicBezTo>
                  <a:cubicBezTo>
                    <a:pt x="1208" y="1281"/>
                    <a:pt x="1209" y="1280"/>
                    <a:pt x="1209" y="1280"/>
                  </a:cubicBezTo>
                  <a:cubicBezTo>
                    <a:pt x="1211" y="1278"/>
                    <a:pt x="1209" y="1279"/>
                    <a:pt x="1208" y="1278"/>
                  </a:cubicBezTo>
                  <a:cubicBezTo>
                    <a:pt x="1207" y="1278"/>
                    <a:pt x="1207" y="1278"/>
                    <a:pt x="1207" y="1277"/>
                  </a:cubicBezTo>
                  <a:cubicBezTo>
                    <a:pt x="1209" y="1275"/>
                    <a:pt x="1209" y="1272"/>
                    <a:pt x="1209" y="1269"/>
                  </a:cubicBezTo>
                  <a:cubicBezTo>
                    <a:pt x="1209" y="1268"/>
                    <a:pt x="1210" y="1266"/>
                    <a:pt x="1208" y="1265"/>
                  </a:cubicBezTo>
                  <a:cubicBezTo>
                    <a:pt x="1208" y="1264"/>
                    <a:pt x="1208" y="1264"/>
                    <a:pt x="1209" y="1263"/>
                  </a:cubicBezTo>
                  <a:cubicBezTo>
                    <a:pt x="1210" y="1262"/>
                    <a:pt x="1209" y="1261"/>
                    <a:pt x="1209" y="1259"/>
                  </a:cubicBezTo>
                  <a:cubicBezTo>
                    <a:pt x="1208" y="1258"/>
                    <a:pt x="1208" y="1256"/>
                    <a:pt x="1209" y="1254"/>
                  </a:cubicBezTo>
                  <a:cubicBezTo>
                    <a:pt x="1211" y="1252"/>
                    <a:pt x="1210" y="1251"/>
                    <a:pt x="1209" y="1249"/>
                  </a:cubicBezTo>
                  <a:cubicBezTo>
                    <a:pt x="1209" y="1248"/>
                    <a:pt x="1207" y="1246"/>
                    <a:pt x="1210" y="1246"/>
                  </a:cubicBezTo>
                  <a:cubicBezTo>
                    <a:pt x="1210" y="1246"/>
                    <a:pt x="1210" y="1244"/>
                    <a:pt x="1210" y="1243"/>
                  </a:cubicBezTo>
                  <a:cubicBezTo>
                    <a:pt x="1210" y="1243"/>
                    <a:pt x="1209" y="1243"/>
                    <a:pt x="1209" y="1242"/>
                  </a:cubicBezTo>
                  <a:cubicBezTo>
                    <a:pt x="1208" y="1241"/>
                    <a:pt x="1208" y="1241"/>
                    <a:pt x="1208" y="1240"/>
                  </a:cubicBezTo>
                  <a:cubicBezTo>
                    <a:pt x="1208" y="1239"/>
                    <a:pt x="1209" y="1239"/>
                    <a:pt x="1210" y="1239"/>
                  </a:cubicBezTo>
                  <a:cubicBezTo>
                    <a:pt x="1211" y="1239"/>
                    <a:pt x="1212" y="1239"/>
                    <a:pt x="1213" y="1239"/>
                  </a:cubicBezTo>
                  <a:cubicBezTo>
                    <a:pt x="1214" y="1239"/>
                    <a:pt x="1215" y="1238"/>
                    <a:pt x="1215" y="1237"/>
                  </a:cubicBezTo>
                  <a:cubicBezTo>
                    <a:pt x="1215" y="1236"/>
                    <a:pt x="1215" y="1235"/>
                    <a:pt x="1215" y="1234"/>
                  </a:cubicBezTo>
                  <a:cubicBezTo>
                    <a:pt x="1215" y="1234"/>
                    <a:pt x="1215" y="1234"/>
                    <a:pt x="1214" y="1234"/>
                  </a:cubicBezTo>
                  <a:cubicBezTo>
                    <a:pt x="1214" y="1233"/>
                    <a:pt x="1214" y="1234"/>
                    <a:pt x="1214" y="1234"/>
                  </a:cubicBezTo>
                  <a:cubicBezTo>
                    <a:pt x="1214" y="1234"/>
                    <a:pt x="1213" y="1235"/>
                    <a:pt x="1213" y="1236"/>
                  </a:cubicBezTo>
                  <a:cubicBezTo>
                    <a:pt x="1213" y="1236"/>
                    <a:pt x="1213" y="1237"/>
                    <a:pt x="1213" y="1237"/>
                  </a:cubicBezTo>
                  <a:cubicBezTo>
                    <a:pt x="1212" y="1237"/>
                    <a:pt x="1212" y="1236"/>
                    <a:pt x="1212" y="1236"/>
                  </a:cubicBezTo>
                  <a:cubicBezTo>
                    <a:pt x="1209" y="1235"/>
                    <a:pt x="1210" y="1233"/>
                    <a:pt x="1210" y="1232"/>
                  </a:cubicBezTo>
                  <a:cubicBezTo>
                    <a:pt x="1210" y="1231"/>
                    <a:pt x="1210" y="1231"/>
                    <a:pt x="1210" y="1230"/>
                  </a:cubicBezTo>
                  <a:cubicBezTo>
                    <a:pt x="1210" y="1227"/>
                    <a:pt x="1210" y="1227"/>
                    <a:pt x="1212" y="1224"/>
                  </a:cubicBezTo>
                  <a:cubicBezTo>
                    <a:pt x="1213" y="1223"/>
                    <a:pt x="1213" y="1221"/>
                    <a:pt x="1211" y="1220"/>
                  </a:cubicBezTo>
                  <a:cubicBezTo>
                    <a:pt x="1211" y="1220"/>
                    <a:pt x="1210" y="1219"/>
                    <a:pt x="1210" y="1219"/>
                  </a:cubicBezTo>
                  <a:cubicBezTo>
                    <a:pt x="1211" y="1218"/>
                    <a:pt x="1211" y="1218"/>
                    <a:pt x="1210" y="1217"/>
                  </a:cubicBezTo>
                  <a:cubicBezTo>
                    <a:pt x="1210" y="1216"/>
                    <a:pt x="1211" y="1216"/>
                    <a:pt x="1210" y="1215"/>
                  </a:cubicBezTo>
                  <a:cubicBezTo>
                    <a:pt x="1210" y="1214"/>
                    <a:pt x="1210" y="1212"/>
                    <a:pt x="1211" y="1211"/>
                  </a:cubicBezTo>
                  <a:cubicBezTo>
                    <a:pt x="1213" y="1210"/>
                    <a:pt x="1212" y="1208"/>
                    <a:pt x="1212" y="1207"/>
                  </a:cubicBezTo>
                  <a:cubicBezTo>
                    <a:pt x="1211" y="1205"/>
                    <a:pt x="1211" y="1202"/>
                    <a:pt x="1211" y="1200"/>
                  </a:cubicBezTo>
                  <a:cubicBezTo>
                    <a:pt x="1213" y="1198"/>
                    <a:pt x="1212" y="1196"/>
                    <a:pt x="1212" y="1194"/>
                  </a:cubicBezTo>
                  <a:cubicBezTo>
                    <a:pt x="1212" y="1193"/>
                    <a:pt x="1212" y="1192"/>
                    <a:pt x="1213" y="1191"/>
                  </a:cubicBezTo>
                  <a:cubicBezTo>
                    <a:pt x="1213" y="1190"/>
                    <a:pt x="1215" y="1189"/>
                    <a:pt x="1212" y="1189"/>
                  </a:cubicBezTo>
                  <a:cubicBezTo>
                    <a:pt x="1212" y="1189"/>
                    <a:pt x="1213" y="1185"/>
                    <a:pt x="1213" y="1185"/>
                  </a:cubicBezTo>
                  <a:cubicBezTo>
                    <a:pt x="1214" y="1186"/>
                    <a:pt x="1214" y="1186"/>
                    <a:pt x="1214" y="1187"/>
                  </a:cubicBezTo>
                  <a:cubicBezTo>
                    <a:pt x="1214" y="1187"/>
                    <a:pt x="1214" y="1188"/>
                    <a:pt x="1215" y="1188"/>
                  </a:cubicBezTo>
                  <a:cubicBezTo>
                    <a:pt x="1215" y="1188"/>
                    <a:pt x="1215" y="1186"/>
                    <a:pt x="1216" y="1188"/>
                  </a:cubicBezTo>
                  <a:cubicBezTo>
                    <a:pt x="1216" y="1190"/>
                    <a:pt x="1216" y="1192"/>
                    <a:pt x="1216" y="1193"/>
                  </a:cubicBezTo>
                  <a:cubicBezTo>
                    <a:pt x="1215" y="1195"/>
                    <a:pt x="1216" y="1196"/>
                    <a:pt x="1216" y="1197"/>
                  </a:cubicBezTo>
                  <a:cubicBezTo>
                    <a:pt x="1216" y="1198"/>
                    <a:pt x="1215" y="1199"/>
                    <a:pt x="1215" y="1200"/>
                  </a:cubicBezTo>
                  <a:cubicBezTo>
                    <a:pt x="1215" y="1200"/>
                    <a:pt x="1216" y="1201"/>
                    <a:pt x="1216" y="1201"/>
                  </a:cubicBezTo>
                  <a:cubicBezTo>
                    <a:pt x="1216" y="1201"/>
                    <a:pt x="1217" y="1200"/>
                    <a:pt x="1217" y="1200"/>
                  </a:cubicBezTo>
                  <a:cubicBezTo>
                    <a:pt x="1217" y="1198"/>
                    <a:pt x="1217" y="1197"/>
                    <a:pt x="1217" y="1195"/>
                  </a:cubicBezTo>
                  <a:cubicBezTo>
                    <a:pt x="1217" y="1195"/>
                    <a:pt x="1217" y="1194"/>
                    <a:pt x="1218" y="1194"/>
                  </a:cubicBezTo>
                  <a:cubicBezTo>
                    <a:pt x="1219" y="1194"/>
                    <a:pt x="1219" y="1194"/>
                    <a:pt x="1219" y="1193"/>
                  </a:cubicBezTo>
                  <a:cubicBezTo>
                    <a:pt x="1219" y="1192"/>
                    <a:pt x="1218" y="1192"/>
                    <a:pt x="1218" y="1193"/>
                  </a:cubicBezTo>
                  <a:cubicBezTo>
                    <a:pt x="1217" y="1193"/>
                    <a:pt x="1217" y="1193"/>
                    <a:pt x="1217" y="1193"/>
                  </a:cubicBezTo>
                  <a:cubicBezTo>
                    <a:pt x="1217" y="1192"/>
                    <a:pt x="1217" y="1191"/>
                    <a:pt x="1217" y="1191"/>
                  </a:cubicBezTo>
                  <a:cubicBezTo>
                    <a:pt x="1220" y="1190"/>
                    <a:pt x="1221" y="1191"/>
                    <a:pt x="1222" y="1194"/>
                  </a:cubicBezTo>
                  <a:cubicBezTo>
                    <a:pt x="1222" y="1194"/>
                    <a:pt x="1222" y="1195"/>
                    <a:pt x="1223" y="1195"/>
                  </a:cubicBezTo>
                  <a:cubicBezTo>
                    <a:pt x="1224" y="1195"/>
                    <a:pt x="1224" y="1194"/>
                    <a:pt x="1224" y="1193"/>
                  </a:cubicBezTo>
                  <a:cubicBezTo>
                    <a:pt x="1223" y="1192"/>
                    <a:pt x="1222" y="1191"/>
                    <a:pt x="1223" y="1190"/>
                  </a:cubicBezTo>
                  <a:cubicBezTo>
                    <a:pt x="1224" y="1187"/>
                    <a:pt x="1223" y="1184"/>
                    <a:pt x="1224" y="1182"/>
                  </a:cubicBezTo>
                  <a:cubicBezTo>
                    <a:pt x="1224" y="1181"/>
                    <a:pt x="1224" y="1180"/>
                    <a:pt x="1223" y="1180"/>
                  </a:cubicBezTo>
                  <a:cubicBezTo>
                    <a:pt x="1223" y="1179"/>
                    <a:pt x="1222" y="1179"/>
                    <a:pt x="1222" y="1179"/>
                  </a:cubicBezTo>
                  <a:cubicBezTo>
                    <a:pt x="1222" y="1179"/>
                    <a:pt x="1222" y="1180"/>
                    <a:pt x="1222" y="1180"/>
                  </a:cubicBezTo>
                  <a:cubicBezTo>
                    <a:pt x="1222" y="1180"/>
                    <a:pt x="1222" y="1180"/>
                    <a:pt x="1222" y="1181"/>
                  </a:cubicBezTo>
                  <a:cubicBezTo>
                    <a:pt x="1223" y="1181"/>
                    <a:pt x="1223" y="1182"/>
                    <a:pt x="1222" y="1182"/>
                  </a:cubicBezTo>
                  <a:cubicBezTo>
                    <a:pt x="1222" y="1183"/>
                    <a:pt x="1221" y="1183"/>
                    <a:pt x="1220" y="1183"/>
                  </a:cubicBezTo>
                  <a:cubicBezTo>
                    <a:pt x="1220" y="1183"/>
                    <a:pt x="1220" y="1182"/>
                    <a:pt x="1220" y="1182"/>
                  </a:cubicBezTo>
                  <a:cubicBezTo>
                    <a:pt x="1220" y="1181"/>
                    <a:pt x="1220" y="1181"/>
                    <a:pt x="1220" y="1180"/>
                  </a:cubicBezTo>
                  <a:cubicBezTo>
                    <a:pt x="1220" y="1180"/>
                    <a:pt x="1219" y="1180"/>
                    <a:pt x="1219" y="1180"/>
                  </a:cubicBezTo>
                  <a:cubicBezTo>
                    <a:pt x="1218" y="1180"/>
                    <a:pt x="1218" y="1181"/>
                    <a:pt x="1217" y="1181"/>
                  </a:cubicBezTo>
                  <a:cubicBezTo>
                    <a:pt x="1217" y="1182"/>
                    <a:pt x="1216" y="1179"/>
                    <a:pt x="1216" y="1182"/>
                  </a:cubicBezTo>
                  <a:cubicBezTo>
                    <a:pt x="1216" y="1182"/>
                    <a:pt x="1215" y="1183"/>
                    <a:pt x="1215" y="1184"/>
                  </a:cubicBezTo>
                  <a:cubicBezTo>
                    <a:pt x="1215" y="1184"/>
                    <a:pt x="1214" y="1184"/>
                    <a:pt x="1214" y="1184"/>
                  </a:cubicBezTo>
                  <a:cubicBezTo>
                    <a:pt x="1214" y="1184"/>
                    <a:pt x="1213" y="1184"/>
                    <a:pt x="1213" y="1183"/>
                  </a:cubicBezTo>
                  <a:cubicBezTo>
                    <a:pt x="1212" y="1181"/>
                    <a:pt x="1213" y="1179"/>
                    <a:pt x="1213" y="1176"/>
                  </a:cubicBezTo>
                  <a:cubicBezTo>
                    <a:pt x="1213" y="1176"/>
                    <a:pt x="1214" y="1176"/>
                    <a:pt x="1214" y="1176"/>
                  </a:cubicBezTo>
                  <a:cubicBezTo>
                    <a:pt x="1215" y="1177"/>
                    <a:pt x="1215" y="1176"/>
                    <a:pt x="1215" y="1175"/>
                  </a:cubicBezTo>
                  <a:cubicBezTo>
                    <a:pt x="1214" y="1174"/>
                    <a:pt x="1214" y="1173"/>
                    <a:pt x="1213" y="1173"/>
                  </a:cubicBezTo>
                  <a:cubicBezTo>
                    <a:pt x="1212" y="1172"/>
                    <a:pt x="1212" y="1171"/>
                    <a:pt x="1213" y="1170"/>
                  </a:cubicBezTo>
                  <a:cubicBezTo>
                    <a:pt x="1214" y="1170"/>
                    <a:pt x="1215" y="1168"/>
                    <a:pt x="1215" y="1167"/>
                  </a:cubicBezTo>
                  <a:cubicBezTo>
                    <a:pt x="1214" y="1164"/>
                    <a:pt x="1214" y="1162"/>
                    <a:pt x="1215" y="1160"/>
                  </a:cubicBezTo>
                  <a:cubicBezTo>
                    <a:pt x="1215" y="1159"/>
                    <a:pt x="1215" y="1157"/>
                    <a:pt x="1214" y="1157"/>
                  </a:cubicBezTo>
                  <a:cubicBezTo>
                    <a:pt x="1213" y="1155"/>
                    <a:pt x="1213" y="1155"/>
                    <a:pt x="1214" y="1154"/>
                  </a:cubicBezTo>
                  <a:cubicBezTo>
                    <a:pt x="1215" y="1153"/>
                    <a:pt x="1215" y="1153"/>
                    <a:pt x="1215" y="1153"/>
                  </a:cubicBezTo>
                  <a:cubicBezTo>
                    <a:pt x="1215" y="1152"/>
                    <a:pt x="1214" y="1151"/>
                    <a:pt x="1214" y="1150"/>
                  </a:cubicBezTo>
                  <a:cubicBezTo>
                    <a:pt x="1214" y="1149"/>
                    <a:pt x="1216" y="1149"/>
                    <a:pt x="1214" y="1148"/>
                  </a:cubicBezTo>
                  <a:cubicBezTo>
                    <a:pt x="1214" y="1147"/>
                    <a:pt x="1215" y="1146"/>
                    <a:pt x="1214" y="1145"/>
                  </a:cubicBezTo>
                  <a:cubicBezTo>
                    <a:pt x="1214" y="1145"/>
                    <a:pt x="1214" y="1143"/>
                    <a:pt x="1214" y="1142"/>
                  </a:cubicBezTo>
                  <a:cubicBezTo>
                    <a:pt x="1215" y="1140"/>
                    <a:pt x="1215" y="1138"/>
                    <a:pt x="1215" y="1136"/>
                  </a:cubicBezTo>
                  <a:cubicBezTo>
                    <a:pt x="1215" y="1134"/>
                    <a:pt x="1215" y="1132"/>
                    <a:pt x="1215" y="1130"/>
                  </a:cubicBezTo>
                  <a:cubicBezTo>
                    <a:pt x="1215" y="1128"/>
                    <a:pt x="1217" y="1127"/>
                    <a:pt x="1215" y="1125"/>
                  </a:cubicBezTo>
                  <a:cubicBezTo>
                    <a:pt x="1215" y="1125"/>
                    <a:pt x="1215" y="1124"/>
                    <a:pt x="1216" y="1124"/>
                  </a:cubicBezTo>
                  <a:cubicBezTo>
                    <a:pt x="1216" y="1124"/>
                    <a:pt x="1217" y="1124"/>
                    <a:pt x="1217" y="1124"/>
                  </a:cubicBezTo>
                  <a:cubicBezTo>
                    <a:pt x="1217" y="1124"/>
                    <a:pt x="1217" y="1125"/>
                    <a:pt x="1217" y="1125"/>
                  </a:cubicBezTo>
                  <a:cubicBezTo>
                    <a:pt x="1217" y="1126"/>
                    <a:pt x="1217" y="1127"/>
                    <a:pt x="1217" y="1128"/>
                  </a:cubicBezTo>
                  <a:cubicBezTo>
                    <a:pt x="1217" y="1128"/>
                    <a:pt x="1216" y="1130"/>
                    <a:pt x="1218" y="1130"/>
                  </a:cubicBezTo>
                  <a:cubicBezTo>
                    <a:pt x="1219" y="1130"/>
                    <a:pt x="1220" y="1130"/>
                    <a:pt x="1220" y="1129"/>
                  </a:cubicBezTo>
                  <a:cubicBezTo>
                    <a:pt x="1221" y="1128"/>
                    <a:pt x="1221" y="1127"/>
                    <a:pt x="1221" y="1127"/>
                  </a:cubicBezTo>
                  <a:cubicBezTo>
                    <a:pt x="1221" y="1126"/>
                    <a:pt x="1220" y="1124"/>
                    <a:pt x="1222" y="1123"/>
                  </a:cubicBezTo>
                  <a:cubicBezTo>
                    <a:pt x="1222" y="1123"/>
                    <a:pt x="1221" y="1122"/>
                    <a:pt x="1221" y="1122"/>
                  </a:cubicBezTo>
                  <a:cubicBezTo>
                    <a:pt x="1219" y="1122"/>
                    <a:pt x="1219" y="1121"/>
                    <a:pt x="1219" y="1120"/>
                  </a:cubicBezTo>
                  <a:cubicBezTo>
                    <a:pt x="1219" y="1117"/>
                    <a:pt x="1219" y="1115"/>
                    <a:pt x="1219" y="1113"/>
                  </a:cubicBezTo>
                  <a:cubicBezTo>
                    <a:pt x="1219" y="1113"/>
                    <a:pt x="1219" y="1113"/>
                    <a:pt x="1218" y="1113"/>
                  </a:cubicBezTo>
                  <a:cubicBezTo>
                    <a:pt x="1218" y="1113"/>
                    <a:pt x="1218" y="1113"/>
                    <a:pt x="1218" y="1113"/>
                  </a:cubicBezTo>
                  <a:cubicBezTo>
                    <a:pt x="1218" y="1113"/>
                    <a:pt x="1218" y="1114"/>
                    <a:pt x="1217" y="1114"/>
                  </a:cubicBezTo>
                  <a:cubicBezTo>
                    <a:pt x="1217" y="1114"/>
                    <a:pt x="1216" y="1114"/>
                    <a:pt x="1216" y="1112"/>
                  </a:cubicBezTo>
                  <a:cubicBezTo>
                    <a:pt x="1217" y="1110"/>
                    <a:pt x="1219" y="1107"/>
                    <a:pt x="1217" y="1105"/>
                  </a:cubicBezTo>
                  <a:cubicBezTo>
                    <a:pt x="1218" y="1103"/>
                    <a:pt x="1217" y="1103"/>
                    <a:pt x="1216" y="1102"/>
                  </a:cubicBezTo>
                  <a:cubicBezTo>
                    <a:pt x="1216" y="1101"/>
                    <a:pt x="1216" y="1100"/>
                    <a:pt x="1216" y="1099"/>
                  </a:cubicBezTo>
                  <a:cubicBezTo>
                    <a:pt x="1217" y="1097"/>
                    <a:pt x="1217" y="1094"/>
                    <a:pt x="1217" y="1091"/>
                  </a:cubicBezTo>
                  <a:cubicBezTo>
                    <a:pt x="1217" y="1090"/>
                    <a:pt x="1217" y="1090"/>
                    <a:pt x="1218" y="1089"/>
                  </a:cubicBezTo>
                  <a:cubicBezTo>
                    <a:pt x="1218" y="1089"/>
                    <a:pt x="1218" y="1087"/>
                    <a:pt x="1217" y="1086"/>
                  </a:cubicBezTo>
                  <a:cubicBezTo>
                    <a:pt x="1217" y="1086"/>
                    <a:pt x="1217" y="1085"/>
                    <a:pt x="1217" y="1085"/>
                  </a:cubicBezTo>
                  <a:cubicBezTo>
                    <a:pt x="1218" y="1084"/>
                    <a:pt x="1218" y="1083"/>
                    <a:pt x="1218" y="1081"/>
                  </a:cubicBezTo>
                  <a:cubicBezTo>
                    <a:pt x="1218" y="1078"/>
                    <a:pt x="1218" y="1075"/>
                    <a:pt x="1218" y="1072"/>
                  </a:cubicBezTo>
                  <a:cubicBezTo>
                    <a:pt x="1218" y="1071"/>
                    <a:pt x="1218" y="1070"/>
                    <a:pt x="1219" y="1069"/>
                  </a:cubicBezTo>
                  <a:cubicBezTo>
                    <a:pt x="1220" y="1069"/>
                    <a:pt x="1220" y="1069"/>
                    <a:pt x="1221" y="1069"/>
                  </a:cubicBezTo>
                  <a:cubicBezTo>
                    <a:pt x="1220" y="1069"/>
                    <a:pt x="1220" y="1068"/>
                    <a:pt x="1219" y="1068"/>
                  </a:cubicBezTo>
                  <a:cubicBezTo>
                    <a:pt x="1219" y="1068"/>
                    <a:pt x="1218" y="1068"/>
                    <a:pt x="1218" y="1067"/>
                  </a:cubicBezTo>
                  <a:cubicBezTo>
                    <a:pt x="1218" y="1067"/>
                    <a:pt x="1219" y="1067"/>
                    <a:pt x="1219" y="1066"/>
                  </a:cubicBezTo>
                  <a:cubicBezTo>
                    <a:pt x="1219" y="1066"/>
                    <a:pt x="1219" y="1066"/>
                    <a:pt x="1220" y="1066"/>
                  </a:cubicBezTo>
                  <a:cubicBezTo>
                    <a:pt x="1220" y="1066"/>
                    <a:pt x="1220" y="1066"/>
                    <a:pt x="1221" y="1066"/>
                  </a:cubicBezTo>
                  <a:cubicBezTo>
                    <a:pt x="1220" y="1066"/>
                    <a:pt x="1220" y="1065"/>
                    <a:pt x="1220" y="1065"/>
                  </a:cubicBezTo>
                  <a:cubicBezTo>
                    <a:pt x="1218" y="1064"/>
                    <a:pt x="1217" y="1063"/>
                    <a:pt x="1218" y="1061"/>
                  </a:cubicBezTo>
                  <a:cubicBezTo>
                    <a:pt x="1219" y="1060"/>
                    <a:pt x="1219" y="1059"/>
                    <a:pt x="1218" y="1059"/>
                  </a:cubicBezTo>
                  <a:cubicBezTo>
                    <a:pt x="1218" y="1058"/>
                    <a:pt x="1219" y="1057"/>
                    <a:pt x="1218" y="1056"/>
                  </a:cubicBezTo>
                  <a:cubicBezTo>
                    <a:pt x="1217" y="1056"/>
                    <a:pt x="1218" y="1054"/>
                    <a:pt x="1218" y="1053"/>
                  </a:cubicBezTo>
                  <a:cubicBezTo>
                    <a:pt x="1218" y="1052"/>
                    <a:pt x="1219" y="1051"/>
                    <a:pt x="1219" y="1049"/>
                  </a:cubicBezTo>
                  <a:cubicBezTo>
                    <a:pt x="1219" y="1046"/>
                    <a:pt x="1219" y="1042"/>
                    <a:pt x="1219" y="1039"/>
                  </a:cubicBezTo>
                  <a:cubicBezTo>
                    <a:pt x="1219" y="1035"/>
                    <a:pt x="1219" y="1032"/>
                    <a:pt x="1220" y="1029"/>
                  </a:cubicBezTo>
                  <a:cubicBezTo>
                    <a:pt x="1220" y="1027"/>
                    <a:pt x="1219" y="1025"/>
                    <a:pt x="1221" y="1024"/>
                  </a:cubicBezTo>
                  <a:cubicBezTo>
                    <a:pt x="1222" y="1024"/>
                    <a:pt x="1221" y="1022"/>
                    <a:pt x="1221" y="1021"/>
                  </a:cubicBezTo>
                  <a:cubicBezTo>
                    <a:pt x="1218" y="1021"/>
                    <a:pt x="1219" y="1019"/>
                    <a:pt x="1220" y="1017"/>
                  </a:cubicBezTo>
                  <a:cubicBezTo>
                    <a:pt x="1220" y="1016"/>
                    <a:pt x="1219" y="1015"/>
                    <a:pt x="1219" y="1014"/>
                  </a:cubicBezTo>
                  <a:cubicBezTo>
                    <a:pt x="1219" y="1013"/>
                    <a:pt x="1219" y="1011"/>
                    <a:pt x="1219" y="1009"/>
                  </a:cubicBezTo>
                  <a:cubicBezTo>
                    <a:pt x="1220" y="1008"/>
                    <a:pt x="1220" y="1007"/>
                    <a:pt x="1220" y="1006"/>
                  </a:cubicBezTo>
                  <a:cubicBezTo>
                    <a:pt x="1220" y="1004"/>
                    <a:pt x="1219" y="1002"/>
                    <a:pt x="1221" y="1001"/>
                  </a:cubicBezTo>
                  <a:cubicBezTo>
                    <a:pt x="1221" y="1001"/>
                    <a:pt x="1221" y="1000"/>
                    <a:pt x="1221" y="1000"/>
                  </a:cubicBezTo>
                  <a:cubicBezTo>
                    <a:pt x="1220" y="998"/>
                    <a:pt x="1221" y="995"/>
                    <a:pt x="1221" y="993"/>
                  </a:cubicBezTo>
                  <a:cubicBezTo>
                    <a:pt x="1221" y="990"/>
                    <a:pt x="1220" y="987"/>
                    <a:pt x="1222" y="985"/>
                  </a:cubicBezTo>
                  <a:cubicBezTo>
                    <a:pt x="1222" y="985"/>
                    <a:pt x="1222" y="983"/>
                    <a:pt x="1222" y="983"/>
                  </a:cubicBezTo>
                  <a:cubicBezTo>
                    <a:pt x="1220" y="982"/>
                    <a:pt x="1221" y="981"/>
                    <a:pt x="1221" y="980"/>
                  </a:cubicBezTo>
                  <a:cubicBezTo>
                    <a:pt x="1221" y="978"/>
                    <a:pt x="1220" y="976"/>
                    <a:pt x="1221" y="975"/>
                  </a:cubicBezTo>
                  <a:cubicBezTo>
                    <a:pt x="1223" y="973"/>
                    <a:pt x="1220" y="971"/>
                    <a:pt x="1222" y="970"/>
                  </a:cubicBezTo>
                  <a:cubicBezTo>
                    <a:pt x="1222" y="967"/>
                    <a:pt x="1222" y="964"/>
                    <a:pt x="1222" y="961"/>
                  </a:cubicBezTo>
                  <a:cubicBezTo>
                    <a:pt x="1222" y="960"/>
                    <a:pt x="1222" y="959"/>
                    <a:pt x="1222" y="959"/>
                  </a:cubicBezTo>
                  <a:cubicBezTo>
                    <a:pt x="1225" y="957"/>
                    <a:pt x="1224" y="954"/>
                    <a:pt x="1222" y="951"/>
                  </a:cubicBezTo>
                  <a:cubicBezTo>
                    <a:pt x="1222" y="951"/>
                    <a:pt x="1222" y="950"/>
                    <a:pt x="1222" y="950"/>
                  </a:cubicBezTo>
                  <a:cubicBezTo>
                    <a:pt x="1223" y="949"/>
                    <a:pt x="1222" y="947"/>
                    <a:pt x="1223" y="946"/>
                  </a:cubicBezTo>
                  <a:cubicBezTo>
                    <a:pt x="1224" y="944"/>
                    <a:pt x="1224" y="942"/>
                    <a:pt x="1223" y="941"/>
                  </a:cubicBezTo>
                  <a:cubicBezTo>
                    <a:pt x="1222" y="938"/>
                    <a:pt x="1223" y="936"/>
                    <a:pt x="1224" y="934"/>
                  </a:cubicBezTo>
                  <a:cubicBezTo>
                    <a:pt x="1224" y="933"/>
                    <a:pt x="1225" y="932"/>
                    <a:pt x="1224" y="931"/>
                  </a:cubicBezTo>
                  <a:cubicBezTo>
                    <a:pt x="1223" y="931"/>
                    <a:pt x="1224" y="930"/>
                    <a:pt x="1224" y="929"/>
                  </a:cubicBezTo>
                  <a:cubicBezTo>
                    <a:pt x="1224" y="928"/>
                    <a:pt x="1225" y="927"/>
                    <a:pt x="1224" y="926"/>
                  </a:cubicBezTo>
                  <a:cubicBezTo>
                    <a:pt x="1223" y="924"/>
                    <a:pt x="1224" y="922"/>
                    <a:pt x="1226" y="920"/>
                  </a:cubicBezTo>
                  <a:cubicBezTo>
                    <a:pt x="1226" y="919"/>
                    <a:pt x="1227" y="919"/>
                    <a:pt x="1226" y="918"/>
                  </a:cubicBezTo>
                  <a:cubicBezTo>
                    <a:pt x="1225" y="917"/>
                    <a:pt x="1225" y="916"/>
                    <a:pt x="1225" y="915"/>
                  </a:cubicBezTo>
                  <a:cubicBezTo>
                    <a:pt x="1224" y="914"/>
                    <a:pt x="1224" y="912"/>
                    <a:pt x="1225" y="911"/>
                  </a:cubicBezTo>
                  <a:cubicBezTo>
                    <a:pt x="1225" y="910"/>
                    <a:pt x="1223" y="909"/>
                    <a:pt x="1224" y="908"/>
                  </a:cubicBezTo>
                  <a:cubicBezTo>
                    <a:pt x="1225" y="907"/>
                    <a:pt x="1223" y="906"/>
                    <a:pt x="1224" y="906"/>
                  </a:cubicBezTo>
                  <a:cubicBezTo>
                    <a:pt x="1225" y="905"/>
                    <a:pt x="1225" y="904"/>
                    <a:pt x="1225" y="903"/>
                  </a:cubicBezTo>
                  <a:cubicBezTo>
                    <a:pt x="1225" y="902"/>
                    <a:pt x="1224" y="901"/>
                    <a:pt x="1225" y="901"/>
                  </a:cubicBezTo>
                  <a:cubicBezTo>
                    <a:pt x="1226" y="900"/>
                    <a:pt x="1224" y="899"/>
                    <a:pt x="1225" y="898"/>
                  </a:cubicBezTo>
                  <a:cubicBezTo>
                    <a:pt x="1226" y="897"/>
                    <a:pt x="1224" y="896"/>
                    <a:pt x="1224" y="895"/>
                  </a:cubicBezTo>
                  <a:cubicBezTo>
                    <a:pt x="1225" y="894"/>
                    <a:pt x="1226" y="892"/>
                    <a:pt x="1225" y="891"/>
                  </a:cubicBezTo>
                  <a:cubicBezTo>
                    <a:pt x="1224" y="890"/>
                    <a:pt x="1225" y="889"/>
                    <a:pt x="1226" y="889"/>
                  </a:cubicBezTo>
                  <a:cubicBezTo>
                    <a:pt x="1227" y="889"/>
                    <a:pt x="1227" y="889"/>
                    <a:pt x="1227" y="889"/>
                  </a:cubicBezTo>
                  <a:cubicBezTo>
                    <a:pt x="1227" y="888"/>
                    <a:pt x="1227" y="886"/>
                    <a:pt x="1227" y="885"/>
                  </a:cubicBezTo>
                  <a:cubicBezTo>
                    <a:pt x="1225" y="885"/>
                    <a:pt x="1226" y="883"/>
                    <a:pt x="1226" y="882"/>
                  </a:cubicBezTo>
                  <a:cubicBezTo>
                    <a:pt x="1225" y="882"/>
                    <a:pt x="1226" y="880"/>
                    <a:pt x="1225" y="880"/>
                  </a:cubicBezTo>
                  <a:cubicBezTo>
                    <a:pt x="1224" y="877"/>
                    <a:pt x="1225" y="876"/>
                    <a:pt x="1226" y="874"/>
                  </a:cubicBezTo>
                  <a:cubicBezTo>
                    <a:pt x="1227" y="873"/>
                    <a:pt x="1227" y="873"/>
                    <a:pt x="1227" y="872"/>
                  </a:cubicBezTo>
                  <a:cubicBezTo>
                    <a:pt x="1226" y="870"/>
                    <a:pt x="1226" y="867"/>
                    <a:pt x="1226" y="865"/>
                  </a:cubicBezTo>
                  <a:cubicBezTo>
                    <a:pt x="1228" y="862"/>
                    <a:pt x="1224" y="859"/>
                    <a:pt x="1226" y="856"/>
                  </a:cubicBezTo>
                  <a:cubicBezTo>
                    <a:pt x="1224" y="855"/>
                    <a:pt x="1227" y="854"/>
                    <a:pt x="1226" y="853"/>
                  </a:cubicBezTo>
                  <a:cubicBezTo>
                    <a:pt x="1225" y="852"/>
                    <a:pt x="1226" y="851"/>
                    <a:pt x="1226" y="850"/>
                  </a:cubicBezTo>
                  <a:cubicBezTo>
                    <a:pt x="1227" y="848"/>
                    <a:pt x="1226" y="846"/>
                    <a:pt x="1227" y="845"/>
                  </a:cubicBezTo>
                  <a:cubicBezTo>
                    <a:pt x="1228" y="844"/>
                    <a:pt x="1227" y="843"/>
                    <a:pt x="1227" y="843"/>
                  </a:cubicBezTo>
                  <a:cubicBezTo>
                    <a:pt x="1225" y="842"/>
                    <a:pt x="1226" y="840"/>
                    <a:pt x="1226" y="839"/>
                  </a:cubicBezTo>
                  <a:cubicBezTo>
                    <a:pt x="1226" y="837"/>
                    <a:pt x="1226" y="835"/>
                    <a:pt x="1225" y="833"/>
                  </a:cubicBezTo>
                  <a:cubicBezTo>
                    <a:pt x="1225" y="832"/>
                    <a:pt x="1224" y="831"/>
                    <a:pt x="1225" y="830"/>
                  </a:cubicBezTo>
                  <a:cubicBezTo>
                    <a:pt x="1226" y="830"/>
                    <a:pt x="1224" y="829"/>
                    <a:pt x="1225" y="828"/>
                  </a:cubicBezTo>
                  <a:cubicBezTo>
                    <a:pt x="1226" y="828"/>
                    <a:pt x="1226" y="826"/>
                    <a:pt x="1225" y="826"/>
                  </a:cubicBezTo>
                  <a:cubicBezTo>
                    <a:pt x="1224" y="825"/>
                    <a:pt x="1226" y="824"/>
                    <a:pt x="1225" y="824"/>
                  </a:cubicBezTo>
                  <a:cubicBezTo>
                    <a:pt x="1224" y="823"/>
                    <a:pt x="1226" y="822"/>
                    <a:pt x="1226" y="821"/>
                  </a:cubicBezTo>
                  <a:cubicBezTo>
                    <a:pt x="1225" y="820"/>
                    <a:pt x="1225" y="819"/>
                    <a:pt x="1225" y="818"/>
                  </a:cubicBezTo>
                  <a:cubicBezTo>
                    <a:pt x="1224" y="817"/>
                    <a:pt x="1224" y="816"/>
                    <a:pt x="1225" y="815"/>
                  </a:cubicBezTo>
                  <a:cubicBezTo>
                    <a:pt x="1225" y="814"/>
                    <a:pt x="1223" y="813"/>
                    <a:pt x="1224" y="812"/>
                  </a:cubicBezTo>
                  <a:cubicBezTo>
                    <a:pt x="1224" y="811"/>
                    <a:pt x="1224" y="810"/>
                    <a:pt x="1224" y="809"/>
                  </a:cubicBezTo>
                  <a:cubicBezTo>
                    <a:pt x="1224" y="808"/>
                    <a:pt x="1224" y="807"/>
                    <a:pt x="1224" y="806"/>
                  </a:cubicBezTo>
                  <a:cubicBezTo>
                    <a:pt x="1224" y="802"/>
                    <a:pt x="1223" y="799"/>
                    <a:pt x="1224" y="795"/>
                  </a:cubicBezTo>
                  <a:cubicBezTo>
                    <a:pt x="1224" y="795"/>
                    <a:pt x="1224" y="795"/>
                    <a:pt x="1224" y="795"/>
                  </a:cubicBezTo>
                  <a:cubicBezTo>
                    <a:pt x="1222" y="793"/>
                    <a:pt x="1223" y="791"/>
                    <a:pt x="1223" y="790"/>
                  </a:cubicBezTo>
                  <a:cubicBezTo>
                    <a:pt x="1223" y="787"/>
                    <a:pt x="1223" y="785"/>
                    <a:pt x="1223" y="783"/>
                  </a:cubicBezTo>
                  <a:cubicBezTo>
                    <a:pt x="1223" y="781"/>
                    <a:pt x="1223" y="779"/>
                    <a:pt x="1223" y="777"/>
                  </a:cubicBezTo>
                  <a:cubicBezTo>
                    <a:pt x="1223" y="775"/>
                    <a:pt x="1222" y="773"/>
                    <a:pt x="1221" y="771"/>
                  </a:cubicBezTo>
                  <a:cubicBezTo>
                    <a:pt x="1221" y="771"/>
                    <a:pt x="1221" y="770"/>
                    <a:pt x="1221" y="770"/>
                  </a:cubicBezTo>
                  <a:cubicBezTo>
                    <a:pt x="1221" y="769"/>
                    <a:pt x="1222" y="768"/>
                    <a:pt x="1221" y="768"/>
                  </a:cubicBezTo>
                  <a:cubicBezTo>
                    <a:pt x="1220" y="767"/>
                    <a:pt x="1221" y="765"/>
                    <a:pt x="1221" y="764"/>
                  </a:cubicBezTo>
                  <a:cubicBezTo>
                    <a:pt x="1220" y="762"/>
                    <a:pt x="1221" y="761"/>
                    <a:pt x="1220" y="760"/>
                  </a:cubicBezTo>
                  <a:cubicBezTo>
                    <a:pt x="1220" y="759"/>
                    <a:pt x="1220" y="758"/>
                    <a:pt x="1220" y="757"/>
                  </a:cubicBezTo>
                  <a:cubicBezTo>
                    <a:pt x="1221" y="756"/>
                    <a:pt x="1221" y="755"/>
                    <a:pt x="1220" y="754"/>
                  </a:cubicBezTo>
                  <a:cubicBezTo>
                    <a:pt x="1220" y="753"/>
                    <a:pt x="1220" y="753"/>
                    <a:pt x="1220" y="752"/>
                  </a:cubicBezTo>
                  <a:cubicBezTo>
                    <a:pt x="1221" y="749"/>
                    <a:pt x="1221" y="746"/>
                    <a:pt x="1220" y="742"/>
                  </a:cubicBezTo>
                  <a:cubicBezTo>
                    <a:pt x="1218" y="739"/>
                    <a:pt x="1219" y="735"/>
                    <a:pt x="1219" y="731"/>
                  </a:cubicBezTo>
                  <a:cubicBezTo>
                    <a:pt x="1220" y="729"/>
                    <a:pt x="1220" y="727"/>
                    <a:pt x="1218" y="726"/>
                  </a:cubicBezTo>
                  <a:cubicBezTo>
                    <a:pt x="1218" y="725"/>
                    <a:pt x="1218" y="724"/>
                    <a:pt x="1218" y="724"/>
                  </a:cubicBezTo>
                  <a:cubicBezTo>
                    <a:pt x="1218" y="722"/>
                    <a:pt x="1218" y="721"/>
                    <a:pt x="1218" y="720"/>
                  </a:cubicBezTo>
                  <a:cubicBezTo>
                    <a:pt x="1219" y="716"/>
                    <a:pt x="1219" y="715"/>
                    <a:pt x="1218" y="712"/>
                  </a:cubicBezTo>
                  <a:cubicBezTo>
                    <a:pt x="1218" y="711"/>
                    <a:pt x="1218" y="710"/>
                    <a:pt x="1218" y="709"/>
                  </a:cubicBezTo>
                  <a:cubicBezTo>
                    <a:pt x="1218" y="706"/>
                    <a:pt x="1218" y="703"/>
                    <a:pt x="1218" y="700"/>
                  </a:cubicBezTo>
                  <a:cubicBezTo>
                    <a:pt x="1218" y="699"/>
                    <a:pt x="1217" y="698"/>
                    <a:pt x="1217" y="697"/>
                  </a:cubicBezTo>
                  <a:cubicBezTo>
                    <a:pt x="1218" y="696"/>
                    <a:pt x="1218" y="694"/>
                    <a:pt x="1218" y="693"/>
                  </a:cubicBezTo>
                  <a:cubicBezTo>
                    <a:pt x="1218" y="692"/>
                    <a:pt x="1217" y="690"/>
                    <a:pt x="1217" y="689"/>
                  </a:cubicBezTo>
                  <a:cubicBezTo>
                    <a:pt x="1218" y="688"/>
                    <a:pt x="1216" y="687"/>
                    <a:pt x="1217" y="686"/>
                  </a:cubicBezTo>
                  <a:cubicBezTo>
                    <a:pt x="1215" y="684"/>
                    <a:pt x="1216" y="682"/>
                    <a:pt x="1216" y="680"/>
                  </a:cubicBezTo>
                  <a:cubicBezTo>
                    <a:pt x="1216" y="679"/>
                    <a:pt x="1217" y="678"/>
                    <a:pt x="1216" y="677"/>
                  </a:cubicBezTo>
                  <a:cubicBezTo>
                    <a:pt x="1216" y="677"/>
                    <a:pt x="1217" y="675"/>
                    <a:pt x="1217" y="674"/>
                  </a:cubicBezTo>
                  <a:cubicBezTo>
                    <a:pt x="1215" y="672"/>
                    <a:pt x="1216" y="670"/>
                    <a:pt x="1218" y="668"/>
                  </a:cubicBezTo>
                  <a:cubicBezTo>
                    <a:pt x="1218" y="667"/>
                    <a:pt x="1218" y="667"/>
                    <a:pt x="1217" y="666"/>
                  </a:cubicBezTo>
                  <a:cubicBezTo>
                    <a:pt x="1217" y="664"/>
                    <a:pt x="1214" y="663"/>
                    <a:pt x="1216" y="661"/>
                  </a:cubicBezTo>
                  <a:cubicBezTo>
                    <a:pt x="1216" y="661"/>
                    <a:pt x="1215" y="660"/>
                    <a:pt x="1215" y="660"/>
                  </a:cubicBezTo>
                  <a:cubicBezTo>
                    <a:pt x="1215" y="659"/>
                    <a:pt x="1214" y="659"/>
                    <a:pt x="1214" y="659"/>
                  </a:cubicBezTo>
                  <a:cubicBezTo>
                    <a:pt x="1216" y="658"/>
                    <a:pt x="1214" y="656"/>
                    <a:pt x="1214" y="656"/>
                  </a:cubicBezTo>
                  <a:cubicBezTo>
                    <a:pt x="1216" y="654"/>
                    <a:pt x="1214" y="653"/>
                    <a:pt x="1214" y="652"/>
                  </a:cubicBezTo>
                  <a:cubicBezTo>
                    <a:pt x="1214" y="651"/>
                    <a:pt x="1214" y="649"/>
                    <a:pt x="1214" y="647"/>
                  </a:cubicBezTo>
                  <a:cubicBezTo>
                    <a:pt x="1214" y="646"/>
                    <a:pt x="1214" y="644"/>
                    <a:pt x="1214" y="643"/>
                  </a:cubicBezTo>
                  <a:cubicBezTo>
                    <a:pt x="1214" y="641"/>
                    <a:pt x="1213" y="640"/>
                    <a:pt x="1214" y="638"/>
                  </a:cubicBezTo>
                  <a:cubicBezTo>
                    <a:pt x="1214" y="637"/>
                    <a:pt x="1213" y="636"/>
                    <a:pt x="1213" y="634"/>
                  </a:cubicBezTo>
                  <a:cubicBezTo>
                    <a:pt x="1213" y="628"/>
                    <a:pt x="1212" y="622"/>
                    <a:pt x="1212" y="616"/>
                  </a:cubicBezTo>
                  <a:cubicBezTo>
                    <a:pt x="1212" y="615"/>
                    <a:pt x="1212" y="615"/>
                    <a:pt x="1212" y="614"/>
                  </a:cubicBezTo>
                  <a:cubicBezTo>
                    <a:pt x="1210" y="611"/>
                    <a:pt x="1211" y="608"/>
                    <a:pt x="1211" y="605"/>
                  </a:cubicBezTo>
                  <a:cubicBezTo>
                    <a:pt x="1212" y="604"/>
                    <a:pt x="1212" y="604"/>
                    <a:pt x="1211" y="603"/>
                  </a:cubicBezTo>
                  <a:cubicBezTo>
                    <a:pt x="1210" y="601"/>
                    <a:pt x="1210" y="598"/>
                    <a:pt x="1210" y="595"/>
                  </a:cubicBezTo>
                  <a:cubicBezTo>
                    <a:pt x="1210" y="594"/>
                    <a:pt x="1211" y="592"/>
                    <a:pt x="1211" y="591"/>
                  </a:cubicBezTo>
                  <a:cubicBezTo>
                    <a:pt x="1213" y="589"/>
                    <a:pt x="1210" y="590"/>
                    <a:pt x="1210" y="588"/>
                  </a:cubicBezTo>
                  <a:cubicBezTo>
                    <a:pt x="1210" y="586"/>
                    <a:pt x="1209" y="583"/>
                    <a:pt x="1209" y="580"/>
                  </a:cubicBezTo>
                  <a:cubicBezTo>
                    <a:pt x="1209" y="577"/>
                    <a:pt x="1210" y="573"/>
                    <a:pt x="1208" y="570"/>
                  </a:cubicBezTo>
                  <a:cubicBezTo>
                    <a:pt x="1209" y="565"/>
                    <a:pt x="1208" y="560"/>
                    <a:pt x="1207" y="555"/>
                  </a:cubicBezTo>
                  <a:cubicBezTo>
                    <a:pt x="1207" y="550"/>
                    <a:pt x="1207" y="546"/>
                    <a:pt x="1207" y="541"/>
                  </a:cubicBezTo>
                  <a:cubicBezTo>
                    <a:pt x="1207" y="540"/>
                    <a:pt x="1206" y="539"/>
                    <a:pt x="1207" y="538"/>
                  </a:cubicBezTo>
                  <a:cubicBezTo>
                    <a:pt x="1207" y="537"/>
                    <a:pt x="1207" y="536"/>
                    <a:pt x="1207" y="535"/>
                  </a:cubicBezTo>
                  <a:cubicBezTo>
                    <a:pt x="1207" y="534"/>
                    <a:pt x="1208" y="533"/>
                    <a:pt x="1208" y="532"/>
                  </a:cubicBezTo>
                  <a:cubicBezTo>
                    <a:pt x="1209" y="530"/>
                    <a:pt x="1209" y="527"/>
                    <a:pt x="1208" y="526"/>
                  </a:cubicBezTo>
                  <a:cubicBezTo>
                    <a:pt x="1206" y="524"/>
                    <a:pt x="1206" y="522"/>
                    <a:pt x="1206" y="520"/>
                  </a:cubicBezTo>
                  <a:cubicBezTo>
                    <a:pt x="1207" y="519"/>
                    <a:pt x="1206" y="517"/>
                    <a:pt x="1206" y="516"/>
                  </a:cubicBezTo>
                  <a:cubicBezTo>
                    <a:pt x="1206" y="515"/>
                    <a:pt x="1206" y="515"/>
                    <a:pt x="1206" y="515"/>
                  </a:cubicBezTo>
                  <a:cubicBezTo>
                    <a:pt x="1207" y="513"/>
                    <a:pt x="1206" y="512"/>
                    <a:pt x="1206" y="511"/>
                  </a:cubicBezTo>
                  <a:cubicBezTo>
                    <a:pt x="1206" y="510"/>
                    <a:pt x="1207" y="508"/>
                    <a:pt x="1205" y="507"/>
                  </a:cubicBezTo>
                  <a:cubicBezTo>
                    <a:pt x="1207" y="506"/>
                    <a:pt x="1206" y="505"/>
                    <a:pt x="1206" y="504"/>
                  </a:cubicBezTo>
                  <a:cubicBezTo>
                    <a:pt x="1206" y="503"/>
                    <a:pt x="1206" y="503"/>
                    <a:pt x="1206" y="503"/>
                  </a:cubicBezTo>
                  <a:cubicBezTo>
                    <a:pt x="1205" y="501"/>
                    <a:pt x="1205" y="498"/>
                    <a:pt x="1205" y="496"/>
                  </a:cubicBezTo>
                  <a:cubicBezTo>
                    <a:pt x="1205" y="495"/>
                    <a:pt x="1205" y="493"/>
                    <a:pt x="1206" y="492"/>
                  </a:cubicBezTo>
                  <a:cubicBezTo>
                    <a:pt x="1206" y="490"/>
                    <a:pt x="1205" y="489"/>
                    <a:pt x="1205" y="487"/>
                  </a:cubicBezTo>
                  <a:cubicBezTo>
                    <a:pt x="1206" y="487"/>
                    <a:pt x="1206" y="486"/>
                    <a:pt x="1206" y="485"/>
                  </a:cubicBezTo>
                  <a:cubicBezTo>
                    <a:pt x="1206" y="483"/>
                    <a:pt x="1205" y="481"/>
                    <a:pt x="1204" y="479"/>
                  </a:cubicBezTo>
                  <a:cubicBezTo>
                    <a:pt x="1204" y="477"/>
                    <a:pt x="1205" y="474"/>
                    <a:pt x="1204" y="472"/>
                  </a:cubicBezTo>
                  <a:cubicBezTo>
                    <a:pt x="1204" y="470"/>
                    <a:pt x="1204" y="468"/>
                    <a:pt x="1203" y="466"/>
                  </a:cubicBezTo>
                  <a:cubicBezTo>
                    <a:pt x="1203" y="463"/>
                    <a:pt x="1204" y="461"/>
                    <a:pt x="1203" y="458"/>
                  </a:cubicBezTo>
                  <a:cubicBezTo>
                    <a:pt x="1203" y="456"/>
                    <a:pt x="1204" y="455"/>
                    <a:pt x="1204" y="454"/>
                  </a:cubicBezTo>
                  <a:cubicBezTo>
                    <a:pt x="1205" y="451"/>
                    <a:pt x="1203" y="451"/>
                    <a:pt x="1203" y="449"/>
                  </a:cubicBezTo>
                  <a:cubicBezTo>
                    <a:pt x="1202" y="448"/>
                    <a:pt x="1202" y="446"/>
                    <a:pt x="1202" y="445"/>
                  </a:cubicBezTo>
                  <a:cubicBezTo>
                    <a:pt x="1202" y="444"/>
                    <a:pt x="1202" y="443"/>
                    <a:pt x="1202" y="442"/>
                  </a:cubicBezTo>
                  <a:cubicBezTo>
                    <a:pt x="1202" y="436"/>
                    <a:pt x="1200" y="431"/>
                    <a:pt x="1201" y="425"/>
                  </a:cubicBezTo>
                  <a:cubicBezTo>
                    <a:pt x="1201" y="424"/>
                    <a:pt x="1200" y="422"/>
                    <a:pt x="1200" y="421"/>
                  </a:cubicBezTo>
                  <a:cubicBezTo>
                    <a:pt x="1200" y="420"/>
                    <a:pt x="1201" y="419"/>
                    <a:pt x="1201" y="418"/>
                  </a:cubicBezTo>
                  <a:cubicBezTo>
                    <a:pt x="1201" y="417"/>
                    <a:pt x="1200" y="416"/>
                    <a:pt x="1200" y="415"/>
                  </a:cubicBezTo>
                  <a:cubicBezTo>
                    <a:pt x="1199" y="413"/>
                    <a:pt x="1199" y="411"/>
                    <a:pt x="1199" y="409"/>
                  </a:cubicBezTo>
                  <a:cubicBezTo>
                    <a:pt x="1199" y="407"/>
                    <a:pt x="1199" y="405"/>
                    <a:pt x="1199" y="404"/>
                  </a:cubicBezTo>
                  <a:cubicBezTo>
                    <a:pt x="1199" y="402"/>
                    <a:pt x="1198" y="398"/>
                    <a:pt x="1199" y="397"/>
                  </a:cubicBezTo>
                  <a:cubicBezTo>
                    <a:pt x="1200" y="396"/>
                    <a:pt x="1200" y="396"/>
                    <a:pt x="1199" y="395"/>
                  </a:cubicBezTo>
                  <a:cubicBezTo>
                    <a:pt x="1198" y="395"/>
                    <a:pt x="1198" y="394"/>
                    <a:pt x="1198" y="394"/>
                  </a:cubicBezTo>
                  <a:cubicBezTo>
                    <a:pt x="1197" y="391"/>
                    <a:pt x="1197" y="389"/>
                    <a:pt x="1197" y="386"/>
                  </a:cubicBezTo>
                  <a:cubicBezTo>
                    <a:pt x="1197" y="385"/>
                    <a:pt x="1196" y="384"/>
                    <a:pt x="1196" y="383"/>
                  </a:cubicBezTo>
                  <a:cubicBezTo>
                    <a:pt x="1196" y="380"/>
                    <a:pt x="1196" y="377"/>
                    <a:pt x="1196" y="374"/>
                  </a:cubicBezTo>
                  <a:cubicBezTo>
                    <a:pt x="1197" y="371"/>
                    <a:pt x="1197" y="368"/>
                    <a:pt x="1196" y="365"/>
                  </a:cubicBezTo>
                  <a:cubicBezTo>
                    <a:pt x="1195" y="363"/>
                    <a:pt x="1195" y="360"/>
                    <a:pt x="1195" y="357"/>
                  </a:cubicBezTo>
                  <a:cubicBezTo>
                    <a:pt x="1197" y="355"/>
                    <a:pt x="1196" y="352"/>
                    <a:pt x="1196" y="349"/>
                  </a:cubicBezTo>
                  <a:cubicBezTo>
                    <a:pt x="1196" y="343"/>
                    <a:pt x="1196" y="338"/>
                    <a:pt x="1196" y="333"/>
                  </a:cubicBezTo>
                  <a:cubicBezTo>
                    <a:pt x="1196" y="331"/>
                    <a:pt x="1196" y="331"/>
                    <a:pt x="1198" y="331"/>
                  </a:cubicBezTo>
                  <a:cubicBezTo>
                    <a:pt x="1200" y="331"/>
                    <a:pt x="1200" y="331"/>
                    <a:pt x="1200" y="330"/>
                  </a:cubicBezTo>
                  <a:cubicBezTo>
                    <a:pt x="1200" y="329"/>
                    <a:pt x="1200" y="327"/>
                    <a:pt x="1200" y="326"/>
                  </a:cubicBezTo>
                  <a:cubicBezTo>
                    <a:pt x="1199" y="325"/>
                    <a:pt x="1198" y="324"/>
                    <a:pt x="1197" y="325"/>
                  </a:cubicBezTo>
                  <a:cubicBezTo>
                    <a:pt x="1197" y="325"/>
                    <a:pt x="1196" y="326"/>
                    <a:pt x="1196" y="324"/>
                  </a:cubicBezTo>
                  <a:cubicBezTo>
                    <a:pt x="1196" y="323"/>
                    <a:pt x="1196" y="322"/>
                    <a:pt x="1195" y="320"/>
                  </a:cubicBezTo>
                  <a:cubicBezTo>
                    <a:pt x="1195" y="320"/>
                    <a:pt x="1193" y="317"/>
                    <a:pt x="1196" y="316"/>
                  </a:cubicBezTo>
                  <a:cubicBezTo>
                    <a:pt x="1196" y="316"/>
                    <a:pt x="1196" y="316"/>
                    <a:pt x="1196" y="316"/>
                  </a:cubicBezTo>
                  <a:cubicBezTo>
                    <a:pt x="1196" y="315"/>
                    <a:pt x="1195" y="315"/>
                    <a:pt x="1195" y="315"/>
                  </a:cubicBezTo>
                  <a:cubicBezTo>
                    <a:pt x="1195" y="311"/>
                    <a:pt x="1193" y="307"/>
                    <a:pt x="1194" y="303"/>
                  </a:cubicBezTo>
                  <a:cubicBezTo>
                    <a:pt x="1194" y="301"/>
                    <a:pt x="1193" y="299"/>
                    <a:pt x="1194" y="297"/>
                  </a:cubicBezTo>
                  <a:cubicBezTo>
                    <a:pt x="1193" y="294"/>
                    <a:pt x="1192" y="292"/>
                    <a:pt x="1192" y="289"/>
                  </a:cubicBezTo>
                  <a:cubicBezTo>
                    <a:pt x="1192" y="288"/>
                    <a:pt x="1191" y="288"/>
                    <a:pt x="1191" y="288"/>
                  </a:cubicBezTo>
                  <a:cubicBezTo>
                    <a:pt x="1190" y="288"/>
                    <a:pt x="1189" y="288"/>
                    <a:pt x="1189" y="288"/>
                  </a:cubicBezTo>
                  <a:cubicBezTo>
                    <a:pt x="1189" y="288"/>
                    <a:pt x="1188" y="287"/>
                    <a:pt x="1188" y="287"/>
                  </a:cubicBezTo>
                  <a:cubicBezTo>
                    <a:pt x="1188" y="287"/>
                    <a:pt x="1189" y="287"/>
                    <a:pt x="1189" y="287"/>
                  </a:cubicBezTo>
                  <a:cubicBezTo>
                    <a:pt x="1189" y="287"/>
                    <a:pt x="1190" y="287"/>
                    <a:pt x="1191" y="287"/>
                  </a:cubicBezTo>
                  <a:cubicBezTo>
                    <a:pt x="1192" y="287"/>
                    <a:pt x="1193" y="285"/>
                    <a:pt x="1192" y="284"/>
                  </a:cubicBezTo>
                  <a:cubicBezTo>
                    <a:pt x="1192" y="283"/>
                    <a:pt x="1188" y="282"/>
                    <a:pt x="1187" y="284"/>
                  </a:cubicBezTo>
                  <a:cubicBezTo>
                    <a:pt x="1187" y="285"/>
                    <a:pt x="1186" y="285"/>
                    <a:pt x="1186" y="284"/>
                  </a:cubicBezTo>
                  <a:cubicBezTo>
                    <a:pt x="1184" y="282"/>
                    <a:pt x="1184" y="282"/>
                    <a:pt x="1182" y="282"/>
                  </a:cubicBezTo>
                  <a:cubicBezTo>
                    <a:pt x="1180" y="282"/>
                    <a:pt x="1179" y="282"/>
                    <a:pt x="1177" y="282"/>
                  </a:cubicBezTo>
                  <a:cubicBezTo>
                    <a:pt x="1177" y="282"/>
                    <a:pt x="1177" y="281"/>
                    <a:pt x="1177" y="281"/>
                  </a:cubicBezTo>
                  <a:cubicBezTo>
                    <a:pt x="1177" y="281"/>
                    <a:pt x="1177" y="280"/>
                    <a:pt x="1177" y="280"/>
                  </a:cubicBezTo>
                  <a:cubicBezTo>
                    <a:pt x="1178" y="280"/>
                    <a:pt x="1180" y="281"/>
                    <a:pt x="1180" y="281"/>
                  </a:cubicBezTo>
                  <a:cubicBezTo>
                    <a:pt x="1183" y="279"/>
                    <a:pt x="1186" y="280"/>
                    <a:pt x="1188" y="280"/>
                  </a:cubicBezTo>
                  <a:cubicBezTo>
                    <a:pt x="1188" y="280"/>
                    <a:pt x="1189" y="280"/>
                    <a:pt x="1189" y="279"/>
                  </a:cubicBezTo>
                  <a:cubicBezTo>
                    <a:pt x="1189" y="279"/>
                    <a:pt x="1189" y="278"/>
                    <a:pt x="1188" y="278"/>
                  </a:cubicBezTo>
                  <a:cubicBezTo>
                    <a:pt x="1188" y="278"/>
                    <a:pt x="1187" y="278"/>
                    <a:pt x="1187" y="278"/>
                  </a:cubicBezTo>
                  <a:cubicBezTo>
                    <a:pt x="1187" y="278"/>
                    <a:pt x="1186" y="278"/>
                    <a:pt x="1186" y="277"/>
                  </a:cubicBezTo>
                  <a:cubicBezTo>
                    <a:pt x="1186" y="277"/>
                    <a:pt x="1187" y="276"/>
                    <a:pt x="1187" y="276"/>
                  </a:cubicBezTo>
                  <a:cubicBezTo>
                    <a:pt x="1187" y="276"/>
                    <a:pt x="1188" y="276"/>
                    <a:pt x="1189" y="276"/>
                  </a:cubicBezTo>
                  <a:cubicBezTo>
                    <a:pt x="1191" y="276"/>
                    <a:pt x="1192" y="275"/>
                    <a:pt x="1192" y="274"/>
                  </a:cubicBezTo>
                  <a:cubicBezTo>
                    <a:pt x="1192" y="272"/>
                    <a:pt x="1191" y="272"/>
                    <a:pt x="1189" y="271"/>
                  </a:cubicBezTo>
                  <a:cubicBezTo>
                    <a:pt x="1189" y="271"/>
                    <a:pt x="1188" y="272"/>
                    <a:pt x="1188" y="271"/>
                  </a:cubicBezTo>
                  <a:cubicBezTo>
                    <a:pt x="1187" y="271"/>
                    <a:pt x="1187" y="271"/>
                    <a:pt x="1187" y="271"/>
                  </a:cubicBezTo>
                  <a:cubicBezTo>
                    <a:pt x="1187" y="270"/>
                    <a:pt x="1187" y="270"/>
                    <a:pt x="1188" y="270"/>
                  </a:cubicBezTo>
                  <a:cubicBezTo>
                    <a:pt x="1188" y="269"/>
                    <a:pt x="1189" y="270"/>
                    <a:pt x="1190" y="269"/>
                  </a:cubicBezTo>
                  <a:cubicBezTo>
                    <a:pt x="1190" y="269"/>
                    <a:pt x="1191" y="269"/>
                    <a:pt x="1191" y="268"/>
                  </a:cubicBezTo>
                  <a:cubicBezTo>
                    <a:pt x="1191" y="268"/>
                    <a:pt x="1191" y="267"/>
                    <a:pt x="1190" y="267"/>
                  </a:cubicBezTo>
                  <a:cubicBezTo>
                    <a:pt x="1189" y="266"/>
                    <a:pt x="1188" y="266"/>
                    <a:pt x="1187" y="266"/>
                  </a:cubicBezTo>
                  <a:cubicBezTo>
                    <a:pt x="1185" y="265"/>
                    <a:pt x="1183" y="268"/>
                    <a:pt x="1181" y="266"/>
                  </a:cubicBezTo>
                  <a:cubicBezTo>
                    <a:pt x="1181" y="266"/>
                    <a:pt x="1180" y="266"/>
                    <a:pt x="1179" y="267"/>
                  </a:cubicBezTo>
                  <a:cubicBezTo>
                    <a:pt x="1179" y="267"/>
                    <a:pt x="1178" y="268"/>
                    <a:pt x="1177" y="268"/>
                  </a:cubicBezTo>
                  <a:cubicBezTo>
                    <a:pt x="1177" y="268"/>
                    <a:pt x="1176" y="268"/>
                    <a:pt x="1176" y="268"/>
                  </a:cubicBezTo>
                  <a:cubicBezTo>
                    <a:pt x="1176" y="268"/>
                    <a:pt x="1176" y="267"/>
                    <a:pt x="1176" y="267"/>
                  </a:cubicBezTo>
                  <a:cubicBezTo>
                    <a:pt x="1177" y="266"/>
                    <a:pt x="1177" y="266"/>
                    <a:pt x="1177" y="266"/>
                  </a:cubicBezTo>
                  <a:cubicBezTo>
                    <a:pt x="1177" y="266"/>
                    <a:pt x="1177" y="266"/>
                    <a:pt x="1177" y="266"/>
                  </a:cubicBezTo>
                  <a:cubicBezTo>
                    <a:pt x="1176" y="266"/>
                    <a:pt x="1175" y="266"/>
                    <a:pt x="1175" y="266"/>
                  </a:cubicBezTo>
                  <a:cubicBezTo>
                    <a:pt x="1175" y="265"/>
                    <a:pt x="1173" y="265"/>
                    <a:pt x="1173" y="264"/>
                  </a:cubicBezTo>
                  <a:cubicBezTo>
                    <a:pt x="1173" y="263"/>
                    <a:pt x="1173" y="263"/>
                    <a:pt x="1173" y="263"/>
                  </a:cubicBezTo>
                  <a:cubicBezTo>
                    <a:pt x="1174" y="262"/>
                    <a:pt x="1175" y="264"/>
                    <a:pt x="1176" y="264"/>
                  </a:cubicBezTo>
                  <a:cubicBezTo>
                    <a:pt x="1178" y="266"/>
                    <a:pt x="1181" y="265"/>
                    <a:pt x="1181" y="262"/>
                  </a:cubicBezTo>
                  <a:cubicBezTo>
                    <a:pt x="1181" y="262"/>
                    <a:pt x="1181" y="261"/>
                    <a:pt x="1181" y="261"/>
                  </a:cubicBezTo>
                  <a:cubicBezTo>
                    <a:pt x="1180" y="261"/>
                    <a:pt x="1179" y="261"/>
                    <a:pt x="1179" y="261"/>
                  </a:cubicBezTo>
                  <a:cubicBezTo>
                    <a:pt x="1178" y="261"/>
                    <a:pt x="1178" y="261"/>
                    <a:pt x="1178" y="261"/>
                  </a:cubicBezTo>
                  <a:cubicBezTo>
                    <a:pt x="1178" y="260"/>
                    <a:pt x="1178" y="260"/>
                    <a:pt x="1178" y="260"/>
                  </a:cubicBezTo>
                  <a:cubicBezTo>
                    <a:pt x="1179" y="259"/>
                    <a:pt x="1179" y="258"/>
                    <a:pt x="1179" y="258"/>
                  </a:cubicBezTo>
                  <a:cubicBezTo>
                    <a:pt x="1180" y="257"/>
                    <a:pt x="1181" y="257"/>
                    <a:pt x="1181" y="257"/>
                  </a:cubicBezTo>
                  <a:cubicBezTo>
                    <a:pt x="1182" y="259"/>
                    <a:pt x="1184" y="259"/>
                    <a:pt x="1185" y="259"/>
                  </a:cubicBezTo>
                  <a:cubicBezTo>
                    <a:pt x="1186" y="259"/>
                    <a:pt x="1186" y="259"/>
                    <a:pt x="1186" y="260"/>
                  </a:cubicBezTo>
                  <a:cubicBezTo>
                    <a:pt x="1186" y="260"/>
                    <a:pt x="1186" y="261"/>
                    <a:pt x="1186" y="261"/>
                  </a:cubicBezTo>
                  <a:cubicBezTo>
                    <a:pt x="1185" y="261"/>
                    <a:pt x="1184" y="261"/>
                    <a:pt x="1184" y="262"/>
                  </a:cubicBezTo>
                  <a:cubicBezTo>
                    <a:pt x="1184" y="262"/>
                    <a:pt x="1185" y="263"/>
                    <a:pt x="1186" y="263"/>
                  </a:cubicBezTo>
                  <a:cubicBezTo>
                    <a:pt x="1187" y="264"/>
                    <a:pt x="1188" y="264"/>
                    <a:pt x="1189" y="265"/>
                  </a:cubicBezTo>
                  <a:cubicBezTo>
                    <a:pt x="1189" y="265"/>
                    <a:pt x="1190" y="264"/>
                    <a:pt x="1190" y="264"/>
                  </a:cubicBezTo>
                  <a:cubicBezTo>
                    <a:pt x="1190" y="264"/>
                    <a:pt x="1190" y="264"/>
                    <a:pt x="1189" y="264"/>
                  </a:cubicBezTo>
                  <a:cubicBezTo>
                    <a:pt x="1189" y="263"/>
                    <a:pt x="1189" y="263"/>
                    <a:pt x="1189" y="263"/>
                  </a:cubicBezTo>
                  <a:cubicBezTo>
                    <a:pt x="1189" y="263"/>
                    <a:pt x="1190" y="263"/>
                    <a:pt x="1190" y="263"/>
                  </a:cubicBezTo>
                  <a:cubicBezTo>
                    <a:pt x="1194" y="263"/>
                    <a:pt x="1194" y="262"/>
                    <a:pt x="1194" y="259"/>
                  </a:cubicBezTo>
                  <a:cubicBezTo>
                    <a:pt x="1194" y="258"/>
                    <a:pt x="1192" y="253"/>
                    <a:pt x="1192" y="251"/>
                  </a:cubicBezTo>
                  <a:cubicBezTo>
                    <a:pt x="1191" y="251"/>
                    <a:pt x="1191" y="251"/>
                    <a:pt x="1191" y="250"/>
                  </a:cubicBezTo>
                  <a:cubicBezTo>
                    <a:pt x="1193" y="248"/>
                    <a:pt x="1191" y="248"/>
                    <a:pt x="1190" y="248"/>
                  </a:cubicBezTo>
                  <a:cubicBezTo>
                    <a:pt x="1186" y="248"/>
                    <a:pt x="1186" y="248"/>
                    <a:pt x="1183" y="247"/>
                  </a:cubicBezTo>
                  <a:cubicBezTo>
                    <a:pt x="1183" y="247"/>
                    <a:pt x="1182" y="247"/>
                    <a:pt x="1182" y="247"/>
                  </a:cubicBezTo>
                  <a:cubicBezTo>
                    <a:pt x="1183" y="249"/>
                    <a:pt x="1181" y="248"/>
                    <a:pt x="1180" y="248"/>
                  </a:cubicBezTo>
                  <a:cubicBezTo>
                    <a:pt x="1178" y="249"/>
                    <a:pt x="1175" y="248"/>
                    <a:pt x="1173" y="249"/>
                  </a:cubicBezTo>
                  <a:cubicBezTo>
                    <a:pt x="1173" y="249"/>
                    <a:pt x="1172" y="249"/>
                    <a:pt x="1172" y="248"/>
                  </a:cubicBezTo>
                  <a:cubicBezTo>
                    <a:pt x="1172" y="248"/>
                    <a:pt x="1173" y="248"/>
                    <a:pt x="1173" y="247"/>
                  </a:cubicBezTo>
                  <a:cubicBezTo>
                    <a:pt x="1174" y="247"/>
                    <a:pt x="1174" y="247"/>
                    <a:pt x="1174" y="247"/>
                  </a:cubicBezTo>
                  <a:cubicBezTo>
                    <a:pt x="1174" y="247"/>
                    <a:pt x="1174" y="247"/>
                    <a:pt x="1173" y="246"/>
                  </a:cubicBezTo>
                  <a:cubicBezTo>
                    <a:pt x="1173" y="246"/>
                    <a:pt x="1173" y="246"/>
                    <a:pt x="1173" y="246"/>
                  </a:cubicBezTo>
                  <a:cubicBezTo>
                    <a:pt x="1176" y="246"/>
                    <a:pt x="1178" y="245"/>
                    <a:pt x="1180" y="244"/>
                  </a:cubicBezTo>
                  <a:cubicBezTo>
                    <a:pt x="1182" y="243"/>
                    <a:pt x="1184" y="243"/>
                    <a:pt x="1185" y="246"/>
                  </a:cubicBezTo>
                  <a:cubicBezTo>
                    <a:pt x="1186" y="247"/>
                    <a:pt x="1186" y="246"/>
                    <a:pt x="1186" y="245"/>
                  </a:cubicBezTo>
                  <a:cubicBezTo>
                    <a:pt x="1187" y="244"/>
                    <a:pt x="1190" y="244"/>
                    <a:pt x="1191" y="245"/>
                  </a:cubicBezTo>
                  <a:cubicBezTo>
                    <a:pt x="1191" y="245"/>
                    <a:pt x="1190" y="245"/>
                    <a:pt x="1190" y="246"/>
                  </a:cubicBezTo>
                  <a:cubicBezTo>
                    <a:pt x="1190" y="246"/>
                    <a:pt x="1191" y="246"/>
                    <a:pt x="1191" y="246"/>
                  </a:cubicBezTo>
                  <a:cubicBezTo>
                    <a:pt x="1192" y="246"/>
                    <a:pt x="1193" y="246"/>
                    <a:pt x="1192" y="244"/>
                  </a:cubicBezTo>
                  <a:cubicBezTo>
                    <a:pt x="1191" y="241"/>
                    <a:pt x="1189" y="240"/>
                    <a:pt x="1187" y="241"/>
                  </a:cubicBezTo>
                  <a:cubicBezTo>
                    <a:pt x="1186" y="241"/>
                    <a:pt x="1185" y="241"/>
                    <a:pt x="1184" y="241"/>
                  </a:cubicBezTo>
                  <a:cubicBezTo>
                    <a:pt x="1184" y="241"/>
                    <a:pt x="1183" y="240"/>
                    <a:pt x="1183" y="240"/>
                  </a:cubicBezTo>
                  <a:cubicBezTo>
                    <a:pt x="1183" y="240"/>
                    <a:pt x="1184" y="239"/>
                    <a:pt x="1184" y="239"/>
                  </a:cubicBezTo>
                  <a:cubicBezTo>
                    <a:pt x="1185" y="239"/>
                    <a:pt x="1187" y="239"/>
                    <a:pt x="1188" y="239"/>
                  </a:cubicBezTo>
                  <a:cubicBezTo>
                    <a:pt x="1190" y="239"/>
                    <a:pt x="1190" y="239"/>
                    <a:pt x="1190" y="236"/>
                  </a:cubicBezTo>
                  <a:cubicBezTo>
                    <a:pt x="1190" y="236"/>
                    <a:pt x="1190" y="235"/>
                    <a:pt x="1190" y="234"/>
                  </a:cubicBezTo>
                  <a:cubicBezTo>
                    <a:pt x="1192" y="232"/>
                    <a:pt x="1192" y="232"/>
                    <a:pt x="1192" y="229"/>
                  </a:cubicBezTo>
                  <a:cubicBezTo>
                    <a:pt x="1192" y="228"/>
                    <a:pt x="1192" y="227"/>
                    <a:pt x="1192" y="227"/>
                  </a:cubicBezTo>
                  <a:cubicBezTo>
                    <a:pt x="1192" y="222"/>
                    <a:pt x="1192" y="222"/>
                    <a:pt x="1190" y="218"/>
                  </a:cubicBezTo>
                  <a:cubicBezTo>
                    <a:pt x="1190" y="217"/>
                    <a:pt x="1190" y="217"/>
                    <a:pt x="1191" y="217"/>
                  </a:cubicBezTo>
                  <a:cubicBezTo>
                    <a:pt x="1191" y="216"/>
                    <a:pt x="1192" y="217"/>
                    <a:pt x="1192" y="216"/>
                  </a:cubicBezTo>
                  <a:cubicBezTo>
                    <a:pt x="1191" y="216"/>
                    <a:pt x="1191" y="214"/>
                    <a:pt x="1190" y="215"/>
                  </a:cubicBezTo>
                  <a:cubicBezTo>
                    <a:pt x="1190" y="216"/>
                    <a:pt x="1189" y="216"/>
                    <a:pt x="1188" y="215"/>
                  </a:cubicBezTo>
                  <a:cubicBezTo>
                    <a:pt x="1187" y="214"/>
                    <a:pt x="1186" y="214"/>
                    <a:pt x="1184" y="214"/>
                  </a:cubicBezTo>
                  <a:cubicBezTo>
                    <a:pt x="1183" y="214"/>
                    <a:pt x="1181" y="213"/>
                    <a:pt x="1179" y="213"/>
                  </a:cubicBezTo>
                  <a:cubicBezTo>
                    <a:pt x="1179" y="213"/>
                    <a:pt x="1178" y="214"/>
                    <a:pt x="1177" y="214"/>
                  </a:cubicBezTo>
                  <a:cubicBezTo>
                    <a:pt x="1174" y="212"/>
                    <a:pt x="1171" y="213"/>
                    <a:pt x="1168" y="215"/>
                  </a:cubicBezTo>
                  <a:cubicBezTo>
                    <a:pt x="1167" y="215"/>
                    <a:pt x="1165" y="216"/>
                    <a:pt x="1164" y="214"/>
                  </a:cubicBezTo>
                  <a:cubicBezTo>
                    <a:pt x="1163" y="212"/>
                    <a:pt x="1162" y="212"/>
                    <a:pt x="1161" y="212"/>
                  </a:cubicBezTo>
                  <a:cubicBezTo>
                    <a:pt x="1158" y="212"/>
                    <a:pt x="1156" y="212"/>
                    <a:pt x="1153" y="212"/>
                  </a:cubicBezTo>
                  <a:cubicBezTo>
                    <a:pt x="1153" y="212"/>
                    <a:pt x="1152" y="212"/>
                    <a:pt x="1152" y="212"/>
                  </a:cubicBezTo>
                  <a:cubicBezTo>
                    <a:pt x="1151" y="215"/>
                    <a:pt x="1149" y="214"/>
                    <a:pt x="1148" y="215"/>
                  </a:cubicBezTo>
                  <a:cubicBezTo>
                    <a:pt x="1146" y="217"/>
                    <a:pt x="1144" y="216"/>
                    <a:pt x="1142" y="216"/>
                  </a:cubicBezTo>
                  <a:cubicBezTo>
                    <a:pt x="1139" y="217"/>
                    <a:pt x="1135" y="217"/>
                    <a:pt x="1132" y="217"/>
                  </a:cubicBezTo>
                  <a:cubicBezTo>
                    <a:pt x="1132" y="216"/>
                    <a:pt x="1132" y="216"/>
                    <a:pt x="1132" y="216"/>
                  </a:cubicBezTo>
                  <a:cubicBezTo>
                    <a:pt x="1134" y="216"/>
                    <a:pt x="1133" y="214"/>
                    <a:pt x="1134" y="213"/>
                  </a:cubicBezTo>
                  <a:cubicBezTo>
                    <a:pt x="1135" y="212"/>
                    <a:pt x="1135" y="211"/>
                    <a:pt x="1134" y="210"/>
                  </a:cubicBezTo>
                  <a:cubicBezTo>
                    <a:pt x="1133" y="210"/>
                    <a:pt x="1132" y="211"/>
                    <a:pt x="1131" y="211"/>
                  </a:cubicBezTo>
                  <a:cubicBezTo>
                    <a:pt x="1131" y="211"/>
                    <a:pt x="1131" y="212"/>
                    <a:pt x="1130" y="212"/>
                  </a:cubicBezTo>
                  <a:cubicBezTo>
                    <a:pt x="1130" y="214"/>
                    <a:pt x="1128" y="215"/>
                    <a:pt x="1127" y="217"/>
                  </a:cubicBezTo>
                  <a:cubicBezTo>
                    <a:pt x="1127" y="218"/>
                    <a:pt x="1126" y="218"/>
                    <a:pt x="1125" y="217"/>
                  </a:cubicBezTo>
                  <a:cubicBezTo>
                    <a:pt x="1124" y="217"/>
                    <a:pt x="1123" y="217"/>
                    <a:pt x="1123" y="217"/>
                  </a:cubicBezTo>
                  <a:cubicBezTo>
                    <a:pt x="1121" y="218"/>
                    <a:pt x="1119" y="217"/>
                    <a:pt x="1117" y="218"/>
                  </a:cubicBezTo>
                  <a:cubicBezTo>
                    <a:pt x="1117" y="218"/>
                    <a:pt x="1116" y="217"/>
                    <a:pt x="1116" y="217"/>
                  </a:cubicBezTo>
                  <a:cubicBezTo>
                    <a:pt x="1116" y="217"/>
                    <a:pt x="1117" y="216"/>
                    <a:pt x="1117" y="216"/>
                  </a:cubicBezTo>
                  <a:cubicBezTo>
                    <a:pt x="1118" y="216"/>
                    <a:pt x="1118" y="215"/>
                    <a:pt x="1117" y="215"/>
                  </a:cubicBezTo>
                  <a:cubicBezTo>
                    <a:pt x="1117" y="215"/>
                    <a:pt x="1117" y="214"/>
                    <a:pt x="1118" y="214"/>
                  </a:cubicBezTo>
                  <a:cubicBezTo>
                    <a:pt x="1118" y="213"/>
                    <a:pt x="1119" y="213"/>
                    <a:pt x="1119" y="212"/>
                  </a:cubicBezTo>
                  <a:cubicBezTo>
                    <a:pt x="1119" y="212"/>
                    <a:pt x="1118" y="212"/>
                    <a:pt x="1118" y="212"/>
                  </a:cubicBezTo>
                  <a:cubicBezTo>
                    <a:pt x="1118" y="211"/>
                    <a:pt x="1117" y="211"/>
                    <a:pt x="1116" y="212"/>
                  </a:cubicBezTo>
                  <a:cubicBezTo>
                    <a:pt x="1115" y="213"/>
                    <a:pt x="1114" y="213"/>
                    <a:pt x="1113" y="213"/>
                  </a:cubicBezTo>
                  <a:cubicBezTo>
                    <a:pt x="1112" y="213"/>
                    <a:pt x="1111" y="215"/>
                    <a:pt x="1110" y="215"/>
                  </a:cubicBezTo>
                  <a:cubicBezTo>
                    <a:pt x="1108" y="215"/>
                    <a:pt x="1107" y="216"/>
                    <a:pt x="1105" y="214"/>
                  </a:cubicBezTo>
                  <a:cubicBezTo>
                    <a:pt x="1105" y="213"/>
                    <a:pt x="1103" y="213"/>
                    <a:pt x="1103" y="213"/>
                  </a:cubicBezTo>
                  <a:cubicBezTo>
                    <a:pt x="1102" y="213"/>
                    <a:pt x="1102" y="213"/>
                    <a:pt x="1102" y="213"/>
                  </a:cubicBezTo>
                  <a:cubicBezTo>
                    <a:pt x="1102" y="214"/>
                    <a:pt x="1102" y="214"/>
                    <a:pt x="1102" y="215"/>
                  </a:cubicBezTo>
                  <a:cubicBezTo>
                    <a:pt x="1102" y="215"/>
                    <a:pt x="1101" y="215"/>
                    <a:pt x="1100" y="215"/>
                  </a:cubicBezTo>
                  <a:cubicBezTo>
                    <a:pt x="1100" y="215"/>
                    <a:pt x="1100" y="215"/>
                    <a:pt x="1100" y="215"/>
                  </a:cubicBezTo>
                  <a:cubicBezTo>
                    <a:pt x="1100" y="215"/>
                    <a:pt x="1100" y="216"/>
                    <a:pt x="1101" y="216"/>
                  </a:cubicBezTo>
                  <a:cubicBezTo>
                    <a:pt x="1101" y="216"/>
                    <a:pt x="1102" y="217"/>
                    <a:pt x="1102" y="217"/>
                  </a:cubicBezTo>
                  <a:cubicBezTo>
                    <a:pt x="1102" y="217"/>
                    <a:pt x="1101" y="218"/>
                    <a:pt x="1100" y="218"/>
                  </a:cubicBezTo>
                  <a:cubicBezTo>
                    <a:pt x="1099" y="218"/>
                    <a:pt x="1098" y="218"/>
                    <a:pt x="1096" y="218"/>
                  </a:cubicBezTo>
                  <a:cubicBezTo>
                    <a:pt x="1096" y="218"/>
                    <a:pt x="1096" y="217"/>
                    <a:pt x="1096" y="217"/>
                  </a:cubicBezTo>
                  <a:cubicBezTo>
                    <a:pt x="1096" y="217"/>
                    <a:pt x="1096" y="217"/>
                    <a:pt x="1097" y="217"/>
                  </a:cubicBezTo>
                  <a:cubicBezTo>
                    <a:pt x="1097" y="217"/>
                    <a:pt x="1097" y="217"/>
                    <a:pt x="1097" y="217"/>
                  </a:cubicBezTo>
                  <a:cubicBezTo>
                    <a:pt x="1098" y="217"/>
                    <a:pt x="1098" y="216"/>
                    <a:pt x="1099" y="216"/>
                  </a:cubicBezTo>
                  <a:cubicBezTo>
                    <a:pt x="1098" y="216"/>
                    <a:pt x="1098" y="216"/>
                    <a:pt x="1098" y="216"/>
                  </a:cubicBezTo>
                  <a:cubicBezTo>
                    <a:pt x="1096" y="216"/>
                    <a:pt x="1095" y="214"/>
                    <a:pt x="1094" y="213"/>
                  </a:cubicBezTo>
                  <a:cubicBezTo>
                    <a:pt x="1093" y="212"/>
                    <a:pt x="1093" y="212"/>
                    <a:pt x="1095" y="212"/>
                  </a:cubicBezTo>
                  <a:cubicBezTo>
                    <a:pt x="1095" y="212"/>
                    <a:pt x="1095" y="211"/>
                    <a:pt x="1095" y="211"/>
                  </a:cubicBezTo>
                  <a:cubicBezTo>
                    <a:pt x="1095" y="210"/>
                    <a:pt x="1094" y="210"/>
                    <a:pt x="1094" y="210"/>
                  </a:cubicBezTo>
                  <a:cubicBezTo>
                    <a:pt x="1092" y="210"/>
                    <a:pt x="1090" y="211"/>
                    <a:pt x="1088" y="211"/>
                  </a:cubicBezTo>
                  <a:cubicBezTo>
                    <a:pt x="1088" y="211"/>
                    <a:pt x="1087" y="212"/>
                    <a:pt x="1087" y="212"/>
                  </a:cubicBezTo>
                  <a:cubicBezTo>
                    <a:pt x="1087" y="213"/>
                    <a:pt x="1088" y="214"/>
                    <a:pt x="1088" y="214"/>
                  </a:cubicBezTo>
                  <a:cubicBezTo>
                    <a:pt x="1089" y="214"/>
                    <a:pt x="1091" y="214"/>
                    <a:pt x="1092" y="214"/>
                  </a:cubicBezTo>
                  <a:cubicBezTo>
                    <a:pt x="1093" y="214"/>
                    <a:pt x="1094" y="215"/>
                    <a:pt x="1094" y="215"/>
                  </a:cubicBezTo>
                  <a:cubicBezTo>
                    <a:pt x="1094" y="216"/>
                    <a:pt x="1093" y="216"/>
                    <a:pt x="1092" y="216"/>
                  </a:cubicBezTo>
                  <a:cubicBezTo>
                    <a:pt x="1091" y="216"/>
                    <a:pt x="1090" y="216"/>
                    <a:pt x="1088" y="216"/>
                  </a:cubicBezTo>
                  <a:cubicBezTo>
                    <a:pt x="1088" y="216"/>
                    <a:pt x="1088" y="216"/>
                    <a:pt x="1087" y="216"/>
                  </a:cubicBezTo>
                  <a:cubicBezTo>
                    <a:pt x="1088" y="216"/>
                    <a:pt x="1088" y="217"/>
                    <a:pt x="1088" y="217"/>
                  </a:cubicBezTo>
                  <a:cubicBezTo>
                    <a:pt x="1090" y="216"/>
                    <a:pt x="1091" y="218"/>
                    <a:pt x="1093" y="218"/>
                  </a:cubicBezTo>
                  <a:cubicBezTo>
                    <a:pt x="1093" y="218"/>
                    <a:pt x="1093" y="218"/>
                    <a:pt x="1093" y="219"/>
                  </a:cubicBezTo>
                  <a:cubicBezTo>
                    <a:pt x="1093" y="219"/>
                    <a:pt x="1093" y="219"/>
                    <a:pt x="1092" y="220"/>
                  </a:cubicBezTo>
                  <a:cubicBezTo>
                    <a:pt x="1092" y="220"/>
                    <a:pt x="1091" y="220"/>
                    <a:pt x="1091" y="220"/>
                  </a:cubicBezTo>
                  <a:cubicBezTo>
                    <a:pt x="1090" y="220"/>
                    <a:pt x="1089" y="219"/>
                    <a:pt x="1089" y="221"/>
                  </a:cubicBezTo>
                  <a:cubicBezTo>
                    <a:pt x="1089" y="221"/>
                    <a:pt x="1090" y="222"/>
                    <a:pt x="1090" y="223"/>
                  </a:cubicBezTo>
                  <a:cubicBezTo>
                    <a:pt x="1090" y="223"/>
                    <a:pt x="1091" y="223"/>
                    <a:pt x="1091" y="223"/>
                  </a:cubicBezTo>
                  <a:cubicBezTo>
                    <a:pt x="1092" y="224"/>
                    <a:pt x="1092" y="224"/>
                    <a:pt x="1093" y="224"/>
                  </a:cubicBezTo>
                  <a:cubicBezTo>
                    <a:pt x="1092" y="224"/>
                    <a:pt x="1092" y="224"/>
                    <a:pt x="1091" y="224"/>
                  </a:cubicBezTo>
                  <a:cubicBezTo>
                    <a:pt x="1091" y="225"/>
                    <a:pt x="1091" y="225"/>
                    <a:pt x="1090" y="225"/>
                  </a:cubicBezTo>
                  <a:cubicBezTo>
                    <a:pt x="1091" y="225"/>
                    <a:pt x="1091" y="225"/>
                    <a:pt x="1091" y="225"/>
                  </a:cubicBezTo>
                  <a:cubicBezTo>
                    <a:pt x="1091" y="225"/>
                    <a:pt x="1092" y="226"/>
                    <a:pt x="1092" y="226"/>
                  </a:cubicBezTo>
                  <a:cubicBezTo>
                    <a:pt x="1090" y="227"/>
                    <a:pt x="1092" y="228"/>
                    <a:pt x="1092" y="230"/>
                  </a:cubicBezTo>
                  <a:cubicBezTo>
                    <a:pt x="1092" y="230"/>
                    <a:pt x="1090" y="231"/>
                    <a:pt x="1092" y="231"/>
                  </a:cubicBezTo>
                  <a:cubicBezTo>
                    <a:pt x="1093" y="231"/>
                    <a:pt x="1093" y="232"/>
                    <a:pt x="1094" y="232"/>
                  </a:cubicBezTo>
                  <a:cubicBezTo>
                    <a:pt x="1096" y="231"/>
                    <a:pt x="1098" y="232"/>
                    <a:pt x="1099" y="231"/>
                  </a:cubicBezTo>
                  <a:cubicBezTo>
                    <a:pt x="1101" y="230"/>
                    <a:pt x="1102" y="229"/>
                    <a:pt x="1104" y="228"/>
                  </a:cubicBezTo>
                  <a:cubicBezTo>
                    <a:pt x="1104" y="228"/>
                    <a:pt x="1104" y="228"/>
                    <a:pt x="1104" y="228"/>
                  </a:cubicBezTo>
                  <a:cubicBezTo>
                    <a:pt x="1105" y="227"/>
                    <a:pt x="1106" y="228"/>
                    <a:pt x="1106" y="229"/>
                  </a:cubicBezTo>
                  <a:cubicBezTo>
                    <a:pt x="1105" y="230"/>
                    <a:pt x="1106" y="231"/>
                    <a:pt x="1108" y="231"/>
                  </a:cubicBezTo>
                  <a:cubicBezTo>
                    <a:pt x="1108" y="231"/>
                    <a:pt x="1108" y="232"/>
                    <a:pt x="1108" y="232"/>
                  </a:cubicBezTo>
                  <a:cubicBezTo>
                    <a:pt x="1108" y="232"/>
                    <a:pt x="1108" y="233"/>
                    <a:pt x="1108" y="233"/>
                  </a:cubicBezTo>
                  <a:cubicBezTo>
                    <a:pt x="1105" y="233"/>
                    <a:pt x="1102" y="234"/>
                    <a:pt x="1099" y="233"/>
                  </a:cubicBezTo>
                  <a:cubicBezTo>
                    <a:pt x="1098" y="232"/>
                    <a:pt x="1096" y="233"/>
                    <a:pt x="1095" y="233"/>
                  </a:cubicBezTo>
                  <a:cubicBezTo>
                    <a:pt x="1096" y="235"/>
                    <a:pt x="1097" y="234"/>
                    <a:pt x="1098" y="234"/>
                  </a:cubicBezTo>
                  <a:cubicBezTo>
                    <a:pt x="1099" y="234"/>
                    <a:pt x="1099" y="234"/>
                    <a:pt x="1100" y="234"/>
                  </a:cubicBezTo>
                  <a:cubicBezTo>
                    <a:pt x="1100" y="234"/>
                    <a:pt x="1101" y="234"/>
                    <a:pt x="1102" y="234"/>
                  </a:cubicBezTo>
                  <a:cubicBezTo>
                    <a:pt x="1101" y="235"/>
                    <a:pt x="1101" y="235"/>
                    <a:pt x="1100" y="235"/>
                  </a:cubicBezTo>
                  <a:cubicBezTo>
                    <a:pt x="1099" y="235"/>
                    <a:pt x="1098" y="235"/>
                    <a:pt x="1097" y="236"/>
                  </a:cubicBezTo>
                  <a:cubicBezTo>
                    <a:pt x="1095" y="237"/>
                    <a:pt x="1097" y="237"/>
                    <a:pt x="1097" y="237"/>
                  </a:cubicBezTo>
                  <a:cubicBezTo>
                    <a:pt x="1097" y="237"/>
                    <a:pt x="1098" y="238"/>
                    <a:pt x="1098" y="238"/>
                  </a:cubicBezTo>
                  <a:cubicBezTo>
                    <a:pt x="1097" y="239"/>
                    <a:pt x="1096" y="239"/>
                    <a:pt x="1096" y="240"/>
                  </a:cubicBezTo>
                  <a:cubicBezTo>
                    <a:pt x="1095" y="240"/>
                    <a:pt x="1095" y="240"/>
                    <a:pt x="1095" y="240"/>
                  </a:cubicBezTo>
                  <a:cubicBezTo>
                    <a:pt x="1093" y="239"/>
                    <a:pt x="1094" y="238"/>
                    <a:pt x="1094" y="236"/>
                  </a:cubicBezTo>
                  <a:cubicBezTo>
                    <a:pt x="1094" y="236"/>
                    <a:pt x="1094" y="235"/>
                    <a:pt x="1094" y="234"/>
                  </a:cubicBezTo>
                  <a:cubicBezTo>
                    <a:pt x="1092" y="235"/>
                    <a:pt x="1093" y="236"/>
                    <a:pt x="1093" y="236"/>
                  </a:cubicBezTo>
                  <a:cubicBezTo>
                    <a:pt x="1092" y="237"/>
                    <a:pt x="1092" y="238"/>
                    <a:pt x="1091" y="239"/>
                  </a:cubicBezTo>
                  <a:cubicBezTo>
                    <a:pt x="1090" y="239"/>
                    <a:pt x="1090" y="239"/>
                    <a:pt x="1089" y="238"/>
                  </a:cubicBezTo>
                  <a:cubicBezTo>
                    <a:pt x="1089" y="238"/>
                    <a:pt x="1089" y="237"/>
                    <a:pt x="1089" y="237"/>
                  </a:cubicBezTo>
                  <a:cubicBezTo>
                    <a:pt x="1091" y="237"/>
                    <a:pt x="1091" y="236"/>
                    <a:pt x="1092" y="235"/>
                  </a:cubicBezTo>
                  <a:cubicBezTo>
                    <a:pt x="1092" y="235"/>
                    <a:pt x="1092" y="234"/>
                    <a:pt x="1092" y="234"/>
                  </a:cubicBezTo>
                  <a:cubicBezTo>
                    <a:pt x="1091" y="234"/>
                    <a:pt x="1090" y="234"/>
                    <a:pt x="1090" y="234"/>
                  </a:cubicBezTo>
                  <a:cubicBezTo>
                    <a:pt x="1090" y="234"/>
                    <a:pt x="1090" y="235"/>
                    <a:pt x="1090" y="235"/>
                  </a:cubicBezTo>
                  <a:cubicBezTo>
                    <a:pt x="1090" y="235"/>
                    <a:pt x="1090" y="235"/>
                    <a:pt x="1090" y="236"/>
                  </a:cubicBezTo>
                  <a:cubicBezTo>
                    <a:pt x="1089" y="236"/>
                    <a:pt x="1089" y="236"/>
                    <a:pt x="1088" y="236"/>
                  </a:cubicBezTo>
                  <a:cubicBezTo>
                    <a:pt x="1088" y="235"/>
                    <a:pt x="1088" y="234"/>
                    <a:pt x="1087" y="234"/>
                  </a:cubicBezTo>
                  <a:cubicBezTo>
                    <a:pt x="1086" y="234"/>
                    <a:pt x="1084" y="233"/>
                    <a:pt x="1082" y="233"/>
                  </a:cubicBezTo>
                  <a:cubicBezTo>
                    <a:pt x="1081" y="233"/>
                    <a:pt x="1079" y="233"/>
                    <a:pt x="1077" y="233"/>
                  </a:cubicBezTo>
                  <a:cubicBezTo>
                    <a:pt x="1076" y="233"/>
                    <a:pt x="1074" y="234"/>
                    <a:pt x="1073" y="234"/>
                  </a:cubicBezTo>
                  <a:cubicBezTo>
                    <a:pt x="1073" y="234"/>
                    <a:pt x="1073" y="235"/>
                    <a:pt x="1073" y="236"/>
                  </a:cubicBezTo>
                  <a:cubicBezTo>
                    <a:pt x="1073" y="236"/>
                    <a:pt x="1071" y="236"/>
                    <a:pt x="1071" y="236"/>
                  </a:cubicBezTo>
                  <a:cubicBezTo>
                    <a:pt x="1070" y="237"/>
                    <a:pt x="1069" y="234"/>
                    <a:pt x="1068" y="236"/>
                  </a:cubicBezTo>
                  <a:cubicBezTo>
                    <a:pt x="1067" y="236"/>
                    <a:pt x="1066" y="236"/>
                    <a:pt x="1065" y="235"/>
                  </a:cubicBezTo>
                  <a:cubicBezTo>
                    <a:pt x="1064" y="235"/>
                    <a:pt x="1064" y="235"/>
                    <a:pt x="1064" y="235"/>
                  </a:cubicBezTo>
                  <a:cubicBezTo>
                    <a:pt x="1062" y="237"/>
                    <a:pt x="1060" y="236"/>
                    <a:pt x="1059" y="236"/>
                  </a:cubicBezTo>
                  <a:cubicBezTo>
                    <a:pt x="1058" y="236"/>
                    <a:pt x="1057" y="237"/>
                    <a:pt x="1055" y="237"/>
                  </a:cubicBezTo>
                  <a:cubicBezTo>
                    <a:pt x="1055" y="237"/>
                    <a:pt x="1055" y="237"/>
                    <a:pt x="1055" y="237"/>
                  </a:cubicBezTo>
                  <a:cubicBezTo>
                    <a:pt x="1055" y="238"/>
                    <a:pt x="1055" y="238"/>
                    <a:pt x="1055" y="238"/>
                  </a:cubicBezTo>
                  <a:cubicBezTo>
                    <a:pt x="1057" y="238"/>
                    <a:pt x="1059" y="238"/>
                    <a:pt x="1060" y="238"/>
                  </a:cubicBezTo>
                  <a:cubicBezTo>
                    <a:pt x="1062" y="237"/>
                    <a:pt x="1063" y="237"/>
                    <a:pt x="1065" y="237"/>
                  </a:cubicBezTo>
                  <a:cubicBezTo>
                    <a:pt x="1065" y="237"/>
                    <a:pt x="1066" y="237"/>
                    <a:pt x="1066" y="237"/>
                  </a:cubicBezTo>
                  <a:cubicBezTo>
                    <a:pt x="1066" y="238"/>
                    <a:pt x="1066" y="238"/>
                    <a:pt x="1065" y="238"/>
                  </a:cubicBezTo>
                  <a:cubicBezTo>
                    <a:pt x="1064" y="239"/>
                    <a:pt x="1063" y="239"/>
                    <a:pt x="1062" y="239"/>
                  </a:cubicBezTo>
                  <a:cubicBezTo>
                    <a:pt x="1063" y="240"/>
                    <a:pt x="1063" y="240"/>
                    <a:pt x="1063" y="241"/>
                  </a:cubicBezTo>
                  <a:cubicBezTo>
                    <a:pt x="1062" y="241"/>
                    <a:pt x="1061" y="241"/>
                    <a:pt x="1061" y="240"/>
                  </a:cubicBezTo>
                  <a:cubicBezTo>
                    <a:pt x="1060" y="239"/>
                    <a:pt x="1058" y="239"/>
                    <a:pt x="1057" y="240"/>
                  </a:cubicBezTo>
                  <a:cubicBezTo>
                    <a:pt x="1055" y="241"/>
                    <a:pt x="1054" y="240"/>
                    <a:pt x="1053" y="239"/>
                  </a:cubicBezTo>
                  <a:cubicBezTo>
                    <a:pt x="1052" y="239"/>
                    <a:pt x="1052" y="239"/>
                    <a:pt x="1052" y="240"/>
                  </a:cubicBezTo>
                  <a:cubicBezTo>
                    <a:pt x="1051" y="240"/>
                    <a:pt x="1051" y="241"/>
                    <a:pt x="1051" y="242"/>
                  </a:cubicBezTo>
                  <a:cubicBezTo>
                    <a:pt x="1051" y="242"/>
                    <a:pt x="1052" y="243"/>
                    <a:pt x="1052" y="243"/>
                  </a:cubicBezTo>
                  <a:cubicBezTo>
                    <a:pt x="1054" y="243"/>
                    <a:pt x="1056" y="243"/>
                    <a:pt x="1058" y="243"/>
                  </a:cubicBezTo>
                  <a:cubicBezTo>
                    <a:pt x="1059" y="243"/>
                    <a:pt x="1061" y="242"/>
                    <a:pt x="1060" y="244"/>
                  </a:cubicBezTo>
                  <a:cubicBezTo>
                    <a:pt x="1061" y="244"/>
                    <a:pt x="1061" y="244"/>
                    <a:pt x="1061" y="244"/>
                  </a:cubicBezTo>
                  <a:cubicBezTo>
                    <a:pt x="1061" y="243"/>
                    <a:pt x="1062" y="243"/>
                    <a:pt x="1063" y="243"/>
                  </a:cubicBezTo>
                  <a:cubicBezTo>
                    <a:pt x="1066" y="243"/>
                    <a:pt x="1068" y="241"/>
                    <a:pt x="1069" y="239"/>
                  </a:cubicBezTo>
                  <a:cubicBezTo>
                    <a:pt x="1070" y="238"/>
                    <a:pt x="1072" y="237"/>
                    <a:pt x="1073" y="238"/>
                  </a:cubicBezTo>
                  <a:cubicBezTo>
                    <a:pt x="1073" y="238"/>
                    <a:pt x="1073" y="239"/>
                    <a:pt x="1072" y="239"/>
                  </a:cubicBezTo>
                  <a:cubicBezTo>
                    <a:pt x="1072" y="239"/>
                    <a:pt x="1072" y="241"/>
                    <a:pt x="1071" y="241"/>
                  </a:cubicBezTo>
                  <a:cubicBezTo>
                    <a:pt x="1070" y="241"/>
                    <a:pt x="1070" y="242"/>
                    <a:pt x="1071" y="243"/>
                  </a:cubicBezTo>
                  <a:cubicBezTo>
                    <a:pt x="1071" y="243"/>
                    <a:pt x="1072" y="243"/>
                    <a:pt x="1073" y="243"/>
                  </a:cubicBezTo>
                  <a:cubicBezTo>
                    <a:pt x="1074" y="244"/>
                    <a:pt x="1075" y="244"/>
                    <a:pt x="1076" y="243"/>
                  </a:cubicBezTo>
                  <a:cubicBezTo>
                    <a:pt x="1077" y="243"/>
                    <a:pt x="1077" y="244"/>
                    <a:pt x="1078" y="245"/>
                  </a:cubicBezTo>
                  <a:cubicBezTo>
                    <a:pt x="1078" y="245"/>
                    <a:pt x="1079" y="244"/>
                    <a:pt x="1079" y="244"/>
                  </a:cubicBezTo>
                  <a:cubicBezTo>
                    <a:pt x="1079" y="243"/>
                    <a:pt x="1079" y="243"/>
                    <a:pt x="1080" y="243"/>
                  </a:cubicBezTo>
                  <a:cubicBezTo>
                    <a:pt x="1081" y="242"/>
                    <a:pt x="1081" y="244"/>
                    <a:pt x="1083" y="243"/>
                  </a:cubicBezTo>
                  <a:cubicBezTo>
                    <a:pt x="1083" y="242"/>
                    <a:pt x="1085" y="243"/>
                    <a:pt x="1086" y="243"/>
                  </a:cubicBezTo>
                  <a:cubicBezTo>
                    <a:pt x="1087" y="243"/>
                    <a:pt x="1088" y="243"/>
                    <a:pt x="1089" y="243"/>
                  </a:cubicBezTo>
                  <a:cubicBezTo>
                    <a:pt x="1091" y="243"/>
                    <a:pt x="1093" y="243"/>
                    <a:pt x="1095" y="243"/>
                  </a:cubicBezTo>
                  <a:cubicBezTo>
                    <a:pt x="1095" y="243"/>
                    <a:pt x="1096" y="242"/>
                    <a:pt x="1096" y="242"/>
                  </a:cubicBezTo>
                  <a:cubicBezTo>
                    <a:pt x="1099" y="244"/>
                    <a:pt x="1101" y="242"/>
                    <a:pt x="1103" y="243"/>
                  </a:cubicBezTo>
                  <a:cubicBezTo>
                    <a:pt x="1104" y="243"/>
                    <a:pt x="1105" y="241"/>
                    <a:pt x="1105" y="240"/>
                  </a:cubicBezTo>
                  <a:cubicBezTo>
                    <a:pt x="1104" y="239"/>
                    <a:pt x="1103" y="239"/>
                    <a:pt x="1103" y="238"/>
                  </a:cubicBezTo>
                  <a:cubicBezTo>
                    <a:pt x="1102" y="238"/>
                    <a:pt x="1103" y="237"/>
                    <a:pt x="1103" y="236"/>
                  </a:cubicBezTo>
                  <a:cubicBezTo>
                    <a:pt x="1106" y="237"/>
                    <a:pt x="1107" y="233"/>
                    <a:pt x="1110" y="234"/>
                  </a:cubicBezTo>
                  <a:cubicBezTo>
                    <a:pt x="1110" y="234"/>
                    <a:pt x="1110" y="233"/>
                    <a:pt x="1110" y="233"/>
                  </a:cubicBezTo>
                  <a:cubicBezTo>
                    <a:pt x="1109" y="232"/>
                    <a:pt x="1109" y="231"/>
                    <a:pt x="1111" y="231"/>
                  </a:cubicBezTo>
                  <a:cubicBezTo>
                    <a:pt x="1112" y="231"/>
                    <a:pt x="1114" y="232"/>
                    <a:pt x="1116" y="230"/>
                  </a:cubicBezTo>
                  <a:cubicBezTo>
                    <a:pt x="1116" y="230"/>
                    <a:pt x="1117" y="231"/>
                    <a:pt x="1117" y="231"/>
                  </a:cubicBezTo>
                  <a:cubicBezTo>
                    <a:pt x="1117" y="231"/>
                    <a:pt x="1116" y="232"/>
                    <a:pt x="1116" y="232"/>
                  </a:cubicBezTo>
                  <a:cubicBezTo>
                    <a:pt x="1115" y="232"/>
                    <a:pt x="1114" y="232"/>
                    <a:pt x="1113" y="233"/>
                  </a:cubicBezTo>
                  <a:cubicBezTo>
                    <a:pt x="1112" y="233"/>
                    <a:pt x="1112" y="234"/>
                    <a:pt x="1113" y="234"/>
                  </a:cubicBezTo>
                  <a:cubicBezTo>
                    <a:pt x="1114" y="234"/>
                    <a:pt x="1114" y="235"/>
                    <a:pt x="1114" y="235"/>
                  </a:cubicBezTo>
                  <a:cubicBezTo>
                    <a:pt x="1114" y="235"/>
                    <a:pt x="1113" y="236"/>
                    <a:pt x="1113" y="236"/>
                  </a:cubicBezTo>
                  <a:cubicBezTo>
                    <a:pt x="1112" y="236"/>
                    <a:pt x="1111" y="236"/>
                    <a:pt x="1111" y="236"/>
                  </a:cubicBezTo>
                  <a:cubicBezTo>
                    <a:pt x="1109" y="234"/>
                    <a:pt x="1110" y="237"/>
                    <a:pt x="1109" y="237"/>
                  </a:cubicBezTo>
                  <a:cubicBezTo>
                    <a:pt x="1110" y="238"/>
                    <a:pt x="1109" y="240"/>
                    <a:pt x="1108" y="241"/>
                  </a:cubicBezTo>
                  <a:cubicBezTo>
                    <a:pt x="1109" y="241"/>
                    <a:pt x="1109" y="242"/>
                    <a:pt x="1110" y="242"/>
                  </a:cubicBezTo>
                  <a:cubicBezTo>
                    <a:pt x="1115" y="241"/>
                    <a:pt x="1121" y="243"/>
                    <a:pt x="1126" y="241"/>
                  </a:cubicBezTo>
                  <a:cubicBezTo>
                    <a:pt x="1126" y="241"/>
                    <a:pt x="1127" y="241"/>
                    <a:pt x="1127" y="241"/>
                  </a:cubicBezTo>
                  <a:cubicBezTo>
                    <a:pt x="1127" y="241"/>
                    <a:pt x="1127" y="241"/>
                    <a:pt x="1128" y="241"/>
                  </a:cubicBezTo>
                  <a:cubicBezTo>
                    <a:pt x="1127" y="241"/>
                    <a:pt x="1127" y="241"/>
                    <a:pt x="1127" y="242"/>
                  </a:cubicBezTo>
                  <a:cubicBezTo>
                    <a:pt x="1127" y="242"/>
                    <a:pt x="1127" y="242"/>
                    <a:pt x="1127" y="242"/>
                  </a:cubicBezTo>
                  <a:cubicBezTo>
                    <a:pt x="1126" y="242"/>
                    <a:pt x="1126" y="243"/>
                    <a:pt x="1125" y="243"/>
                  </a:cubicBezTo>
                  <a:cubicBezTo>
                    <a:pt x="1124" y="243"/>
                    <a:pt x="1124" y="243"/>
                    <a:pt x="1123" y="243"/>
                  </a:cubicBezTo>
                  <a:cubicBezTo>
                    <a:pt x="1121" y="243"/>
                    <a:pt x="1123" y="244"/>
                    <a:pt x="1123" y="244"/>
                  </a:cubicBezTo>
                  <a:cubicBezTo>
                    <a:pt x="1121" y="244"/>
                    <a:pt x="1120" y="244"/>
                    <a:pt x="1118" y="244"/>
                  </a:cubicBezTo>
                  <a:cubicBezTo>
                    <a:pt x="1118" y="244"/>
                    <a:pt x="1118" y="244"/>
                    <a:pt x="1118" y="244"/>
                  </a:cubicBezTo>
                  <a:cubicBezTo>
                    <a:pt x="1119" y="243"/>
                    <a:pt x="1119" y="242"/>
                    <a:pt x="1118" y="243"/>
                  </a:cubicBezTo>
                  <a:cubicBezTo>
                    <a:pt x="1114" y="244"/>
                    <a:pt x="1111" y="245"/>
                    <a:pt x="1108" y="245"/>
                  </a:cubicBezTo>
                  <a:cubicBezTo>
                    <a:pt x="1104" y="245"/>
                    <a:pt x="1100" y="244"/>
                    <a:pt x="1096" y="245"/>
                  </a:cubicBezTo>
                  <a:cubicBezTo>
                    <a:pt x="1094" y="245"/>
                    <a:pt x="1091" y="246"/>
                    <a:pt x="1089" y="245"/>
                  </a:cubicBezTo>
                  <a:cubicBezTo>
                    <a:pt x="1089" y="244"/>
                    <a:pt x="1087" y="244"/>
                    <a:pt x="1086" y="245"/>
                  </a:cubicBezTo>
                  <a:cubicBezTo>
                    <a:pt x="1086" y="247"/>
                    <a:pt x="1088" y="246"/>
                    <a:pt x="1089" y="247"/>
                  </a:cubicBezTo>
                  <a:cubicBezTo>
                    <a:pt x="1089" y="247"/>
                    <a:pt x="1090" y="247"/>
                    <a:pt x="1090" y="247"/>
                  </a:cubicBezTo>
                  <a:cubicBezTo>
                    <a:pt x="1093" y="246"/>
                    <a:pt x="1095" y="246"/>
                    <a:pt x="1096" y="248"/>
                  </a:cubicBezTo>
                  <a:cubicBezTo>
                    <a:pt x="1097" y="249"/>
                    <a:pt x="1097" y="250"/>
                    <a:pt x="1098" y="249"/>
                  </a:cubicBezTo>
                  <a:cubicBezTo>
                    <a:pt x="1099" y="247"/>
                    <a:pt x="1101" y="245"/>
                    <a:pt x="1103" y="248"/>
                  </a:cubicBezTo>
                  <a:cubicBezTo>
                    <a:pt x="1103" y="248"/>
                    <a:pt x="1103" y="248"/>
                    <a:pt x="1104" y="248"/>
                  </a:cubicBezTo>
                  <a:cubicBezTo>
                    <a:pt x="1108" y="247"/>
                    <a:pt x="1111" y="246"/>
                    <a:pt x="1115" y="247"/>
                  </a:cubicBezTo>
                  <a:cubicBezTo>
                    <a:pt x="1115" y="247"/>
                    <a:pt x="1116" y="247"/>
                    <a:pt x="1116" y="247"/>
                  </a:cubicBezTo>
                  <a:cubicBezTo>
                    <a:pt x="1115" y="248"/>
                    <a:pt x="1114" y="248"/>
                    <a:pt x="1113" y="248"/>
                  </a:cubicBezTo>
                  <a:cubicBezTo>
                    <a:pt x="1115" y="250"/>
                    <a:pt x="1113" y="249"/>
                    <a:pt x="1112" y="249"/>
                  </a:cubicBezTo>
                  <a:cubicBezTo>
                    <a:pt x="1112" y="249"/>
                    <a:pt x="1111" y="250"/>
                    <a:pt x="1111" y="250"/>
                  </a:cubicBezTo>
                  <a:cubicBezTo>
                    <a:pt x="1111" y="251"/>
                    <a:pt x="1111" y="251"/>
                    <a:pt x="1111" y="252"/>
                  </a:cubicBezTo>
                  <a:cubicBezTo>
                    <a:pt x="1111" y="252"/>
                    <a:pt x="1110" y="251"/>
                    <a:pt x="1110" y="250"/>
                  </a:cubicBezTo>
                  <a:cubicBezTo>
                    <a:pt x="1110" y="250"/>
                    <a:pt x="1109" y="251"/>
                    <a:pt x="1108" y="251"/>
                  </a:cubicBezTo>
                  <a:cubicBezTo>
                    <a:pt x="1108" y="251"/>
                    <a:pt x="1108" y="252"/>
                    <a:pt x="1108" y="252"/>
                  </a:cubicBezTo>
                  <a:cubicBezTo>
                    <a:pt x="1105" y="252"/>
                    <a:pt x="1103" y="254"/>
                    <a:pt x="1101" y="256"/>
                  </a:cubicBezTo>
                  <a:cubicBezTo>
                    <a:pt x="1100" y="256"/>
                    <a:pt x="1100" y="256"/>
                    <a:pt x="1099" y="256"/>
                  </a:cubicBezTo>
                  <a:cubicBezTo>
                    <a:pt x="1096" y="255"/>
                    <a:pt x="1096" y="255"/>
                    <a:pt x="1093" y="257"/>
                  </a:cubicBezTo>
                  <a:cubicBezTo>
                    <a:pt x="1093" y="258"/>
                    <a:pt x="1092" y="258"/>
                    <a:pt x="1092" y="258"/>
                  </a:cubicBezTo>
                  <a:cubicBezTo>
                    <a:pt x="1092" y="256"/>
                    <a:pt x="1091" y="256"/>
                    <a:pt x="1090" y="256"/>
                  </a:cubicBezTo>
                  <a:cubicBezTo>
                    <a:pt x="1090" y="256"/>
                    <a:pt x="1089" y="255"/>
                    <a:pt x="1089" y="255"/>
                  </a:cubicBezTo>
                  <a:cubicBezTo>
                    <a:pt x="1089" y="255"/>
                    <a:pt x="1090" y="254"/>
                    <a:pt x="1090" y="254"/>
                  </a:cubicBezTo>
                  <a:cubicBezTo>
                    <a:pt x="1091" y="254"/>
                    <a:pt x="1092" y="253"/>
                    <a:pt x="1093" y="253"/>
                  </a:cubicBezTo>
                  <a:cubicBezTo>
                    <a:pt x="1092" y="252"/>
                    <a:pt x="1091" y="252"/>
                    <a:pt x="1090" y="252"/>
                  </a:cubicBezTo>
                  <a:cubicBezTo>
                    <a:pt x="1089" y="252"/>
                    <a:pt x="1089" y="252"/>
                    <a:pt x="1088" y="252"/>
                  </a:cubicBezTo>
                  <a:cubicBezTo>
                    <a:pt x="1089" y="252"/>
                    <a:pt x="1089" y="251"/>
                    <a:pt x="1089" y="251"/>
                  </a:cubicBezTo>
                  <a:cubicBezTo>
                    <a:pt x="1089" y="251"/>
                    <a:pt x="1089" y="251"/>
                    <a:pt x="1089" y="250"/>
                  </a:cubicBezTo>
                  <a:cubicBezTo>
                    <a:pt x="1088" y="250"/>
                    <a:pt x="1088" y="250"/>
                    <a:pt x="1088" y="250"/>
                  </a:cubicBezTo>
                  <a:cubicBezTo>
                    <a:pt x="1087" y="251"/>
                    <a:pt x="1087" y="251"/>
                    <a:pt x="1087" y="252"/>
                  </a:cubicBezTo>
                  <a:cubicBezTo>
                    <a:pt x="1087" y="253"/>
                    <a:pt x="1088" y="253"/>
                    <a:pt x="1086" y="252"/>
                  </a:cubicBezTo>
                  <a:cubicBezTo>
                    <a:pt x="1084" y="251"/>
                    <a:pt x="1082" y="254"/>
                    <a:pt x="1081" y="255"/>
                  </a:cubicBezTo>
                  <a:cubicBezTo>
                    <a:pt x="1080" y="257"/>
                    <a:pt x="1078" y="257"/>
                    <a:pt x="1077" y="257"/>
                  </a:cubicBezTo>
                  <a:cubicBezTo>
                    <a:pt x="1075" y="257"/>
                    <a:pt x="1074" y="257"/>
                    <a:pt x="1073" y="258"/>
                  </a:cubicBezTo>
                  <a:cubicBezTo>
                    <a:pt x="1073" y="259"/>
                    <a:pt x="1072" y="261"/>
                    <a:pt x="1071" y="260"/>
                  </a:cubicBezTo>
                  <a:cubicBezTo>
                    <a:pt x="1069" y="259"/>
                    <a:pt x="1068" y="261"/>
                    <a:pt x="1067" y="260"/>
                  </a:cubicBezTo>
                  <a:cubicBezTo>
                    <a:pt x="1066" y="260"/>
                    <a:pt x="1064" y="260"/>
                    <a:pt x="1062" y="260"/>
                  </a:cubicBezTo>
                  <a:cubicBezTo>
                    <a:pt x="1061" y="260"/>
                    <a:pt x="1060" y="260"/>
                    <a:pt x="1060" y="258"/>
                  </a:cubicBezTo>
                  <a:cubicBezTo>
                    <a:pt x="1060" y="258"/>
                    <a:pt x="1059" y="257"/>
                    <a:pt x="1058" y="257"/>
                  </a:cubicBezTo>
                  <a:cubicBezTo>
                    <a:pt x="1058" y="257"/>
                    <a:pt x="1057" y="257"/>
                    <a:pt x="1057" y="257"/>
                  </a:cubicBezTo>
                  <a:cubicBezTo>
                    <a:pt x="1057" y="258"/>
                    <a:pt x="1057" y="258"/>
                    <a:pt x="1058" y="258"/>
                  </a:cubicBezTo>
                  <a:cubicBezTo>
                    <a:pt x="1058" y="259"/>
                    <a:pt x="1058" y="260"/>
                    <a:pt x="1058" y="260"/>
                  </a:cubicBezTo>
                  <a:cubicBezTo>
                    <a:pt x="1057" y="260"/>
                    <a:pt x="1056" y="261"/>
                    <a:pt x="1056" y="261"/>
                  </a:cubicBezTo>
                  <a:cubicBezTo>
                    <a:pt x="1054" y="259"/>
                    <a:pt x="1052" y="260"/>
                    <a:pt x="1050" y="261"/>
                  </a:cubicBezTo>
                  <a:cubicBezTo>
                    <a:pt x="1049" y="261"/>
                    <a:pt x="1048" y="261"/>
                    <a:pt x="1047" y="261"/>
                  </a:cubicBezTo>
                  <a:cubicBezTo>
                    <a:pt x="1047" y="261"/>
                    <a:pt x="1047" y="261"/>
                    <a:pt x="1047" y="260"/>
                  </a:cubicBezTo>
                  <a:cubicBezTo>
                    <a:pt x="1047" y="260"/>
                    <a:pt x="1047" y="260"/>
                    <a:pt x="1048" y="260"/>
                  </a:cubicBezTo>
                  <a:cubicBezTo>
                    <a:pt x="1048" y="260"/>
                    <a:pt x="1048" y="260"/>
                    <a:pt x="1049" y="260"/>
                  </a:cubicBezTo>
                  <a:cubicBezTo>
                    <a:pt x="1048" y="259"/>
                    <a:pt x="1048" y="259"/>
                    <a:pt x="1048" y="259"/>
                  </a:cubicBezTo>
                  <a:cubicBezTo>
                    <a:pt x="1047" y="259"/>
                    <a:pt x="1046" y="258"/>
                    <a:pt x="1046" y="258"/>
                  </a:cubicBezTo>
                  <a:cubicBezTo>
                    <a:pt x="1044" y="259"/>
                    <a:pt x="1042" y="259"/>
                    <a:pt x="1040" y="259"/>
                  </a:cubicBezTo>
                  <a:cubicBezTo>
                    <a:pt x="1039" y="259"/>
                    <a:pt x="1038" y="261"/>
                    <a:pt x="1037" y="261"/>
                  </a:cubicBezTo>
                  <a:cubicBezTo>
                    <a:pt x="1038" y="262"/>
                    <a:pt x="1039" y="262"/>
                    <a:pt x="1040" y="263"/>
                  </a:cubicBezTo>
                  <a:cubicBezTo>
                    <a:pt x="1040" y="263"/>
                    <a:pt x="1041" y="264"/>
                    <a:pt x="1041" y="265"/>
                  </a:cubicBezTo>
                  <a:cubicBezTo>
                    <a:pt x="1041" y="265"/>
                    <a:pt x="1042" y="266"/>
                    <a:pt x="1042" y="266"/>
                  </a:cubicBezTo>
                  <a:cubicBezTo>
                    <a:pt x="1045" y="266"/>
                    <a:pt x="1047" y="266"/>
                    <a:pt x="1050" y="267"/>
                  </a:cubicBezTo>
                  <a:cubicBezTo>
                    <a:pt x="1052" y="267"/>
                    <a:pt x="1053" y="266"/>
                    <a:pt x="1053" y="264"/>
                  </a:cubicBezTo>
                  <a:cubicBezTo>
                    <a:pt x="1053" y="264"/>
                    <a:pt x="1053" y="264"/>
                    <a:pt x="1053" y="264"/>
                  </a:cubicBezTo>
                  <a:cubicBezTo>
                    <a:pt x="1053" y="263"/>
                    <a:pt x="1053" y="263"/>
                    <a:pt x="1053" y="263"/>
                  </a:cubicBezTo>
                  <a:cubicBezTo>
                    <a:pt x="1053" y="263"/>
                    <a:pt x="1054" y="264"/>
                    <a:pt x="1054" y="264"/>
                  </a:cubicBezTo>
                  <a:cubicBezTo>
                    <a:pt x="1054" y="265"/>
                    <a:pt x="1053" y="267"/>
                    <a:pt x="1055" y="267"/>
                  </a:cubicBezTo>
                  <a:cubicBezTo>
                    <a:pt x="1058" y="265"/>
                    <a:pt x="1062" y="265"/>
                    <a:pt x="1064" y="263"/>
                  </a:cubicBezTo>
                  <a:cubicBezTo>
                    <a:pt x="1064" y="262"/>
                    <a:pt x="1066" y="262"/>
                    <a:pt x="1066" y="262"/>
                  </a:cubicBezTo>
                  <a:cubicBezTo>
                    <a:pt x="1067" y="262"/>
                    <a:pt x="1067" y="262"/>
                    <a:pt x="1068" y="262"/>
                  </a:cubicBezTo>
                  <a:cubicBezTo>
                    <a:pt x="1068" y="263"/>
                    <a:pt x="1067" y="263"/>
                    <a:pt x="1067" y="263"/>
                  </a:cubicBezTo>
                  <a:cubicBezTo>
                    <a:pt x="1067" y="264"/>
                    <a:pt x="1066" y="264"/>
                    <a:pt x="1066" y="264"/>
                  </a:cubicBezTo>
                  <a:cubicBezTo>
                    <a:pt x="1067" y="265"/>
                    <a:pt x="1068" y="266"/>
                    <a:pt x="1068" y="266"/>
                  </a:cubicBezTo>
                  <a:cubicBezTo>
                    <a:pt x="1071" y="266"/>
                    <a:pt x="1073" y="266"/>
                    <a:pt x="1076" y="266"/>
                  </a:cubicBezTo>
                  <a:cubicBezTo>
                    <a:pt x="1078" y="265"/>
                    <a:pt x="1080" y="267"/>
                    <a:pt x="1083" y="266"/>
                  </a:cubicBezTo>
                  <a:cubicBezTo>
                    <a:pt x="1084" y="265"/>
                    <a:pt x="1085" y="266"/>
                    <a:pt x="1087" y="266"/>
                  </a:cubicBezTo>
                  <a:cubicBezTo>
                    <a:pt x="1089" y="267"/>
                    <a:pt x="1091" y="267"/>
                    <a:pt x="1094" y="267"/>
                  </a:cubicBezTo>
                  <a:cubicBezTo>
                    <a:pt x="1095" y="267"/>
                    <a:pt x="1096" y="266"/>
                    <a:pt x="1097" y="267"/>
                  </a:cubicBezTo>
                  <a:cubicBezTo>
                    <a:pt x="1098" y="267"/>
                    <a:pt x="1098" y="268"/>
                    <a:pt x="1099" y="269"/>
                  </a:cubicBezTo>
                  <a:cubicBezTo>
                    <a:pt x="1099" y="269"/>
                    <a:pt x="1100" y="269"/>
                    <a:pt x="1100" y="269"/>
                  </a:cubicBezTo>
                  <a:cubicBezTo>
                    <a:pt x="1101" y="267"/>
                    <a:pt x="1103" y="268"/>
                    <a:pt x="1104" y="268"/>
                  </a:cubicBezTo>
                  <a:cubicBezTo>
                    <a:pt x="1106" y="268"/>
                    <a:pt x="1106" y="268"/>
                    <a:pt x="1105" y="269"/>
                  </a:cubicBezTo>
                  <a:cubicBezTo>
                    <a:pt x="1105" y="270"/>
                    <a:pt x="1105" y="270"/>
                    <a:pt x="1105" y="270"/>
                  </a:cubicBezTo>
                  <a:cubicBezTo>
                    <a:pt x="1107" y="272"/>
                    <a:pt x="1105" y="272"/>
                    <a:pt x="1103" y="272"/>
                  </a:cubicBezTo>
                  <a:cubicBezTo>
                    <a:pt x="1103" y="272"/>
                    <a:pt x="1103" y="273"/>
                    <a:pt x="1103" y="273"/>
                  </a:cubicBezTo>
                  <a:cubicBezTo>
                    <a:pt x="1103" y="273"/>
                    <a:pt x="1103" y="273"/>
                    <a:pt x="1104" y="273"/>
                  </a:cubicBezTo>
                  <a:cubicBezTo>
                    <a:pt x="1105" y="274"/>
                    <a:pt x="1104" y="274"/>
                    <a:pt x="1104" y="275"/>
                  </a:cubicBezTo>
                  <a:cubicBezTo>
                    <a:pt x="1103" y="276"/>
                    <a:pt x="1102" y="273"/>
                    <a:pt x="1101" y="275"/>
                  </a:cubicBezTo>
                  <a:cubicBezTo>
                    <a:pt x="1101" y="275"/>
                    <a:pt x="1100" y="275"/>
                    <a:pt x="1099" y="275"/>
                  </a:cubicBezTo>
                  <a:cubicBezTo>
                    <a:pt x="1099" y="275"/>
                    <a:pt x="1099" y="274"/>
                    <a:pt x="1099" y="274"/>
                  </a:cubicBezTo>
                  <a:cubicBezTo>
                    <a:pt x="1099" y="273"/>
                    <a:pt x="1098" y="273"/>
                    <a:pt x="1098" y="272"/>
                  </a:cubicBezTo>
                  <a:cubicBezTo>
                    <a:pt x="1097" y="272"/>
                    <a:pt x="1096" y="272"/>
                    <a:pt x="1096" y="272"/>
                  </a:cubicBezTo>
                  <a:cubicBezTo>
                    <a:pt x="1094" y="272"/>
                    <a:pt x="1094" y="273"/>
                    <a:pt x="1093" y="274"/>
                  </a:cubicBezTo>
                  <a:cubicBezTo>
                    <a:pt x="1094" y="274"/>
                    <a:pt x="1095" y="274"/>
                    <a:pt x="1095" y="274"/>
                  </a:cubicBezTo>
                  <a:cubicBezTo>
                    <a:pt x="1096" y="274"/>
                    <a:pt x="1096" y="274"/>
                    <a:pt x="1096" y="274"/>
                  </a:cubicBezTo>
                  <a:cubicBezTo>
                    <a:pt x="1097" y="275"/>
                    <a:pt x="1098" y="276"/>
                    <a:pt x="1098" y="277"/>
                  </a:cubicBezTo>
                  <a:cubicBezTo>
                    <a:pt x="1097" y="278"/>
                    <a:pt x="1096" y="277"/>
                    <a:pt x="1096" y="277"/>
                  </a:cubicBezTo>
                  <a:cubicBezTo>
                    <a:pt x="1095" y="276"/>
                    <a:pt x="1094" y="276"/>
                    <a:pt x="1093" y="276"/>
                  </a:cubicBezTo>
                  <a:cubicBezTo>
                    <a:pt x="1091" y="277"/>
                    <a:pt x="1088" y="277"/>
                    <a:pt x="1086" y="278"/>
                  </a:cubicBezTo>
                  <a:cubicBezTo>
                    <a:pt x="1086" y="278"/>
                    <a:pt x="1085" y="278"/>
                    <a:pt x="1085" y="278"/>
                  </a:cubicBezTo>
                  <a:cubicBezTo>
                    <a:pt x="1085" y="277"/>
                    <a:pt x="1085" y="277"/>
                    <a:pt x="1085" y="276"/>
                  </a:cubicBezTo>
                  <a:cubicBezTo>
                    <a:pt x="1085" y="276"/>
                    <a:pt x="1085" y="276"/>
                    <a:pt x="1085" y="275"/>
                  </a:cubicBezTo>
                  <a:cubicBezTo>
                    <a:pt x="1084" y="276"/>
                    <a:pt x="1082" y="274"/>
                    <a:pt x="1081" y="276"/>
                  </a:cubicBezTo>
                  <a:cubicBezTo>
                    <a:pt x="1081" y="277"/>
                    <a:pt x="1081" y="277"/>
                    <a:pt x="1081" y="277"/>
                  </a:cubicBezTo>
                  <a:cubicBezTo>
                    <a:pt x="1079" y="277"/>
                    <a:pt x="1077" y="277"/>
                    <a:pt x="1075" y="277"/>
                  </a:cubicBezTo>
                  <a:cubicBezTo>
                    <a:pt x="1074" y="277"/>
                    <a:pt x="1074" y="277"/>
                    <a:pt x="1074" y="276"/>
                  </a:cubicBezTo>
                  <a:cubicBezTo>
                    <a:pt x="1073" y="276"/>
                    <a:pt x="1073" y="275"/>
                    <a:pt x="1073" y="275"/>
                  </a:cubicBezTo>
                  <a:cubicBezTo>
                    <a:pt x="1071" y="276"/>
                    <a:pt x="1073" y="276"/>
                    <a:pt x="1073" y="277"/>
                  </a:cubicBezTo>
                  <a:cubicBezTo>
                    <a:pt x="1072" y="278"/>
                    <a:pt x="1070" y="278"/>
                    <a:pt x="1069" y="277"/>
                  </a:cubicBezTo>
                  <a:cubicBezTo>
                    <a:pt x="1068" y="275"/>
                    <a:pt x="1067" y="274"/>
                    <a:pt x="1065" y="275"/>
                  </a:cubicBezTo>
                  <a:cubicBezTo>
                    <a:pt x="1063" y="276"/>
                    <a:pt x="1062" y="277"/>
                    <a:pt x="1061" y="277"/>
                  </a:cubicBezTo>
                  <a:cubicBezTo>
                    <a:pt x="1060" y="278"/>
                    <a:pt x="1059" y="278"/>
                    <a:pt x="1058" y="278"/>
                  </a:cubicBezTo>
                  <a:cubicBezTo>
                    <a:pt x="1057" y="276"/>
                    <a:pt x="1058" y="276"/>
                    <a:pt x="1059" y="275"/>
                  </a:cubicBezTo>
                  <a:cubicBezTo>
                    <a:pt x="1059" y="275"/>
                    <a:pt x="1060" y="274"/>
                    <a:pt x="1060" y="273"/>
                  </a:cubicBezTo>
                  <a:cubicBezTo>
                    <a:pt x="1059" y="274"/>
                    <a:pt x="1058" y="274"/>
                    <a:pt x="1057" y="274"/>
                  </a:cubicBezTo>
                  <a:cubicBezTo>
                    <a:pt x="1057" y="274"/>
                    <a:pt x="1056" y="274"/>
                    <a:pt x="1055" y="274"/>
                  </a:cubicBezTo>
                  <a:cubicBezTo>
                    <a:pt x="1054" y="274"/>
                    <a:pt x="1054" y="274"/>
                    <a:pt x="1054" y="274"/>
                  </a:cubicBezTo>
                  <a:cubicBezTo>
                    <a:pt x="1054" y="274"/>
                    <a:pt x="1055" y="273"/>
                    <a:pt x="1055" y="273"/>
                  </a:cubicBezTo>
                  <a:cubicBezTo>
                    <a:pt x="1056" y="273"/>
                    <a:pt x="1056" y="273"/>
                    <a:pt x="1056" y="273"/>
                  </a:cubicBezTo>
                  <a:cubicBezTo>
                    <a:pt x="1056" y="273"/>
                    <a:pt x="1056" y="272"/>
                    <a:pt x="1055" y="272"/>
                  </a:cubicBezTo>
                  <a:cubicBezTo>
                    <a:pt x="1055" y="272"/>
                    <a:pt x="1054" y="272"/>
                    <a:pt x="1053" y="272"/>
                  </a:cubicBezTo>
                  <a:cubicBezTo>
                    <a:pt x="1052" y="272"/>
                    <a:pt x="1051" y="273"/>
                    <a:pt x="1052" y="274"/>
                  </a:cubicBezTo>
                  <a:cubicBezTo>
                    <a:pt x="1053" y="275"/>
                    <a:pt x="1053" y="277"/>
                    <a:pt x="1055" y="276"/>
                  </a:cubicBezTo>
                  <a:cubicBezTo>
                    <a:pt x="1055" y="276"/>
                    <a:pt x="1056" y="277"/>
                    <a:pt x="1056" y="277"/>
                  </a:cubicBezTo>
                  <a:cubicBezTo>
                    <a:pt x="1056" y="277"/>
                    <a:pt x="1055" y="278"/>
                    <a:pt x="1055" y="278"/>
                  </a:cubicBezTo>
                  <a:cubicBezTo>
                    <a:pt x="1053" y="278"/>
                    <a:pt x="1052" y="278"/>
                    <a:pt x="1050" y="278"/>
                  </a:cubicBezTo>
                  <a:cubicBezTo>
                    <a:pt x="1049" y="278"/>
                    <a:pt x="1048" y="278"/>
                    <a:pt x="1047" y="278"/>
                  </a:cubicBezTo>
                  <a:cubicBezTo>
                    <a:pt x="1048" y="279"/>
                    <a:pt x="1049" y="280"/>
                    <a:pt x="1050" y="280"/>
                  </a:cubicBezTo>
                  <a:cubicBezTo>
                    <a:pt x="1052" y="279"/>
                    <a:pt x="1054" y="282"/>
                    <a:pt x="1056" y="279"/>
                  </a:cubicBezTo>
                  <a:cubicBezTo>
                    <a:pt x="1057" y="281"/>
                    <a:pt x="1058" y="279"/>
                    <a:pt x="1059" y="279"/>
                  </a:cubicBezTo>
                  <a:cubicBezTo>
                    <a:pt x="1059" y="279"/>
                    <a:pt x="1059" y="280"/>
                    <a:pt x="1059" y="280"/>
                  </a:cubicBezTo>
                  <a:cubicBezTo>
                    <a:pt x="1059" y="280"/>
                    <a:pt x="1059" y="281"/>
                    <a:pt x="1059" y="281"/>
                  </a:cubicBezTo>
                  <a:cubicBezTo>
                    <a:pt x="1056" y="281"/>
                    <a:pt x="1053" y="283"/>
                    <a:pt x="1051" y="282"/>
                  </a:cubicBezTo>
                  <a:cubicBezTo>
                    <a:pt x="1049" y="282"/>
                    <a:pt x="1047" y="282"/>
                    <a:pt x="1045" y="281"/>
                  </a:cubicBezTo>
                  <a:cubicBezTo>
                    <a:pt x="1043" y="281"/>
                    <a:pt x="1041" y="281"/>
                    <a:pt x="1039" y="282"/>
                  </a:cubicBezTo>
                  <a:cubicBezTo>
                    <a:pt x="1038" y="283"/>
                    <a:pt x="1037" y="280"/>
                    <a:pt x="1036" y="282"/>
                  </a:cubicBezTo>
                  <a:cubicBezTo>
                    <a:pt x="1035" y="283"/>
                    <a:pt x="1035" y="281"/>
                    <a:pt x="1034" y="281"/>
                  </a:cubicBezTo>
                  <a:cubicBezTo>
                    <a:pt x="1033" y="281"/>
                    <a:pt x="1032" y="282"/>
                    <a:pt x="1031" y="282"/>
                  </a:cubicBezTo>
                  <a:cubicBezTo>
                    <a:pt x="1030" y="282"/>
                    <a:pt x="1029" y="281"/>
                    <a:pt x="1027" y="281"/>
                  </a:cubicBezTo>
                  <a:cubicBezTo>
                    <a:pt x="1027" y="281"/>
                    <a:pt x="1027" y="281"/>
                    <a:pt x="1027" y="280"/>
                  </a:cubicBezTo>
                  <a:cubicBezTo>
                    <a:pt x="1027" y="280"/>
                    <a:pt x="1027" y="280"/>
                    <a:pt x="1028" y="280"/>
                  </a:cubicBezTo>
                  <a:cubicBezTo>
                    <a:pt x="1029" y="280"/>
                    <a:pt x="1030" y="280"/>
                    <a:pt x="1031" y="280"/>
                  </a:cubicBezTo>
                  <a:cubicBezTo>
                    <a:pt x="1033" y="279"/>
                    <a:pt x="1036" y="279"/>
                    <a:pt x="1038" y="278"/>
                  </a:cubicBezTo>
                  <a:cubicBezTo>
                    <a:pt x="1039" y="278"/>
                    <a:pt x="1039" y="277"/>
                    <a:pt x="1039" y="277"/>
                  </a:cubicBezTo>
                  <a:cubicBezTo>
                    <a:pt x="1039" y="277"/>
                    <a:pt x="1038" y="276"/>
                    <a:pt x="1038" y="276"/>
                  </a:cubicBezTo>
                  <a:cubicBezTo>
                    <a:pt x="1037" y="276"/>
                    <a:pt x="1036" y="276"/>
                    <a:pt x="1035" y="277"/>
                  </a:cubicBezTo>
                  <a:cubicBezTo>
                    <a:pt x="1034" y="276"/>
                    <a:pt x="1033" y="276"/>
                    <a:pt x="1032" y="276"/>
                  </a:cubicBezTo>
                  <a:cubicBezTo>
                    <a:pt x="1030" y="276"/>
                    <a:pt x="1029" y="277"/>
                    <a:pt x="1028" y="278"/>
                  </a:cubicBezTo>
                  <a:cubicBezTo>
                    <a:pt x="1028" y="278"/>
                    <a:pt x="1027" y="278"/>
                    <a:pt x="1027" y="278"/>
                  </a:cubicBezTo>
                  <a:cubicBezTo>
                    <a:pt x="1027" y="277"/>
                    <a:pt x="1027" y="276"/>
                    <a:pt x="1025" y="277"/>
                  </a:cubicBezTo>
                  <a:cubicBezTo>
                    <a:pt x="1025" y="278"/>
                    <a:pt x="1023" y="278"/>
                    <a:pt x="1022" y="279"/>
                  </a:cubicBezTo>
                  <a:cubicBezTo>
                    <a:pt x="1021" y="279"/>
                    <a:pt x="1021" y="279"/>
                    <a:pt x="1020" y="278"/>
                  </a:cubicBezTo>
                  <a:cubicBezTo>
                    <a:pt x="1018" y="277"/>
                    <a:pt x="1016" y="277"/>
                    <a:pt x="1015" y="279"/>
                  </a:cubicBezTo>
                  <a:cubicBezTo>
                    <a:pt x="1015" y="281"/>
                    <a:pt x="1014" y="281"/>
                    <a:pt x="1012" y="281"/>
                  </a:cubicBezTo>
                  <a:cubicBezTo>
                    <a:pt x="1008" y="281"/>
                    <a:pt x="1003" y="280"/>
                    <a:pt x="999" y="279"/>
                  </a:cubicBezTo>
                  <a:cubicBezTo>
                    <a:pt x="996" y="278"/>
                    <a:pt x="992" y="277"/>
                    <a:pt x="988" y="277"/>
                  </a:cubicBezTo>
                  <a:cubicBezTo>
                    <a:pt x="987" y="277"/>
                    <a:pt x="987" y="279"/>
                    <a:pt x="988" y="280"/>
                  </a:cubicBezTo>
                  <a:cubicBezTo>
                    <a:pt x="988" y="280"/>
                    <a:pt x="988" y="280"/>
                    <a:pt x="988" y="281"/>
                  </a:cubicBezTo>
                  <a:cubicBezTo>
                    <a:pt x="988" y="281"/>
                    <a:pt x="988" y="281"/>
                    <a:pt x="987" y="281"/>
                  </a:cubicBezTo>
                  <a:cubicBezTo>
                    <a:pt x="985" y="281"/>
                    <a:pt x="982" y="281"/>
                    <a:pt x="979" y="281"/>
                  </a:cubicBezTo>
                  <a:cubicBezTo>
                    <a:pt x="978" y="281"/>
                    <a:pt x="976" y="282"/>
                    <a:pt x="976" y="280"/>
                  </a:cubicBezTo>
                  <a:cubicBezTo>
                    <a:pt x="976" y="278"/>
                    <a:pt x="978" y="279"/>
                    <a:pt x="978" y="279"/>
                  </a:cubicBezTo>
                  <a:cubicBezTo>
                    <a:pt x="979" y="279"/>
                    <a:pt x="979" y="279"/>
                    <a:pt x="979" y="279"/>
                  </a:cubicBezTo>
                  <a:cubicBezTo>
                    <a:pt x="979" y="279"/>
                    <a:pt x="979" y="279"/>
                    <a:pt x="980" y="279"/>
                  </a:cubicBezTo>
                  <a:cubicBezTo>
                    <a:pt x="979" y="279"/>
                    <a:pt x="979" y="278"/>
                    <a:pt x="979" y="278"/>
                  </a:cubicBezTo>
                  <a:cubicBezTo>
                    <a:pt x="978" y="278"/>
                    <a:pt x="977" y="277"/>
                    <a:pt x="977" y="277"/>
                  </a:cubicBezTo>
                  <a:cubicBezTo>
                    <a:pt x="975" y="278"/>
                    <a:pt x="974" y="278"/>
                    <a:pt x="972" y="279"/>
                  </a:cubicBezTo>
                  <a:cubicBezTo>
                    <a:pt x="973" y="279"/>
                    <a:pt x="974" y="280"/>
                    <a:pt x="972" y="280"/>
                  </a:cubicBezTo>
                  <a:cubicBezTo>
                    <a:pt x="972" y="280"/>
                    <a:pt x="971" y="279"/>
                    <a:pt x="971" y="279"/>
                  </a:cubicBezTo>
                  <a:cubicBezTo>
                    <a:pt x="971" y="278"/>
                    <a:pt x="971" y="277"/>
                    <a:pt x="970" y="277"/>
                  </a:cubicBezTo>
                  <a:cubicBezTo>
                    <a:pt x="968" y="277"/>
                    <a:pt x="967" y="277"/>
                    <a:pt x="965" y="277"/>
                  </a:cubicBezTo>
                  <a:cubicBezTo>
                    <a:pt x="965" y="277"/>
                    <a:pt x="965" y="277"/>
                    <a:pt x="964" y="278"/>
                  </a:cubicBezTo>
                  <a:cubicBezTo>
                    <a:pt x="965" y="278"/>
                    <a:pt x="965" y="278"/>
                    <a:pt x="965" y="278"/>
                  </a:cubicBezTo>
                  <a:cubicBezTo>
                    <a:pt x="966" y="278"/>
                    <a:pt x="967" y="279"/>
                    <a:pt x="968" y="279"/>
                  </a:cubicBezTo>
                  <a:cubicBezTo>
                    <a:pt x="968" y="279"/>
                    <a:pt x="969" y="279"/>
                    <a:pt x="969" y="280"/>
                  </a:cubicBezTo>
                  <a:cubicBezTo>
                    <a:pt x="969" y="280"/>
                    <a:pt x="968" y="280"/>
                    <a:pt x="968" y="280"/>
                  </a:cubicBezTo>
                  <a:cubicBezTo>
                    <a:pt x="966" y="280"/>
                    <a:pt x="965" y="282"/>
                    <a:pt x="963" y="281"/>
                  </a:cubicBezTo>
                  <a:cubicBezTo>
                    <a:pt x="963" y="281"/>
                    <a:pt x="963" y="281"/>
                    <a:pt x="963" y="281"/>
                  </a:cubicBezTo>
                  <a:cubicBezTo>
                    <a:pt x="963" y="282"/>
                    <a:pt x="963" y="282"/>
                    <a:pt x="963" y="282"/>
                  </a:cubicBezTo>
                  <a:cubicBezTo>
                    <a:pt x="964" y="283"/>
                    <a:pt x="965" y="283"/>
                    <a:pt x="966" y="283"/>
                  </a:cubicBezTo>
                  <a:cubicBezTo>
                    <a:pt x="967" y="283"/>
                    <a:pt x="969" y="283"/>
                    <a:pt x="971" y="283"/>
                  </a:cubicBezTo>
                  <a:cubicBezTo>
                    <a:pt x="973" y="283"/>
                    <a:pt x="974" y="284"/>
                    <a:pt x="975" y="284"/>
                  </a:cubicBezTo>
                  <a:cubicBezTo>
                    <a:pt x="975" y="285"/>
                    <a:pt x="974" y="285"/>
                    <a:pt x="974" y="285"/>
                  </a:cubicBezTo>
                  <a:cubicBezTo>
                    <a:pt x="973" y="286"/>
                    <a:pt x="972" y="286"/>
                    <a:pt x="970" y="286"/>
                  </a:cubicBezTo>
                  <a:cubicBezTo>
                    <a:pt x="970" y="286"/>
                    <a:pt x="970" y="285"/>
                    <a:pt x="970" y="285"/>
                  </a:cubicBezTo>
                  <a:cubicBezTo>
                    <a:pt x="968" y="285"/>
                    <a:pt x="964" y="284"/>
                    <a:pt x="961" y="284"/>
                  </a:cubicBezTo>
                  <a:cubicBezTo>
                    <a:pt x="959" y="284"/>
                    <a:pt x="959" y="285"/>
                    <a:pt x="960" y="286"/>
                  </a:cubicBezTo>
                  <a:cubicBezTo>
                    <a:pt x="961" y="287"/>
                    <a:pt x="961" y="288"/>
                    <a:pt x="960" y="289"/>
                  </a:cubicBezTo>
                  <a:cubicBezTo>
                    <a:pt x="958" y="288"/>
                    <a:pt x="956" y="292"/>
                    <a:pt x="954" y="288"/>
                  </a:cubicBezTo>
                  <a:cubicBezTo>
                    <a:pt x="954" y="287"/>
                    <a:pt x="952" y="288"/>
                    <a:pt x="951" y="287"/>
                  </a:cubicBezTo>
                  <a:cubicBezTo>
                    <a:pt x="949" y="286"/>
                    <a:pt x="946" y="286"/>
                    <a:pt x="944" y="285"/>
                  </a:cubicBezTo>
                  <a:cubicBezTo>
                    <a:pt x="943" y="284"/>
                    <a:pt x="942" y="285"/>
                    <a:pt x="941" y="285"/>
                  </a:cubicBezTo>
                  <a:cubicBezTo>
                    <a:pt x="940" y="285"/>
                    <a:pt x="940" y="286"/>
                    <a:pt x="941" y="287"/>
                  </a:cubicBezTo>
                  <a:cubicBezTo>
                    <a:pt x="941" y="287"/>
                    <a:pt x="942" y="287"/>
                    <a:pt x="942" y="287"/>
                  </a:cubicBezTo>
                  <a:cubicBezTo>
                    <a:pt x="943" y="287"/>
                    <a:pt x="943" y="288"/>
                    <a:pt x="943" y="288"/>
                  </a:cubicBezTo>
                  <a:cubicBezTo>
                    <a:pt x="943" y="288"/>
                    <a:pt x="942" y="289"/>
                    <a:pt x="942" y="289"/>
                  </a:cubicBezTo>
                  <a:cubicBezTo>
                    <a:pt x="937" y="288"/>
                    <a:pt x="932" y="288"/>
                    <a:pt x="927" y="288"/>
                  </a:cubicBezTo>
                  <a:cubicBezTo>
                    <a:pt x="927" y="288"/>
                    <a:pt x="926" y="287"/>
                    <a:pt x="926" y="287"/>
                  </a:cubicBezTo>
                  <a:cubicBezTo>
                    <a:pt x="926" y="287"/>
                    <a:pt x="927" y="286"/>
                    <a:pt x="927" y="286"/>
                  </a:cubicBezTo>
                  <a:cubicBezTo>
                    <a:pt x="928" y="285"/>
                    <a:pt x="928" y="286"/>
                    <a:pt x="929" y="286"/>
                  </a:cubicBezTo>
                  <a:cubicBezTo>
                    <a:pt x="929" y="287"/>
                    <a:pt x="930" y="286"/>
                    <a:pt x="931" y="286"/>
                  </a:cubicBezTo>
                  <a:cubicBezTo>
                    <a:pt x="930" y="286"/>
                    <a:pt x="930" y="285"/>
                    <a:pt x="929" y="285"/>
                  </a:cubicBezTo>
                  <a:cubicBezTo>
                    <a:pt x="929" y="285"/>
                    <a:pt x="929" y="285"/>
                    <a:pt x="928" y="285"/>
                  </a:cubicBezTo>
                  <a:cubicBezTo>
                    <a:pt x="928" y="285"/>
                    <a:pt x="927" y="285"/>
                    <a:pt x="927" y="285"/>
                  </a:cubicBezTo>
                  <a:cubicBezTo>
                    <a:pt x="927" y="285"/>
                    <a:pt x="926" y="284"/>
                    <a:pt x="926" y="284"/>
                  </a:cubicBezTo>
                  <a:cubicBezTo>
                    <a:pt x="926" y="284"/>
                    <a:pt x="927" y="283"/>
                    <a:pt x="927" y="283"/>
                  </a:cubicBezTo>
                  <a:cubicBezTo>
                    <a:pt x="928" y="283"/>
                    <a:pt x="930" y="281"/>
                    <a:pt x="930" y="280"/>
                  </a:cubicBezTo>
                  <a:cubicBezTo>
                    <a:pt x="929" y="278"/>
                    <a:pt x="928" y="279"/>
                    <a:pt x="927" y="279"/>
                  </a:cubicBezTo>
                  <a:cubicBezTo>
                    <a:pt x="927" y="279"/>
                    <a:pt x="926" y="279"/>
                    <a:pt x="926" y="279"/>
                  </a:cubicBezTo>
                  <a:cubicBezTo>
                    <a:pt x="926" y="278"/>
                    <a:pt x="925" y="278"/>
                    <a:pt x="925" y="278"/>
                  </a:cubicBezTo>
                  <a:cubicBezTo>
                    <a:pt x="925" y="278"/>
                    <a:pt x="926" y="277"/>
                    <a:pt x="926" y="277"/>
                  </a:cubicBezTo>
                  <a:cubicBezTo>
                    <a:pt x="927" y="277"/>
                    <a:pt x="927" y="277"/>
                    <a:pt x="927" y="277"/>
                  </a:cubicBezTo>
                  <a:cubicBezTo>
                    <a:pt x="927" y="277"/>
                    <a:pt x="928" y="277"/>
                    <a:pt x="928" y="276"/>
                  </a:cubicBezTo>
                  <a:cubicBezTo>
                    <a:pt x="928" y="276"/>
                    <a:pt x="927" y="275"/>
                    <a:pt x="927" y="275"/>
                  </a:cubicBezTo>
                  <a:cubicBezTo>
                    <a:pt x="925" y="275"/>
                    <a:pt x="922" y="275"/>
                    <a:pt x="919" y="275"/>
                  </a:cubicBezTo>
                  <a:cubicBezTo>
                    <a:pt x="919" y="275"/>
                    <a:pt x="918" y="275"/>
                    <a:pt x="917" y="275"/>
                  </a:cubicBezTo>
                  <a:cubicBezTo>
                    <a:pt x="917" y="272"/>
                    <a:pt x="916" y="273"/>
                    <a:pt x="915" y="274"/>
                  </a:cubicBezTo>
                  <a:cubicBezTo>
                    <a:pt x="915" y="275"/>
                    <a:pt x="914" y="275"/>
                    <a:pt x="913" y="275"/>
                  </a:cubicBezTo>
                  <a:cubicBezTo>
                    <a:pt x="913" y="275"/>
                    <a:pt x="912" y="276"/>
                    <a:pt x="911" y="276"/>
                  </a:cubicBezTo>
                  <a:cubicBezTo>
                    <a:pt x="912" y="276"/>
                    <a:pt x="913" y="276"/>
                    <a:pt x="914" y="276"/>
                  </a:cubicBezTo>
                  <a:cubicBezTo>
                    <a:pt x="914" y="276"/>
                    <a:pt x="914" y="276"/>
                    <a:pt x="915" y="276"/>
                  </a:cubicBezTo>
                  <a:cubicBezTo>
                    <a:pt x="915" y="276"/>
                    <a:pt x="915" y="277"/>
                    <a:pt x="915" y="277"/>
                  </a:cubicBezTo>
                  <a:cubicBezTo>
                    <a:pt x="915" y="277"/>
                    <a:pt x="915" y="278"/>
                    <a:pt x="915" y="278"/>
                  </a:cubicBezTo>
                  <a:cubicBezTo>
                    <a:pt x="913" y="279"/>
                    <a:pt x="913" y="279"/>
                    <a:pt x="914" y="280"/>
                  </a:cubicBezTo>
                  <a:cubicBezTo>
                    <a:pt x="915" y="281"/>
                    <a:pt x="915" y="282"/>
                    <a:pt x="916" y="282"/>
                  </a:cubicBezTo>
                  <a:cubicBezTo>
                    <a:pt x="918" y="282"/>
                    <a:pt x="918" y="284"/>
                    <a:pt x="917" y="284"/>
                  </a:cubicBezTo>
                  <a:cubicBezTo>
                    <a:pt x="916" y="286"/>
                    <a:pt x="916" y="286"/>
                    <a:pt x="918" y="286"/>
                  </a:cubicBezTo>
                  <a:cubicBezTo>
                    <a:pt x="920" y="286"/>
                    <a:pt x="922" y="286"/>
                    <a:pt x="923" y="287"/>
                  </a:cubicBezTo>
                  <a:cubicBezTo>
                    <a:pt x="924" y="287"/>
                    <a:pt x="924" y="287"/>
                    <a:pt x="924" y="287"/>
                  </a:cubicBezTo>
                  <a:cubicBezTo>
                    <a:pt x="924" y="287"/>
                    <a:pt x="923" y="288"/>
                    <a:pt x="923" y="288"/>
                  </a:cubicBezTo>
                  <a:cubicBezTo>
                    <a:pt x="922" y="288"/>
                    <a:pt x="920" y="288"/>
                    <a:pt x="919" y="288"/>
                  </a:cubicBezTo>
                  <a:cubicBezTo>
                    <a:pt x="917" y="288"/>
                    <a:pt x="916" y="288"/>
                    <a:pt x="914" y="288"/>
                  </a:cubicBezTo>
                  <a:cubicBezTo>
                    <a:pt x="913" y="288"/>
                    <a:pt x="912" y="286"/>
                    <a:pt x="911" y="288"/>
                  </a:cubicBezTo>
                  <a:cubicBezTo>
                    <a:pt x="908" y="286"/>
                    <a:pt x="905" y="288"/>
                    <a:pt x="902" y="286"/>
                  </a:cubicBezTo>
                  <a:cubicBezTo>
                    <a:pt x="901" y="287"/>
                    <a:pt x="899" y="285"/>
                    <a:pt x="898" y="286"/>
                  </a:cubicBezTo>
                  <a:cubicBezTo>
                    <a:pt x="895" y="288"/>
                    <a:pt x="892" y="286"/>
                    <a:pt x="889" y="287"/>
                  </a:cubicBezTo>
                  <a:cubicBezTo>
                    <a:pt x="888" y="287"/>
                    <a:pt x="888" y="286"/>
                    <a:pt x="888" y="286"/>
                  </a:cubicBezTo>
                  <a:cubicBezTo>
                    <a:pt x="887" y="285"/>
                    <a:pt x="887" y="285"/>
                    <a:pt x="887" y="286"/>
                  </a:cubicBezTo>
                  <a:cubicBezTo>
                    <a:pt x="887" y="286"/>
                    <a:pt x="886" y="286"/>
                    <a:pt x="886" y="287"/>
                  </a:cubicBezTo>
                  <a:cubicBezTo>
                    <a:pt x="885" y="286"/>
                    <a:pt x="884" y="286"/>
                    <a:pt x="883" y="287"/>
                  </a:cubicBezTo>
                  <a:cubicBezTo>
                    <a:pt x="883" y="287"/>
                    <a:pt x="881" y="285"/>
                    <a:pt x="880" y="287"/>
                  </a:cubicBezTo>
                  <a:cubicBezTo>
                    <a:pt x="880" y="287"/>
                    <a:pt x="879" y="286"/>
                    <a:pt x="879" y="286"/>
                  </a:cubicBezTo>
                  <a:cubicBezTo>
                    <a:pt x="878" y="286"/>
                    <a:pt x="878" y="286"/>
                    <a:pt x="878" y="285"/>
                  </a:cubicBezTo>
                  <a:cubicBezTo>
                    <a:pt x="878" y="285"/>
                    <a:pt x="879" y="285"/>
                    <a:pt x="879" y="285"/>
                  </a:cubicBezTo>
                  <a:cubicBezTo>
                    <a:pt x="881" y="286"/>
                    <a:pt x="883" y="282"/>
                    <a:pt x="885" y="283"/>
                  </a:cubicBezTo>
                  <a:cubicBezTo>
                    <a:pt x="885" y="283"/>
                    <a:pt x="885" y="282"/>
                    <a:pt x="885" y="282"/>
                  </a:cubicBezTo>
                  <a:cubicBezTo>
                    <a:pt x="885" y="282"/>
                    <a:pt x="885" y="281"/>
                    <a:pt x="884" y="281"/>
                  </a:cubicBezTo>
                  <a:cubicBezTo>
                    <a:pt x="883" y="281"/>
                    <a:pt x="883" y="281"/>
                    <a:pt x="883" y="280"/>
                  </a:cubicBezTo>
                  <a:cubicBezTo>
                    <a:pt x="883" y="279"/>
                    <a:pt x="884" y="279"/>
                    <a:pt x="884" y="279"/>
                  </a:cubicBezTo>
                  <a:cubicBezTo>
                    <a:pt x="886" y="279"/>
                    <a:pt x="888" y="279"/>
                    <a:pt x="890" y="279"/>
                  </a:cubicBezTo>
                  <a:cubicBezTo>
                    <a:pt x="891" y="279"/>
                    <a:pt x="891" y="279"/>
                    <a:pt x="891" y="279"/>
                  </a:cubicBezTo>
                  <a:cubicBezTo>
                    <a:pt x="891" y="278"/>
                    <a:pt x="891" y="278"/>
                    <a:pt x="890" y="277"/>
                  </a:cubicBezTo>
                  <a:cubicBezTo>
                    <a:pt x="889" y="277"/>
                    <a:pt x="888" y="277"/>
                    <a:pt x="887" y="277"/>
                  </a:cubicBezTo>
                  <a:cubicBezTo>
                    <a:pt x="886" y="277"/>
                    <a:pt x="884" y="277"/>
                    <a:pt x="883" y="278"/>
                  </a:cubicBezTo>
                  <a:cubicBezTo>
                    <a:pt x="883" y="278"/>
                    <a:pt x="881" y="277"/>
                    <a:pt x="880" y="277"/>
                  </a:cubicBezTo>
                  <a:cubicBezTo>
                    <a:pt x="879" y="277"/>
                    <a:pt x="877" y="277"/>
                    <a:pt x="877" y="279"/>
                  </a:cubicBezTo>
                  <a:cubicBezTo>
                    <a:pt x="877" y="280"/>
                    <a:pt x="876" y="280"/>
                    <a:pt x="875" y="280"/>
                  </a:cubicBezTo>
                  <a:cubicBezTo>
                    <a:pt x="874" y="281"/>
                    <a:pt x="873" y="281"/>
                    <a:pt x="872" y="281"/>
                  </a:cubicBezTo>
                  <a:cubicBezTo>
                    <a:pt x="871" y="280"/>
                    <a:pt x="871" y="281"/>
                    <a:pt x="871" y="281"/>
                  </a:cubicBezTo>
                  <a:cubicBezTo>
                    <a:pt x="871" y="282"/>
                    <a:pt x="871" y="283"/>
                    <a:pt x="872" y="283"/>
                  </a:cubicBezTo>
                  <a:cubicBezTo>
                    <a:pt x="873" y="283"/>
                    <a:pt x="874" y="283"/>
                    <a:pt x="875" y="283"/>
                  </a:cubicBezTo>
                  <a:cubicBezTo>
                    <a:pt x="876" y="283"/>
                    <a:pt x="878" y="283"/>
                    <a:pt x="880" y="283"/>
                  </a:cubicBezTo>
                  <a:cubicBezTo>
                    <a:pt x="878" y="285"/>
                    <a:pt x="877" y="284"/>
                    <a:pt x="875" y="284"/>
                  </a:cubicBezTo>
                  <a:cubicBezTo>
                    <a:pt x="875" y="284"/>
                    <a:pt x="875" y="284"/>
                    <a:pt x="874" y="284"/>
                  </a:cubicBezTo>
                  <a:cubicBezTo>
                    <a:pt x="875" y="284"/>
                    <a:pt x="875" y="285"/>
                    <a:pt x="875" y="285"/>
                  </a:cubicBezTo>
                  <a:cubicBezTo>
                    <a:pt x="876" y="285"/>
                    <a:pt x="876" y="285"/>
                    <a:pt x="876" y="285"/>
                  </a:cubicBezTo>
                  <a:cubicBezTo>
                    <a:pt x="876" y="285"/>
                    <a:pt x="877" y="285"/>
                    <a:pt x="877" y="285"/>
                  </a:cubicBezTo>
                  <a:cubicBezTo>
                    <a:pt x="877" y="285"/>
                    <a:pt x="877" y="286"/>
                    <a:pt x="876" y="286"/>
                  </a:cubicBezTo>
                  <a:cubicBezTo>
                    <a:pt x="875" y="286"/>
                    <a:pt x="873" y="287"/>
                    <a:pt x="872" y="285"/>
                  </a:cubicBezTo>
                  <a:cubicBezTo>
                    <a:pt x="871" y="283"/>
                    <a:pt x="870" y="284"/>
                    <a:pt x="869" y="285"/>
                  </a:cubicBezTo>
                  <a:cubicBezTo>
                    <a:pt x="868" y="286"/>
                    <a:pt x="866" y="285"/>
                    <a:pt x="867" y="284"/>
                  </a:cubicBezTo>
                  <a:cubicBezTo>
                    <a:pt x="867" y="284"/>
                    <a:pt x="868" y="283"/>
                    <a:pt x="866" y="283"/>
                  </a:cubicBezTo>
                  <a:cubicBezTo>
                    <a:pt x="865" y="283"/>
                    <a:pt x="866" y="282"/>
                    <a:pt x="866" y="282"/>
                  </a:cubicBezTo>
                  <a:cubicBezTo>
                    <a:pt x="867" y="282"/>
                    <a:pt x="868" y="282"/>
                    <a:pt x="867" y="281"/>
                  </a:cubicBezTo>
                  <a:cubicBezTo>
                    <a:pt x="866" y="281"/>
                    <a:pt x="865" y="280"/>
                    <a:pt x="865" y="280"/>
                  </a:cubicBezTo>
                  <a:cubicBezTo>
                    <a:pt x="863" y="282"/>
                    <a:pt x="860" y="280"/>
                    <a:pt x="858" y="283"/>
                  </a:cubicBezTo>
                  <a:cubicBezTo>
                    <a:pt x="858" y="283"/>
                    <a:pt x="858" y="283"/>
                    <a:pt x="858" y="283"/>
                  </a:cubicBezTo>
                  <a:cubicBezTo>
                    <a:pt x="856" y="281"/>
                    <a:pt x="854" y="283"/>
                    <a:pt x="852" y="283"/>
                  </a:cubicBezTo>
                  <a:cubicBezTo>
                    <a:pt x="852" y="282"/>
                    <a:pt x="852" y="282"/>
                    <a:pt x="852" y="282"/>
                  </a:cubicBezTo>
                  <a:cubicBezTo>
                    <a:pt x="852" y="282"/>
                    <a:pt x="851" y="282"/>
                    <a:pt x="851" y="282"/>
                  </a:cubicBezTo>
                  <a:cubicBezTo>
                    <a:pt x="850" y="282"/>
                    <a:pt x="850" y="282"/>
                    <a:pt x="849" y="282"/>
                  </a:cubicBezTo>
                  <a:cubicBezTo>
                    <a:pt x="847" y="282"/>
                    <a:pt x="846" y="282"/>
                    <a:pt x="846" y="285"/>
                  </a:cubicBezTo>
                  <a:cubicBezTo>
                    <a:pt x="846" y="285"/>
                    <a:pt x="846" y="286"/>
                    <a:pt x="846" y="286"/>
                  </a:cubicBezTo>
                  <a:cubicBezTo>
                    <a:pt x="845" y="286"/>
                    <a:pt x="845" y="286"/>
                    <a:pt x="845" y="285"/>
                  </a:cubicBezTo>
                  <a:cubicBezTo>
                    <a:pt x="846" y="283"/>
                    <a:pt x="844" y="284"/>
                    <a:pt x="843" y="284"/>
                  </a:cubicBezTo>
                  <a:cubicBezTo>
                    <a:pt x="842" y="284"/>
                    <a:pt x="842" y="284"/>
                    <a:pt x="841" y="283"/>
                  </a:cubicBezTo>
                  <a:cubicBezTo>
                    <a:pt x="841" y="282"/>
                    <a:pt x="839" y="282"/>
                    <a:pt x="838" y="283"/>
                  </a:cubicBezTo>
                  <a:cubicBezTo>
                    <a:pt x="837" y="284"/>
                    <a:pt x="839" y="284"/>
                    <a:pt x="839" y="285"/>
                  </a:cubicBezTo>
                  <a:cubicBezTo>
                    <a:pt x="839" y="285"/>
                    <a:pt x="839" y="285"/>
                    <a:pt x="839" y="286"/>
                  </a:cubicBezTo>
                  <a:cubicBezTo>
                    <a:pt x="839" y="286"/>
                    <a:pt x="839" y="286"/>
                    <a:pt x="839" y="286"/>
                  </a:cubicBezTo>
                  <a:cubicBezTo>
                    <a:pt x="838" y="286"/>
                    <a:pt x="837" y="286"/>
                    <a:pt x="837" y="285"/>
                  </a:cubicBezTo>
                  <a:cubicBezTo>
                    <a:pt x="837" y="285"/>
                    <a:pt x="836" y="284"/>
                    <a:pt x="836" y="284"/>
                  </a:cubicBezTo>
                  <a:cubicBezTo>
                    <a:pt x="832" y="284"/>
                    <a:pt x="830" y="283"/>
                    <a:pt x="827" y="282"/>
                  </a:cubicBezTo>
                  <a:cubicBezTo>
                    <a:pt x="825" y="281"/>
                    <a:pt x="824" y="281"/>
                    <a:pt x="823" y="282"/>
                  </a:cubicBezTo>
                  <a:cubicBezTo>
                    <a:pt x="823" y="283"/>
                    <a:pt x="823" y="282"/>
                    <a:pt x="822" y="282"/>
                  </a:cubicBezTo>
                  <a:cubicBezTo>
                    <a:pt x="821" y="282"/>
                    <a:pt x="820" y="282"/>
                    <a:pt x="818" y="282"/>
                  </a:cubicBezTo>
                  <a:cubicBezTo>
                    <a:pt x="814" y="283"/>
                    <a:pt x="813" y="282"/>
                    <a:pt x="811" y="279"/>
                  </a:cubicBezTo>
                  <a:cubicBezTo>
                    <a:pt x="810" y="278"/>
                    <a:pt x="810" y="278"/>
                    <a:pt x="809" y="278"/>
                  </a:cubicBezTo>
                  <a:cubicBezTo>
                    <a:pt x="808" y="278"/>
                    <a:pt x="808" y="279"/>
                    <a:pt x="808" y="280"/>
                  </a:cubicBezTo>
                  <a:cubicBezTo>
                    <a:pt x="807" y="282"/>
                    <a:pt x="805" y="283"/>
                    <a:pt x="804" y="281"/>
                  </a:cubicBezTo>
                  <a:cubicBezTo>
                    <a:pt x="802" y="279"/>
                    <a:pt x="801" y="280"/>
                    <a:pt x="799" y="281"/>
                  </a:cubicBezTo>
                  <a:cubicBezTo>
                    <a:pt x="798" y="281"/>
                    <a:pt x="798" y="282"/>
                    <a:pt x="798" y="282"/>
                  </a:cubicBezTo>
                  <a:cubicBezTo>
                    <a:pt x="796" y="280"/>
                    <a:pt x="795" y="282"/>
                    <a:pt x="794" y="282"/>
                  </a:cubicBezTo>
                  <a:cubicBezTo>
                    <a:pt x="794" y="282"/>
                    <a:pt x="794" y="283"/>
                    <a:pt x="794" y="283"/>
                  </a:cubicBezTo>
                  <a:cubicBezTo>
                    <a:pt x="794" y="283"/>
                    <a:pt x="795" y="283"/>
                    <a:pt x="795" y="284"/>
                  </a:cubicBezTo>
                  <a:cubicBezTo>
                    <a:pt x="797" y="281"/>
                    <a:pt x="800" y="286"/>
                    <a:pt x="802" y="283"/>
                  </a:cubicBezTo>
                  <a:cubicBezTo>
                    <a:pt x="802" y="283"/>
                    <a:pt x="802" y="284"/>
                    <a:pt x="803" y="284"/>
                  </a:cubicBezTo>
                  <a:cubicBezTo>
                    <a:pt x="803" y="284"/>
                    <a:pt x="803" y="285"/>
                    <a:pt x="802" y="285"/>
                  </a:cubicBezTo>
                  <a:cubicBezTo>
                    <a:pt x="798" y="285"/>
                    <a:pt x="794" y="285"/>
                    <a:pt x="789" y="285"/>
                  </a:cubicBezTo>
                  <a:cubicBezTo>
                    <a:pt x="789" y="285"/>
                    <a:pt x="789" y="285"/>
                    <a:pt x="789" y="284"/>
                  </a:cubicBezTo>
                  <a:cubicBezTo>
                    <a:pt x="789" y="284"/>
                    <a:pt x="789" y="284"/>
                    <a:pt x="789" y="284"/>
                  </a:cubicBezTo>
                  <a:cubicBezTo>
                    <a:pt x="790" y="283"/>
                    <a:pt x="791" y="283"/>
                    <a:pt x="792" y="282"/>
                  </a:cubicBezTo>
                  <a:cubicBezTo>
                    <a:pt x="792" y="281"/>
                    <a:pt x="790" y="283"/>
                    <a:pt x="789" y="281"/>
                  </a:cubicBezTo>
                  <a:cubicBezTo>
                    <a:pt x="789" y="281"/>
                    <a:pt x="785" y="281"/>
                    <a:pt x="784" y="282"/>
                  </a:cubicBezTo>
                  <a:cubicBezTo>
                    <a:pt x="783" y="282"/>
                    <a:pt x="782" y="281"/>
                    <a:pt x="782" y="282"/>
                  </a:cubicBezTo>
                  <a:cubicBezTo>
                    <a:pt x="781" y="281"/>
                    <a:pt x="781" y="281"/>
                    <a:pt x="781" y="280"/>
                  </a:cubicBezTo>
                  <a:cubicBezTo>
                    <a:pt x="781" y="280"/>
                    <a:pt x="781" y="279"/>
                    <a:pt x="781" y="279"/>
                  </a:cubicBezTo>
                  <a:cubicBezTo>
                    <a:pt x="780" y="279"/>
                    <a:pt x="780" y="279"/>
                    <a:pt x="780" y="279"/>
                  </a:cubicBezTo>
                  <a:cubicBezTo>
                    <a:pt x="779" y="280"/>
                    <a:pt x="779" y="281"/>
                    <a:pt x="779" y="282"/>
                  </a:cubicBezTo>
                  <a:cubicBezTo>
                    <a:pt x="778" y="281"/>
                    <a:pt x="777" y="281"/>
                    <a:pt x="777" y="280"/>
                  </a:cubicBezTo>
                  <a:cubicBezTo>
                    <a:pt x="777" y="280"/>
                    <a:pt x="776" y="281"/>
                    <a:pt x="776" y="281"/>
                  </a:cubicBezTo>
                  <a:cubicBezTo>
                    <a:pt x="775" y="282"/>
                    <a:pt x="773" y="281"/>
                    <a:pt x="771" y="280"/>
                  </a:cubicBezTo>
                  <a:cubicBezTo>
                    <a:pt x="770" y="280"/>
                    <a:pt x="770" y="278"/>
                    <a:pt x="768" y="279"/>
                  </a:cubicBezTo>
                  <a:cubicBezTo>
                    <a:pt x="767" y="279"/>
                    <a:pt x="766" y="278"/>
                    <a:pt x="765" y="278"/>
                  </a:cubicBezTo>
                  <a:cubicBezTo>
                    <a:pt x="764" y="278"/>
                    <a:pt x="764" y="278"/>
                    <a:pt x="764" y="277"/>
                  </a:cubicBezTo>
                  <a:cubicBezTo>
                    <a:pt x="764" y="276"/>
                    <a:pt x="764" y="276"/>
                    <a:pt x="763" y="276"/>
                  </a:cubicBezTo>
                  <a:cubicBezTo>
                    <a:pt x="762" y="276"/>
                    <a:pt x="762" y="277"/>
                    <a:pt x="762" y="278"/>
                  </a:cubicBezTo>
                  <a:cubicBezTo>
                    <a:pt x="762" y="278"/>
                    <a:pt x="763" y="278"/>
                    <a:pt x="762" y="279"/>
                  </a:cubicBezTo>
                  <a:cubicBezTo>
                    <a:pt x="762" y="279"/>
                    <a:pt x="761" y="279"/>
                    <a:pt x="761" y="279"/>
                  </a:cubicBezTo>
                  <a:cubicBezTo>
                    <a:pt x="760" y="278"/>
                    <a:pt x="760" y="277"/>
                    <a:pt x="759" y="276"/>
                  </a:cubicBezTo>
                  <a:cubicBezTo>
                    <a:pt x="758" y="276"/>
                    <a:pt x="757" y="276"/>
                    <a:pt x="756" y="277"/>
                  </a:cubicBezTo>
                  <a:cubicBezTo>
                    <a:pt x="755" y="277"/>
                    <a:pt x="754" y="277"/>
                    <a:pt x="754" y="277"/>
                  </a:cubicBezTo>
                  <a:cubicBezTo>
                    <a:pt x="752" y="276"/>
                    <a:pt x="752" y="276"/>
                    <a:pt x="751" y="277"/>
                  </a:cubicBezTo>
                  <a:cubicBezTo>
                    <a:pt x="751" y="277"/>
                    <a:pt x="750" y="277"/>
                    <a:pt x="750" y="277"/>
                  </a:cubicBezTo>
                  <a:cubicBezTo>
                    <a:pt x="750" y="277"/>
                    <a:pt x="750" y="277"/>
                    <a:pt x="750" y="276"/>
                  </a:cubicBezTo>
                  <a:cubicBezTo>
                    <a:pt x="750" y="274"/>
                    <a:pt x="750" y="273"/>
                    <a:pt x="748" y="272"/>
                  </a:cubicBezTo>
                  <a:cubicBezTo>
                    <a:pt x="747" y="271"/>
                    <a:pt x="745" y="272"/>
                    <a:pt x="744" y="272"/>
                  </a:cubicBezTo>
                  <a:cubicBezTo>
                    <a:pt x="744" y="272"/>
                    <a:pt x="744" y="273"/>
                    <a:pt x="744" y="273"/>
                  </a:cubicBezTo>
                  <a:cubicBezTo>
                    <a:pt x="744" y="274"/>
                    <a:pt x="744" y="274"/>
                    <a:pt x="745" y="275"/>
                  </a:cubicBezTo>
                  <a:cubicBezTo>
                    <a:pt x="745" y="278"/>
                    <a:pt x="746" y="274"/>
                    <a:pt x="746" y="275"/>
                  </a:cubicBezTo>
                  <a:close/>
                  <a:moveTo>
                    <a:pt x="1127" y="72"/>
                  </a:moveTo>
                  <a:cubicBezTo>
                    <a:pt x="1127" y="71"/>
                    <a:pt x="1127" y="70"/>
                    <a:pt x="1127" y="70"/>
                  </a:cubicBezTo>
                  <a:cubicBezTo>
                    <a:pt x="1125" y="70"/>
                    <a:pt x="1124" y="69"/>
                    <a:pt x="1123" y="67"/>
                  </a:cubicBezTo>
                  <a:cubicBezTo>
                    <a:pt x="1123" y="67"/>
                    <a:pt x="1123" y="67"/>
                    <a:pt x="1122" y="67"/>
                  </a:cubicBezTo>
                  <a:cubicBezTo>
                    <a:pt x="1121" y="67"/>
                    <a:pt x="1120" y="70"/>
                    <a:pt x="1121" y="70"/>
                  </a:cubicBezTo>
                  <a:cubicBezTo>
                    <a:pt x="1122" y="71"/>
                    <a:pt x="1123" y="72"/>
                    <a:pt x="1124" y="73"/>
                  </a:cubicBezTo>
                  <a:cubicBezTo>
                    <a:pt x="1125" y="74"/>
                    <a:pt x="1125" y="73"/>
                    <a:pt x="1125" y="73"/>
                  </a:cubicBezTo>
                  <a:cubicBezTo>
                    <a:pt x="1126" y="73"/>
                    <a:pt x="1126" y="72"/>
                    <a:pt x="1127" y="72"/>
                  </a:cubicBezTo>
                  <a:close/>
                  <a:moveTo>
                    <a:pt x="617" y="1950"/>
                  </a:moveTo>
                  <a:cubicBezTo>
                    <a:pt x="617" y="1951"/>
                    <a:pt x="617" y="1951"/>
                    <a:pt x="617" y="1951"/>
                  </a:cubicBezTo>
                  <a:cubicBezTo>
                    <a:pt x="621" y="1950"/>
                    <a:pt x="625" y="1950"/>
                    <a:pt x="629" y="1949"/>
                  </a:cubicBezTo>
                  <a:cubicBezTo>
                    <a:pt x="629" y="1949"/>
                    <a:pt x="629" y="1949"/>
                    <a:pt x="630" y="1949"/>
                  </a:cubicBezTo>
                  <a:cubicBezTo>
                    <a:pt x="630" y="1948"/>
                    <a:pt x="630" y="1948"/>
                    <a:pt x="630" y="1948"/>
                  </a:cubicBezTo>
                  <a:cubicBezTo>
                    <a:pt x="630" y="1948"/>
                    <a:pt x="630" y="1948"/>
                    <a:pt x="629" y="1948"/>
                  </a:cubicBezTo>
                  <a:cubicBezTo>
                    <a:pt x="629" y="1948"/>
                    <a:pt x="628" y="1948"/>
                    <a:pt x="628" y="1948"/>
                  </a:cubicBezTo>
                  <a:cubicBezTo>
                    <a:pt x="627" y="1948"/>
                    <a:pt x="627" y="1947"/>
                    <a:pt x="627" y="1947"/>
                  </a:cubicBezTo>
                  <a:cubicBezTo>
                    <a:pt x="627" y="1946"/>
                    <a:pt x="627" y="1945"/>
                    <a:pt x="628" y="1944"/>
                  </a:cubicBezTo>
                  <a:cubicBezTo>
                    <a:pt x="628" y="1944"/>
                    <a:pt x="629" y="1944"/>
                    <a:pt x="629" y="1944"/>
                  </a:cubicBezTo>
                  <a:cubicBezTo>
                    <a:pt x="630" y="1944"/>
                    <a:pt x="631" y="1944"/>
                    <a:pt x="631" y="1943"/>
                  </a:cubicBezTo>
                  <a:cubicBezTo>
                    <a:pt x="631" y="1943"/>
                    <a:pt x="631" y="1942"/>
                    <a:pt x="630" y="1941"/>
                  </a:cubicBezTo>
                  <a:cubicBezTo>
                    <a:pt x="630" y="1941"/>
                    <a:pt x="631" y="1941"/>
                    <a:pt x="631" y="1940"/>
                  </a:cubicBezTo>
                  <a:cubicBezTo>
                    <a:pt x="632" y="1942"/>
                    <a:pt x="633" y="1940"/>
                    <a:pt x="635" y="1940"/>
                  </a:cubicBezTo>
                  <a:cubicBezTo>
                    <a:pt x="636" y="1940"/>
                    <a:pt x="637" y="1940"/>
                    <a:pt x="639" y="1940"/>
                  </a:cubicBezTo>
                  <a:cubicBezTo>
                    <a:pt x="639" y="1940"/>
                    <a:pt x="639" y="1940"/>
                    <a:pt x="639" y="1940"/>
                  </a:cubicBezTo>
                  <a:cubicBezTo>
                    <a:pt x="640" y="1940"/>
                    <a:pt x="640" y="1939"/>
                    <a:pt x="640" y="1939"/>
                  </a:cubicBezTo>
                  <a:cubicBezTo>
                    <a:pt x="640" y="1939"/>
                    <a:pt x="639" y="1938"/>
                    <a:pt x="639" y="1938"/>
                  </a:cubicBezTo>
                  <a:cubicBezTo>
                    <a:pt x="636" y="1940"/>
                    <a:pt x="633" y="1939"/>
                    <a:pt x="630" y="1939"/>
                  </a:cubicBezTo>
                  <a:cubicBezTo>
                    <a:pt x="628" y="1939"/>
                    <a:pt x="628" y="1938"/>
                    <a:pt x="629" y="1938"/>
                  </a:cubicBezTo>
                  <a:cubicBezTo>
                    <a:pt x="629" y="1937"/>
                    <a:pt x="628" y="1937"/>
                    <a:pt x="627" y="1937"/>
                  </a:cubicBezTo>
                  <a:cubicBezTo>
                    <a:pt x="627" y="1937"/>
                    <a:pt x="627" y="1938"/>
                    <a:pt x="627" y="1938"/>
                  </a:cubicBezTo>
                  <a:cubicBezTo>
                    <a:pt x="626" y="1940"/>
                    <a:pt x="626" y="1940"/>
                    <a:pt x="625" y="1940"/>
                  </a:cubicBezTo>
                  <a:cubicBezTo>
                    <a:pt x="625" y="1940"/>
                    <a:pt x="624" y="1940"/>
                    <a:pt x="624" y="1940"/>
                  </a:cubicBezTo>
                  <a:cubicBezTo>
                    <a:pt x="624" y="1939"/>
                    <a:pt x="624" y="1939"/>
                    <a:pt x="624" y="1938"/>
                  </a:cubicBezTo>
                  <a:cubicBezTo>
                    <a:pt x="623" y="1938"/>
                    <a:pt x="622" y="1938"/>
                    <a:pt x="621" y="1938"/>
                  </a:cubicBezTo>
                  <a:cubicBezTo>
                    <a:pt x="621" y="1938"/>
                    <a:pt x="621" y="1939"/>
                    <a:pt x="621" y="1939"/>
                  </a:cubicBezTo>
                  <a:cubicBezTo>
                    <a:pt x="622" y="1940"/>
                    <a:pt x="622" y="1940"/>
                    <a:pt x="621" y="1940"/>
                  </a:cubicBezTo>
                  <a:cubicBezTo>
                    <a:pt x="619" y="1939"/>
                    <a:pt x="617" y="1941"/>
                    <a:pt x="615" y="1941"/>
                  </a:cubicBezTo>
                  <a:cubicBezTo>
                    <a:pt x="613" y="1941"/>
                    <a:pt x="610" y="1941"/>
                    <a:pt x="608" y="1941"/>
                  </a:cubicBezTo>
                  <a:cubicBezTo>
                    <a:pt x="607" y="1941"/>
                    <a:pt x="605" y="1940"/>
                    <a:pt x="604" y="1941"/>
                  </a:cubicBezTo>
                  <a:cubicBezTo>
                    <a:pt x="602" y="1942"/>
                    <a:pt x="600" y="1942"/>
                    <a:pt x="599" y="1942"/>
                  </a:cubicBezTo>
                  <a:cubicBezTo>
                    <a:pt x="597" y="1942"/>
                    <a:pt x="595" y="1942"/>
                    <a:pt x="594" y="1940"/>
                  </a:cubicBezTo>
                  <a:cubicBezTo>
                    <a:pt x="594" y="1940"/>
                    <a:pt x="592" y="1940"/>
                    <a:pt x="592" y="1940"/>
                  </a:cubicBezTo>
                  <a:cubicBezTo>
                    <a:pt x="592" y="1941"/>
                    <a:pt x="592" y="1942"/>
                    <a:pt x="593" y="1942"/>
                  </a:cubicBezTo>
                  <a:cubicBezTo>
                    <a:pt x="593" y="1942"/>
                    <a:pt x="594" y="1942"/>
                    <a:pt x="594" y="1942"/>
                  </a:cubicBezTo>
                  <a:cubicBezTo>
                    <a:pt x="594" y="1942"/>
                    <a:pt x="593" y="1943"/>
                    <a:pt x="593" y="1943"/>
                  </a:cubicBezTo>
                  <a:cubicBezTo>
                    <a:pt x="591" y="1943"/>
                    <a:pt x="588" y="1942"/>
                    <a:pt x="586" y="1944"/>
                  </a:cubicBezTo>
                  <a:cubicBezTo>
                    <a:pt x="586" y="1944"/>
                    <a:pt x="585" y="1943"/>
                    <a:pt x="584" y="1942"/>
                  </a:cubicBezTo>
                  <a:cubicBezTo>
                    <a:pt x="584" y="1942"/>
                    <a:pt x="586" y="1941"/>
                    <a:pt x="585" y="1941"/>
                  </a:cubicBezTo>
                  <a:cubicBezTo>
                    <a:pt x="584" y="1941"/>
                    <a:pt x="583" y="1941"/>
                    <a:pt x="582" y="1941"/>
                  </a:cubicBezTo>
                  <a:cubicBezTo>
                    <a:pt x="581" y="1941"/>
                    <a:pt x="580" y="1941"/>
                    <a:pt x="579" y="1941"/>
                  </a:cubicBezTo>
                  <a:cubicBezTo>
                    <a:pt x="577" y="1941"/>
                    <a:pt x="580" y="1942"/>
                    <a:pt x="579" y="1943"/>
                  </a:cubicBezTo>
                  <a:cubicBezTo>
                    <a:pt x="578" y="1943"/>
                    <a:pt x="576" y="1944"/>
                    <a:pt x="575" y="1944"/>
                  </a:cubicBezTo>
                  <a:cubicBezTo>
                    <a:pt x="573" y="1944"/>
                    <a:pt x="571" y="1944"/>
                    <a:pt x="569" y="1944"/>
                  </a:cubicBezTo>
                  <a:cubicBezTo>
                    <a:pt x="568" y="1944"/>
                    <a:pt x="568" y="1945"/>
                    <a:pt x="568" y="1945"/>
                  </a:cubicBezTo>
                  <a:cubicBezTo>
                    <a:pt x="569" y="1945"/>
                    <a:pt x="570" y="1945"/>
                    <a:pt x="570" y="1945"/>
                  </a:cubicBezTo>
                  <a:cubicBezTo>
                    <a:pt x="570" y="1944"/>
                    <a:pt x="571" y="1947"/>
                    <a:pt x="572" y="1945"/>
                  </a:cubicBezTo>
                  <a:cubicBezTo>
                    <a:pt x="572" y="1944"/>
                    <a:pt x="574" y="1945"/>
                    <a:pt x="575" y="1945"/>
                  </a:cubicBezTo>
                  <a:cubicBezTo>
                    <a:pt x="576" y="1945"/>
                    <a:pt x="577" y="1946"/>
                    <a:pt x="578" y="1945"/>
                  </a:cubicBezTo>
                  <a:cubicBezTo>
                    <a:pt x="579" y="1944"/>
                    <a:pt x="581" y="1946"/>
                    <a:pt x="580" y="1947"/>
                  </a:cubicBezTo>
                  <a:cubicBezTo>
                    <a:pt x="579" y="1949"/>
                    <a:pt x="581" y="1950"/>
                    <a:pt x="580" y="1951"/>
                  </a:cubicBezTo>
                  <a:cubicBezTo>
                    <a:pt x="580" y="1951"/>
                    <a:pt x="581" y="1952"/>
                    <a:pt x="581" y="1952"/>
                  </a:cubicBezTo>
                  <a:cubicBezTo>
                    <a:pt x="581" y="1952"/>
                    <a:pt x="581" y="1952"/>
                    <a:pt x="582" y="1952"/>
                  </a:cubicBezTo>
                  <a:cubicBezTo>
                    <a:pt x="582" y="1951"/>
                    <a:pt x="584" y="1950"/>
                    <a:pt x="584" y="1951"/>
                  </a:cubicBezTo>
                  <a:cubicBezTo>
                    <a:pt x="585" y="1954"/>
                    <a:pt x="587" y="1952"/>
                    <a:pt x="589" y="1952"/>
                  </a:cubicBezTo>
                  <a:cubicBezTo>
                    <a:pt x="589" y="1952"/>
                    <a:pt x="589" y="1952"/>
                    <a:pt x="589" y="1952"/>
                  </a:cubicBezTo>
                  <a:cubicBezTo>
                    <a:pt x="589" y="1952"/>
                    <a:pt x="589" y="1951"/>
                    <a:pt x="588" y="1951"/>
                  </a:cubicBezTo>
                  <a:cubicBezTo>
                    <a:pt x="588" y="1951"/>
                    <a:pt x="587" y="1952"/>
                    <a:pt x="587" y="1951"/>
                  </a:cubicBezTo>
                  <a:cubicBezTo>
                    <a:pt x="588" y="1950"/>
                    <a:pt x="588" y="1949"/>
                    <a:pt x="589" y="1949"/>
                  </a:cubicBezTo>
                  <a:cubicBezTo>
                    <a:pt x="589" y="1948"/>
                    <a:pt x="590" y="1949"/>
                    <a:pt x="590" y="1949"/>
                  </a:cubicBezTo>
                  <a:cubicBezTo>
                    <a:pt x="590" y="1951"/>
                    <a:pt x="592" y="1950"/>
                    <a:pt x="593" y="1951"/>
                  </a:cubicBezTo>
                  <a:cubicBezTo>
                    <a:pt x="594" y="1951"/>
                    <a:pt x="595" y="1951"/>
                    <a:pt x="596" y="1951"/>
                  </a:cubicBezTo>
                  <a:cubicBezTo>
                    <a:pt x="598" y="1952"/>
                    <a:pt x="596" y="1952"/>
                    <a:pt x="596" y="1953"/>
                  </a:cubicBezTo>
                  <a:cubicBezTo>
                    <a:pt x="596" y="1954"/>
                    <a:pt x="596" y="1954"/>
                    <a:pt x="597" y="1954"/>
                  </a:cubicBezTo>
                  <a:cubicBezTo>
                    <a:pt x="598" y="1954"/>
                    <a:pt x="599" y="1954"/>
                    <a:pt x="601" y="1954"/>
                  </a:cubicBezTo>
                  <a:cubicBezTo>
                    <a:pt x="603" y="1953"/>
                    <a:pt x="605" y="1953"/>
                    <a:pt x="607" y="1953"/>
                  </a:cubicBezTo>
                  <a:cubicBezTo>
                    <a:pt x="608" y="1953"/>
                    <a:pt x="608" y="1953"/>
                    <a:pt x="608" y="1953"/>
                  </a:cubicBezTo>
                  <a:cubicBezTo>
                    <a:pt x="608" y="1953"/>
                    <a:pt x="608" y="1952"/>
                    <a:pt x="607" y="1952"/>
                  </a:cubicBezTo>
                  <a:cubicBezTo>
                    <a:pt x="606" y="1952"/>
                    <a:pt x="604" y="1952"/>
                    <a:pt x="602" y="1952"/>
                  </a:cubicBezTo>
                  <a:cubicBezTo>
                    <a:pt x="601" y="1952"/>
                    <a:pt x="601" y="1952"/>
                    <a:pt x="601" y="1952"/>
                  </a:cubicBezTo>
                  <a:cubicBezTo>
                    <a:pt x="601" y="1952"/>
                    <a:pt x="601" y="1952"/>
                    <a:pt x="602" y="1951"/>
                  </a:cubicBezTo>
                  <a:cubicBezTo>
                    <a:pt x="603" y="1951"/>
                    <a:pt x="604" y="1950"/>
                    <a:pt x="604" y="1951"/>
                  </a:cubicBezTo>
                  <a:cubicBezTo>
                    <a:pt x="605" y="1952"/>
                    <a:pt x="606" y="1951"/>
                    <a:pt x="606" y="1950"/>
                  </a:cubicBezTo>
                  <a:cubicBezTo>
                    <a:pt x="606" y="1947"/>
                    <a:pt x="609" y="1948"/>
                    <a:pt x="611" y="1947"/>
                  </a:cubicBezTo>
                  <a:cubicBezTo>
                    <a:pt x="611" y="1947"/>
                    <a:pt x="612" y="1947"/>
                    <a:pt x="612" y="1947"/>
                  </a:cubicBezTo>
                  <a:cubicBezTo>
                    <a:pt x="612" y="1947"/>
                    <a:pt x="612" y="1948"/>
                    <a:pt x="612" y="1948"/>
                  </a:cubicBezTo>
                  <a:cubicBezTo>
                    <a:pt x="611" y="1950"/>
                    <a:pt x="611" y="1950"/>
                    <a:pt x="613" y="1950"/>
                  </a:cubicBezTo>
                  <a:cubicBezTo>
                    <a:pt x="614" y="1950"/>
                    <a:pt x="615" y="1950"/>
                    <a:pt x="617" y="1950"/>
                  </a:cubicBezTo>
                  <a:moveTo>
                    <a:pt x="677" y="1935"/>
                  </a:moveTo>
                  <a:cubicBezTo>
                    <a:pt x="676" y="1935"/>
                    <a:pt x="674" y="1935"/>
                    <a:pt x="673" y="1935"/>
                  </a:cubicBezTo>
                  <a:cubicBezTo>
                    <a:pt x="672" y="1934"/>
                    <a:pt x="671" y="1936"/>
                    <a:pt x="669" y="1936"/>
                  </a:cubicBezTo>
                  <a:cubicBezTo>
                    <a:pt x="669" y="1935"/>
                    <a:pt x="667" y="1936"/>
                    <a:pt x="666" y="1936"/>
                  </a:cubicBezTo>
                  <a:cubicBezTo>
                    <a:pt x="662" y="1936"/>
                    <a:pt x="657" y="1937"/>
                    <a:pt x="653" y="1937"/>
                  </a:cubicBezTo>
                  <a:cubicBezTo>
                    <a:pt x="653" y="1937"/>
                    <a:pt x="653" y="1937"/>
                    <a:pt x="652" y="1938"/>
                  </a:cubicBezTo>
                  <a:cubicBezTo>
                    <a:pt x="653" y="1938"/>
                    <a:pt x="653" y="1938"/>
                    <a:pt x="653" y="1938"/>
                  </a:cubicBezTo>
                  <a:cubicBezTo>
                    <a:pt x="654" y="1938"/>
                    <a:pt x="655" y="1938"/>
                    <a:pt x="656" y="1938"/>
                  </a:cubicBezTo>
                  <a:cubicBezTo>
                    <a:pt x="657" y="1938"/>
                    <a:pt x="658" y="1939"/>
                    <a:pt x="658" y="1938"/>
                  </a:cubicBezTo>
                  <a:cubicBezTo>
                    <a:pt x="660" y="1937"/>
                    <a:pt x="661" y="1938"/>
                    <a:pt x="663" y="1938"/>
                  </a:cubicBezTo>
                  <a:cubicBezTo>
                    <a:pt x="663" y="1938"/>
                    <a:pt x="664" y="1938"/>
                    <a:pt x="664" y="1938"/>
                  </a:cubicBezTo>
                  <a:cubicBezTo>
                    <a:pt x="664" y="1939"/>
                    <a:pt x="663" y="1939"/>
                    <a:pt x="663" y="1939"/>
                  </a:cubicBezTo>
                  <a:cubicBezTo>
                    <a:pt x="662" y="1939"/>
                    <a:pt x="660" y="1939"/>
                    <a:pt x="660" y="1939"/>
                  </a:cubicBezTo>
                  <a:cubicBezTo>
                    <a:pt x="657" y="1941"/>
                    <a:pt x="654" y="1941"/>
                    <a:pt x="652" y="1941"/>
                  </a:cubicBezTo>
                  <a:cubicBezTo>
                    <a:pt x="650" y="1941"/>
                    <a:pt x="649" y="1942"/>
                    <a:pt x="648" y="1943"/>
                  </a:cubicBezTo>
                  <a:cubicBezTo>
                    <a:pt x="648" y="1943"/>
                    <a:pt x="648" y="1943"/>
                    <a:pt x="648" y="1944"/>
                  </a:cubicBezTo>
                  <a:cubicBezTo>
                    <a:pt x="648" y="1944"/>
                    <a:pt x="648" y="1944"/>
                    <a:pt x="649" y="1944"/>
                  </a:cubicBezTo>
                  <a:cubicBezTo>
                    <a:pt x="650" y="1944"/>
                    <a:pt x="651" y="1944"/>
                    <a:pt x="652" y="1943"/>
                  </a:cubicBezTo>
                  <a:cubicBezTo>
                    <a:pt x="653" y="1942"/>
                    <a:pt x="654" y="1943"/>
                    <a:pt x="655" y="1943"/>
                  </a:cubicBezTo>
                  <a:cubicBezTo>
                    <a:pt x="656" y="1942"/>
                    <a:pt x="656" y="1944"/>
                    <a:pt x="657" y="1943"/>
                  </a:cubicBezTo>
                  <a:cubicBezTo>
                    <a:pt x="658" y="1942"/>
                    <a:pt x="658" y="1944"/>
                    <a:pt x="659" y="1943"/>
                  </a:cubicBezTo>
                  <a:cubicBezTo>
                    <a:pt x="660" y="1943"/>
                    <a:pt x="661" y="1943"/>
                    <a:pt x="663" y="1943"/>
                  </a:cubicBezTo>
                  <a:cubicBezTo>
                    <a:pt x="663" y="1943"/>
                    <a:pt x="664" y="1943"/>
                    <a:pt x="665" y="1943"/>
                  </a:cubicBezTo>
                  <a:cubicBezTo>
                    <a:pt x="664" y="1943"/>
                    <a:pt x="663" y="1944"/>
                    <a:pt x="663" y="1944"/>
                  </a:cubicBezTo>
                  <a:cubicBezTo>
                    <a:pt x="662" y="1944"/>
                    <a:pt x="662" y="1944"/>
                    <a:pt x="661" y="1944"/>
                  </a:cubicBezTo>
                  <a:cubicBezTo>
                    <a:pt x="661" y="1944"/>
                    <a:pt x="660" y="1945"/>
                    <a:pt x="661" y="1946"/>
                  </a:cubicBezTo>
                  <a:cubicBezTo>
                    <a:pt x="661" y="1946"/>
                    <a:pt x="662" y="1946"/>
                    <a:pt x="662" y="1946"/>
                  </a:cubicBezTo>
                  <a:cubicBezTo>
                    <a:pt x="664" y="1945"/>
                    <a:pt x="666" y="1946"/>
                    <a:pt x="668" y="1946"/>
                  </a:cubicBezTo>
                  <a:cubicBezTo>
                    <a:pt x="669" y="1946"/>
                    <a:pt x="669" y="1946"/>
                    <a:pt x="669" y="1944"/>
                  </a:cubicBezTo>
                  <a:cubicBezTo>
                    <a:pt x="668" y="1943"/>
                    <a:pt x="669" y="1942"/>
                    <a:pt x="670" y="1942"/>
                  </a:cubicBezTo>
                  <a:cubicBezTo>
                    <a:pt x="671" y="1942"/>
                    <a:pt x="673" y="1942"/>
                    <a:pt x="675" y="1942"/>
                  </a:cubicBezTo>
                  <a:cubicBezTo>
                    <a:pt x="675" y="1942"/>
                    <a:pt x="675" y="1942"/>
                    <a:pt x="675" y="1943"/>
                  </a:cubicBezTo>
                  <a:cubicBezTo>
                    <a:pt x="675" y="1943"/>
                    <a:pt x="675" y="1944"/>
                    <a:pt x="675" y="1944"/>
                  </a:cubicBezTo>
                  <a:cubicBezTo>
                    <a:pt x="674" y="1944"/>
                    <a:pt x="673" y="1944"/>
                    <a:pt x="672" y="1944"/>
                  </a:cubicBezTo>
                  <a:cubicBezTo>
                    <a:pt x="672" y="1944"/>
                    <a:pt x="672" y="1944"/>
                    <a:pt x="672" y="1944"/>
                  </a:cubicBezTo>
                  <a:cubicBezTo>
                    <a:pt x="672" y="1944"/>
                    <a:pt x="672" y="1945"/>
                    <a:pt x="672" y="1945"/>
                  </a:cubicBezTo>
                  <a:cubicBezTo>
                    <a:pt x="673" y="1946"/>
                    <a:pt x="674" y="1946"/>
                    <a:pt x="675" y="1946"/>
                  </a:cubicBezTo>
                  <a:cubicBezTo>
                    <a:pt x="677" y="1946"/>
                    <a:pt x="676" y="1947"/>
                    <a:pt x="676" y="1947"/>
                  </a:cubicBezTo>
                  <a:cubicBezTo>
                    <a:pt x="676" y="1948"/>
                    <a:pt x="676" y="1948"/>
                    <a:pt x="675" y="1949"/>
                  </a:cubicBezTo>
                  <a:cubicBezTo>
                    <a:pt x="674" y="1949"/>
                    <a:pt x="673" y="1949"/>
                    <a:pt x="672" y="1949"/>
                  </a:cubicBezTo>
                  <a:cubicBezTo>
                    <a:pt x="672" y="1949"/>
                    <a:pt x="672" y="1949"/>
                    <a:pt x="672" y="1950"/>
                  </a:cubicBezTo>
                  <a:cubicBezTo>
                    <a:pt x="672" y="1950"/>
                    <a:pt x="672" y="1950"/>
                    <a:pt x="672" y="1950"/>
                  </a:cubicBezTo>
                  <a:cubicBezTo>
                    <a:pt x="674" y="1949"/>
                    <a:pt x="677" y="1950"/>
                    <a:pt x="679" y="1950"/>
                  </a:cubicBezTo>
                  <a:cubicBezTo>
                    <a:pt x="682" y="1949"/>
                    <a:pt x="684" y="1949"/>
                    <a:pt x="686" y="1949"/>
                  </a:cubicBezTo>
                  <a:cubicBezTo>
                    <a:pt x="687" y="1948"/>
                    <a:pt x="688" y="1948"/>
                    <a:pt x="689" y="1948"/>
                  </a:cubicBezTo>
                  <a:cubicBezTo>
                    <a:pt x="688" y="1948"/>
                    <a:pt x="688" y="1947"/>
                    <a:pt x="688" y="1946"/>
                  </a:cubicBezTo>
                  <a:cubicBezTo>
                    <a:pt x="688" y="1946"/>
                    <a:pt x="688" y="1945"/>
                    <a:pt x="688" y="1945"/>
                  </a:cubicBezTo>
                  <a:cubicBezTo>
                    <a:pt x="691" y="1944"/>
                    <a:pt x="694" y="1942"/>
                    <a:pt x="696" y="1943"/>
                  </a:cubicBezTo>
                  <a:cubicBezTo>
                    <a:pt x="698" y="1944"/>
                    <a:pt x="700" y="1943"/>
                    <a:pt x="701" y="1943"/>
                  </a:cubicBezTo>
                  <a:cubicBezTo>
                    <a:pt x="702" y="1943"/>
                    <a:pt x="702" y="1942"/>
                    <a:pt x="702" y="1942"/>
                  </a:cubicBezTo>
                  <a:cubicBezTo>
                    <a:pt x="702" y="1941"/>
                    <a:pt x="701" y="1941"/>
                    <a:pt x="701" y="1941"/>
                  </a:cubicBezTo>
                  <a:cubicBezTo>
                    <a:pt x="697" y="1943"/>
                    <a:pt x="693" y="1941"/>
                    <a:pt x="690" y="1943"/>
                  </a:cubicBezTo>
                  <a:cubicBezTo>
                    <a:pt x="689" y="1944"/>
                    <a:pt x="685" y="1941"/>
                    <a:pt x="686" y="1945"/>
                  </a:cubicBezTo>
                  <a:cubicBezTo>
                    <a:pt x="686" y="1945"/>
                    <a:pt x="685" y="1946"/>
                    <a:pt x="685" y="1946"/>
                  </a:cubicBezTo>
                  <a:cubicBezTo>
                    <a:pt x="684" y="1946"/>
                    <a:pt x="683" y="1946"/>
                    <a:pt x="682" y="1946"/>
                  </a:cubicBezTo>
                  <a:cubicBezTo>
                    <a:pt x="682" y="1946"/>
                    <a:pt x="682" y="1945"/>
                    <a:pt x="681" y="1945"/>
                  </a:cubicBezTo>
                  <a:cubicBezTo>
                    <a:pt x="682" y="1945"/>
                    <a:pt x="682" y="1945"/>
                    <a:pt x="683" y="1945"/>
                  </a:cubicBezTo>
                  <a:cubicBezTo>
                    <a:pt x="683" y="1945"/>
                    <a:pt x="684" y="1945"/>
                    <a:pt x="684" y="1944"/>
                  </a:cubicBezTo>
                  <a:cubicBezTo>
                    <a:pt x="684" y="1943"/>
                    <a:pt x="683" y="1943"/>
                    <a:pt x="683" y="1943"/>
                  </a:cubicBezTo>
                  <a:cubicBezTo>
                    <a:pt x="682" y="1943"/>
                    <a:pt x="682" y="1943"/>
                    <a:pt x="681" y="1943"/>
                  </a:cubicBezTo>
                  <a:cubicBezTo>
                    <a:pt x="681" y="1943"/>
                    <a:pt x="681" y="1943"/>
                    <a:pt x="680" y="1942"/>
                  </a:cubicBezTo>
                  <a:cubicBezTo>
                    <a:pt x="681" y="1942"/>
                    <a:pt x="681" y="1942"/>
                    <a:pt x="681" y="1942"/>
                  </a:cubicBezTo>
                  <a:cubicBezTo>
                    <a:pt x="682" y="1941"/>
                    <a:pt x="683" y="1941"/>
                    <a:pt x="683" y="1941"/>
                  </a:cubicBezTo>
                  <a:cubicBezTo>
                    <a:pt x="685" y="1941"/>
                    <a:pt x="687" y="1942"/>
                    <a:pt x="688" y="1942"/>
                  </a:cubicBezTo>
                  <a:cubicBezTo>
                    <a:pt x="690" y="1942"/>
                    <a:pt x="691" y="1940"/>
                    <a:pt x="693" y="1940"/>
                  </a:cubicBezTo>
                  <a:cubicBezTo>
                    <a:pt x="696" y="1941"/>
                    <a:pt x="699" y="1939"/>
                    <a:pt x="702" y="1939"/>
                  </a:cubicBezTo>
                  <a:cubicBezTo>
                    <a:pt x="703" y="1939"/>
                    <a:pt x="703" y="1938"/>
                    <a:pt x="703" y="1938"/>
                  </a:cubicBezTo>
                  <a:cubicBezTo>
                    <a:pt x="702" y="1937"/>
                    <a:pt x="702" y="1936"/>
                    <a:pt x="704" y="1935"/>
                  </a:cubicBezTo>
                  <a:cubicBezTo>
                    <a:pt x="704" y="1935"/>
                    <a:pt x="704" y="1934"/>
                    <a:pt x="704" y="1934"/>
                  </a:cubicBezTo>
                  <a:cubicBezTo>
                    <a:pt x="703" y="1934"/>
                    <a:pt x="703" y="1933"/>
                    <a:pt x="703" y="1933"/>
                  </a:cubicBezTo>
                  <a:cubicBezTo>
                    <a:pt x="702" y="1931"/>
                    <a:pt x="702" y="1931"/>
                    <a:pt x="700" y="1933"/>
                  </a:cubicBezTo>
                  <a:cubicBezTo>
                    <a:pt x="700" y="1933"/>
                    <a:pt x="699" y="1933"/>
                    <a:pt x="699" y="1933"/>
                  </a:cubicBezTo>
                  <a:cubicBezTo>
                    <a:pt x="698" y="1932"/>
                    <a:pt x="697" y="1933"/>
                    <a:pt x="696" y="1933"/>
                  </a:cubicBezTo>
                  <a:cubicBezTo>
                    <a:pt x="695" y="1935"/>
                    <a:pt x="694" y="1932"/>
                    <a:pt x="693" y="1933"/>
                  </a:cubicBezTo>
                  <a:cubicBezTo>
                    <a:pt x="692" y="1935"/>
                    <a:pt x="690" y="1934"/>
                    <a:pt x="689" y="1936"/>
                  </a:cubicBezTo>
                  <a:cubicBezTo>
                    <a:pt x="689" y="1937"/>
                    <a:pt x="688" y="1937"/>
                    <a:pt x="687" y="1937"/>
                  </a:cubicBezTo>
                  <a:cubicBezTo>
                    <a:pt x="686" y="1937"/>
                    <a:pt x="686" y="1936"/>
                    <a:pt x="686" y="1935"/>
                  </a:cubicBezTo>
                  <a:cubicBezTo>
                    <a:pt x="686" y="1934"/>
                    <a:pt x="685" y="1934"/>
                    <a:pt x="684" y="1934"/>
                  </a:cubicBezTo>
                  <a:cubicBezTo>
                    <a:pt x="682" y="1936"/>
                    <a:pt x="679" y="1935"/>
                    <a:pt x="677" y="1935"/>
                  </a:cubicBezTo>
                  <a:moveTo>
                    <a:pt x="343" y="1981"/>
                  </a:moveTo>
                  <a:cubicBezTo>
                    <a:pt x="343" y="1981"/>
                    <a:pt x="343" y="1985"/>
                    <a:pt x="343" y="1985"/>
                  </a:cubicBezTo>
                  <a:cubicBezTo>
                    <a:pt x="343" y="1986"/>
                    <a:pt x="342" y="1988"/>
                    <a:pt x="341" y="1988"/>
                  </a:cubicBezTo>
                  <a:cubicBezTo>
                    <a:pt x="339" y="1988"/>
                    <a:pt x="339" y="1987"/>
                    <a:pt x="339" y="1986"/>
                  </a:cubicBezTo>
                  <a:cubicBezTo>
                    <a:pt x="340" y="1984"/>
                    <a:pt x="337" y="1984"/>
                    <a:pt x="337" y="1983"/>
                  </a:cubicBezTo>
                  <a:cubicBezTo>
                    <a:pt x="337" y="1982"/>
                    <a:pt x="336" y="1982"/>
                    <a:pt x="335" y="1983"/>
                  </a:cubicBezTo>
                  <a:cubicBezTo>
                    <a:pt x="335" y="1983"/>
                    <a:pt x="334" y="1983"/>
                    <a:pt x="334" y="1983"/>
                  </a:cubicBezTo>
                  <a:cubicBezTo>
                    <a:pt x="332" y="1982"/>
                    <a:pt x="332" y="1982"/>
                    <a:pt x="330" y="1984"/>
                  </a:cubicBezTo>
                  <a:cubicBezTo>
                    <a:pt x="329" y="1984"/>
                    <a:pt x="327" y="1985"/>
                    <a:pt x="327" y="1983"/>
                  </a:cubicBezTo>
                  <a:cubicBezTo>
                    <a:pt x="327" y="1982"/>
                    <a:pt x="326" y="1982"/>
                    <a:pt x="325" y="1982"/>
                  </a:cubicBezTo>
                  <a:cubicBezTo>
                    <a:pt x="324" y="1982"/>
                    <a:pt x="325" y="1982"/>
                    <a:pt x="325" y="1981"/>
                  </a:cubicBezTo>
                  <a:cubicBezTo>
                    <a:pt x="325" y="1979"/>
                    <a:pt x="326" y="1980"/>
                    <a:pt x="327" y="1979"/>
                  </a:cubicBezTo>
                  <a:cubicBezTo>
                    <a:pt x="327" y="1978"/>
                    <a:pt x="328" y="1978"/>
                    <a:pt x="328" y="1978"/>
                  </a:cubicBezTo>
                  <a:cubicBezTo>
                    <a:pt x="327" y="1978"/>
                    <a:pt x="327" y="1977"/>
                    <a:pt x="327" y="1977"/>
                  </a:cubicBezTo>
                  <a:cubicBezTo>
                    <a:pt x="325" y="1977"/>
                    <a:pt x="324" y="1977"/>
                    <a:pt x="323" y="1977"/>
                  </a:cubicBezTo>
                  <a:cubicBezTo>
                    <a:pt x="321" y="1977"/>
                    <a:pt x="321" y="1978"/>
                    <a:pt x="321" y="1979"/>
                  </a:cubicBezTo>
                  <a:cubicBezTo>
                    <a:pt x="321" y="1982"/>
                    <a:pt x="320" y="1982"/>
                    <a:pt x="318" y="1983"/>
                  </a:cubicBezTo>
                  <a:cubicBezTo>
                    <a:pt x="318" y="1983"/>
                    <a:pt x="317" y="1983"/>
                    <a:pt x="317" y="1982"/>
                  </a:cubicBezTo>
                  <a:cubicBezTo>
                    <a:pt x="317" y="1981"/>
                    <a:pt x="316" y="1980"/>
                    <a:pt x="316" y="1979"/>
                  </a:cubicBezTo>
                  <a:cubicBezTo>
                    <a:pt x="315" y="1980"/>
                    <a:pt x="315" y="1981"/>
                    <a:pt x="314" y="1982"/>
                  </a:cubicBezTo>
                  <a:cubicBezTo>
                    <a:pt x="314" y="1982"/>
                    <a:pt x="313" y="1982"/>
                    <a:pt x="312" y="1982"/>
                  </a:cubicBezTo>
                  <a:cubicBezTo>
                    <a:pt x="312" y="1982"/>
                    <a:pt x="311" y="1982"/>
                    <a:pt x="310" y="1982"/>
                  </a:cubicBezTo>
                  <a:cubicBezTo>
                    <a:pt x="309" y="1983"/>
                    <a:pt x="308" y="1984"/>
                    <a:pt x="307" y="1984"/>
                  </a:cubicBezTo>
                  <a:cubicBezTo>
                    <a:pt x="308" y="1986"/>
                    <a:pt x="309" y="1985"/>
                    <a:pt x="310" y="1985"/>
                  </a:cubicBezTo>
                  <a:cubicBezTo>
                    <a:pt x="311" y="1985"/>
                    <a:pt x="312" y="1985"/>
                    <a:pt x="314" y="1985"/>
                  </a:cubicBezTo>
                  <a:cubicBezTo>
                    <a:pt x="314" y="1985"/>
                    <a:pt x="314" y="1985"/>
                    <a:pt x="314" y="1985"/>
                  </a:cubicBezTo>
                  <a:cubicBezTo>
                    <a:pt x="314" y="1986"/>
                    <a:pt x="314" y="1986"/>
                    <a:pt x="314" y="1986"/>
                  </a:cubicBezTo>
                  <a:cubicBezTo>
                    <a:pt x="313" y="1987"/>
                    <a:pt x="312" y="1987"/>
                    <a:pt x="312" y="1988"/>
                  </a:cubicBezTo>
                  <a:cubicBezTo>
                    <a:pt x="312" y="1990"/>
                    <a:pt x="314" y="1989"/>
                    <a:pt x="315" y="1989"/>
                  </a:cubicBezTo>
                  <a:cubicBezTo>
                    <a:pt x="316" y="1989"/>
                    <a:pt x="318" y="1991"/>
                    <a:pt x="320" y="1989"/>
                  </a:cubicBezTo>
                  <a:cubicBezTo>
                    <a:pt x="320" y="1989"/>
                    <a:pt x="320" y="1989"/>
                    <a:pt x="320" y="1990"/>
                  </a:cubicBezTo>
                  <a:cubicBezTo>
                    <a:pt x="320" y="1990"/>
                    <a:pt x="320" y="1990"/>
                    <a:pt x="320" y="1990"/>
                  </a:cubicBezTo>
                  <a:cubicBezTo>
                    <a:pt x="319" y="1991"/>
                    <a:pt x="319" y="1991"/>
                    <a:pt x="318" y="1991"/>
                  </a:cubicBezTo>
                  <a:cubicBezTo>
                    <a:pt x="315" y="1991"/>
                    <a:pt x="312" y="1991"/>
                    <a:pt x="310" y="1991"/>
                  </a:cubicBezTo>
                  <a:cubicBezTo>
                    <a:pt x="309" y="1991"/>
                    <a:pt x="309" y="1991"/>
                    <a:pt x="309" y="1991"/>
                  </a:cubicBezTo>
                  <a:cubicBezTo>
                    <a:pt x="309" y="1991"/>
                    <a:pt x="309" y="1992"/>
                    <a:pt x="310" y="1992"/>
                  </a:cubicBezTo>
                  <a:cubicBezTo>
                    <a:pt x="310" y="1992"/>
                    <a:pt x="311" y="1992"/>
                    <a:pt x="312" y="1992"/>
                  </a:cubicBezTo>
                  <a:cubicBezTo>
                    <a:pt x="312" y="1992"/>
                    <a:pt x="312" y="1992"/>
                    <a:pt x="312" y="1992"/>
                  </a:cubicBezTo>
                  <a:cubicBezTo>
                    <a:pt x="312" y="1992"/>
                    <a:pt x="312" y="1992"/>
                    <a:pt x="311" y="1993"/>
                  </a:cubicBezTo>
                  <a:cubicBezTo>
                    <a:pt x="311" y="1993"/>
                    <a:pt x="311" y="1993"/>
                    <a:pt x="311" y="1994"/>
                  </a:cubicBezTo>
                  <a:cubicBezTo>
                    <a:pt x="311" y="1994"/>
                    <a:pt x="311" y="1995"/>
                    <a:pt x="312" y="1995"/>
                  </a:cubicBezTo>
                  <a:cubicBezTo>
                    <a:pt x="313" y="1995"/>
                    <a:pt x="314" y="1995"/>
                    <a:pt x="314" y="1994"/>
                  </a:cubicBezTo>
                  <a:cubicBezTo>
                    <a:pt x="315" y="1994"/>
                    <a:pt x="314" y="1993"/>
                    <a:pt x="314" y="1992"/>
                  </a:cubicBezTo>
                  <a:cubicBezTo>
                    <a:pt x="314" y="1992"/>
                    <a:pt x="314" y="1992"/>
                    <a:pt x="314" y="1992"/>
                  </a:cubicBezTo>
                  <a:cubicBezTo>
                    <a:pt x="317" y="1992"/>
                    <a:pt x="319" y="1991"/>
                    <a:pt x="321" y="1993"/>
                  </a:cubicBezTo>
                  <a:cubicBezTo>
                    <a:pt x="322" y="1993"/>
                    <a:pt x="324" y="1994"/>
                    <a:pt x="325" y="1993"/>
                  </a:cubicBezTo>
                  <a:cubicBezTo>
                    <a:pt x="326" y="1992"/>
                    <a:pt x="326" y="1993"/>
                    <a:pt x="327" y="1994"/>
                  </a:cubicBezTo>
                  <a:cubicBezTo>
                    <a:pt x="328" y="1995"/>
                    <a:pt x="330" y="1995"/>
                    <a:pt x="331" y="1994"/>
                  </a:cubicBezTo>
                  <a:cubicBezTo>
                    <a:pt x="331" y="1993"/>
                    <a:pt x="331" y="1993"/>
                    <a:pt x="332" y="1993"/>
                  </a:cubicBezTo>
                  <a:cubicBezTo>
                    <a:pt x="333" y="1995"/>
                    <a:pt x="334" y="1995"/>
                    <a:pt x="336" y="1993"/>
                  </a:cubicBezTo>
                  <a:cubicBezTo>
                    <a:pt x="336" y="1993"/>
                    <a:pt x="336" y="1993"/>
                    <a:pt x="337" y="1993"/>
                  </a:cubicBezTo>
                  <a:cubicBezTo>
                    <a:pt x="339" y="1993"/>
                    <a:pt x="340" y="1992"/>
                    <a:pt x="342" y="1992"/>
                  </a:cubicBezTo>
                  <a:cubicBezTo>
                    <a:pt x="342" y="1992"/>
                    <a:pt x="343" y="1992"/>
                    <a:pt x="343" y="1993"/>
                  </a:cubicBezTo>
                  <a:cubicBezTo>
                    <a:pt x="344" y="1992"/>
                    <a:pt x="345" y="1992"/>
                    <a:pt x="346" y="1992"/>
                  </a:cubicBezTo>
                  <a:cubicBezTo>
                    <a:pt x="348" y="1991"/>
                    <a:pt x="348" y="1991"/>
                    <a:pt x="348" y="1989"/>
                  </a:cubicBezTo>
                  <a:cubicBezTo>
                    <a:pt x="348" y="1988"/>
                    <a:pt x="347" y="1988"/>
                    <a:pt x="347" y="1988"/>
                  </a:cubicBezTo>
                  <a:cubicBezTo>
                    <a:pt x="346" y="1988"/>
                    <a:pt x="346" y="1989"/>
                    <a:pt x="346" y="1989"/>
                  </a:cubicBezTo>
                  <a:cubicBezTo>
                    <a:pt x="344" y="1989"/>
                    <a:pt x="343" y="1989"/>
                    <a:pt x="343" y="1988"/>
                  </a:cubicBezTo>
                  <a:cubicBezTo>
                    <a:pt x="344" y="1986"/>
                    <a:pt x="345" y="1987"/>
                    <a:pt x="346" y="1987"/>
                  </a:cubicBezTo>
                  <a:cubicBezTo>
                    <a:pt x="348" y="1987"/>
                    <a:pt x="349" y="1986"/>
                    <a:pt x="348" y="1985"/>
                  </a:cubicBezTo>
                  <a:cubicBezTo>
                    <a:pt x="348" y="1984"/>
                    <a:pt x="347" y="1983"/>
                    <a:pt x="348" y="1983"/>
                  </a:cubicBezTo>
                  <a:cubicBezTo>
                    <a:pt x="350" y="1983"/>
                    <a:pt x="351" y="1984"/>
                    <a:pt x="352" y="1983"/>
                  </a:cubicBezTo>
                  <a:cubicBezTo>
                    <a:pt x="351" y="1982"/>
                    <a:pt x="350" y="1982"/>
                    <a:pt x="349" y="1982"/>
                  </a:cubicBezTo>
                  <a:cubicBezTo>
                    <a:pt x="348" y="1982"/>
                    <a:pt x="348" y="1982"/>
                    <a:pt x="347" y="1981"/>
                  </a:cubicBezTo>
                  <a:cubicBezTo>
                    <a:pt x="348" y="1981"/>
                    <a:pt x="348" y="1980"/>
                    <a:pt x="348" y="1980"/>
                  </a:cubicBezTo>
                  <a:cubicBezTo>
                    <a:pt x="349" y="1980"/>
                    <a:pt x="349" y="1980"/>
                    <a:pt x="350" y="1981"/>
                  </a:cubicBezTo>
                  <a:cubicBezTo>
                    <a:pt x="350" y="1981"/>
                    <a:pt x="351" y="1981"/>
                    <a:pt x="352" y="1981"/>
                  </a:cubicBezTo>
                  <a:cubicBezTo>
                    <a:pt x="352" y="1981"/>
                    <a:pt x="352" y="1980"/>
                    <a:pt x="352" y="1980"/>
                  </a:cubicBezTo>
                  <a:cubicBezTo>
                    <a:pt x="352" y="1979"/>
                    <a:pt x="353" y="1978"/>
                    <a:pt x="351" y="1977"/>
                  </a:cubicBezTo>
                  <a:cubicBezTo>
                    <a:pt x="349" y="1977"/>
                    <a:pt x="347" y="1977"/>
                    <a:pt x="345" y="1977"/>
                  </a:cubicBezTo>
                  <a:cubicBezTo>
                    <a:pt x="345" y="1977"/>
                    <a:pt x="344" y="1978"/>
                    <a:pt x="344" y="1979"/>
                  </a:cubicBezTo>
                  <a:cubicBezTo>
                    <a:pt x="344" y="1979"/>
                    <a:pt x="345" y="1980"/>
                    <a:pt x="345" y="1980"/>
                  </a:cubicBezTo>
                  <a:cubicBezTo>
                    <a:pt x="345" y="1981"/>
                    <a:pt x="345" y="1982"/>
                    <a:pt x="345" y="1982"/>
                  </a:cubicBezTo>
                  <a:cubicBezTo>
                    <a:pt x="344" y="1982"/>
                    <a:pt x="344" y="1982"/>
                    <a:pt x="343" y="1981"/>
                  </a:cubicBezTo>
                  <a:moveTo>
                    <a:pt x="55" y="1497"/>
                  </a:moveTo>
                  <a:cubicBezTo>
                    <a:pt x="55" y="1497"/>
                    <a:pt x="54" y="1496"/>
                    <a:pt x="53" y="1495"/>
                  </a:cubicBezTo>
                  <a:cubicBezTo>
                    <a:pt x="52" y="1495"/>
                    <a:pt x="53" y="1495"/>
                    <a:pt x="53" y="1494"/>
                  </a:cubicBezTo>
                  <a:cubicBezTo>
                    <a:pt x="53" y="1494"/>
                    <a:pt x="53" y="1493"/>
                    <a:pt x="53" y="1493"/>
                  </a:cubicBezTo>
                  <a:cubicBezTo>
                    <a:pt x="52" y="1493"/>
                    <a:pt x="51" y="1492"/>
                    <a:pt x="50" y="1493"/>
                  </a:cubicBezTo>
                  <a:cubicBezTo>
                    <a:pt x="47" y="1494"/>
                    <a:pt x="46" y="1496"/>
                    <a:pt x="44" y="1499"/>
                  </a:cubicBezTo>
                  <a:cubicBezTo>
                    <a:pt x="44" y="1500"/>
                    <a:pt x="44" y="1501"/>
                    <a:pt x="43" y="1501"/>
                  </a:cubicBezTo>
                  <a:cubicBezTo>
                    <a:pt x="42" y="1502"/>
                    <a:pt x="42" y="1504"/>
                    <a:pt x="42" y="1504"/>
                  </a:cubicBezTo>
                  <a:cubicBezTo>
                    <a:pt x="41" y="1506"/>
                    <a:pt x="41" y="1508"/>
                    <a:pt x="41" y="1510"/>
                  </a:cubicBezTo>
                  <a:cubicBezTo>
                    <a:pt x="41" y="1512"/>
                    <a:pt x="40" y="1514"/>
                    <a:pt x="40" y="1516"/>
                  </a:cubicBezTo>
                  <a:cubicBezTo>
                    <a:pt x="40" y="1516"/>
                    <a:pt x="40" y="1516"/>
                    <a:pt x="41" y="1517"/>
                  </a:cubicBezTo>
                  <a:cubicBezTo>
                    <a:pt x="41" y="1516"/>
                    <a:pt x="41" y="1516"/>
                    <a:pt x="42" y="1516"/>
                  </a:cubicBezTo>
                  <a:cubicBezTo>
                    <a:pt x="42" y="1515"/>
                    <a:pt x="42" y="1515"/>
                    <a:pt x="42" y="1515"/>
                  </a:cubicBezTo>
                  <a:cubicBezTo>
                    <a:pt x="42" y="1515"/>
                    <a:pt x="43" y="1515"/>
                    <a:pt x="43" y="1515"/>
                  </a:cubicBezTo>
                  <a:cubicBezTo>
                    <a:pt x="43" y="1516"/>
                    <a:pt x="43" y="1517"/>
                    <a:pt x="43" y="1518"/>
                  </a:cubicBezTo>
                  <a:cubicBezTo>
                    <a:pt x="43" y="1518"/>
                    <a:pt x="43" y="1518"/>
                    <a:pt x="43" y="1518"/>
                  </a:cubicBezTo>
                  <a:cubicBezTo>
                    <a:pt x="43" y="1518"/>
                    <a:pt x="44" y="1518"/>
                    <a:pt x="44" y="1517"/>
                  </a:cubicBezTo>
                  <a:cubicBezTo>
                    <a:pt x="45" y="1516"/>
                    <a:pt x="45" y="1517"/>
                    <a:pt x="45" y="1518"/>
                  </a:cubicBezTo>
                  <a:cubicBezTo>
                    <a:pt x="46" y="1518"/>
                    <a:pt x="47" y="1520"/>
                    <a:pt x="48" y="1517"/>
                  </a:cubicBezTo>
                  <a:cubicBezTo>
                    <a:pt x="48" y="1516"/>
                    <a:pt x="49" y="1515"/>
                    <a:pt x="50" y="1516"/>
                  </a:cubicBezTo>
                  <a:cubicBezTo>
                    <a:pt x="52" y="1516"/>
                    <a:pt x="53" y="1516"/>
                    <a:pt x="52" y="1513"/>
                  </a:cubicBezTo>
                  <a:cubicBezTo>
                    <a:pt x="52" y="1513"/>
                    <a:pt x="52" y="1513"/>
                    <a:pt x="52" y="1513"/>
                  </a:cubicBezTo>
                  <a:cubicBezTo>
                    <a:pt x="53" y="1513"/>
                    <a:pt x="54" y="1513"/>
                    <a:pt x="54" y="1512"/>
                  </a:cubicBezTo>
                  <a:cubicBezTo>
                    <a:pt x="54" y="1511"/>
                    <a:pt x="55" y="1511"/>
                    <a:pt x="56" y="1511"/>
                  </a:cubicBezTo>
                  <a:cubicBezTo>
                    <a:pt x="56" y="1511"/>
                    <a:pt x="57" y="1510"/>
                    <a:pt x="58" y="1509"/>
                  </a:cubicBezTo>
                  <a:cubicBezTo>
                    <a:pt x="58" y="1508"/>
                    <a:pt x="59" y="1506"/>
                    <a:pt x="59" y="1506"/>
                  </a:cubicBezTo>
                  <a:cubicBezTo>
                    <a:pt x="58" y="1504"/>
                    <a:pt x="59" y="1503"/>
                    <a:pt x="58" y="1502"/>
                  </a:cubicBezTo>
                  <a:cubicBezTo>
                    <a:pt x="58" y="1501"/>
                    <a:pt x="57" y="1501"/>
                    <a:pt x="57" y="1501"/>
                  </a:cubicBezTo>
                  <a:cubicBezTo>
                    <a:pt x="57" y="1501"/>
                    <a:pt x="56" y="1502"/>
                    <a:pt x="56" y="1502"/>
                  </a:cubicBezTo>
                  <a:cubicBezTo>
                    <a:pt x="57" y="1504"/>
                    <a:pt x="56" y="1504"/>
                    <a:pt x="54" y="1504"/>
                  </a:cubicBezTo>
                  <a:cubicBezTo>
                    <a:pt x="54" y="1505"/>
                    <a:pt x="54" y="1505"/>
                    <a:pt x="54" y="1506"/>
                  </a:cubicBezTo>
                  <a:cubicBezTo>
                    <a:pt x="54" y="1506"/>
                    <a:pt x="53" y="1505"/>
                    <a:pt x="53" y="1505"/>
                  </a:cubicBezTo>
                  <a:cubicBezTo>
                    <a:pt x="53" y="1502"/>
                    <a:pt x="53" y="1502"/>
                    <a:pt x="51" y="1500"/>
                  </a:cubicBezTo>
                  <a:cubicBezTo>
                    <a:pt x="51" y="1500"/>
                    <a:pt x="51" y="1499"/>
                    <a:pt x="51" y="1499"/>
                  </a:cubicBezTo>
                  <a:cubicBezTo>
                    <a:pt x="51" y="1499"/>
                    <a:pt x="52" y="1498"/>
                    <a:pt x="52" y="1499"/>
                  </a:cubicBezTo>
                  <a:cubicBezTo>
                    <a:pt x="54" y="1500"/>
                    <a:pt x="54" y="1499"/>
                    <a:pt x="54" y="1498"/>
                  </a:cubicBezTo>
                  <a:cubicBezTo>
                    <a:pt x="55" y="1498"/>
                    <a:pt x="55" y="1497"/>
                    <a:pt x="55" y="1497"/>
                  </a:cubicBezTo>
                  <a:moveTo>
                    <a:pt x="44" y="1469"/>
                  </a:moveTo>
                  <a:cubicBezTo>
                    <a:pt x="45" y="1469"/>
                    <a:pt x="45" y="1469"/>
                    <a:pt x="45" y="1469"/>
                  </a:cubicBezTo>
                  <a:cubicBezTo>
                    <a:pt x="45" y="1470"/>
                    <a:pt x="45" y="1472"/>
                    <a:pt x="45" y="1473"/>
                  </a:cubicBezTo>
                  <a:cubicBezTo>
                    <a:pt x="45" y="1474"/>
                    <a:pt x="45" y="1474"/>
                    <a:pt x="45" y="1474"/>
                  </a:cubicBezTo>
                  <a:cubicBezTo>
                    <a:pt x="45" y="1474"/>
                    <a:pt x="46" y="1474"/>
                    <a:pt x="46" y="1473"/>
                  </a:cubicBezTo>
                  <a:cubicBezTo>
                    <a:pt x="46" y="1472"/>
                    <a:pt x="45" y="1471"/>
                    <a:pt x="47" y="1471"/>
                  </a:cubicBezTo>
                  <a:cubicBezTo>
                    <a:pt x="48" y="1472"/>
                    <a:pt x="48" y="1472"/>
                    <a:pt x="48" y="1472"/>
                  </a:cubicBezTo>
                  <a:cubicBezTo>
                    <a:pt x="48" y="1473"/>
                    <a:pt x="49" y="1474"/>
                    <a:pt x="47" y="1474"/>
                  </a:cubicBezTo>
                  <a:cubicBezTo>
                    <a:pt x="45" y="1475"/>
                    <a:pt x="46" y="1477"/>
                    <a:pt x="45" y="1479"/>
                  </a:cubicBezTo>
                  <a:cubicBezTo>
                    <a:pt x="46" y="1480"/>
                    <a:pt x="45" y="1482"/>
                    <a:pt x="46" y="1483"/>
                  </a:cubicBezTo>
                  <a:cubicBezTo>
                    <a:pt x="43" y="1485"/>
                    <a:pt x="46" y="1486"/>
                    <a:pt x="46" y="1488"/>
                  </a:cubicBezTo>
                  <a:cubicBezTo>
                    <a:pt x="45" y="1488"/>
                    <a:pt x="45" y="1489"/>
                    <a:pt x="45" y="1489"/>
                  </a:cubicBezTo>
                  <a:cubicBezTo>
                    <a:pt x="45" y="1489"/>
                    <a:pt x="45" y="1490"/>
                    <a:pt x="46" y="1490"/>
                  </a:cubicBezTo>
                  <a:cubicBezTo>
                    <a:pt x="46" y="1490"/>
                    <a:pt x="46" y="1489"/>
                    <a:pt x="46" y="1489"/>
                  </a:cubicBezTo>
                  <a:cubicBezTo>
                    <a:pt x="47" y="1488"/>
                    <a:pt x="46" y="1487"/>
                    <a:pt x="47" y="1486"/>
                  </a:cubicBezTo>
                  <a:cubicBezTo>
                    <a:pt x="47" y="1485"/>
                    <a:pt x="47" y="1484"/>
                    <a:pt x="48" y="1482"/>
                  </a:cubicBezTo>
                  <a:cubicBezTo>
                    <a:pt x="48" y="1482"/>
                    <a:pt x="49" y="1482"/>
                    <a:pt x="49" y="1482"/>
                  </a:cubicBezTo>
                  <a:cubicBezTo>
                    <a:pt x="50" y="1483"/>
                    <a:pt x="49" y="1483"/>
                    <a:pt x="50" y="1484"/>
                  </a:cubicBezTo>
                  <a:cubicBezTo>
                    <a:pt x="50" y="1484"/>
                    <a:pt x="50" y="1485"/>
                    <a:pt x="50" y="1484"/>
                  </a:cubicBezTo>
                  <a:cubicBezTo>
                    <a:pt x="51" y="1483"/>
                    <a:pt x="52" y="1483"/>
                    <a:pt x="54" y="1483"/>
                  </a:cubicBezTo>
                  <a:cubicBezTo>
                    <a:pt x="54" y="1483"/>
                    <a:pt x="54" y="1482"/>
                    <a:pt x="54" y="1482"/>
                  </a:cubicBezTo>
                  <a:cubicBezTo>
                    <a:pt x="54" y="1482"/>
                    <a:pt x="53" y="1481"/>
                    <a:pt x="53" y="1481"/>
                  </a:cubicBezTo>
                  <a:cubicBezTo>
                    <a:pt x="54" y="1480"/>
                    <a:pt x="54" y="1480"/>
                    <a:pt x="54" y="1480"/>
                  </a:cubicBezTo>
                  <a:cubicBezTo>
                    <a:pt x="54" y="1479"/>
                    <a:pt x="53" y="1479"/>
                    <a:pt x="53" y="1479"/>
                  </a:cubicBezTo>
                  <a:cubicBezTo>
                    <a:pt x="55" y="1477"/>
                    <a:pt x="54" y="1474"/>
                    <a:pt x="55" y="1472"/>
                  </a:cubicBezTo>
                  <a:cubicBezTo>
                    <a:pt x="56" y="1471"/>
                    <a:pt x="55" y="1468"/>
                    <a:pt x="53" y="1467"/>
                  </a:cubicBezTo>
                  <a:cubicBezTo>
                    <a:pt x="53" y="1467"/>
                    <a:pt x="52" y="1466"/>
                    <a:pt x="52" y="1466"/>
                  </a:cubicBezTo>
                  <a:cubicBezTo>
                    <a:pt x="52" y="1464"/>
                    <a:pt x="52" y="1463"/>
                    <a:pt x="51" y="1462"/>
                  </a:cubicBezTo>
                  <a:cubicBezTo>
                    <a:pt x="50" y="1460"/>
                    <a:pt x="51" y="1458"/>
                    <a:pt x="51" y="1456"/>
                  </a:cubicBezTo>
                  <a:cubicBezTo>
                    <a:pt x="52" y="1454"/>
                    <a:pt x="53" y="1455"/>
                    <a:pt x="54" y="1455"/>
                  </a:cubicBezTo>
                  <a:cubicBezTo>
                    <a:pt x="55" y="1455"/>
                    <a:pt x="56" y="1454"/>
                    <a:pt x="55" y="1453"/>
                  </a:cubicBezTo>
                  <a:cubicBezTo>
                    <a:pt x="54" y="1452"/>
                    <a:pt x="55" y="1451"/>
                    <a:pt x="54" y="1449"/>
                  </a:cubicBezTo>
                  <a:cubicBezTo>
                    <a:pt x="54" y="1449"/>
                    <a:pt x="54" y="1449"/>
                    <a:pt x="53" y="1448"/>
                  </a:cubicBezTo>
                  <a:cubicBezTo>
                    <a:pt x="50" y="1447"/>
                    <a:pt x="49" y="1451"/>
                    <a:pt x="47" y="1452"/>
                  </a:cubicBezTo>
                  <a:cubicBezTo>
                    <a:pt x="47" y="1452"/>
                    <a:pt x="47" y="1452"/>
                    <a:pt x="47" y="1453"/>
                  </a:cubicBezTo>
                  <a:cubicBezTo>
                    <a:pt x="47" y="1454"/>
                    <a:pt x="47" y="1455"/>
                    <a:pt x="48" y="1455"/>
                  </a:cubicBezTo>
                  <a:cubicBezTo>
                    <a:pt x="48" y="1456"/>
                    <a:pt x="48" y="1457"/>
                    <a:pt x="48" y="1458"/>
                  </a:cubicBezTo>
                  <a:cubicBezTo>
                    <a:pt x="47" y="1459"/>
                    <a:pt x="46" y="1459"/>
                    <a:pt x="46" y="1460"/>
                  </a:cubicBezTo>
                  <a:cubicBezTo>
                    <a:pt x="45" y="1463"/>
                    <a:pt x="45" y="1466"/>
                    <a:pt x="44" y="1469"/>
                  </a:cubicBezTo>
                  <a:moveTo>
                    <a:pt x="353" y="145"/>
                  </a:moveTo>
                  <a:cubicBezTo>
                    <a:pt x="354" y="145"/>
                    <a:pt x="355" y="144"/>
                    <a:pt x="356" y="145"/>
                  </a:cubicBezTo>
                  <a:cubicBezTo>
                    <a:pt x="356" y="146"/>
                    <a:pt x="357" y="146"/>
                    <a:pt x="358" y="145"/>
                  </a:cubicBezTo>
                  <a:cubicBezTo>
                    <a:pt x="359" y="144"/>
                    <a:pt x="359" y="145"/>
                    <a:pt x="360" y="145"/>
                  </a:cubicBezTo>
                  <a:cubicBezTo>
                    <a:pt x="362" y="148"/>
                    <a:pt x="362" y="148"/>
                    <a:pt x="365" y="148"/>
                  </a:cubicBezTo>
                  <a:cubicBezTo>
                    <a:pt x="366" y="148"/>
                    <a:pt x="366" y="148"/>
                    <a:pt x="366" y="148"/>
                  </a:cubicBezTo>
                  <a:cubicBezTo>
                    <a:pt x="367" y="149"/>
                    <a:pt x="367" y="149"/>
                    <a:pt x="368" y="148"/>
                  </a:cubicBezTo>
                  <a:cubicBezTo>
                    <a:pt x="369" y="148"/>
                    <a:pt x="370" y="148"/>
                    <a:pt x="371" y="148"/>
                  </a:cubicBezTo>
                  <a:cubicBezTo>
                    <a:pt x="372" y="148"/>
                    <a:pt x="372" y="148"/>
                    <a:pt x="373" y="148"/>
                  </a:cubicBezTo>
                  <a:cubicBezTo>
                    <a:pt x="372" y="148"/>
                    <a:pt x="372" y="149"/>
                    <a:pt x="371" y="149"/>
                  </a:cubicBezTo>
                  <a:cubicBezTo>
                    <a:pt x="369" y="149"/>
                    <a:pt x="367" y="150"/>
                    <a:pt x="365" y="150"/>
                  </a:cubicBezTo>
                  <a:cubicBezTo>
                    <a:pt x="363" y="150"/>
                    <a:pt x="361" y="149"/>
                    <a:pt x="360" y="150"/>
                  </a:cubicBezTo>
                  <a:cubicBezTo>
                    <a:pt x="358" y="151"/>
                    <a:pt x="357" y="151"/>
                    <a:pt x="355" y="151"/>
                  </a:cubicBezTo>
                  <a:cubicBezTo>
                    <a:pt x="356" y="152"/>
                    <a:pt x="358" y="151"/>
                    <a:pt x="359" y="151"/>
                  </a:cubicBezTo>
                  <a:cubicBezTo>
                    <a:pt x="359" y="152"/>
                    <a:pt x="359" y="152"/>
                    <a:pt x="359" y="152"/>
                  </a:cubicBezTo>
                  <a:cubicBezTo>
                    <a:pt x="359" y="152"/>
                    <a:pt x="359" y="152"/>
                    <a:pt x="359" y="152"/>
                  </a:cubicBezTo>
                  <a:cubicBezTo>
                    <a:pt x="357" y="152"/>
                    <a:pt x="360" y="154"/>
                    <a:pt x="358" y="154"/>
                  </a:cubicBezTo>
                  <a:cubicBezTo>
                    <a:pt x="358" y="155"/>
                    <a:pt x="358" y="155"/>
                    <a:pt x="359" y="155"/>
                  </a:cubicBezTo>
                  <a:cubicBezTo>
                    <a:pt x="361" y="155"/>
                    <a:pt x="362" y="155"/>
                    <a:pt x="363" y="155"/>
                  </a:cubicBezTo>
                  <a:cubicBezTo>
                    <a:pt x="364" y="155"/>
                    <a:pt x="365" y="154"/>
                    <a:pt x="365" y="154"/>
                  </a:cubicBezTo>
                  <a:cubicBezTo>
                    <a:pt x="364" y="154"/>
                    <a:pt x="364" y="153"/>
                    <a:pt x="363" y="153"/>
                  </a:cubicBezTo>
                  <a:cubicBezTo>
                    <a:pt x="363" y="153"/>
                    <a:pt x="363" y="153"/>
                    <a:pt x="363" y="153"/>
                  </a:cubicBezTo>
                  <a:cubicBezTo>
                    <a:pt x="362" y="153"/>
                    <a:pt x="362" y="153"/>
                    <a:pt x="362" y="152"/>
                  </a:cubicBezTo>
                  <a:cubicBezTo>
                    <a:pt x="362" y="152"/>
                    <a:pt x="362" y="151"/>
                    <a:pt x="363" y="151"/>
                  </a:cubicBezTo>
                  <a:cubicBezTo>
                    <a:pt x="367" y="152"/>
                    <a:pt x="372" y="150"/>
                    <a:pt x="376" y="150"/>
                  </a:cubicBezTo>
                  <a:cubicBezTo>
                    <a:pt x="378" y="151"/>
                    <a:pt x="379" y="151"/>
                    <a:pt x="381" y="151"/>
                  </a:cubicBezTo>
                  <a:cubicBezTo>
                    <a:pt x="379" y="152"/>
                    <a:pt x="378" y="151"/>
                    <a:pt x="377" y="151"/>
                  </a:cubicBezTo>
                  <a:cubicBezTo>
                    <a:pt x="376" y="151"/>
                    <a:pt x="376" y="151"/>
                    <a:pt x="376" y="151"/>
                  </a:cubicBezTo>
                  <a:cubicBezTo>
                    <a:pt x="375" y="152"/>
                    <a:pt x="374" y="153"/>
                    <a:pt x="374" y="154"/>
                  </a:cubicBezTo>
                  <a:cubicBezTo>
                    <a:pt x="374" y="155"/>
                    <a:pt x="375" y="154"/>
                    <a:pt x="376" y="154"/>
                  </a:cubicBezTo>
                  <a:cubicBezTo>
                    <a:pt x="377" y="153"/>
                    <a:pt x="378" y="154"/>
                    <a:pt x="380" y="153"/>
                  </a:cubicBezTo>
                  <a:cubicBezTo>
                    <a:pt x="381" y="153"/>
                    <a:pt x="382" y="151"/>
                    <a:pt x="383" y="153"/>
                  </a:cubicBezTo>
                  <a:cubicBezTo>
                    <a:pt x="384" y="152"/>
                    <a:pt x="385" y="152"/>
                    <a:pt x="387" y="152"/>
                  </a:cubicBezTo>
                  <a:cubicBezTo>
                    <a:pt x="388" y="152"/>
                    <a:pt x="389" y="153"/>
                    <a:pt x="390" y="151"/>
                  </a:cubicBezTo>
                  <a:cubicBezTo>
                    <a:pt x="390" y="151"/>
                    <a:pt x="391" y="151"/>
                    <a:pt x="391" y="151"/>
                  </a:cubicBezTo>
                  <a:cubicBezTo>
                    <a:pt x="391" y="151"/>
                    <a:pt x="390" y="151"/>
                    <a:pt x="390" y="150"/>
                  </a:cubicBezTo>
                  <a:cubicBezTo>
                    <a:pt x="389" y="150"/>
                    <a:pt x="387" y="152"/>
                    <a:pt x="386" y="150"/>
                  </a:cubicBezTo>
                  <a:cubicBezTo>
                    <a:pt x="385" y="148"/>
                    <a:pt x="383" y="147"/>
                    <a:pt x="381" y="148"/>
                  </a:cubicBezTo>
                  <a:cubicBezTo>
                    <a:pt x="380" y="148"/>
                    <a:pt x="380" y="147"/>
                    <a:pt x="380" y="146"/>
                  </a:cubicBezTo>
                  <a:cubicBezTo>
                    <a:pt x="379" y="144"/>
                    <a:pt x="379" y="144"/>
                    <a:pt x="376" y="145"/>
                  </a:cubicBezTo>
                  <a:cubicBezTo>
                    <a:pt x="376" y="145"/>
                    <a:pt x="375" y="145"/>
                    <a:pt x="375" y="144"/>
                  </a:cubicBezTo>
                  <a:cubicBezTo>
                    <a:pt x="374" y="143"/>
                    <a:pt x="373" y="144"/>
                    <a:pt x="373" y="144"/>
                  </a:cubicBezTo>
                  <a:cubicBezTo>
                    <a:pt x="372" y="144"/>
                    <a:pt x="372" y="144"/>
                    <a:pt x="371" y="144"/>
                  </a:cubicBezTo>
                  <a:cubicBezTo>
                    <a:pt x="372" y="144"/>
                    <a:pt x="372" y="144"/>
                    <a:pt x="373" y="145"/>
                  </a:cubicBezTo>
                  <a:cubicBezTo>
                    <a:pt x="373" y="145"/>
                    <a:pt x="372" y="146"/>
                    <a:pt x="372" y="146"/>
                  </a:cubicBezTo>
                  <a:cubicBezTo>
                    <a:pt x="371" y="146"/>
                    <a:pt x="370" y="146"/>
                    <a:pt x="368" y="146"/>
                  </a:cubicBezTo>
                  <a:cubicBezTo>
                    <a:pt x="368" y="146"/>
                    <a:pt x="367" y="145"/>
                    <a:pt x="367" y="145"/>
                  </a:cubicBezTo>
                  <a:cubicBezTo>
                    <a:pt x="367" y="144"/>
                    <a:pt x="366" y="144"/>
                    <a:pt x="366" y="144"/>
                  </a:cubicBezTo>
                  <a:cubicBezTo>
                    <a:pt x="367" y="144"/>
                    <a:pt x="367" y="144"/>
                    <a:pt x="367" y="144"/>
                  </a:cubicBezTo>
                  <a:cubicBezTo>
                    <a:pt x="368" y="144"/>
                    <a:pt x="368" y="144"/>
                    <a:pt x="369" y="145"/>
                  </a:cubicBezTo>
                  <a:cubicBezTo>
                    <a:pt x="369" y="145"/>
                    <a:pt x="370" y="145"/>
                    <a:pt x="370" y="144"/>
                  </a:cubicBezTo>
                  <a:cubicBezTo>
                    <a:pt x="370" y="144"/>
                    <a:pt x="370" y="144"/>
                    <a:pt x="370" y="144"/>
                  </a:cubicBezTo>
                  <a:cubicBezTo>
                    <a:pt x="370" y="143"/>
                    <a:pt x="370" y="143"/>
                    <a:pt x="369" y="143"/>
                  </a:cubicBezTo>
                  <a:cubicBezTo>
                    <a:pt x="368" y="143"/>
                    <a:pt x="368" y="143"/>
                    <a:pt x="367" y="143"/>
                  </a:cubicBezTo>
                  <a:cubicBezTo>
                    <a:pt x="366" y="143"/>
                    <a:pt x="366" y="143"/>
                    <a:pt x="366" y="142"/>
                  </a:cubicBezTo>
                  <a:cubicBezTo>
                    <a:pt x="366" y="142"/>
                    <a:pt x="366" y="142"/>
                    <a:pt x="367" y="142"/>
                  </a:cubicBezTo>
                  <a:cubicBezTo>
                    <a:pt x="367" y="142"/>
                    <a:pt x="367" y="141"/>
                    <a:pt x="367" y="141"/>
                  </a:cubicBezTo>
                  <a:cubicBezTo>
                    <a:pt x="365" y="141"/>
                    <a:pt x="363" y="139"/>
                    <a:pt x="362" y="141"/>
                  </a:cubicBezTo>
                  <a:cubicBezTo>
                    <a:pt x="361" y="141"/>
                    <a:pt x="360" y="141"/>
                    <a:pt x="359" y="141"/>
                  </a:cubicBezTo>
                  <a:cubicBezTo>
                    <a:pt x="358" y="140"/>
                    <a:pt x="358" y="140"/>
                    <a:pt x="358" y="140"/>
                  </a:cubicBezTo>
                  <a:cubicBezTo>
                    <a:pt x="356" y="142"/>
                    <a:pt x="354" y="142"/>
                    <a:pt x="351" y="142"/>
                  </a:cubicBezTo>
                  <a:cubicBezTo>
                    <a:pt x="350" y="142"/>
                    <a:pt x="349" y="142"/>
                    <a:pt x="347" y="143"/>
                  </a:cubicBezTo>
                  <a:cubicBezTo>
                    <a:pt x="347" y="143"/>
                    <a:pt x="347" y="143"/>
                    <a:pt x="346" y="143"/>
                  </a:cubicBezTo>
                  <a:cubicBezTo>
                    <a:pt x="347" y="143"/>
                    <a:pt x="347" y="144"/>
                    <a:pt x="347" y="144"/>
                  </a:cubicBezTo>
                  <a:cubicBezTo>
                    <a:pt x="349" y="144"/>
                    <a:pt x="351" y="144"/>
                    <a:pt x="352" y="144"/>
                  </a:cubicBezTo>
                  <a:cubicBezTo>
                    <a:pt x="352" y="144"/>
                    <a:pt x="353" y="144"/>
                    <a:pt x="353" y="145"/>
                  </a:cubicBezTo>
                  <a:moveTo>
                    <a:pt x="35" y="1745"/>
                  </a:moveTo>
                  <a:cubicBezTo>
                    <a:pt x="35" y="1745"/>
                    <a:pt x="35" y="1745"/>
                    <a:pt x="35" y="1744"/>
                  </a:cubicBezTo>
                  <a:cubicBezTo>
                    <a:pt x="33" y="1745"/>
                    <a:pt x="32" y="1746"/>
                    <a:pt x="31" y="1747"/>
                  </a:cubicBezTo>
                  <a:cubicBezTo>
                    <a:pt x="30" y="1748"/>
                    <a:pt x="30" y="1750"/>
                    <a:pt x="29" y="1751"/>
                  </a:cubicBezTo>
                  <a:cubicBezTo>
                    <a:pt x="28" y="1749"/>
                    <a:pt x="28" y="1748"/>
                    <a:pt x="28" y="1747"/>
                  </a:cubicBezTo>
                  <a:cubicBezTo>
                    <a:pt x="28" y="1746"/>
                    <a:pt x="28" y="1745"/>
                    <a:pt x="28" y="1744"/>
                  </a:cubicBezTo>
                  <a:cubicBezTo>
                    <a:pt x="28" y="1743"/>
                    <a:pt x="29" y="1742"/>
                    <a:pt x="30" y="1742"/>
                  </a:cubicBezTo>
                  <a:cubicBezTo>
                    <a:pt x="30" y="1742"/>
                    <a:pt x="31" y="1742"/>
                    <a:pt x="32" y="1742"/>
                  </a:cubicBezTo>
                  <a:cubicBezTo>
                    <a:pt x="35" y="1742"/>
                    <a:pt x="38" y="1739"/>
                    <a:pt x="37" y="1736"/>
                  </a:cubicBezTo>
                  <a:cubicBezTo>
                    <a:pt x="36" y="1735"/>
                    <a:pt x="37" y="1734"/>
                    <a:pt x="37" y="1732"/>
                  </a:cubicBezTo>
                  <a:cubicBezTo>
                    <a:pt x="37" y="1731"/>
                    <a:pt x="38" y="1729"/>
                    <a:pt x="38" y="1728"/>
                  </a:cubicBezTo>
                  <a:cubicBezTo>
                    <a:pt x="38" y="1728"/>
                    <a:pt x="38" y="1727"/>
                    <a:pt x="37" y="1727"/>
                  </a:cubicBezTo>
                  <a:cubicBezTo>
                    <a:pt x="37" y="1727"/>
                    <a:pt x="36" y="1727"/>
                    <a:pt x="36" y="1727"/>
                  </a:cubicBezTo>
                  <a:cubicBezTo>
                    <a:pt x="36" y="1728"/>
                    <a:pt x="36" y="1729"/>
                    <a:pt x="35" y="1729"/>
                  </a:cubicBezTo>
                  <a:cubicBezTo>
                    <a:pt x="35" y="1728"/>
                    <a:pt x="35" y="1727"/>
                    <a:pt x="35" y="1727"/>
                  </a:cubicBezTo>
                  <a:cubicBezTo>
                    <a:pt x="35" y="1726"/>
                    <a:pt x="35" y="1726"/>
                    <a:pt x="35" y="1726"/>
                  </a:cubicBezTo>
                  <a:cubicBezTo>
                    <a:pt x="35" y="1725"/>
                    <a:pt x="36" y="1724"/>
                    <a:pt x="34" y="1724"/>
                  </a:cubicBezTo>
                  <a:cubicBezTo>
                    <a:pt x="34" y="1724"/>
                    <a:pt x="33" y="1725"/>
                    <a:pt x="33" y="1725"/>
                  </a:cubicBezTo>
                  <a:cubicBezTo>
                    <a:pt x="32" y="1727"/>
                    <a:pt x="32" y="1728"/>
                    <a:pt x="32" y="1729"/>
                  </a:cubicBezTo>
                  <a:cubicBezTo>
                    <a:pt x="32" y="1730"/>
                    <a:pt x="33" y="1732"/>
                    <a:pt x="33" y="1732"/>
                  </a:cubicBezTo>
                  <a:cubicBezTo>
                    <a:pt x="32" y="1733"/>
                    <a:pt x="32" y="1734"/>
                    <a:pt x="32" y="1735"/>
                  </a:cubicBezTo>
                  <a:cubicBezTo>
                    <a:pt x="32" y="1736"/>
                    <a:pt x="33" y="1737"/>
                    <a:pt x="31" y="1737"/>
                  </a:cubicBezTo>
                  <a:cubicBezTo>
                    <a:pt x="31" y="1737"/>
                    <a:pt x="30" y="1738"/>
                    <a:pt x="29" y="1736"/>
                  </a:cubicBezTo>
                  <a:cubicBezTo>
                    <a:pt x="29" y="1735"/>
                    <a:pt x="28" y="1735"/>
                    <a:pt x="27" y="1736"/>
                  </a:cubicBezTo>
                  <a:cubicBezTo>
                    <a:pt x="26" y="1737"/>
                    <a:pt x="25" y="1739"/>
                    <a:pt x="25" y="1741"/>
                  </a:cubicBezTo>
                  <a:cubicBezTo>
                    <a:pt x="26" y="1743"/>
                    <a:pt x="26" y="1746"/>
                    <a:pt x="25" y="1748"/>
                  </a:cubicBezTo>
                  <a:cubicBezTo>
                    <a:pt x="25" y="1751"/>
                    <a:pt x="26" y="1753"/>
                    <a:pt x="25" y="1755"/>
                  </a:cubicBezTo>
                  <a:cubicBezTo>
                    <a:pt x="25" y="1757"/>
                    <a:pt x="26" y="1758"/>
                    <a:pt x="25" y="1759"/>
                  </a:cubicBezTo>
                  <a:cubicBezTo>
                    <a:pt x="25" y="1760"/>
                    <a:pt x="25" y="1760"/>
                    <a:pt x="26" y="1760"/>
                  </a:cubicBezTo>
                  <a:cubicBezTo>
                    <a:pt x="27" y="1761"/>
                    <a:pt x="28" y="1760"/>
                    <a:pt x="27" y="1759"/>
                  </a:cubicBezTo>
                  <a:cubicBezTo>
                    <a:pt x="26" y="1758"/>
                    <a:pt x="28" y="1757"/>
                    <a:pt x="27" y="1755"/>
                  </a:cubicBezTo>
                  <a:cubicBezTo>
                    <a:pt x="27" y="1753"/>
                    <a:pt x="30" y="1753"/>
                    <a:pt x="30" y="1752"/>
                  </a:cubicBezTo>
                  <a:cubicBezTo>
                    <a:pt x="31" y="1752"/>
                    <a:pt x="32" y="1751"/>
                    <a:pt x="32" y="1753"/>
                  </a:cubicBezTo>
                  <a:cubicBezTo>
                    <a:pt x="32" y="1753"/>
                    <a:pt x="32" y="1754"/>
                    <a:pt x="33" y="1753"/>
                  </a:cubicBezTo>
                  <a:cubicBezTo>
                    <a:pt x="34" y="1752"/>
                    <a:pt x="34" y="1752"/>
                    <a:pt x="35" y="1751"/>
                  </a:cubicBezTo>
                  <a:cubicBezTo>
                    <a:pt x="35" y="1750"/>
                    <a:pt x="35" y="1750"/>
                    <a:pt x="34" y="1750"/>
                  </a:cubicBezTo>
                  <a:cubicBezTo>
                    <a:pt x="34" y="1750"/>
                    <a:pt x="33" y="1749"/>
                    <a:pt x="32" y="1749"/>
                  </a:cubicBezTo>
                  <a:cubicBezTo>
                    <a:pt x="33" y="1748"/>
                    <a:pt x="34" y="1748"/>
                    <a:pt x="34" y="1748"/>
                  </a:cubicBezTo>
                  <a:cubicBezTo>
                    <a:pt x="36" y="1748"/>
                    <a:pt x="35" y="1746"/>
                    <a:pt x="35" y="1745"/>
                  </a:cubicBezTo>
                  <a:moveTo>
                    <a:pt x="691" y="1961"/>
                  </a:moveTo>
                  <a:cubicBezTo>
                    <a:pt x="692" y="1961"/>
                    <a:pt x="693" y="1961"/>
                    <a:pt x="694" y="1961"/>
                  </a:cubicBezTo>
                  <a:cubicBezTo>
                    <a:pt x="694" y="1961"/>
                    <a:pt x="694" y="1962"/>
                    <a:pt x="695" y="1962"/>
                  </a:cubicBezTo>
                  <a:cubicBezTo>
                    <a:pt x="694" y="1962"/>
                    <a:pt x="694" y="1963"/>
                    <a:pt x="694" y="1963"/>
                  </a:cubicBezTo>
                  <a:cubicBezTo>
                    <a:pt x="692" y="1963"/>
                    <a:pt x="691" y="1964"/>
                    <a:pt x="690" y="1964"/>
                  </a:cubicBezTo>
                  <a:cubicBezTo>
                    <a:pt x="690" y="1964"/>
                    <a:pt x="690" y="1965"/>
                    <a:pt x="690" y="1965"/>
                  </a:cubicBezTo>
                  <a:cubicBezTo>
                    <a:pt x="690" y="1965"/>
                    <a:pt x="690" y="1966"/>
                    <a:pt x="690" y="1966"/>
                  </a:cubicBezTo>
                  <a:cubicBezTo>
                    <a:pt x="692" y="1964"/>
                    <a:pt x="693" y="1965"/>
                    <a:pt x="694" y="1965"/>
                  </a:cubicBezTo>
                  <a:cubicBezTo>
                    <a:pt x="697" y="1965"/>
                    <a:pt x="700" y="1966"/>
                    <a:pt x="702" y="1964"/>
                  </a:cubicBezTo>
                  <a:cubicBezTo>
                    <a:pt x="702" y="1964"/>
                    <a:pt x="703" y="1964"/>
                    <a:pt x="703" y="1965"/>
                  </a:cubicBezTo>
                  <a:cubicBezTo>
                    <a:pt x="703" y="1965"/>
                    <a:pt x="703" y="1966"/>
                    <a:pt x="702" y="1966"/>
                  </a:cubicBezTo>
                  <a:cubicBezTo>
                    <a:pt x="701" y="1966"/>
                    <a:pt x="700" y="1966"/>
                    <a:pt x="699" y="1966"/>
                  </a:cubicBezTo>
                  <a:cubicBezTo>
                    <a:pt x="698" y="1966"/>
                    <a:pt x="698" y="1966"/>
                    <a:pt x="698" y="1966"/>
                  </a:cubicBezTo>
                  <a:cubicBezTo>
                    <a:pt x="698" y="1966"/>
                    <a:pt x="698" y="1967"/>
                    <a:pt x="698" y="1967"/>
                  </a:cubicBezTo>
                  <a:cubicBezTo>
                    <a:pt x="700" y="1968"/>
                    <a:pt x="701" y="1968"/>
                    <a:pt x="703" y="1967"/>
                  </a:cubicBezTo>
                  <a:cubicBezTo>
                    <a:pt x="703" y="1967"/>
                    <a:pt x="704" y="1967"/>
                    <a:pt x="704" y="1967"/>
                  </a:cubicBezTo>
                  <a:cubicBezTo>
                    <a:pt x="704" y="1967"/>
                    <a:pt x="704" y="1968"/>
                    <a:pt x="704" y="1968"/>
                  </a:cubicBezTo>
                  <a:cubicBezTo>
                    <a:pt x="703" y="1968"/>
                    <a:pt x="703" y="1968"/>
                    <a:pt x="702" y="1969"/>
                  </a:cubicBezTo>
                  <a:cubicBezTo>
                    <a:pt x="702" y="1969"/>
                    <a:pt x="701" y="1969"/>
                    <a:pt x="700" y="1969"/>
                  </a:cubicBezTo>
                  <a:cubicBezTo>
                    <a:pt x="701" y="1969"/>
                    <a:pt x="702" y="1970"/>
                    <a:pt x="702" y="1970"/>
                  </a:cubicBezTo>
                  <a:cubicBezTo>
                    <a:pt x="703" y="1969"/>
                    <a:pt x="705" y="1970"/>
                    <a:pt x="705" y="1969"/>
                  </a:cubicBezTo>
                  <a:cubicBezTo>
                    <a:pt x="706" y="1966"/>
                    <a:pt x="709" y="1966"/>
                    <a:pt x="711" y="1967"/>
                  </a:cubicBezTo>
                  <a:cubicBezTo>
                    <a:pt x="713" y="1967"/>
                    <a:pt x="713" y="1966"/>
                    <a:pt x="713" y="1965"/>
                  </a:cubicBezTo>
                  <a:cubicBezTo>
                    <a:pt x="712" y="1962"/>
                    <a:pt x="712" y="1962"/>
                    <a:pt x="715" y="1961"/>
                  </a:cubicBezTo>
                  <a:cubicBezTo>
                    <a:pt x="715" y="1961"/>
                    <a:pt x="716" y="1961"/>
                    <a:pt x="716" y="1961"/>
                  </a:cubicBezTo>
                  <a:cubicBezTo>
                    <a:pt x="717" y="1961"/>
                    <a:pt x="717" y="1960"/>
                    <a:pt x="717" y="1960"/>
                  </a:cubicBezTo>
                  <a:cubicBezTo>
                    <a:pt x="717" y="1959"/>
                    <a:pt x="716" y="1959"/>
                    <a:pt x="716" y="1959"/>
                  </a:cubicBezTo>
                  <a:cubicBezTo>
                    <a:pt x="715" y="1957"/>
                    <a:pt x="713" y="1960"/>
                    <a:pt x="712" y="1958"/>
                  </a:cubicBezTo>
                  <a:cubicBezTo>
                    <a:pt x="712" y="1959"/>
                    <a:pt x="712" y="1960"/>
                    <a:pt x="712" y="1960"/>
                  </a:cubicBezTo>
                  <a:cubicBezTo>
                    <a:pt x="713" y="1960"/>
                    <a:pt x="712" y="1961"/>
                    <a:pt x="712" y="1961"/>
                  </a:cubicBezTo>
                  <a:cubicBezTo>
                    <a:pt x="711" y="1961"/>
                    <a:pt x="709" y="1961"/>
                    <a:pt x="708" y="1961"/>
                  </a:cubicBezTo>
                  <a:cubicBezTo>
                    <a:pt x="708" y="1961"/>
                    <a:pt x="707" y="1961"/>
                    <a:pt x="707" y="1962"/>
                  </a:cubicBezTo>
                  <a:cubicBezTo>
                    <a:pt x="708" y="1962"/>
                    <a:pt x="708" y="1962"/>
                    <a:pt x="708" y="1962"/>
                  </a:cubicBezTo>
                  <a:cubicBezTo>
                    <a:pt x="710" y="1962"/>
                    <a:pt x="707" y="1964"/>
                    <a:pt x="709" y="1964"/>
                  </a:cubicBezTo>
                  <a:cubicBezTo>
                    <a:pt x="710" y="1964"/>
                    <a:pt x="710" y="1964"/>
                    <a:pt x="710" y="1964"/>
                  </a:cubicBezTo>
                  <a:cubicBezTo>
                    <a:pt x="710" y="1964"/>
                    <a:pt x="710" y="1965"/>
                    <a:pt x="709" y="1965"/>
                  </a:cubicBezTo>
                  <a:cubicBezTo>
                    <a:pt x="708" y="1965"/>
                    <a:pt x="707" y="1965"/>
                    <a:pt x="706" y="1965"/>
                  </a:cubicBezTo>
                  <a:cubicBezTo>
                    <a:pt x="706" y="1965"/>
                    <a:pt x="705" y="1964"/>
                    <a:pt x="705" y="1964"/>
                  </a:cubicBezTo>
                  <a:cubicBezTo>
                    <a:pt x="705" y="1964"/>
                    <a:pt x="706" y="1964"/>
                    <a:pt x="706" y="1964"/>
                  </a:cubicBezTo>
                  <a:cubicBezTo>
                    <a:pt x="706" y="1964"/>
                    <a:pt x="708" y="1964"/>
                    <a:pt x="707" y="1963"/>
                  </a:cubicBezTo>
                  <a:cubicBezTo>
                    <a:pt x="706" y="1962"/>
                    <a:pt x="705" y="1961"/>
                    <a:pt x="704" y="1959"/>
                  </a:cubicBezTo>
                  <a:cubicBezTo>
                    <a:pt x="703" y="1957"/>
                    <a:pt x="703" y="1957"/>
                    <a:pt x="701" y="1957"/>
                  </a:cubicBezTo>
                  <a:cubicBezTo>
                    <a:pt x="700" y="1957"/>
                    <a:pt x="699" y="1957"/>
                    <a:pt x="698" y="1957"/>
                  </a:cubicBezTo>
                  <a:cubicBezTo>
                    <a:pt x="698" y="1957"/>
                    <a:pt x="698" y="1957"/>
                    <a:pt x="698" y="1957"/>
                  </a:cubicBezTo>
                  <a:cubicBezTo>
                    <a:pt x="698" y="1957"/>
                    <a:pt x="698" y="1956"/>
                    <a:pt x="699" y="1956"/>
                  </a:cubicBezTo>
                  <a:cubicBezTo>
                    <a:pt x="700" y="1956"/>
                    <a:pt x="701" y="1956"/>
                    <a:pt x="702" y="1955"/>
                  </a:cubicBezTo>
                  <a:cubicBezTo>
                    <a:pt x="702" y="1955"/>
                    <a:pt x="702" y="1955"/>
                    <a:pt x="702" y="1954"/>
                  </a:cubicBezTo>
                  <a:cubicBezTo>
                    <a:pt x="702" y="1954"/>
                    <a:pt x="702" y="1953"/>
                    <a:pt x="702" y="1953"/>
                  </a:cubicBezTo>
                  <a:cubicBezTo>
                    <a:pt x="699" y="1953"/>
                    <a:pt x="697" y="1954"/>
                    <a:pt x="695" y="1955"/>
                  </a:cubicBezTo>
                  <a:cubicBezTo>
                    <a:pt x="694" y="1955"/>
                    <a:pt x="694" y="1956"/>
                    <a:pt x="694" y="1957"/>
                  </a:cubicBezTo>
                  <a:cubicBezTo>
                    <a:pt x="694" y="1959"/>
                    <a:pt x="694" y="1960"/>
                    <a:pt x="692" y="1960"/>
                  </a:cubicBezTo>
                  <a:cubicBezTo>
                    <a:pt x="689" y="1960"/>
                    <a:pt x="687" y="1960"/>
                    <a:pt x="684" y="1960"/>
                  </a:cubicBezTo>
                  <a:cubicBezTo>
                    <a:pt x="684" y="1960"/>
                    <a:pt x="684" y="1961"/>
                    <a:pt x="683" y="1962"/>
                  </a:cubicBezTo>
                  <a:cubicBezTo>
                    <a:pt x="684" y="1962"/>
                    <a:pt x="684" y="1962"/>
                    <a:pt x="684" y="1962"/>
                  </a:cubicBezTo>
                  <a:cubicBezTo>
                    <a:pt x="687" y="1962"/>
                    <a:pt x="689" y="1961"/>
                    <a:pt x="691" y="1961"/>
                  </a:cubicBezTo>
                  <a:moveTo>
                    <a:pt x="434" y="130"/>
                  </a:moveTo>
                  <a:cubicBezTo>
                    <a:pt x="434" y="130"/>
                    <a:pt x="433" y="130"/>
                    <a:pt x="432" y="130"/>
                  </a:cubicBezTo>
                  <a:cubicBezTo>
                    <a:pt x="432" y="130"/>
                    <a:pt x="431" y="130"/>
                    <a:pt x="431" y="130"/>
                  </a:cubicBezTo>
                  <a:cubicBezTo>
                    <a:pt x="431" y="132"/>
                    <a:pt x="428" y="131"/>
                    <a:pt x="427" y="131"/>
                  </a:cubicBezTo>
                  <a:cubicBezTo>
                    <a:pt x="427" y="131"/>
                    <a:pt x="427" y="131"/>
                    <a:pt x="427" y="131"/>
                  </a:cubicBezTo>
                  <a:cubicBezTo>
                    <a:pt x="427" y="130"/>
                    <a:pt x="427" y="130"/>
                    <a:pt x="427" y="129"/>
                  </a:cubicBezTo>
                  <a:cubicBezTo>
                    <a:pt x="428" y="129"/>
                    <a:pt x="428" y="129"/>
                    <a:pt x="429" y="129"/>
                  </a:cubicBezTo>
                  <a:cubicBezTo>
                    <a:pt x="428" y="129"/>
                    <a:pt x="428" y="128"/>
                    <a:pt x="427" y="128"/>
                  </a:cubicBezTo>
                  <a:cubicBezTo>
                    <a:pt x="426" y="128"/>
                    <a:pt x="424" y="128"/>
                    <a:pt x="423" y="128"/>
                  </a:cubicBezTo>
                  <a:cubicBezTo>
                    <a:pt x="422" y="128"/>
                    <a:pt x="422" y="128"/>
                    <a:pt x="422" y="128"/>
                  </a:cubicBezTo>
                  <a:cubicBezTo>
                    <a:pt x="422" y="128"/>
                    <a:pt x="423" y="127"/>
                    <a:pt x="423" y="127"/>
                  </a:cubicBezTo>
                  <a:cubicBezTo>
                    <a:pt x="423" y="127"/>
                    <a:pt x="424" y="128"/>
                    <a:pt x="424" y="127"/>
                  </a:cubicBezTo>
                  <a:cubicBezTo>
                    <a:pt x="425" y="127"/>
                    <a:pt x="425" y="127"/>
                    <a:pt x="426" y="127"/>
                  </a:cubicBezTo>
                  <a:cubicBezTo>
                    <a:pt x="425" y="127"/>
                    <a:pt x="425" y="127"/>
                    <a:pt x="424" y="126"/>
                  </a:cubicBezTo>
                  <a:cubicBezTo>
                    <a:pt x="422" y="126"/>
                    <a:pt x="421" y="125"/>
                    <a:pt x="418" y="122"/>
                  </a:cubicBezTo>
                  <a:cubicBezTo>
                    <a:pt x="417" y="121"/>
                    <a:pt x="416" y="121"/>
                    <a:pt x="415" y="121"/>
                  </a:cubicBezTo>
                  <a:cubicBezTo>
                    <a:pt x="413" y="122"/>
                    <a:pt x="411" y="121"/>
                    <a:pt x="409" y="122"/>
                  </a:cubicBezTo>
                  <a:cubicBezTo>
                    <a:pt x="409" y="122"/>
                    <a:pt x="409" y="122"/>
                    <a:pt x="409" y="123"/>
                  </a:cubicBezTo>
                  <a:cubicBezTo>
                    <a:pt x="409" y="123"/>
                    <a:pt x="409" y="124"/>
                    <a:pt x="409" y="124"/>
                  </a:cubicBezTo>
                  <a:cubicBezTo>
                    <a:pt x="411" y="124"/>
                    <a:pt x="413" y="124"/>
                    <a:pt x="414" y="124"/>
                  </a:cubicBezTo>
                  <a:cubicBezTo>
                    <a:pt x="414" y="124"/>
                    <a:pt x="415" y="124"/>
                    <a:pt x="415" y="124"/>
                  </a:cubicBezTo>
                  <a:cubicBezTo>
                    <a:pt x="415" y="124"/>
                    <a:pt x="414" y="125"/>
                    <a:pt x="414" y="125"/>
                  </a:cubicBezTo>
                  <a:cubicBezTo>
                    <a:pt x="413" y="125"/>
                    <a:pt x="411" y="125"/>
                    <a:pt x="410" y="125"/>
                  </a:cubicBezTo>
                  <a:cubicBezTo>
                    <a:pt x="410" y="125"/>
                    <a:pt x="410" y="125"/>
                    <a:pt x="410" y="125"/>
                  </a:cubicBezTo>
                  <a:cubicBezTo>
                    <a:pt x="410" y="125"/>
                    <a:pt x="410" y="125"/>
                    <a:pt x="410" y="125"/>
                  </a:cubicBezTo>
                  <a:cubicBezTo>
                    <a:pt x="410" y="126"/>
                    <a:pt x="410" y="126"/>
                    <a:pt x="410" y="126"/>
                  </a:cubicBezTo>
                  <a:cubicBezTo>
                    <a:pt x="411" y="126"/>
                    <a:pt x="412" y="125"/>
                    <a:pt x="413" y="126"/>
                  </a:cubicBezTo>
                  <a:cubicBezTo>
                    <a:pt x="414" y="126"/>
                    <a:pt x="412" y="127"/>
                    <a:pt x="412" y="128"/>
                  </a:cubicBezTo>
                  <a:cubicBezTo>
                    <a:pt x="413" y="128"/>
                    <a:pt x="413" y="128"/>
                    <a:pt x="413" y="128"/>
                  </a:cubicBezTo>
                  <a:cubicBezTo>
                    <a:pt x="415" y="127"/>
                    <a:pt x="416" y="127"/>
                    <a:pt x="417" y="129"/>
                  </a:cubicBezTo>
                  <a:cubicBezTo>
                    <a:pt x="418" y="129"/>
                    <a:pt x="419" y="131"/>
                    <a:pt x="421" y="130"/>
                  </a:cubicBezTo>
                  <a:cubicBezTo>
                    <a:pt x="421" y="129"/>
                    <a:pt x="422" y="130"/>
                    <a:pt x="423" y="130"/>
                  </a:cubicBezTo>
                  <a:cubicBezTo>
                    <a:pt x="424" y="131"/>
                    <a:pt x="424" y="132"/>
                    <a:pt x="424" y="132"/>
                  </a:cubicBezTo>
                  <a:cubicBezTo>
                    <a:pt x="422" y="133"/>
                    <a:pt x="424" y="134"/>
                    <a:pt x="424" y="135"/>
                  </a:cubicBezTo>
                  <a:cubicBezTo>
                    <a:pt x="424" y="135"/>
                    <a:pt x="425" y="136"/>
                    <a:pt x="424" y="136"/>
                  </a:cubicBezTo>
                  <a:cubicBezTo>
                    <a:pt x="424" y="136"/>
                    <a:pt x="424" y="136"/>
                    <a:pt x="423" y="136"/>
                  </a:cubicBezTo>
                  <a:cubicBezTo>
                    <a:pt x="424" y="137"/>
                    <a:pt x="424" y="137"/>
                    <a:pt x="424" y="137"/>
                  </a:cubicBezTo>
                  <a:cubicBezTo>
                    <a:pt x="428" y="136"/>
                    <a:pt x="431" y="139"/>
                    <a:pt x="434" y="135"/>
                  </a:cubicBezTo>
                  <a:cubicBezTo>
                    <a:pt x="434" y="135"/>
                    <a:pt x="435" y="135"/>
                    <a:pt x="436" y="135"/>
                  </a:cubicBezTo>
                  <a:cubicBezTo>
                    <a:pt x="437" y="135"/>
                    <a:pt x="437" y="135"/>
                    <a:pt x="438" y="135"/>
                  </a:cubicBezTo>
                  <a:cubicBezTo>
                    <a:pt x="438" y="135"/>
                    <a:pt x="437" y="133"/>
                    <a:pt x="439" y="133"/>
                  </a:cubicBezTo>
                  <a:cubicBezTo>
                    <a:pt x="439" y="133"/>
                    <a:pt x="439" y="133"/>
                    <a:pt x="439" y="133"/>
                  </a:cubicBezTo>
                  <a:cubicBezTo>
                    <a:pt x="439" y="133"/>
                    <a:pt x="439" y="132"/>
                    <a:pt x="439" y="132"/>
                  </a:cubicBezTo>
                  <a:cubicBezTo>
                    <a:pt x="437" y="132"/>
                    <a:pt x="436" y="132"/>
                    <a:pt x="435" y="132"/>
                  </a:cubicBezTo>
                  <a:cubicBezTo>
                    <a:pt x="432" y="132"/>
                    <a:pt x="435" y="131"/>
                    <a:pt x="434" y="130"/>
                  </a:cubicBezTo>
                  <a:moveTo>
                    <a:pt x="772" y="1966"/>
                  </a:moveTo>
                  <a:cubicBezTo>
                    <a:pt x="774" y="1966"/>
                    <a:pt x="775" y="1966"/>
                    <a:pt x="777" y="1966"/>
                  </a:cubicBezTo>
                  <a:cubicBezTo>
                    <a:pt x="778" y="1965"/>
                    <a:pt x="780" y="1965"/>
                    <a:pt x="781" y="1964"/>
                  </a:cubicBezTo>
                  <a:cubicBezTo>
                    <a:pt x="781" y="1962"/>
                    <a:pt x="783" y="1964"/>
                    <a:pt x="783" y="1962"/>
                  </a:cubicBezTo>
                  <a:cubicBezTo>
                    <a:pt x="783" y="1961"/>
                    <a:pt x="784" y="1961"/>
                    <a:pt x="784" y="1960"/>
                  </a:cubicBezTo>
                  <a:cubicBezTo>
                    <a:pt x="785" y="1958"/>
                    <a:pt x="784" y="1957"/>
                    <a:pt x="783" y="1957"/>
                  </a:cubicBezTo>
                  <a:cubicBezTo>
                    <a:pt x="782" y="1957"/>
                    <a:pt x="782" y="1957"/>
                    <a:pt x="782" y="1957"/>
                  </a:cubicBezTo>
                  <a:cubicBezTo>
                    <a:pt x="780" y="1958"/>
                    <a:pt x="779" y="1959"/>
                    <a:pt x="778" y="1959"/>
                  </a:cubicBezTo>
                  <a:cubicBezTo>
                    <a:pt x="777" y="1959"/>
                    <a:pt x="775" y="1958"/>
                    <a:pt x="774" y="1958"/>
                  </a:cubicBezTo>
                  <a:cubicBezTo>
                    <a:pt x="773" y="1958"/>
                    <a:pt x="772" y="1959"/>
                    <a:pt x="772" y="1959"/>
                  </a:cubicBezTo>
                  <a:cubicBezTo>
                    <a:pt x="771" y="1959"/>
                    <a:pt x="771" y="1959"/>
                    <a:pt x="771" y="1959"/>
                  </a:cubicBezTo>
                  <a:cubicBezTo>
                    <a:pt x="771" y="1959"/>
                    <a:pt x="771" y="1958"/>
                    <a:pt x="771" y="1958"/>
                  </a:cubicBezTo>
                  <a:cubicBezTo>
                    <a:pt x="771" y="1958"/>
                    <a:pt x="771" y="1958"/>
                    <a:pt x="772" y="1958"/>
                  </a:cubicBezTo>
                  <a:cubicBezTo>
                    <a:pt x="773" y="1957"/>
                    <a:pt x="773" y="1955"/>
                    <a:pt x="772" y="1955"/>
                  </a:cubicBezTo>
                  <a:cubicBezTo>
                    <a:pt x="771" y="1954"/>
                    <a:pt x="770" y="1954"/>
                    <a:pt x="769" y="1955"/>
                  </a:cubicBezTo>
                  <a:cubicBezTo>
                    <a:pt x="767" y="1956"/>
                    <a:pt x="765" y="1957"/>
                    <a:pt x="764" y="1959"/>
                  </a:cubicBezTo>
                  <a:cubicBezTo>
                    <a:pt x="764" y="1959"/>
                    <a:pt x="763" y="1960"/>
                    <a:pt x="763" y="1960"/>
                  </a:cubicBezTo>
                  <a:cubicBezTo>
                    <a:pt x="763" y="1960"/>
                    <a:pt x="764" y="1961"/>
                    <a:pt x="764" y="1961"/>
                  </a:cubicBezTo>
                  <a:cubicBezTo>
                    <a:pt x="766" y="1961"/>
                    <a:pt x="767" y="1961"/>
                    <a:pt x="768" y="1961"/>
                  </a:cubicBezTo>
                  <a:cubicBezTo>
                    <a:pt x="769" y="1961"/>
                    <a:pt x="769" y="1962"/>
                    <a:pt x="770" y="1963"/>
                  </a:cubicBezTo>
                  <a:cubicBezTo>
                    <a:pt x="770" y="1963"/>
                    <a:pt x="771" y="1965"/>
                    <a:pt x="771" y="1963"/>
                  </a:cubicBezTo>
                  <a:cubicBezTo>
                    <a:pt x="772" y="1962"/>
                    <a:pt x="773" y="1962"/>
                    <a:pt x="774" y="1963"/>
                  </a:cubicBezTo>
                  <a:cubicBezTo>
                    <a:pt x="775" y="1963"/>
                    <a:pt x="775" y="1963"/>
                    <a:pt x="775" y="1963"/>
                  </a:cubicBezTo>
                  <a:cubicBezTo>
                    <a:pt x="775" y="1964"/>
                    <a:pt x="775" y="1964"/>
                    <a:pt x="775" y="1964"/>
                  </a:cubicBezTo>
                  <a:cubicBezTo>
                    <a:pt x="773" y="1964"/>
                    <a:pt x="772" y="1965"/>
                    <a:pt x="771" y="1965"/>
                  </a:cubicBezTo>
                  <a:cubicBezTo>
                    <a:pt x="769" y="1965"/>
                    <a:pt x="767" y="1965"/>
                    <a:pt x="765" y="1965"/>
                  </a:cubicBezTo>
                  <a:cubicBezTo>
                    <a:pt x="764" y="1965"/>
                    <a:pt x="764" y="1966"/>
                    <a:pt x="764" y="1966"/>
                  </a:cubicBezTo>
                  <a:cubicBezTo>
                    <a:pt x="764" y="1966"/>
                    <a:pt x="764" y="1967"/>
                    <a:pt x="765" y="1967"/>
                  </a:cubicBezTo>
                  <a:cubicBezTo>
                    <a:pt x="765" y="1967"/>
                    <a:pt x="765" y="1967"/>
                    <a:pt x="765" y="1967"/>
                  </a:cubicBezTo>
                  <a:cubicBezTo>
                    <a:pt x="768" y="1965"/>
                    <a:pt x="770" y="1966"/>
                    <a:pt x="772" y="1966"/>
                  </a:cubicBezTo>
                  <a:moveTo>
                    <a:pt x="58" y="1386"/>
                  </a:moveTo>
                  <a:cubicBezTo>
                    <a:pt x="58" y="1385"/>
                    <a:pt x="58" y="1384"/>
                    <a:pt x="58" y="1383"/>
                  </a:cubicBezTo>
                  <a:cubicBezTo>
                    <a:pt x="58" y="1383"/>
                    <a:pt x="59" y="1382"/>
                    <a:pt x="59" y="1382"/>
                  </a:cubicBezTo>
                  <a:cubicBezTo>
                    <a:pt x="59" y="1382"/>
                    <a:pt x="60" y="1383"/>
                    <a:pt x="60" y="1383"/>
                  </a:cubicBezTo>
                  <a:cubicBezTo>
                    <a:pt x="60" y="1383"/>
                    <a:pt x="60" y="1384"/>
                    <a:pt x="60" y="1384"/>
                  </a:cubicBezTo>
                  <a:cubicBezTo>
                    <a:pt x="60" y="1384"/>
                    <a:pt x="60" y="1385"/>
                    <a:pt x="60" y="1385"/>
                  </a:cubicBezTo>
                  <a:cubicBezTo>
                    <a:pt x="61" y="1385"/>
                    <a:pt x="61" y="1385"/>
                    <a:pt x="61" y="1384"/>
                  </a:cubicBezTo>
                  <a:cubicBezTo>
                    <a:pt x="61" y="1383"/>
                    <a:pt x="62" y="1383"/>
                    <a:pt x="63" y="1382"/>
                  </a:cubicBezTo>
                  <a:cubicBezTo>
                    <a:pt x="63" y="1382"/>
                    <a:pt x="63" y="1381"/>
                    <a:pt x="63" y="1380"/>
                  </a:cubicBezTo>
                  <a:cubicBezTo>
                    <a:pt x="63" y="1380"/>
                    <a:pt x="63" y="1380"/>
                    <a:pt x="62" y="1379"/>
                  </a:cubicBezTo>
                  <a:cubicBezTo>
                    <a:pt x="61" y="1381"/>
                    <a:pt x="60" y="1381"/>
                    <a:pt x="60" y="1379"/>
                  </a:cubicBezTo>
                  <a:cubicBezTo>
                    <a:pt x="57" y="1377"/>
                    <a:pt x="57" y="1375"/>
                    <a:pt x="59" y="1372"/>
                  </a:cubicBezTo>
                  <a:cubicBezTo>
                    <a:pt x="59" y="1372"/>
                    <a:pt x="59" y="1371"/>
                    <a:pt x="59" y="1371"/>
                  </a:cubicBezTo>
                  <a:cubicBezTo>
                    <a:pt x="58" y="1371"/>
                    <a:pt x="58" y="1371"/>
                    <a:pt x="57" y="1371"/>
                  </a:cubicBezTo>
                  <a:cubicBezTo>
                    <a:pt x="57" y="1371"/>
                    <a:pt x="56" y="1372"/>
                    <a:pt x="56" y="1373"/>
                  </a:cubicBezTo>
                  <a:cubicBezTo>
                    <a:pt x="56" y="1375"/>
                    <a:pt x="55" y="1377"/>
                    <a:pt x="54" y="1378"/>
                  </a:cubicBezTo>
                  <a:cubicBezTo>
                    <a:pt x="53" y="1379"/>
                    <a:pt x="53" y="1381"/>
                    <a:pt x="53" y="1382"/>
                  </a:cubicBezTo>
                  <a:cubicBezTo>
                    <a:pt x="55" y="1384"/>
                    <a:pt x="51" y="1387"/>
                    <a:pt x="54" y="1388"/>
                  </a:cubicBezTo>
                  <a:cubicBezTo>
                    <a:pt x="54" y="1388"/>
                    <a:pt x="54" y="1389"/>
                    <a:pt x="54" y="1389"/>
                  </a:cubicBezTo>
                  <a:cubicBezTo>
                    <a:pt x="52" y="1390"/>
                    <a:pt x="54" y="1393"/>
                    <a:pt x="52" y="1394"/>
                  </a:cubicBezTo>
                  <a:cubicBezTo>
                    <a:pt x="51" y="1396"/>
                    <a:pt x="50" y="1398"/>
                    <a:pt x="51" y="1401"/>
                  </a:cubicBezTo>
                  <a:cubicBezTo>
                    <a:pt x="51" y="1401"/>
                    <a:pt x="51" y="1401"/>
                    <a:pt x="51" y="1401"/>
                  </a:cubicBezTo>
                  <a:cubicBezTo>
                    <a:pt x="51" y="1401"/>
                    <a:pt x="51" y="1401"/>
                    <a:pt x="51" y="1401"/>
                  </a:cubicBezTo>
                  <a:cubicBezTo>
                    <a:pt x="52" y="1400"/>
                    <a:pt x="52" y="1400"/>
                    <a:pt x="52" y="1400"/>
                  </a:cubicBezTo>
                  <a:cubicBezTo>
                    <a:pt x="53" y="1401"/>
                    <a:pt x="53" y="1401"/>
                    <a:pt x="54" y="1401"/>
                  </a:cubicBezTo>
                  <a:cubicBezTo>
                    <a:pt x="54" y="1401"/>
                    <a:pt x="54" y="1400"/>
                    <a:pt x="54" y="1400"/>
                  </a:cubicBezTo>
                  <a:cubicBezTo>
                    <a:pt x="54" y="1399"/>
                    <a:pt x="54" y="1398"/>
                    <a:pt x="54" y="1398"/>
                  </a:cubicBezTo>
                  <a:cubicBezTo>
                    <a:pt x="54" y="1398"/>
                    <a:pt x="55" y="1397"/>
                    <a:pt x="55" y="1397"/>
                  </a:cubicBezTo>
                  <a:cubicBezTo>
                    <a:pt x="55" y="1397"/>
                    <a:pt x="54" y="1397"/>
                    <a:pt x="54" y="1397"/>
                  </a:cubicBezTo>
                  <a:cubicBezTo>
                    <a:pt x="54" y="1396"/>
                    <a:pt x="53" y="1396"/>
                    <a:pt x="53" y="1395"/>
                  </a:cubicBezTo>
                  <a:cubicBezTo>
                    <a:pt x="53" y="1395"/>
                    <a:pt x="54" y="1395"/>
                    <a:pt x="54" y="1395"/>
                  </a:cubicBezTo>
                  <a:cubicBezTo>
                    <a:pt x="57" y="1395"/>
                    <a:pt x="56" y="1394"/>
                    <a:pt x="55" y="1393"/>
                  </a:cubicBezTo>
                  <a:cubicBezTo>
                    <a:pt x="54" y="1392"/>
                    <a:pt x="54" y="1391"/>
                    <a:pt x="55" y="1391"/>
                  </a:cubicBezTo>
                  <a:cubicBezTo>
                    <a:pt x="56" y="1391"/>
                    <a:pt x="56" y="1390"/>
                    <a:pt x="56" y="1389"/>
                  </a:cubicBezTo>
                  <a:cubicBezTo>
                    <a:pt x="56" y="1387"/>
                    <a:pt x="57" y="1386"/>
                    <a:pt x="58" y="1386"/>
                  </a:cubicBezTo>
                  <a:moveTo>
                    <a:pt x="33" y="1994"/>
                  </a:moveTo>
                  <a:cubicBezTo>
                    <a:pt x="33" y="1993"/>
                    <a:pt x="33" y="1992"/>
                    <a:pt x="33" y="1992"/>
                  </a:cubicBezTo>
                  <a:cubicBezTo>
                    <a:pt x="32" y="1993"/>
                    <a:pt x="31" y="1992"/>
                    <a:pt x="30" y="1991"/>
                  </a:cubicBezTo>
                  <a:cubicBezTo>
                    <a:pt x="30" y="1991"/>
                    <a:pt x="29" y="1991"/>
                    <a:pt x="29" y="1991"/>
                  </a:cubicBezTo>
                  <a:cubicBezTo>
                    <a:pt x="29" y="1991"/>
                    <a:pt x="28" y="1992"/>
                    <a:pt x="28" y="1992"/>
                  </a:cubicBezTo>
                  <a:cubicBezTo>
                    <a:pt x="29" y="1994"/>
                    <a:pt x="29" y="1996"/>
                    <a:pt x="29" y="1998"/>
                  </a:cubicBezTo>
                  <a:cubicBezTo>
                    <a:pt x="29" y="2000"/>
                    <a:pt x="29" y="2002"/>
                    <a:pt x="29" y="2004"/>
                  </a:cubicBezTo>
                  <a:cubicBezTo>
                    <a:pt x="29" y="2005"/>
                    <a:pt x="30" y="2005"/>
                    <a:pt x="30" y="2006"/>
                  </a:cubicBezTo>
                  <a:cubicBezTo>
                    <a:pt x="30" y="2007"/>
                    <a:pt x="32" y="2008"/>
                    <a:pt x="30" y="2009"/>
                  </a:cubicBezTo>
                  <a:cubicBezTo>
                    <a:pt x="29" y="2010"/>
                    <a:pt x="29" y="2010"/>
                    <a:pt x="30" y="2011"/>
                  </a:cubicBezTo>
                  <a:cubicBezTo>
                    <a:pt x="30" y="2012"/>
                    <a:pt x="31" y="2013"/>
                    <a:pt x="31" y="2014"/>
                  </a:cubicBezTo>
                  <a:cubicBezTo>
                    <a:pt x="29" y="2016"/>
                    <a:pt x="33" y="2019"/>
                    <a:pt x="30" y="2022"/>
                  </a:cubicBezTo>
                  <a:cubicBezTo>
                    <a:pt x="32" y="2023"/>
                    <a:pt x="31" y="2025"/>
                    <a:pt x="31" y="2027"/>
                  </a:cubicBezTo>
                  <a:cubicBezTo>
                    <a:pt x="31" y="2027"/>
                    <a:pt x="32" y="2027"/>
                    <a:pt x="32" y="2027"/>
                  </a:cubicBezTo>
                  <a:cubicBezTo>
                    <a:pt x="33" y="2027"/>
                    <a:pt x="33" y="2027"/>
                    <a:pt x="33" y="2027"/>
                  </a:cubicBezTo>
                  <a:cubicBezTo>
                    <a:pt x="33" y="2025"/>
                    <a:pt x="34" y="2023"/>
                    <a:pt x="33" y="2022"/>
                  </a:cubicBezTo>
                  <a:cubicBezTo>
                    <a:pt x="33" y="2020"/>
                    <a:pt x="34" y="2018"/>
                    <a:pt x="33" y="2017"/>
                  </a:cubicBezTo>
                  <a:cubicBezTo>
                    <a:pt x="32" y="2016"/>
                    <a:pt x="33" y="2016"/>
                    <a:pt x="33" y="2016"/>
                  </a:cubicBezTo>
                  <a:cubicBezTo>
                    <a:pt x="33" y="2015"/>
                    <a:pt x="34" y="2014"/>
                    <a:pt x="34" y="2013"/>
                  </a:cubicBezTo>
                  <a:cubicBezTo>
                    <a:pt x="34" y="2010"/>
                    <a:pt x="35" y="2007"/>
                    <a:pt x="33" y="2004"/>
                  </a:cubicBezTo>
                  <a:cubicBezTo>
                    <a:pt x="32" y="2004"/>
                    <a:pt x="32" y="2002"/>
                    <a:pt x="32" y="2002"/>
                  </a:cubicBezTo>
                  <a:cubicBezTo>
                    <a:pt x="34" y="2000"/>
                    <a:pt x="33" y="1999"/>
                    <a:pt x="33" y="1997"/>
                  </a:cubicBezTo>
                  <a:cubicBezTo>
                    <a:pt x="32" y="1997"/>
                    <a:pt x="33" y="1996"/>
                    <a:pt x="33" y="1996"/>
                  </a:cubicBezTo>
                  <a:cubicBezTo>
                    <a:pt x="33" y="1995"/>
                    <a:pt x="33" y="1994"/>
                    <a:pt x="33" y="1994"/>
                  </a:cubicBezTo>
                  <a:moveTo>
                    <a:pt x="812" y="1954"/>
                  </a:moveTo>
                  <a:cubicBezTo>
                    <a:pt x="812" y="1954"/>
                    <a:pt x="812" y="1954"/>
                    <a:pt x="812" y="1954"/>
                  </a:cubicBezTo>
                  <a:cubicBezTo>
                    <a:pt x="813" y="1953"/>
                    <a:pt x="813" y="1953"/>
                    <a:pt x="814" y="1953"/>
                  </a:cubicBezTo>
                  <a:cubicBezTo>
                    <a:pt x="813" y="1953"/>
                    <a:pt x="813" y="1953"/>
                    <a:pt x="812" y="1952"/>
                  </a:cubicBezTo>
                  <a:cubicBezTo>
                    <a:pt x="812" y="1952"/>
                    <a:pt x="810" y="1953"/>
                    <a:pt x="812" y="1951"/>
                  </a:cubicBezTo>
                  <a:cubicBezTo>
                    <a:pt x="811" y="1951"/>
                    <a:pt x="811" y="1951"/>
                    <a:pt x="810" y="1951"/>
                  </a:cubicBezTo>
                  <a:cubicBezTo>
                    <a:pt x="810" y="1951"/>
                    <a:pt x="809" y="1951"/>
                    <a:pt x="809" y="1951"/>
                  </a:cubicBezTo>
                  <a:cubicBezTo>
                    <a:pt x="809" y="1952"/>
                    <a:pt x="810" y="1952"/>
                    <a:pt x="809" y="1952"/>
                  </a:cubicBezTo>
                  <a:cubicBezTo>
                    <a:pt x="809" y="1952"/>
                    <a:pt x="808" y="1952"/>
                    <a:pt x="808" y="1952"/>
                  </a:cubicBezTo>
                  <a:cubicBezTo>
                    <a:pt x="808" y="1950"/>
                    <a:pt x="807" y="1950"/>
                    <a:pt x="806" y="1951"/>
                  </a:cubicBezTo>
                  <a:cubicBezTo>
                    <a:pt x="804" y="1953"/>
                    <a:pt x="802" y="1954"/>
                    <a:pt x="800" y="1953"/>
                  </a:cubicBezTo>
                  <a:cubicBezTo>
                    <a:pt x="800" y="1953"/>
                    <a:pt x="799" y="1953"/>
                    <a:pt x="799" y="1953"/>
                  </a:cubicBezTo>
                  <a:cubicBezTo>
                    <a:pt x="799" y="1952"/>
                    <a:pt x="798" y="1951"/>
                    <a:pt x="798" y="1949"/>
                  </a:cubicBezTo>
                  <a:cubicBezTo>
                    <a:pt x="798" y="1948"/>
                    <a:pt x="800" y="1949"/>
                    <a:pt x="801" y="1949"/>
                  </a:cubicBezTo>
                  <a:cubicBezTo>
                    <a:pt x="801" y="1948"/>
                    <a:pt x="801" y="1948"/>
                    <a:pt x="801" y="1948"/>
                  </a:cubicBezTo>
                  <a:cubicBezTo>
                    <a:pt x="800" y="1947"/>
                    <a:pt x="800" y="1947"/>
                    <a:pt x="802" y="1947"/>
                  </a:cubicBezTo>
                  <a:cubicBezTo>
                    <a:pt x="802" y="1947"/>
                    <a:pt x="803" y="1947"/>
                    <a:pt x="804" y="1947"/>
                  </a:cubicBezTo>
                  <a:cubicBezTo>
                    <a:pt x="805" y="1946"/>
                    <a:pt x="801" y="1945"/>
                    <a:pt x="804" y="1945"/>
                  </a:cubicBezTo>
                  <a:cubicBezTo>
                    <a:pt x="805" y="1945"/>
                    <a:pt x="806" y="1945"/>
                    <a:pt x="807" y="1944"/>
                  </a:cubicBezTo>
                  <a:cubicBezTo>
                    <a:pt x="808" y="1943"/>
                    <a:pt x="809" y="1944"/>
                    <a:pt x="809" y="1945"/>
                  </a:cubicBezTo>
                  <a:cubicBezTo>
                    <a:pt x="809" y="1945"/>
                    <a:pt x="810" y="1946"/>
                    <a:pt x="810" y="1946"/>
                  </a:cubicBezTo>
                  <a:cubicBezTo>
                    <a:pt x="810" y="1946"/>
                    <a:pt x="811" y="1945"/>
                    <a:pt x="811" y="1945"/>
                  </a:cubicBezTo>
                  <a:cubicBezTo>
                    <a:pt x="809" y="1943"/>
                    <a:pt x="811" y="1942"/>
                    <a:pt x="812" y="1942"/>
                  </a:cubicBezTo>
                  <a:cubicBezTo>
                    <a:pt x="812" y="1941"/>
                    <a:pt x="812" y="1941"/>
                    <a:pt x="813" y="1940"/>
                  </a:cubicBezTo>
                  <a:cubicBezTo>
                    <a:pt x="812" y="1940"/>
                    <a:pt x="811" y="1940"/>
                    <a:pt x="811" y="1940"/>
                  </a:cubicBezTo>
                  <a:cubicBezTo>
                    <a:pt x="810" y="1940"/>
                    <a:pt x="810" y="1940"/>
                    <a:pt x="809" y="1940"/>
                  </a:cubicBezTo>
                  <a:cubicBezTo>
                    <a:pt x="809" y="1941"/>
                    <a:pt x="808" y="1942"/>
                    <a:pt x="807" y="1942"/>
                  </a:cubicBezTo>
                  <a:cubicBezTo>
                    <a:pt x="804" y="1940"/>
                    <a:pt x="802" y="1941"/>
                    <a:pt x="800" y="1941"/>
                  </a:cubicBezTo>
                  <a:cubicBezTo>
                    <a:pt x="799" y="1941"/>
                    <a:pt x="799" y="1940"/>
                    <a:pt x="798" y="1940"/>
                  </a:cubicBezTo>
                  <a:cubicBezTo>
                    <a:pt x="798" y="1940"/>
                    <a:pt x="798" y="1940"/>
                    <a:pt x="798" y="1939"/>
                  </a:cubicBezTo>
                  <a:cubicBezTo>
                    <a:pt x="798" y="1939"/>
                    <a:pt x="798" y="1940"/>
                    <a:pt x="797" y="1940"/>
                  </a:cubicBezTo>
                  <a:cubicBezTo>
                    <a:pt x="797" y="1941"/>
                    <a:pt x="796" y="1941"/>
                    <a:pt x="795" y="1942"/>
                  </a:cubicBezTo>
                  <a:cubicBezTo>
                    <a:pt x="797" y="1942"/>
                    <a:pt x="798" y="1943"/>
                    <a:pt x="799" y="1943"/>
                  </a:cubicBezTo>
                  <a:cubicBezTo>
                    <a:pt x="801" y="1943"/>
                    <a:pt x="802" y="1943"/>
                    <a:pt x="803" y="1943"/>
                  </a:cubicBezTo>
                  <a:cubicBezTo>
                    <a:pt x="804" y="1943"/>
                    <a:pt x="804" y="1943"/>
                    <a:pt x="804" y="1943"/>
                  </a:cubicBezTo>
                  <a:cubicBezTo>
                    <a:pt x="804" y="1943"/>
                    <a:pt x="803" y="1944"/>
                    <a:pt x="803" y="1944"/>
                  </a:cubicBezTo>
                  <a:cubicBezTo>
                    <a:pt x="802" y="1944"/>
                    <a:pt x="801" y="1944"/>
                    <a:pt x="801" y="1945"/>
                  </a:cubicBezTo>
                  <a:cubicBezTo>
                    <a:pt x="799" y="1946"/>
                    <a:pt x="798" y="1948"/>
                    <a:pt x="796" y="1948"/>
                  </a:cubicBezTo>
                  <a:cubicBezTo>
                    <a:pt x="795" y="1948"/>
                    <a:pt x="794" y="1948"/>
                    <a:pt x="793" y="1949"/>
                  </a:cubicBezTo>
                  <a:cubicBezTo>
                    <a:pt x="793" y="1949"/>
                    <a:pt x="793" y="1949"/>
                    <a:pt x="793" y="1949"/>
                  </a:cubicBezTo>
                  <a:cubicBezTo>
                    <a:pt x="793" y="1949"/>
                    <a:pt x="793" y="1949"/>
                    <a:pt x="793" y="1949"/>
                  </a:cubicBezTo>
                  <a:cubicBezTo>
                    <a:pt x="794" y="1950"/>
                    <a:pt x="795" y="1949"/>
                    <a:pt x="796" y="1950"/>
                  </a:cubicBezTo>
                  <a:cubicBezTo>
                    <a:pt x="797" y="1950"/>
                    <a:pt x="798" y="1951"/>
                    <a:pt x="797" y="1952"/>
                  </a:cubicBezTo>
                  <a:cubicBezTo>
                    <a:pt x="796" y="1952"/>
                    <a:pt x="796" y="1952"/>
                    <a:pt x="796" y="1952"/>
                  </a:cubicBezTo>
                  <a:cubicBezTo>
                    <a:pt x="795" y="1954"/>
                    <a:pt x="795" y="1954"/>
                    <a:pt x="797" y="1954"/>
                  </a:cubicBezTo>
                  <a:cubicBezTo>
                    <a:pt x="798" y="1954"/>
                    <a:pt x="799" y="1954"/>
                    <a:pt x="800" y="1955"/>
                  </a:cubicBezTo>
                  <a:cubicBezTo>
                    <a:pt x="800" y="1955"/>
                    <a:pt x="802" y="1954"/>
                    <a:pt x="803" y="1954"/>
                  </a:cubicBezTo>
                  <a:cubicBezTo>
                    <a:pt x="804" y="1954"/>
                    <a:pt x="806" y="1954"/>
                    <a:pt x="807" y="1955"/>
                  </a:cubicBezTo>
                  <a:cubicBezTo>
                    <a:pt x="809" y="1954"/>
                    <a:pt x="810" y="1955"/>
                    <a:pt x="812" y="1954"/>
                  </a:cubicBezTo>
                  <a:moveTo>
                    <a:pt x="40" y="1543"/>
                  </a:moveTo>
                  <a:cubicBezTo>
                    <a:pt x="40" y="1544"/>
                    <a:pt x="40" y="1545"/>
                    <a:pt x="40" y="1545"/>
                  </a:cubicBezTo>
                  <a:cubicBezTo>
                    <a:pt x="40" y="1547"/>
                    <a:pt x="41" y="1547"/>
                    <a:pt x="43" y="1547"/>
                  </a:cubicBezTo>
                  <a:cubicBezTo>
                    <a:pt x="46" y="1546"/>
                    <a:pt x="47" y="1542"/>
                    <a:pt x="49" y="1541"/>
                  </a:cubicBezTo>
                  <a:cubicBezTo>
                    <a:pt x="50" y="1541"/>
                    <a:pt x="49" y="1540"/>
                    <a:pt x="49" y="1540"/>
                  </a:cubicBezTo>
                  <a:cubicBezTo>
                    <a:pt x="49" y="1540"/>
                    <a:pt x="49" y="1540"/>
                    <a:pt x="48" y="1540"/>
                  </a:cubicBezTo>
                  <a:cubicBezTo>
                    <a:pt x="47" y="1541"/>
                    <a:pt x="46" y="1540"/>
                    <a:pt x="47" y="1539"/>
                  </a:cubicBezTo>
                  <a:cubicBezTo>
                    <a:pt x="47" y="1538"/>
                    <a:pt x="48" y="1537"/>
                    <a:pt x="49" y="1536"/>
                  </a:cubicBezTo>
                  <a:cubicBezTo>
                    <a:pt x="50" y="1535"/>
                    <a:pt x="51" y="1534"/>
                    <a:pt x="51" y="1533"/>
                  </a:cubicBezTo>
                  <a:cubicBezTo>
                    <a:pt x="51" y="1532"/>
                    <a:pt x="52" y="1531"/>
                    <a:pt x="51" y="1530"/>
                  </a:cubicBezTo>
                  <a:cubicBezTo>
                    <a:pt x="49" y="1529"/>
                    <a:pt x="48" y="1529"/>
                    <a:pt x="47" y="1530"/>
                  </a:cubicBezTo>
                  <a:cubicBezTo>
                    <a:pt x="47" y="1531"/>
                    <a:pt x="46" y="1532"/>
                    <a:pt x="46" y="1532"/>
                  </a:cubicBezTo>
                  <a:cubicBezTo>
                    <a:pt x="43" y="1531"/>
                    <a:pt x="43" y="1534"/>
                    <a:pt x="42" y="1536"/>
                  </a:cubicBezTo>
                  <a:cubicBezTo>
                    <a:pt x="41" y="1539"/>
                    <a:pt x="40" y="1541"/>
                    <a:pt x="40" y="1543"/>
                  </a:cubicBezTo>
                  <a:moveTo>
                    <a:pt x="818" y="1960"/>
                  </a:moveTo>
                  <a:cubicBezTo>
                    <a:pt x="819" y="1959"/>
                    <a:pt x="819" y="1958"/>
                    <a:pt x="819" y="1958"/>
                  </a:cubicBezTo>
                  <a:cubicBezTo>
                    <a:pt x="818" y="1958"/>
                    <a:pt x="817" y="1957"/>
                    <a:pt x="816" y="1956"/>
                  </a:cubicBezTo>
                  <a:cubicBezTo>
                    <a:pt x="815" y="1957"/>
                    <a:pt x="815" y="1958"/>
                    <a:pt x="815" y="1958"/>
                  </a:cubicBezTo>
                  <a:cubicBezTo>
                    <a:pt x="814" y="1959"/>
                    <a:pt x="813" y="1958"/>
                    <a:pt x="812" y="1959"/>
                  </a:cubicBezTo>
                  <a:cubicBezTo>
                    <a:pt x="811" y="1961"/>
                    <a:pt x="810" y="1960"/>
                    <a:pt x="810" y="1958"/>
                  </a:cubicBezTo>
                  <a:cubicBezTo>
                    <a:pt x="809" y="1958"/>
                    <a:pt x="809" y="1957"/>
                    <a:pt x="809" y="1957"/>
                  </a:cubicBezTo>
                  <a:cubicBezTo>
                    <a:pt x="808" y="1956"/>
                    <a:pt x="807" y="1956"/>
                    <a:pt x="806" y="1956"/>
                  </a:cubicBezTo>
                  <a:cubicBezTo>
                    <a:pt x="805" y="1956"/>
                    <a:pt x="804" y="1956"/>
                    <a:pt x="804" y="1956"/>
                  </a:cubicBezTo>
                  <a:cubicBezTo>
                    <a:pt x="802" y="1955"/>
                    <a:pt x="802" y="1956"/>
                    <a:pt x="801" y="1956"/>
                  </a:cubicBezTo>
                  <a:cubicBezTo>
                    <a:pt x="800" y="1957"/>
                    <a:pt x="801" y="1958"/>
                    <a:pt x="801" y="1958"/>
                  </a:cubicBezTo>
                  <a:cubicBezTo>
                    <a:pt x="801" y="1959"/>
                    <a:pt x="801" y="1961"/>
                    <a:pt x="800" y="1962"/>
                  </a:cubicBezTo>
                  <a:cubicBezTo>
                    <a:pt x="800" y="1962"/>
                    <a:pt x="799" y="1962"/>
                    <a:pt x="798" y="1962"/>
                  </a:cubicBezTo>
                  <a:cubicBezTo>
                    <a:pt x="797" y="1962"/>
                    <a:pt x="795" y="1962"/>
                    <a:pt x="794" y="1962"/>
                  </a:cubicBezTo>
                  <a:cubicBezTo>
                    <a:pt x="792" y="1962"/>
                    <a:pt x="791" y="1963"/>
                    <a:pt x="789" y="1963"/>
                  </a:cubicBezTo>
                  <a:cubicBezTo>
                    <a:pt x="789" y="1963"/>
                    <a:pt x="789" y="1963"/>
                    <a:pt x="789" y="1964"/>
                  </a:cubicBezTo>
                  <a:cubicBezTo>
                    <a:pt x="789" y="1964"/>
                    <a:pt x="789" y="1964"/>
                    <a:pt x="789" y="1964"/>
                  </a:cubicBezTo>
                  <a:cubicBezTo>
                    <a:pt x="789" y="1964"/>
                    <a:pt x="790" y="1964"/>
                    <a:pt x="790" y="1964"/>
                  </a:cubicBezTo>
                  <a:cubicBezTo>
                    <a:pt x="793" y="1964"/>
                    <a:pt x="795" y="1964"/>
                    <a:pt x="797" y="1963"/>
                  </a:cubicBezTo>
                  <a:cubicBezTo>
                    <a:pt x="798" y="1963"/>
                    <a:pt x="799" y="1964"/>
                    <a:pt x="800" y="1963"/>
                  </a:cubicBezTo>
                  <a:cubicBezTo>
                    <a:pt x="801" y="1963"/>
                    <a:pt x="802" y="1963"/>
                    <a:pt x="803" y="1962"/>
                  </a:cubicBezTo>
                  <a:cubicBezTo>
                    <a:pt x="804" y="1962"/>
                    <a:pt x="804" y="1962"/>
                    <a:pt x="804" y="1962"/>
                  </a:cubicBezTo>
                  <a:cubicBezTo>
                    <a:pt x="807" y="1964"/>
                    <a:pt x="811" y="1961"/>
                    <a:pt x="814" y="1962"/>
                  </a:cubicBezTo>
                  <a:cubicBezTo>
                    <a:pt x="814" y="1962"/>
                    <a:pt x="815" y="1961"/>
                    <a:pt x="815" y="1960"/>
                  </a:cubicBezTo>
                  <a:cubicBezTo>
                    <a:pt x="816" y="1959"/>
                    <a:pt x="816" y="1959"/>
                    <a:pt x="817" y="1960"/>
                  </a:cubicBezTo>
                  <a:cubicBezTo>
                    <a:pt x="817" y="1960"/>
                    <a:pt x="818" y="1960"/>
                    <a:pt x="818" y="1960"/>
                  </a:cubicBezTo>
                  <a:moveTo>
                    <a:pt x="1365" y="240"/>
                  </a:moveTo>
                  <a:cubicBezTo>
                    <a:pt x="1368" y="240"/>
                    <a:pt x="1370" y="240"/>
                    <a:pt x="1372" y="240"/>
                  </a:cubicBezTo>
                  <a:cubicBezTo>
                    <a:pt x="1373" y="240"/>
                    <a:pt x="1373" y="239"/>
                    <a:pt x="1373" y="239"/>
                  </a:cubicBezTo>
                  <a:cubicBezTo>
                    <a:pt x="1373" y="238"/>
                    <a:pt x="1373" y="238"/>
                    <a:pt x="1373" y="237"/>
                  </a:cubicBezTo>
                  <a:cubicBezTo>
                    <a:pt x="1373" y="237"/>
                    <a:pt x="1372" y="238"/>
                    <a:pt x="1372" y="238"/>
                  </a:cubicBezTo>
                  <a:cubicBezTo>
                    <a:pt x="1371" y="238"/>
                    <a:pt x="1371" y="239"/>
                    <a:pt x="1370" y="239"/>
                  </a:cubicBezTo>
                  <a:cubicBezTo>
                    <a:pt x="1369" y="239"/>
                    <a:pt x="1368" y="239"/>
                    <a:pt x="1367" y="238"/>
                  </a:cubicBezTo>
                  <a:cubicBezTo>
                    <a:pt x="1366" y="238"/>
                    <a:pt x="1366" y="237"/>
                    <a:pt x="1366" y="237"/>
                  </a:cubicBezTo>
                  <a:cubicBezTo>
                    <a:pt x="1364" y="239"/>
                    <a:pt x="1364" y="238"/>
                    <a:pt x="1364" y="236"/>
                  </a:cubicBezTo>
                  <a:cubicBezTo>
                    <a:pt x="1364" y="236"/>
                    <a:pt x="1363" y="235"/>
                    <a:pt x="1362" y="235"/>
                  </a:cubicBezTo>
                  <a:cubicBezTo>
                    <a:pt x="1362" y="235"/>
                    <a:pt x="1361" y="236"/>
                    <a:pt x="1360" y="236"/>
                  </a:cubicBezTo>
                  <a:cubicBezTo>
                    <a:pt x="1359" y="237"/>
                    <a:pt x="1358" y="236"/>
                    <a:pt x="1357" y="237"/>
                  </a:cubicBezTo>
                  <a:cubicBezTo>
                    <a:pt x="1356" y="237"/>
                    <a:pt x="1355" y="237"/>
                    <a:pt x="1355" y="237"/>
                  </a:cubicBezTo>
                  <a:cubicBezTo>
                    <a:pt x="1354" y="236"/>
                    <a:pt x="1353" y="236"/>
                    <a:pt x="1352" y="235"/>
                  </a:cubicBezTo>
                  <a:cubicBezTo>
                    <a:pt x="1352" y="234"/>
                    <a:pt x="1351" y="236"/>
                    <a:pt x="1350" y="235"/>
                  </a:cubicBezTo>
                  <a:cubicBezTo>
                    <a:pt x="1348" y="234"/>
                    <a:pt x="1346" y="235"/>
                    <a:pt x="1345" y="236"/>
                  </a:cubicBezTo>
                  <a:cubicBezTo>
                    <a:pt x="1343" y="238"/>
                    <a:pt x="1343" y="237"/>
                    <a:pt x="1341" y="237"/>
                  </a:cubicBezTo>
                  <a:cubicBezTo>
                    <a:pt x="1339" y="237"/>
                    <a:pt x="1338" y="238"/>
                    <a:pt x="1338" y="240"/>
                  </a:cubicBezTo>
                  <a:cubicBezTo>
                    <a:pt x="1338" y="240"/>
                    <a:pt x="1339" y="241"/>
                    <a:pt x="1339" y="241"/>
                  </a:cubicBezTo>
                  <a:cubicBezTo>
                    <a:pt x="1340" y="240"/>
                    <a:pt x="1341" y="240"/>
                    <a:pt x="1343" y="241"/>
                  </a:cubicBezTo>
                  <a:cubicBezTo>
                    <a:pt x="1345" y="239"/>
                    <a:pt x="1347" y="240"/>
                    <a:pt x="1350" y="240"/>
                  </a:cubicBezTo>
                  <a:cubicBezTo>
                    <a:pt x="1350" y="240"/>
                    <a:pt x="1350" y="239"/>
                    <a:pt x="1350" y="239"/>
                  </a:cubicBezTo>
                  <a:cubicBezTo>
                    <a:pt x="1350" y="239"/>
                    <a:pt x="1350" y="239"/>
                    <a:pt x="1350" y="239"/>
                  </a:cubicBezTo>
                  <a:cubicBezTo>
                    <a:pt x="1349" y="238"/>
                    <a:pt x="1349" y="238"/>
                    <a:pt x="1348" y="238"/>
                  </a:cubicBezTo>
                  <a:cubicBezTo>
                    <a:pt x="1348" y="238"/>
                    <a:pt x="1348" y="237"/>
                    <a:pt x="1348" y="237"/>
                  </a:cubicBezTo>
                  <a:cubicBezTo>
                    <a:pt x="1348" y="237"/>
                    <a:pt x="1348" y="237"/>
                    <a:pt x="1348" y="237"/>
                  </a:cubicBezTo>
                  <a:cubicBezTo>
                    <a:pt x="1350" y="237"/>
                    <a:pt x="1351" y="238"/>
                    <a:pt x="1351" y="240"/>
                  </a:cubicBezTo>
                  <a:cubicBezTo>
                    <a:pt x="1351" y="240"/>
                    <a:pt x="1352" y="241"/>
                    <a:pt x="1352" y="241"/>
                  </a:cubicBezTo>
                  <a:cubicBezTo>
                    <a:pt x="1353" y="240"/>
                    <a:pt x="1355" y="240"/>
                    <a:pt x="1355" y="240"/>
                  </a:cubicBezTo>
                  <a:cubicBezTo>
                    <a:pt x="1356" y="237"/>
                    <a:pt x="1358" y="238"/>
                    <a:pt x="1359" y="238"/>
                  </a:cubicBezTo>
                  <a:cubicBezTo>
                    <a:pt x="1359" y="238"/>
                    <a:pt x="1359" y="238"/>
                    <a:pt x="1360" y="239"/>
                  </a:cubicBezTo>
                  <a:cubicBezTo>
                    <a:pt x="1359" y="239"/>
                    <a:pt x="1356" y="239"/>
                    <a:pt x="1359" y="240"/>
                  </a:cubicBezTo>
                  <a:cubicBezTo>
                    <a:pt x="1361" y="240"/>
                    <a:pt x="1363" y="240"/>
                    <a:pt x="1365" y="240"/>
                  </a:cubicBezTo>
                  <a:moveTo>
                    <a:pt x="822" y="1937"/>
                  </a:moveTo>
                  <a:cubicBezTo>
                    <a:pt x="822" y="1937"/>
                    <a:pt x="822" y="1937"/>
                    <a:pt x="822" y="1937"/>
                  </a:cubicBezTo>
                  <a:cubicBezTo>
                    <a:pt x="821" y="1937"/>
                    <a:pt x="821" y="1937"/>
                    <a:pt x="820" y="1937"/>
                  </a:cubicBezTo>
                  <a:cubicBezTo>
                    <a:pt x="819" y="1937"/>
                    <a:pt x="818" y="1937"/>
                    <a:pt x="818" y="1938"/>
                  </a:cubicBezTo>
                  <a:cubicBezTo>
                    <a:pt x="818" y="1938"/>
                    <a:pt x="819" y="1938"/>
                    <a:pt x="820" y="1939"/>
                  </a:cubicBezTo>
                  <a:cubicBezTo>
                    <a:pt x="820" y="1939"/>
                    <a:pt x="821" y="1939"/>
                    <a:pt x="821" y="1939"/>
                  </a:cubicBezTo>
                  <a:cubicBezTo>
                    <a:pt x="822" y="1938"/>
                    <a:pt x="823" y="1938"/>
                    <a:pt x="824" y="1938"/>
                  </a:cubicBezTo>
                  <a:cubicBezTo>
                    <a:pt x="825" y="1938"/>
                    <a:pt x="825" y="1938"/>
                    <a:pt x="825" y="1938"/>
                  </a:cubicBezTo>
                  <a:cubicBezTo>
                    <a:pt x="825" y="1939"/>
                    <a:pt x="825" y="1939"/>
                    <a:pt x="825" y="1939"/>
                  </a:cubicBezTo>
                  <a:cubicBezTo>
                    <a:pt x="824" y="1939"/>
                    <a:pt x="823" y="1940"/>
                    <a:pt x="823" y="1940"/>
                  </a:cubicBezTo>
                  <a:cubicBezTo>
                    <a:pt x="821" y="1940"/>
                    <a:pt x="820" y="1940"/>
                    <a:pt x="818" y="1940"/>
                  </a:cubicBezTo>
                  <a:cubicBezTo>
                    <a:pt x="818" y="1940"/>
                    <a:pt x="818" y="1940"/>
                    <a:pt x="818" y="1940"/>
                  </a:cubicBezTo>
                  <a:cubicBezTo>
                    <a:pt x="818" y="1941"/>
                    <a:pt x="818" y="1941"/>
                    <a:pt x="818" y="1941"/>
                  </a:cubicBezTo>
                  <a:cubicBezTo>
                    <a:pt x="819" y="1941"/>
                    <a:pt x="820" y="1942"/>
                    <a:pt x="821" y="1942"/>
                  </a:cubicBezTo>
                  <a:cubicBezTo>
                    <a:pt x="821" y="1942"/>
                    <a:pt x="822" y="1942"/>
                    <a:pt x="822" y="1942"/>
                  </a:cubicBezTo>
                  <a:cubicBezTo>
                    <a:pt x="822" y="1943"/>
                    <a:pt x="821" y="1943"/>
                    <a:pt x="821" y="1943"/>
                  </a:cubicBezTo>
                  <a:cubicBezTo>
                    <a:pt x="819" y="1943"/>
                    <a:pt x="818" y="1943"/>
                    <a:pt x="817" y="1944"/>
                  </a:cubicBezTo>
                  <a:cubicBezTo>
                    <a:pt x="816" y="1944"/>
                    <a:pt x="816" y="1944"/>
                    <a:pt x="816" y="1945"/>
                  </a:cubicBezTo>
                  <a:cubicBezTo>
                    <a:pt x="816" y="1945"/>
                    <a:pt x="816" y="1946"/>
                    <a:pt x="816" y="1946"/>
                  </a:cubicBezTo>
                  <a:cubicBezTo>
                    <a:pt x="817" y="1946"/>
                    <a:pt x="818" y="1946"/>
                    <a:pt x="820" y="1947"/>
                  </a:cubicBezTo>
                  <a:cubicBezTo>
                    <a:pt x="824" y="1947"/>
                    <a:pt x="828" y="1946"/>
                    <a:pt x="832" y="1946"/>
                  </a:cubicBezTo>
                  <a:cubicBezTo>
                    <a:pt x="833" y="1946"/>
                    <a:pt x="833" y="1945"/>
                    <a:pt x="834" y="1945"/>
                  </a:cubicBezTo>
                  <a:cubicBezTo>
                    <a:pt x="835" y="1944"/>
                    <a:pt x="835" y="1944"/>
                    <a:pt x="834" y="1944"/>
                  </a:cubicBezTo>
                  <a:cubicBezTo>
                    <a:pt x="833" y="1944"/>
                    <a:pt x="833" y="1943"/>
                    <a:pt x="833" y="1942"/>
                  </a:cubicBezTo>
                  <a:cubicBezTo>
                    <a:pt x="832" y="1941"/>
                    <a:pt x="830" y="1942"/>
                    <a:pt x="830" y="1943"/>
                  </a:cubicBezTo>
                  <a:cubicBezTo>
                    <a:pt x="829" y="1945"/>
                    <a:pt x="830" y="1945"/>
                    <a:pt x="828" y="1943"/>
                  </a:cubicBezTo>
                  <a:cubicBezTo>
                    <a:pt x="827" y="1943"/>
                    <a:pt x="827" y="1943"/>
                    <a:pt x="826" y="1942"/>
                  </a:cubicBezTo>
                  <a:cubicBezTo>
                    <a:pt x="826" y="1942"/>
                    <a:pt x="825" y="1941"/>
                    <a:pt x="825" y="1941"/>
                  </a:cubicBezTo>
                  <a:cubicBezTo>
                    <a:pt x="826" y="1940"/>
                    <a:pt x="826" y="1939"/>
                    <a:pt x="827" y="1938"/>
                  </a:cubicBezTo>
                  <a:cubicBezTo>
                    <a:pt x="827" y="1938"/>
                    <a:pt x="828" y="1938"/>
                    <a:pt x="829" y="1938"/>
                  </a:cubicBezTo>
                  <a:cubicBezTo>
                    <a:pt x="830" y="1938"/>
                    <a:pt x="831" y="1938"/>
                    <a:pt x="832" y="1938"/>
                  </a:cubicBezTo>
                  <a:cubicBezTo>
                    <a:pt x="832" y="1938"/>
                    <a:pt x="832" y="1937"/>
                    <a:pt x="833" y="1937"/>
                  </a:cubicBezTo>
                  <a:cubicBezTo>
                    <a:pt x="832" y="1936"/>
                    <a:pt x="832" y="1936"/>
                    <a:pt x="832" y="1936"/>
                  </a:cubicBezTo>
                  <a:cubicBezTo>
                    <a:pt x="829" y="1936"/>
                    <a:pt x="826" y="1937"/>
                    <a:pt x="822" y="1937"/>
                  </a:cubicBezTo>
                  <a:moveTo>
                    <a:pt x="760" y="1943"/>
                  </a:moveTo>
                  <a:cubicBezTo>
                    <a:pt x="759" y="1943"/>
                    <a:pt x="758" y="1943"/>
                    <a:pt x="756" y="1943"/>
                  </a:cubicBezTo>
                  <a:cubicBezTo>
                    <a:pt x="756" y="1943"/>
                    <a:pt x="754" y="1942"/>
                    <a:pt x="754" y="1944"/>
                  </a:cubicBezTo>
                  <a:cubicBezTo>
                    <a:pt x="754" y="1945"/>
                    <a:pt x="755" y="1945"/>
                    <a:pt x="756" y="1945"/>
                  </a:cubicBezTo>
                  <a:cubicBezTo>
                    <a:pt x="758" y="1945"/>
                    <a:pt x="759" y="1945"/>
                    <a:pt x="761" y="1945"/>
                  </a:cubicBezTo>
                  <a:cubicBezTo>
                    <a:pt x="763" y="1945"/>
                    <a:pt x="763" y="1945"/>
                    <a:pt x="764" y="1947"/>
                  </a:cubicBezTo>
                  <a:cubicBezTo>
                    <a:pt x="764" y="1949"/>
                    <a:pt x="765" y="1949"/>
                    <a:pt x="767" y="1948"/>
                  </a:cubicBezTo>
                  <a:cubicBezTo>
                    <a:pt x="767" y="1947"/>
                    <a:pt x="768" y="1947"/>
                    <a:pt x="766" y="1947"/>
                  </a:cubicBezTo>
                  <a:cubicBezTo>
                    <a:pt x="766" y="1947"/>
                    <a:pt x="766" y="1946"/>
                    <a:pt x="766" y="1946"/>
                  </a:cubicBezTo>
                  <a:cubicBezTo>
                    <a:pt x="766" y="1946"/>
                    <a:pt x="766" y="1946"/>
                    <a:pt x="767" y="1946"/>
                  </a:cubicBezTo>
                  <a:cubicBezTo>
                    <a:pt x="768" y="1946"/>
                    <a:pt x="770" y="1946"/>
                    <a:pt x="770" y="1945"/>
                  </a:cubicBezTo>
                  <a:cubicBezTo>
                    <a:pt x="770" y="1942"/>
                    <a:pt x="772" y="1943"/>
                    <a:pt x="773" y="1943"/>
                  </a:cubicBezTo>
                  <a:cubicBezTo>
                    <a:pt x="774" y="1943"/>
                    <a:pt x="775" y="1943"/>
                    <a:pt x="776" y="1943"/>
                  </a:cubicBezTo>
                  <a:cubicBezTo>
                    <a:pt x="777" y="1943"/>
                    <a:pt x="777" y="1941"/>
                    <a:pt x="777" y="1941"/>
                  </a:cubicBezTo>
                  <a:cubicBezTo>
                    <a:pt x="776" y="1941"/>
                    <a:pt x="776" y="1940"/>
                    <a:pt x="776" y="1939"/>
                  </a:cubicBezTo>
                  <a:cubicBezTo>
                    <a:pt x="776" y="1938"/>
                    <a:pt x="775" y="1938"/>
                    <a:pt x="775" y="1938"/>
                  </a:cubicBezTo>
                  <a:cubicBezTo>
                    <a:pt x="772" y="1940"/>
                    <a:pt x="769" y="1939"/>
                    <a:pt x="767" y="1939"/>
                  </a:cubicBezTo>
                  <a:cubicBezTo>
                    <a:pt x="766" y="1938"/>
                    <a:pt x="765" y="1938"/>
                    <a:pt x="766" y="1939"/>
                  </a:cubicBezTo>
                  <a:cubicBezTo>
                    <a:pt x="766" y="1940"/>
                    <a:pt x="764" y="1941"/>
                    <a:pt x="766" y="1942"/>
                  </a:cubicBezTo>
                  <a:cubicBezTo>
                    <a:pt x="764" y="1942"/>
                    <a:pt x="763" y="1943"/>
                    <a:pt x="762" y="1943"/>
                  </a:cubicBezTo>
                  <a:cubicBezTo>
                    <a:pt x="762" y="1943"/>
                    <a:pt x="761" y="1943"/>
                    <a:pt x="760" y="1943"/>
                  </a:cubicBezTo>
                  <a:moveTo>
                    <a:pt x="850" y="80"/>
                  </a:moveTo>
                  <a:cubicBezTo>
                    <a:pt x="848" y="80"/>
                    <a:pt x="846" y="80"/>
                    <a:pt x="844" y="80"/>
                  </a:cubicBezTo>
                  <a:cubicBezTo>
                    <a:pt x="844" y="80"/>
                    <a:pt x="844" y="80"/>
                    <a:pt x="843" y="80"/>
                  </a:cubicBezTo>
                  <a:cubicBezTo>
                    <a:pt x="844" y="80"/>
                    <a:pt x="844" y="80"/>
                    <a:pt x="844" y="79"/>
                  </a:cubicBezTo>
                  <a:cubicBezTo>
                    <a:pt x="845" y="79"/>
                    <a:pt x="845" y="79"/>
                    <a:pt x="846" y="79"/>
                  </a:cubicBezTo>
                  <a:cubicBezTo>
                    <a:pt x="846" y="79"/>
                    <a:pt x="846" y="79"/>
                    <a:pt x="846" y="79"/>
                  </a:cubicBezTo>
                  <a:cubicBezTo>
                    <a:pt x="846" y="79"/>
                    <a:pt x="846" y="79"/>
                    <a:pt x="846" y="79"/>
                  </a:cubicBezTo>
                  <a:cubicBezTo>
                    <a:pt x="845" y="78"/>
                    <a:pt x="842" y="79"/>
                    <a:pt x="841" y="79"/>
                  </a:cubicBezTo>
                  <a:cubicBezTo>
                    <a:pt x="840" y="80"/>
                    <a:pt x="840" y="80"/>
                    <a:pt x="838" y="80"/>
                  </a:cubicBezTo>
                  <a:cubicBezTo>
                    <a:pt x="838" y="81"/>
                    <a:pt x="837" y="82"/>
                    <a:pt x="837" y="80"/>
                  </a:cubicBezTo>
                  <a:cubicBezTo>
                    <a:pt x="836" y="78"/>
                    <a:pt x="835" y="78"/>
                    <a:pt x="833" y="79"/>
                  </a:cubicBezTo>
                  <a:cubicBezTo>
                    <a:pt x="833" y="79"/>
                    <a:pt x="832" y="79"/>
                    <a:pt x="832" y="79"/>
                  </a:cubicBezTo>
                  <a:cubicBezTo>
                    <a:pt x="832" y="80"/>
                    <a:pt x="833" y="80"/>
                    <a:pt x="833" y="80"/>
                  </a:cubicBezTo>
                  <a:cubicBezTo>
                    <a:pt x="834" y="81"/>
                    <a:pt x="835" y="81"/>
                    <a:pt x="836" y="81"/>
                  </a:cubicBezTo>
                  <a:cubicBezTo>
                    <a:pt x="835" y="81"/>
                    <a:pt x="834" y="81"/>
                    <a:pt x="833" y="81"/>
                  </a:cubicBezTo>
                  <a:cubicBezTo>
                    <a:pt x="832" y="81"/>
                    <a:pt x="831" y="81"/>
                    <a:pt x="831" y="81"/>
                  </a:cubicBezTo>
                  <a:cubicBezTo>
                    <a:pt x="831" y="81"/>
                    <a:pt x="830" y="82"/>
                    <a:pt x="830" y="82"/>
                  </a:cubicBezTo>
                  <a:cubicBezTo>
                    <a:pt x="830" y="83"/>
                    <a:pt x="830" y="83"/>
                    <a:pt x="831" y="83"/>
                  </a:cubicBezTo>
                  <a:cubicBezTo>
                    <a:pt x="836" y="84"/>
                    <a:pt x="842" y="84"/>
                    <a:pt x="848" y="84"/>
                  </a:cubicBezTo>
                  <a:cubicBezTo>
                    <a:pt x="849" y="84"/>
                    <a:pt x="851" y="85"/>
                    <a:pt x="850" y="82"/>
                  </a:cubicBezTo>
                  <a:cubicBezTo>
                    <a:pt x="850" y="82"/>
                    <a:pt x="851" y="81"/>
                    <a:pt x="851" y="81"/>
                  </a:cubicBezTo>
                  <a:cubicBezTo>
                    <a:pt x="852" y="82"/>
                    <a:pt x="854" y="81"/>
                    <a:pt x="855" y="82"/>
                  </a:cubicBezTo>
                  <a:cubicBezTo>
                    <a:pt x="856" y="82"/>
                    <a:pt x="857" y="82"/>
                    <a:pt x="858" y="82"/>
                  </a:cubicBezTo>
                  <a:cubicBezTo>
                    <a:pt x="858" y="82"/>
                    <a:pt x="859" y="81"/>
                    <a:pt x="859" y="81"/>
                  </a:cubicBezTo>
                  <a:cubicBezTo>
                    <a:pt x="858" y="80"/>
                    <a:pt x="857" y="79"/>
                    <a:pt x="856" y="80"/>
                  </a:cubicBezTo>
                  <a:cubicBezTo>
                    <a:pt x="854" y="81"/>
                    <a:pt x="852" y="80"/>
                    <a:pt x="850" y="80"/>
                  </a:cubicBezTo>
                  <a:moveTo>
                    <a:pt x="1010" y="57"/>
                  </a:moveTo>
                  <a:cubicBezTo>
                    <a:pt x="1007" y="57"/>
                    <a:pt x="1005" y="57"/>
                    <a:pt x="1003" y="57"/>
                  </a:cubicBezTo>
                  <a:cubicBezTo>
                    <a:pt x="1003" y="57"/>
                    <a:pt x="1002" y="58"/>
                    <a:pt x="1002" y="58"/>
                  </a:cubicBezTo>
                  <a:cubicBezTo>
                    <a:pt x="1003" y="58"/>
                    <a:pt x="1003" y="59"/>
                    <a:pt x="1004" y="59"/>
                  </a:cubicBezTo>
                  <a:cubicBezTo>
                    <a:pt x="1004" y="59"/>
                    <a:pt x="1005" y="58"/>
                    <a:pt x="1006" y="58"/>
                  </a:cubicBezTo>
                  <a:cubicBezTo>
                    <a:pt x="1006" y="58"/>
                    <a:pt x="1006" y="59"/>
                    <a:pt x="1006" y="59"/>
                  </a:cubicBezTo>
                  <a:cubicBezTo>
                    <a:pt x="1005" y="59"/>
                    <a:pt x="1006" y="61"/>
                    <a:pt x="1004" y="61"/>
                  </a:cubicBezTo>
                  <a:cubicBezTo>
                    <a:pt x="1004" y="61"/>
                    <a:pt x="1003" y="61"/>
                    <a:pt x="1002" y="61"/>
                  </a:cubicBezTo>
                  <a:cubicBezTo>
                    <a:pt x="1001" y="61"/>
                    <a:pt x="1001" y="62"/>
                    <a:pt x="1001" y="62"/>
                  </a:cubicBezTo>
                  <a:cubicBezTo>
                    <a:pt x="1001" y="63"/>
                    <a:pt x="1001" y="63"/>
                    <a:pt x="1002" y="63"/>
                  </a:cubicBezTo>
                  <a:cubicBezTo>
                    <a:pt x="1004" y="63"/>
                    <a:pt x="1007" y="63"/>
                    <a:pt x="1009" y="63"/>
                  </a:cubicBezTo>
                  <a:cubicBezTo>
                    <a:pt x="1010" y="65"/>
                    <a:pt x="1011" y="63"/>
                    <a:pt x="1011" y="63"/>
                  </a:cubicBezTo>
                  <a:cubicBezTo>
                    <a:pt x="1011" y="63"/>
                    <a:pt x="1011" y="62"/>
                    <a:pt x="1010" y="62"/>
                  </a:cubicBezTo>
                  <a:cubicBezTo>
                    <a:pt x="1010" y="62"/>
                    <a:pt x="1010" y="62"/>
                    <a:pt x="1010" y="62"/>
                  </a:cubicBezTo>
                  <a:cubicBezTo>
                    <a:pt x="1010" y="61"/>
                    <a:pt x="1010" y="60"/>
                    <a:pt x="1011" y="60"/>
                  </a:cubicBezTo>
                  <a:cubicBezTo>
                    <a:pt x="1011" y="59"/>
                    <a:pt x="1011" y="59"/>
                    <a:pt x="1012" y="59"/>
                  </a:cubicBezTo>
                  <a:cubicBezTo>
                    <a:pt x="1013" y="59"/>
                    <a:pt x="1014" y="59"/>
                    <a:pt x="1016" y="59"/>
                  </a:cubicBezTo>
                  <a:cubicBezTo>
                    <a:pt x="1016" y="59"/>
                    <a:pt x="1017" y="60"/>
                    <a:pt x="1017" y="60"/>
                  </a:cubicBezTo>
                  <a:cubicBezTo>
                    <a:pt x="1017" y="61"/>
                    <a:pt x="1018" y="61"/>
                    <a:pt x="1019" y="61"/>
                  </a:cubicBezTo>
                  <a:cubicBezTo>
                    <a:pt x="1021" y="61"/>
                    <a:pt x="1022" y="61"/>
                    <a:pt x="1024" y="61"/>
                  </a:cubicBezTo>
                  <a:cubicBezTo>
                    <a:pt x="1025" y="61"/>
                    <a:pt x="1025" y="61"/>
                    <a:pt x="1026" y="61"/>
                  </a:cubicBezTo>
                  <a:cubicBezTo>
                    <a:pt x="1025" y="60"/>
                    <a:pt x="1025" y="60"/>
                    <a:pt x="1025" y="60"/>
                  </a:cubicBezTo>
                  <a:cubicBezTo>
                    <a:pt x="1023" y="59"/>
                    <a:pt x="1022" y="59"/>
                    <a:pt x="1025" y="58"/>
                  </a:cubicBezTo>
                  <a:cubicBezTo>
                    <a:pt x="1025" y="58"/>
                    <a:pt x="1025" y="58"/>
                    <a:pt x="1025" y="57"/>
                  </a:cubicBezTo>
                  <a:cubicBezTo>
                    <a:pt x="1025" y="57"/>
                    <a:pt x="1024" y="56"/>
                    <a:pt x="1024" y="56"/>
                  </a:cubicBezTo>
                  <a:cubicBezTo>
                    <a:pt x="1022" y="56"/>
                    <a:pt x="1020" y="56"/>
                    <a:pt x="1018" y="57"/>
                  </a:cubicBezTo>
                  <a:cubicBezTo>
                    <a:pt x="1015" y="58"/>
                    <a:pt x="1012" y="57"/>
                    <a:pt x="1010" y="57"/>
                  </a:cubicBezTo>
                  <a:moveTo>
                    <a:pt x="417" y="1984"/>
                  </a:moveTo>
                  <a:cubicBezTo>
                    <a:pt x="417" y="1984"/>
                    <a:pt x="417" y="1984"/>
                    <a:pt x="417" y="1984"/>
                  </a:cubicBezTo>
                  <a:cubicBezTo>
                    <a:pt x="421" y="1984"/>
                    <a:pt x="425" y="1983"/>
                    <a:pt x="429" y="1983"/>
                  </a:cubicBezTo>
                  <a:cubicBezTo>
                    <a:pt x="429" y="1983"/>
                    <a:pt x="429" y="1983"/>
                    <a:pt x="430" y="1983"/>
                  </a:cubicBezTo>
                  <a:cubicBezTo>
                    <a:pt x="429" y="1983"/>
                    <a:pt x="429" y="1982"/>
                    <a:pt x="429" y="1982"/>
                  </a:cubicBezTo>
                  <a:cubicBezTo>
                    <a:pt x="428" y="1982"/>
                    <a:pt x="428" y="1982"/>
                    <a:pt x="427" y="1982"/>
                  </a:cubicBezTo>
                  <a:cubicBezTo>
                    <a:pt x="427" y="1982"/>
                    <a:pt x="426" y="1982"/>
                    <a:pt x="426" y="1982"/>
                  </a:cubicBezTo>
                  <a:cubicBezTo>
                    <a:pt x="426" y="1981"/>
                    <a:pt x="426" y="1981"/>
                    <a:pt x="427" y="1981"/>
                  </a:cubicBezTo>
                  <a:cubicBezTo>
                    <a:pt x="427" y="1980"/>
                    <a:pt x="428" y="1980"/>
                    <a:pt x="429" y="1979"/>
                  </a:cubicBezTo>
                  <a:cubicBezTo>
                    <a:pt x="429" y="1979"/>
                    <a:pt x="430" y="1979"/>
                    <a:pt x="429" y="1978"/>
                  </a:cubicBezTo>
                  <a:cubicBezTo>
                    <a:pt x="429" y="1978"/>
                    <a:pt x="427" y="1976"/>
                    <a:pt x="427" y="1976"/>
                  </a:cubicBezTo>
                  <a:cubicBezTo>
                    <a:pt x="426" y="1975"/>
                    <a:pt x="425" y="1975"/>
                    <a:pt x="424" y="1975"/>
                  </a:cubicBezTo>
                  <a:cubicBezTo>
                    <a:pt x="422" y="1976"/>
                    <a:pt x="421" y="1976"/>
                    <a:pt x="420" y="1976"/>
                  </a:cubicBezTo>
                  <a:cubicBezTo>
                    <a:pt x="418" y="1977"/>
                    <a:pt x="416" y="1976"/>
                    <a:pt x="414" y="1976"/>
                  </a:cubicBezTo>
                  <a:cubicBezTo>
                    <a:pt x="414" y="1976"/>
                    <a:pt x="414" y="1977"/>
                    <a:pt x="414" y="1977"/>
                  </a:cubicBezTo>
                  <a:cubicBezTo>
                    <a:pt x="414" y="1977"/>
                    <a:pt x="414" y="1977"/>
                    <a:pt x="414" y="1977"/>
                  </a:cubicBezTo>
                  <a:cubicBezTo>
                    <a:pt x="414" y="1977"/>
                    <a:pt x="415" y="1977"/>
                    <a:pt x="415" y="1977"/>
                  </a:cubicBezTo>
                  <a:cubicBezTo>
                    <a:pt x="415" y="1977"/>
                    <a:pt x="416" y="1978"/>
                    <a:pt x="416" y="1978"/>
                  </a:cubicBezTo>
                  <a:cubicBezTo>
                    <a:pt x="416" y="1978"/>
                    <a:pt x="415" y="1978"/>
                    <a:pt x="415" y="1978"/>
                  </a:cubicBezTo>
                  <a:cubicBezTo>
                    <a:pt x="414" y="1978"/>
                    <a:pt x="414" y="1979"/>
                    <a:pt x="413" y="1979"/>
                  </a:cubicBezTo>
                  <a:cubicBezTo>
                    <a:pt x="414" y="1979"/>
                    <a:pt x="414" y="1980"/>
                    <a:pt x="414" y="1980"/>
                  </a:cubicBezTo>
                  <a:cubicBezTo>
                    <a:pt x="415" y="1980"/>
                    <a:pt x="416" y="1980"/>
                    <a:pt x="417" y="1980"/>
                  </a:cubicBezTo>
                  <a:cubicBezTo>
                    <a:pt x="418" y="1979"/>
                    <a:pt x="420" y="1979"/>
                    <a:pt x="421" y="1979"/>
                  </a:cubicBezTo>
                  <a:cubicBezTo>
                    <a:pt x="423" y="1979"/>
                    <a:pt x="422" y="1981"/>
                    <a:pt x="423" y="1982"/>
                  </a:cubicBezTo>
                  <a:cubicBezTo>
                    <a:pt x="423" y="1983"/>
                    <a:pt x="422" y="1982"/>
                    <a:pt x="421" y="1982"/>
                  </a:cubicBezTo>
                  <a:cubicBezTo>
                    <a:pt x="419" y="1982"/>
                    <a:pt x="417" y="1982"/>
                    <a:pt x="415" y="1982"/>
                  </a:cubicBezTo>
                  <a:cubicBezTo>
                    <a:pt x="415" y="1982"/>
                    <a:pt x="415" y="1983"/>
                    <a:pt x="414" y="1983"/>
                  </a:cubicBezTo>
                  <a:cubicBezTo>
                    <a:pt x="415" y="1983"/>
                    <a:pt x="415" y="1984"/>
                    <a:pt x="415" y="1984"/>
                  </a:cubicBezTo>
                  <a:cubicBezTo>
                    <a:pt x="416" y="1984"/>
                    <a:pt x="416" y="1984"/>
                    <a:pt x="417" y="1984"/>
                  </a:cubicBezTo>
                  <a:moveTo>
                    <a:pt x="747" y="86"/>
                  </a:moveTo>
                  <a:cubicBezTo>
                    <a:pt x="743" y="86"/>
                    <a:pt x="739" y="86"/>
                    <a:pt x="736" y="86"/>
                  </a:cubicBezTo>
                  <a:cubicBezTo>
                    <a:pt x="735" y="86"/>
                    <a:pt x="735" y="86"/>
                    <a:pt x="735" y="87"/>
                  </a:cubicBezTo>
                  <a:cubicBezTo>
                    <a:pt x="735" y="87"/>
                    <a:pt x="735" y="87"/>
                    <a:pt x="736" y="87"/>
                  </a:cubicBezTo>
                  <a:cubicBezTo>
                    <a:pt x="736" y="88"/>
                    <a:pt x="737" y="88"/>
                    <a:pt x="737" y="88"/>
                  </a:cubicBezTo>
                  <a:cubicBezTo>
                    <a:pt x="739" y="88"/>
                    <a:pt x="741" y="88"/>
                    <a:pt x="742" y="90"/>
                  </a:cubicBezTo>
                  <a:cubicBezTo>
                    <a:pt x="743" y="91"/>
                    <a:pt x="745" y="89"/>
                    <a:pt x="746" y="91"/>
                  </a:cubicBezTo>
                  <a:cubicBezTo>
                    <a:pt x="747" y="89"/>
                    <a:pt x="749" y="91"/>
                    <a:pt x="750" y="90"/>
                  </a:cubicBezTo>
                  <a:cubicBezTo>
                    <a:pt x="752" y="87"/>
                    <a:pt x="755" y="89"/>
                    <a:pt x="757" y="87"/>
                  </a:cubicBezTo>
                  <a:cubicBezTo>
                    <a:pt x="757" y="87"/>
                    <a:pt x="758" y="87"/>
                    <a:pt x="758" y="87"/>
                  </a:cubicBezTo>
                  <a:cubicBezTo>
                    <a:pt x="758" y="90"/>
                    <a:pt x="760" y="89"/>
                    <a:pt x="762" y="89"/>
                  </a:cubicBezTo>
                  <a:cubicBezTo>
                    <a:pt x="763" y="87"/>
                    <a:pt x="765" y="88"/>
                    <a:pt x="767" y="88"/>
                  </a:cubicBezTo>
                  <a:cubicBezTo>
                    <a:pt x="767" y="88"/>
                    <a:pt x="767" y="88"/>
                    <a:pt x="768" y="87"/>
                  </a:cubicBezTo>
                  <a:cubicBezTo>
                    <a:pt x="767" y="87"/>
                    <a:pt x="767" y="86"/>
                    <a:pt x="767" y="86"/>
                  </a:cubicBezTo>
                  <a:cubicBezTo>
                    <a:pt x="765" y="86"/>
                    <a:pt x="763" y="86"/>
                    <a:pt x="761" y="86"/>
                  </a:cubicBezTo>
                  <a:cubicBezTo>
                    <a:pt x="760" y="84"/>
                    <a:pt x="758" y="86"/>
                    <a:pt x="757" y="86"/>
                  </a:cubicBezTo>
                  <a:cubicBezTo>
                    <a:pt x="754" y="86"/>
                    <a:pt x="750" y="86"/>
                    <a:pt x="747" y="86"/>
                  </a:cubicBezTo>
                  <a:moveTo>
                    <a:pt x="510" y="124"/>
                  </a:moveTo>
                  <a:cubicBezTo>
                    <a:pt x="508" y="124"/>
                    <a:pt x="507" y="123"/>
                    <a:pt x="506" y="124"/>
                  </a:cubicBezTo>
                  <a:cubicBezTo>
                    <a:pt x="505" y="124"/>
                    <a:pt x="504" y="124"/>
                    <a:pt x="502" y="125"/>
                  </a:cubicBezTo>
                  <a:cubicBezTo>
                    <a:pt x="501" y="125"/>
                    <a:pt x="503" y="127"/>
                    <a:pt x="502" y="127"/>
                  </a:cubicBezTo>
                  <a:cubicBezTo>
                    <a:pt x="501" y="127"/>
                    <a:pt x="500" y="128"/>
                    <a:pt x="500" y="128"/>
                  </a:cubicBezTo>
                  <a:cubicBezTo>
                    <a:pt x="501" y="128"/>
                    <a:pt x="501" y="128"/>
                    <a:pt x="502" y="128"/>
                  </a:cubicBezTo>
                  <a:cubicBezTo>
                    <a:pt x="505" y="128"/>
                    <a:pt x="505" y="128"/>
                    <a:pt x="511" y="125"/>
                  </a:cubicBezTo>
                  <a:cubicBezTo>
                    <a:pt x="512" y="125"/>
                    <a:pt x="514" y="125"/>
                    <a:pt x="515" y="125"/>
                  </a:cubicBezTo>
                  <a:cubicBezTo>
                    <a:pt x="515" y="125"/>
                    <a:pt x="516" y="125"/>
                    <a:pt x="516" y="125"/>
                  </a:cubicBezTo>
                  <a:cubicBezTo>
                    <a:pt x="516" y="125"/>
                    <a:pt x="515" y="125"/>
                    <a:pt x="515" y="126"/>
                  </a:cubicBezTo>
                  <a:cubicBezTo>
                    <a:pt x="514" y="126"/>
                    <a:pt x="514" y="126"/>
                    <a:pt x="513" y="126"/>
                  </a:cubicBezTo>
                  <a:cubicBezTo>
                    <a:pt x="514" y="127"/>
                    <a:pt x="514" y="127"/>
                    <a:pt x="515" y="127"/>
                  </a:cubicBezTo>
                  <a:cubicBezTo>
                    <a:pt x="517" y="128"/>
                    <a:pt x="520" y="127"/>
                    <a:pt x="522" y="126"/>
                  </a:cubicBezTo>
                  <a:cubicBezTo>
                    <a:pt x="522" y="126"/>
                    <a:pt x="523" y="125"/>
                    <a:pt x="522" y="125"/>
                  </a:cubicBezTo>
                  <a:cubicBezTo>
                    <a:pt x="522" y="124"/>
                    <a:pt x="522" y="124"/>
                    <a:pt x="523" y="124"/>
                  </a:cubicBezTo>
                  <a:cubicBezTo>
                    <a:pt x="524" y="124"/>
                    <a:pt x="525" y="124"/>
                    <a:pt x="526" y="124"/>
                  </a:cubicBezTo>
                  <a:cubicBezTo>
                    <a:pt x="527" y="124"/>
                    <a:pt x="527" y="123"/>
                    <a:pt x="528" y="123"/>
                  </a:cubicBezTo>
                  <a:cubicBezTo>
                    <a:pt x="528" y="123"/>
                    <a:pt x="528" y="122"/>
                    <a:pt x="528" y="122"/>
                  </a:cubicBezTo>
                  <a:cubicBezTo>
                    <a:pt x="527" y="121"/>
                    <a:pt x="526" y="122"/>
                    <a:pt x="526" y="122"/>
                  </a:cubicBezTo>
                  <a:cubicBezTo>
                    <a:pt x="525" y="123"/>
                    <a:pt x="523" y="123"/>
                    <a:pt x="522" y="123"/>
                  </a:cubicBezTo>
                  <a:cubicBezTo>
                    <a:pt x="521" y="123"/>
                    <a:pt x="520" y="122"/>
                    <a:pt x="519" y="123"/>
                  </a:cubicBezTo>
                  <a:cubicBezTo>
                    <a:pt x="518" y="123"/>
                    <a:pt x="517" y="123"/>
                    <a:pt x="516" y="123"/>
                  </a:cubicBezTo>
                  <a:cubicBezTo>
                    <a:pt x="514" y="124"/>
                    <a:pt x="512" y="123"/>
                    <a:pt x="510" y="124"/>
                  </a:cubicBezTo>
                  <a:moveTo>
                    <a:pt x="73" y="929"/>
                  </a:moveTo>
                  <a:cubicBezTo>
                    <a:pt x="73" y="930"/>
                    <a:pt x="73" y="931"/>
                    <a:pt x="73" y="932"/>
                  </a:cubicBezTo>
                  <a:cubicBezTo>
                    <a:pt x="73" y="933"/>
                    <a:pt x="72" y="933"/>
                    <a:pt x="72" y="932"/>
                  </a:cubicBezTo>
                  <a:cubicBezTo>
                    <a:pt x="71" y="932"/>
                    <a:pt x="71" y="932"/>
                    <a:pt x="70" y="932"/>
                  </a:cubicBezTo>
                  <a:cubicBezTo>
                    <a:pt x="68" y="932"/>
                    <a:pt x="67" y="932"/>
                    <a:pt x="68" y="935"/>
                  </a:cubicBezTo>
                  <a:cubicBezTo>
                    <a:pt x="69" y="936"/>
                    <a:pt x="69" y="936"/>
                    <a:pt x="68" y="938"/>
                  </a:cubicBezTo>
                  <a:cubicBezTo>
                    <a:pt x="68" y="938"/>
                    <a:pt x="68" y="939"/>
                    <a:pt x="68" y="939"/>
                  </a:cubicBezTo>
                  <a:cubicBezTo>
                    <a:pt x="70" y="940"/>
                    <a:pt x="70" y="941"/>
                    <a:pt x="70" y="942"/>
                  </a:cubicBezTo>
                  <a:cubicBezTo>
                    <a:pt x="70" y="943"/>
                    <a:pt x="70" y="945"/>
                    <a:pt x="69" y="946"/>
                  </a:cubicBezTo>
                  <a:cubicBezTo>
                    <a:pt x="68" y="947"/>
                    <a:pt x="70" y="948"/>
                    <a:pt x="69" y="950"/>
                  </a:cubicBezTo>
                  <a:cubicBezTo>
                    <a:pt x="68" y="951"/>
                    <a:pt x="69" y="952"/>
                    <a:pt x="69" y="954"/>
                  </a:cubicBezTo>
                  <a:cubicBezTo>
                    <a:pt x="69" y="954"/>
                    <a:pt x="70" y="954"/>
                    <a:pt x="70" y="955"/>
                  </a:cubicBezTo>
                  <a:cubicBezTo>
                    <a:pt x="70" y="954"/>
                    <a:pt x="70" y="954"/>
                    <a:pt x="71" y="954"/>
                  </a:cubicBezTo>
                  <a:cubicBezTo>
                    <a:pt x="73" y="951"/>
                    <a:pt x="73" y="948"/>
                    <a:pt x="71" y="945"/>
                  </a:cubicBezTo>
                  <a:cubicBezTo>
                    <a:pt x="71" y="944"/>
                    <a:pt x="71" y="943"/>
                    <a:pt x="71" y="942"/>
                  </a:cubicBezTo>
                  <a:cubicBezTo>
                    <a:pt x="73" y="941"/>
                    <a:pt x="72" y="939"/>
                    <a:pt x="73" y="938"/>
                  </a:cubicBezTo>
                  <a:cubicBezTo>
                    <a:pt x="73" y="937"/>
                    <a:pt x="72" y="936"/>
                    <a:pt x="73" y="935"/>
                  </a:cubicBezTo>
                  <a:cubicBezTo>
                    <a:pt x="74" y="935"/>
                    <a:pt x="75" y="934"/>
                    <a:pt x="74" y="933"/>
                  </a:cubicBezTo>
                  <a:cubicBezTo>
                    <a:pt x="74" y="932"/>
                    <a:pt x="74" y="930"/>
                    <a:pt x="74" y="929"/>
                  </a:cubicBezTo>
                  <a:cubicBezTo>
                    <a:pt x="74" y="929"/>
                    <a:pt x="73" y="929"/>
                    <a:pt x="73" y="929"/>
                  </a:cubicBezTo>
                  <a:moveTo>
                    <a:pt x="658" y="85"/>
                  </a:moveTo>
                  <a:cubicBezTo>
                    <a:pt x="656" y="85"/>
                    <a:pt x="655" y="85"/>
                    <a:pt x="654" y="85"/>
                  </a:cubicBezTo>
                  <a:cubicBezTo>
                    <a:pt x="654" y="85"/>
                    <a:pt x="654" y="85"/>
                    <a:pt x="653" y="86"/>
                  </a:cubicBezTo>
                  <a:cubicBezTo>
                    <a:pt x="654" y="86"/>
                    <a:pt x="654" y="86"/>
                    <a:pt x="655" y="86"/>
                  </a:cubicBezTo>
                  <a:cubicBezTo>
                    <a:pt x="655" y="86"/>
                    <a:pt x="656" y="86"/>
                    <a:pt x="656" y="87"/>
                  </a:cubicBezTo>
                  <a:cubicBezTo>
                    <a:pt x="656" y="87"/>
                    <a:pt x="655" y="87"/>
                    <a:pt x="655" y="87"/>
                  </a:cubicBezTo>
                  <a:cubicBezTo>
                    <a:pt x="654" y="87"/>
                    <a:pt x="654" y="88"/>
                    <a:pt x="654" y="88"/>
                  </a:cubicBezTo>
                  <a:cubicBezTo>
                    <a:pt x="655" y="88"/>
                    <a:pt x="655" y="89"/>
                    <a:pt x="655" y="89"/>
                  </a:cubicBezTo>
                  <a:cubicBezTo>
                    <a:pt x="657" y="89"/>
                    <a:pt x="658" y="89"/>
                    <a:pt x="659" y="87"/>
                  </a:cubicBezTo>
                  <a:cubicBezTo>
                    <a:pt x="661" y="86"/>
                    <a:pt x="661" y="89"/>
                    <a:pt x="663" y="88"/>
                  </a:cubicBezTo>
                  <a:cubicBezTo>
                    <a:pt x="663" y="88"/>
                    <a:pt x="663" y="89"/>
                    <a:pt x="663" y="89"/>
                  </a:cubicBezTo>
                  <a:cubicBezTo>
                    <a:pt x="662" y="89"/>
                    <a:pt x="662" y="89"/>
                    <a:pt x="661" y="89"/>
                  </a:cubicBezTo>
                  <a:cubicBezTo>
                    <a:pt x="661" y="89"/>
                    <a:pt x="661" y="90"/>
                    <a:pt x="661" y="90"/>
                  </a:cubicBezTo>
                  <a:cubicBezTo>
                    <a:pt x="661" y="90"/>
                    <a:pt x="662" y="91"/>
                    <a:pt x="662" y="91"/>
                  </a:cubicBezTo>
                  <a:cubicBezTo>
                    <a:pt x="663" y="91"/>
                    <a:pt x="663" y="91"/>
                    <a:pt x="664" y="91"/>
                  </a:cubicBezTo>
                  <a:cubicBezTo>
                    <a:pt x="666" y="91"/>
                    <a:pt x="667" y="91"/>
                    <a:pt x="669" y="91"/>
                  </a:cubicBezTo>
                  <a:cubicBezTo>
                    <a:pt x="670" y="91"/>
                    <a:pt x="671" y="89"/>
                    <a:pt x="673" y="90"/>
                  </a:cubicBezTo>
                  <a:cubicBezTo>
                    <a:pt x="674" y="91"/>
                    <a:pt x="676" y="91"/>
                    <a:pt x="677" y="91"/>
                  </a:cubicBezTo>
                  <a:cubicBezTo>
                    <a:pt x="679" y="91"/>
                    <a:pt x="680" y="91"/>
                    <a:pt x="681" y="90"/>
                  </a:cubicBezTo>
                  <a:cubicBezTo>
                    <a:pt x="682" y="90"/>
                    <a:pt x="683" y="91"/>
                    <a:pt x="685" y="91"/>
                  </a:cubicBezTo>
                  <a:cubicBezTo>
                    <a:pt x="685" y="91"/>
                    <a:pt x="686" y="91"/>
                    <a:pt x="687" y="91"/>
                  </a:cubicBezTo>
                  <a:cubicBezTo>
                    <a:pt x="687" y="91"/>
                    <a:pt x="688" y="90"/>
                    <a:pt x="688" y="90"/>
                  </a:cubicBezTo>
                  <a:cubicBezTo>
                    <a:pt x="688" y="90"/>
                    <a:pt x="688" y="89"/>
                    <a:pt x="687" y="89"/>
                  </a:cubicBezTo>
                  <a:cubicBezTo>
                    <a:pt x="687" y="89"/>
                    <a:pt x="686" y="89"/>
                    <a:pt x="686" y="89"/>
                  </a:cubicBezTo>
                  <a:cubicBezTo>
                    <a:pt x="682" y="89"/>
                    <a:pt x="678" y="90"/>
                    <a:pt x="675" y="88"/>
                  </a:cubicBezTo>
                  <a:cubicBezTo>
                    <a:pt x="672" y="90"/>
                    <a:pt x="669" y="89"/>
                    <a:pt x="665" y="89"/>
                  </a:cubicBezTo>
                  <a:cubicBezTo>
                    <a:pt x="665" y="89"/>
                    <a:pt x="664" y="89"/>
                    <a:pt x="664" y="88"/>
                  </a:cubicBezTo>
                  <a:cubicBezTo>
                    <a:pt x="663" y="85"/>
                    <a:pt x="660" y="85"/>
                    <a:pt x="658" y="85"/>
                  </a:cubicBezTo>
                  <a:moveTo>
                    <a:pt x="341" y="132"/>
                  </a:moveTo>
                  <a:cubicBezTo>
                    <a:pt x="341" y="132"/>
                    <a:pt x="341" y="132"/>
                    <a:pt x="341" y="132"/>
                  </a:cubicBezTo>
                  <a:cubicBezTo>
                    <a:pt x="343" y="132"/>
                    <a:pt x="345" y="132"/>
                    <a:pt x="346" y="132"/>
                  </a:cubicBezTo>
                  <a:cubicBezTo>
                    <a:pt x="348" y="131"/>
                    <a:pt x="351" y="132"/>
                    <a:pt x="353" y="129"/>
                  </a:cubicBezTo>
                  <a:cubicBezTo>
                    <a:pt x="353" y="129"/>
                    <a:pt x="354" y="130"/>
                    <a:pt x="354" y="130"/>
                  </a:cubicBezTo>
                  <a:cubicBezTo>
                    <a:pt x="355" y="130"/>
                    <a:pt x="355" y="129"/>
                    <a:pt x="356" y="129"/>
                  </a:cubicBezTo>
                  <a:cubicBezTo>
                    <a:pt x="355" y="128"/>
                    <a:pt x="355" y="128"/>
                    <a:pt x="355" y="127"/>
                  </a:cubicBezTo>
                  <a:cubicBezTo>
                    <a:pt x="354" y="127"/>
                    <a:pt x="353" y="128"/>
                    <a:pt x="352" y="127"/>
                  </a:cubicBezTo>
                  <a:cubicBezTo>
                    <a:pt x="351" y="126"/>
                    <a:pt x="349" y="126"/>
                    <a:pt x="348" y="127"/>
                  </a:cubicBezTo>
                  <a:cubicBezTo>
                    <a:pt x="345" y="128"/>
                    <a:pt x="342" y="128"/>
                    <a:pt x="339" y="127"/>
                  </a:cubicBezTo>
                  <a:cubicBezTo>
                    <a:pt x="338" y="126"/>
                    <a:pt x="338" y="127"/>
                    <a:pt x="338" y="128"/>
                  </a:cubicBezTo>
                  <a:cubicBezTo>
                    <a:pt x="336" y="129"/>
                    <a:pt x="340" y="131"/>
                    <a:pt x="337" y="132"/>
                  </a:cubicBezTo>
                  <a:cubicBezTo>
                    <a:pt x="337" y="132"/>
                    <a:pt x="337" y="132"/>
                    <a:pt x="337" y="132"/>
                  </a:cubicBezTo>
                  <a:cubicBezTo>
                    <a:pt x="339" y="132"/>
                    <a:pt x="340" y="132"/>
                    <a:pt x="341" y="132"/>
                  </a:cubicBezTo>
                  <a:moveTo>
                    <a:pt x="53" y="1523"/>
                  </a:moveTo>
                  <a:cubicBezTo>
                    <a:pt x="53" y="1523"/>
                    <a:pt x="54" y="1521"/>
                    <a:pt x="53" y="1521"/>
                  </a:cubicBezTo>
                  <a:cubicBezTo>
                    <a:pt x="52" y="1520"/>
                    <a:pt x="51" y="1522"/>
                    <a:pt x="50" y="1522"/>
                  </a:cubicBezTo>
                  <a:cubicBezTo>
                    <a:pt x="49" y="1523"/>
                    <a:pt x="48" y="1524"/>
                    <a:pt x="46" y="1524"/>
                  </a:cubicBezTo>
                  <a:cubicBezTo>
                    <a:pt x="46" y="1524"/>
                    <a:pt x="45" y="1524"/>
                    <a:pt x="44" y="1523"/>
                  </a:cubicBezTo>
                  <a:cubicBezTo>
                    <a:pt x="44" y="1523"/>
                    <a:pt x="44" y="1522"/>
                    <a:pt x="44" y="1521"/>
                  </a:cubicBezTo>
                  <a:cubicBezTo>
                    <a:pt x="44" y="1520"/>
                    <a:pt x="43" y="1520"/>
                    <a:pt x="42" y="1521"/>
                  </a:cubicBezTo>
                  <a:cubicBezTo>
                    <a:pt x="41" y="1521"/>
                    <a:pt x="41" y="1522"/>
                    <a:pt x="40" y="1522"/>
                  </a:cubicBezTo>
                  <a:cubicBezTo>
                    <a:pt x="38" y="1524"/>
                    <a:pt x="38" y="1525"/>
                    <a:pt x="41" y="1526"/>
                  </a:cubicBezTo>
                  <a:cubicBezTo>
                    <a:pt x="42" y="1526"/>
                    <a:pt x="43" y="1526"/>
                    <a:pt x="44" y="1526"/>
                  </a:cubicBezTo>
                  <a:cubicBezTo>
                    <a:pt x="44" y="1526"/>
                    <a:pt x="45" y="1526"/>
                    <a:pt x="45" y="1526"/>
                  </a:cubicBezTo>
                  <a:cubicBezTo>
                    <a:pt x="45" y="1528"/>
                    <a:pt x="45" y="1530"/>
                    <a:pt x="47" y="1527"/>
                  </a:cubicBezTo>
                  <a:cubicBezTo>
                    <a:pt x="47" y="1527"/>
                    <a:pt x="49" y="1528"/>
                    <a:pt x="49" y="1528"/>
                  </a:cubicBezTo>
                  <a:cubicBezTo>
                    <a:pt x="50" y="1530"/>
                    <a:pt x="51" y="1528"/>
                    <a:pt x="52" y="1529"/>
                  </a:cubicBezTo>
                  <a:cubicBezTo>
                    <a:pt x="52" y="1528"/>
                    <a:pt x="53" y="1527"/>
                    <a:pt x="53" y="1527"/>
                  </a:cubicBezTo>
                  <a:cubicBezTo>
                    <a:pt x="54" y="1526"/>
                    <a:pt x="53" y="1525"/>
                    <a:pt x="53" y="1523"/>
                  </a:cubicBezTo>
                  <a:moveTo>
                    <a:pt x="571" y="1951"/>
                  </a:moveTo>
                  <a:cubicBezTo>
                    <a:pt x="572" y="1952"/>
                    <a:pt x="573" y="1953"/>
                    <a:pt x="573" y="1952"/>
                  </a:cubicBezTo>
                  <a:cubicBezTo>
                    <a:pt x="573" y="1951"/>
                    <a:pt x="574" y="1951"/>
                    <a:pt x="573" y="1949"/>
                  </a:cubicBezTo>
                  <a:cubicBezTo>
                    <a:pt x="572" y="1948"/>
                    <a:pt x="575" y="1949"/>
                    <a:pt x="575" y="1948"/>
                  </a:cubicBezTo>
                  <a:cubicBezTo>
                    <a:pt x="575" y="1948"/>
                    <a:pt x="574" y="1947"/>
                    <a:pt x="574" y="1947"/>
                  </a:cubicBezTo>
                  <a:cubicBezTo>
                    <a:pt x="572" y="1947"/>
                    <a:pt x="569" y="1947"/>
                    <a:pt x="567" y="1946"/>
                  </a:cubicBezTo>
                  <a:cubicBezTo>
                    <a:pt x="567" y="1946"/>
                    <a:pt x="567" y="1945"/>
                    <a:pt x="566" y="1946"/>
                  </a:cubicBezTo>
                  <a:cubicBezTo>
                    <a:pt x="565" y="1947"/>
                    <a:pt x="564" y="1948"/>
                    <a:pt x="563" y="1948"/>
                  </a:cubicBezTo>
                  <a:cubicBezTo>
                    <a:pt x="565" y="1949"/>
                    <a:pt x="563" y="1950"/>
                    <a:pt x="563" y="1950"/>
                  </a:cubicBezTo>
                  <a:cubicBezTo>
                    <a:pt x="561" y="1951"/>
                    <a:pt x="559" y="1951"/>
                    <a:pt x="558" y="1949"/>
                  </a:cubicBezTo>
                  <a:cubicBezTo>
                    <a:pt x="557" y="1948"/>
                    <a:pt x="557" y="1949"/>
                    <a:pt x="556" y="1949"/>
                  </a:cubicBezTo>
                  <a:cubicBezTo>
                    <a:pt x="556" y="1950"/>
                    <a:pt x="555" y="1950"/>
                    <a:pt x="555" y="1950"/>
                  </a:cubicBezTo>
                  <a:cubicBezTo>
                    <a:pt x="555" y="1951"/>
                    <a:pt x="555" y="1952"/>
                    <a:pt x="555" y="1952"/>
                  </a:cubicBezTo>
                  <a:cubicBezTo>
                    <a:pt x="555" y="1952"/>
                    <a:pt x="556" y="1952"/>
                    <a:pt x="556" y="1952"/>
                  </a:cubicBezTo>
                  <a:cubicBezTo>
                    <a:pt x="557" y="1952"/>
                    <a:pt x="558" y="1952"/>
                    <a:pt x="559" y="1952"/>
                  </a:cubicBezTo>
                  <a:cubicBezTo>
                    <a:pt x="559" y="1952"/>
                    <a:pt x="560" y="1952"/>
                    <a:pt x="560" y="1952"/>
                  </a:cubicBezTo>
                  <a:cubicBezTo>
                    <a:pt x="563" y="1952"/>
                    <a:pt x="567" y="1953"/>
                    <a:pt x="570" y="1951"/>
                  </a:cubicBezTo>
                  <a:cubicBezTo>
                    <a:pt x="570" y="1951"/>
                    <a:pt x="571" y="1951"/>
                    <a:pt x="571" y="1951"/>
                  </a:cubicBezTo>
                  <a:moveTo>
                    <a:pt x="310" y="172"/>
                  </a:moveTo>
                  <a:cubicBezTo>
                    <a:pt x="311" y="171"/>
                    <a:pt x="311" y="171"/>
                    <a:pt x="314" y="171"/>
                  </a:cubicBezTo>
                  <a:cubicBezTo>
                    <a:pt x="315" y="171"/>
                    <a:pt x="316" y="170"/>
                    <a:pt x="317" y="170"/>
                  </a:cubicBezTo>
                  <a:cubicBezTo>
                    <a:pt x="317" y="170"/>
                    <a:pt x="318" y="170"/>
                    <a:pt x="318" y="170"/>
                  </a:cubicBezTo>
                  <a:cubicBezTo>
                    <a:pt x="318" y="170"/>
                    <a:pt x="318" y="171"/>
                    <a:pt x="318" y="171"/>
                  </a:cubicBezTo>
                  <a:cubicBezTo>
                    <a:pt x="317" y="171"/>
                    <a:pt x="317" y="172"/>
                    <a:pt x="317" y="172"/>
                  </a:cubicBezTo>
                  <a:cubicBezTo>
                    <a:pt x="317" y="172"/>
                    <a:pt x="317" y="173"/>
                    <a:pt x="318" y="173"/>
                  </a:cubicBezTo>
                  <a:cubicBezTo>
                    <a:pt x="321" y="173"/>
                    <a:pt x="323" y="171"/>
                    <a:pt x="326" y="172"/>
                  </a:cubicBezTo>
                  <a:cubicBezTo>
                    <a:pt x="326" y="172"/>
                    <a:pt x="327" y="171"/>
                    <a:pt x="327" y="171"/>
                  </a:cubicBezTo>
                  <a:cubicBezTo>
                    <a:pt x="327" y="171"/>
                    <a:pt x="327" y="171"/>
                    <a:pt x="326" y="171"/>
                  </a:cubicBezTo>
                  <a:cubicBezTo>
                    <a:pt x="325" y="170"/>
                    <a:pt x="325" y="170"/>
                    <a:pt x="324" y="170"/>
                  </a:cubicBezTo>
                  <a:cubicBezTo>
                    <a:pt x="324" y="170"/>
                    <a:pt x="323" y="169"/>
                    <a:pt x="323" y="169"/>
                  </a:cubicBezTo>
                  <a:cubicBezTo>
                    <a:pt x="323" y="169"/>
                    <a:pt x="324" y="169"/>
                    <a:pt x="324" y="169"/>
                  </a:cubicBezTo>
                  <a:cubicBezTo>
                    <a:pt x="326" y="169"/>
                    <a:pt x="328" y="169"/>
                    <a:pt x="331" y="169"/>
                  </a:cubicBezTo>
                  <a:cubicBezTo>
                    <a:pt x="331" y="169"/>
                    <a:pt x="331" y="168"/>
                    <a:pt x="332" y="168"/>
                  </a:cubicBezTo>
                  <a:cubicBezTo>
                    <a:pt x="331" y="167"/>
                    <a:pt x="331" y="167"/>
                    <a:pt x="330" y="167"/>
                  </a:cubicBezTo>
                  <a:cubicBezTo>
                    <a:pt x="330" y="167"/>
                    <a:pt x="329" y="167"/>
                    <a:pt x="328" y="167"/>
                  </a:cubicBezTo>
                  <a:cubicBezTo>
                    <a:pt x="326" y="168"/>
                    <a:pt x="324" y="168"/>
                    <a:pt x="322" y="168"/>
                  </a:cubicBezTo>
                  <a:cubicBezTo>
                    <a:pt x="321" y="168"/>
                    <a:pt x="321" y="166"/>
                    <a:pt x="320" y="166"/>
                  </a:cubicBezTo>
                  <a:cubicBezTo>
                    <a:pt x="319" y="167"/>
                    <a:pt x="317" y="167"/>
                    <a:pt x="316" y="169"/>
                  </a:cubicBezTo>
                  <a:cubicBezTo>
                    <a:pt x="316" y="169"/>
                    <a:pt x="315" y="169"/>
                    <a:pt x="315" y="169"/>
                  </a:cubicBezTo>
                  <a:cubicBezTo>
                    <a:pt x="313" y="167"/>
                    <a:pt x="311" y="169"/>
                    <a:pt x="310" y="166"/>
                  </a:cubicBezTo>
                  <a:cubicBezTo>
                    <a:pt x="310" y="166"/>
                    <a:pt x="310" y="166"/>
                    <a:pt x="309" y="166"/>
                  </a:cubicBezTo>
                  <a:cubicBezTo>
                    <a:pt x="309" y="166"/>
                    <a:pt x="309" y="166"/>
                    <a:pt x="309" y="167"/>
                  </a:cubicBezTo>
                  <a:cubicBezTo>
                    <a:pt x="309" y="167"/>
                    <a:pt x="308" y="169"/>
                    <a:pt x="310" y="169"/>
                  </a:cubicBezTo>
                  <a:cubicBezTo>
                    <a:pt x="311" y="169"/>
                    <a:pt x="310" y="169"/>
                    <a:pt x="310" y="170"/>
                  </a:cubicBezTo>
                  <a:cubicBezTo>
                    <a:pt x="310" y="170"/>
                    <a:pt x="310" y="171"/>
                    <a:pt x="310" y="172"/>
                  </a:cubicBezTo>
                  <a:moveTo>
                    <a:pt x="722" y="90"/>
                  </a:moveTo>
                  <a:cubicBezTo>
                    <a:pt x="723" y="90"/>
                    <a:pt x="723" y="90"/>
                    <a:pt x="723" y="90"/>
                  </a:cubicBezTo>
                  <a:cubicBezTo>
                    <a:pt x="723" y="87"/>
                    <a:pt x="725" y="88"/>
                    <a:pt x="726" y="88"/>
                  </a:cubicBezTo>
                  <a:cubicBezTo>
                    <a:pt x="728" y="88"/>
                    <a:pt x="729" y="87"/>
                    <a:pt x="731" y="87"/>
                  </a:cubicBezTo>
                  <a:cubicBezTo>
                    <a:pt x="731" y="87"/>
                    <a:pt x="731" y="87"/>
                    <a:pt x="731" y="87"/>
                  </a:cubicBezTo>
                  <a:cubicBezTo>
                    <a:pt x="731" y="87"/>
                    <a:pt x="731" y="86"/>
                    <a:pt x="731" y="86"/>
                  </a:cubicBezTo>
                  <a:cubicBezTo>
                    <a:pt x="730" y="86"/>
                    <a:pt x="729" y="86"/>
                    <a:pt x="728" y="86"/>
                  </a:cubicBezTo>
                  <a:cubicBezTo>
                    <a:pt x="727" y="86"/>
                    <a:pt x="726" y="87"/>
                    <a:pt x="725" y="87"/>
                  </a:cubicBezTo>
                  <a:cubicBezTo>
                    <a:pt x="724" y="87"/>
                    <a:pt x="724" y="86"/>
                    <a:pt x="724" y="86"/>
                  </a:cubicBezTo>
                  <a:cubicBezTo>
                    <a:pt x="722" y="88"/>
                    <a:pt x="720" y="87"/>
                    <a:pt x="719" y="87"/>
                  </a:cubicBezTo>
                  <a:cubicBezTo>
                    <a:pt x="718" y="87"/>
                    <a:pt x="718" y="88"/>
                    <a:pt x="718" y="88"/>
                  </a:cubicBezTo>
                  <a:cubicBezTo>
                    <a:pt x="715" y="88"/>
                    <a:pt x="712" y="88"/>
                    <a:pt x="709" y="88"/>
                  </a:cubicBezTo>
                  <a:cubicBezTo>
                    <a:pt x="708" y="87"/>
                    <a:pt x="707" y="87"/>
                    <a:pt x="706" y="88"/>
                  </a:cubicBezTo>
                  <a:cubicBezTo>
                    <a:pt x="706" y="88"/>
                    <a:pt x="705" y="88"/>
                    <a:pt x="704" y="88"/>
                  </a:cubicBezTo>
                  <a:cubicBezTo>
                    <a:pt x="701" y="88"/>
                    <a:pt x="697" y="89"/>
                    <a:pt x="694" y="89"/>
                  </a:cubicBezTo>
                  <a:cubicBezTo>
                    <a:pt x="693" y="89"/>
                    <a:pt x="693" y="89"/>
                    <a:pt x="693" y="89"/>
                  </a:cubicBezTo>
                  <a:cubicBezTo>
                    <a:pt x="693" y="90"/>
                    <a:pt x="693" y="90"/>
                    <a:pt x="693" y="90"/>
                  </a:cubicBezTo>
                  <a:cubicBezTo>
                    <a:pt x="694" y="90"/>
                    <a:pt x="695" y="91"/>
                    <a:pt x="695" y="91"/>
                  </a:cubicBezTo>
                  <a:cubicBezTo>
                    <a:pt x="696" y="89"/>
                    <a:pt x="698" y="90"/>
                    <a:pt x="699" y="90"/>
                  </a:cubicBezTo>
                  <a:cubicBezTo>
                    <a:pt x="702" y="90"/>
                    <a:pt x="706" y="90"/>
                    <a:pt x="709" y="90"/>
                  </a:cubicBezTo>
                  <a:cubicBezTo>
                    <a:pt x="711" y="90"/>
                    <a:pt x="714" y="91"/>
                    <a:pt x="716" y="90"/>
                  </a:cubicBezTo>
                  <a:cubicBezTo>
                    <a:pt x="718" y="89"/>
                    <a:pt x="720" y="89"/>
                    <a:pt x="722" y="90"/>
                  </a:cubicBezTo>
                  <a:moveTo>
                    <a:pt x="40" y="1507"/>
                  </a:moveTo>
                  <a:cubicBezTo>
                    <a:pt x="40" y="1506"/>
                    <a:pt x="39" y="1505"/>
                    <a:pt x="39" y="1504"/>
                  </a:cubicBezTo>
                  <a:cubicBezTo>
                    <a:pt x="39" y="1503"/>
                    <a:pt x="38" y="1503"/>
                    <a:pt x="38" y="1503"/>
                  </a:cubicBezTo>
                  <a:cubicBezTo>
                    <a:pt x="36" y="1504"/>
                    <a:pt x="34" y="1504"/>
                    <a:pt x="33" y="1505"/>
                  </a:cubicBezTo>
                  <a:cubicBezTo>
                    <a:pt x="32" y="1505"/>
                    <a:pt x="32" y="1506"/>
                    <a:pt x="33" y="1507"/>
                  </a:cubicBezTo>
                  <a:cubicBezTo>
                    <a:pt x="35" y="1508"/>
                    <a:pt x="35" y="1508"/>
                    <a:pt x="33" y="1510"/>
                  </a:cubicBezTo>
                  <a:cubicBezTo>
                    <a:pt x="32" y="1510"/>
                    <a:pt x="32" y="1511"/>
                    <a:pt x="32" y="1512"/>
                  </a:cubicBezTo>
                  <a:cubicBezTo>
                    <a:pt x="33" y="1514"/>
                    <a:pt x="33" y="1512"/>
                    <a:pt x="34" y="1512"/>
                  </a:cubicBezTo>
                  <a:cubicBezTo>
                    <a:pt x="35" y="1512"/>
                    <a:pt x="36" y="1512"/>
                    <a:pt x="35" y="1513"/>
                  </a:cubicBezTo>
                  <a:cubicBezTo>
                    <a:pt x="34" y="1514"/>
                    <a:pt x="34" y="1515"/>
                    <a:pt x="34" y="1516"/>
                  </a:cubicBezTo>
                  <a:cubicBezTo>
                    <a:pt x="34" y="1516"/>
                    <a:pt x="35" y="1517"/>
                    <a:pt x="35" y="1517"/>
                  </a:cubicBezTo>
                  <a:cubicBezTo>
                    <a:pt x="35" y="1516"/>
                    <a:pt x="36" y="1516"/>
                    <a:pt x="36" y="1516"/>
                  </a:cubicBezTo>
                  <a:cubicBezTo>
                    <a:pt x="36" y="1515"/>
                    <a:pt x="36" y="1513"/>
                    <a:pt x="36" y="1512"/>
                  </a:cubicBezTo>
                  <a:cubicBezTo>
                    <a:pt x="36" y="1511"/>
                    <a:pt x="36" y="1511"/>
                    <a:pt x="36" y="1511"/>
                  </a:cubicBezTo>
                  <a:cubicBezTo>
                    <a:pt x="37" y="1511"/>
                    <a:pt x="37" y="1512"/>
                    <a:pt x="37" y="1512"/>
                  </a:cubicBezTo>
                  <a:cubicBezTo>
                    <a:pt x="37" y="1512"/>
                    <a:pt x="37" y="1513"/>
                    <a:pt x="37" y="1514"/>
                  </a:cubicBezTo>
                  <a:cubicBezTo>
                    <a:pt x="37" y="1514"/>
                    <a:pt x="38" y="1515"/>
                    <a:pt x="38" y="1515"/>
                  </a:cubicBezTo>
                  <a:cubicBezTo>
                    <a:pt x="38" y="1515"/>
                    <a:pt x="39" y="1514"/>
                    <a:pt x="39" y="1514"/>
                  </a:cubicBezTo>
                  <a:cubicBezTo>
                    <a:pt x="39" y="1512"/>
                    <a:pt x="40" y="1509"/>
                    <a:pt x="40" y="1507"/>
                  </a:cubicBezTo>
                  <a:moveTo>
                    <a:pt x="330" y="1978"/>
                  </a:moveTo>
                  <a:cubicBezTo>
                    <a:pt x="331" y="1977"/>
                    <a:pt x="331" y="1977"/>
                    <a:pt x="331" y="1977"/>
                  </a:cubicBezTo>
                  <a:cubicBezTo>
                    <a:pt x="332" y="1975"/>
                    <a:pt x="333" y="1975"/>
                    <a:pt x="335" y="1975"/>
                  </a:cubicBezTo>
                  <a:cubicBezTo>
                    <a:pt x="336" y="1975"/>
                    <a:pt x="337" y="1975"/>
                    <a:pt x="338" y="1975"/>
                  </a:cubicBezTo>
                  <a:cubicBezTo>
                    <a:pt x="340" y="1975"/>
                    <a:pt x="341" y="1975"/>
                    <a:pt x="340" y="1973"/>
                  </a:cubicBezTo>
                  <a:cubicBezTo>
                    <a:pt x="340" y="1973"/>
                    <a:pt x="340" y="1973"/>
                    <a:pt x="340" y="1973"/>
                  </a:cubicBezTo>
                  <a:cubicBezTo>
                    <a:pt x="341" y="1972"/>
                    <a:pt x="342" y="1972"/>
                    <a:pt x="341" y="1972"/>
                  </a:cubicBezTo>
                  <a:cubicBezTo>
                    <a:pt x="340" y="1971"/>
                    <a:pt x="339" y="1971"/>
                    <a:pt x="339" y="1971"/>
                  </a:cubicBezTo>
                  <a:cubicBezTo>
                    <a:pt x="337" y="1971"/>
                    <a:pt x="336" y="1971"/>
                    <a:pt x="335" y="1971"/>
                  </a:cubicBezTo>
                  <a:cubicBezTo>
                    <a:pt x="334" y="1972"/>
                    <a:pt x="332" y="1969"/>
                    <a:pt x="331" y="1972"/>
                  </a:cubicBezTo>
                  <a:cubicBezTo>
                    <a:pt x="329" y="1972"/>
                    <a:pt x="328" y="1972"/>
                    <a:pt x="326" y="1972"/>
                  </a:cubicBezTo>
                  <a:cubicBezTo>
                    <a:pt x="325" y="1972"/>
                    <a:pt x="325" y="1972"/>
                    <a:pt x="325" y="1972"/>
                  </a:cubicBezTo>
                  <a:cubicBezTo>
                    <a:pt x="325" y="1972"/>
                    <a:pt x="325" y="1973"/>
                    <a:pt x="325" y="1973"/>
                  </a:cubicBezTo>
                  <a:cubicBezTo>
                    <a:pt x="326" y="1973"/>
                    <a:pt x="327" y="1973"/>
                    <a:pt x="327" y="1973"/>
                  </a:cubicBezTo>
                  <a:cubicBezTo>
                    <a:pt x="329" y="1973"/>
                    <a:pt x="330" y="1973"/>
                    <a:pt x="332" y="1973"/>
                  </a:cubicBezTo>
                  <a:cubicBezTo>
                    <a:pt x="331" y="1974"/>
                    <a:pt x="329" y="1973"/>
                    <a:pt x="328" y="1974"/>
                  </a:cubicBezTo>
                  <a:cubicBezTo>
                    <a:pt x="327" y="1974"/>
                    <a:pt x="326" y="1974"/>
                    <a:pt x="325" y="1974"/>
                  </a:cubicBezTo>
                  <a:cubicBezTo>
                    <a:pt x="325" y="1975"/>
                    <a:pt x="325" y="1975"/>
                    <a:pt x="324" y="1975"/>
                  </a:cubicBezTo>
                  <a:cubicBezTo>
                    <a:pt x="325" y="1976"/>
                    <a:pt x="326" y="1976"/>
                    <a:pt x="326" y="1976"/>
                  </a:cubicBezTo>
                  <a:cubicBezTo>
                    <a:pt x="327" y="1975"/>
                    <a:pt x="328" y="1976"/>
                    <a:pt x="329" y="1977"/>
                  </a:cubicBezTo>
                  <a:cubicBezTo>
                    <a:pt x="329" y="1977"/>
                    <a:pt x="330" y="1977"/>
                    <a:pt x="330" y="1978"/>
                  </a:cubicBezTo>
                  <a:moveTo>
                    <a:pt x="295" y="144"/>
                  </a:moveTo>
                  <a:cubicBezTo>
                    <a:pt x="294" y="144"/>
                    <a:pt x="293" y="144"/>
                    <a:pt x="292" y="144"/>
                  </a:cubicBezTo>
                  <a:cubicBezTo>
                    <a:pt x="292" y="144"/>
                    <a:pt x="292" y="143"/>
                    <a:pt x="291" y="143"/>
                  </a:cubicBezTo>
                  <a:cubicBezTo>
                    <a:pt x="291" y="143"/>
                    <a:pt x="292" y="142"/>
                    <a:pt x="292" y="142"/>
                  </a:cubicBezTo>
                  <a:cubicBezTo>
                    <a:pt x="294" y="141"/>
                    <a:pt x="295" y="141"/>
                    <a:pt x="297" y="141"/>
                  </a:cubicBezTo>
                  <a:cubicBezTo>
                    <a:pt x="298" y="141"/>
                    <a:pt x="303" y="140"/>
                    <a:pt x="304" y="139"/>
                  </a:cubicBezTo>
                  <a:cubicBezTo>
                    <a:pt x="301" y="139"/>
                    <a:pt x="299" y="138"/>
                    <a:pt x="296" y="139"/>
                  </a:cubicBezTo>
                  <a:cubicBezTo>
                    <a:pt x="294" y="140"/>
                    <a:pt x="292" y="140"/>
                    <a:pt x="291" y="140"/>
                  </a:cubicBezTo>
                  <a:cubicBezTo>
                    <a:pt x="288" y="139"/>
                    <a:pt x="287" y="141"/>
                    <a:pt x="285" y="141"/>
                  </a:cubicBezTo>
                  <a:cubicBezTo>
                    <a:pt x="282" y="141"/>
                    <a:pt x="280" y="141"/>
                    <a:pt x="278" y="142"/>
                  </a:cubicBezTo>
                  <a:cubicBezTo>
                    <a:pt x="278" y="142"/>
                    <a:pt x="277" y="142"/>
                    <a:pt x="277" y="142"/>
                  </a:cubicBezTo>
                  <a:cubicBezTo>
                    <a:pt x="277" y="142"/>
                    <a:pt x="278" y="143"/>
                    <a:pt x="278" y="143"/>
                  </a:cubicBezTo>
                  <a:cubicBezTo>
                    <a:pt x="280" y="143"/>
                    <a:pt x="281" y="143"/>
                    <a:pt x="283" y="143"/>
                  </a:cubicBezTo>
                  <a:cubicBezTo>
                    <a:pt x="284" y="143"/>
                    <a:pt x="285" y="143"/>
                    <a:pt x="285" y="144"/>
                  </a:cubicBezTo>
                  <a:cubicBezTo>
                    <a:pt x="285" y="145"/>
                    <a:pt x="287" y="144"/>
                    <a:pt x="288" y="144"/>
                  </a:cubicBezTo>
                  <a:cubicBezTo>
                    <a:pt x="290" y="144"/>
                    <a:pt x="292" y="144"/>
                    <a:pt x="295" y="145"/>
                  </a:cubicBezTo>
                  <a:cubicBezTo>
                    <a:pt x="295" y="145"/>
                    <a:pt x="295" y="144"/>
                    <a:pt x="295" y="144"/>
                  </a:cubicBezTo>
                  <a:moveTo>
                    <a:pt x="39" y="1479"/>
                  </a:moveTo>
                  <a:cubicBezTo>
                    <a:pt x="39" y="1480"/>
                    <a:pt x="40" y="1481"/>
                    <a:pt x="40" y="1482"/>
                  </a:cubicBezTo>
                  <a:cubicBezTo>
                    <a:pt x="40" y="1482"/>
                    <a:pt x="40" y="1482"/>
                    <a:pt x="40" y="1482"/>
                  </a:cubicBezTo>
                  <a:cubicBezTo>
                    <a:pt x="40" y="1482"/>
                    <a:pt x="41" y="1482"/>
                    <a:pt x="41" y="1481"/>
                  </a:cubicBezTo>
                  <a:cubicBezTo>
                    <a:pt x="40" y="1478"/>
                    <a:pt x="41" y="1474"/>
                    <a:pt x="42" y="1471"/>
                  </a:cubicBezTo>
                  <a:cubicBezTo>
                    <a:pt x="42" y="1469"/>
                    <a:pt x="40" y="1467"/>
                    <a:pt x="42" y="1465"/>
                  </a:cubicBezTo>
                  <a:cubicBezTo>
                    <a:pt x="42" y="1465"/>
                    <a:pt x="41" y="1464"/>
                    <a:pt x="41" y="1464"/>
                  </a:cubicBezTo>
                  <a:cubicBezTo>
                    <a:pt x="40" y="1463"/>
                    <a:pt x="38" y="1464"/>
                    <a:pt x="38" y="1465"/>
                  </a:cubicBezTo>
                  <a:cubicBezTo>
                    <a:pt x="38" y="1466"/>
                    <a:pt x="37" y="1466"/>
                    <a:pt x="37" y="1466"/>
                  </a:cubicBezTo>
                  <a:cubicBezTo>
                    <a:pt x="37" y="1467"/>
                    <a:pt x="37" y="1467"/>
                    <a:pt x="37" y="1468"/>
                  </a:cubicBezTo>
                  <a:cubicBezTo>
                    <a:pt x="38" y="1467"/>
                    <a:pt x="39" y="1467"/>
                    <a:pt x="39" y="1467"/>
                  </a:cubicBezTo>
                  <a:cubicBezTo>
                    <a:pt x="39" y="1467"/>
                    <a:pt x="39" y="1466"/>
                    <a:pt x="39" y="1466"/>
                  </a:cubicBezTo>
                  <a:cubicBezTo>
                    <a:pt x="40" y="1466"/>
                    <a:pt x="40" y="1466"/>
                    <a:pt x="40" y="1466"/>
                  </a:cubicBezTo>
                  <a:cubicBezTo>
                    <a:pt x="40" y="1467"/>
                    <a:pt x="40" y="1468"/>
                    <a:pt x="40" y="1468"/>
                  </a:cubicBezTo>
                  <a:cubicBezTo>
                    <a:pt x="40" y="1470"/>
                    <a:pt x="39" y="1470"/>
                    <a:pt x="38" y="1469"/>
                  </a:cubicBezTo>
                  <a:cubicBezTo>
                    <a:pt x="37" y="1469"/>
                    <a:pt x="37" y="1469"/>
                    <a:pt x="37" y="1469"/>
                  </a:cubicBezTo>
                  <a:cubicBezTo>
                    <a:pt x="37" y="1470"/>
                    <a:pt x="36" y="1471"/>
                    <a:pt x="36" y="1472"/>
                  </a:cubicBezTo>
                  <a:cubicBezTo>
                    <a:pt x="36" y="1473"/>
                    <a:pt x="37" y="1474"/>
                    <a:pt x="37" y="1475"/>
                  </a:cubicBezTo>
                  <a:cubicBezTo>
                    <a:pt x="37" y="1477"/>
                    <a:pt x="38" y="1475"/>
                    <a:pt x="39" y="1476"/>
                  </a:cubicBezTo>
                  <a:cubicBezTo>
                    <a:pt x="39" y="1476"/>
                    <a:pt x="40" y="1477"/>
                    <a:pt x="40" y="1477"/>
                  </a:cubicBezTo>
                  <a:cubicBezTo>
                    <a:pt x="40" y="1478"/>
                    <a:pt x="39" y="1478"/>
                    <a:pt x="39" y="1479"/>
                  </a:cubicBezTo>
                  <a:moveTo>
                    <a:pt x="1030" y="56"/>
                  </a:moveTo>
                  <a:cubicBezTo>
                    <a:pt x="1029" y="56"/>
                    <a:pt x="1028" y="56"/>
                    <a:pt x="1027" y="56"/>
                  </a:cubicBezTo>
                  <a:cubicBezTo>
                    <a:pt x="1027" y="56"/>
                    <a:pt x="1026" y="57"/>
                    <a:pt x="1026" y="57"/>
                  </a:cubicBezTo>
                  <a:cubicBezTo>
                    <a:pt x="1026" y="57"/>
                    <a:pt x="1027" y="58"/>
                    <a:pt x="1027" y="58"/>
                  </a:cubicBezTo>
                  <a:cubicBezTo>
                    <a:pt x="1029" y="58"/>
                    <a:pt x="1030" y="58"/>
                    <a:pt x="1032" y="58"/>
                  </a:cubicBezTo>
                  <a:cubicBezTo>
                    <a:pt x="1033" y="58"/>
                    <a:pt x="1034" y="59"/>
                    <a:pt x="1035" y="59"/>
                  </a:cubicBezTo>
                  <a:cubicBezTo>
                    <a:pt x="1034" y="59"/>
                    <a:pt x="1033" y="60"/>
                    <a:pt x="1032" y="60"/>
                  </a:cubicBezTo>
                  <a:cubicBezTo>
                    <a:pt x="1031" y="60"/>
                    <a:pt x="1030" y="60"/>
                    <a:pt x="1030" y="60"/>
                  </a:cubicBezTo>
                  <a:cubicBezTo>
                    <a:pt x="1029" y="60"/>
                    <a:pt x="1029" y="61"/>
                    <a:pt x="1029" y="61"/>
                  </a:cubicBezTo>
                  <a:cubicBezTo>
                    <a:pt x="1029" y="61"/>
                    <a:pt x="1029" y="61"/>
                    <a:pt x="1029" y="61"/>
                  </a:cubicBezTo>
                  <a:cubicBezTo>
                    <a:pt x="1030" y="61"/>
                    <a:pt x="1031" y="62"/>
                    <a:pt x="1031" y="62"/>
                  </a:cubicBezTo>
                  <a:cubicBezTo>
                    <a:pt x="1034" y="60"/>
                    <a:pt x="1035" y="61"/>
                    <a:pt x="1037" y="63"/>
                  </a:cubicBezTo>
                  <a:cubicBezTo>
                    <a:pt x="1037" y="63"/>
                    <a:pt x="1038" y="63"/>
                    <a:pt x="1038" y="63"/>
                  </a:cubicBezTo>
                  <a:cubicBezTo>
                    <a:pt x="1038" y="63"/>
                    <a:pt x="1038" y="62"/>
                    <a:pt x="1038" y="62"/>
                  </a:cubicBezTo>
                  <a:cubicBezTo>
                    <a:pt x="1037" y="61"/>
                    <a:pt x="1039" y="60"/>
                    <a:pt x="1038" y="59"/>
                  </a:cubicBezTo>
                  <a:cubicBezTo>
                    <a:pt x="1037" y="58"/>
                    <a:pt x="1038" y="58"/>
                    <a:pt x="1039" y="58"/>
                  </a:cubicBezTo>
                  <a:cubicBezTo>
                    <a:pt x="1041" y="58"/>
                    <a:pt x="1044" y="58"/>
                    <a:pt x="1046" y="58"/>
                  </a:cubicBezTo>
                  <a:cubicBezTo>
                    <a:pt x="1046" y="58"/>
                    <a:pt x="1047" y="58"/>
                    <a:pt x="1047" y="58"/>
                  </a:cubicBezTo>
                  <a:cubicBezTo>
                    <a:pt x="1047" y="58"/>
                    <a:pt x="1047" y="57"/>
                    <a:pt x="1046" y="57"/>
                  </a:cubicBezTo>
                  <a:cubicBezTo>
                    <a:pt x="1045" y="57"/>
                    <a:pt x="1045" y="56"/>
                    <a:pt x="1044" y="56"/>
                  </a:cubicBezTo>
                  <a:cubicBezTo>
                    <a:pt x="1042" y="56"/>
                    <a:pt x="1041" y="56"/>
                    <a:pt x="1039" y="56"/>
                  </a:cubicBezTo>
                  <a:cubicBezTo>
                    <a:pt x="1038" y="57"/>
                    <a:pt x="1036" y="57"/>
                    <a:pt x="1035" y="57"/>
                  </a:cubicBezTo>
                  <a:cubicBezTo>
                    <a:pt x="1033" y="56"/>
                    <a:pt x="1032" y="57"/>
                    <a:pt x="1030" y="56"/>
                  </a:cubicBezTo>
                  <a:moveTo>
                    <a:pt x="40" y="1412"/>
                  </a:moveTo>
                  <a:cubicBezTo>
                    <a:pt x="40" y="1413"/>
                    <a:pt x="40" y="1413"/>
                    <a:pt x="40" y="1414"/>
                  </a:cubicBezTo>
                  <a:cubicBezTo>
                    <a:pt x="40" y="1415"/>
                    <a:pt x="40" y="1415"/>
                    <a:pt x="41" y="1416"/>
                  </a:cubicBezTo>
                  <a:cubicBezTo>
                    <a:pt x="41" y="1415"/>
                    <a:pt x="42" y="1415"/>
                    <a:pt x="42" y="1414"/>
                  </a:cubicBezTo>
                  <a:cubicBezTo>
                    <a:pt x="42" y="1413"/>
                    <a:pt x="42" y="1413"/>
                    <a:pt x="42" y="1412"/>
                  </a:cubicBezTo>
                  <a:cubicBezTo>
                    <a:pt x="42" y="1410"/>
                    <a:pt x="42" y="1409"/>
                    <a:pt x="44" y="1409"/>
                  </a:cubicBezTo>
                  <a:cubicBezTo>
                    <a:pt x="45" y="1409"/>
                    <a:pt x="44" y="1411"/>
                    <a:pt x="45" y="1411"/>
                  </a:cubicBezTo>
                  <a:cubicBezTo>
                    <a:pt x="45" y="1412"/>
                    <a:pt x="45" y="1412"/>
                    <a:pt x="46" y="1412"/>
                  </a:cubicBezTo>
                  <a:cubicBezTo>
                    <a:pt x="46" y="1412"/>
                    <a:pt x="47" y="1412"/>
                    <a:pt x="47" y="1412"/>
                  </a:cubicBezTo>
                  <a:cubicBezTo>
                    <a:pt x="46" y="1411"/>
                    <a:pt x="48" y="1410"/>
                    <a:pt x="47" y="1409"/>
                  </a:cubicBezTo>
                  <a:cubicBezTo>
                    <a:pt x="45" y="1408"/>
                    <a:pt x="46" y="1406"/>
                    <a:pt x="46" y="1405"/>
                  </a:cubicBezTo>
                  <a:cubicBezTo>
                    <a:pt x="46" y="1404"/>
                    <a:pt x="45" y="1404"/>
                    <a:pt x="45" y="1405"/>
                  </a:cubicBezTo>
                  <a:cubicBezTo>
                    <a:pt x="43" y="1406"/>
                    <a:pt x="43" y="1405"/>
                    <a:pt x="43" y="1404"/>
                  </a:cubicBezTo>
                  <a:cubicBezTo>
                    <a:pt x="43" y="1403"/>
                    <a:pt x="43" y="1402"/>
                    <a:pt x="43" y="1401"/>
                  </a:cubicBezTo>
                  <a:cubicBezTo>
                    <a:pt x="43" y="1400"/>
                    <a:pt x="42" y="1400"/>
                    <a:pt x="42" y="1399"/>
                  </a:cubicBezTo>
                  <a:cubicBezTo>
                    <a:pt x="42" y="1400"/>
                    <a:pt x="41" y="1400"/>
                    <a:pt x="41" y="1401"/>
                  </a:cubicBezTo>
                  <a:cubicBezTo>
                    <a:pt x="41" y="1401"/>
                    <a:pt x="41" y="1402"/>
                    <a:pt x="41" y="1402"/>
                  </a:cubicBezTo>
                  <a:cubicBezTo>
                    <a:pt x="41" y="1403"/>
                    <a:pt x="41" y="1404"/>
                    <a:pt x="40" y="1403"/>
                  </a:cubicBezTo>
                  <a:cubicBezTo>
                    <a:pt x="39" y="1402"/>
                    <a:pt x="39" y="1402"/>
                    <a:pt x="39" y="1401"/>
                  </a:cubicBezTo>
                  <a:cubicBezTo>
                    <a:pt x="38" y="1401"/>
                    <a:pt x="37" y="1402"/>
                    <a:pt x="37" y="1402"/>
                  </a:cubicBezTo>
                  <a:cubicBezTo>
                    <a:pt x="37" y="1402"/>
                    <a:pt x="37" y="1403"/>
                    <a:pt x="38" y="1403"/>
                  </a:cubicBezTo>
                  <a:cubicBezTo>
                    <a:pt x="38" y="1404"/>
                    <a:pt x="39" y="1404"/>
                    <a:pt x="40" y="1404"/>
                  </a:cubicBezTo>
                  <a:cubicBezTo>
                    <a:pt x="42" y="1404"/>
                    <a:pt x="41" y="1406"/>
                    <a:pt x="41" y="1406"/>
                  </a:cubicBezTo>
                  <a:cubicBezTo>
                    <a:pt x="39" y="1408"/>
                    <a:pt x="40" y="1410"/>
                    <a:pt x="40" y="1412"/>
                  </a:cubicBezTo>
                  <a:moveTo>
                    <a:pt x="493" y="1983"/>
                  </a:moveTo>
                  <a:cubicBezTo>
                    <a:pt x="491" y="1982"/>
                    <a:pt x="488" y="1984"/>
                    <a:pt x="484" y="1984"/>
                  </a:cubicBezTo>
                  <a:cubicBezTo>
                    <a:pt x="484" y="1984"/>
                    <a:pt x="484" y="1984"/>
                    <a:pt x="484" y="1984"/>
                  </a:cubicBezTo>
                  <a:cubicBezTo>
                    <a:pt x="484" y="1985"/>
                    <a:pt x="484" y="1985"/>
                    <a:pt x="485" y="1985"/>
                  </a:cubicBezTo>
                  <a:cubicBezTo>
                    <a:pt x="485" y="1985"/>
                    <a:pt x="486" y="1986"/>
                    <a:pt x="487" y="1986"/>
                  </a:cubicBezTo>
                  <a:cubicBezTo>
                    <a:pt x="487" y="1986"/>
                    <a:pt x="487" y="1986"/>
                    <a:pt x="487" y="1986"/>
                  </a:cubicBezTo>
                  <a:cubicBezTo>
                    <a:pt x="487" y="1987"/>
                    <a:pt x="487" y="1987"/>
                    <a:pt x="487" y="1987"/>
                  </a:cubicBezTo>
                  <a:cubicBezTo>
                    <a:pt x="485" y="1987"/>
                    <a:pt x="484" y="1987"/>
                    <a:pt x="483" y="1988"/>
                  </a:cubicBezTo>
                  <a:cubicBezTo>
                    <a:pt x="483" y="1988"/>
                    <a:pt x="483" y="1988"/>
                    <a:pt x="483" y="1989"/>
                  </a:cubicBezTo>
                  <a:cubicBezTo>
                    <a:pt x="483" y="1989"/>
                    <a:pt x="484" y="1989"/>
                    <a:pt x="484" y="1989"/>
                  </a:cubicBezTo>
                  <a:cubicBezTo>
                    <a:pt x="484" y="1989"/>
                    <a:pt x="483" y="1990"/>
                    <a:pt x="483" y="1990"/>
                  </a:cubicBezTo>
                  <a:cubicBezTo>
                    <a:pt x="483" y="1990"/>
                    <a:pt x="483" y="1991"/>
                    <a:pt x="483" y="1991"/>
                  </a:cubicBezTo>
                  <a:cubicBezTo>
                    <a:pt x="486" y="1991"/>
                    <a:pt x="489" y="1991"/>
                    <a:pt x="492" y="1990"/>
                  </a:cubicBezTo>
                  <a:cubicBezTo>
                    <a:pt x="493" y="1990"/>
                    <a:pt x="493" y="1990"/>
                    <a:pt x="493" y="1989"/>
                  </a:cubicBezTo>
                  <a:cubicBezTo>
                    <a:pt x="493" y="1989"/>
                    <a:pt x="493" y="1989"/>
                    <a:pt x="492" y="1989"/>
                  </a:cubicBezTo>
                  <a:cubicBezTo>
                    <a:pt x="491" y="1989"/>
                    <a:pt x="490" y="1989"/>
                    <a:pt x="489" y="1989"/>
                  </a:cubicBezTo>
                  <a:cubicBezTo>
                    <a:pt x="489" y="1989"/>
                    <a:pt x="489" y="1988"/>
                    <a:pt x="489" y="1988"/>
                  </a:cubicBezTo>
                  <a:cubicBezTo>
                    <a:pt x="490" y="1988"/>
                    <a:pt x="490" y="1987"/>
                    <a:pt x="489" y="1986"/>
                  </a:cubicBezTo>
                  <a:cubicBezTo>
                    <a:pt x="489" y="1986"/>
                    <a:pt x="490" y="1985"/>
                    <a:pt x="490" y="1985"/>
                  </a:cubicBezTo>
                  <a:cubicBezTo>
                    <a:pt x="492" y="1986"/>
                    <a:pt x="495" y="1983"/>
                    <a:pt x="497" y="1985"/>
                  </a:cubicBezTo>
                  <a:cubicBezTo>
                    <a:pt x="497" y="1985"/>
                    <a:pt x="498" y="1985"/>
                    <a:pt x="498" y="1985"/>
                  </a:cubicBezTo>
                  <a:cubicBezTo>
                    <a:pt x="499" y="1985"/>
                    <a:pt x="499" y="1984"/>
                    <a:pt x="500" y="1984"/>
                  </a:cubicBezTo>
                  <a:cubicBezTo>
                    <a:pt x="499" y="1983"/>
                    <a:pt x="499" y="1983"/>
                    <a:pt x="498" y="1983"/>
                  </a:cubicBezTo>
                  <a:cubicBezTo>
                    <a:pt x="497" y="1983"/>
                    <a:pt x="495" y="1983"/>
                    <a:pt x="493" y="1983"/>
                  </a:cubicBezTo>
                  <a:moveTo>
                    <a:pt x="35" y="2068"/>
                  </a:moveTo>
                  <a:cubicBezTo>
                    <a:pt x="35" y="2068"/>
                    <a:pt x="37" y="2067"/>
                    <a:pt x="35" y="2066"/>
                  </a:cubicBezTo>
                  <a:cubicBezTo>
                    <a:pt x="34" y="2066"/>
                    <a:pt x="33" y="2065"/>
                    <a:pt x="32" y="2065"/>
                  </a:cubicBezTo>
                  <a:cubicBezTo>
                    <a:pt x="32" y="2066"/>
                    <a:pt x="32" y="2067"/>
                    <a:pt x="32" y="2068"/>
                  </a:cubicBezTo>
                  <a:cubicBezTo>
                    <a:pt x="33" y="2069"/>
                    <a:pt x="33" y="2070"/>
                    <a:pt x="33" y="2071"/>
                  </a:cubicBezTo>
                  <a:cubicBezTo>
                    <a:pt x="34" y="2071"/>
                    <a:pt x="34" y="2072"/>
                    <a:pt x="34" y="2072"/>
                  </a:cubicBezTo>
                  <a:cubicBezTo>
                    <a:pt x="32" y="2075"/>
                    <a:pt x="33" y="2078"/>
                    <a:pt x="34" y="2081"/>
                  </a:cubicBezTo>
                  <a:cubicBezTo>
                    <a:pt x="34" y="2082"/>
                    <a:pt x="36" y="2084"/>
                    <a:pt x="33" y="2084"/>
                  </a:cubicBezTo>
                  <a:cubicBezTo>
                    <a:pt x="33" y="2084"/>
                    <a:pt x="33" y="2086"/>
                    <a:pt x="34" y="2086"/>
                  </a:cubicBezTo>
                  <a:cubicBezTo>
                    <a:pt x="34" y="2086"/>
                    <a:pt x="35" y="2086"/>
                    <a:pt x="35" y="2087"/>
                  </a:cubicBezTo>
                  <a:cubicBezTo>
                    <a:pt x="35" y="2087"/>
                    <a:pt x="36" y="2088"/>
                    <a:pt x="36" y="2088"/>
                  </a:cubicBezTo>
                  <a:cubicBezTo>
                    <a:pt x="36" y="2087"/>
                    <a:pt x="37" y="2087"/>
                    <a:pt x="37" y="2087"/>
                  </a:cubicBezTo>
                  <a:cubicBezTo>
                    <a:pt x="36" y="2083"/>
                    <a:pt x="36" y="2080"/>
                    <a:pt x="36" y="2077"/>
                  </a:cubicBezTo>
                  <a:cubicBezTo>
                    <a:pt x="36" y="2075"/>
                    <a:pt x="37" y="2073"/>
                    <a:pt x="35" y="2071"/>
                  </a:cubicBezTo>
                  <a:cubicBezTo>
                    <a:pt x="35" y="2070"/>
                    <a:pt x="35" y="2069"/>
                    <a:pt x="35" y="2068"/>
                  </a:cubicBezTo>
                  <a:moveTo>
                    <a:pt x="652" y="91"/>
                  </a:moveTo>
                  <a:cubicBezTo>
                    <a:pt x="651" y="90"/>
                    <a:pt x="651" y="90"/>
                    <a:pt x="650" y="91"/>
                  </a:cubicBezTo>
                  <a:cubicBezTo>
                    <a:pt x="650" y="91"/>
                    <a:pt x="650" y="92"/>
                    <a:pt x="651" y="92"/>
                  </a:cubicBezTo>
                  <a:cubicBezTo>
                    <a:pt x="652" y="94"/>
                    <a:pt x="651" y="94"/>
                    <a:pt x="649" y="94"/>
                  </a:cubicBezTo>
                  <a:cubicBezTo>
                    <a:pt x="649" y="94"/>
                    <a:pt x="649" y="94"/>
                    <a:pt x="649" y="95"/>
                  </a:cubicBezTo>
                  <a:cubicBezTo>
                    <a:pt x="650" y="95"/>
                    <a:pt x="651" y="96"/>
                    <a:pt x="650" y="98"/>
                  </a:cubicBezTo>
                  <a:cubicBezTo>
                    <a:pt x="650" y="98"/>
                    <a:pt x="650" y="99"/>
                    <a:pt x="650" y="99"/>
                  </a:cubicBezTo>
                  <a:cubicBezTo>
                    <a:pt x="652" y="99"/>
                    <a:pt x="654" y="98"/>
                    <a:pt x="655" y="97"/>
                  </a:cubicBezTo>
                  <a:cubicBezTo>
                    <a:pt x="656" y="97"/>
                    <a:pt x="657" y="96"/>
                    <a:pt x="657" y="96"/>
                  </a:cubicBezTo>
                  <a:cubicBezTo>
                    <a:pt x="658" y="96"/>
                    <a:pt x="659" y="95"/>
                    <a:pt x="660" y="95"/>
                  </a:cubicBezTo>
                  <a:cubicBezTo>
                    <a:pt x="662" y="95"/>
                    <a:pt x="661" y="94"/>
                    <a:pt x="660" y="93"/>
                  </a:cubicBezTo>
                  <a:cubicBezTo>
                    <a:pt x="660" y="93"/>
                    <a:pt x="659" y="92"/>
                    <a:pt x="660" y="92"/>
                  </a:cubicBezTo>
                  <a:cubicBezTo>
                    <a:pt x="660" y="91"/>
                    <a:pt x="660" y="91"/>
                    <a:pt x="659" y="91"/>
                  </a:cubicBezTo>
                  <a:cubicBezTo>
                    <a:pt x="659" y="91"/>
                    <a:pt x="658" y="91"/>
                    <a:pt x="658" y="92"/>
                  </a:cubicBezTo>
                  <a:cubicBezTo>
                    <a:pt x="658" y="93"/>
                    <a:pt x="658" y="94"/>
                    <a:pt x="657" y="94"/>
                  </a:cubicBezTo>
                  <a:cubicBezTo>
                    <a:pt x="656" y="95"/>
                    <a:pt x="655" y="94"/>
                    <a:pt x="654" y="94"/>
                  </a:cubicBezTo>
                  <a:cubicBezTo>
                    <a:pt x="654" y="94"/>
                    <a:pt x="654" y="94"/>
                    <a:pt x="653" y="94"/>
                  </a:cubicBezTo>
                  <a:cubicBezTo>
                    <a:pt x="653" y="94"/>
                    <a:pt x="653" y="94"/>
                    <a:pt x="652" y="93"/>
                  </a:cubicBezTo>
                  <a:cubicBezTo>
                    <a:pt x="653" y="93"/>
                    <a:pt x="653" y="93"/>
                    <a:pt x="653" y="93"/>
                  </a:cubicBezTo>
                  <a:cubicBezTo>
                    <a:pt x="654" y="92"/>
                    <a:pt x="655" y="92"/>
                    <a:pt x="656" y="92"/>
                  </a:cubicBezTo>
                  <a:cubicBezTo>
                    <a:pt x="656" y="92"/>
                    <a:pt x="656" y="91"/>
                    <a:pt x="656" y="90"/>
                  </a:cubicBezTo>
                  <a:cubicBezTo>
                    <a:pt x="656" y="90"/>
                    <a:pt x="655" y="90"/>
                    <a:pt x="655" y="90"/>
                  </a:cubicBezTo>
                  <a:cubicBezTo>
                    <a:pt x="654" y="91"/>
                    <a:pt x="653" y="91"/>
                    <a:pt x="652" y="91"/>
                  </a:cubicBezTo>
                  <a:moveTo>
                    <a:pt x="722" y="1947"/>
                  </a:moveTo>
                  <a:cubicBezTo>
                    <a:pt x="723" y="1947"/>
                    <a:pt x="724" y="1947"/>
                    <a:pt x="724" y="1947"/>
                  </a:cubicBezTo>
                  <a:cubicBezTo>
                    <a:pt x="725" y="1946"/>
                    <a:pt x="726" y="1946"/>
                    <a:pt x="727" y="1946"/>
                  </a:cubicBezTo>
                  <a:cubicBezTo>
                    <a:pt x="729" y="1946"/>
                    <a:pt x="728" y="1948"/>
                    <a:pt x="728" y="1949"/>
                  </a:cubicBezTo>
                  <a:cubicBezTo>
                    <a:pt x="728" y="1949"/>
                    <a:pt x="729" y="1949"/>
                    <a:pt x="729" y="1950"/>
                  </a:cubicBezTo>
                  <a:cubicBezTo>
                    <a:pt x="729" y="1949"/>
                    <a:pt x="729" y="1949"/>
                    <a:pt x="729" y="1949"/>
                  </a:cubicBezTo>
                  <a:cubicBezTo>
                    <a:pt x="730" y="1948"/>
                    <a:pt x="730" y="1947"/>
                    <a:pt x="731" y="1946"/>
                  </a:cubicBezTo>
                  <a:cubicBezTo>
                    <a:pt x="731" y="1945"/>
                    <a:pt x="731" y="1945"/>
                    <a:pt x="731" y="1945"/>
                  </a:cubicBezTo>
                  <a:cubicBezTo>
                    <a:pt x="729" y="1945"/>
                    <a:pt x="728" y="1943"/>
                    <a:pt x="726" y="1944"/>
                  </a:cubicBezTo>
                  <a:cubicBezTo>
                    <a:pt x="726" y="1945"/>
                    <a:pt x="725" y="1944"/>
                    <a:pt x="724" y="1944"/>
                  </a:cubicBezTo>
                  <a:cubicBezTo>
                    <a:pt x="725" y="1944"/>
                    <a:pt x="725" y="1943"/>
                    <a:pt x="725" y="1943"/>
                  </a:cubicBezTo>
                  <a:cubicBezTo>
                    <a:pt x="724" y="1943"/>
                    <a:pt x="723" y="1943"/>
                    <a:pt x="722" y="1944"/>
                  </a:cubicBezTo>
                  <a:cubicBezTo>
                    <a:pt x="722" y="1944"/>
                    <a:pt x="720" y="1944"/>
                    <a:pt x="720" y="1943"/>
                  </a:cubicBezTo>
                  <a:cubicBezTo>
                    <a:pt x="719" y="1943"/>
                    <a:pt x="721" y="1942"/>
                    <a:pt x="720" y="1942"/>
                  </a:cubicBezTo>
                  <a:cubicBezTo>
                    <a:pt x="719" y="1942"/>
                    <a:pt x="719" y="1942"/>
                    <a:pt x="719" y="1943"/>
                  </a:cubicBezTo>
                  <a:cubicBezTo>
                    <a:pt x="719" y="1943"/>
                    <a:pt x="718" y="1944"/>
                    <a:pt x="717" y="1944"/>
                  </a:cubicBezTo>
                  <a:cubicBezTo>
                    <a:pt x="714" y="1943"/>
                    <a:pt x="711" y="1945"/>
                    <a:pt x="708" y="1945"/>
                  </a:cubicBezTo>
                  <a:cubicBezTo>
                    <a:pt x="708" y="1945"/>
                    <a:pt x="708" y="1945"/>
                    <a:pt x="707" y="1945"/>
                  </a:cubicBezTo>
                  <a:cubicBezTo>
                    <a:pt x="708" y="1946"/>
                    <a:pt x="708" y="1947"/>
                    <a:pt x="709" y="1947"/>
                  </a:cubicBezTo>
                  <a:cubicBezTo>
                    <a:pt x="711" y="1945"/>
                    <a:pt x="714" y="1946"/>
                    <a:pt x="717" y="1946"/>
                  </a:cubicBezTo>
                  <a:cubicBezTo>
                    <a:pt x="718" y="1945"/>
                    <a:pt x="720" y="1946"/>
                    <a:pt x="721" y="1945"/>
                  </a:cubicBezTo>
                  <a:cubicBezTo>
                    <a:pt x="723" y="1944"/>
                    <a:pt x="722" y="1946"/>
                    <a:pt x="722" y="1947"/>
                  </a:cubicBezTo>
                  <a:moveTo>
                    <a:pt x="50" y="1444"/>
                  </a:moveTo>
                  <a:cubicBezTo>
                    <a:pt x="50" y="1444"/>
                    <a:pt x="50" y="1444"/>
                    <a:pt x="50" y="1444"/>
                  </a:cubicBezTo>
                  <a:cubicBezTo>
                    <a:pt x="51" y="1444"/>
                    <a:pt x="51" y="1444"/>
                    <a:pt x="50" y="1444"/>
                  </a:cubicBezTo>
                  <a:cubicBezTo>
                    <a:pt x="50" y="1442"/>
                    <a:pt x="51" y="1442"/>
                    <a:pt x="52" y="1441"/>
                  </a:cubicBezTo>
                  <a:cubicBezTo>
                    <a:pt x="53" y="1441"/>
                    <a:pt x="53" y="1439"/>
                    <a:pt x="54" y="1440"/>
                  </a:cubicBezTo>
                  <a:cubicBezTo>
                    <a:pt x="55" y="1440"/>
                    <a:pt x="56" y="1440"/>
                    <a:pt x="55" y="1439"/>
                  </a:cubicBezTo>
                  <a:cubicBezTo>
                    <a:pt x="54" y="1438"/>
                    <a:pt x="54" y="1437"/>
                    <a:pt x="55" y="1436"/>
                  </a:cubicBezTo>
                  <a:cubicBezTo>
                    <a:pt x="55" y="1435"/>
                    <a:pt x="55" y="1434"/>
                    <a:pt x="55" y="1434"/>
                  </a:cubicBezTo>
                  <a:cubicBezTo>
                    <a:pt x="54" y="1433"/>
                    <a:pt x="53" y="1432"/>
                    <a:pt x="53" y="1430"/>
                  </a:cubicBezTo>
                  <a:cubicBezTo>
                    <a:pt x="53" y="1430"/>
                    <a:pt x="53" y="1430"/>
                    <a:pt x="52" y="1430"/>
                  </a:cubicBezTo>
                  <a:cubicBezTo>
                    <a:pt x="52" y="1430"/>
                    <a:pt x="51" y="1431"/>
                    <a:pt x="52" y="1431"/>
                  </a:cubicBezTo>
                  <a:cubicBezTo>
                    <a:pt x="52" y="1433"/>
                    <a:pt x="49" y="1435"/>
                    <a:pt x="50" y="1437"/>
                  </a:cubicBezTo>
                  <a:cubicBezTo>
                    <a:pt x="48" y="1439"/>
                    <a:pt x="51" y="1442"/>
                    <a:pt x="49" y="1443"/>
                  </a:cubicBezTo>
                  <a:cubicBezTo>
                    <a:pt x="49" y="1443"/>
                    <a:pt x="49" y="1444"/>
                    <a:pt x="50" y="1444"/>
                  </a:cubicBezTo>
                  <a:moveTo>
                    <a:pt x="780" y="82"/>
                  </a:moveTo>
                  <a:cubicBezTo>
                    <a:pt x="780" y="82"/>
                    <a:pt x="781" y="82"/>
                    <a:pt x="781" y="82"/>
                  </a:cubicBezTo>
                  <a:cubicBezTo>
                    <a:pt x="781" y="82"/>
                    <a:pt x="782" y="82"/>
                    <a:pt x="782" y="82"/>
                  </a:cubicBezTo>
                  <a:cubicBezTo>
                    <a:pt x="782" y="82"/>
                    <a:pt x="781" y="82"/>
                    <a:pt x="781" y="81"/>
                  </a:cubicBezTo>
                  <a:cubicBezTo>
                    <a:pt x="781" y="81"/>
                    <a:pt x="780" y="81"/>
                    <a:pt x="780" y="81"/>
                  </a:cubicBezTo>
                  <a:cubicBezTo>
                    <a:pt x="779" y="80"/>
                    <a:pt x="779" y="80"/>
                    <a:pt x="780" y="79"/>
                  </a:cubicBezTo>
                  <a:cubicBezTo>
                    <a:pt x="781" y="79"/>
                    <a:pt x="781" y="78"/>
                    <a:pt x="781" y="78"/>
                  </a:cubicBezTo>
                  <a:cubicBezTo>
                    <a:pt x="780" y="77"/>
                    <a:pt x="780" y="76"/>
                    <a:pt x="781" y="77"/>
                  </a:cubicBezTo>
                  <a:cubicBezTo>
                    <a:pt x="786" y="77"/>
                    <a:pt x="791" y="76"/>
                    <a:pt x="796" y="77"/>
                  </a:cubicBezTo>
                  <a:cubicBezTo>
                    <a:pt x="796" y="78"/>
                    <a:pt x="797" y="78"/>
                    <a:pt x="797" y="78"/>
                  </a:cubicBezTo>
                  <a:cubicBezTo>
                    <a:pt x="797" y="77"/>
                    <a:pt x="797" y="76"/>
                    <a:pt x="796" y="76"/>
                  </a:cubicBezTo>
                  <a:cubicBezTo>
                    <a:pt x="796" y="76"/>
                    <a:pt x="795" y="76"/>
                    <a:pt x="795" y="76"/>
                  </a:cubicBezTo>
                  <a:cubicBezTo>
                    <a:pt x="793" y="76"/>
                    <a:pt x="790" y="76"/>
                    <a:pt x="788" y="76"/>
                  </a:cubicBezTo>
                  <a:cubicBezTo>
                    <a:pt x="786" y="76"/>
                    <a:pt x="784" y="76"/>
                    <a:pt x="782" y="74"/>
                  </a:cubicBezTo>
                  <a:cubicBezTo>
                    <a:pt x="782" y="74"/>
                    <a:pt x="781" y="73"/>
                    <a:pt x="782" y="75"/>
                  </a:cubicBezTo>
                  <a:cubicBezTo>
                    <a:pt x="782" y="75"/>
                    <a:pt x="781" y="76"/>
                    <a:pt x="781" y="76"/>
                  </a:cubicBezTo>
                  <a:cubicBezTo>
                    <a:pt x="781" y="75"/>
                    <a:pt x="780" y="75"/>
                    <a:pt x="779" y="75"/>
                  </a:cubicBezTo>
                  <a:cubicBezTo>
                    <a:pt x="778" y="75"/>
                    <a:pt x="777" y="76"/>
                    <a:pt x="777" y="77"/>
                  </a:cubicBezTo>
                  <a:cubicBezTo>
                    <a:pt x="777" y="78"/>
                    <a:pt x="777" y="79"/>
                    <a:pt x="777" y="80"/>
                  </a:cubicBezTo>
                  <a:cubicBezTo>
                    <a:pt x="777" y="82"/>
                    <a:pt x="777" y="82"/>
                    <a:pt x="780" y="82"/>
                  </a:cubicBezTo>
                  <a:moveTo>
                    <a:pt x="34" y="1526"/>
                  </a:moveTo>
                  <a:cubicBezTo>
                    <a:pt x="35" y="1528"/>
                    <a:pt x="33" y="1528"/>
                    <a:pt x="32" y="1529"/>
                  </a:cubicBezTo>
                  <a:cubicBezTo>
                    <a:pt x="32" y="1529"/>
                    <a:pt x="32" y="1529"/>
                    <a:pt x="32" y="1530"/>
                  </a:cubicBezTo>
                  <a:cubicBezTo>
                    <a:pt x="34" y="1530"/>
                    <a:pt x="33" y="1532"/>
                    <a:pt x="33" y="1533"/>
                  </a:cubicBezTo>
                  <a:cubicBezTo>
                    <a:pt x="33" y="1534"/>
                    <a:pt x="34" y="1534"/>
                    <a:pt x="35" y="1534"/>
                  </a:cubicBezTo>
                  <a:cubicBezTo>
                    <a:pt x="35" y="1533"/>
                    <a:pt x="36" y="1532"/>
                    <a:pt x="36" y="1532"/>
                  </a:cubicBezTo>
                  <a:cubicBezTo>
                    <a:pt x="35" y="1530"/>
                    <a:pt x="37" y="1528"/>
                    <a:pt x="36" y="1527"/>
                  </a:cubicBezTo>
                  <a:cubicBezTo>
                    <a:pt x="36" y="1526"/>
                    <a:pt x="36" y="1526"/>
                    <a:pt x="37" y="1525"/>
                  </a:cubicBezTo>
                  <a:cubicBezTo>
                    <a:pt x="38" y="1523"/>
                    <a:pt x="39" y="1522"/>
                    <a:pt x="39" y="1519"/>
                  </a:cubicBezTo>
                  <a:cubicBezTo>
                    <a:pt x="39" y="1519"/>
                    <a:pt x="39" y="1519"/>
                    <a:pt x="39" y="1519"/>
                  </a:cubicBezTo>
                  <a:cubicBezTo>
                    <a:pt x="38" y="1519"/>
                    <a:pt x="38" y="1519"/>
                    <a:pt x="38" y="1519"/>
                  </a:cubicBezTo>
                  <a:cubicBezTo>
                    <a:pt x="37" y="1520"/>
                    <a:pt x="37" y="1521"/>
                    <a:pt x="37" y="1521"/>
                  </a:cubicBezTo>
                  <a:cubicBezTo>
                    <a:pt x="37" y="1523"/>
                    <a:pt x="37" y="1522"/>
                    <a:pt x="36" y="1522"/>
                  </a:cubicBezTo>
                  <a:cubicBezTo>
                    <a:pt x="36" y="1521"/>
                    <a:pt x="35" y="1521"/>
                    <a:pt x="35" y="1521"/>
                  </a:cubicBezTo>
                  <a:cubicBezTo>
                    <a:pt x="35" y="1523"/>
                    <a:pt x="33" y="1523"/>
                    <a:pt x="32" y="1524"/>
                  </a:cubicBezTo>
                  <a:cubicBezTo>
                    <a:pt x="32" y="1524"/>
                    <a:pt x="33" y="1525"/>
                    <a:pt x="33" y="1525"/>
                  </a:cubicBezTo>
                  <a:cubicBezTo>
                    <a:pt x="35" y="1523"/>
                    <a:pt x="34" y="1526"/>
                    <a:pt x="34" y="1526"/>
                  </a:cubicBezTo>
                  <a:moveTo>
                    <a:pt x="465" y="1937"/>
                  </a:moveTo>
                  <a:cubicBezTo>
                    <a:pt x="465" y="1937"/>
                    <a:pt x="465" y="1937"/>
                    <a:pt x="465" y="1937"/>
                  </a:cubicBezTo>
                  <a:cubicBezTo>
                    <a:pt x="462" y="1937"/>
                    <a:pt x="458" y="1938"/>
                    <a:pt x="455" y="1938"/>
                  </a:cubicBezTo>
                  <a:cubicBezTo>
                    <a:pt x="455" y="1938"/>
                    <a:pt x="454" y="1939"/>
                    <a:pt x="454" y="1939"/>
                  </a:cubicBezTo>
                  <a:cubicBezTo>
                    <a:pt x="455" y="1940"/>
                    <a:pt x="454" y="1940"/>
                    <a:pt x="454" y="1940"/>
                  </a:cubicBezTo>
                  <a:cubicBezTo>
                    <a:pt x="454" y="1941"/>
                    <a:pt x="455" y="1941"/>
                    <a:pt x="455" y="1941"/>
                  </a:cubicBezTo>
                  <a:cubicBezTo>
                    <a:pt x="456" y="1941"/>
                    <a:pt x="457" y="1940"/>
                    <a:pt x="457" y="1940"/>
                  </a:cubicBezTo>
                  <a:cubicBezTo>
                    <a:pt x="458" y="1941"/>
                    <a:pt x="459" y="1942"/>
                    <a:pt x="460" y="1939"/>
                  </a:cubicBezTo>
                  <a:cubicBezTo>
                    <a:pt x="460" y="1939"/>
                    <a:pt x="460" y="1939"/>
                    <a:pt x="460" y="1939"/>
                  </a:cubicBezTo>
                  <a:cubicBezTo>
                    <a:pt x="461" y="1940"/>
                    <a:pt x="462" y="1940"/>
                    <a:pt x="463" y="1940"/>
                  </a:cubicBezTo>
                  <a:cubicBezTo>
                    <a:pt x="465" y="1939"/>
                    <a:pt x="467" y="1939"/>
                    <a:pt x="469" y="1939"/>
                  </a:cubicBezTo>
                  <a:cubicBezTo>
                    <a:pt x="470" y="1940"/>
                    <a:pt x="472" y="1940"/>
                    <a:pt x="473" y="1940"/>
                  </a:cubicBezTo>
                  <a:cubicBezTo>
                    <a:pt x="473" y="1940"/>
                    <a:pt x="473" y="1940"/>
                    <a:pt x="474" y="1940"/>
                  </a:cubicBezTo>
                  <a:cubicBezTo>
                    <a:pt x="474" y="1939"/>
                    <a:pt x="474" y="1939"/>
                    <a:pt x="473" y="1939"/>
                  </a:cubicBezTo>
                  <a:cubicBezTo>
                    <a:pt x="471" y="1938"/>
                    <a:pt x="470" y="1936"/>
                    <a:pt x="467" y="1937"/>
                  </a:cubicBezTo>
                  <a:cubicBezTo>
                    <a:pt x="466" y="1937"/>
                    <a:pt x="466" y="1937"/>
                    <a:pt x="465" y="1937"/>
                  </a:cubicBezTo>
                  <a:moveTo>
                    <a:pt x="603" y="1958"/>
                  </a:moveTo>
                  <a:cubicBezTo>
                    <a:pt x="603" y="1957"/>
                    <a:pt x="603" y="1957"/>
                    <a:pt x="603" y="1957"/>
                  </a:cubicBezTo>
                  <a:cubicBezTo>
                    <a:pt x="601" y="1958"/>
                    <a:pt x="600" y="1957"/>
                    <a:pt x="600" y="1955"/>
                  </a:cubicBezTo>
                  <a:cubicBezTo>
                    <a:pt x="600" y="1955"/>
                    <a:pt x="599" y="1956"/>
                    <a:pt x="598" y="1956"/>
                  </a:cubicBezTo>
                  <a:cubicBezTo>
                    <a:pt x="599" y="1958"/>
                    <a:pt x="597" y="1957"/>
                    <a:pt x="597" y="1957"/>
                  </a:cubicBezTo>
                  <a:cubicBezTo>
                    <a:pt x="595" y="1957"/>
                    <a:pt x="593" y="1957"/>
                    <a:pt x="592" y="1958"/>
                  </a:cubicBezTo>
                  <a:cubicBezTo>
                    <a:pt x="591" y="1958"/>
                    <a:pt x="591" y="1958"/>
                    <a:pt x="590" y="1958"/>
                  </a:cubicBezTo>
                  <a:cubicBezTo>
                    <a:pt x="590" y="1958"/>
                    <a:pt x="591" y="1957"/>
                    <a:pt x="591" y="1957"/>
                  </a:cubicBezTo>
                  <a:cubicBezTo>
                    <a:pt x="590" y="1956"/>
                    <a:pt x="589" y="1956"/>
                    <a:pt x="589" y="1955"/>
                  </a:cubicBezTo>
                  <a:cubicBezTo>
                    <a:pt x="588" y="1956"/>
                    <a:pt x="588" y="1957"/>
                    <a:pt x="588" y="1957"/>
                  </a:cubicBezTo>
                  <a:cubicBezTo>
                    <a:pt x="588" y="1957"/>
                    <a:pt x="588" y="1958"/>
                    <a:pt x="588" y="1958"/>
                  </a:cubicBezTo>
                  <a:cubicBezTo>
                    <a:pt x="587" y="1958"/>
                    <a:pt x="587" y="1958"/>
                    <a:pt x="586" y="1959"/>
                  </a:cubicBezTo>
                  <a:cubicBezTo>
                    <a:pt x="587" y="1959"/>
                    <a:pt x="587" y="1959"/>
                    <a:pt x="588" y="1959"/>
                  </a:cubicBezTo>
                  <a:cubicBezTo>
                    <a:pt x="589" y="1959"/>
                    <a:pt x="591" y="1959"/>
                    <a:pt x="592" y="1959"/>
                  </a:cubicBezTo>
                  <a:cubicBezTo>
                    <a:pt x="593" y="1959"/>
                    <a:pt x="594" y="1959"/>
                    <a:pt x="594" y="1959"/>
                  </a:cubicBezTo>
                  <a:cubicBezTo>
                    <a:pt x="596" y="1960"/>
                    <a:pt x="594" y="1960"/>
                    <a:pt x="594" y="1961"/>
                  </a:cubicBezTo>
                  <a:cubicBezTo>
                    <a:pt x="595" y="1962"/>
                    <a:pt x="597" y="1959"/>
                    <a:pt x="598" y="1961"/>
                  </a:cubicBezTo>
                  <a:cubicBezTo>
                    <a:pt x="598" y="1961"/>
                    <a:pt x="599" y="1960"/>
                    <a:pt x="599" y="1960"/>
                  </a:cubicBezTo>
                  <a:cubicBezTo>
                    <a:pt x="600" y="1959"/>
                    <a:pt x="601" y="1958"/>
                    <a:pt x="601" y="1958"/>
                  </a:cubicBezTo>
                  <a:cubicBezTo>
                    <a:pt x="602" y="1958"/>
                    <a:pt x="602" y="1958"/>
                    <a:pt x="603" y="1958"/>
                  </a:cubicBezTo>
                  <a:cubicBezTo>
                    <a:pt x="603" y="1958"/>
                    <a:pt x="603" y="1958"/>
                    <a:pt x="603" y="1958"/>
                  </a:cubicBezTo>
                  <a:moveTo>
                    <a:pt x="395" y="122"/>
                  </a:moveTo>
                  <a:cubicBezTo>
                    <a:pt x="398" y="122"/>
                    <a:pt x="401" y="121"/>
                    <a:pt x="403" y="120"/>
                  </a:cubicBezTo>
                  <a:cubicBezTo>
                    <a:pt x="403" y="120"/>
                    <a:pt x="404" y="119"/>
                    <a:pt x="404" y="119"/>
                  </a:cubicBezTo>
                  <a:cubicBezTo>
                    <a:pt x="404" y="118"/>
                    <a:pt x="403" y="118"/>
                    <a:pt x="403" y="118"/>
                  </a:cubicBezTo>
                  <a:cubicBezTo>
                    <a:pt x="402" y="118"/>
                    <a:pt x="401" y="118"/>
                    <a:pt x="400" y="118"/>
                  </a:cubicBezTo>
                  <a:cubicBezTo>
                    <a:pt x="398" y="119"/>
                    <a:pt x="396" y="119"/>
                    <a:pt x="395" y="119"/>
                  </a:cubicBezTo>
                  <a:cubicBezTo>
                    <a:pt x="393" y="117"/>
                    <a:pt x="392" y="118"/>
                    <a:pt x="390" y="119"/>
                  </a:cubicBezTo>
                  <a:cubicBezTo>
                    <a:pt x="390" y="119"/>
                    <a:pt x="389" y="119"/>
                    <a:pt x="389" y="120"/>
                  </a:cubicBezTo>
                  <a:cubicBezTo>
                    <a:pt x="389" y="120"/>
                    <a:pt x="390" y="121"/>
                    <a:pt x="390" y="121"/>
                  </a:cubicBezTo>
                  <a:cubicBezTo>
                    <a:pt x="392" y="121"/>
                    <a:pt x="394" y="122"/>
                    <a:pt x="395" y="122"/>
                  </a:cubicBezTo>
                  <a:moveTo>
                    <a:pt x="40" y="1665"/>
                  </a:moveTo>
                  <a:cubicBezTo>
                    <a:pt x="40" y="1664"/>
                    <a:pt x="40" y="1663"/>
                    <a:pt x="40" y="1663"/>
                  </a:cubicBezTo>
                  <a:cubicBezTo>
                    <a:pt x="40" y="1663"/>
                    <a:pt x="40" y="1663"/>
                    <a:pt x="39" y="1663"/>
                  </a:cubicBezTo>
                  <a:cubicBezTo>
                    <a:pt x="39" y="1663"/>
                    <a:pt x="38" y="1663"/>
                    <a:pt x="38" y="1663"/>
                  </a:cubicBezTo>
                  <a:cubicBezTo>
                    <a:pt x="36" y="1663"/>
                    <a:pt x="35" y="1664"/>
                    <a:pt x="35" y="1666"/>
                  </a:cubicBezTo>
                  <a:cubicBezTo>
                    <a:pt x="35" y="1667"/>
                    <a:pt x="35" y="1667"/>
                    <a:pt x="35" y="1667"/>
                  </a:cubicBezTo>
                  <a:cubicBezTo>
                    <a:pt x="33" y="1667"/>
                    <a:pt x="33" y="1668"/>
                    <a:pt x="34" y="1669"/>
                  </a:cubicBezTo>
                  <a:cubicBezTo>
                    <a:pt x="35" y="1669"/>
                    <a:pt x="35" y="1670"/>
                    <a:pt x="35" y="1671"/>
                  </a:cubicBezTo>
                  <a:cubicBezTo>
                    <a:pt x="35" y="1671"/>
                    <a:pt x="36" y="1672"/>
                    <a:pt x="36" y="1672"/>
                  </a:cubicBezTo>
                  <a:cubicBezTo>
                    <a:pt x="36" y="1672"/>
                    <a:pt x="36" y="1671"/>
                    <a:pt x="36" y="1671"/>
                  </a:cubicBezTo>
                  <a:cubicBezTo>
                    <a:pt x="36" y="1671"/>
                    <a:pt x="36" y="1670"/>
                    <a:pt x="36" y="1670"/>
                  </a:cubicBezTo>
                  <a:cubicBezTo>
                    <a:pt x="36" y="1670"/>
                    <a:pt x="37" y="1670"/>
                    <a:pt x="37" y="1669"/>
                  </a:cubicBezTo>
                  <a:cubicBezTo>
                    <a:pt x="38" y="1671"/>
                    <a:pt x="39" y="1670"/>
                    <a:pt x="39" y="1669"/>
                  </a:cubicBezTo>
                  <a:cubicBezTo>
                    <a:pt x="40" y="1670"/>
                    <a:pt x="42" y="1670"/>
                    <a:pt x="41" y="1669"/>
                  </a:cubicBezTo>
                  <a:cubicBezTo>
                    <a:pt x="40" y="1667"/>
                    <a:pt x="40" y="1666"/>
                    <a:pt x="40" y="1665"/>
                  </a:cubicBezTo>
                  <a:moveTo>
                    <a:pt x="736" y="1970"/>
                  </a:moveTo>
                  <a:cubicBezTo>
                    <a:pt x="738" y="1969"/>
                    <a:pt x="740" y="1969"/>
                    <a:pt x="743" y="1968"/>
                  </a:cubicBezTo>
                  <a:cubicBezTo>
                    <a:pt x="743" y="1968"/>
                    <a:pt x="743" y="1967"/>
                    <a:pt x="743" y="1967"/>
                  </a:cubicBezTo>
                  <a:cubicBezTo>
                    <a:pt x="743" y="1967"/>
                    <a:pt x="743" y="1967"/>
                    <a:pt x="742" y="1967"/>
                  </a:cubicBezTo>
                  <a:cubicBezTo>
                    <a:pt x="742" y="1967"/>
                    <a:pt x="741" y="1967"/>
                    <a:pt x="741" y="1966"/>
                  </a:cubicBezTo>
                  <a:cubicBezTo>
                    <a:pt x="741" y="1966"/>
                    <a:pt x="742" y="1966"/>
                    <a:pt x="742" y="1966"/>
                  </a:cubicBezTo>
                  <a:cubicBezTo>
                    <a:pt x="742" y="1966"/>
                    <a:pt x="743" y="1966"/>
                    <a:pt x="743" y="1966"/>
                  </a:cubicBezTo>
                  <a:cubicBezTo>
                    <a:pt x="743" y="1966"/>
                    <a:pt x="743" y="1966"/>
                    <a:pt x="743" y="1965"/>
                  </a:cubicBezTo>
                  <a:cubicBezTo>
                    <a:pt x="743" y="1965"/>
                    <a:pt x="743" y="1965"/>
                    <a:pt x="743" y="1965"/>
                  </a:cubicBezTo>
                  <a:cubicBezTo>
                    <a:pt x="740" y="1965"/>
                    <a:pt x="737" y="1965"/>
                    <a:pt x="733" y="1966"/>
                  </a:cubicBezTo>
                  <a:cubicBezTo>
                    <a:pt x="733" y="1966"/>
                    <a:pt x="732" y="1967"/>
                    <a:pt x="733" y="1968"/>
                  </a:cubicBezTo>
                  <a:cubicBezTo>
                    <a:pt x="734" y="1970"/>
                    <a:pt x="734" y="1969"/>
                    <a:pt x="736" y="1970"/>
                  </a:cubicBezTo>
                  <a:moveTo>
                    <a:pt x="58" y="1426"/>
                  </a:moveTo>
                  <a:cubicBezTo>
                    <a:pt x="58" y="1426"/>
                    <a:pt x="58" y="1425"/>
                    <a:pt x="58" y="1425"/>
                  </a:cubicBezTo>
                  <a:cubicBezTo>
                    <a:pt x="58" y="1422"/>
                    <a:pt x="57" y="1421"/>
                    <a:pt x="54" y="1421"/>
                  </a:cubicBezTo>
                  <a:cubicBezTo>
                    <a:pt x="53" y="1421"/>
                    <a:pt x="52" y="1422"/>
                    <a:pt x="51" y="1423"/>
                  </a:cubicBezTo>
                  <a:cubicBezTo>
                    <a:pt x="51" y="1424"/>
                    <a:pt x="51" y="1426"/>
                    <a:pt x="51" y="1427"/>
                  </a:cubicBezTo>
                  <a:cubicBezTo>
                    <a:pt x="50" y="1427"/>
                    <a:pt x="51" y="1428"/>
                    <a:pt x="51" y="1429"/>
                  </a:cubicBezTo>
                  <a:cubicBezTo>
                    <a:pt x="51" y="1429"/>
                    <a:pt x="52" y="1428"/>
                    <a:pt x="53" y="1429"/>
                  </a:cubicBezTo>
                  <a:cubicBezTo>
                    <a:pt x="53" y="1429"/>
                    <a:pt x="56" y="1427"/>
                    <a:pt x="56" y="1427"/>
                  </a:cubicBezTo>
                  <a:cubicBezTo>
                    <a:pt x="56" y="1426"/>
                    <a:pt x="55" y="1426"/>
                    <a:pt x="54" y="1426"/>
                  </a:cubicBezTo>
                  <a:cubicBezTo>
                    <a:pt x="54" y="1426"/>
                    <a:pt x="53" y="1425"/>
                    <a:pt x="53" y="1425"/>
                  </a:cubicBezTo>
                  <a:cubicBezTo>
                    <a:pt x="53" y="1424"/>
                    <a:pt x="54" y="1424"/>
                    <a:pt x="54" y="1423"/>
                  </a:cubicBezTo>
                  <a:cubicBezTo>
                    <a:pt x="54" y="1423"/>
                    <a:pt x="55" y="1423"/>
                    <a:pt x="55" y="1423"/>
                  </a:cubicBezTo>
                  <a:cubicBezTo>
                    <a:pt x="54" y="1425"/>
                    <a:pt x="58" y="1424"/>
                    <a:pt x="57" y="1426"/>
                  </a:cubicBezTo>
                  <a:cubicBezTo>
                    <a:pt x="57" y="1426"/>
                    <a:pt x="57" y="1427"/>
                    <a:pt x="57" y="1427"/>
                  </a:cubicBezTo>
                  <a:cubicBezTo>
                    <a:pt x="57" y="1427"/>
                    <a:pt x="58" y="1428"/>
                    <a:pt x="58" y="1428"/>
                  </a:cubicBezTo>
                  <a:cubicBezTo>
                    <a:pt x="58" y="1428"/>
                    <a:pt x="58" y="1428"/>
                    <a:pt x="58" y="1427"/>
                  </a:cubicBezTo>
                  <a:cubicBezTo>
                    <a:pt x="58" y="1427"/>
                    <a:pt x="58" y="1426"/>
                    <a:pt x="58" y="1426"/>
                  </a:cubicBezTo>
                  <a:moveTo>
                    <a:pt x="46" y="1447"/>
                  </a:moveTo>
                  <a:cubicBezTo>
                    <a:pt x="46" y="1446"/>
                    <a:pt x="45" y="1446"/>
                    <a:pt x="45" y="1446"/>
                  </a:cubicBezTo>
                  <a:cubicBezTo>
                    <a:pt x="45" y="1446"/>
                    <a:pt x="44" y="1447"/>
                    <a:pt x="44" y="1446"/>
                  </a:cubicBezTo>
                  <a:cubicBezTo>
                    <a:pt x="44" y="1444"/>
                    <a:pt x="44" y="1443"/>
                    <a:pt x="42" y="1445"/>
                  </a:cubicBezTo>
                  <a:cubicBezTo>
                    <a:pt x="40" y="1446"/>
                    <a:pt x="38" y="1447"/>
                    <a:pt x="39" y="1450"/>
                  </a:cubicBezTo>
                  <a:cubicBezTo>
                    <a:pt x="39" y="1450"/>
                    <a:pt x="39" y="1451"/>
                    <a:pt x="39" y="1451"/>
                  </a:cubicBezTo>
                  <a:cubicBezTo>
                    <a:pt x="39" y="1451"/>
                    <a:pt x="38" y="1452"/>
                    <a:pt x="38" y="1452"/>
                  </a:cubicBezTo>
                  <a:cubicBezTo>
                    <a:pt x="39" y="1452"/>
                    <a:pt x="39" y="1452"/>
                    <a:pt x="40" y="1452"/>
                  </a:cubicBezTo>
                  <a:cubicBezTo>
                    <a:pt x="40" y="1451"/>
                    <a:pt x="40" y="1451"/>
                    <a:pt x="40" y="1450"/>
                  </a:cubicBezTo>
                  <a:cubicBezTo>
                    <a:pt x="41" y="1451"/>
                    <a:pt x="41" y="1451"/>
                    <a:pt x="41" y="1451"/>
                  </a:cubicBezTo>
                  <a:cubicBezTo>
                    <a:pt x="41" y="1452"/>
                    <a:pt x="42" y="1452"/>
                    <a:pt x="42" y="1452"/>
                  </a:cubicBezTo>
                  <a:cubicBezTo>
                    <a:pt x="42" y="1452"/>
                    <a:pt x="43" y="1452"/>
                    <a:pt x="43" y="1451"/>
                  </a:cubicBezTo>
                  <a:cubicBezTo>
                    <a:pt x="43" y="1451"/>
                    <a:pt x="43" y="1450"/>
                    <a:pt x="43" y="1449"/>
                  </a:cubicBezTo>
                  <a:cubicBezTo>
                    <a:pt x="43" y="1449"/>
                    <a:pt x="43" y="1449"/>
                    <a:pt x="43" y="1448"/>
                  </a:cubicBezTo>
                  <a:cubicBezTo>
                    <a:pt x="43" y="1449"/>
                    <a:pt x="44" y="1449"/>
                    <a:pt x="44" y="1449"/>
                  </a:cubicBezTo>
                  <a:cubicBezTo>
                    <a:pt x="44" y="1450"/>
                    <a:pt x="44" y="1451"/>
                    <a:pt x="44" y="1451"/>
                  </a:cubicBezTo>
                  <a:cubicBezTo>
                    <a:pt x="45" y="1451"/>
                    <a:pt x="45" y="1450"/>
                    <a:pt x="45" y="1449"/>
                  </a:cubicBezTo>
                  <a:cubicBezTo>
                    <a:pt x="46" y="1448"/>
                    <a:pt x="46" y="1448"/>
                    <a:pt x="46" y="1447"/>
                  </a:cubicBezTo>
                  <a:moveTo>
                    <a:pt x="437" y="122"/>
                  </a:moveTo>
                  <a:cubicBezTo>
                    <a:pt x="435" y="122"/>
                    <a:pt x="432" y="122"/>
                    <a:pt x="430" y="123"/>
                  </a:cubicBezTo>
                  <a:cubicBezTo>
                    <a:pt x="430" y="123"/>
                    <a:pt x="430" y="123"/>
                    <a:pt x="430" y="124"/>
                  </a:cubicBezTo>
                  <a:cubicBezTo>
                    <a:pt x="430" y="125"/>
                    <a:pt x="430" y="126"/>
                    <a:pt x="428" y="126"/>
                  </a:cubicBezTo>
                  <a:cubicBezTo>
                    <a:pt x="428" y="126"/>
                    <a:pt x="428" y="126"/>
                    <a:pt x="428" y="126"/>
                  </a:cubicBezTo>
                  <a:cubicBezTo>
                    <a:pt x="429" y="127"/>
                    <a:pt x="430" y="128"/>
                    <a:pt x="430" y="127"/>
                  </a:cubicBezTo>
                  <a:cubicBezTo>
                    <a:pt x="431" y="126"/>
                    <a:pt x="433" y="127"/>
                    <a:pt x="435" y="127"/>
                  </a:cubicBezTo>
                  <a:cubicBezTo>
                    <a:pt x="436" y="126"/>
                    <a:pt x="437" y="126"/>
                    <a:pt x="438" y="126"/>
                  </a:cubicBezTo>
                  <a:cubicBezTo>
                    <a:pt x="439" y="126"/>
                    <a:pt x="439" y="126"/>
                    <a:pt x="439" y="126"/>
                  </a:cubicBezTo>
                  <a:cubicBezTo>
                    <a:pt x="439" y="126"/>
                    <a:pt x="439" y="125"/>
                    <a:pt x="438" y="125"/>
                  </a:cubicBezTo>
                  <a:cubicBezTo>
                    <a:pt x="438" y="125"/>
                    <a:pt x="438" y="125"/>
                    <a:pt x="437" y="125"/>
                  </a:cubicBezTo>
                  <a:cubicBezTo>
                    <a:pt x="436" y="124"/>
                    <a:pt x="435" y="124"/>
                    <a:pt x="434" y="124"/>
                  </a:cubicBezTo>
                  <a:cubicBezTo>
                    <a:pt x="435" y="123"/>
                    <a:pt x="436" y="124"/>
                    <a:pt x="437" y="124"/>
                  </a:cubicBezTo>
                  <a:cubicBezTo>
                    <a:pt x="438" y="124"/>
                    <a:pt x="438" y="124"/>
                    <a:pt x="438" y="124"/>
                  </a:cubicBezTo>
                  <a:cubicBezTo>
                    <a:pt x="439" y="124"/>
                    <a:pt x="439" y="123"/>
                    <a:pt x="439" y="123"/>
                  </a:cubicBezTo>
                  <a:cubicBezTo>
                    <a:pt x="439" y="123"/>
                    <a:pt x="439" y="123"/>
                    <a:pt x="439" y="123"/>
                  </a:cubicBezTo>
                  <a:cubicBezTo>
                    <a:pt x="438" y="122"/>
                    <a:pt x="437" y="122"/>
                    <a:pt x="437" y="122"/>
                  </a:cubicBezTo>
                  <a:moveTo>
                    <a:pt x="586" y="1977"/>
                  </a:moveTo>
                  <a:cubicBezTo>
                    <a:pt x="586" y="1977"/>
                    <a:pt x="586" y="1976"/>
                    <a:pt x="585" y="1976"/>
                  </a:cubicBezTo>
                  <a:cubicBezTo>
                    <a:pt x="584" y="1976"/>
                    <a:pt x="582" y="1977"/>
                    <a:pt x="580" y="1976"/>
                  </a:cubicBezTo>
                  <a:cubicBezTo>
                    <a:pt x="579" y="1976"/>
                    <a:pt x="578" y="1976"/>
                    <a:pt x="577" y="1976"/>
                  </a:cubicBezTo>
                  <a:cubicBezTo>
                    <a:pt x="574" y="1977"/>
                    <a:pt x="571" y="1979"/>
                    <a:pt x="567" y="1978"/>
                  </a:cubicBezTo>
                  <a:cubicBezTo>
                    <a:pt x="567" y="1978"/>
                    <a:pt x="566" y="1979"/>
                    <a:pt x="566" y="1980"/>
                  </a:cubicBezTo>
                  <a:cubicBezTo>
                    <a:pt x="566" y="1980"/>
                    <a:pt x="567" y="1980"/>
                    <a:pt x="567" y="1980"/>
                  </a:cubicBezTo>
                  <a:cubicBezTo>
                    <a:pt x="568" y="1979"/>
                    <a:pt x="570" y="1979"/>
                    <a:pt x="571" y="1979"/>
                  </a:cubicBezTo>
                  <a:cubicBezTo>
                    <a:pt x="575" y="1979"/>
                    <a:pt x="579" y="1979"/>
                    <a:pt x="583" y="1978"/>
                  </a:cubicBezTo>
                  <a:cubicBezTo>
                    <a:pt x="584" y="1978"/>
                    <a:pt x="585" y="1978"/>
                    <a:pt x="585" y="1977"/>
                  </a:cubicBezTo>
                  <a:cubicBezTo>
                    <a:pt x="586" y="1977"/>
                    <a:pt x="586" y="1977"/>
                    <a:pt x="586" y="1977"/>
                  </a:cubicBezTo>
                  <a:moveTo>
                    <a:pt x="359" y="1977"/>
                  </a:moveTo>
                  <a:cubicBezTo>
                    <a:pt x="358" y="1977"/>
                    <a:pt x="357" y="1977"/>
                    <a:pt x="355" y="1977"/>
                  </a:cubicBezTo>
                  <a:cubicBezTo>
                    <a:pt x="354" y="1977"/>
                    <a:pt x="353" y="1978"/>
                    <a:pt x="354" y="1979"/>
                  </a:cubicBezTo>
                  <a:cubicBezTo>
                    <a:pt x="355" y="1980"/>
                    <a:pt x="355" y="1981"/>
                    <a:pt x="357" y="1981"/>
                  </a:cubicBezTo>
                  <a:cubicBezTo>
                    <a:pt x="362" y="1981"/>
                    <a:pt x="366" y="1980"/>
                    <a:pt x="371" y="1980"/>
                  </a:cubicBezTo>
                  <a:cubicBezTo>
                    <a:pt x="371" y="1980"/>
                    <a:pt x="372" y="1980"/>
                    <a:pt x="372" y="1980"/>
                  </a:cubicBezTo>
                  <a:cubicBezTo>
                    <a:pt x="372" y="1980"/>
                    <a:pt x="371" y="1979"/>
                    <a:pt x="371" y="1979"/>
                  </a:cubicBezTo>
                  <a:cubicBezTo>
                    <a:pt x="369" y="1979"/>
                    <a:pt x="367" y="1979"/>
                    <a:pt x="364" y="1979"/>
                  </a:cubicBezTo>
                  <a:cubicBezTo>
                    <a:pt x="362" y="1979"/>
                    <a:pt x="360" y="1979"/>
                    <a:pt x="358" y="1979"/>
                  </a:cubicBezTo>
                  <a:cubicBezTo>
                    <a:pt x="358" y="1979"/>
                    <a:pt x="358" y="1979"/>
                    <a:pt x="358" y="1979"/>
                  </a:cubicBezTo>
                  <a:cubicBezTo>
                    <a:pt x="358" y="1979"/>
                    <a:pt x="358" y="1978"/>
                    <a:pt x="358" y="1978"/>
                  </a:cubicBezTo>
                  <a:cubicBezTo>
                    <a:pt x="358" y="1978"/>
                    <a:pt x="359" y="1978"/>
                    <a:pt x="359" y="1978"/>
                  </a:cubicBezTo>
                  <a:cubicBezTo>
                    <a:pt x="361" y="1978"/>
                    <a:pt x="362" y="1978"/>
                    <a:pt x="363" y="1978"/>
                  </a:cubicBezTo>
                  <a:cubicBezTo>
                    <a:pt x="362" y="1977"/>
                    <a:pt x="360" y="1978"/>
                    <a:pt x="359" y="1977"/>
                  </a:cubicBezTo>
                  <a:moveTo>
                    <a:pt x="712" y="1971"/>
                  </a:moveTo>
                  <a:cubicBezTo>
                    <a:pt x="712" y="1971"/>
                    <a:pt x="711" y="1971"/>
                    <a:pt x="711" y="1971"/>
                  </a:cubicBezTo>
                  <a:cubicBezTo>
                    <a:pt x="707" y="1971"/>
                    <a:pt x="704" y="1970"/>
                    <a:pt x="700" y="1972"/>
                  </a:cubicBezTo>
                  <a:cubicBezTo>
                    <a:pt x="700" y="1972"/>
                    <a:pt x="699" y="1973"/>
                    <a:pt x="699" y="1973"/>
                  </a:cubicBezTo>
                  <a:cubicBezTo>
                    <a:pt x="698" y="1971"/>
                    <a:pt x="697" y="1973"/>
                    <a:pt x="696" y="1973"/>
                  </a:cubicBezTo>
                  <a:cubicBezTo>
                    <a:pt x="695" y="1973"/>
                    <a:pt x="693" y="1973"/>
                    <a:pt x="692" y="1973"/>
                  </a:cubicBezTo>
                  <a:cubicBezTo>
                    <a:pt x="691" y="1973"/>
                    <a:pt x="690" y="1972"/>
                    <a:pt x="689" y="1973"/>
                  </a:cubicBezTo>
                  <a:cubicBezTo>
                    <a:pt x="689" y="1974"/>
                    <a:pt x="689" y="1974"/>
                    <a:pt x="689" y="1974"/>
                  </a:cubicBezTo>
                  <a:cubicBezTo>
                    <a:pt x="689" y="1974"/>
                    <a:pt x="690" y="1975"/>
                    <a:pt x="690" y="1974"/>
                  </a:cubicBezTo>
                  <a:cubicBezTo>
                    <a:pt x="691" y="1974"/>
                    <a:pt x="692" y="1974"/>
                    <a:pt x="693" y="1974"/>
                  </a:cubicBezTo>
                  <a:cubicBezTo>
                    <a:pt x="694" y="1974"/>
                    <a:pt x="695" y="1975"/>
                    <a:pt x="695" y="1974"/>
                  </a:cubicBezTo>
                  <a:cubicBezTo>
                    <a:pt x="696" y="1973"/>
                    <a:pt x="697" y="1974"/>
                    <a:pt x="698" y="1974"/>
                  </a:cubicBezTo>
                  <a:cubicBezTo>
                    <a:pt x="702" y="1973"/>
                    <a:pt x="706" y="1973"/>
                    <a:pt x="710" y="1973"/>
                  </a:cubicBezTo>
                  <a:cubicBezTo>
                    <a:pt x="711" y="1972"/>
                    <a:pt x="711" y="1972"/>
                    <a:pt x="712" y="1971"/>
                  </a:cubicBezTo>
                  <a:moveTo>
                    <a:pt x="19" y="1834"/>
                  </a:moveTo>
                  <a:cubicBezTo>
                    <a:pt x="19" y="1835"/>
                    <a:pt x="19" y="1836"/>
                    <a:pt x="19" y="1836"/>
                  </a:cubicBezTo>
                  <a:cubicBezTo>
                    <a:pt x="19" y="1838"/>
                    <a:pt x="19" y="1840"/>
                    <a:pt x="18" y="1842"/>
                  </a:cubicBezTo>
                  <a:cubicBezTo>
                    <a:pt x="17" y="1844"/>
                    <a:pt x="20" y="1845"/>
                    <a:pt x="19" y="1847"/>
                  </a:cubicBezTo>
                  <a:cubicBezTo>
                    <a:pt x="19" y="1847"/>
                    <a:pt x="20" y="1847"/>
                    <a:pt x="20" y="1848"/>
                  </a:cubicBezTo>
                  <a:cubicBezTo>
                    <a:pt x="20" y="1847"/>
                    <a:pt x="20" y="1847"/>
                    <a:pt x="20" y="1847"/>
                  </a:cubicBezTo>
                  <a:cubicBezTo>
                    <a:pt x="20" y="1846"/>
                    <a:pt x="20" y="1845"/>
                    <a:pt x="20" y="1845"/>
                  </a:cubicBezTo>
                  <a:cubicBezTo>
                    <a:pt x="21" y="1843"/>
                    <a:pt x="21" y="1841"/>
                    <a:pt x="21" y="1839"/>
                  </a:cubicBezTo>
                  <a:cubicBezTo>
                    <a:pt x="21" y="1837"/>
                    <a:pt x="21" y="1835"/>
                    <a:pt x="20" y="1833"/>
                  </a:cubicBezTo>
                  <a:cubicBezTo>
                    <a:pt x="19" y="1831"/>
                    <a:pt x="21" y="1830"/>
                    <a:pt x="21" y="1828"/>
                  </a:cubicBezTo>
                  <a:cubicBezTo>
                    <a:pt x="21" y="1827"/>
                    <a:pt x="20" y="1827"/>
                    <a:pt x="20" y="1827"/>
                  </a:cubicBezTo>
                  <a:cubicBezTo>
                    <a:pt x="20" y="1827"/>
                    <a:pt x="19" y="1827"/>
                    <a:pt x="19" y="1828"/>
                  </a:cubicBezTo>
                  <a:cubicBezTo>
                    <a:pt x="19" y="1830"/>
                    <a:pt x="19" y="1832"/>
                    <a:pt x="19" y="1834"/>
                  </a:cubicBezTo>
                  <a:moveTo>
                    <a:pt x="398" y="1944"/>
                  </a:moveTo>
                  <a:cubicBezTo>
                    <a:pt x="397" y="1944"/>
                    <a:pt x="396" y="1944"/>
                    <a:pt x="396" y="1944"/>
                  </a:cubicBezTo>
                  <a:cubicBezTo>
                    <a:pt x="395" y="1943"/>
                    <a:pt x="394" y="1943"/>
                    <a:pt x="394" y="1943"/>
                  </a:cubicBezTo>
                  <a:cubicBezTo>
                    <a:pt x="393" y="1944"/>
                    <a:pt x="391" y="1944"/>
                    <a:pt x="391" y="1944"/>
                  </a:cubicBezTo>
                  <a:cubicBezTo>
                    <a:pt x="389" y="1942"/>
                    <a:pt x="387" y="1943"/>
                    <a:pt x="385" y="1943"/>
                  </a:cubicBezTo>
                  <a:cubicBezTo>
                    <a:pt x="384" y="1943"/>
                    <a:pt x="383" y="1943"/>
                    <a:pt x="382" y="1944"/>
                  </a:cubicBezTo>
                  <a:cubicBezTo>
                    <a:pt x="381" y="1944"/>
                    <a:pt x="379" y="1944"/>
                    <a:pt x="378" y="1944"/>
                  </a:cubicBezTo>
                  <a:cubicBezTo>
                    <a:pt x="378" y="1944"/>
                    <a:pt x="377" y="1944"/>
                    <a:pt x="377" y="1944"/>
                  </a:cubicBezTo>
                  <a:cubicBezTo>
                    <a:pt x="377" y="1944"/>
                    <a:pt x="377" y="1944"/>
                    <a:pt x="377" y="1944"/>
                  </a:cubicBezTo>
                  <a:cubicBezTo>
                    <a:pt x="377" y="1945"/>
                    <a:pt x="377" y="1946"/>
                    <a:pt x="377" y="1946"/>
                  </a:cubicBezTo>
                  <a:cubicBezTo>
                    <a:pt x="378" y="1946"/>
                    <a:pt x="380" y="1946"/>
                    <a:pt x="381" y="1945"/>
                  </a:cubicBezTo>
                  <a:cubicBezTo>
                    <a:pt x="382" y="1944"/>
                    <a:pt x="382" y="1946"/>
                    <a:pt x="383" y="1946"/>
                  </a:cubicBezTo>
                  <a:cubicBezTo>
                    <a:pt x="384" y="1946"/>
                    <a:pt x="386" y="1945"/>
                    <a:pt x="387" y="1945"/>
                  </a:cubicBezTo>
                  <a:cubicBezTo>
                    <a:pt x="387" y="1945"/>
                    <a:pt x="387" y="1945"/>
                    <a:pt x="387" y="1945"/>
                  </a:cubicBezTo>
                  <a:cubicBezTo>
                    <a:pt x="388" y="1945"/>
                    <a:pt x="389" y="1946"/>
                    <a:pt x="389" y="1945"/>
                  </a:cubicBezTo>
                  <a:cubicBezTo>
                    <a:pt x="391" y="1944"/>
                    <a:pt x="393" y="1944"/>
                    <a:pt x="395" y="1946"/>
                  </a:cubicBezTo>
                  <a:cubicBezTo>
                    <a:pt x="395" y="1946"/>
                    <a:pt x="396" y="1945"/>
                    <a:pt x="398" y="1944"/>
                  </a:cubicBezTo>
                  <a:moveTo>
                    <a:pt x="32" y="2041"/>
                  </a:moveTo>
                  <a:cubicBezTo>
                    <a:pt x="33" y="2041"/>
                    <a:pt x="33" y="2041"/>
                    <a:pt x="33" y="2040"/>
                  </a:cubicBezTo>
                  <a:cubicBezTo>
                    <a:pt x="33" y="2038"/>
                    <a:pt x="34" y="2035"/>
                    <a:pt x="35" y="2033"/>
                  </a:cubicBezTo>
                  <a:cubicBezTo>
                    <a:pt x="35" y="2033"/>
                    <a:pt x="35" y="2032"/>
                    <a:pt x="34" y="2032"/>
                  </a:cubicBezTo>
                  <a:cubicBezTo>
                    <a:pt x="34" y="2032"/>
                    <a:pt x="34" y="2031"/>
                    <a:pt x="33" y="2031"/>
                  </a:cubicBezTo>
                  <a:cubicBezTo>
                    <a:pt x="33" y="2031"/>
                    <a:pt x="33" y="2030"/>
                    <a:pt x="33" y="2030"/>
                  </a:cubicBezTo>
                  <a:cubicBezTo>
                    <a:pt x="33" y="2030"/>
                    <a:pt x="34" y="2028"/>
                    <a:pt x="33" y="2029"/>
                  </a:cubicBezTo>
                  <a:cubicBezTo>
                    <a:pt x="32" y="2029"/>
                    <a:pt x="30" y="2029"/>
                    <a:pt x="30" y="2030"/>
                  </a:cubicBezTo>
                  <a:cubicBezTo>
                    <a:pt x="30" y="2032"/>
                    <a:pt x="30" y="2033"/>
                    <a:pt x="31" y="2034"/>
                  </a:cubicBezTo>
                  <a:cubicBezTo>
                    <a:pt x="32" y="2034"/>
                    <a:pt x="33" y="2035"/>
                    <a:pt x="32" y="2035"/>
                  </a:cubicBezTo>
                  <a:cubicBezTo>
                    <a:pt x="30" y="2035"/>
                    <a:pt x="30" y="2036"/>
                    <a:pt x="31" y="2037"/>
                  </a:cubicBezTo>
                  <a:cubicBezTo>
                    <a:pt x="32" y="2038"/>
                    <a:pt x="29" y="2039"/>
                    <a:pt x="31" y="2040"/>
                  </a:cubicBezTo>
                  <a:cubicBezTo>
                    <a:pt x="31" y="2040"/>
                    <a:pt x="32" y="2041"/>
                    <a:pt x="32" y="2041"/>
                  </a:cubicBezTo>
                  <a:moveTo>
                    <a:pt x="752" y="1921"/>
                  </a:moveTo>
                  <a:cubicBezTo>
                    <a:pt x="749" y="1920"/>
                    <a:pt x="746" y="1922"/>
                    <a:pt x="744" y="1922"/>
                  </a:cubicBezTo>
                  <a:cubicBezTo>
                    <a:pt x="743" y="1922"/>
                    <a:pt x="742" y="1922"/>
                    <a:pt x="741" y="1923"/>
                  </a:cubicBezTo>
                  <a:cubicBezTo>
                    <a:pt x="740" y="1923"/>
                    <a:pt x="740" y="1924"/>
                    <a:pt x="739" y="1924"/>
                  </a:cubicBezTo>
                  <a:cubicBezTo>
                    <a:pt x="740" y="1925"/>
                    <a:pt x="740" y="1924"/>
                    <a:pt x="741" y="1924"/>
                  </a:cubicBezTo>
                  <a:cubicBezTo>
                    <a:pt x="742" y="1925"/>
                    <a:pt x="744" y="1923"/>
                    <a:pt x="745" y="1924"/>
                  </a:cubicBezTo>
                  <a:cubicBezTo>
                    <a:pt x="748" y="1924"/>
                    <a:pt x="752" y="1922"/>
                    <a:pt x="755" y="1923"/>
                  </a:cubicBezTo>
                  <a:cubicBezTo>
                    <a:pt x="756" y="1923"/>
                    <a:pt x="757" y="1922"/>
                    <a:pt x="758" y="1922"/>
                  </a:cubicBezTo>
                  <a:cubicBezTo>
                    <a:pt x="758" y="1922"/>
                    <a:pt x="758" y="1921"/>
                    <a:pt x="758" y="1921"/>
                  </a:cubicBezTo>
                  <a:cubicBezTo>
                    <a:pt x="758" y="1921"/>
                    <a:pt x="756" y="1920"/>
                    <a:pt x="755" y="1920"/>
                  </a:cubicBezTo>
                  <a:cubicBezTo>
                    <a:pt x="755" y="1920"/>
                    <a:pt x="754" y="1922"/>
                    <a:pt x="754" y="1922"/>
                  </a:cubicBezTo>
                  <a:cubicBezTo>
                    <a:pt x="753" y="1922"/>
                    <a:pt x="752" y="1921"/>
                    <a:pt x="752" y="1921"/>
                  </a:cubicBezTo>
                  <a:moveTo>
                    <a:pt x="1350" y="224"/>
                  </a:moveTo>
                  <a:cubicBezTo>
                    <a:pt x="1352" y="223"/>
                    <a:pt x="1353" y="223"/>
                    <a:pt x="1355" y="222"/>
                  </a:cubicBezTo>
                  <a:cubicBezTo>
                    <a:pt x="1356" y="222"/>
                    <a:pt x="1356" y="222"/>
                    <a:pt x="1356" y="222"/>
                  </a:cubicBezTo>
                  <a:cubicBezTo>
                    <a:pt x="1355" y="221"/>
                    <a:pt x="1355" y="221"/>
                    <a:pt x="1354" y="221"/>
                  </a:cubicBezTo>
                  <a:cubicBezTo>
                    <a:pt x="1353" y="221"/>
                    <a:pt x="1352" y="221"/>
                    <a:pt x="1351" y="221"/>
                  </a:cubicBezTo>
                  <a:cubicBezTo>
                    <a:pt x="1346" y="222"/>
                    <a:pt x="1341" y="222"/>
                    <a:pt x="1336" y="221"/>
                  </a:cubicBezTo>
                  <a:cubicBezTo>
                    <a:pt x="1335" y="221"/>
                    <a:pt x="1335" y="222"/>
                    <a:pt x="1335" y="222"/>
                  </a:cubicBezTo>
                  <a:cubicBezTo>
                    <a:pt x="1335" y="223"/>
                    <a:pt x="1335" y="223"/>
                    <a:pt x="1336" y="223"/>
                  </a:cubicBezTo>
                  <a:cubicBezTo>
                    <a:pt x="1338" y="223"/>
                    <a:pt x="1341" y="224"/>
                    <a:pt x="1344" y="223"/>
                  </a:cubicBezTo>
                  <a:cubicBezTo>
                    <a:pt x="1345" y="222"/>
                    <a:pt x="1346" y="223"/>
                    <a:pt x="1347" y="223"/>
                  </a:cubicBezTo>
                  <a:cubicBezTo>
                    <a:pt x="1348" y="223"/>
                    <a:pt x="1349" y="223"/>
                    <a:pt x="1350" y="224"/>
                  </a:cubicBezTo>
                  <a:moveTo>
                    <a:pt x="630" y="1979"/>
                  </a:moveTo>
                  <a:cubicBezTo>
                    <a:pt x="630" y="1978"/>
                    <a:pt x="630" y="1978"/>
                    <a:pt x="630" y="1978"/>
                  </a:cubicBezTo>
                  <a:cubicBezTo>
                    <a:pt x="628" y="1978"/>
                    <a:pt x="627" y="1978"/>
                    <a:pt x="625" y="1978"/>
                  </a:cubicBezTo>
                  <a:cubicBezTo>
                    <a:pt x="625" y="1978"/>
                    <a:pt x="624" y="1979"/>
                    <a:pt x="623" y="1979"/>
                  </a:cubicBezTo>
                  <a:cubicBezTo>
                    <a:pt x="623" y="1979"/>
                    <a:pt x="623" y="1979"/>
                    <a:pt x="623" y="1980"/>
                  </a:cubicBezTo>
                  <a:cubicBezTo>
                    <a:pt x="623" y="1980"/>
                    <a:pt x="623" y="1980"/>
                    <a:pt x="624" y="1980"/>
                  </a:cubicBezTo>
                  <a:cubicBezTo>
                    <a:pt x="630" y="1981"/>
                    <a:pt x="635" y="1979"/>
                    <a:pt x="641" y="1979"/>
                  </a:cubicBezTo>
                  <a:cubicBezTo>
                    <a:pt x="641" y="1979"/>
                    <a:pt x="642" y="1978"/>
                    <a:pt x="642" y="1978"/>
                  </a:cubicBezTo>
                  <a:cubicBezTo>
                    <a:pt x="642" y="1978"/>
                    <a:pt x="641" y="1977"/>
                    <a:pt x="641" y="1977"/>
                  </a:cubicBezTo>
                  <a:cubicBezTo>
                    <a:pt x="637" y="1978"/>
                    <a:pt x="634" y="1978"/>
                    <a:pt x="630" y="1979"/>
                  </a:cubicBezTo>
                  <a:moveTo>
                    <a:pt x="70" y="1082"/>
                  </a:moveTo>
                  <a:cubicBezTo>
                    <a:pt x="69" y="1080"/>
                    <a:pt x="68" y="1079"/>
                    <a:pt x="68" y="1077"/>
                  </a:cubicBezTo>
                  <a:cubicBezTo>
                    <a:pt x="67" y="1077"/>
                    <a:pt x="66" y="1077"/>
                    <a:pt x="65" y="1078"/>
                  </a:cubicBezTo>
                  <a:cubicBezTo>
                    <a:pt x="64" y="1078"/>
                    <a:pt x="64" y="1079"/>
                    <a:pt x="64" y="1080"/>
                  </a:cubicBezTo>
                  <a:cubicBezTo>
                    <a:pt x="66" y="1082"/>
                    <a:pt x="66" y="1084"/>
                    <a:pt x="66" y="1087"/>
                  </a:cubicBezTo>
                  <a:cubicBezTo>
                    <a:pt x="66" y="1087"/>
                    <a:pt x="66" y="1087"/>
                    <a:pt x="66" y="1088"/>
                  </a:cubicBezTo>
                  <a:cubicBezTo>
                    <a:pt x="66" y="1088"/>
                    <a:pt x="66" y="1088"/>
                    <a:pt x="67" y="1088"/>
                  </a:cubicBezTo>
                  <a:cubicBezTo>
                    <a:pt x="67" y="1088"/>
                    <a:pt x="68" y="1088"/>
                    <a:pt x="68" y="1088"/>
                  </a:cubicBezTo>
                  <a:cubicBezTo>
                    <a:pt x="68" y="1086"/>
                    <a:pt x="67" y="1085"/>
                    <a:pt x="69" y="1084"/>
                  </a:cubicBezTo>
                  <a:cubicBezTo>
                    <a:pt x="69" y="1083"/>
                    <a:pt x="69" y="1082"/>
                    <a:pt x="70" y="1082"/>
                  </a:cubicBezTo>
                  <a:moveTo>
                    <a:pt x="1146" y="66"/>
                  </a:moveTo>
                  <a:cubicBezTo>
                    <a:pt x="1145" y="66"/>
                    <a:pt x="1145" y="66"/>
                    <a:pt x="1144" y="66"/>
                  </a:cubicBezTo>
                  <a:cubicBezTo>
                    <a:pt x="1143" y="66"/>
                    <a:pt x="1142" y="67"/>
                    <a:pt x="1142" y="68"/>
                  </a:cubicBezTo>
                  <a:cubicBezTo>
                    <a:pt x="1142" y="69"/>
                    <a:pt x="1143" y="69"/>
                    <a:pt x="1144" y="69"/>
                  </a:cubicBezTo>
                  <a:cubicBezTo>
                    <a:pt x="1146" y="70"/>
                    <a:pt x="1149" y="70"/>
                    <a:pt x="1151" y="69"/>
                  </a:cubicBezTo>
                  <a:cubicBezTo>
                    <a:pt x="1151" y="69"/>
                    <a:pt x="1152" y="69"/>
                    <a:pt x="1152" y="69"/>
                  </a:cubicBezTo>
                  <a:cubicBezTo>
                    <a:pt x="1152" y="69"/>
                    <a:pt x="1152" y="70"/>
                    <a:pt x="1152" y="70"/>
                  </a:cubicBezTo>
                  <a:cubicBezTo>
                    <a:pt x="1152" y="71"/>
                    <a:pt x="1152" y="71"/>
                    <a:pt x="1152" y="72"/>
                  </a:cubicBezTo>
                  <a:cubicBezTo>
                    <a:pt x="1153" y="71"/>
                    <a:pt x="1153" y="71"/>
                    <a:pt x="1153" y="71"/>
                  </a:cubicBezTo>
                  <a:cubicBezTo>
                    <a:pt x="1154" y="69"/>
                    <a:pt x="1152" y="67"/>
                    <a:pt x="1151" y="67"/>
                  </a:cubicBezTo>
                  <a:cubicBezTo>
                    <a:pt x="1150" y="68"/>
                    <a:pt x="1149" y="67"/>
                    <a:pt x="1148" y="67"/>
                  </a:cubicBezTo>
                  <a:cubicBezTo>
                    <a:pt x="1147" y="67"/>
                    <a:pt x="1146" y="66"/>
                    <a:pt x="1146" y="66"/>
                  </a:cubicBezTo>
                  <a:moveTo>
                    <a:pt x="387" y="129"/>
                  </a:moveTo>
                  <a:cubicBezTo>
                    <a:pt x="389" y="129"/>
                    <a:pt x="391" y="129"/>
                    <a:pt x="393" y="129"/>
                  </a:cubicBezTo>
                  <a:cubicBezTo>
                    <a:pt x="393" y="129"/>
                    <a:pt x="393" y="129"/>
                    <a:pt x="393" y="128"/>
                  </a:cubicBezTo>
                  <a:cubicBezTo>
                    <a:pt x="393" y="128"/>
                    <a:pt x="393" y="128"/>
                    <a:pt x="393" y="128"/>
                  </a:cubicBezTo>
                  <a:cubicBezTo>
                    <a:pt x="392" y="127"/>
                    <a:pt x="392" y="128"/>
                    <a:pt x="391" y="127"/>
                  </a:cubicBezTo>
                  <a:cubicBezTo>
                    <a:pt x="390" y="127"/>
                    <a:pt x="389" y="127"/>
                    <a:pt x="389" y="127"/>
                  </a:cubicBezTo>
                  <a:cubicBezTo>
                    <a:pt x="388" y="125"/>
                    <a:pt x="386" y="126"/>
                    <a:pt x="385" y="124"/>
                  </a:cubicBezTo>
                  <a:cubicBezTo>
                    <a:pt x="385" y="124"/>
                    <a:pt x="384" y="124"/>
                    <a:pt x="384" y="124"/>
                  </a:cubicBezTo>
                  <a:cubicBezTo>
                    <a:pt x="384" y="124"/>
                    <a:pt x="384" y="125"/>
                    <a:pt x="384" y="125"/>
                  </a:cubicBezTo>
                  <a:cubicBezTo>
                    <a:pt x="385" y="125"/>
                    <a:pt x="385" y="126"/>
                    <a:pt x="386" y="127"/>
                  </a:cubicBezTo>
                  <a:cubicBezTo>
                    <a:pt x="385" y="127"/>
                    <a:pt x="384" y="127"/>
                    <a:pt x="384" y="127"/>
                  </a:cubicBezTo>
                  <a:cubicBezTo>
                    <a:pt x="383" y="127"/>
                    <a:pt x="382" y="128"/>
                    <a:pt x="381" y="128"/>
                  </a:cubicBezTo>
                  <a:cubicBezTo>
                    <a:pt x="381" y="129"/>
                    <a:pt x="380" y="129"/>
                    <a:pt x="380" y="129"/>
                  </a:cubicBezTo>
                  <a:cubicBezTo>
                    <a:pt x="380" y="129"/>
                    <a:pt x="381" y="129"/>
                    <a:pt x="381" y="129"/>
                  </a:cubicBezTo>
                  <a:cubicBezTo>
                    <a:pt x="383" y="129"/>
                    <a:pt x="385" y="129"/>
                    <a:pt x="387" y="129"/>
                  </a:cubicBezTo>
                  <a:moveTo>
                    <a:pt x="75" y="856"/>
                  </a:moveTo>
                  <a:cubicBezTo>
                    <a:pt x="75" y="855"/>
                    <a:pt x="75" y="855"/>
                    <a:pt x="75" y="854"/>
                  </a:cubicBezTo>
                  <a:cubicBezTo>
                    <a:pt x="75" y="853"/>
                    <a:pt x="75" y="852"/>
                    <a:pt x="75" y="851"/>
                  </a:cubicBezTo>
                  <a:cubicBezTo>
                    <a:pt x="74" y="852"/>
                    <a:pt x="75" y="854"/>
                    <a:pt x="74" y="854"/>
                  </a:cubicBezTo>
                  <a:cubicBezTo>
                    <a:pt x="73" y="856"/>
                    <a:pt x="75" y="859"/>
                    <a:pt x="73" y="861"/>
                  </a:cubicBezTo>
                  <a:cubicBezTo>
                    <a:pt x="73" y="863"/>
                    <a:pt x="72" y="864"/>
                    <a:pt x="72" y="866"/>
                  </a:cubicBezTo>
                  <a:cubicBezTo>
                    <a:pt x="71" y="868"/>
                    <a:pt x="72" y="868"/>
                    <a:pt x="74" y="868"/>
                  </a:cubicBezTo>
                  <a:cubicBezTo>
                    <a:pt x="74" y="868"/>
                    <a:pt x="75" y="867"/>
                    <a:pt x="75" y="867"/>
                  </a:cubicBezTo>
                  <a:cubicBezTo>
                    <a:pt x="74" y="865"/>
                    <a:pt x="74" y="862"/>
                    <a:pt x="75" y="861"/>
                  </a:cubicBezTo>
                  <a:cubicBezTo>
                    <a:pt x="75" y="859"/>
                    <a:pt x="75" y="857"/>
                    <a:pt x="75" y="856"/>
                  </a:cubicBezTo>
                  <a:moveTo>
                    <a:pt x="52" y="1366"/>
                  </a:moveTo>
                  <a:cubicBezTo>
                    <a:pt x="52" y="1366"/>
                    <a:pt x="52" y="1366"/>
                    <a:pt x="52" y="1366"/>
                  </a:cubicBezTo>
                  <a:cubicBezTo>
                    <a:pt x="52" y="1365"/>
                    <a:pt x="52" y="1365"/>
                    <a:pt x="52" y="1364"/>
                  </a:cubicBezTo>
                  <a:cubicBezTo>
                    <a:pt x="52" y="1364"/>
                    <a:pt x="51" y="1365"/>
                    <a:pt x="51" y="1365"/>
                  </a:cubicBezTo>
                  <a:cubicBezTo>
                    <a:pt x="50" y="1366"/>
                    <a:pt x="49" y="1367"/>
                    <a:pt x="49" y="1365"/>
                  </a:cubicBezTo>
                  <a:cubicBezTo>
                    <a:pt x="48" y="1364"/>
                    <a:pt x="48" y="1364"/>
                    <a:pt x="47" y="1364"/>
                  </a:cubicBezTo>
                  <a:cubicBezTo>
                    <a:pt x="46" y="1365"/>
                    <a:pt x="45" y="1366"/>
                    <a:pt x="45" y="1366"/>
                  </a:cubicBezTo>
                  <a:cubicBezTo>
                    <a:pt x="44" y="1367"/>
                    <a:pt x="44" y="1368"/>
                    <a:pt x="45" y="1368"/>
                  </a:cubicBezTo>
                  <a:cubicBezTo>
                    <a:pt x="46" y="1369"/>
                    <a:pt x="47" y="1370"/>
                    <a:pt x="48" y="1370"/>
                  </a:cubicBezTo>
                  <a:cubicBezTo>
                    <a:pt x="49" y="1370"/>
                    <a:pt x="50" y="1369"/>
                    <a:pt x="51" y="1368"/>
                  </a:cubicBezTo>
                  <a:cubicBezTo>
                    <a:pt x="51" y="1367"/>
                    <a:pt x="53" y="1368"/>
                    <a:pt x="52" y="1366"/>
                  </a:cubicBezTo>
                  <a:moveTo>
                    <a:pt x="503" y="107"/>
                  </a:moveTo>
                  <a:cubicBezTo>
                    <a:pt x="503" y="107"/>
                    <a:pt x="503" y="107"/>
                    <a:pt x="503" y="107"/>
                  </a:cubicBezTo>
                  <a:cubicBezTo>
                    <a:pt x="500" y="107"/>
                    <a:pt x="497" y="108"/>
                    <a:pt x="494" y="108"/>
                  </a:cubicBezTo>
                  <a:cubicBezTo>
                    <a:pt x="493" y="108"/>
                    <a:pt x="492" y="109"/>
                    <a:pt x="491" y="109"/>
                  </a:cubicBezTo>
                  <a:cubicBezTo>
                    <a:pt x="492" y="109"/>
                    <a:pt x="493" y="110"/>
                    <a:pt x="493" y="111"/>
                  </a:cubicBezTo>
                  <a:cubicBezTo>
                    <a:pt x="494" y="111"/>
                    <a:pt x="494" y="111"/>
                    <a:pt x="494" y="112"/>
                  </a:cubicBezTo>
                  <a:cubicBezTo>
                    <a:pt x="495" y="112"/>
                    <a:pt x="496" y="112"/>
                    <a:pt x="496" y="111"/>
                  </a:cubicBezTo>
                  <a:cubicBezTo>
                    <a:pt x="496" y="109"/>
                    <a:pt x="496" y="109"/>
                    <a:pt x="498" y="109"/>
                  </a:cubicBezTo>
                  <a:cubicBezTo>
                    <a:pt x="500" y="110"/>
                    <a:pt x="502" y="108"/>
                    <a:pt x="503" y="110"/>
                  </a:cubicBezTo>
                  <a:cubicBezTo>
                    <a:pt x="503" y="110"/>
                    <a:pt x="504" y="110"/>
                    <a:pt x="504" y="109"/>
                  </a:cubicBezTo>
                  <a:cubicBezTo>
                    <a:pt x="505" y="108"/>
                    <a:pt x="505" y="108"/>
                    <a:pt x="506" y="108"/>
                  </a:cubicBezTo>
                  <a:cubicBezTo>
                    <a:pt x="506" y="108"/>
                    <a:pt x="507" y="108"/>
                    <a:pt x="507" y="108"/>
                  </a:cubicBezTo>
                  <a:cubicBezTo>
                    <a:pt x="507" y="108"/>
                    <a:pt x="507" y="107"/>
                    <a:pt x="506" y="107"/>
                  </a:cubicBezTo>
                  <a:cubicBezTo>
                    <a:pt x="505" y="107"/>
                    <a:pt x="504" y="107"/>
                    <a:pt x="503" y="107"/>
                  </a:cubicBezTo>
                  <a:moveTo>
                    <a:pt x="1347" y="283"/>
                  </a:moveTo>
                  <a:cubicBezTo>
                    <a:pt x="1348" y="282"/>
                    <a:pt x="1348" y="281"/>
                    <a:pt x="1349" y="281"/>
                  </a:cubicBezTo>
                  <a:cubicBezTo>
                    <a:pt x="1350" y="281"/>
                    <a:pt x="1351" y="280"/>
                    <a:pt x="1353" y="280"/>
                  </a:cubicBezTo>
                  <a:cubicBezTo>
                    <a:pt x="1354" y="280"/>
                    <a:pt x="1354" y="280"/>
                    <a:pt x="1353" y="281"/>
                  </a:cubicBezTo>
                  <a:cubicBezTo>
                    <a:pt x="1353" y="282"/>
                    <a:pt x="1354" y="282"/>
                    <a:pt x="1354" y="282"/>
                  </a:cubicBezTo>
                  <a:cubicBezTo>
                    <a:pt x="1356" y="281"/>
                    <a:pt x="1358" y="281"/>
                    <a:pt x="1360" y="280"/>
                  </a:cubicBezTo>
                  <a:cubicBezTo>
                    <a:pt x="1361" y="280"/>
                    <a:pt x="1361" y="279"/>
                    <a:pt x="1361" y="279"/>
                  </a:cubicBezTo>
                  <a:cubicBezTo>
                    <a:pt x="1361" y="279"/>
                    <a:pt x="1360" y="278"/>
                    <a:pt x="1360" y="278"/>
                  </a:cubicBezTo>
                  <a:cubicBezTo>
                    <a:pt x="1359" y="278"/>
                    <a:pt x="1359" y="278"/>
                    <a:pt x="1358" y="278"/>
                  </a:cubicBezTo>
                  <a:cubicBezTo>
                    <a:pt x="1357" y="278"/>
                    <a:pt x="1357" y="280"/>
                    <a:pt x="1355" y="279"/>
                  </a:cubicBezTo>
                  <a:cubicBezTo>
                    <a:pt x="1354" y="278"/>
                    <a:pt x="1353" y="280"/>
                    <a:pt x="1352" y="279"/>
                  </a:cubicBezTo>
                  <a:cubicBezTo>
                    <a:pt x="1351" y="279"/>
                    <a:pt x="1350" y="279"/>
                    <a:pt x="1349" y="279"/>
                  </a:cubicBezTo>
                  <a:cubicBezTo>
                    <a:pt x="1348" y="279"/>
                    <a:pt x="1347" y="279"/>
                    <a:pt x="1347" y="279"/>
                  </a:cubicBezTo>
                  <a:cubicBezTo>
                    <a:pt x="1346" y="279"/>
                    <a:pt x="1346" y="280"/>
                    <a:pt x="1346" y="281"/>
                  </a:cubicBezTo>
                  <a:cubicBezTo>
                    <a:pt x="1346" y="281"/>
                    <a:pt x="1346" y="282"/>
                    <a:pt x="1347" y="283"/>
                  </a:cubicBezTo>
                  <a:moveTo>
                    <a:pt x="1333" y="1226"/>
                  </a:moveTo>
                  <a:cubicBezTo>
                    <a:pt x="1333" y="1226"/>
                    <a:pt x="1333" y="1226"/>
                    <a:pt x="1333" y="1226"/>
                  </a:cubicBezTo>
                  <a:cubicBezTo>
                    <a:pt x="1333" y="1226"/>
                    <a:pt x="1333" y="1227"/>
                    <a:pt x="1333" y="1228"/>
                  </a:cubicBezTo>
                  <a:cubicBezTo>
                    <a:pt x="1333" y="1229"/>
                    <a:pt x="1332" y="1231"/>
                    <a:pt x="1334" y="1231"/>
                  </a:cubicBezTo>
                  <a:cubicBezTo>
                    <a:pt x="1334" y="1231"/>
                    <a:pt x="1333" y="1229"/>
                    <a:pt x="1335" y="1228"/>
                  </a:cubicBezTo>
                  <a:cubicBezTo>
                    <a:pt x="1335" y="1228"/>
                    <a:pt x="1335" y="1227"/>
                    <a:pt x="1335" y="1227"/>
                  </a:cubicBezTo>
                  <a:cubicBezTo>
                    <a:pt x="1335" y="1226"/>
                    <a:pt x="1334" y="1225"/>
                    <a:pt x="1335" y="1224"/>
                  </a:cubicBezTo>
                  <a:cubicBezTo>
                    <a:pt x="1335" y="1222"/>
                    <a:pt x="1335" y="1220"/>
                    <a:pt x="1335" y="1219"/>
                  </a:cubicBezTo>
                  <a:cubicBezTo>
                    <a:pt x="1335" y="1217"/>
                    <a:pt x="1335" y="1216"/>
                    <a:pt x="1336" y="1214"/>
                  </a:cubicBezTo>
                  <a:cubicBezTo>
                    <a:pt x="1336" y="1214"/>
                    <a:pt x="1336" y="1213"/>
                    <a:pt x="1335" y="1213"/>
                  </a:cubicBezTo>
                  <a:cubicBezTo>
                    <a:pt x="1335" y="1213"/>
                    <a:pt x="1335" y="1213"/>
                    <a:pt x="1334" y="1214"/>
                  </a:cubicBezTo>
                  <a:cubicBezTo>
                    <a:pt x="1333" y="1214"/>
                    <a:pt x="1333" y="1215"/>
                    <a:pt x="1333" y="1216"/>
                  </a:cubicBezTo>
                  <a:cubicBezTo>
                    <a:pt x="1332" y="1218"/>
                    <a:pt x="1334" y="1219"/>
                    <a:pt x="1333" y="1220"/>
                  </a:cubicBezTo>
                  <a:cubicBezTo>
                    <a:pt x="1332" y="1222"/>
                    <a:pt x="1333" y="1224"/>
                    <a:pt x="1333" y="1226"/>
                  </a:cubicBezTo>
                  <a:moveTo>
                    <a:pt x="32" y="1981"/>
                  </a:moveTo>
                  <a:cubicBezTo>
                    <a:pt x="32" y="1981"/>
                    <a:pt x="32" y="1981"/>
                    <a:pt x="32" y="1981"/>
                  </a:cubicBezTo>
                  <a:cubicBezTo>
                    <a:pt x="32" y="1980"/>
                    <a:pt x="32" y="1980"/>
                    <a:pt x="32" y="1979"/>
                  </a:cubicBezTo>
                  <a:cubicBezTo>
                    <a:pt x="31" y="1980"/>
                    <a:pt x="31" y="1980"/>
                    <a:pt x="30" y="1980"/>
                  </a:cubicBezTo>
                  <a:cubicBezTo>
                    <a:pt x="30" y="1980"/>
                    <a:pt x="29" y="1981"/>
                    <a:pt x="29" y="1982"/>
                  </a:cubicBezTo>
                  <a:cubicBezTo>
                    <a:pt x="28" y="1983"/>
                    <a:pt x="26" y="1985"/>
                    <a:pt x="29" y="1986"/>
                  </a:cubicBezTo>
                  <a:cubicBezTo>
                    <a:pt x="30" y="1987"/>
                    <a:pt x="30" y="1987"/>
                    <a:pt x="29" y="1988"/>
                  </a:cubicBezTo>
                  <a:cubicBezTo>
                    <a:pt x="29" y="1989"/>
                    <a:pt x="30" y="1989"/>
                    <a:pt x="30" y="1990"/>
                  </a:cubicBezTo>
                  <a:cubicBezTo>
                    <a:pt x="31" y="1989"/>
                    <a:pt x="31" y="1989"/>
                    <a:pt x="31" y="1989"/>
                  </a:cubicBezTo>
                  <a:cubicBezTo>
                    <a:pt x="32" y="1986"/>
                    <a:pt x="32" y="1984"/>
                    <a:pt x="32" y="1981"/>
                  </a:cubicBezTo>
                  <a:moveTo>
                    <a:pt x="759" y="82"/>
                  </a:moveTo>
                  <a:cubicBezTo>
                    <a:pt x="761" y="82"/>
                    <a:pt x="763" y="82"/>
                    <a:pt x="766" y="82"/>
                  </a:cubicBezTo>
                  <a:cubicBezTo>
                    <a:pt x="766" y="82"/>
                    <a:pt x="767" y="82"/>
                    <a:pt x="767" y="81"/>
                  </a:cubicBezTo>
                  <a:cubicBezTo>
                    <a:pt x="767" y="81"/>
                    <a:pt x="766" y="80"/>
                    <a:pt x="766" y="80"/>
                  </a:cubicBezTo>
                  <a:cubicBezTo>
                    <a:pt x="761" y="80"/>
                    <a:pt x="757" y="80"/>
                    <a:pt x="752" y="80"/>
                  </a:cubicBezTo>
                  <a:cubicBezTo>
                    <a:pt x="752" y="80"/>
                    <a:pt x="751" y="81"/>
                    <a:pt x="751" y="81"/>
                  </a:cubicBezTo>
                  <a:cubicBezTo>
                    <a:pt x="751" y="82"/>
                    <a:pt x="752" y="82"/>
                    <a:pt x="752" y="82"/>
                  </a:cubicBezTo>
                  <a:cubicBezTo>
                    <a:pt x="754" y="82"/>
                    <a:pt x="756" y="82"/>
                    <a:pt x="759" y="82"/>
                  </a:cubicBezTo>
                  <a:moveTo>
                    <a:pt x="664" y="1974"/>
                  </a:moveTo>
                  <a:cubicBezTo>
                    <a:pt x="665" y="1974"/>
                    <a:pt x="666" y="1974"/>
                    <a:pt x="667" y="1973"/>
                  </a:cubicBezTo>
                  <a:cubicBezTo>
                    <a:pt x="667" y="1973"/>
                    <a:pt x="667" y="1973"/>
                    <a:pt x="667" y="1973"/>
                  </a:cubicBezTo>
                  <a:cubicBezTo>
                    <a:pt x="666" y="1971"/>
                    <a:pt x="667" y="1971"/>
                    <a:pt x="668" y="1971"/>
                  </a:cubicBezTo>
                  <a:cubicBezTo>
                    <a:pt x="670" y="1971"/>
                    <a:pt x="672" y="1971"/>
                    <a:pt x="674" y="1971"/>
                  </a:cubicBezTo>
                  <a:cubicBezTo>
                    <a:pt x="674" y="1971"/>
                    <a:pt x="674" y="1970"/>
                    <a:pt x="674" y="1970"/>
                  </a:cubicBezTo>
                  <a:cubicBezTo>
                    <a:pt x="674" y="1970"/>
                    <a:pt x="674" y="1969"/>
                    <a:pt x="674" y="1969"/>
                  </a:cubicBezTo>
                  <a:cubicBezTo>
                    <a:pt x="673" y="1969"/>
                    <a:pt x="672" y="1969"/>
                    <a:pt x="671" y="1969"/>
                  </a:cubicBezTo>
                  <a:cubicBezTo>
                    <a:pt x="668" y="1969"/>
                    <a:pt x="665" y="1969"/>
                    <a:pt x="662" y="1970"/>
                  </a:cubicBezTo>
                  <a:cubicBezTo>
                    <a:pt x="662" y="1970"/>
                    <a:pt x="661" y="1970"/>
                    <a:pt x="661" y="1970"/>
                  </a:cubicBezTo>
                  <a:cubicBezTo>
                    <a:pt x="661" y="1970"/>
                    <a:pt x="662" y="1971"/>
                    <a:pt x="662" y="1971"/>
                  </a:cubicBezTo>
                  <a:cubicBezTo>
                    <a:pt x="663" y="1971"/>
                    <a:pt x="663" y="1971"/>
                    <a:pt x="664" y="1971"/>
                  </a:cubicBezTo>
                  <a:cubicBezTo>
                    <a:pt x="664" y="1971"/>
                    <a:pt x="665" y="1971"/>
                    <a:pt x="665" y="1972"/>
                  </a:cubicBezTo>
                  <a:cubicBezTo>
                    <a:pt x="665" y="1972"/>
                    <a:pt x="664" y="1972"/>
                    <a:pt x="664" y="1973"/>
                  </a:cubicBezTo>
                  <a:cubicBezTo>
                    <a:pt x="664" y="1973"/>
                    <a:pt x="663" y="1972"/>
                    <a:pt x="663" y="1973"/>
                  </a:cubicBezTo>
                  <a:cubicBezTo>
                    <a:pt x="662" y="1973"/>
                    <a:pt x="662" y="1973"/>
                    <a:pt x="661" y="1973"/>
                  </a:cubicBezTo>
                  <a:cubicBezTo>
                    <a:pt x="662" y="1973"/>
                    <a:pt x="662" y="1973"/>
                    <a:pt x="662" y="1974"/>
                  </a:cubicBezTo>
                  <a:cubicBezTo>
                    <a:pt x="663" y="1974"/>
                    <a:pt x="664" y="1974"/>
                    <a:pt x="664" y="1974"/>
                  </a:cubicBezTo>
                  <a:moveTo>
                    <a:pt x="966" y="63"/>
                  </a:moveTo>
                  <a:cubicBezTo>
                    <a:pt x="964" y="63"/>
                    <a:pt x="963" y="63"/>
                    <a:pt x="962" y="63"/>
                  </a:cubicBezTo>
                  <a:cubicBezTo>
                    <a:pt x="961" y="63"/>
                    <a:pt x="961" y="63"/>
                    <a:pt x="961" y="64"/>
                  </a:cubicBezTo>
                  <a:cubicBezTo>
                    <a:pt x="961" y="64"/>
                    <a:pt x="962" y="64"/>
                    <a:pt x="962" y="64"/>
                  </a:cubicBezTo>
                  <a:cubicBezTo>
                    <a:pt x="963" y="65"/>
                    <a:pt x="965" y="66"/>
                    <a:pt x="966" y="65"/>
                  </a:cubicBezTo>
                  <a:cubicBezTo>
                    <a:pt x="967" y="63"/>
                    <a:pt x="969" y="66"/>
                    <a:pt x="970" y="65"/>
                  </a:cubicBezTo>
                  <a:cubicBezTo>
                    <a:pt x="971" y="64"/>
                    <a:pt x="971" y="65"/>
                    <a:pt x="972" y="65"/>
                  </a:cubicBezTo>
                  <a:cubicBezTo>
                    <a:pt x="973" y="64"/>
                    <a:pt x="974" y="64"/>
                    <a:pt x="976" y="64"/>
                  </a:cubicBezTo>
                  <a:cubicBezTo>
                    <a:pt x="977" y="64"/>
                    <a:pt x="978" y="64"/>
                    <a:pt x="979" y="64"/>
                  </a:cubicBezTo>
                  <a:cubicBezTo>
                    <a:pt x="979" y="64"/>
                    <a:pt x="980" y="64"/>
                    <a:pt x="980" y="64"/>
                  </a:cubicBezTo>
                  <a:cubicBezTo>
                    <a:pt x="980" y="63"/>
                    <a:pt x="979" y="63"/>
                    <a:pt x="979" y="63"/>
                  </a:cubicBezTo>
                  <a:cubicBezTo>
                    <a:pt x="979" y="62"/>
                    <a:pt x="978" y="62"/>
                    <a:pt x="977" y="62"/>
                  </a:cubicBezTo>
                  <a:cubicBezTo>
                    <a:pt x="976" y="64"/>
                    <a:pt x="974" y="63"/>
                    <a:pt x="973" y="63"/>
                  </a:cubicBezTo>
                  <a:cubicBezTo>
                    <a:pt x="972" y="62"/>
                    <a:pt x="971" y="62"/>
                    <a:pt x="971" y="62"/>
                  </a:cubicBezTo>
                  <a:cubicBezTo>
                    <a:pt x="970" y="64"/>
                    <a:pt x="967" y="62"/>
                    <a:pt x="966" y="63"/>
                  </a:cubicBezTo>
                  <a:moveTo>
                    <a:pt x="748" y="1964"/>
                  </a:moveTo>
                  <a:cubicBezTo>
                    <a:pt x="749" y="1963"/>
                    <a:pt x="749" y="1963"/>
                    <a:pt x="750" y="1963"/>
                  </a:cubicBezTo>
                  <a:cubicBezTo>
                    <a:pt x="750" y="1962"/>
                    <a:pt x="750" y="1961"/>
                    <a:pt x="750" y="1961"/>
                  </a:cubicBezTo>
                  <a:cubicBezTo>
                    <a:pt x="749" y="1961"/>
                    <a:pt x="750" y="1960"/>
                    <a:pt x="750" y="1960"/>
                  </a:cubicBezTo>
                  <a:cubicBezTo>
                    <a:pt x="751" y="1959"/>
                    <a:pt x="751" y="1958"/>
                    <a:pt x="749" y="1958"/>
                  </a:cubicBezTo>
                  <a:cubicBezTo>
                    <a:pt x="748" y="1958"/>
                    <a:pt x="745" y="1959"/>
                    <a:pt x="744" y="1959"/>
                  </a:cubicBezTo>
                  <a:cubicBezTo>
                    <a:pt x="742" y="1958"/>
                    <a:pt x="740" y="1960"/>
                    <a:pt x="738" y="1959"/>
                  </a:cubicBezTo>
                  <a:cubicBezTo>
                    <a:pt x="738" y="1960"/>
                    <a:pt x="738" y="1960"/>
                    <a:pt x="738" y="1960"/>
                  </a:cubicBezTo>
                  <a:cubicBezTo>
                    <a:pt x="738" y="1960"/>
                    <a:pt x="738" y="1961"/>
                    <a:pt x="739" y="1961"/>
                  </a:cubicBezTo>
                  <a:cubicBezTo>
                    <a:pt x="740" y="1960"/>
                    <a:pt x="741" y="1960"/>
                    <a:pt x="742" y="1960"/>
                  </a:cubicBezTo>
                  <a:cubicBezTo>
                    <a:pt x="744" y="1960"/>
                    <a:pt x="745" y="1960"/>
                    <a:pt x="746" y="1960"/>
                  </a:cubicBezTo>
                  <a:cubicBezTo>
                    <a:pt x="747" y="1959"/>
                    <a:pt x="747" y="1959"/>
                    <a:pt x="748" y="1961"/>
                  </a:cubicBezTo>
                  <a:cubicBezTo>
                    <a:pt x="748" y="1961"/>
                    <a:pt x="749" y="1962"/>
                    <a:pt x="747" y="1962"/>
                  </a:cubicBezTo>
                  <a:cubicBezTo>
                    <a:pt x="747" y="1962"/>
                    <a:pt x="747" y="1963"/>
                    <a:pt x="747" y="1963"/>
                  </a:cubicBezTo>
                  <a:cubicBezTo>
                    <a:pt x="747" y="1963"/>
                    <a:pt x="747" y="1963"/>
                    <a:pt x="748" y="1964"/>
                  </a:cubicBezTo>
                  <a:moveTo>
                    <a:pt x="400" y="136"/>
                  </a:moveTo>
                  <a:cubicBezTo>
                    <a:pt x="401" y="136"/>
                    <a:pt x="402" y="136"/>
                    <a:pt x="402" y="137"/>
                  </a:cubicBezTo>
                  <a:cubicBezTo>
                    <a:pt x="402" y="138"/>
                    <a:pt x="403" y="138"/>
                    <a:pt x="404" y="138"/>
                  </a:cubicBezTo>
                  <a:cubicBezTo>
                    <a:pt x="405" y="137"/>
                    <a:pt x="406" y="137"/>
                    <a:pt x="408" y="139"/>
                  </a:cubicBezTo>
                  <a:cubicBezTo>
                    <a:pt x="409" y="141"/>
                    <a:pt x="410" y="138"/>
                    <a:pt x="412" y="139"/>
                  </a:cubicBezTo>
                  <a:cubicBezTo>
                    <a:pt x="412" y="139"/>
                    <a:pt x="412" y="139"/>
                    <a:pt x="412" y="139"/>
                  </a:cubicBezTo>
                  <a:cubicBezTo>
                    <a:pt x="412" y="138"/>
                    <a:pt x="412" y="138"/>
                    <a:pt x="412" y="138"/>
                  </a:cubicBezTo>
                  <a:cubicBezTo>
                    <a:pt x="410" y="136"/>
                    <a:pt x="408" y="137"/>
                    <a:pt x="407" y="134"/>
                  </a:cubicBezTo>
                  <a:cubicBezTo>
                    <a:pt x="407" y="134"/>
                    <a:pt x="406" y="134"/>
                    <a:pt x="406" y="135"/>
                  </a:cubicBezTo>
                  <a:cubicBezTo>
                    <a:pt x="406" y="137"/>
                    <a:pt x="404" y="136"/>
                    <a:pt x="403" y="136"/>
                  </a:cubicBezTo>
                  <a:cubicBezTo>
                    <a:pt x="402" y="135"/>
                    <a:pt x="401" y="135"/>
                    <a:pt x="401" y="135"/>
                  </a:cubicBezTo>
                  <a:cubicBezTo>
                    <a:pt x="400" y="135"/>
                    <a:pt x="400" y="135"/>
                    <a:pt x="400" y="136"/>
                  </a:cubicBezTo>
                  <a:moveTo>
                    <a:pt x="579" y="1955"/>
                  </a:moveTo>
                  <a:cubicBezTo>
                    <a:pt x="578" y="1955"/>
                    <a:pt x="578" y="1954"/>
                    <a:pt x="577" y="1954"/>
                  </a:cubicBezTo>
                  <a:cubicBezTo>
                    <a:pt x="576" y="1955"/>
                    <a:pt x="575" y="1954"/>
                    <a:pt x="573" y="1955"/>
                  </a:cubicBezTo>
                  <a:cubicBezTo>
                    <a:pt x="572" y="1953"/>
                    <a:pt x="571" y="1956"/>
                    <a:pt x="569" y="1955"/>
                  </a:cubicBezTo>
                  <a:cubicBezTo>
                    <a:pt x="568" y="1955"/>
                    <a:pt x="566" y="1955"/>
                    <a:pt x="564" y="1955"/>
                  </a:cubicBezTo>
                  <a:cubicBezTo>
                    <a:pt x="563" y="1956"/>
                    <a:pt x="562" y="1956"/>
                    <a:pt x="561" y="1957"/>
                  </a:cubicBezTo>
                  <a:cubicBezTo>
                    <a:pt x="562" y="1957"/>
                    <a:pt x="563" y="1957"/>
                    <a:pt x="564" y="1957"/>
                  </a:cubicBezTo>
                  <a:cubicBezTo>
                    <a:pt x="565" y="1957"/>
                    <a:pt x="567" y="1957"/>
                    <a:pt x="568" y="1957"/>
                  </a:cubicBezTo>
                  <a:cubicBezTo>
                    <a:pt x="570" y="1956"/>
                    <a:pt x="572" y="1956"/>
                    <a:pt x="574" y="1956"/>
                  </a:cubicBezTo>
                  <a:cubicBezTo>
                    <a:pt x="574" y="1956"/>
                    <a:pt x="574" y="1957"/>
                    <a:pt x="575" y="1957"/>
                  </a:cubicBezTo>
                  <a:cubicBezTo>
                    <a:pt x="575" y="1958"/>
                    <a:pt x="575" y="1958"/>
                    <a:pt x="575" y="1958"/>
                  </a:cubicBezTo>
                  <a:cubicBezTo>
                    <a:pt x="576" y="1957"/>
                    <a:pt x="577" y="1956"/>
                    <a:pt x="579" y="1955"/>
                  </a:cubicBezTo>
                  <a:moveTo>
                    <a:pt x="60" y="1417"/>
                  </a:moveTo>
                  <a:cubicBezTo>
                    <a:pt x="60" y="1417"/>
                    <a:pt x="61" y="1417"/>
                    <a:pt x="62" y="1418"/>
                  </a:cubicBezTo>
                  <a:cubicBezTo>
                    <a:pt x="62" y="1418"/>
                    <a:pt x="62" y="1419"/>
                    <a:pt x="62" y="1420"/>
                  </a:cubicBezTo>
                  <a:cubicBezTo>
                    <a:pt x="61" y="1421"/>
                    <a:pt x="62" y="1422"/>
                    <a:pt x="63" y="1422"/>
                  </a:cubicBezTo>
                  <a:cubicBezTo>
                    <a:pt x="64" y="1423"/>
                    <a:pt x="64" y="1421"/>
                    <a:pt x="64" y="1420"/>
                  </a:cubicBezTo>
                  <a:cubicBezTo>
                    <a:pt x="64" y="1419"/>
                    <a:pt x="63" y="1418"/>
                    <a:pt x="65" y="1416"/>
                  </a:cubicBezTo>
                  <a:cubicBezTo>
                    <a:pt x="65" y="1416"/>
                    <a:pt x="64" y="1415"/>
                    <a:pt x="64" y="1415"/>
                  </a:cubicBezTo>
                  <a:cubicBezTo>
                    <a:pt x="63" y="1415"/>
                    <a:pt x="62" y="1415"/>
                    <a:pt x="62" y="1415"/>
                  </a:cubicBezTo>
                  <a:cubicBezTo>
                    <a:pt x="61" y="1416"/>
                    <a:pt x="59" y="1416"/>
                    <a:pt x="59" y="1415"/>
                  </a:cubicBezTo>
                  <a:cubicBezTo>
                    <a:pt x="59" y="1414"/>
                    <a:pt x="59" y="1413"/>
                    <a:pt x="59" y="1412"/>
                  </a:cubicBezTo>
                  <a:cubicBezTo>
                    <a:pt x="58" y="1413"/>
                    <a:pt x="58" y="1414"/>
                    <a:pt x="58" y="1415"/>
                  </a:cubicBezTo>
                  <a:cubicBezTo>
                    <a:pt x="58" y="1416"/>
                    <a:pt x="57" y="1416"/>
                    <a:pt x="57" y="1417"/>
                  </a:cubicBezTo>
                  <a:cubicBezTo>
                    <a:pt x="57" y="1417"/>
                    <a:pt x="58" y="1418"/>
                    <a:pt x="58" y="1418"/>
                  </a:cubicBezTo>
                  <a:cubicBezTo>
                    <a:pt x="59" y="1418"/>
                    <a:pt x="59" y="1417"/>
                    <a:pt x="60" y="1417"/>
                  </a:cubicBezTo>
                  <a:moveTo>
                    <a:pt x="1361" y="257"/>
                  </a:moveTo>
                  <a:cubicBezTo>
                    <a:pt x="1361" y="257"/>
                    <a:pt x="1362" y="256"/>
                    <a:pt x="1362" y="256"/>
                  </a:cubicBezTo>
                  <a:cubicBezTo>
                    <a:pt x="1365" y="256"/>
                    <a:pt x="1369" y="255"/>
                    <a:pt x="1372" y="257"/>
                  </a:cubicBezTo>
                  <a:cubicBezTo>
                    <a:pt x="1372" y="257"/>
                    <a:pt x="1373" y="257"/>
                    <a:pt x="1373" y="257"/>
                  </a:cubicBezTo>
                  <a:cubicBezTo>
                    <a:pt x="1373" y="256"/>
                    <a:pt x="1373" y="256"/>
                    <a:pt x="1373" y="256"/>
                  </a:cubicBezTo>
                  <a:cubicBezTo>
                    <a:pt x="1372" y="254"/>
                    <a:pt x="1370" y="254"/>
                    <a:pt x="1369" y="254"/>
                  </a:cubicBezTo>
                  <a:cubicBezTo>
                    <a:pt x="1367" y="255"/>
                    <a:pt x="1367" y="254"/>
                    <a:pt x="1365" y="254"/>
                  </a:cubicBezTo>
                  <a:cubicBezTo>
                    <a:pt x="1364" y="254"/>
                    <a:pt x="1363" y="254"/>
                    <a:pt x="1361" y="254"/>
                  </a:cubicBezTo>
                  <a:cubicBezTo>
                    <a:pt x="1360" y="254"/>
                    <a:pt x="1359" y="255"/>
                    <a:pt x="1359" y="257"/>
                  </a:cubicBezTo>
                  <a:cubicBezTo>
                    <a:pt x="1360" y="257"/>
                    <a:pt x="1360" y="257"/>
                    <a:pt x="1361" y="257"/>
                  </a:cubicBezTo>
                  <a:moveTo>
                    <a:pt x="691" y="77"/>
                  </a:moveTo>
                  <a:cubicBezTo>
                    <a:pt x="692" y="77"/>
                    <a:pt x="692" y="77"/>
                    <a:pt x="693" y="78"/>
                  </a:cubicBezTo>
                  <a:cubicBezTo>
                    <a:pt x="694" y="78"/>
                    <a:pt x="696" y="79"/>
                    <a:pt x="697" y="78"/>
                  </a:cubicBezTo>
                  <a:cubicBezTo>
                    <a:pt x="700" y="76"/>
                    <a:pt x="701" y="79"/>
                    <a:pt x="703" y="79"/>
                  </a:cubicBezTo>
                  <a:cubicBezTo>
                    <a:pt x="703" y="78"/>
                    <a:pt x="704" y="79"/>
                    <a:pt x="704" y="79"/>
                  </a:cubicBezTo>
                  <a:cubicBezTo>
                    <a:pt x="705" y="79"/>
                    <a:pt x="705" y="79"/>
                    <a:pt x="705" y="79"/>
                  </a:cubicBezTo>
                  <a:cubicBezTo>
                    <a:pt x="705" y="78"/>
                    <a:pt x="704" y="76"/>
                    <a:pt x="703" y="76"/>
                  </a:cubicBezTo>
                  <a:cubicBezTo>
                    <a:pt x="702" y="75"/>
                    <a:pt x="700" y="75"/>
                    <a:pt x="698" y="76"/>
                  </a:cubicBezTo>
                  <a:cubicBezTo>
                    <a:pt x="697" y="76"/>
                    <a:pt x="696" y="77"/>
                    <a:pt x="695" y="76"/>
                  </a:cubicBezTo>
                  <a:cubicBezTo>
                    <a:pt x="694" y="76"/>
                    <a:pt x="693" y="77"/>
                    <a:pt x="691" y="77"/>
                  </a:cubicBezTo>
                  <a:moveTo>
                    <a:pt x="70" y="918"/>
                  </a:moveTo>
                  <a:cubicBezTo>
                    <a:pt x="70" y="919"/>
                    <a:pt x="70" y="920"/>
                    <a:pt x="70" y="920"/>
                  </a:cubicBezTo>
                  <a:cubicBezTo>
                    <a:pt x="70" y="920"/>
                    <a:pt x="71" y="921"/>
                    <a:pt x="71" y="921"/>
                  </a:cubicBezTo>
                  <a:cubicBezTo>
                    <a:pt x="71" y="921"/>
                    <a:pt x="72" y="920"/>
                    <a:pt x="72" y="920"/>
                  </a:cubicBezTo>
                  <a:cubicBezTo>
                    <a:pt x="72" y="919"/>
                    <a:pt x="72" y="918"/>
                    <a:pt x="72" y="917"/>
                  </a:cubicBezTo>
                  <a:cubicBezTo>
                    <a:pt x="72" y="917"/>
                    <a:pt x="72" y="917"/>
                    <a:pt x="72" y="917"/>
                  </a:cubicBezTo>
                  <a:cubicBezTo>
                    <a:pt x="72" y="917"/>
                    <a:pt x="72" y="917"/>
                    <a:pt x="73" y="917"/>
                  </a:cubicBezTo>
                  <a:cubicBezTo>
                    <a:pt x="73" y="918"/>
                    <a:pt x="73" y="918"/>
                    <a:pt x="73" y="918"/>
                  </a:cubicBezTo>
                  <a:cubicBezTo>
                    <a:pt x="73" y="918"/>
                    <a:pt x="74" y="917"/>
                    <a:pt x="74" y="916"/>
                  </a:cubicBezTo>
                  <a:cubicBezTo>
                    <a:pt x="74" y="916"/>
                    <a:pt x="74" y="915"/>
                    <a:pt x="73" y="915"/>
                  </a:cubicBezTo>
                  <a:cubicBezTo>
                    <a:pt x="72" y="914"/>
                    <a:pt x="71" y="914"/>
                    <a:pt x="72" y="914"/>
                  </a:cubicBezTo>
                  <a:cubicBezTo>
                    <a:pt x="72" y="913"/>
                    <a:pt x="73" y="912"/>
                    <a:pt x="72" y="911"/>
                  </a:cubicBezTo>
                  <a:cubicBezTo>
                    <a:pt x="71" y="910"/>
                    <a:pt x="72" y="909"/>
                    <a:pt x="72" y="908"/>
                  </a:cubicBezTo>
                  <a:cubicBezTo>
                    <a:pt x="72" y="908"/>
                    <a:pt x="72" y="907"/>
                    <a:pt x="71" y="907"/>
                  </a:cubicBezTo>
                  <a:cubicBezTo>
                    <a:pt x="70" y="908"/>
                    <a:pt x="69" y="908"/>
                    <a:pt x="70" y="909"/>
                  </a:cubicBezTo>
                  <a:cubicBezTo>
                    <a:pt x="71" y="910"/>
                    <a:pt x="71" y="912"/>
                    <a:pt x="70" y="913"/>
                  </a:cubicBezTo>
                  <a:cubicBezTo>
                    <a:pt x="69" y="914"/>
                    <a:pt x="72" y="915"/>
                    <a:pt x="70" y="917"/>
                  </a:cubicBezTo>
                  <a:cubicBezTo>
                    <a:pt x="70" y="917"/>
                    <a:pt x="70" y="918"/>
                    <a:pt x="70" y="918"/>
                  </a:cubicBezTo>
                  <a:moveTo>
                    <a:pt x="1333" y="1176"/>
                  </a:moveTo>
                  <a:cubicBezTo>
                    <a:pt x="1333" y="1177"/>
                    <a:pt x="1333" y="1177"/>
                    <a:pt x="1333" y="1177"/>
                  </a:cubicBezTo>
                  <a:cubicBezTo>
                    <a:pt x="1333" y="1178"/>
                    <a:pt x="1333" y="1179"/>
                    <a:pt x="1334" y="1179"/>
                  </a:cubicBezTo>
                  <a:cubicBezTo>
                    <a:pt x="1335" y="1178"/>
                    <a:pt x="1335" y="1178"/>
                    <a:pt x="1335" y="1177"/>
                  </a:cubicBezTo>
                  <a:cubicBezTo>
                    <a:pt x="1334" y="1174"/>
                    <a:pt x="1336" y="1171"/>
                    <a:pt x="1335" y="1168"/>
                  </a:cubicBezTo>
                  <a:cubicBezTo>
                    <a:pt x="1335" y="1168"/>
                    <a:pt x="1335" y="1167"/>
                    <a:pt x="1335" y="1167"/>
                  </a:cubicBezTo>
                  <a:cubicBezTo>
                    <a:pt x="1335" y="1166"/>
                    <a:pt x="1336" y="1166"/>
                    <a:pt x="1336" y="1166"/>
                  </a:cubicBezTo>
                  <a:cubicBezTo>
                    <a:pt x="1336" y="1164"/>
                    <a:pt x="1335" y="1163"/>
                    <a:pt x="1335" y="1163"/>
                  </a:cubicBezTo>
                  <a:cubicBezTo>
                    <a:pt x="1334" y="1164"/>
                    <a:pt x="1334" y="1166"/>
                    <a:pt x="1334" y="1167"/>
                  </a:cubicBezTo>
                  <a:cubicBezTo>
                    <a:pt x="1334" y="1167"/>
                    <a:pt x="1334" y="1167"/>
                    <a:pt x="1334" y="1167"/>
                  </a:cubicBezTo>
                  <a:cubicBezTo>
                    <a:pt x="1334" y="1169"/>
                    <a:pt x="1334" y="1170"/>
                    <a:pt x="1334" y="1171"/>
                  </a:cubicBezTo>
                  <a:cubicBezTo>
                    <a:pt x="1334" y="1172"/>
                    <a:pt x="1332" y="1173"/>
                    <a:pt x="1333" y="1174"/>
                  </a:cubicBezTo>
                  <a:cubicBezTo>
                    <a:pt x="1334" y="1174"/>
                    <a:pt x="1333" y="1176"/>
                    <a:pt x="1333" y="1176"/>
                  </a:cubicBezTo>
                  <a:moveTo>
                    <a:pt x="382" y="119"/>
                  </a:moveTo>
                  <a:cubicBezTo>
                    <a:pt x="380" y="119"/>
                    <a:pt x="379" y="119"/>
                    <a:pt x="377" y="119"/>
                  </a:cubicBezTo>
                  <a:cubicBezTo>
                    <a:pt x="376" y="119"/>
                    <a:pt x="376" y="119"/>
                    <a:pt x="376" y="120"/>
                  </a:cubicBezTo>
                  <a:cubicBezTo>
                    <a:pt x="376" y="120"/>
                    <a:pt x="376" y="121"/>
                    <a:pt x="376" y="122"/>
                  </a:cubicBezTo>
                  <a:cubicBezTo>
                    <a:pt x="376" y="122"/>
                    <a:pt x="377" y="122"/>
                    <a:pt x="378" y="121"/>
                  </a:cubicBezTo>
                  <a:cubicBezTo>
                    <a:pt x="378" y="121"/>
                    <a:pt x="379" y="120"/>
                    <a:pt x="380" y="120"/>
                  </a:cubicBezTo>
                  <a:cubicBezTo>
                    <a:pt x="382" y="122"/>
                    <a:pt x="385" y="120"/>
                    <a:pt x="388" y="121"/>
                  </a:cubicBezTo>
                  <a:cubicBezTo>
                    <a:pt x="388" y="122"/>
                    <a:pt x="388" y="121"/>
                    <a:pt x="388" y="121"/>
                  </a:cubicBezTo>
                  <a:cubicBezTo>
                    <a:pt x="389" y="121"/>
                    <a:pt x="388" y="119"/>
                    <a:pt x="388" y="119"/>
                  </a:cubicBezTo>
                  <a:cubicBezTo>
                    <a:pt x="386" y="119"/>
                    <a:pt x="384" y="119"/>
                    <a:pt x="382" y="119"/>
                  </a:cubicBezTo>
                  <a:moveTo>
                    <a:pt x="301" y="145"/>
                  </a:moveTo>
                  <a:cubicBezTo>
                    <a:pt x="303" y="144"/>
                    <a:pt x="306" y="144"/>
                    <a:pt x="308" y="144"/>
                  </a:cubicBezTo>
                  <a:cubicBezTo>
                    <a:pt x="308" y="144"/>
                    <a:pt x="309" y="144"/>
                    <a:pt x="309" y="143"/>
                  </a:cubicBezTo>
                  <a:cubicBezTo>
                    <a:pt x="308" y="143"/>
                    <a:pt x="308" y="143"/>
                    <a:pt x="308" y="143"/>
                  </a:cubicBezTo>
                  <a:cubicBezTo>
                    <a:pt x="308" y="142"/>
                    <a:pt x="307" y="142"/>
                    <a:pt x="307" y="142"/>
                  </a:cubicBezTo>
                  <a:cubicBezTo>
                    <a:pt x="304" y="142"/>
                    <a:pt x="302" y="142"/>
                    <a:pt x="299" y="142"/>
                  </a:cubicBezTo>
                  <a:cubicBezTo>
                    <a:pt x="298" y="142"/>
                    <a:pt x="298" y="143"/>
                    <a:pt x="297" y="143"/>
                  </a:cubicBezTo>
                  <a:cubicBezTo>
                    <a:pt x="298" y="144"/>
                    <a:pt x="298" y="144"/>
                    <a:pt x="299" y="145"/>
                  </a:cubicBezTo>
                  <a:cubicBezTo>
                    <a:pt x="300" y="145"/>
                    <a:pt x="300" y="145"/>
                    <a:pt x="301" y="145"/>
                  </a:cubicBezTo>
                  <a:moveTo>
                    <a:pt x="427" y="1940"/>
                  </a:moveTo>
                  <a:cubicBezTo>
                    <a:pt x="428" y="1940"/>
                    <a:pt x="430" y="1940"/>
                    <a:pt x="431" y="1940"/>
                  </a:cubicBezTo>
                  <a:cubicBezTo>
                    <a:pt x="432" y="1940"/>
                    <a:pt x="433" y="1939"/>
                    <a:pt x="434" y="1939"/>
                  </a:cubicBezTo>
                  <a:cubicBezTo>
                    <a:pt x="435" y="1939"/>
                    <a:pt x="437" y="1939"/>
                    <a:pt x="438" y="1939"/>
                  </a:cubicBezTo>
                  <a:cubicBezTo>
                    <a:pt x="437" y="1937"/>
                    <a:pt x="435" y="1938"/>
                    <a:pt x="433" y="1938"/>
                  </a:cubicBezTo>
                  <a:cubicBezTo>
                    <a:pt x="432" y="1938"/>
                    <a:pt x="431" y="1938"/>
                    <a:pt x="430" y="1938"/>
                  </a:cubicBezTo>
                  <a:cubicBezTo>
                    <a:pt x="428" y="1938"/>
                    <a:pt x="427" y="1938"/>
                    <a:pt x="426" y="1938"/>
                  </a:cubicBezTo>
                  <a:cubicBezTo>
                    <a:pt x="425" y="1938"/>
                    <a:pt x="425" y="1938"/>
                    <a:pt x="424" y="1937"/>
                  </a:cubicBezTo>
                  <a:cubicBezTo>
                    <a:pt x="424" y="1937"/>
                    <a:pt x="423" y="1938"/>
                    <a:pt x="423" y="1938"/>
                  </a:cubicBezTo>
                  <a:cubicBezTo>
                    <a:pt x="423" y="1939"/>
                    <a:pt x="423" y="1940"/>
                    <a:pt x="424" y="1940"/>
                  </a:cubicBezTo>
                  <a:cubicBezTo>
                    <a:pt x="425" y="1940"/>
                    <a:pt x="426" y="1940"/>
                    <a:pt x="427" y="1940"/>
                  </a:cubicBezTo>
                  <a:moveTo>
                    <a:pt x="887" y="1946"/>
                  </a:moveTo>
                  <a:cubicBezTo>
                    <a:pt x="886" y="1946"/>
                    <a:pt x="886" y="1946"/>
                    <a:pt x="886" y="1946"/>
                  </a:cubicBezTo>
                  <a:cubicBezTo>
                    <a:pt x="885" y="1946"/>
                    <a:pt x="884" y="1945"/>
                    <a:pt x="883" y="1944"/>
                  </a:cubicBezTo>
                  <a:cubicBezTo>
                    <a:pt x="883" y="1944"/>
                    <a:pt x="882" y="1944"/>
                    <a:pt x="882" y="1945"/>
                  </a:cubicBezTo>
                  <a:cubicBezTo>
                    <a:pt x="882" y="1945"/>
                    <a:pt x="882" y="1946"/>
                    <a:pt x="881" y="1945"/>
                  </a:cubicBezTo>
                  <a:cubicBezTo>
                    <a:pt x="879" y="1944"/>
                    <a:pt x="878" y="1945"/>
                    <a:pt x="877" y="1946"/>
                  </a:cubicBezTo>
                  <a:cubicBezTo>
                    <a:pt x="876" y="1947"/>
                    <a:pt x="877" y="1948"/>
                    <a:pt x="877" y="1948"/>
                  </a:cubicBezTo>
                  <a:cubicBezTo>
                    <a:pt x="878" y="1948"/>
                    <a:pt x="878" y="1949"/>
                    <a:pt x="879" y="1949"/>
                  </a:cubicBezTo>
                  <a:cubicBezTo>
                    <a:pt x="881" y="1948"/>
                    <a:pt x="884" y="1947"/>
                    <a:pt x="886" y="1947"/>
                  </a:cubicBezTo>
                  <a:cubicBezTo>
                    <a:pt x="886" y="1947"/>
                    <a:pt x="886" y="1946"/>
                    <a:pt x="887" y="1946"/>
                  </a:cubicBezTo>
                  <a:moveTo>
                    <a:pt x="647" y="89"/>
                  </a:moveTo>
                  <a:cubicBezTo>
                    <a:pt x="648" y="89"/>
                    <a:pt x="649" y="89"/>
                    <a:pt x="650" y="89"/>
                  </a:cubicBezTo>
                  <a:cubicBezTo>
                    <a:pt x="650" y="89"/>
                    <a:pt x="651" y="89"/>
                    <a:pt x="651" y="88"/>
                  </a:cubicBezTo>
                  <a:cubicBezTo>
                    <a:pt x="651" y="88"/>
                    <a:pt x="650" y="87"/>
                    <a:pt x="650" y="87"/>
                  </a:cubicBezTo>
                  <a:cubicBezTo>
                    <a:pt x="649" y="87"/>
                    <a:pt x="648" y="87"/>
                    <a:pt x="647" y="86"/>
                  </a:cubicBezTo>
                  <a:cubicBezTo>
                    <a:pt x="646" y="85"/>
                    <a:pt x="645" y="85"/>
                    <a:pt x="645" y="85"/>
                  </a:cubicBezTo>
                  <a:cubicBezTo>
                    <a:pt x="643" y="86"/>
                    <a:pt x="640" y="86"/>
                    <a:pt x="638" y="86"/>
                  </a:cubicBezTo>
                  <a:cubicBezTo>
                    <a:pt x="638" y="86"/>
                    <a:pt x="637" y="86"/>
                    <a:pt x="637" y="87"/>
                  </a:cubicBezTo>
                  <a:cubicBezTo>
                    <a:pt x="637" y="87"/>
                    <a:pt x="638" y="87"/>
                    <a:pt x="638" y="87"/>
                  </a:cubicBezTo>
                  <a:cubicBezTo>
                    <a:pt x="640" y="87"/>
                    <a:pt x="643" y="87"/>
                    <a:pt x="645" y="87"/>
                  </a:cubicBezTo>
                  <a:cubicBezTo>
                    <a:pt x="645" y="87"/>
                    <a:pt x="645" y="88"/>
                    <a:pt x="645" y="88"/>
                  </a:cubicBezTo>
                  <a:cubicBezTo>
                    <a:pt x="645" y="89"/>
                    <a:pt x="645" y="89"/>
                    <a:pt x="646" y="89"/>
                  </a:cubicBezTo>
                  <a:cubicBezTo>
                    <a:pt x="646" y="89"/>
                    <a:pt x="647" y="89"/>
                    <a:pt x="647" y="89"/>
                  </a:cubicBezTo>
                  <a:moveTo>
                    <a:pt x="1355" y="179"/>
                  </a:moveTo>
                  <a:cubicBezTo>
                    <a:pt x="1354" y="178"/>
                    <a:pt x="1354" y="178"/>
                    <a:pt x="1353" y="178"/>
                  </a:cubicBezTo>
                  <a:cubicBezTo>
                    <a:pt x="1352" y="179"/>
                    <a:pt x="1352" y="177"/>
                    <a:pt x="1351" y="177"/>
                  </a:cubicBezTo>
                  <a:cubicBezTo>
                    <a:pt x="1349" y="177"/>
                    <a:pt x="1350" y="179"/>
                    <a:pt x="1349" y="179"/>
                  </a:cubicBezTo>
                  <a:cubicBezTo>
                    <a:pt x="1349" y="179"/>
                    <a:pt x="1348" y="179"/>
                    <a:pt x="1347" y="179"/>
                  </a:cubicBezTo>
                  <a:cubicBezTo>
                    <a:pt x="1347" y="179"/>
                    <a:pt x="1346" y="180"/>
                    <a:pt x="1345" y="180"/>
                  </a:cubicBezTo>
                  <a:cubicBezTo>
                    <a:pt x="1345" y="180"/>
                    <a:pt x="1345" y="180"/>
                    <a:pt x="1345" y="181"/>
                  </a:cubicBezTo>
                  <a:cubicBezTo>
                    <a:pt x="1345" y="181"/>
                    <a:pt x="1346" y="181"/>
                    <a:pt x="1346" y="181"/>
                  </a:cubicBezTo>
                  <a:cubicBezTo>
                    <a:pt x="1348" y="180"/>
                    <a:pt x="1349" y="180"/>
                    <a:pt x="1350" y="182"/>
                  </a:cubicBezTo>
                  <a:cubicBezTo>
                    <a:pt x="1351" y="183"/>
                    <a:pt x="1352" y="180"/>
                    <a:pt x="1352" y="182"/>
                  </a:cubicBezTo>
                  <a:cubicBezTo>
                    <a:pt x="1353" y="182"/>
                    <a:pt x="1353" y="182"/>
                    <a:pt x="1354" y="182"/>
                  </a:cubicBezTo>
                  <a:cubicBezTo>
                    <a:pt x="1354" y="182"/>
                    <a:pt x="1354" y="182"/>
                    <a:pt x="1354" y="181"/>
                  </a:cubicBezTo>
                  <a:cubicBezTo>
                    <a:pt x="1355" y="181"/>
                    <a:pt x="1355" y="181"/>
                    <a:pt x="1355" y="181"/>
                  </a:cubicBezTo>
                  <a:cubicBezTo>
                    <a:pt x="1355" y="181"/>
                    <a:pt x="1355" y="180"/>
                    <a:pt x="1354" y="180"/>
                  </a:cubicBezTo>
                  <a:cubicBezTo>
                    <a:pt x="1354" y="180"/>
                    <a:pt x="1354" y="180"/>
                    <a:pt x="1353" y="180"/>
                  </a:cubicBezTo>
                  <a:cubicBezTo>
                    <a:pt x="1353" y="180"/>
                    <a:pt x="1353" y="180"/>
                    <a:pt x="1352" y="180"/>
                  </a:cubicBezTo>
                  <a:cubicBezTo>
                    <a:pt x="1353" y="180"/>
                    <a:pt x="1353" y="179"/>
                    <a:pt x="1353" y="179"/>
                  </a:cubicBezTo>
                  <a:cubicBezTo>
                    <a:pt x="1354" y="179"/>
                    <a:pt x="1354" y="179"/>
                    <a:pt x="1355" y="179"/>
                  </a:cubicBezTo>
                  <a:moveTo>
                    <a:pt x="122" y="46"/>
                  </a:moveTo>
                  <a:cubicBezTo>
                    <a:pt x="122" y="47"/>
                    <a:pt x="122" y="48"/>
                    <a:pt x="122" y="49"/>
                  </a:cubicBezTo>
                  <a:cubicBezTo>
                    <a:pt x="123" y="50"/>
                    <a:pt x="123" y="50"/>
                    <a:pt x="123" y="51"/>
                  </a:cubicBezTo>
                  <a:cubicBezTo>
                    <a:pt x="123" y="50"/>
                    <a:pt x="123" y="49"/>
                    <a:pt x="124" y="49"/>
                  </a:cubicBezTo>
                  <a:cubicBezTo>
                    <a:pt x="126" y="49"/>
                    <a:pt x="125" y="47"/>
                    <a:pt x="125" y="46"/>
                  </a:cubicBezTo>
                  <a:cubicBezTo>
                    <a:pt x="125" y="45"/>
                    <a:pt x="126" y="45"/>
                    <a:pt x="126" y="45"/>
                  </a:cubicBezTo>
                  <a:cubicBezTo>
                    <a:pt x="127" y="46"/>
                    <a:pt x="128" y="46"/>
                    <a:pt x="129" y="46"/>
                  </a:cubicBezTo>
                  <a:cubicBezTo>
                    <a:pt x="129" y="45"/>
                    <a:pt x="128" y="44"/>
                    <a:pt x="128" y="44"/>
                  </a:cubicBezTo>
                  <a:cubicBezTo>
                    <a:pt x="127" y="43"/>
                    <a:pt x="126" y="43"/>
                    <a:pt x="126" y="43"/>
                  </a:cubicBezTo>
                  <a:cubicBezTo>
                    <a:pt x="124" y="41"/>
                    <a:pt x="124" y="42"/>
                    <a:pt x="124" y="43"/>
                  </a:cubicBezTo>
                  <a:cubicBezTo>
                    <a:pt x="124" y="44"/>
                    <a:pt x="124" y="44"/>
                    <a:pt x="124" y="44"/>
                  </a:cubicBezTo>
                  <a:cubicBezTo>
                    <a:pt x="124" y="45"/>
                    <a:pt x="124" y="45"/>
                    <a:pt x="124" y="46"/>
                  </a:cubicBezTo>
                  <a:cubicBezTo>
                    <a:pt x="124" y="45"/>
                    <a:pt x="124" y="45"/>
                    <a:pt x="123" y="44"/>
                  </a:cubicBezTo>
                  <a:cubicBezTo>
                    <a:pt x="123" y="44"/>
                    <a:pt x="123" y="43"/>
                    <a:pt x="123" y="43"/>
                  </a:cubicBezTo>
                  <a:cubicBezTo>
                    <a:pt x="123" y="43"/>
                    <a:pt x="123" y="44"/>
                    <a:pt x="123" y="44"/>
                  </a:cubicBezTo>
                  <a:cubicBezTo>
                    <a:pt x="122" y="45"/>
                    <a:pt x="122" y="46"/>
                    <a:pt x="122" y="46"/>
                  </a:cubicBezTo>
                  <a:moveTo>
                    <a:pt x="723" y="1964"/>
                  </a:moveTo>
                  <a:cubicBezTo>
                    <a:pt x="725" y="1965"/>
                    <a:pt x="726" y="1966"/>
                    <a:pt x="727" y="1966"/>
                  </a:cubicBezTo>
                  <a:cubicBezTo>
                    <a:pt x="729" y="1964"/>
                    <a:pt x="732" y="1965"/>
                    <a:pt x="734" y="1964"/>
                  </a:cubicBezTo>
                  <a:cubicBezTo>
                    <a:pt x="734" y="1964"/>
                    <a:pt x="735" y="1964"/>
                    <a:pt x="735" y="1963"/>
                  </a:cubicBezTo>
                  <a:cubicBezTo>
                    <a:pt x="735" y="1963"/>
                    <a:pt x="735" y="1963"/>
                    <a:pt x="734" y="1963"/>
                  </a:cubicBezTo>
                  <a:cubicBezTo>
                    <a:pt x="733" y="1963"/>
                    <a:pt x="732" y="1962"/>
                    <a:pt x="732" y="1961"/>
                  </a:cubicBezTo>
                  <a:cubicBezTo>
                    <a:pt x="732" y="1960"/>
                    <a:pt x="730" y="1960"/>
                    <a:pt x="730" y="1961"/>
                  </a:cubicBezTo>
                  <a:cubicBezTo>
                    <a:pt x="730" y="1963"/>
                    <a:pt x="730" y="1963"/>
                    <a:pt x="728" y="1963"/>
                  </a:cubicBezTo>
                  <a:cubicBezTo>
                    <a:pt x="727" y="1963"/>
                    <a:pt x="726" y="1964"/>
                    <a:pt x="724" y="1964"/>
                  </a:cubicBezTo>
                  <a:cubicBezTo>
                    <a:pt x="724" y="1964"/>
                    <a:pt x="724" y="1964"/>
                    <a:pt x="723" y="1964"/>
                  </a:cubicBezTo>
                  <a:moveTo>
                    <a:pt x="481" y="116"/>
                  </a:moveTo>
                  <a:cubicBezTo>
                    <a:pt x="482" y="116"/>
                    <a:pt x="483" y="116"/>
                    <a:pt x="485" y="114"/>
                  </a:cubicBezTo>
                  <a:cubicBezTo>
                    <a:pt x="486" y="113"/>
                    <a:pt x="485" y="113"/>
                    <a:pt x="484" y="113"/>
                  </a:cubicBezTo>
                  <a:cubicBezTo>
                    <a:pt x="483" y="112"/>
                    <a:pt x="481" y="112"/>
                    <a:pt x="480" y="112"/>
                  </a:cubicBezTo>
                  <a:cubicBezTo>
                    <a:pt x="479" y="112"/>
                    <a:pt x="478" y="113"/>
                    <a:pt x="478" y="114"/>
                  </a:cubicBezTo>
                  <a:cubicBezTo>
                    <a:pt x="477" y="115"/>
                    <a:pt x="478" y="116"/>
                    <a:pt x="479" y="116"/>
                  </a:cubicBezTo>
                  <a:cubicBezTo>
                    <a:pt x="479" y="116"/>
                    <a:pt x="480" y="116"/>
                    <a:pt x="481" y="116"/>
                  </a:cubicBezTo>
                  <a:moveTo>
                    <a:pt x="370" y="136"/>
                  </a:moveTo>
                  <a:cubicBezTo>
                    <a:pt x="370" y="135"/>
                    <a:pt x="369" y="135"/>
                    <a:pt x="369" y="135"/>
                  </a:cubicBezTo>
                  <a:cubicBezTo>
                    <a:pt x="366" y="137"/>
                    <a:pt x="363" y="135"/>
                    <a:pt x="361" y="137"/>
                  </a:cubicBezTo>
                  <a:cubicBezTo>
                    <a:pt x="360" y="135"/>
                    <a:pt x="359" y="136"/>
                    <a:pt x="358" y="137"/>
                  </a:cubicBezTo>
                  <a:cubicBezTo>
                    <a:pt x="358" y="137"/>
                    <a:pt x="358" y="138"/>
                    <a:pt x="358" y="138"/>
                  </a:cubicBezTo>
                  <a:cubicBezTo>
                    <a:pt x="358" y="139"/>
                    <a:pt x="358" y="139"/>
                    <a:pt x="359" y="139"/>
                  </a:cubicBezTo>
                  <a:cubicBezTo>
                    <a:pt x="361" y="139"/>
                    <a:pt x="362" y="139"/>
                    <a:pt x="364" y="138"/>
                  </a:cubicBezTo>
                  <a:cubicBezTo>
                    <a:pt x="365" y="137"/>
                    <a:pt x="366" y="137"/>
                    <a:pt x="367" y="138"/>
                  </a:cubicBezTo>
                  <a:cubicBezTo>
                    <a:pt x="367" y="138"/>
                    <a:pt x="370" y="137"/>
                    <a:pt x="370" y="136"/>
                  </a:cubicBezTo>
                  <a:moveTo>
                    <a:pt x="787" y="1959"/>
                  </a:moveTo>
                  <a:cubicBezTo>
                    <a:pt x="787" y="1959"/>
                    <a:pt x="787" y="1959"/>
                    <a:pt x="787" y="1959"/>
                  </a:cubicBezTo>
                  <a:cubicBezTo>
                    <a:pt x="789" y="1959"/>
                    <a:pt x="790" y="1959"/>
                    <a:pt x="790" y="1961"/>
                  </a:cubicBezTo>
                  <a:cubicBezTo>
                    <a:pt x="790" y="1961"/>
                    <a:pt x="791" y="1961"/>
                    <a:pt x="791" y="1961"/>
                  </a:cubicBezTo>
                  <a:cubicBezTo>
                    <a:pt x="792" y="1960"/>
                    <a:pt x="793" y="1959"/>
                    <a:pt x="795" y="1959"/>
                  </a:cubicBezTo>
                  <a:cubicBezTo>
                    <a:pt x="796" y="1959"/>
                    <a:pt x="796" y="1958"/>
                    <a:pt x="796" y="1957"/>
                  </a:cubicBezTo>
                  <a:cubicBezTo>
                    <a:pt x="796" y="1956"/>
                    <a:pt x="795" y="1956"/>
                    <a:pt x="795" y="1955"/>
                  </a:cubicBezTo>
                  <a:cubicBezTo>
                    <a:pt x="793" y="1958"/>
                    <a:pt x="791" y="1957"/>
                    <a:pt x="789" y="1957"/>
                  </a:cubicBezTo>
                  <a:cubicBezTo>
                    <a:pt x="789" y="1957"/>
                    <a:pt x="788" y="1958"/>
                    <a:pt x="787" y="1958"/>
                  </a:cubicBezTo>
                  <a:cubicBezTo>
                    <a:pt x="787" y="1958"/>
                    <a:pt x="787" y="1959"/>
                    <a:pt x="787" y="1959"/>
                  </a:cubicBezTo>
                  <a:moveTo>
                    <a:pt x="33" y="1648"/>
                  </a:moveTo>
                  <a:cubicBezTo>
                    <a:pt x="33" y="1647"/>
                    <a:pt x="33" y="1647"/>
                    <a:pt x="33" y="1647"/>
                  </a:cubicBezTo>
                  <a:cubicBezTo>
                    <a:pt x="33" y="1646"/>
                    <a:pt x="32" y="1645"/>
                    <a:pt x="32" y="1644"/>
                  </a:cubicBezTo>
                  <a:cubicBezTo>
                    <a:pt x="32" y="1644"/>
                    <a:pt x="31" y="1644"/>
                    <a:pt x="31" y="1643"/>
                  </a:cubicBezTo>
                  <a:cubicBezTo>
                    <a:pt x="31" y="1644"/>
                    <a:pt x="30" y="1644"/>
                    <a:pt x="30" y="1644"/>
                  </a:cubicBezTo>
                  <a:cubicBezTo>
                    <a:pt x="30" y="1647"/>
                    <a:pt x="31" y="1650"/>
                    <a:pt x="29" y="1653"/>
                  </a:cubicBezTo>
                  <a:cubicBezTo>
                    <a:pt x="28" y="1654"/>
                    <a:pt x="29" y="1655"/>
                    <a:pt x="29" y="1656"/>
                  </a:cubicBezTo>
                  <a:cubicBezTo>
                    <a:pt x="29" y="1656"/>
                    <a:pt x="30" y="1657"/>
                    <a:pt x="31" y="1657"/>
                  </a:cubicBezTo>
                  <a:cubicBezTo>
                    <a:pt x="31" y="1657"/>
                    <a:pt x="31" y="1656"/>
                    <a:pt x="31" y="1656"/>
                  </a:cubicBezTo>
                  <a:cubicBezTo>
                    <a:pt x="31" y="1655"/>
                    <a:pt x="31" y="1654"/>
                    <a:pt x="31" y="1653"/>
                  </a:cubicBezTo>
                  <a:cubicBezTo>
                    <a:pt x="32" y="1651"/>
                    <a:pt x="30" y="1649"/>
                    <a:pt x="33" y="1648"/>
                  </a:cubicBezTo>
                  <a:moveTo>
                    <a:pt x="54" y="1420"/>
                  </a:moveTo>
                  <a:cubicBezTo>
                    <a:pt x="54" y="1420"/>
                    <a:pt x="55" y="1419"/>
                    <a:pt x="55" y="1419"/>
                  </a:cubicBezTo>
                  <a:cubicBezTo>
                    <a:pt x="56" y="1417"/>
                    <a:pt x="57" y="1415"/>
                    <a:pt x="57" y="1413"/>
                  </a:cubicBezTo>
                  <a:cubicBezTo>
                    <a:pt x="57" y="1412"/>
                    <a:pt x="56" y="1410"/>
                    <a:pt x="56" y="1409"/>
                  </a:cubicBezTo>
                  <a:cubicBezTo>
                    <a:pt x="56" y="1408"/>
                    <a:pt x="54" y="1408"/>
                    <a:pt x="54" y="1408"/>
                  </a:cubicBezTo>
                  <a:cubicBezTo>
                    <a:pt x="54" y="1409"/>
                    <a:pt x="54" y="1409"/>
                    <a:pt x="54" y="1410"/>
                  </a:cubicBezTo>
                  <a:cubicBezTo>
                    <a:pt x="54" y="1411"/>
                    <a:pt x="56" y="1411"/>
                    <a:pt x="55" y="1412"/>
                  </a:cubicBezTo>
                  <a:cubicBezTo>
                    <a:pt x="53" y="1414"/>
                    <a:pt x="55" y="1417"/>
                    <a:pt x="53" y="1419"/>
                  </a:cubicBezTo>
                  <a:cubicBezTo>
                    <a:pt x="53" y="1419"/>
                    <a:pt x="54" y="1419"/>
                    <a:pt x="54" y="1420"/>
                  </a:cubicBezTo>
                  <a:moveTo>
                    <a:pt x="454" y="134"/>
                  </a:moveTo>
                  <a:cubicBezTo>
                    <a:pt x="456" y="134"/>
                    <a:pt x="456" y="134"/>
                    <a:pt x="456" y="134"/>
                  </a:cubicBezTo>
                  <a:cubicBezTo>
                    <a:pt x="457" y="134"/>
                    <a:pt x="458" y="133"/>
                    <a:pt x="458" y="133"/>
                  </a:cubicBezTo>
                  <a:cubicBezTo>
                    <a:pt x="458" y="132"/>
                    <a:pt x="457" y="132"/>
                    <a:pt x="457" y="132"/>
                  </a:cubicBezTo>
                  <a:cubicBezTo>
                    <a:pt x="455" y="132"/>
                    <a:pt x="455" y="131"/>
                    <a:pt x="454" y="130"/>
                  </a:cubicBezTo>
                  <a:cubicBezTo>
                    <a:pt x="454" y="129"/>
                    <a:pt x="454" y="129"/>
                    <a:pt x="453" y="129"/>
                  </a:cubicBezTo>
                  <a:cubicBezTo>
                    <a:pt x="453" y="130"/>
                    <a:pt x="453" y="130"/>
                    <a:pt x="453" y="130"/>
                  </a:cubicBezTo>
                  <a:cubicBezTo>
                    <a:pt x="453" y="131"/>
                    <a:pt x="453" y="131"/>
                    <a:pt x="453" y="131"/>
                  </a:cubicBezTo>
                  <a:cubicBezTo>
                    <a:pt x="452" y="131"/>
                    <a:pt x="450" y="131"/>
                    <a:pt x="449" y="131"/>
                  </a:cubicBezTo>
                  <a:cubicBezTo>
                    <a:pt x="448" y="131"/>
                    <a:pt x="448" y="132"/>
                    <a:pt x="448" y="132"/>
                  </a:cubicBezTo>
                  <a:cubicBezTo>
                    <a:pt x="448" y="132"/>
                    <a:pt x="448" y="132"/>
                    <a:pt x="449" y="132"/>
                  </a:cubicBezTo>
                  <a:cubicBezTo>
                    <a:pt x="451" y="133"/>
                    <a:pt x="453" y="134"/>
                    <a:pt x="454" y="134"/>
                  </a:cubicBezTo>
                  <a:moveTo>
                    <a:pt x="787" y="1935"/>
                  </a:moveTo>
                  <a:cubicBezTo>
                    <a:pt x="787" y="1936"/>
                    <a:pt x="787" y="1936"/>
                    <a:pt x="787" y="1937"/>
                  </a:cubicBezTo>
                  <a:cubicBezTo>
                    <a:pt x="787" y="1937"/>
                    <a:pt x="787" y="1937"/>
                    <a:pt x="788" y="1937"/>
                  </a:cubicBezTo>
                  <a:cubicBezTo>
                    <a:pt x="789" y="1937"/>
                    <a:pt x="791" y="1936"/>
                    <a:pt x="792" y="1938"/>
                  </a:cubicBezTo>
                  <a:cubicBezTo>
                    <a:pt x="793" y="1939"/>
                    <a:pt x="795" y="1939"/>
                    <a:pt x="797" y="1938"/>
                  </a:cubicBezTo>
                  <a:cubicBezTo>
                    <a:pt x="797" y="1938"/>
                    <a:pt x="797" y="1937"/>
                    <a:pt x="797" y="1937"/>
                  </a:cubicBezTo>
                  <a:cubicBezTo>
                    <a:pt x="795" y="1937"/>
                    <a:pt x="796" y="1936"/>
                    <a:pt x="796" y="1935"/>
                  </a:cubicBezTo>
                  <a:cubicBezTo>
                    <a:pt x="795" y="1935"/>
                    <a:pt x="795" y="1935"/>
                    <a:pt x="794" y="1935"/>
                  </a:cubicBezTo>
                  <a:cubicBezTo>
                    <a:pt x="792" y="1935"/>
                    <a:pt x="789" y="1935"/>
                    <a:pt x="787" y="1935"/>
                  </a:cubicBezTo>
                  <a:moveTo>
                    <a:pt x="29" y="1969"/>
                  </a:moveTo>
                  <a:cubicBezTo>
                    <a:pt x="29" y="1968"/>
                    <a:pt x="29" y="1967"/>
                    <a:pt x="29" y="1965"/>
                  </a:cubicBezTo>
                  <a:cubicBezTo>
                    <a:pt x="29" y="1964"/>
                    <a:pt x="29" y="1964"/>
                    <a:pt x="29" y="1963"/>
                  </a:cubicBezTo>
                  <a:cubicBezTo>
                    <a:pt x="28" y="1964"/>
                    <a:pt x="28" y="1964"/>
                    <a:pt x="28" y="1965"/>
                  </a:cubicBezTo>
                  <a:cubicBezTo>
                    <a:pt x="28" y="1966"/>
                    <a:pt x="28" y="1967"/>
                    <a:pt x="28" y="1968"/>
                  </a:cubicBezTo>
                  <a:cubicBezTo>
                    <a:pt x="28" y="1968"/>
                    <a:pt x="29" y="1968"/>
                    <a:pt x="28" y="1969"/>
                  </a:cubicBezTo>
                  <a:cubicBezTo>
                    <a:pt x="27" y="1969"/>
                    <a:pt x="26" y="1970"/>
                    <a:pt x="27" y="1970"/>
                  </a:cubicBezTo>
                  <a:cubicBezTo>
                    <a:pt x="27" y="1972"/>
                    <a:pt x="28" y="1973"/>
                    <a:pt x="28" y="1975"/>
                  </a:cubicBezTo>
                  <a:cubicBezTo>
                    <a:pt x="28" y="1975"/>
                    <a:pt x="29" y="1975"/>
                    <a:pt x="29" y="1975"/>
                  </a:cubicBezTo>
                  <a:cubicBezTo>
                    <a:pt x="29" y="1975"/>
                    <a:pt x="29" y="1975"/>
                    <a:pt x="29" y="1975"/>
                  </a:cubicBezTo>
                  <a:cubicBezTo>
                    <a:pt x="29" y="1973"/>
                    <a:pt x="29" y="1971"/>
                    <a:pt x="29" y="1969"/>
                  </a:cubicBezTo>
                  <a:moveTo>
                    <a:pt x="366" y="1974"/>
                  </a:moveTo>
                  <a:cubicBezTo>
                    <a:pt x="364" y="1974"/>
                    <a:pt x="362" y="1973"/>
                    <a:pt x="360" y="1974"/>
                  </a:cubicBezTo>
                  <a:cubicBezTo>
                    <a:pt x="359" y="1974"/>
                    <a:pt x="359" y="1974"/>
                    <a:pt x="359" y="1974"/>
                  </a:cubicBezTo>
                  <a:cubicBezTo>
                    <a:pt x="359" y="1974"/>
                    <a:pt x="359" y="1975"/>
                    <a:pt x="359" y="1975"/>
                  </a:cubicBezTo>
                  <a:cubicBezTo>
                    <a:pt x="359" y="1975"/>
                    <a:pt x="360" y="1976"/>
                    <a:pt x="360" y="1975"/>
                  </a:cubicBezTo>
                  <a:cubicBezTo>
                    <a:pt x="361" y="1975"/>
                    <a:pt x="361" y="1975"/>
                    <a:pt x="363" y="1975"/>
                  </a:cubicBezTo>
                  <a:cubicBezTo>
                    <a:pt x="365" y="1976"/>
                    <a:pt x="368" y="1975"/>
                    <a:pt x="371" y="1975"/>
                  </a:cubicBezTo>
                  <a:cubicBezTo>
                    <a:pt x="371" y="1975"/>
                    <a:pt x="372" y="1975"/>
                    <a:pt x="372" y="1974"/>
                  </a:cubicBezTo>
                  <a:cubicBezTo>
                    <a:pt x="371" y="1974"/>
                    <a:pt x="371" y="1974"/>
                    <a:pt x="371" y="1974"/>
                  </a:cubicBezTo>
                  <a:cubicBezTo>
                    <a:pt x="369" y="1973"/>
                    <a:pt x="367" y="1974"/>
                    <a:pt x="366" y="1974"/>
                  </a:cubicBezTo>
                  <a:moveTo>
                    <a:pt x="1342" y="1129"/>
                  </a:moveTo>
                  <a:cubicBezTo>
                    <a:pt x="1342" y="1128"/>
                    <a:pt x="1342" y="1126"/>
                    <a:pt x="1341" y="1125"/>
                  </a:cubicBezTo>
                  <a:cubicBezTo>
                    <a:pt x="1341" y="1125"/>
                    <a:pt x="1341" y="1125"/>
                    <a:pt x="1341" y="1125"/>
                  </a:cubicBezTo>
                  <a:cubicBezTo>
                    <a:pt x="1340" y="1125"/>
                    <a:pt x="1340" y="1125"/>
                    <a:pt x="1340" y="1125"/>
                  </a:cubicBezTo>
                  <a:cubicBezTo>
                    <a:pt x="1340" y="1125"/>
                    <a:pt x="1340" y="1125"/>
                    <a:pt x="1340" y="1126"/>
                  </a:cubicBezTo>
                  <a:cubicBezTo>
                    <a:pt x="1339" y="1130"/>
                    <a:pt x="1341" y="1134"/>
                    <a:pt x="1339" y="1138"/>
                  </a:cubicBezTo>
                  <a:cubicBezTo>
                    <a:pt x="1339" y="1138"/>
                    <a:pt x="1340" y="1139"/>
                    <a:pt x="1340" y="1139"/>
                  </a:cubicBezTo>
                  <a:cubicBezTo>
                    <a:pt x="1340" y="1139"/>
                    <a:pt x="1341" y="1139"/>
                    <a:pt x="1341" y="1138"/>
                  </a:cubicBezTo>
                  <a:cubicBezTo>
                    <a:pt x="1341" y="1135"/>
                    <a:pt x="1341" y="1132"/>
                    <a:pt x="1342" y="1129"/>
                  </a:cubicBezTo>
                  <a:moveTo>
                    <a:pt x="441" y="119"/>
                  </a:moveTo>
                  <a:cubicBezTo>
                    <a:pt x="441" y="118"/>
                    <a:pt x="441" y="118"/>
                    <a:pt x="440" y="117"/>
                  </a:cubicBezTo>
                  <a:cubicBezTo>
                    <a:pt x="439" y="117"/>
                    <a:pt x="439" y="117"/>
                    <a:pt x="437" y="117"/>
                  </a:cubicBezTo>
                  <a:cubicBezTo>
                    <a:pt x="436" y="118"/>
                    <a:pt x="435" y="118"/>
                    <a:pt x="434" y="118"/>
                  </a:cubicBezTo>
                  <a:cubicBezTo>
                    <a:pt x="433" y="116"/>
                    <a:pt x="432" y="118"/>
                    <a:pt x="431" y="118"/>
                  </a:cubicBezTo>
                  <a:cubicBezTo>
                    <a:pt x="430" y="118"/>
                    <a:pt x="430" y="119"/>
                    <a:pt x="430" y="119"/>
                  </a:cubicBezTo>
                  <a:cubicBezTo>
                    <a:pt x="430" y="119"/>
                    <a:pt x="431" y="120"/>
                    <a:pt x="431" y="120"/>
                  </a:cubicBezTo>
                  <a:cubicBezTo>
                    <a:pt x="432" y="120"/>
                    <a:pt x="434" y="120"/>
                    <a:pt x="435" y="119"/>
                  </a:cubicBezTo>
                  <a:cubicBezTo>
                    <a:pt x="437" y="118"/>
                    <a:pt x="438" y="121"/>
                    <a:pt x="439" y="120"/>
                  </a:cubicBezTo>
                  <a:cubicBezTo>
                    <a:pt x="440" y="119"/>
                    <a:pt x="440" y="119"/>
                    <a:pt x="441" y="119"/>
                  </a:cubicBezTo>
                  <a:moveTo>
                    <a:pt x="78" y="953"/>
                  </a:moveTo>
                  <a:cubicBezTo>
                    <a:pt x="78" y="950"/>
                    <a:pt x="78" y="950"/>
                    <a:pt x="76" y="950"/>
                  </a:cubicBezTo>
                  <a:cubicBezTo>
                    <a:pt x="75" y="950"/>
                    <a:pt x="74" y="951"/>
                    <a:pt x="74" y="952"/>
                  </a:cubicBezTo>
                  <a:cubicBezTo>
                    <a:pt x="75" y="953"/>
                    <a:pt x="74" y="953"/>
                    <a:pt x="74" y="954"/>
                  </a:cubicBezTo>
                  <a:cubicBezTo>
                    <a:pt x="75" y="955"/>
                    <a:pt x="77" y="957"/>
                    <a:pt x="77" y="957"/>
                  </a:cubicBezTo>
                  <a:cubicBezTo>
                    <a:pt x="78" y="957"/>
                    <a:pt x="78" y="956"/>
                    <a:pt x="78" y="956"/>
                  </a:cubicBezTo>
                  <a:cubicBezTo>
                    <a:pt x="76" y="955"/>
                    <a:pt x="80" y="954"/>
                    <a:pt x="78" y="953"/>
                  </a:cubicBezTo>
                  <a:moveTo>
                    <a:pt x="626" y="94"/>
                  </a:moveTo>
                  <a:cubicBezTo>
                    <a:pt x="628" y="94"/>
                    <a:pt x="629" y="94"/>
                    <a:pt x="630" y="94"/>
                  </a:cubicBezTo>
                  <a:cubicBezTo>
                    <a:pt x="631" y="94"/>
                    <a:pt x="631" y="94"/>
                    <a:pt x="631" y="93"/>
                  </a:cubicBezTo>
                  <a:cubicBezTo>
                    <a:pt x="631" y="93"/>
                    <a:pt x="631" y="92"/>
                    <a:pt x="631" y="92"/>
                  </a:cubicBezTo>
                  <a:cubicBezTo>
                    <a:pt x="630" y="92"/>
                    <a:pt x="629" y="91"/>
                    <a:pt x="629" y="91"/>
                  </a:cubicBezTo>
                  <a:cubicBezTo>
                    <a:pt x="626" y="91"/>
                    <a:pt x="624" y="92"/>
                    <a:pt x="622" y="92"/>
                  </a:cubicBezTo>
                  <a:cubicBezTo>
                    <a:pt x="622" y="92"/>
                    <a:pt x="622" y="93"/>
                    <a:pt x="622" y="93"/>
                  </a:cubicBezTo>
                  <a:cubicBezTo>
                    <a:pt x="622" y="93"/>
                    <a:pt x="622" y="94"/>
                    <a:pt x="622" y="94"/>
                  </a:cubicBezTo>
                  <a:cubicBezTo>
                    <a:pt x="624" y="94"/>
                    <a:pt x="625" y="94"/>
                    <a:pt x="626" y="94"/>
                  </a:cubicBezTo>
                  <a:moveTo>
                    <a:pt x="1355" y="276"/>
                  </a:moveTo>
                  <a:cubicBezTo>
                    <a:pt x="1356" y="276"/>
                    <a:pt x="1356" y="276"/>
                    <a:pt x="1356" y="275"/>
                  </a:cubicBezTo>
                  <a:cubicBezTo>
                    <a:pt x="1356" y="275"/>
                    <a:pt x="1356" y="274"/>
                    <a:pt x="1356" y="274"/>
                  </a:cubicBezTo>
                  <a:cubicBezTo>
                    <a:pt x="1354" y="274"/>
                    <a:pt x="1352" y="274"/>
                    <a:pt x="1352" y="275"/>
                  </a:cubicBezTo>
                  <a:cubicBezTo>
                    <a:pt x="1350" y="277"/>
                    <a:pt x="1349" y="273"/>
                    <a:pt x="1347" y="275"/>
                  </a:cubicBezTo>
                  <a:cubicBezTo>
                    <a:pt x="1347" y="275"/>
                    <a:pt x="1347" y="275"/>
                    <a:pt x="1346" y="274"/>
                  </a:cubicBezTo>
                  <a:cubicBezTo>
                    <a:pt x="1346" y="274"/>
                    <a:pt x="1346" y="274"/>
                    <a:pt x="1345" y="273"/>
                  </a:cubicBezTo>
                  <a:cubicBezTo>
                    <a:pt x="1345" y="274"/>
                    <a:pt x="1345" y="274"/>
                    <a:pt x="1345" y="274"/>
                  </a:cubicBezTo>
                  <a:cubicBezTo>
                    <a:pt x="1344" y="275"/>
                    <a:pt x="1345" y="276"/>
                    <a:pt x="1345" y="276"/>
                  </a:cubicBezTo>
                  <a:cubicBezTo>
                    <a:pt x="1342" y="278"/>
                    <a:pt x="1345" y="277"/>
                    <a:pt x="1345" y="277"/>
                  </a:cubicBezTo>
                  <a:cubicBezTo>
                    <a:pt x="1347" y="277"/>
                    <a:pt x="1348" y="276"/>
                    <a:pt x="1349" y="276"/>
                  </a:cubicBezTo>
                  <a:cubicBezTo>
                    <a:pt x="1350" y="276"/>
                    <a:pt x="1351" y="276"/>
                    <a:pt x="1352" y="276"/>
                  </a:cubicBezTo>
                  <a:cubicBezTo>
                    <a:pt x="1353" y="274"/>
                    <a:pt x="1354" y="276"/>
                    <a:pt x="1355" y="276"/>
                  </a:cubicBezTo>
                  <a:moveTo>
                    <a:pt x="387" y="1994"/>
                  </a:moveTo>
                  <a:cubicBezTo>
                    <a:pt x="388" y="1994"/>
                    <a:pt x="390" y="1994"/>
                    <a:pt x="391" y="1994"/>
                  </a:cubicBezTo>
                  <a:cubicBezTo>
                    <a:pt x="391" y="1994"/>
                    <a:pt x="392" y="1994"/>
                    <a:pt x="392" y="1993"/>
                  </a:cubicBezTo>
                  <a:cubicBezTo>
                    <a:pt x="392" y="1992"/>
                    <a:pt x="391" y="1992"/>
                    <a:pt x="391" y="1992"/>
                  </a:cubicBezTo>
                  <a:cubicBezTo>
                    <a:pt x="389" y="1992"/>
                    <a:pt x="388" y="1992"/>
                    <a:pt x="387" y="1992"/>
                  </a:cubicBezTo>
                  <a:cubicBezTo>
                    <a:pt x="386" y="1992"/>
                    <a:pt x="385" y="1993"/>
                    <a:pt x="385" y="1992"/>
                  </a:cubicBezTo>
                  <a:cubicBezTo>
                    <a:pt x="383" y="1990"/>
                    <a:pt x="382" y="1994"/>
                    <a:pt x="380" y="1993"/>
                  </a:cubicBezTo>
                  <a:cubicBezTo>
                    <a:pt x="380" y="1993"/>
                    <a:pt x="380" y="1994"/>
                    <a:pt x="380" y="1994"/>
                  </a:cubicBezTo>
                  <a:cubicBezTo>
                    <a:pt x="380" y="1994"/>
                    <a:pt x="380" y="1995"/>
                    <a:pt x="381" y="1995"/>
                  </a:cubicBezTo>
                  <a:cubicBezTo>
                    <a:pt x="383" y="1993"/>
                    <a:pt x="385" y="1994"/>
                    <a:pt x="387" y="1994"/>
                  </a:cubicBezTo>
                  <a:moveTo>
                    <a:pt x="349" y="135"/>
                  </a:moveTo>
                  <a:cubicBezTo>
                    <a:pt x="349" y="135"/>
                    <a:pt x="348" y="135"/>
                    <a:pt x="348" y="136"/>
                  </a:cubicBezTo>
                  <a:cubicBezTo>
                    <a:pt x="348" y="137"/>
                    <a:pt x="347" y="138"/>
                    <a:pt x="347" y="138"/>
                  </a:cubicBezTo>
                  <a:cubicBezTo>
                    <a:pt x="348" y="139"/>
                    <a:pt x="349" y="139"/>
                    <a:pt x="349" y="139"/>
                  </a:cubicBezTo>
                  <a:cubicBezTo>
                    <a:pt x="350" y="139"/>
                    <a:pt x="351" y="139"/>
                    <a:pt x="351" y="140"/>
                  </a:cubicBezTo>
                  <a:cubicBezTo>
                    <a:pt x="352" y="141"/>
                    <a:pt x="353" y="141"/>
                    <a:pt x="354" y="140"/>
                  </a:cubicBezTo>
                  <a:cubicBezTo>
                    <a:pt x="354" y="139"/>
                    <a:pt x="355" y="139"/>
                    <a:pt x="354" y="138"/>
                  </a:cubicBezTo>
                  <a:cubicBezTo>
                    <a:pt x="354" y="138"/>
                    <a:pt x="353" y="137"/>
                    <a:pt x="352" y="137"/>
                  </a:cubicBezTo>
                  <a:cubicBezTo>
                    <a:pt x="352" y="138"/>
                    <a:pt x="351" y="139"/>
                    <a:pt x="351" y="137"/>
                  </a:cubicBezTo>
                  <a:cubicBezTo>
                    <a:pt x="351" y="136"/>
                    <a:pt x="350" y="135"/>
                    <a:pt x="349" y="135"/>
                  </a:cubicBezTo>
                  <a:moveTo>
                    <a:pt x="60" y="1490"/>
                  </a:moveTo>
                  <a:cubicBezTo>
                    <a:pt x="60" y="1490"/>
                    <a:pt x="59" y="1489"/>
                    <a:pt x="58" y="1489"/>
                  </a:cubicBezTo>
                  <a:cubicBezTo>
                    <a:pt x="58" y="1489"/>
                    <a:pt x="57" y="1489"/>
                    <a:pt x="57" y="1490"/>
                  </a:cubicBezTo>
                  <a:cubicBezTo>
                    <a:pt x="57" y="1491"/>
                    <a:pt x="56" y="1492"/>
                    <a:pt x="56" y="1493"/>
                  </a:cubicBezTo>
                  <a:cubicBezTo>
                    <a:pt x="56" y="1494"/>
                    <a:pt x="56" y="1496"/>
                    <a:pt x="56" y="1497"/>
                  </a:cubicBezTo>
                  <a:cubicBezTo>
                    <a:pt x="56" y="1497"/>
                    <a:pt x="54" y="1497"/>
                    <a:pt x="56" y="1498"/>
                  </a:cubicBezTo>
                  <a:cubicBezTo>
                    <a:pt x="56" y="1498"/>
                    <a:pt x="57" y="1498"/>
                    <a:pt x="57" y="1498"/>
                  </a:cubicBezTo>
                  <a:cubicBezTo>
                    <a:pt x="57" y="1498"/>
                    <a:pt x="58" y="1497"/>
                    <a:pt x="58" y="1497"/>
                  </a:cubicBezTo>
                  <a:cubicBezTo>
                    <a:pt x="59" y="1496"/>
                    <a:pt x="59" y="1494"/>
                    <a:pt x="59" y="1494"/>
                  </a:cubicBezTo>
                  <a:cubicBezTo>
                    <a:pt x="57" y="1492"/>
                    <a:pt x="60" y="1492"/>
                    <a:pt x="60" y="1491"/>
                  </a:cubicBezTo>
                  <a:cubicBezTo>
                    <a:pt x="60" y="1491"/>
                    <a:pt x="60" y="1491"/>
                    <a:pt x="60" y="1490"/>
                  </a:cubicBezTo>
                  <a:moveTo>
                    <a:pt x="31" y="1505"/>
                  </a:moveTo>
                  <a:cubicBezTo>
                    <a:pt x="31" y="1504"/>
                    <a:pt x="31" y="1503"/>
                    <a:pt x="31" y="1503"/>
                  </a:cubicBezTo>
                  <a:cubicBezTo>
                    <a:pt x="31" y="1502"/>
                    <a:pt x="32" y="1500"/>
                    <a:pt x="31" y="1500"/>
                  </a:cubicBezTo>
                  <a:cubicBezTo>
                    <a:pt x="30" y="1499"/>
                    <a:pt x="31" y="1502"/>
                    <a:pt x="29" y="1503"/>
                  </a:cubicBezTo>
                  <a:cubicBezTo>
                    <a:pt x="29" y="1503"/>
                    <a:pt x="29" y="1504"/>
                    <a:pt x="29" y="1505"/>
                  </a:cubicBezTo>
                  <a:cubicBezTo>
                    <a:pt x="29" y="1506"/>
                    <a:pt x="29" y="1508"/>
                    <a:pt x="29" y="1510"/>
                  </a:cubicBezTo>
                  <a:cubicBezTo>
                    <a:pt x="29" y="1511"/>
                    <a:pt x="29" y="1513"/>
                    <a:pt x="30" y="1513"/>
                  </a:cubicBezTo>
                  <a:cubicBezTo>
                    <a:pt x="31" y="1513"/>
                    <a:pt x="30" y="1511"/>
                    <a:pt x="31" y="1510"/>
                  </a:cubicBezTo>
                  <a:cubicBezTo>
                    <a:pt x="32" y="1509"/>
                    <a:pt x="31" y="1507"/>
                    <a:pt x="31" y="1505"/>
                  </a:cubicBezTo>
                  <a:moveTo>
                    <a:pt x="344" y="126"/>
                  </a:moveTo>
                  <a:cubicBezTo>
                    <a:pt x="347" y="125"/>
                    <a:pt x="348" y="125"/>
                    <a:pt x="350" y="125"/>
                  </a:cubicBezTo>
                  <a:cubicBezTo>
                    <a:pt x="350" y="124"/>
                    <a:pt x="351" y="125"/>
                    <a:pt x="351" y="124"/>
                  </a:cubicBezTo>
                  <a:cubicBezTo>
                    <a:pt x="350" y="123"/>
                    <a:pt x="350" y="123"/>
                    <a:pt x="349" y="123"/>
                  </a:cubicBezTo>
                  <a:cubicBezTo>
                    <a:pt x="348" y="123"/>
                    <a:pt x="347" y="124"/>
                    <a:pt x="347" y="124"/>
                  </a:cubicBezTo>
                  <a:cubicBezTo>
                    <a:pt x="346" y="121"/>
                    <a:pt x="344" y="124"/>
                    <a:pt x="342" y="123"/>
                  </a:cubicBezTo>
                  <a:cubicBezTo>
                    <a:pt x="342" y="122"/>
                    <a:pt x="339" y="124"/>
                    <a:pt x="340" y="124"/>
                  </a:cubicBezTo>
                  <a:cubicBezTo>
                    <a:pt x="340" y="124"/>
                    <a:pt x="341" y="124"/>
                    <a:pt x="342" y="125"/>
                  </a:cubicBezTo>
                  <a:cubicBezTo>
                    <a:pt x="343" y="125"/>
                    <a:pt x="344" y="125"/>
                    <a:pt x="344" y="126"/>
                  </a:cubicBezTo>
                  <a:moveTo>
                    <a:pt x="636" y="1973"/>
                  </a:moveTo>
                  <a:cubicBezTo>
                    <a:pt x="634" y="1973"/>
                    <a:pt x="633" y="1973"/>
                    <a:pt x="631" y="1973"/>
                  </a:cubicBezTo>
                  <a:cubicBezTo>
                    <a:pt x="631" y="1973"/>
                    <a:pt x="630" y="1973"/>
                    <a:pt x="630" y="1974"/>
                  </a:cubicBezTo>
                  <a:cubicBezTo>
                    <a:pt x="630" y="1974"/>
                    <a:pt x="631" y="1974"/>
                    <a:pt x="631" y="1974"/>
                  </a:cubicBezTo>
                  <a:cubicBezTo>
                    <a:pt x="632" y="1975"/>
                    <a:pt x="632" y="1975"/>
                    <a:pt x="633" y="1974"/>
                  </a:cubicBezTo>
                  <a:cubicBezTo>
                    <a:pt x="635" y="1973"/>
                    <a:pt x="638" y="1974"/>
                    <a:pt x="641" y="1974"/>
                  </a:cubicBezTo>
                  <a:cubicBezTo>
                    <a:pt x="641" y="1974"/>
                    <a:pt x="642" y="1974"/>
                    <a:pt x="642" y="1974"/>
                  </a:cubicBezTo>
                  <a:cubicBezTo>
                    <a:pt x="643" y="1972"/>
                    <a:pt x="645" y="1973"/>
                    <a:pt x="647" y="1973"/>
                  </a:cubicBezTo>
                  <a:cubicBezTo>
                    <a:pt x="647" y="1973"/>
                    <a:pt x="647" y="1972"/>
                    <a:pt x="648" y="1972"/>
                  </a:cubicBezTo>
                  <a:cubicBezTo>
                    <a:pt x="647" y="1972"/>
                    <a:pt x="647" y="1972"/>
                    <a:pt x="647" y="1972"/>
                  </a:cubicBezTo>
                  <a:cubicBezTo>
                    <a:pt x="645" y="1972"/>
                    <a:pt x="644" y="1971"/>
                    <a:pt x="643" y="1972"/>
                  </a:cubicBezTo>
                  <a:cubicBezTo>
                    <a:pt x="640" y="1973"/>
                    <a:pt x="638" y="1972"/>
                    <a:pt x="636" y="1973"/>
                  </a:cubicBezTo>
                  <a:moveTo>
                    <a:pt x="1360" y="206"/>
                  </a:moveTo>
                  <a:cubicBezTo>
                    <a:pt x="1360" y="206"/>
                    <a:pt x="1361" y="206"/>
                    <a:pt x="1361" y="206"/>
                  </a:cubicBezTo>
                  <a:cubicBezTo>
                    <a:pt x="1362" y="207"/>
                    <a:pt x="1362" y="208"/>
                    <a:pt x="1364" y="208"/>
                  </a:cubicBezTo>
                  <a:cubicBezTo>
                    <a:pt x="1365" y="208"/>
                    <a:pt x="1366" y="207"/>
                    <a:pt x="1367" y="207"/>
                  </a:cubicBezTo>
                  <a:cubicBezTo>
                    <a:pt x="1367" y="206"/>
                    <a:pt x="1368" y="206"/>
                    <a:pt x="1369" y="206"/>
                  </a:cubicBezTo>
                  <a:cubicBezTo>
                    <a:pt x="1369" y="205"/>
                    <a:pt x="1367" y="206"/>
                    <a:pt x="1367" y="205"/>
                  </a:cubicBezTo>
                  <a:cubicBezTo>
                    <a:pt x="1365" y="203"/>
                    <a:pt x="1363" y="206"/>
                    <a:pt x="1361" y="204"/>
                  </a:cubicBezTo>
                  <a:cubicBezTo>
                    <a:pt x="1360" y="205"/>
                    <a:pt x="1360" y="206"/>
                    <a:pt x="1360" y="206"/>
                  </a:cubicBezTo>
                  <a:moveTo>
                    <a:pt x="69" y="966"/>
                  </a:moveTo>
                  <a:cubicBezTo>
                    <a:pt x="68" y="967"/>
                    <a:pt x="68" y="968"/>
                    <a:pt x="68" y="968"/>
                  </a:cubicBezTo>
                  <a:cubicBezTo>
                    <a:pt x="69" y="968"/>
                    <a:pt x="69" y="968"/>
                    <a:pt x="70" y="968"/>
                  </a:cubicBezTo>
                  <a:cubicBezTo>
                    <a:pt x="70" y="968"/>
                    <a:pt x="71" y="968"/>
                    <a:pt x="71" y="967"/>
                  </a:cubicBezTo>
                  <a:cubicBezTo>
                    <a:pt x="71" y="966"/>
                    <a:pt x="70" y="964"/>
                    <a:pt x="73" y="963"/>
                  </a:cubicBezTo>
                  <a:cubicBezTo>
                    <a:pt x="72" y="963"/>
                    <a:pt x="72" y="962"/>
                    <a:pt x="72" y="962"/>
                  </a:cubicBezTo>
                  <a:cubicBezTo>
                    <a:pt x="71" y="962"/>
                    <a:pt x="70" y="962"/>
                    <a:pt x="71" y="960"/>
                  </a:cubicBezTo>
                  <a:cubicBezTo>
                    <a:pt x="71" y="960"/>
                    <a:pt x="70" y="960"/>
                    <a:pt x="69" y="960"/>
                  </a:cubicBezTo>
                  <a:cubicBezTo>
                    <a:pt x="69" y="960"/>
                    <a:pt x="69" y="960"/>
                    <a:pt x="69" y="961"/>
                  </a:cubicBezTo>
                  <a:cubicBezTo>
                    <a:pt x="69" y="963"/>
                    <a:pt x="69" y="965"/>
                    <a:pt x="69" y="966"/>
                  </a:cubicBezTo>
                  <a:moveTo>
                    <a:pt x="446" y="131"/>
                  </a:moveTo>
                  <a:cubicBezTo>
                    <a:pt x="446" y="130"/>
                    <a:pt x="445" y="128"/>
                    <a:pt x="444" y="129"/>
                  </a:cubicBezTo>
                  <a:cubicBezTo>
                    <a:pt x="441" y="130"/>
                    <a:pt x="438" y="129"/>
                    <a:pt x="436" y="129"/>
                  </a:cubicBezTo>
                  <a:cubicBezTo>
                    <a:pt x="435" y="129"/>
                    <a:pt x="435" y="130"/>
                    <a:pt x="434" y="130"/>
                  </a:cubicBezTo>
                  <a:cubicBezTo>
                    <a:pt x="436" y="130"/>
                    <a:pt x="437" y="131"/>
                    <a:pt x="439" y="131"/>
                  </a:cubicBezTo>
                  <a:cubicBezTo>
                    <a:pt x="441" y="131"/>
                    <a:pt x="442" y="131"/>
                    <a:pt x="444" y="131"/>
                  </a:cubicBezTo>
                  <a:cubicBezTo>
                    <a:pt x="445" y="131"/>
                    <a:pt x="445" y="131"/>
                    <a:pt x="446" y="131"/>
                  </a:cubicBezTo>
                  <a:moveTo>
                    <a:pt x="34" y="1546"/>
                  </a:moveTo>
                  <a:cubicBezTo>
                    <a:pt x="34" y="1546"/>
                    <a:pt x="34" y="1545"/>
                    <a:pt x="34" y="1544"/>
                  </a:cubicBezTo>
                  <a:cubicBezTo>
                    <a:pt x="33" y="1545"/>
                    <a:pt x="33" y="1545"/>
                    <a:pt x="32" y="1545"/>
                  </a:cubicBezTo>
                  <a:cubicBezTo>
                    <a:pt x="32" y="1546"/>
                    <a:pt x="31" y="1545"/>
                    <a:pt x="30" y="1546"/>
                  </a:cubicBezTo>
                  <a:cubicBezTo>
                    <a:pt x="30" y="1546"/>
                    <a:pt x="30" y="1547"/>
                    <a:pt x="29" y="1546"/>
                  </a:cubicBezTo>
                  <a:cubicBezTo>
                    <a:pt x="29" y="1545"/>
                    <a:pt x="29" y="1544"/>
                    <a:pt x="29" y="1544"/>
                  </a:cubicBezTo>
                  <a:cubicBezTo>
                    <a:pt x="28" y="1544"/>
                    <a:pt x="28" y="1545"/>
                    <a:pt x="28" y="1545"/>
                  </a:cubicBezTo>
                  <a:cubicBezTo>
                    <a:pt x="28" y="1547"/>
                    <a:pt x="27" y="1548"/>
                    <a:pt x="28" y="1549"/>
                  </a:cubicBezTo>
                  <a:cubicBezTo>
                    <a:pt x="28" y="1549"/>
                    <a:pt x="28" y="1550"/>
                    <a:pt x="29" y="1550"/>
                  </a:cubicBezTo>
                  <a:cubicBezTo>
                    <a:pt x="29" y="1550"/>
                    <a:pt x="29" y="1549"/>
                    <a:pt x="29" y="1549"/>
                  </a:cubicBezTo>
                  <a:cubicBezTo>
                    <a:pt x="30" y="1548"/>
                    <a:pt x="31" y="1547"/>
                    <a:pt x="33" y="1547"/>
                  </a:cubicBezTo>
                  <a:cubicBezTo>
                    <a:pt x="34" y="1548"/>
                    <a:pt x="34" y="1549"/>
                    <a:pt x="34" y="1546"/>
                  </a:cubicBezTo>
                  <a:moveTo>
                    <a:pt x="1327" y="1277"/>
                  </a:moveTo>
                  <a:cubicBezTo>
                    <a:pt x="1327" y="1278"/>
                    <a:pt x="1327" y="1279"/>
                    <a:pt x="1327" y="1279"/>
                  </a:cubicBezTo>
                  <a:cubicBezTo>
                    <a:pt x="1329" y="1280"/>
                    <a:pt x="1329" y="1281"/>
                    <a:pt x="1329" y="1283"/>
                  </a:cubicBezTo>
                  <a:cubicBezTo>
                    <a:pt x="1329" y="1283"/>
                    <a:pt x="1331" y="1284"/>
                    <a:pt x="1332" y="1284"/>
                  </a:cubicBezTo>
                  <a:cubicBezTo>
                    <a:pt x="1332" y="1284"/>
                    <a:pt x="1333" y="1281"/>
                    <a:pt x="1333" y="1280"/>
                  </a:cubicBezTo>
                  <a:cubicBezTo>
                    <a:pt x="1331" y="1279"/>
                    <a:pt x="1330" y="1278"/>
                    <a:pt x="1328" y="1277"/>
                  </a:cubicBezTo>
                  <a:cubicBezTo>
                    <a:pt x="1328" y="1277"/>
                    <a:pt x="1328" y="1277"/>
                    <a:pt x="1327" y="1277"/>
                  </a:cubicBezTo>
                  <a:moveTo>
                    <a:pt x="46" y="1438"/>
                  </a:moveTo>
                  <a:cubicBezTo>
                    <a:pt x="46" y="1438"/>
                    <a:pt x="45" y="1437"/>
                    <a:pt x="45" y="1437"/>
                  </a:cubicBezTo>
                  <a:cubicBezTo>
                    <a:pt x="45" y="1437"/>
                    <a:pt x="45" y="1438"/>
                    <a:pt x="45" y="1438"/>
                  </a:cubicBezTo>
                  <a:cubicBezTo>
                    <a:pt x="45" y="1438"/>
                    <a:pt x="44" y="1438"/>
                    <a:pt x="44" y="1438"/>
                  </a:cubicBezTo>
                  <a:cubicBezTo>
                    <a:pt x="44" y="1438"/>
                    <a:pt x="44" y="1437"/>
                    <a:pt x="44" y="1437"/>
                  </a:cubicBezTo>
                  <a:cubicBezTo>
                    <a:pt x="44" y="1436"/>
                    <a:pt x="44" y="1435"/>
                    <a:pt x="43" y="1435"/>
                  </a:cubicBezTo>
                  <a:cubicBezTo>
                    <a:pt x="42" y="1435"/>
                    <a:pt x="42" y="1436"/>
                    <a:pt x="41" y="1436"/>
                  </a:cubicBezTo>
                  <a:cubicBezTo>
                    <a:pt x="42" y="1437"/>
                    <a:pt x="41" y="1438"/>
                    <a:pt x="41" y="1439"/>
                  </a:cubicBezTo>
                  <a:cubicBezTo>
                    <a:pt x="41" y="1441"/>
                    <a:pt x="40" y="1442"/>
                    <a:pt x="40" y="1443"/>
                  </a:cubicBezTo>
                  <a:cubicBezTo>
                    <a:pt x="40" y="1443"/>
                    <a:pt x="40" y="1444"/>
                    <a:pt x="41" y="1444"/>
                  </a:cubicBezTo>
                  <a:cubicBezTo>
                    <a:pt x="41" y="1444"/>
                    <a:pt x="42" y="1443"/>
                    <a:pt x="42" y="1443"/>
                  </a:cubicBezTo>
                  <a:cubicBezTo>
                    <a:pt x="42" y="1443"/>
                    <a:pt x="42" y="1442"/>
                    <a:pt x="42" y="1442"/>
                  </a:cubicBezTo>
                  <a:cubicBezTo>
                    <a:pt x="42" y="1440"/>
                    <a:pt x="42" y="1439"/>
                    <a:pt x="44" y="1440"/>
                  </a:cubicBezTo>
                  <a:cubicBezTo>
                    <a:pt x="45" y="1440"/>
                    <a:pt x="46" y="1439"/>
                    <a:pt x="46" y="1438"/>
                  </a:cubicBezTo>
                  <a:moveTo>
                    <a:pt x="50" y="1381"/>
                  </a:moveTo>
                  <a:cubicBezTo>
                    <a:pt x="49" y="1380"/>
                    <a:pt x="49" y="1379"/>
                    <a:pt x="49" y="1378"/>
                  </a:cubicBezTo>
                  <a:cubicBezTo>
                    <a:pt x="49" y="1379"/>
                    <a:pt x="49" y="1380"/>
                    <a:pt x="48" y="1381"/>
                  </a:cubicBezTo>
                  <a:cubicBezTo>
                    <a:pt x="47" y="1383"/>
                    <a:pt x="48" y="1386"/>
                    <a:pt x="47" y="1388"/>
                  </a:cubicBezTo>
                  <a:cubicBezTo>
                    <a:pt x="46" y="1389"/>
                    <a:pt x="47" y="1390"/>
                    <a:pt x="47" y="1391"/>
                  </a:cubicBezTo>
                  <a:cubicBezTo>
                    <a:pt x="47" y="1392"/>
                    <a:pt x="47" y="1392"/>
                    <a:pt x="47" y="1393"/>
                  </a:cubicBezTo>
                  <a:cubicBezTo>
                    <a:pt x="47" y="1392"/>
                    <a:pt x="47" y="1392"/>
                    <a:pt x="48" y="1392"/>
                  </a:cubicBezTo>
                  <a:cubicBezTo>
                    <a:pt x="49" y="1388"/>
                    <a:pt x="49" y="1385"/>
                    <a:pt x="50" y="1381"/>
                  </a:cubicBezTo>
                  <a:moveTo>
                    <a:pt x="35" y="2053"/>
                  </a:moveTo>
                  <a:cubicBezTo>
                    <a:pt x="35" y="2052"/>
                    <a:pt x="35" y="2050"/>
                    <a:pt x="34" y="2050"/>
                  </a:cubicBezTo>
                  <a:cubicBezTo>
                    <a:pt x="34" y="2050"/>
                    <a:pt x="34" y="2049"/>
                    <a:pt x="34" y="2049"/>
                  </a:cubicBezTo>
                  <a:cubicBezTo>
                    <a:pt x="34" y="2050"/>
                    <a:pt x="33" y="2050"/>
                    <a:pt x="33" y="2050"/>
                  </a:cubicBezTo>
                  <a:cubicBezTo>
                    <a:pt x="33" y="2051"/>
                    <a:pt x="33" y="2052"/>
                    <a:pt x="34" y="2053"/>
                  </a:cubicBezTo>
                  <a:cubicBezTo>
                    <a:pt x="35" y="2054"/>
                    <a:pt x="34" y="2054"/>
                    <a:pt x="33" y="2054"/>
                  </a:cubicBezTo>
                  <a:cubicBezTo>
                    <a:pt x="32" y="2054"/>
                    <a:pt x="31" y="2054"/>
                    <a:pt x="31" y="2055"/>
                  </a:cubicBezTo>
                  <a:cubicBezTo>
                    <a:pt x="31" y="2055"/>
                    <a:pt x="32" y="2056"/>
                    <a:pt x="33" y="2056"/>
                  </a:cubicBezTo>
                  <a:cubicBezTo>
                    <a:pt x="33" y="2057"/>
                    <a:pt x="34" y="2057"/>
                    <a:pt x="32" y="2058"/>
                  </a:cubicBezTo>
                  <a:cubicBezTo>
                    <a:pt x="31" y="2058"/>
                    <a:pt x="31" y="2059"/>
                    <a:pt x="31" y="2059"/>
                  </a:cubicBezTo>
                  <a:cubicBezTo>
                    <a:pt x="31" y="2060"/>
                    <a:pt x="32" y="2060"/>
                    <a:pt x="32" y="2060"/>
                  </a:cubicBezTo>
                  <a:cubicBezTo>
                    <a:pt x="32" y="2060"/>
                    <a:pt x="33" y="2059"/>
                    <a:pt x="34" y="2059"/>
                  </a:cubicBezTo>
                  <a:cubicBezTo>
                    <a:pt x="34" y="2057"/>
                    <a:pt x="35" y="2055"/>
                    <a:pt x="35" y="2053"/>
                  </a:cubicBezTo>
                  <a:moveTo>
                    <a:pt x="492" y="104"/>
                  </a:moveTo>
                  <a:cubicBezTo>
                    <a:pt x="493" y="104"/>
                    <a:pt x="494" y="104"/>
                    <a:pt x="495" y="104"/>
                  </a:cubicBezTo>
                  <a:cubicBezTo>
                    <a:pt x="495" y="104"/>
                    <a:pt x="496" y="104"/>
                    <a:pt x="496" y="104"/>
                  </a:cubicBezTo>
                  <a:cubicBezTo>
                    <a:pt x="496" y="104"/>
                    <a:pt x="496" y="104"/>
                    <a:pt x="497" y="104"/>
                  </a:cubicBezTo>
                  <a:cubicBezTo>
                    <a:pt x="496" y="104"/>
                    <a:pt x="496" y="104"/>
                    <a:pt x="496" y="103"/>
                  </a:cubicBezTo>
                  <a:cubicBezTo>
                    <a:pt x="495" y="103"/>
                    <a:pt x="495" y="102"/>
                    <a:pt x="494" y="101"/>
                  </a:cubicBezTo>
                  <a:cubicBezTo>
                    <a:pt x="493" y="100"/>
                    <a:pt x="492" y="103"/>
                    <a:pt x="491" y="102"/>
                  </a:cubicBezTo>
                  <a:cubicBezTo>
                    <a:pt x="491" y="102"/>
                    <a:pt x="490" y="102"/>
                    <a:pt x="490" y="102"/>
                  </a:cubicBezTo>
                  <a:cubicBezTo>
                    <a:pt x="489" y="102"/>
                    <a:pt x="488" y="102"/>
                    <a:pt x="488" y="102"/>
                  </a:cubicBezTo>
                  <a:cubicBezTo>
                    <a:pt x="488" y="103"/>
                    <a:pt x="487" y="103"/>
                    <a:pt x="487" y="104"/>
                  </a:cubicBezTo>
                  <a:cubicBezTo>
                    <a:pt x="487" y="105"/>
                    <a:pt x="489" y="104"/>
                    <a:pt x="489" y="104"/>
                  </a:cubicBezTo>
                  <a:cubicBezTo>
                    <a:pt x="490" y="104"/>
                    <a:pt x="491" y="104"/>
                    <a:pt x="492" y="104"/>
                  </a:cubicBezTo>
                  <a:moveTo>
                    <a:pt x="1332" y="1242"/>
                  </a:moveTo>
                  <a:cubicBezTo>
                    <a:pt x="1332" y="1244"/>
                    <a:pt x="1332" y="1245"/>
                    <a:pt x="1332" y="1246"/>
                  </a:cubicBezTo>
                  <a:cubicBezTo>
                    <a:pt x="1332" y="1246"/>
                    <a:pt x="1332" y="1247"/>
                    <a:pt x="1333" y="1247"/>
                  </a:cubicBezTo>
                  <a:cubicBezTo>
                    <a:pt x="1333" y="1247"/>
                    <a:pt x="1333" y="1246"/>
                    <a:pt x="1333" y="1246"/>
                  </a:cubicBezTo>
                  <a:cubicBezTo>
                    <a:pt x="1334" y="1246"/>
                    <a:pt x="1334" y="1245"/>
                    <a:pt x="1334" y="1245"/>
                  </a:cubicBezTo>
                  <a:cubicBezTo>
                    <a:pt x="1333" y="1243"/>
                    <a:pt x="1333" y="1242"/>
                    <a:pt x="1334" y="1240"/>
                  </a:cubicBezTo>
                  <a:cubicBezTo>
                    <a:pt x="1335" y="1239"/>
                    <a:pt x="1334" y="1237"/>
                    <a:pt x="1334" y="1235"/>
                  </a:cubicBezTo>
                  <a:cubicBezTo>
                    <a:pt x="1334" y="1235"/>
                    <a:pt x="1334" y="1234"/>
                    <a:pt x="1333" y="1234"/>
                  </a:cubicBezTo>
                  <a:cubicBezTo>
                    <a:pt x="1333" y="1234"/>
                    <a:pt x="1332" y="1234"/>
                    <a:pt x="1331" y="1235"/>
                  </a:cubicBezTo>
                  <a:cubicBezTo>
                    <a:pt x="1332" y="1235"/>
                    <a:pt x="1332" y="1235"/>
                    <a:pt x="1332" y="1236"/>
                  </a:cubicBezTo>
                  <a:cubicBezTo>
                    <a:pt x="1332" y="1237"/>
                    <a:pt x="1333" y="1238"/>
                    <a:pt x="1332" y="1239"/>
                  </a:cubicBezTo>
                  <a:cubicBezTo>
                    <a:pt x="1332" y="1240"/>
                    <a:pt x="1332" y="1241"/>
                    <a:pt x="1332" y="1242"/>
                  </a:cubicBezTo>
                  <a:moveTo>
                    <a:pt x="299" y="1991"/>
                  </a:moveTo>
                  <a:cubicBezTo>
                    <a:pt x="299" y="1991"/>
                    <a:pt x="298" y="1991"/>
                    <a:pt x="298" y="1991"/>
                  </a:cubicBezTo>
                  <a:cubicBezTo>
                    <a:pt x="297" y="1991"/>
                    <a:pt x="297" y="1991"/>
                    <a:pt x="296" y="1991"/>
                  </a:cubicBezTo>
                  <a:cubicBezTo>
                    <a:pt x="297" y="1991"/>
                    <a:pt x="297" y="1992"/>
                    <a:pt x="298" y="1992"/>
                  </a:cubicBezTo>
                  <a:cubicBezTo>
                    <a:pt x="298" y="1992"/>
                    <a:pt x="299" y="1992"/>
                    <a:pt x="299" y="1992"/>
                  </a:cubicBezTo>
                  <a:cubicBezTo>
                    <a:pt x="299" y="1992"/>
                    <a:pt x="298" y="1993"/>
                    <a:pt x="298" y="1993"/>
                  </a:cubicBezTo>
                  <a:cubicBezTo>
                    <a:pt x="297" y="1993"/>
                    <a:pt x="297" y="1993"/>
                    <a:pt x="296" y="1993"/>
                  </a:cubicBezTo>
                  <a:cubicBezTo>
                    <a:pt x="295" y="1993"/>
                    <a:pt x="295" y="1993"/>
                    <a:pt x="294" y="1993"/>
                  </a:cubicBezTo>
                  <a:cubicBezTo>
                    <a:pt x="295" y="1993"/>
                    <a:pt x="295" y="1993"/>
                    <a:pt x="296" y="1994"/>
                  </a:cubicBezTo>
                  <a:cubicBezTo>
                    <a:pt x="297" y="1995"/>
                    <a:pt x="299" y="1995"/>
                    <a:pt x="300" y="1995"/>
                  </a:cubicBezTo>
                  <a:cubicBezTo>
                    <a:pt x="301" y="1995"/>
                    <a:pt x="302" y="1993"/>
                    <a:pt x="302" y="1992"/>
                  </a:cubicBezTo>
                  <a:cubicBezTo>
                    <a:pt x="302" y="1990"/>
                    <a:pt x="301" y="1991"/>
                    <a:pt x="300" y="1991"/>
                  </a:cubicBezTo>
                  <a:cubicBezTo>
                    <a:pt x="300" y="1991"/>
                    <a:pt x="299" y="1991"/>
                    <a:pt x="299" y="1991"/>
                  </a:cubicBezTo>
                  <a:moveTo>
                    <a:pt x="809" y="87"/>
                  </a:moveTo>
                  <a:cubicBezTo>
                    <a:pt x="808" y="86"/>
                    <a:pt x="808" y="85"/>
                    <a:pt x="807" y="85"/>
                  </a:cubicBezTo>
                  <a:cubicBezTo>
                    <a:pt x="805" y="85"/>
                    <a:pt x="802" y="85"/>
                    <a:pt x="800" y="85"/>
                  </a:cubicBezTo>
                  <a:cubicBezTo>
                    <a:pt x="800" y="85"/>
                    <a:pt x="799" y="86"/>
                    <a:pt x="799" y="86"/>
                  </a:cubicBezTo>
                  <a:cubicBezTo>
                    <a:pt x="799" y="86"/>
                    <a:pt x="800" y="87"/>
                    <a:pt x="800" y="87"/>
                  </a:cubicBezTo>
                  <a:cubicBezTo>
                    <a:pt x="803" y="87"/>
                    <a:pt x="805" y="87"/>
                    <a:pt x="808" y="88"/>
                  </a:cubicBezTo>
                  <a:cubicBezTo>
                    <a:pt x="808" y="88"/>
                    <a:pt x="808" y="88"/>
                    <a:pt x="809" y="88"/>
                  </a:cubicBezTo>
                  <a:cubicBezTo>
                    <a:pt x="809" y="88"/>
                    <a:pt x="809" y="87"/>
                    <a:pt x="809" y="87"/>
                  </a:cubicBezTo>
                  <a:moveTo>
                    <a:pt x="35" y="2044"/>
                  </a:moveTo>
                  <a:cubicBezTo>
                    <a:pt x="35" y="2043"/>
                    <a:pt x="35" y="2043"/>
                    <a:pt x="35" y="2043"/>
                  </a:cubicBezTo>
                  <a:cubicBezTo>
                    <a:pt x="35" y="2042"/>
                    <a:pt x="35" y="2042"/>
                    <a:pt x="34" y="2042"/>
                  </a:cubicBezTo>
                  <a:cubicBezTo>
                    <a:pt x="34" y="2042"/>
                    <a:pt x="34" y="2042"/>
                    <a:pt x="34" y="2042"/>
                  </a:cubicBezTo>
                  <a:cubicBezTo>
                    <a:pt x="33" y="2043"/>
                    <a:pt x="32" y="2043"/>
                    <a:pt x="32" y="2044"/>
                  </a:cubicBezTo>
                  <a:cubicBezTo>
                    <a:pt x="32" y="2045"/>
                    <a:pt x="32" y="2046"/>
                    <a:pt x="31" y="2046"/>
                  </a:cubicBezTo>
                  <a:cubicBezTo>
                    <a:pt x="31" y="2046"/>
                    <a:pt x="30" y="2047"/>
                    <a:pt x="30" y="2047"/>
                  </a:cubicBezTo>
                  <a:cubicBezTo>
                    <a:pt x="31" y="2048"/>
                    <a:pt x="32" y="2048"/>
                    <a:pt x="32" y="2049"/>
                  </a:cubicBezTo>
                  <a:cubicBezTo>
                    <a:pt x="33" y="2049"/>
                    <a:pt x="33" y="2049"/>
                    <a:pt x="33" y="2049"/>
                  </a:cubicBezTo>
                  <a:cubicBezTo>
                    <a:pt x="34" y="2047"/>
                    <a:pt x="35" y="2045"/>
                    <a:pt x="35" y="2044"/>
                  </a:cubicBezTo>
                  <a:moveTo>
                    <a:pt x="39" y="2100"/>
                  </a:moveTo>
                  <a:cubicBezTo>
                    <a:pt x="39" y="2100"/>
                    <a:pt x="38" y="2098"/>
                    <a:pt x="38" y="2097"/>
                  </a:cubicBezTo>
                  <a:cubicBezTo>
                    <a:pt x="38" y="2096"/>
                    <a:pt x="37" y="2096"/>
                    <a:pt x="37" y="2095"/>
                  </a:cubicBezTo>
                  <a:cubicBezTo>
                    <a:pt x="37" y="2096"/>
                    <a:pt x="36" y="2096"/>
                    <a:pt x="36" y="2097"/>
                  </a:cubicBezTo>
                  <a:cubicBezTo>
                    <a:pt x="36" y="2098"/>
                    <a:pt x="36" y="2099"/>
                    <a:pt x="35" y="2100"/>
                  </a:cubicBezTo>
                  <a:cubicBezTo>
                    <a:pt x="38" y="2100"/>
                    <a:pt x="37" y="2102"/>
                    <a:pt x="37" y="2103"/>
                  </a:cubicBezTo>
                  <a:cubicBezTo>
                    <a:pt x="37" y="2104"/>
                    <a:pt x="38" y="2104"/>
                    <a:pt x="38" y="2104"/>
                  </a:cubicBezTo>
                  <a:cubicBezTo>
                    <a:pt x="38" y="2104"/>
                    <a:pt x="39" y="2104"/>
                    <a:pt x="39" y="2103"/>
                  </a:cubicBezTo>
                  <a:cubicBezTo>
                    <a:pt x="39" y="2103"/>
                    <a:pt x="39" y="2102"/>
                    <a:pt x="39" y="2100"/>
                  </a:cubicBezTo>
                  <a:moveTo>
                    <a:pt x="365" y="1995"/>
                  </a:moveTo>
                  <a:cubicBezTo>
                    <a:pt x="367" y="1995"/>
                    <a:pt x="367" y="1995"/>
                    <a:pt x="368" y="1995"/>
                  </a:cubicBezTo>
                  <a:cubicBezTo>
                    <a:pt x="368" y="1995"/>
                    <a:pt x="369" y="1995"/>
                    <a:pt x="369" y="1994"/>
                  </a:cubicBezTo>
                  <a:cubicBezTo>
                    <a:pt x="369" y="1993"/>
                    <a:pt x="368" y="1993"/>
                    <a:pt x="368" y="1993"/>
                  </a:cubicBezTo>
                  <a:cubicBezTo>
                    <a:pt x="366" y="1993"/>
                    <a:pt x="364" y="1993"/>
                    <a:pt x="363" y="1993"/>
                  </a:cubicBezTo>
                  <a:cubicBezTo>
                    <a:pt x="361" y="1992"/>
                    <a:pt x="360" y="1994"/>
                    <a:pt x="358" y="1993"/>
                  </a:cubicBezTo>
                  <a:cubicBezTo>
                    <a:pt x="358" y="1993"/>
                    <a:pt x="358" y="1993"/>
                    <a:pt x="358" y="1993"/>
                  </a:cubicBezTo>
                  <a:cubicBezTo>
                    <a:pt x="358" y="1993"/>
                    <a:pt x="358" y="1994"/>
                    <a:pt x="358" y="1994"/>
                  </a:cubicBezTo>
                  <a:cubicBezTo>
                    <a:pt x="358" y="1994"/>
                    <a:pt x="359" y="1995"/>
                    <a:pt x="359" y="1995"/>
                  </a:cubicBezTo>
                  <a:cubicBezTo>
                    <a:pt x="361" y="1995"/>
                    <a:pt x="362" y="1995"/>
                    <a:pt x="363" y="1994"/>
                  </a:cubicBezTo>
                  <a:cubicBezTo>
                    <a:pt x="363" y="1994"/>
                    <a:pt x="365" y="1995"/>
                    <a:pt x="365" y="1995"/>
                  </a:cubicBezTo>
                  <a:moveTo>
                    <a:pt x="74" y="891"/>
                  </a:moveTo>
                  <a:cubicBezTo>
                    <a:pt x="74" y="890"/>
                    <a:pt x="74" y="890"/>
                    <a:pt x="73" y="890"/>
                  </a:cubicBezTo>
                  <a:cubicBezTo>
                    <a:pt x="73" y="889"/>
                    <a:pt x="73" y="889"/>
                    <a:pt x="73" y="889"/>
                  </a:cubicBezTo>
                  <a:cubicBezTo>
                    <a:pt x="72" y="889"/>
                    <a:pt x="72" y="889"/>
                    <a:pt x="72" y="890"/>
                  </a:cubicBezTo>
                  <a:cubicBezTo>
                    <a:pt x="71" y="891"/>
                    <a:pt x="72" y="893"/>
                    <a:pt x="71" y="894"/>
                  </a:cubicBezTo>
                  <a:cubicBezTo>
                    <a:pt x="70" y="894"/>
                    <a:pt x="71" y="896"/>
                    <a:pt x="71" y="896"/>
                  </a:cubicBezTo>
                  <a:cubicBezTo>
                    <a:pt x="72" y="897"/>
                    <a:pt x="73" y="898"/>
                    <a:pt x="74" y="898"/>
                  </a:cubicBezTo>
                  <a:cubicBezTo>
                    <a:pt x="74" y="898"/>
                    <a:pt x="75" y="898"/>
                    <a:pt x="74" y="898"/>
                  </a:cubicBezTo>
                  <a:cubicBezTo>
                    <a:pt x="74" y="897"/>
                    <a:pt x="74" y="896"/>
                    <a:pt x="74" y="896"/>
                  </a:cubicBezTo>
                  <a:cubicBezTo>
                    <a:pt x="73" y="894"/>
                    <a:pt x="71" y="893"/>
                    <a:pt x="73" y="892"/>
                  </a:cubicBezTo>
                  <a:cubicBezTo>
                    <a:pt x="74" y="892"/>
                    <a:pt x="74" y="891"/>
                    <a:pt x="74" y="891"/>
                  </a:cubicBezTo>
                  <a:moveTo>
                    <a:pt x="125" y="105"/>
                  </a:moveTo>
                  <a:cubicBezTo>
                    <a:pt x="125" y="104"/>
                    <a:pt x="125" y="104"/>
                    <a:pt x="125" y="104"/>
                  </a:cubicBezTo>
                  <a:cubicBezTo>
                    <a:pt x="125" y="103"/>
                    <a:pt x="125" y="103"/>
                    <a:pt x="124" y="103"/>
                  </a:cubicBezTo>
                  <a:cubicBezTo>
                    <a:pt x="124" y="102"/>
                    <a:pt x="123" y="102"/>
                    <a:pt x="122" y="103"/>
                  </a:cubicBezTo>
                  <a:cubicBezTo>
                    <a:pt x="122" y="104"/>
                    <a:pt x="122" y="105"/>
                    <a:pt x="121" y="106"/>
                  </a:cubicBezTo>
                  <a:cubicBezTo>
                    <a:pt x="121" y="107"/>
                    <a:pt x="120" y="107"/>
                    <a:pt x="121" y="107"/>
                  </a:cubicBezTo>
                  <a:cubicBezTo>
                    <a:pt x="122" y="108"/>
                    <a:pt x="122" y="108"/>
                    <a:pt x="123" y="108"/>
                  </a:cubicBezTo>
                  <a:cubicBezTo>
                    <a:pt x="124" y="108"/>
                    <a:pt x="125" y="106"/>
                    <a:pt x="125" y="105"/>
                  </a:cubicBezTo>
                  <a:moveTo>
                    <a:pt x="1341" y="1112"/>
                  </a:moveTo>
                  <a:cubicBezTo>
                    <a:pt x="1341" y="1114"/>
                    <a:pt x="1341" y="1115"/>
                    <a:pt x="1341" y="1115"/>
                  </a:cubicBezTo>
                  <a:cubicBezTo>
                    <a:pt x="1341" y="1116"/>
                    <a:pt x="1341" y="1116"/>
                    <a:pt x="1342" y="1116"/>
                  </a:cubicBezTo>
                  <a:cubicBezTo>
                    <a:pt x="1342" y="1116"/>
                    <a:pt x="1343" y="1116"/>
                    <a:pt x="1343" y="1115"/>
                  </a:cubicBezTo>
                  <a:cubicBezTo>
                    <a:pt x="1343" y="1114"/>
                    <a:pt x="1343" y="1112"/>
                    <a:pt x="1343" y="1110"/>
                  </a:cubicBezTo>
                  <a:cubicBezTo>
                    <a:pt x="1343" y="1109"/>
                    <a:pt x="1343" y="1108"/>
                    <a:pt x="1344" y="1106"/>
                  </a:cubicBezTo>
                  <a:cubicBezTo>
                    <a:pt x="1344" y="1106"/>
                    <a:pt x="1343" y="1106"/>
                    <a:pt x="1343" y="1106"/>
                  </a:cubicBezTo>
                  <a:cubicBezTo>
                    <a:pt x="1342" y="1106"/>
                    <a:pt x="1342" y="1106"/>
                    <a:pt x="1342" y="1106"/>
                  </a:cubicBezTo>
                  <a:cubicBezTo>
                    <a:pt x="1341" y="1108"/>
                    <a:pt x="1341" y="1111"/>
                    <a:pt x="1341" y="1112"/>
                  </a:cubicBezTo>
                  <a:moveTo>
                    <a:pt x="117" y="115"/>
                  </a:moveTo>
                  <a:cubicBezTo>
                    <a:pt x="117" y="115"/>
                    <a:pt x="117" y="115"/>
                    <a:pt x="117" y="114"/>
                  </a:cubicBezTo>
                  <a:cubicBezTo>
                    <a:pt x="116" y="114"/>
                    <a:pt x="116" y="115"/>
                    <a:pt x="116" y="115"/>
                  </a:cubicBezTo>
                  <a:cubicBezTo>
                    <a:pt x="116" y="115"/>
                    <a:pt x="115" y="115"/>
                    <a:pt x="115" y="116"/>
                  </a:cubicBezTo>
                  <a:cubicBezTo>
                    <a:pt x="115" y="116"/>
                    <a:pt x="115" y="115"/>
                    <a:pt x="115" y="115"/>
                  </a:cubicBezTo>
                  <a:cubicBezTo>
                    <a:pt x="115" y="114"/>
                    <a:pt x="114" y="114"/>
                    <a:pt x="113" y="114"/>
                  </a:cubicBezTo>
                  <a:cubicBezTo>
                    <a:pt x="112" y="115"/>
                    <a:pt x="113" y="115"/>
                    <a:pt x="113" y="116"/>
                  </a:cubicBezTo>
                  <a:cubicBezTo>
                    <a:pt x="114" y="117"/>
                    <a:pt x="116" y="117"/>
                    <a:pt x="114" y="119"/>
                  </a:cubicBezTo>
                  <a:cubicBezTo>
                    <a:pt x="114" y="120"/>
                    <a:pt x="113" y="121"/>
                    <a:pt x="115" y="122"/>
                  </a:cubicBezTo>
                  <a:cubicBezTo>
                    <a:pt x="116" y="122"/>
                    <a:pt x="116" y="120"/>
                    <a:pt x="116" y="119"/>
                  </a:cubicBezTo>
                  <a:cubicBezTo>
                    <a:pt x="117" y="118"/>
                    <a:pt x="117" y="117"/>
                    <a:pt x="117" y="115"/>
                  </a:cubicBezTo>
                  <a:moveTo>
                    <a:pt x="629" y="82"/>
                  </a:moveTo>
                  <a:cubicBezTo>
                    <a:pt x="630" y="82"/>
                    <a:pt x="630" y="82"/>
                    <a:pt x="630" y="82"/>
                  </a:cubicBezTo>
                  <a:cubicBezTo>
                    <a:pt x="631" y="82"/>
                    <a:pt x="632" y="84"/>
                    <a:pt x="633" y="83"/>
                  </a:cubicBezTo>
                  <a:cubicBezTo>
                    <a:pt x="635" y="82"/>
                    <a:pt x="638" y="82"/>
                    <a:pt x="640" y="83"/>
                  </a:cubicBezTo>
                  <a:cubicBezTo>
                    <a:pt x="642" y="84"/>
                    <a:pt x="642" y="82"/>
                    <a:pt x="643" y="82"/>
                  </a:cubicBezTo>
                  <a:cubicBezTo>
                    <a:pt x="643" y="82"/>
                    <a:pt x="644" y="82"/>
                    <a:pt x="644" y="82"/>
                  </a:cubicBezTo>
                  <a:cubicBezTo>
                    <a:pt x="643" y="82"/>
                    <a:pt x="643" y="81"/>
                    <a:pt x="643" y="81"/>
                  </a:cubicBezTo>
                  <a:cubicBezTo>
                    <a:pt x="641" y="81"/>
                    <a:pt x="639" y="82"/>
                    <a:pt x="637" y="80"/>
                  </a:cubicBezTo>
                  <a:cubicBezTo>
                    <a:pt x="635" y="82"/>
                    <a:pt x="632" y="81"/>
                    <a:pt x="630" y="81"/>
                  </a:cubicBezTo>
                  <a:cubicBezTo>
                    <a:pt x="630" y="81"/>
                    <a:pt x="630" y="82"/>
                    <a:pt x="629" y="82"/>
                  </a:cubicBezTo>
                  <a:moveTo>
                    <a:pt x="462" y="1990"/>
                  </a:moveTo>
                  <a:cubicBezTo>
                    <a:pt x="462" y="1990"/>
                    <a:pt x="463" y="1990"/>
                    <a:pt x="463" y="1990"/>
                  </a:cubicBezTo>
                  <a:cubicBezTo>
                    <a:pt x="463" y="1990"/>
                    <a:pt x="464" y="1989"/>
                    <a:pt x="464" y="1989"/>
                  </a:cubicBezTo>
                  <a:cubicBezTo>
                    <a:pt x="464" y="1989"/>
                    <a:pt x="463" y="1988"/>
                    <a:pt x="463" y="1988"/>
                  </a:cubicBezTo>
                  <a:cubicBezTo>
                    <a:pt x="463" y="1988"/>
                    <a:pt x="462" y="1988"/>
                    <a:pt x="462" y="1988"/>
                  </a:cubicBezTo>
                  <a:cubicBezTo>
                    <a:pt x="461" y="1988"/>
                    <a:pt x="461" y="1988"/>
                    <a:pt x="460" y="1987"/>
                  </a:cubicBezTo>
                  <a:cubicBezTo>
                    <a:pt x="461" y="1987"/>
                    <a:pt x="461" y="1987"/>
                    <a:pt x="461" y="1986"/>
                  </a:cubicBezTo>
                  <a:cubicBezTo>
                    <a:pt x="462" y="1986"/>
                    <a:pt x="463" y="1986"/>
                    <a:pt x="463" y="1985"/>
                  </a:cubicBezTo>
                  <a:cubicBezTo>
                    <a:pt x="462" y="1985"/>
                    <a:pt x="462" y="1985"/>
                    <a:pt x="461" y="1985"/>
                  </a:cubicBezTo>
                  <a:cubicBezTo>
                    <a:pt x="459" y="1985"/>
                    <a:pt x="459" y="1986"/>
                    <a:pt x="459" y="1987"/>
                  </a:cubicBezTo>
                  <a:cubicBezTo>
                    <a:pt x="459" y="1988"/>
                    <a:pt x="457" y="1986"/>
                    <a:pt x="458" y="1988"/>
                  </a:cubicBezTo>
                  <a:cubicBezTo>
                    <a:pt x="458" y="1989"/>
                    <a:pt x="459" y="1989"/>
                    <a:pt x="460" y="1990"/>
                  </a:cubicBezTo>
                  <a:cubicBezTo>
                    <a:pt x="460" y="1990"/>
                    <a:pt x="461" y="1990"/>
                    <a:pt x="462" y="1990"/>
                  </a:cubicBezTo>
                  <a:moveTo>
                    <a:pt x="462" y="1946"/>
                  </a:moveTo>
                  <a:cubicBezTo>
                    <a:pt x="463" y="1945"/>
                    <a:pt x="464" y="1946"/>
                    <a:pt x="464" y="1945"/>
                  </a:cubicBezTo>
                  <a:cubicBezTo>
                    <a:pt x="464" y="1944"/>
                    <a:pt x="463" y="1944"/>
                    <a:pt x="463" y="1944"/>
                  </a:cubicBezTo>
                  <a:cubicBezTo>
                    <a:pt x="463" y="1943"/>
                    <a:pt x="463" y="1943"/>
                    <a:pt x="463" y="1943"/>
                  </a:cubicBezTo>
                  <a:cubicBezTo>
                    <a:pt x="463" y="1943"/>
                    <a:pt x="464" y="1942"/>
                    <a:pt x="464" y="1942"/>
                  </a:cubicBezTo>
                  <a:cubicBezTo>
                    <a:pt x="464" y="1942"/>
                    <a:pt x="463" y="1942"/>
                    <a:pt x="463" y="1942"/>
                  </a:cubicBezTo>
                  <a:cubicBezTo>
                    <a:pt x="461" y="1942"/>
                    <a:pt x="460" y="1943"/>
                    <a:pt x="459" y="1943"/>
                  </a:cubicBezTo>
                  <a:cubicBezTo>
                    <a:pt x="456" y="1943"/>
                    <a:pt x="454" y="1942"/>
                    <a:pt x="452" y="1943"/>
                  </a:cubicBezTo>
                  <a:cubicBezTo>
                    <a:pt x="454" y="1944"/>
                    <a:pt x="456" y="1944"/>
                    <a:pt x="458" y="1944"/>
                  </a:cubicBezTo>
                  <a:cubicBezTo>
                    <a:pt x="459" y="1944"/>
                    <a:pt x="460" y="1944"/>
                    <a:pt x="461" y="1944"/>
                  </a:cubicBezTo>
                  <a:cubicBezTo>
                    <a:pt x="461" y="1944"/>
                    <a:pt x="461" y="1944"/>
                    <a:pt x="461" y="1944"/>
                  </a:cubicBezTo>
                  <a:cubicBezTo>
                    <a:pt x="459" y="1946"/>
                    <a:pt x="461" y="1946"/>
                    <a:pt x="462" y="1946"/>
                  </a:cubicBezTo>
                  <a:moveTo>
                    <a:pt x="28" y="1963"/>
                  </a:moveTo>
                  <a:cubicBezTo>
                    <a:pt x="28" y="1963"/>
                    <a:pt x="28" y="1963"/>
                    <a:pt x="28" y="1963"/>
                  </a:cubicBezTo>
                  <a:cubicBezTo>
                    <a:pt x="29" y="1962"/>
                    <a:pt x="31" y="1960"/>
                    <a:pt x="30" y="1959"/>
                  </a:cubicBezTo>
                  <a:cubicBezTo>
                    <a:pt x="30" y="1958"/>
                    <a:pt x="29" y="1957"/>
                    <a:pt x="29" y="1956"/>
                  </a:cubicBezTo>
                  <a:cubicBezTo>
                    <a:pt x="28" y="1958"/>
                    <a:pt x="27" y="1956"/>
                    <a:pt x="26" y="1956"/>
                  </a:cubicBezTo>
                  <a:cubicBezTo>
                    <a:pt x="26" y="1956"/>
                    <a:pt x="26" y="1957"/>
                    <a:pt x="26" y="1957"/>
                  </a:cubicBezTo>
                  <a:cubicBezTo>
                    <a:pt x="27" y="1958"/>
                    <a:pt x="26" y="1959"/>
                    <a:pt x="27" y="1960"/>
                  </a:cubicBezTo>
                  <a:cubicBezTo>
                    <a:pt x="27" y="1960"/>
                    <a:pt x="27" y="1961"/>
                    <a:pt x="27" y="1962"/>
                  </a:cubicBezTo>
                  <a:cubicBezTo>
                    <a:pt x="27" y="1962"/>
                    <a:pt x="27" y="1963"/>
                    <a:pt x="28" y="1963"/>
                  </a:cubicBezTo>
                  <a:moveTo>
                    <a:pt x="1340" y="1149"/>
                  </a:moveTo>
                  <a:cubicBezTo>
                    <a:pt x="1340" y="1147"/>
                    <a:pt x="1340" y="1146"/>
                    <a:pt x="1340" y="1144"/>
                  </a:cubicBezTo>
                  <a:cubicBezTo>
                    <a:pt x="1340" y="1144"/>
                    <a:pt x="1339" y="1143"/>
                    <a:pt x="1339" y="1143"/>
                  </a:cubicBezTo>
                  <a:cubicBezTo>
                    <a:pt x="1339" y="1143"/>
                    <a:pt x="1339" y="1144"/>
                    <a:pt x="1339" y="1144"/>
                  </a:cubicBezTo>
                  <a:cubicBezTo>
                    <a:pt x="1339" y="1145"/>
                    <a:pt x="1338" y="1146"/>
                    <a:pt x="1338" y="1147"/>
                  </a:cubicBezTo>
                  <a:cubicBezTo>
                    <a:pt x="1338" y="1148"/>
                    <a:pt x="1339" y="1150"/>
                    <a:pt x="1339" y="1150"/>
                  </a:cubicBezTo>
                  <a:cubicBezTo>
                    <a:pt x="1337" y="1152"/>
                    <a:pt x="1338" y="1154"/>
                    <a:pt x="1338" y="1156"/>
                  </a:cubicBezTo>
                  <a:cubicBezTo>
                    <a:pt x="1338" y="1156"/>
                    <a:pt x="1338" y="1156"/>
                    <a:pt x="1338" y="1156"/>
                  </a:cubicBezTo>
                  <a:cubicBezTo>
                    <a:pt x="1339" y="1156"/>
                    <a:pt x="1339" y="1156"/>
                    <a:pt x="1339" y="1156"/>
                  </a:cubicBezTo>
                  <a:cubicBezTo>
                    <a:pt x="1340" y="1155"/>
                    <a:pt x="1340" y="1154"/>
                    <a:pt x="1340" y="1154"/>
                  </a:cubicBezTo>
                  <a:cubicBezTo>
                    <a:pt x="1340" y="1152"/>
                    <a:pt x="1340" y="1151"/>
                    <a:pt x="1340" y="1149"/>
                  </a:cubicBezTo>
                  <a:moveTo>
                    <a:pt x="314" y="152"/>
                  </a:moveTo>
                  <a:cubicBezTo>
                    <a:pt x="314" y="152"/>
                    <a:pt x="315" y="152"/>
                    <a:pt x="315" y="152"/>
                  </a:cubicBezTo>
                  <a:cubicBezTo>
                    <a:pt x="316" y="150"/>
                    <a:pt x="314" y="151"/>
                    <a:pt x="314" y="150"/>
                  </a:cubicBezTo>
                  <a:cubicBezTo>
                    <a:pt x="314" y="147"/>
                    <a:pt x="311" y="149"/>
                    <a:pt x="310" y="148"/>
                  </a:cubicBezTo>
                  <a:cubicBezTo>
                    <a:pt x="310" y="148"/>
                    <a:pt x="309" y="148"/>
                    <a:pt x="309" y="148"/>
                  </a:cubicBezTo>
                  <a:cubicBezTo>
                    <a:pt x="309" y="149"/>
                    <a:pt x="309" y="149"/>
                    <a:pt x="310" y="150"/>
                  </a:cubicBezTo>
                  <a:cubicBezTo>
                    <a:pt x="310" y="150"/>
                    <a:pt x="311" y="150"/>
                    <a:pt x="311" y="151"/>
                  </a:cubicBezTo>
                  <a:cubicBezTo>
                    <a:pt x="310" y="153"/>
                    <a:pt x="311" y="153"/>
                    <a:pt x="314" y="152"/>
                  </a:cubicBezTo>
                  <a:moveTo>
                    <a:pt x="28" y="1722"/>
                  </a:moveTo>
                  <a:cubicBezTo>
                    <a:pt x="30" y="1722"/>
                    <a:pt x="31" y="1722"/>
                    <a:pt x="30" y="1720"/>
                  </a:cubicBezTo>
                  <a:cubicBezTo>
                    <a:pt x="30" y="1720"/>
                    <a:pt x="30" y="1719"/>
                    <a:pt x="30" y="1719"/>
                  </a:cubicBezTo>
                  <a:cubicBezTo>
                    <a:pt x="30" y="1719"/>
                    <a:pt x="31" y="1718"/>
                    <a:pt x="31" y="1718"/>
                  </a:cubicBezTo>
                  <a:cubicBezTo>
                    <a:pt x="33" y="1718"/>
                    <a:pt x="32" y="1717"/>
                    <a:pt x="32" y="1716"/>
                  </a:cubicBezTo>
                  <a:cubicBezTo>
                    <a:pt x="32" y="1716"/>
                    <a:pt x="31" y="1716"/>
                    <a:pt x="30" y="1717"/>
                  </a:cubicBezTo>
                  <a:cubicBezTo>
                    <a:pt x="30" y="1717"/>
                    <a:pt x="30" y="1717"/>
                    <a:pt x="29" y="1717"/>
                  </a:cubicBezTo>
                  <a:cubicBezTo>
                    <a:pt x="29" y="1716"/>
                    <a:pt x="28" y="1716"/>
                    <a:pt x="28" y="1716"/>
                  </a:cubicBezTo>
                  <a:cubicBezTo>
                    <a:pt x="28" y="1717"/>
                    <a:pt x="28" y="1718"/>
                    <a:pt x="28" y="1718"/>
                  </a:cubicBezTo>
                  <a:cubicBezTo>
                    <a:pt x="29" y="1719"/>
                    <a:pt x="28" y="1720"/>
                    <a:pt x="27" y="1721"/>
                  </a:cubicBezTo>
                  <a:cubicBezTo>
                    <a:pt x="27" y="1721"/>
                    <a:pt x="27" y="1721"/>
                    <a:pt x="27" y="1722"/>
                  </a:cubicBezTo>
                  <a:cubicBezTo>
                    <a:pt x="27" y="1722"/>
                    <a:pt x="28" y="1722"/>
                    <a:pt x="28" y="1722"/>
                  </a:cubicBezTo>
                  <a:moveTo>
                    <a:pt x="49" y="1333"/>
                  </a:moveTo>
                  <a:cubicBezTo>
                    <a:pt x="49" y="1332"/>
                    <a:pt x="49" y="1331"/>
                    <a:pt x="49" y="1329"/>
                  </a:cubicBezTo>
                  <a:cubicBezTo>
                    <a:pt x="49" y="1329"/>
                    <a:pt x="48" y="1329"/>
                    <a:pt x="48" y="1328"/>
                  </a:cubicBezTo>
                  <a:cubicBezTo>
                    <a:pt x="48" y="1329"/>
                    <a:pt x="48" y="1329"/>
                    <a:pt x="48" y="1330"/>
                  </a:cubicBezTo>
                  <a:cubicBezTo>
                    <a:pt x="47" y="1330"/>
                    <a:pt x="47" y="1330"/>
                    <a:pt x="47" y="1330"/>
                  </a:cubicBezTo>
                  <a:cubicBezTo>
                    <a:pt x="45" y="1331"/>
                    <a:pt x="45" y="1331"/>
                    <a:pt x="47" y="1332"/>
                  </a:cubicBezTo>
                  <a:cubicBezTo>
                    <a:pt x="49" y="1333"/>
                    <a:pt x="46" y="1333"/>
                    <a:pt x="47" y="1334"/>
                  </a:cubicBezTo>
                  <a:cubicBezTo>
                    <a:pt x="47" y="1335"/>
                    <a:pt x="46" y="1338"/>
                    <a:pt x="47" y="1338"/>
                  </a:cubicBezTo>
                  <a:cubicBezTo>
                    <a:pt x="50" y="1338"/>
                    <a:pt x="48" y="1336"/>
                    <a:pt x="49" y="1335"/>
                  </a:cubicBezTo>
                  <a:cubicBezTo>
                    <a:pt x="49" y="1334"/>
                    <a:pt x="49" y="1334"/>
                    <a:pt x="49" y="1333"/>
                  </a:cubicBezTo>
                  <a:moveTo>
                    <a:pt x="1048" y="59"/>
                  </a:moveTo>
                  <a:cubicBezTo>
                    <a:pt x="1047" y="59"/>
                    <a:pt x="1046" y="59"/>
                    <a:pt x="1045" y="59"/>
                  </a:cubicBezTo>
                  <a:cubicBezTo>
                    <a:pt x="1045" y="59"/>
                    <a:pt x="1045" y="60"/>
                    <a:pt x="1044" y="60"/>
                  </a:cubicBezTo>
                  <a:cubicBezTo>
                    <a:pt x="1044" y="60"/>
                    <a:pt x="1045" y="61"/>
                    <a:pt x="1045" y="61"/>
                  </a:cubicBezTo>
                  <a:cubicBezTo>
                    <a:pt x="1048" y="61"/>
                    <a:pt x="1050" y="62"/>
                    <a:pt x="1053" y="62"/>
                  </a:cubicBezTo>
                  <a:cubicBezTo>
                    <a:pt x="1053" y="62"/>
                    <a:pt x="1053" y="62"/>
                    <a:pt x="1054" y="62"/>
                  </a:cubicBezTo>
                  <a:cubicBezTo>
                    <a:pt x="1053" y="62"/>
                    <a:pt x="1053" y="61"/>
                    <a:pt x="1053" y="61"/>
                  </a:cubicBezTo>
                  <a:cubicBezTo>
                    <a:pt x="1052" y="59"/>
                    <a:pt x="1050" y="59"/>
                    <a:pt x="1048" y="59"/>
                  </a:cubicBezTo>
                  <a:moveTo>
                    <a:pt x="60" y="1354"/>
                  </a:moveTo>
                  <a:cubicBezTo>
                    <a:pt x="60" y="1353"/>
                    <a:pt x="61" y="1352"/>
                    <a:pt x="61" y="1352"/>
                  </a:cubicBezTo>
                  <a:cubicBezTo>
                    <a:pt x="61" y="1352"/>
                    <a:pt x="61" y="1351"/>
                    <a:pt x="60" y="1351"/>
                  </a:cubicBezTo>
                  <a:cubicBezTo>
                    <a:pt x="57" y="1353"/>
                    <a:pt x="58" y="1350"/>
                    <a:pt x="58" y="1349"/>
                  </a:cubicBezTo>
                  <a:cubicBezTo>
                    <a:pt x="58" y="1349"/>
                    <a:pt x="57" y="1349"/>
                    <a:pt x="57" y="1349"/>
                  </a:cubicBezTo>
                  <a:cubicBezTo>
                    <a:pt x="57" y="1349"/>
                    <a:pt x="56" y="1349"/>
                    <a:pt x="56" y="1350"/>
                  </a:cubicBezTo>
                  <a:cubicBezTo>
                    <a:pt x="57" y="1351"/>
                    <a:pt x="57" y="1351"/>
                    <a:pt x="55" y="1352"/>
                  </a:cubicBezTo>
                  <a:cubicBezTo>
                    <a:pt x="55" y="1352"/>
                    <a:pt x="55" y="1352"/>
                    <a:pt x="54" y="1353"/>
                  </a:cubicBezTo>
                  <a:cubicBezTo>
                    <a:pt x="55" y="1353"/>
                    <a:pt x="55" y="1353"/>
                    <a:pt x="55" y="1353"/>
                  </a:cubicBezTo>
                  <a:cubicBezTo>
                    <a:pt x="56" y="1353"/>
                    <a:pt x="57" y="1356"/>
                    <a:pt x="58" y="1354"/>
                  </a:cubicBezTo>
                  <a:cubicBezTo>
                    <a:pt x="59" y="1352"/>
                    <a:pt x="59" y="1353"/>
                    <a:pt x="60" y="1354"/>
                  </a:cubicBezTo>
                  <a:moveTo>
                    <a:pt x="750" y="1944"/>
                  </a:moveTo>
                  <a:cubicBezTo>
                    <a:pt x="749" y="1943"/>
                    <a:pt x="748" y="1942"/>
                    <a:pt x="747" y="1942"/>
                  </a:cubicBezTo>
                  <a:cubicBezTo>
                    <a:pt x="746" y="1942"/>
                    <a:pt x="745" y="1944"/>
                    <a:pt x="743" y="1942"/>
                  </a:cubicBezTo>
                  <a:cubicBezTo>
                    <a:pt x="743" y="1942"/>
                    <a:pt x="742" y="1942"/>
                    <a:pt x="742" y="1943"/>
                  </a:cubicBezTo>
                  <a:cubicBezTo>
                    <a:pt x="742" y="1943"/>
                    <a:pt x="742" y="1944"/>
                    <a:pt x="742" y="1944"/>
                  </a:cubicBezTo>
                  <a:cubicBezTo>
                    <a:pt x="744" y="1944"/>
                    <a:pt x="745" y="1944"/>
                    <a:pt x="747" y="1944"/>
                  </a:cubicBezTo>
                  <a:cubicBezTo>
                    <a:pt x="747" y="1944"/>
                    <a:pt x="747" y="1944"/>
                    <a:pt x="747" y="1944"/>
                  </a:cubicBezTo>
                  <a:cubicBezTo>
                    <a:pt x="747" y="1944"/>
                    <a:pt x="747" y="1945"/>
                    <a:pt x="747" y="1945"/>
                  </a:cubicBezTo>
                  <a:cubicBezTo>
                    <a:pt x="746" y="1945"/>
                    <a:pt x="745" y="1945"/>
                    <a:pt x="744" y="1945"/>
                  </a:cubicBezTo>
                  <a:cubicBezTo>
                    <a:pt x="744" y="1945"/>
                    <a:pt x="744" y="1946"/>
                    <a:pt x="744" y="1946"/>
                  </a:cubicBezTo>
                  <a:cubicBezTo>
                    <a:pt x="744" y="1946"/>
                    <a:pt x="744" y="1946"/>
                    <a:pt x="744" y="1947"/>
                  </a:cubicBezTo>
                  <a:cubicBezTo>
                    <a:pt x="745" y="1945"/>
                    <a:pt x="748" y="1946"/>
                    <a:pt x="749" y="1945"/>
                  </a:cubicBezTo>
                  <a:cubicBezTo>
                    <a:pt x="750" y="1945"/>
                    <a:pt x="750" y="1945"/>
                    <a:pt x="750" y="1944"/>
                  </a:cubicBezTo>
                  <a:moveTo>
                    <a:pt x="279" y="1994"/>
                  </a:moveTo>
                  <a:cubicBezTo>
                    <a:pt x="280" y="1994"/>
                    <a:pt x="281" y="1994"/>
                    <a:pt x="282" y="1994"/>
                  </a:cubicBezTo>
                  <a:cubicBezTo>
                    <a:pt x="282" y="1994"/>
                    <a:pt x="283" y="1993"/>
                    <a:pt x="283" y="1993"/>
                  </a:cubicBezTo>
                  <a:cubicBezTo>
                    <a:pt x="283" y="1993"/>
                    <a:pt x="282" y="1993"/>
                    <a:pt x="282" y="1993"/>
                  </a:cubicBezTo>
                  <a:cubicBezTo>
                    <a:pt x="281" y="1992"/>
                    <a:pt x="279" y="1992"/>
                    <a:pt x="280" y="1990"/>
                  </a:cubicBezTo>
                  <a:cubicBezTo>
                    <a:pt x="280" y="1990"/>
                    <a:pt x="279" y="1989"/>
                    <a:pt x="279" y="1989"/>
                  </a:cubicBezTo>
                  <a:cubicBezTo>
                    <a:pt x="278" y="1989"/>
                    <a:pt x="278" y="1990"/>
                    <a:pt x="278" y="1990"/>
                  </a:cubicBezTo>
                  <a:cubicBezTo>
                    <a:pt x="279" y="1991"/>
                    <a:pt x="279" y="1992"/>
                    <a:pt x="278" y="1992"/>
                  </a:cubicBezTo>
                  <a:cubicBezTo>
                    <a:pt x="277" y="1992"/>
                    <a:pt x="277" y="1992"/>
                    <a:pt x="276" y="1992"/>
                  </a:cubicBezTo>
                  <a:cubicBezTo>
                    <a:pt x="276" y="1992"/>
                    <a:pt x="275" y="1992"/>
                    <a:pt x="275" y="1993"/>
                  </a:cubicBezTo>
                  <a:cubicBezTo>
                    <a:pt x="275" y="1993"/>
                    <a:pt x="276" y="1994"/>
                    <a:pt x="276" y="1994"/>
                  </a:cubicBezTo>
                  <a:cubicBezTo>
                    <a:pt x="277" y="1994"/>
                    <a:pt x="278" y="1994"/>
                    <a:pt x="279" y="1994"/>
                  </a:cubicBezTo>
                  <a:moveTo>
                    <a:pt x="21" y="1855"/>
                  </a:moveTo>
                  <a:cubicBezTo>
                    <a:pt x="21" y="1854"/>
                    <a:pt x="21" y="1852"/>
                    <a:pt x="21" y="1850"/>
                  </a:cubicBezTo>
                  <a:cubicBezTo>
                    <a:pt x="21" y="1850"/>
                    <a:pt x="20" y="1850"/>
                    <a:pt x="20" y="1850"/>
                  </a:cubicBezTo>
                  <a:cubicBezTo>
                    <a:pt x="19" y="1850"/>
                    <a:pt x="19" y="1850"/>
                    <a:pt x="19" y="1850"/>
                  </a:cubicBezTo>
                  <a:cubicBezTo>
                    <a:pt x="19" y="1853"/>
                    <a:pt x="19" y="1855"/>
                    <a:pt x="19" y="1857"/>
                  </a:cubicBezTo>
                  <a:cubicBezTo>
                    <a:pt x="19" y="1858"/>
                    <a:pt x="20" y="1859"/>
                    <a:pt x="20" y="1860"/>
                  </a:cubicBezTo>
                  <a:cubicBezTo>
                    <a:pt x="21" y="1859"/>
                    <a:pt x="20" y="1858"/>
                    <a:pt x="21" y="1857"/>
                  </a:cubicBezTo>
                  <a:cubicBezTo>
                    <a:pt x="21" y="1856"/>
                    <a:pt x="21" y="1856"/>
                    <a:pt x="21" y="1855"/>
                  </a:cubicBezTo>
                  <a:moveTo>
                    <a:pt x="287" y="135"/>
                  </a:moveTo>
                  <a:cubicBezTo>
                    <a:pt x="287" y="135"/>
                    <a:pt x="289" y="133"/>
                    <a:pt x="289" y="133"/>
                  </a:cubicBezTo>
                  <a:cubicBezTo>
                    <a:pt x="290" y="132"/>
                    <a:pt x="291" y="132"/>
                    <a:pt x="290" y="131"/>
                  </a:cubicBezTo>
                  <a:cubicBezTo>
                    <a:pt x="290" y="130"/>
                    <a:pt x="291" y="129"/>
                    <a:pt x="289" y="130"/>
                  </a:cubicBezTo>
                  <a:cubicBezTo>
                    <a:pt x="288" y="130"/>
                    <a:pt x="287" y="130"/>
                    <a:pt x="286" y="130"/>
                  </a:cubicBezTo>
                  <a:cubicBezTo>
                    <a:pt x="285" y="130"/>
                    <a:pt x="285" y="131"/>
                    <a:pt x="285" y="131"/>
                  </a:cubicBezTo>
                  <a:cubicBezTo>
                    <a:pt x="285" y="131"/>
                    <a:pt x="285" y="131"/>
                    <a:pt x="286" y="131"/>
                  </a:cubicBezTo>
                  <a:cubicBezTo>
                    <a:pt x="287" y="132"/>
                    <a:pt x="289" y="132"/>
                    <a:pt x="287" y="134"/>
                  </a:cubicBezTo>
                  <a:cubicBezTo>
                    <a:pt x="286" y="134"/>
                    <a:pt x="286" y="134"/>
                    <a:pt x="286" y="135"/>
                  </a:cubicBezTo>
                  <a:cubicBezTo>
                    <a:pt x="286" y="135"/>
                    <a:pt x="287" y="135"/>
                    <a:pt x="287" y="135"/>
                  </a:cubicBezTo>
                  <a:moveTo>
                    <a:pt x="1368" y="259"/>
                  </a:moveTo>
                  <a:cubicBezTo>
                    <a:pt x="1368" y="258"/>
                    <a:pt x="1368" y="257"/>
                    <a:pt x="1366" y="257"/>
                  </a:cubicBezTo>
                  <a:cubicBezTo>
                    <a:pt x="1365" y="257"/>
                    <a:pt x="1363" y="257"/>
                    <a:pt x="1361" y="257"/>
                  </a:cubicBezTo>
                  <a:cubicBezTo>
                    <a:pt x="1361" y="258"/>
                    <a:pt x="1360" y="259"/>
                    <a:pt x="1360" y="259"/>
                  </a:cubicBezTo>
                  <a:cubicBezTo>
                    <a:pt x="1361" y="260"/>
                    <a:pt x="1363" y="258"/>
                    <a:pt x="1364" y="260"/>
                  </a:cubicBezTo>
                  <a:cubicBezTo>
                    <a:pt x="1365" y="263"/>
                    <a:pt x="1365" y="258"/>
                    <a:pt x="1367" y="259"/>
                  </a:cubicBezTo>
                  <a:cubicBezTo>
                    <a:pt x="1367" y="259"/>
                    <a:pt x="1367" y="259"/>
                    <a:pt x="1368" y="259"/>
                  </a:cubicBezTo>
                  <a:moveTo>
                    <a:pt x="541" y="1982"/>
                  </a:moveTo>
                  <a:cubicBezTo>
                    <a:pt x="543" y="1982"/>
                    <a:pt x="545" y="1982"/>
                    <a:pt x="546" y="1982"/>
                  </a:cubicBezTo>
                  <a:cubicBezTo>
                    <a:pt x="546" y="1982"/>
                    <a:pt x="547" y="1982"/>
                    <a:pt x="547" y="1982"/>
                  </a:cubicBezTo>
                  <a:cubicBezTo>
                    <a:pt x="546" y="1981"/>
                    <a:pt x="546" y="1981"/>
                    <a:pt x="546" y="1981"/>
                  </a:cubicBezTo>
                  <a:cubicBezTo>
                    <a:pt x="546" y="1981"/>
                    <a:pt x="545" y="1981"/>
                    <a:pt x="545" y="1981"/>
                  </a:cubicBezTo>
                  <a:cubicBezTo>
                    <a:pt x="545" y="1980"/>
                    <a:pt x="545" y="1980"/>
                    <a:pt x="545" y="1979"/>
                  </a:cubicBezTo>
                  <a:cubicBezTo>
                    <a:pt x="545" y="1980"/>
                    <a:pt x="544" y="1980"/>
                    <a:pt x="544" y="1980"/>
                  </a:cubicBezTo>
                  <a:cubicBezTo>
                    <a:pt x="544" y="1980"/>
                    <a:pt x="543" y="1981"/>
                    <a:pt x="543" y="1981"/>
                  </a:cubicBezTo>
                  <a:cubicBezTo>
                    <a:pt x="542" y="1981"/>
                    <a:pt x="541" y="1981"/>
                    <a:pt x="540" y="1981"/>
                  </a:cubicBezTo>
                  <a:cubicBezTo>
                    <a:pt x="540" y="1981"/>
                    <a:pt x="540" y="1981"/>
                    <a:pt x="539" y="1980"/>
                  </a:cubicBezTo>
                  <a:cubicBezTo>
                    <a:pt x="539" y="1979"/>
                    <a:pt x="538" y="1979"/>
                    <a:pt x="538" y="1978"/>
                  </a:cubicBezTo>
                  <a:cubicBezTo>
                    <a:pt x="537" y="1979"/>
                    <a:pt x="537" y="1980"/>
                    <a:pt x="537" y="1980"/>
                  </a:cubicBezTo>
                  <a:cubicBezTo>
                    <a:pt x="538" y="1980"/>
                    <a:pt x="535" y="1983"/>
                    <a:pt x="538" y="1982"/>
                  </a:cubicBezTo>
                  <a:cubicBezTo>
                    <a:pt x="539" y="1982"/>
                    <a:pt x="540" y="1982"/>
                    <a:pt x="541" y="1982"/>
                  </a:cubicBezTo>
                  <a:moveTo>
                    <a:pt x="1364" y="228"/>
                  </a:moveTo>
                  <a:cubicBezTo>
                    <a:pt x="1364" y="227"/>
                    <a:pt x="1364" y="227"/>
                    <a:pt x="1364" y="227"/>
                  </a:cubicBezTo>
                  <a:cubicBezTo>
                    <a:pt x="1363" y="227"/>
                    <a:pt x="1362" y="225"/>
                    <a:pt x="1361" y="226"/>
                  </a:cubicBezTo>
                  <a:cubicBezTo>
                    <a:pt x="1360" y="227"/>
                    <a:pt x="1358" y="227"/>
                    <a:pt x="1357" y="226"/>
                  </a:cubicBezTo>
                  <a:cubicBezTo>
                    <a:pt x="1356" y="225"/>
                    <a:pt x="1356" y="227"/>
                    <a:pt x="1355" y="227"/>
                  </a:cubicBezTo>
                  <a:cubicBezTo>
                    <a:pt x="1355" y="227"/>
                    <a:pt x="1355" y="229"/>
                    <a:pt x="1355" y="230"/>
                  </a:cubicBezTo>
                  <a:cubicBezTo>
                    <a:pt x="1355" y="230"/>
                    <a:pt x="1355" y="230"/>
                    <a:pt x="1356" y="230"/>
                  </a:cubicBezTo>
                  <a:cubicBezTo>
                    <a:pt x="1356" y="230"/>
                    <a:pt x="1356" y="230"/>
                    <a:pt x="1356" y="229"/>
                  </a:cubicBezTo>
                  <a:cubicBezTo>
                    <a:pt x="1357" y="227"/>
                    <a:pt x="1357" y="227"/>
                    <a:pt x="1359" y="228"/>
                  </a:cubicBezTo>
                  <a:cubicBezTo>
                    <a:pt x="1359" y="228"/>
                    <a:pt x="1360" y="228"/>
                    <a:pt x="1360" y="227"/>
                  </a:cubicBezTo>
                  <a:cubicBezTo>
                    <a:pt x="1361" y="227"/>
                    <a:pt x="1362" y="228"/>
                    <a:pt x="1363" y="228"/>
                  </a:cubicBezTo>
                  <a:cubicBezTo>
                    <a:pt x="1363" y="228"/>
                    <a:pt x="1363" y="228"/>
                    <a:pt x="1364" y="228"/>
                  </a:cubicBezTo>
                  <a:moveTo>
                    <a:pt x="25" y="1706"/>
                  </a:moveTo>
                  <a:cubicBezTo>
                    <a:pt x="25" y="1706"/>
                    <a:pt x="25" y="1705"/>
                    <a:pt x="25" y="1705"/>
                  </a:cubicBezTo>
                  <a:cubicBezTo>
                    <a:pt x="24" y="1705"/>
                    <a:pt x="24" y="1704"/>
                    <a:pt x="24" y="1704"/>
                  </a:cubicBezTo>
                  <a:cubicBezTo>
                    <a:pt x="23" y="1704"/>
                    <a:pt x="23" y="1705"/>
                    <a:pt x="23" y="1705"/>
                  </a:cubicBezTo>
                  <a:cubicBezTo>
                    <a:pt x="22" y="1706"/>
                    <a:pt x="23" y="1708"/>
                    <a:pt x="22" y="1709"/>
                  </a:cubicBezTo>
                  <a:cubicBezTo>
                    <a:pt x="22" y="1711"/>
                    <a:pt x="21" y="1712"/>
                    <a:pt x="22" y="1713"/>
                  </a:cubicBezTo>
                  <a:cubicBezTo>
                    <a:pt x="23" y="1712"/>
                    <a:pt x="24" y="1711"/>
                    <a:pt x="25" y="1710"/>
                  </a:cubicBezTo>
                  <a:cubicBezTo>
                    <a:pt x="23" y="1709"/>
                    <a:pt x="25" y="1708"/>
                    <a:pt x="25" y="1706"/>
                  </a:cubicBezTo>
                  <a:moveTo>
                    <a:pt x="501" y="121"/>
                  </a:moveTo>
                  <a:cubicBezTo>
                    <a:pt x="500" y="120"/>
                    <a:pt x="500" y="119"/>
                    <a:pt x="499" y="119"/>
                  </a:cubicBezTo>
                  <a:cubicBezTo>
                    <a:pt x="498" y="119"/>
                    <a:pt x="497" y="119"/>
                    <a:pt x="497" y="117"/>
                  </a:cubicBezTo>
                  <a:cubicBezTo>
                    <a:pt x="496" y="117"/>
                    <a:pt x="496" y="117"/>
                    <a:pt x="496" y="117"/>
                  </a:cubicBezTo>
                  <a:cubicBezTo>
                    <a:pt x="495" y="118"/>
                    <a:pt x="494" y="120"/>
                    <a:pt x="493" y="120"/>
                  </a:cubicBezTo>
                  <a:cubicBezTo>
                    <a:pt x="493" y="120"/>
                    <a:pt x="492" y="120"/>
                    <a:pt x="492" y="120"/>
                  </a:cubicBezTo>
                  <a:cubicBezTo>
                    <a:pt x="492" y="120"/>
                    <a:pt x="493" y="121"/>
                    <a:pt x="493" y="121"/>
                  </a:cubicBezTo>
                  <a:cubicBezTo>
                    <a:pt x="495" y="121"/>
                    <a:pt x="498" y="120"/>
                    <a:pt x="500" y="122"/>
                  </a:cubicBezTo>
                  <a:cubicBezTo>
                    <a:pt x="500" y="122"/>
                    <a:pt x="501" y="121"/>
                    <a:pt x="501" y="121"/>
                  </a:cubicBezTo>
                  <a:moveTo>
                    <a:pt x="74" y="903"/>
                  </a:moveTo>
                  <a:cubicBezTo>
                    <a:pt x="74" y="902"/>
                    <a:pt x="74" y="902"/>
                    <a:pt x="73" y="903"/>
                  </a:cubicBezTo>
                  <a:cubicBezTo>
                    <a:pt x="73" y="903"/>
                    <a:pt x="73" y="903"/>
                    <a:pt x="73" y="903"/>
                  </a:cubicBezTo>
                  <a:cubicBezTo>
                    <a:pt x="73" y="903"/>
                    <a:pt x="73" y="902"/>
                    <a:pt x="73" y="901"/>
                  </a:cubicBezTo>
                  <a:cubicBezTo>
                    <a:pt x="72" y="901"/>
                    <a:pt x="73" y="900"/>
                    <a:pt x="71" y="901"/>
                  </a:cubicBezTo>
                  <a:cubicBezTo>
                    <a:pt x="71" y="901"/>
                    <a:pt x="70" y="902"/>
                    <a:pt x="69" y="902"/>
                  </a:cubicBezTo>
                  <a:cubicBezTo>
                    <a:pt x="69" y="903"/>
                    <a:pt x="69" y="904"/>
                    <a:pt x="69" y="904"/>
                  </a:cubicBezTo>
                  <a:cubicBezTo>
                    <a:pt x="70" y="904"/>
                    <a:pt x="71" y="905"/>
                    <a:pt x="72" y="905"/>
                  </a:cubicBezTo>
                  <a:cubicBezTo>
                    <a:pt x="73" y="905"/>
                    <a:pt x="73" y="904"/>
                    <a:pt x="74" y="905"/>
                  </a:cubicBezTo>
                  <a:cubicBezTo>
                    <a:pt x="74" y="904"/>
                    <a:pt x="74" y="904"/>
                    <a:pt x="74" y="903"/>
                  </a:cubicBezTo>
                  <a:moveTo>
                    <a:pt x="717" y="1972"/>
                  </a:moveTo>
                  <a:cubicBezTo>
                    <a:pt x="718" y="1971"/>
                    <a:pt x="720" y="1971"/>
                    <a:pt x="723" y="1971"/>
                  </a:cubicBezTo>
                  <a:cubicBezTo>
                    <a:pt x="723" y="1971"/>
                    <a:pt x="723" y="1970"/>
                    <a:pt x="723" y="1970"/>
                  </a:cubicBezTo>
                  <a:cubicBezTo>
                    <a:pt x="723" y="1969"/>
                    <a:pt x="722" y="1969"/>
                    <a:pt x="722" y="1969"/>
                  </a:cubicBezTo>
                  <a:cubicBezTo>
                    <a:pt x="721" y="1970"/>
                    <a:pt x="719" y="1970"/>
                    <a:pt x="718" y="1970"/>
                  </a:cubicBezTo>
                  <a:cubicBezTo>
                    <a:pt x="717" y="1970"/>
                    <a:pt x="716" y="1969"/>
                    <a:pt x="715" y="1970"/>
                  </a:cubicBezTo>
                  <a:cubicBezTo>
                    <a:pt x="714" y="1970"/>
                    <a:pt x="714" y="1971"/>
                    <a:pt x="713" y="1971"/>
                  </a:cubicBezTo>
                  <a:cubicBezTo>
                    <a:pt x="714" y="1971"/>
                    <a:pt x="714" y="1971"/>
                    <a:pt x="715" y="1972"/>
                  </a:cubicBezTo>
                  <a:cubicBezTo>
                    <a:pt x="715" y="1972"/>
                    <a:pt x="715" y="1972"/>
                    <a:pt x="717" y="1972"/>
                  </a:cubicBezTo>
                  <a:moveTo>
                    <a:pt x="644" y="1949"/>
                  </a:moveTo>
                  <a:cubicBezTo>
                    <a:pt x="644" y="1948"/>
                    <a:pt x="646" y="1948"/>
                    <a:pt x="648" y="1948"/>
                  </a:cubicBezTo>
                  <a:cubicBezTo>
                    <a:pt x="648" y="1947"/>
                    <a:pt x="650" y="1948"/>
                    <a:pt x="649" y="1946"/>
                  </a:cubicBezTo>
                  <a:cubicBezTo>
                    <a:pt x="649" y="1945"/>
                    <a:pt x="648" y="1946"/>
                    <a:pt x="648" y="1946"/>
                  </a:cubicBezTo>
                  <a:cubicBezTo>
                    <a:pt x="645" y="1945"/>
                    <a:pt x="644" y="1947"/>
                    <a:pt x="642" y="1947"/>
                  </a:cubicBezTo>
                  <a:cubicBezTo>
                    <a:pt x="641" y="1947"/>
                    <a:pt x="641" y="1948"/>
                    <a:pt x="641" y="1948"/>
                  </a:cubicBezTo>
                  <a:cubicBezTo>
                    <a:pt x="641" y="1948"/>
                    <a:pt x="642" y="1948"/>
                    <a:pt x="642" y="1949"/>
                  </a:cubicBezTo>
                  <a:cubicBezTo>
                    <a:pt x="642" y="1949"/>
                    <a:pt x="643" y="1949"/>
                    <a:pt x="644" y="1949"/>
                  </a:cubicBezTo>
                  <a:moveTo>
                    <a:pt x="924" y="66"/>
                  </a:moveTo>
                  <a:cubicBezTo>
                    <a:pt x="924" y="67"/>
                    <a:pt x="924" y="67"/>
                    <a:pt x="925" y="67"/>
                  </a:cubicBezTo>
                  <a:cubicBezTo>
                    <a:pt x="927" y="67"/>
                    <a:pt x="930" y="66"/>
                    <a:pt x="932" y="68"/>
                  </a:cubicBezTo>
                  <a:cubicBezTo>
                    <a:pt x="933" y="67"/>
                    <a:pt x="933" y="66"/>
                    <a:pt x="934" y="66"/>
                  </a:cubicBezTo>
                  <a:cubicBezTo>
                    <a:pt x="933" y="65"/>
                    <a:pt x="933" y="65"/>
                    <a:pt x="932" y="65"/>
                  </a:cubicBezTo>
                  <a:cubicBezTo>
                    <a:pt x="932" y="65"/>
                    <a:pt x="931" y="66"/>
                    <a:pt x="931" y="66"/>
                  </a:cubicBezTo>
                  <a:cubicBezTo>
                    <a:pt x="930" y="66"/>
                    <a:pt x="930" y="65"/>
                    <a:pt x="930" y="64"/>
                  </a:cubicBezTo>
                  <a:cubicBezTo>
                    <a:pt x="929" y="64"/>
                    <a:pt x="929" y="64"/>
                    <a:pt x="929" y="65"/>
                  </a:cubicBezTo>
                  <a:cubicBezTo>
                    <a:pt x="929" y="66"/>
                    <a:pt x="928" y="66"/>
                    <a:pt x="928" y="66"/>
                  </a:cubicBezTo>
                  <a:cubicBezTo>
                    <a:pt x="927" y="66"/>
                    <a:pt x="927" y="65"/>
                    <a:pt x="926" y="65"/>
                  </a:cubicBezTo>
                  <a:cubicBezTo>
                    <a:pt x="925" y="65"/>
                    <a:pt x="925" y="66"/>
                    <a:pt x="924" y="66"/>
                  </a:cubicBezTo>
                  <a:moveTo>
                    <a:pt x="611" y="97"/>
                  </a:moveTo>
                  <a:cubicBezTo>
                    <a:pt x="611" y="96"/>
                    <a:pt x="611" y="96"/>
                    <a:pt x="610" y="96"/>
                  </a:cubicBezTo>
                  <a:cubicBezTo>
                    <a:pt x="610" y="96"/>
                    <a:pt x="609" y="96"/>
                    <a:pt x="608" y="96"/>
                  </a:cubicBezTo>
                  <a:cubicBezTo>
                    <a:pt x="607" y="96"/>
                    <a:pt x="606" y="95"/>
                    <a:pt x="605" y="96"/>
                  </a:cubicBezTo>
                  <a:cubicBezTo>
                    <a:pt x="604" y="96"/>
                    <a:pt x="604" y="95"/>
                    <a:pt x="603" y="95"/>
                  </a:cubicBezTo>
                  <a:cubicBezTo>
                    <a:pt x="603" y="95"/>
                    <a:pt x="602" y="95"/>
                    <a:pt x="602" y="95"/>
                  </a:cubicBezTo>
                  <a:cubicBezTo>
                    <a:pt x="602" y="95"/>
                    <a:pt x="602" y="96"/>
                    <a:pt x="602" y="96"/>
                  </a:cubicBezTo>
                  <a:cubicBezTo>
                    <a:pt x="603" y="97"/>
                    <a:pt x="603" y="98"/>
                    <a:pt x="604" y="98"/>
                  </a:cubicBezTo>
                  <a:cubicBezTo>
                    <a:pt x="606" y="97"/>
                    <a:pt x="607" y="98"/>
                    <a:pt x="608" y="98"/>
                  </a:cubicBezTo>
                  <a:cubicBezTo>
                    <a:pt x="609" y="96"/>
                    <a:pt x="609" y="98"/>
                    <a:pt x="610" y="98"/>
                  </a:cubicBezTo>
                  <a:cubicBezTo>
                    <a:pt x="611" y="98"/>
                    <a:pt x="611" y="97"/>
                    <a:pt x="611" y="97"/>
                  </a:cubicBezTo>
                  <a:moveTo>
                    <a:pt x="923" y="73"/>
                  </a:moveTo>
                  <a:cubicBezTo>
                    <a:pt x="922" y="73"/>
                    <a:pt x="922" y="72"/>
                    <a:pt x="921" y="72"/>
                  </a:cubicBezTo>
                  <a:cubicBezTo>
                    <a:pt x="919" y="72"/>
                    <a:pt x="917" y="72"/>
                    <a:pt x="915" y="72"/>
                  </a:cubicBezTo>
                  <a:cubicBezTo>
                    <a:pt x="915" y="72"/>
                    <a:pt x="915" y="73"/>
                    <a:pt x="915" y="73"/>
                  </a:cubicBezTo>
                  <a:cubicBezTo>
                    <a:pt x="914" y="73"/>
                    <a:pt x="915" y="74"/>
                    <a:pt x="915" y="74"/>
                  </a:cubicBezTo>
                  <a:cubicBezTo>
                    <a:pt x="917" y="74"/>
                    <a:pt x="919" y="73"/>
                    <a:pt x="921" y="75"/>
                  </a:cubicBezTo>
                  <a:cubicBezTo>
                    <a:pt x="921" y="75"/>
                    <a:pt x="922" y="74"/>
                    <a:pt x="923" y="73"/>
                  </a:cubicBezTo>
                  <a:moveTo>
                    <a:pt x="638" y="1974"/>
                  </a:moveTo>
                  <a:cubicBezTo>
                    <a:pt x="636" y="1975"/>
                    <a:pt x="634" y="1975"/>
                    <a:pt x="633" y="1975"/>
                  </a:cubicBezTo>
                  <a:cubicBezTo>
                    <a:pt x="633" y="1976"/>
                    <a:pt x="632" y="1976"/>
                    <a:pt x="632" y="1977"/>
                  </a:cubicBezTo>
                  <a:cubicBezTo>
                    <a:pt x="632" y="1977"/>
                    <a:pt x="633" y="1977"/>
                    <a:pt x="633" y="1977"/>
                  </a:cubicBezTo>
                  <a:cubicBezTo>
                    <a:pt x="635" y="1976"/>
                    <a:pt x="638" y="1977"/>
                    <a:pt x="640" y="1976"/>
                  </a:cubicBezTo>
                  <a:cubicBezTo>
                    <a:pt x="640" y="1976"/>
                    <a:pt x="641" y="1976"/>
                    <a:pt x="642" y="1976"/>
                  </a:cubicBezTo>
                  <a:cubicBezTo>
                    <a:pt x="641" y="1975"/>
                    <a:pt x="640" y="1975"/>
                    <a:pt x="640" y="1975"/>
                  </a:cubicBezTo>
                  <a:cubicBezTo>
                    <a:pt x="639" y="1975"/>
                    <a:pt x="638" y="1975"/>
                    <a:pt x="638" y="1974"/>
                  </a:cubicBezTo>
                  <a:moveTo>
                    <a:pt x="650" y="1974"/>
                  </a:moveTo>
                  <a:cubicBezTo>
                    <a:pt x="649" y="1974"/>
                    <a:pt x="648" y="1974"/>
                    <a:pt x="648" y="1974"/>
                  </a:cubicBezTo>
                  <a:cubicBezTo>
                    <a:pt x="647" y="1975"/>
                    <a:pt x="646" y="1975"/>
                    <a:pt x="647" y="1976"/>
                  </a:cubicBezTo>
                  <a:cubicBezTo>
                    <a:pt x="647" y="1977"/>
                    <a:pt x="648" y="1977"/>
                    <a:pt x="648" y="1977"/>
                  </a:cubicBezTo>
                  <a:cubicBezTo>
                    <a:pt x="648" y="1979"/>
                    <a:pt x="649" y="1978"/>
                    <a:pt x="649" y="1978"/>
                  </a:cubicBezTo>
                  <a:cubicBezTo>
                    <a:pt x="650" y="1978"/>
                    <a:pt x="651" y="1978"/>
                    <a:pt x="651" y="1976"/>
                  </a:cubicBezTo>
                  <a:cubicBezTo>
                    <a:pt x="651" y="1976"/>
                    <a:pt x="651" y="1976"/>
                    <a:pt x="651" y="1975"/>
                  </a:cubicBezTo>
                  <a:cubicBezTo>
                    <a:pt x="651" y="1975"/>
                    <a:pt x="652" y="1975"/>
                    <a:pt x="652" y="1975"/>
                  </a:cubicBezTo>
                  <a:cubicBezTo>
                    <a:pt x="652" y="1975"/>
                    <a:pt x="652" y="1975"/>
                    <a:pt x="652" y="1975"/>
                  </a:cubicBezTo>
                  <a:cubicBezTo>
                    <a:pt x="651" y="1974"/>
                    <a:pt x="650" y="1974"/>
                    <a:pt x="650" y="1974"/>
                  </a:cubicBezTo>
                  <a:moveTo>
                    <a:pt x="739" y="76"/>
                  </a:moveTo>
                  <a:cubicBezTo>
                    <a:pt x="739" y="76"/>
                    <a:pt x="740" y="77"/>
                    <a:pt x="740" y="77"/>
                  </a:cubicBezTo>
                  <a:cubicBezTo>
                    <a:pt x="743" y="77"/>
                    <a:pt x="745" y="76"/>
                    <a:pt x="747" y="78"/>
                  </a:cubicBezTo>
                  <a:cubicBezTo>
                    <a:pt x="747" y="78"/>
                    <a:pt x="748" y="78"/>
                    <a:pt x="748" y="78"/>
                  </a:cubicBezTo>
                  <a:cubicBezTo>
                    <a:pt x="748" y="78"/>
                    <a:pt x="749" y="77"/>
                    <a:pt x="748" y="77"/>
                  </a:cubicBezTo>
                  <a:cubicBezTo>
                    <a:pt x="748" y="76"/>
                    <a:pt x="748" y="76"/>
                    <a:pt x="747" y="76"/>
                  </a:cubicBezTo>
                  <a:cubicBezTo>
                    <a:pt x="746" y="75"/>
                    <a:pt x="745" y="76"/>
                    <a:pt x="744" y="75"/>
                  </a:cubicBezTo>
                  <a:cubicBezTo>
                    <a:pt x="742" y="73"/>
                    <a:pt x="741" y="76"/>
                    <a:pt x="739" y="76"/>
                  </a:cubicBezTo>
                  <a:cubicBezTo>
                    <a:pt x="739" y="76"/>
                    <a:pt x="739" y="76"/>
                    <a:pt x="739" y="76"/>
                  </a:cubicBezTo>
                  <a:moveTo>
                    <a:pt x="494" y="1944"/>
                  </a:moveTo>
                  <a:cubicBezTo>
                    <a:pt x="495" y="1944"/>
                    <a:pt x="496" y="1943"/>
                    <a:pt x="497" y="1943"/>
                  </a:cubicBezTo>
                  <a:cubicBezTo>
                    <a:pt x="498" y="1943"/>
                    <a:pt x="498" y="1942"/>
                    <a:pt x="498" y="1942"/>
                  </a:cubicBezTo>
                  <a:cubicBezTo>
                    <a:pt x="498" y="1941"/>
                    <a:pt x="497" y="1941"/>
                    <a:pt x="497" y="1941"/>
                  </a:cubicBezTo>
                  <a:cubicBezTo>
                    <a:pt x="495" y="1941"/>
                    <a:pt x="493" y="1941"/>
                    <a:pt x="492" y="1942"/>
                  </a:cubicBezTo>
                  <a:cubicBezTo>
                    <a:pt x="491" y="1942"/>
                    <a:pt x="491" y="1942"/>
                    <a:pt x="490" y="1942"/>
                  </a:cubicBezTo>
                  <a:cubicBezTo>
                    <a:pt x="491" y="1943"/>
                    <a:pt x="491" y="1943"/>
                    <a:pt x="492" y="1944"/>
                  </a:cubicBezTo>
                  <a:cubicBezTo>
                    <a:pt x="492" y="1944"/>
                    <a:pt x="493" y="1944"/>
                    <a:pt x="494" y="1944"/>
                  </a:cubicBezTo>
                  <a:moveTo>
                    <a:pt x="43" y="1385"/>
                  </a:moveTo>
                  <a:cubicBezTo>
                    <a:pt x="43" y="1387"/>
                    <a:pt x="43" y="1387"/>
                    <a:pt x="43" y="1388"/>
                  </a:cubicBezTo>
                  <a:cubicBezTo>
                    <a:pt x="43" y="1388"/>
                    <a:pt x="44" y="1389"/>
                    <a:pt x="44" y="1388"/>
                  </a:cubicBezTo>
                  <a:cubicBezTo>
                    <a:pt x="45" y="1388"/>
                    <a:pt x="46" y="1384"/>
                    <a:pt x="46" y="1383"/>
                  </a:cubicBezTo>
                  <a:cubicBezTo>
                    <a:pt x="45" y="1382"/>
                    <a:pt x="45" y="1381"/>
                    <a:pt x="44" y="1381"/>
                  </a:cubicBezTo>
                  <a:cubicBezTo>
                    <a:pt x="44" y="1381"/>
                    <a:pt x="43" y="1382"/>
                    <a:pt x="43" y="1383"/>
                  </a:cubicBezTo>
                  <a:cubicBezTo>
                    <a:pt x="43" y="1384"/>
                    <a:pt x="43" y="1385"/>
                    <a:pt x="43" y="1385"/>
                  </a:cubicBezTo>
                  <a:moveTo>
                    <a:pt x="584" y="1932"/>
                  </a:moveTo>
                  <a:cubicBezTo>
                    <a:pt x="586" y="1932"/>
                    <a:pt x="588" y="1932"/>
                    <a:pt x="589" y="1932"/>
                  </a:cubicBezTo>
                  <a:cubicBezTo>
                    <a:pt x="590" y="1932"/>
                    <a:pt x="590" y="1932"/>
                    <a:pt x="590" y="1931"/>
                  </a:cubicBezTo>
                  <a:cubicBezTo>
                    <a:pt x="590" y="1931"/>
                    <a:pt x="590" y="1930"/>
                    <a:pt x="589" y="1930"/>
                  </a:cubicBezTo>
                  <a:cubicBezTo>
                    <a:pt x="589" y="1930"/>
                    <a:pt x="588" y="1930"/>
                    <a:pt x="587" y="1930"/>
                  </a:cubicBezTo>
                  <a:cubicBezTo>
                    <a:pt x="586" y="1930"/>
                    <a:pt x="585" y="1932"/>
                    <a:pt x="584" y="1930"/>
                  </a:cubicBezTo>
                  <a:cubicBezTo>
                    <a:pt x="583" y="1932"/>
                    <a:pt x="581" y="1931"/>
                    <a:pt x="579" y="1931"/>
                  </a:cubicBezTo>
                  <a:cubicBezTo>
                    <a:pt x="579" y="1931"/>
                    <a:pt x="579" y="1932"/>
                    <a:pt x="578" y="1932"/>
                  </a:cubicBezTo>
                  <a:cubicBezTo>
                    <a:pt x="579" y="1932"/>
                    <a:pt x="579" y="1932"/>
                    <a:pt x="580" y="1932"/>
                  </a:cubicBezTo>
                  <a:cubicBezTo>
                    <a:pt x="581" y="1932"/>
                    <a:pt x="583" y="1932"/>
                    <a:pt x="584" y="1932"/>
                  </a:cubicBezTo>
                  <a:moveTo>
                    <a:pt x="604" y="95"/>
                  </a:moveTo>
                  <a:cubicBezTo>
                    <a:pt x="607" y="93"/>
                    <a:pt x="610" y="94"/>
                    <a:pt x="613" y="94"/>
                  </a:cubicBezTo>
                  <a:cubicBezTo>
                    <a:pt x="613" y="94"/>
                    <a:pt x="614" y="94"/>
                    <a:pt x="614" y="93"/>
                  </a:cubicBezTo>
                  <a:cubicBezTo>
                    <a:pt x="614" y="93"/>
                    <a:pt x="614" y="93"/>
                    <a:pt x="614" y="93"/>
                  </a:cubicBezTo>
                  <a:cubicBezTo>
                    <a:pt x="614" y="92"/>
                    <a:pt x="614" y="92"/>
                    <a:pt x="613" y="92"/>
                  </a:cubicBezTo>
                  <a:cubicBezTo>
                    <a:pt x="612" y="94"/>
                    <a:pt x="611" y="92"/>
                    <a:pt x="610" y="92"/>
                  </a:cubicBezTo>
                  <a:cubicBezTo>
                    <a:pt x="608" y="93"/>
                    <a:pt x="606" y="93"/>
                    <a:pt x="604" y="93"/>
                  </a:cubicBezTo>
                  <a:cubicBezTo>
                    <a:pt x="604" y="93"/>
                    <a:pt x="604" y="94"/>
                    <a:pt x="603" y="94"/>
                  </a:cubicBezTo>
                  <a:cubicBezTo>
                    <a:pt x="603" y="94"/>
                    <a:pt x="604" y="95"/>
                    <a:pt x="604" y="95"/>
                  </a:cubicBezTo>
                  <a:moveTo>
                    <a:pt x="76" y="924"/>
                  </a:moveTo>
                  <a:cubicBezTo>
                    <a:pt x="76" y="924"/>
                    <a:pt x="75" y="924"/>
                    <a:pt x="75" y="924"/>
                  </a:cubicBezTo>
                  <a:cubicBezTo>
                    <a:pt x="75" y="925"/>
                    <a:pt x="76" y="927"/>
                    <a:pt x="74" y="929"/>
                  </a:cubicBezTo>
                  <a:cubicBezTo>
                    <a:pt x="75" y="929"/>
                    <a:pt x="75" y="929"/>
                    <a:pt x="76" y="930"/>
                  </a:cubicBezTo>
                  <a:cubicBezTo>
                    <a:pt x="76" y="930"/>
                    <a:pt x="76" y="930"/>
                    <a:pt x="77" y="930"/>
                  </a:cubicBezTo>
                  <a:cubicBezTo>
                    <a:pt x="77" y="929"/>
                    <a:pt x="77" y="929"/>
                    <a:pt x="77" y="928"/>
                  </a:cubicBezTo>
                  <a:cubicBezTo>
                    <a:pt x="77" y="928"/>
                    <a:pt x="76" y="927"/>
                    <a:pt x="77" y="927"/>
                  </a:cubicBezTo>
                  <a:cubicBezTo>
                    <a:pt x="78" y="927"/>
                    <a:pt x="79" y="927"/>
                    <a:pt x="79" y="927"/>
                  </a:cubicBezTo>
                  <a:cubicBezTo>
                    <a:pt x="79" y="927"/>
                    <a:pt x="79" y="926"/>
                    <a:pt x="79" y="926"/>
                  </a:cubicBezTo>
                  <a:cubicBezTo>
                    <a:pt x="78" y="925"/>
                    <a:pt x="77" y="924"/>
                    <a:pt x="76" y="924"/>
                  </a:cubicBezTo>
                  <a:moveTo>
                    <a:pt x="72" y="929"/>
                  </a:moveTo>
                  <a:cubicBezTo>
                    <a:pt x="72" y="929"/>
                    <a:pt x="72" y="929"/>
                    <a:pt x="73" y="929"/>
                  </a:cubicBezTo>
                  <a:cubicBezTo>
                    <a:pt x="71" y="927"/>
                    <a:pt x="72" y="925"/>
                    <a:pt x="72" y="923"/>
                  </a:cubicBezTo>
                  <a:cubicBezTo>
                    <a:pt x="72" y="923"/>
                    <a:pt x="71" y="922"/>
                    <a:pt x="71" y="922"/>
                  </a:cubicBezTo>
                  <a:cubicBezTo>
                    <a:pt x="71" y="923"/>
                    <a:pt x="71" y="923"/>
                    <a:pt x="71" y="923"/>
                  </a:cubicBezTo>
                  <a:cubicBezTo>
                    <a:pt x="69" y="923"/>
                    <a:pt x="71" y="926"/>
                    <a:pt x="68" y="926"/>
                  </a:cubicBezTo>
                  <a:cubicBezTo>
                    <a:pt x="68" y="926"/>
                    <a:pt x="68" y="927"/>
                    <a:pt x="68" y="927"/>
                  </a:cubicBezTo>
                  <a:cubicBezTo>
                    <a:pt x="69" y="928"/>
                    <a:pt x="70" y="929"/>
                    <a:pt x="72" y="929"/>
                  </a:cubicBezTo>
                  <a:moveTo>
                    <a:pt x="749" y="93"/>
                  </a:moveTo>
                  <a:cubicBezTo>
                    <a:pt x="751" y="93"/>
                    <a:pt x="753" y="93"/>
                    <a:pt x="754" y="93"/>
                  </a:cubicBezTo>
                  <a:cubicBezTo>
                    <a:pt x="754" y="93"/>
                    <a:pt x="755" y="92"/>
                    <a:pt x="755" y="92"/>
                  </a:cubicBezTo>
                  <a:cubicBezTo>
                    <a:pt x="755" y="91"/>
                    <a:pt x="754" y="91"/>
                    <a:pt x="754" y="91"/>
                  </a:cubicBezTo>
                  <a:cubicBezTo>
                    <a:pt x="752" y="91"/>
                    <a:pt x="750" y="91"/>
                    <a:pt x="748" y="92"/>
                  </a:cubicBezTo>
                  <a:cubicBezTo>
                    <a:pt x="747" y="92"/>
                    <a:pt x="746" y="91"/>
                    <a:pt x="745" y="93"/>
                  </a:cubicBezTo>
                  <a:cubicBezTo>
                    <a:pt x="746" y="93"/>
                    <a:pt x="747" y="93"/>
                    <a:pt x="748" y="93"/>
                  </a:cubicBezTo>
                  <a:cubicBezTo>
                    <a:pt x="748" y="93"/>
                    <a:pt x="749" y="93"/>
                    <a:pt x="749" y="93"/>
                  </a:cubicBezTo>
                  <a:moveTo>
                    <a:pt x="74" y="845"/>
                  </a:moveTo>
                  <a:cubicBezTo>
                    <a:pt x="74" y="846"/>
                    <a:pt x="74" y="846"/>
                    <a:pt x="74" y="846"/>
                  </a:cubicBezTo>
                  <a:cubicBezTo>
                    <a:pt x="75" y="847"/>
                    <a:pt x="75" y="847"/>
                    <a:pt x="75" y="847"/>
                  </a:cubicBezTo>
                  <a:cubicBezTo>
                    <a:pt x="75" y="847"/>
                    <a:pt x="75" y="847"/>
                    <a:pt x="75" y="846"/>
                  </a:cubicBezTo>
                  <a:cubicBezTo>
                    <a:pt x="77" y="844"/>
                    <a:pt x="76" y="842"/>
                    <a:pt x="77" y="840"/>
                  </a:cubicBezTo>
                  <a:cubicBezTo>
                    <a:pt x="77" y="840"/>
                    <a:pt x="77" y="839"/>
                    <a:pt x="77" y="839"/>
                  </a:cubicBezTo>
                  <a:cubicBezTo>
                    <a:pt x="77" y="839"/>
                    <a:pt x="76" y="839"/>
                    <a:pt x="76" y="839"/>
                  </a:cubicBezTo>
                  <a:cubicBezTo>
                    <a:pt x="75" y="840"/>
                    <a:pt x="74" y="841"/>
                    <a:pt x="75" y="841"/>
                  </a:cubicBezTo>
                  <a:cubicBezTo>
                    <a:pt x="76" y="842"/>
                    <a:pt x="73" y="844"/>
                    <a:pt x="74" y="845"/>
                  </a:cubicBezTo>
                  <a:moveTo>
                    <a:pt x="24" y="1693"/>
                  </a:moveTo>
                  <a:cubicBezTo>
                    <a:pt x="24" y="1693"/>
                    <a:pt x="24" y="1694"/>
                    <a:pt x="24" y="1694"/>
                  </a:cubicBezTo>
                  <a:cubicBezTo>
                    <a:pt x="24" y="1694"/>
                    <a:pt x="24" y="1695"/>
                    <a:pt x="24" y="1695"/>
                  </a:cubicBezTo>
                  <a:cubicBezTo>
                    <a:pt x="24" y="1695"/>
                    <a:pt x="25" y="1695"/>
                    <a:pt x="25" y="1694"/>
                  </a:cubicBezTo>
                  <a:cubicBezTo>
                    <a:pt x="25" y="1694"/>
                    <a:pt x="25" y="1693"/>
                    <a:pt x="25" y="1693"/>
                  </a:cubicBezTo>
                  <a:cubicBezTo>
                    <a:pt x="26" y="1690"/>
                    <a:pt x="25" y="1688"/>
                    <a:pt x="26" y="1686"/>
                  </a:cubicBezTo>
                  <a:cubicBezTo>
                    <a:pt x="27" y="1685"/>
                    <a:pt x="26" y="1685"/>
                    <a:pt x="26" y="1685"/>
                  </a:cubicBezTo>
                  <a:cubicBezTo>
                    <a:pt x="25" y="1685"/>
                    <a:pt x="25" y="1685"/>
                    <a:pt x="25" y="1685"/>
                  </a:cubicBezTo>
                  <a:cubicBezTo>
                    <a:pt x="25" y="1688"/>
                    <a:pt x="24" y="1690"/>
                    <a:pt x="24" y="1693"/>
                  </a:cubicBezTo>
                  <a:moveTo>
                    <a:pt x="43" y="1374"/>
                  </a:moveTo>
                  <a:cubicBezTo>
                    <a:pt x="43" y="1374"/>
                    <a:pt x="43" y="1375"/>
                    <a:pt x="43" y="1375"/>
                  </a:cubicBezTo>
                  <a:cubicBezTo>
                    <a:pt x="44" y="1374"/>
                    <a:pt x="45" y="1376"/>
                    <a:pt x="46" y="1375"/>
                  </a:cubicBezTo>
                  <a:cubicBezTo>
                    <a:pt x="46" y="1375"/>
                    <a:pt x="47" y="1375"/>
                    <a:pt x="47" y="1374"/>
                  </a:cubicBezTo>
                  <a:cubicBezTo>
                    <a:pt x="47" y="1374"/>
                    <a:pt x="46" y="1373"/>
                    <a:pt x="46" y="1373"/>
                  </a:cubicBezTo>
                  <a:cubicBezTo>
                    <a:pt x="47" y="1371"/>
                    <a:pt x="44" y="1371"/>
                    <a:pt x="44" y="1370"/>
                  </a:cubicBezTo>
                  <a:cubicBezTo>
                    <a:pt x="44" y="1371"/>
                    <a:pt x="43" y="1371"/>
                    <a:pt x="43" y="1372"/>
                  </a:cubicBezTo>
                  <a:cubicBezTo>
                    <a:pt x="43" y="1373"/>
                    <a:pt x="43" y="1373"/>
                    <a:pt x="43" y="1374"/>
                  </a:cubicBezTo>
                  <a:moveTo>
                    <a:pt x="51" y="1254"/>
                  </a:moveTo>
                  <a:cubicBezTo>
                    <a:pt x="51" y="1253"/>
                    <a:pt x="52" y="1253"/>
                    <a:pt x="52" y="1252"/>
                  </a:cubicBezTo>
                  <a:cubicBezTo>
                    <a:pt x="52" y="1252"/>
                    <a:pt x="52" y="1251"/>
                    <a:pt x="52" y="1251"/>
                  </a:cubicBezTo>
                  <a:cubicBezTo>
                    <a:pt x="52" y="1250"/>
                    <a:pt x="53" y="1248"/>
                    <a:pt x="53" y="1247"/>
                  </a:cubicBezTo>
                  <a:cubicBezTo>
                    <a:pt x="53" y="1247"/>
                    <a:pt x="53" y="1246"/>
                    <a:pt x="52" y="1245"/>
                  </a:cubicBezTo>
                  <a:cubicBezTo>
                    <a:pt x="51" y="1245"/>
                    <a:pt x="52" y="1246"/>
                    <a:pt x="51" y="1246"/>
                  </a:cubicBezTo>
                  <a:cubicBezTo>
                    <a:pt x="51" y="1248"/>
                    <a:pt x="50" y="1250"/>
                    <a:pt x="50" y="1252"/>
                  </a:cubicBezTo>
                  <a:cubicBezTo>
                    <a:pt x="50" y="1252"/>
                    <a:pt x="51" y="1253"/>
                    <a:pt x="51" y="1254"/>
                  </a:cubicBezTo>
                  <a:moveTo>
                    <a:pt x="429" y="1945"/>
                  </a:moveTo>
                  <a:cubicBezTo>
                    <a:pt x="430" y="1945"/>
                    <a:pt x="431" y="1945"/>
                    <a:pt x="431" y="1945"/>
                  </a:cubicBezTo>
                  <a:cubicBezTo>
                    <a:pt x="432" y="1945"/>
                    <a:pt x="432" y="1944"/>
                    <a:pt x="432" y="1944"/>
                  </a:cubicBezTo>
                  <a:cubicBezTo>
                    <a:pt x="432" y="1944"/>
                    <a:pt x="432" y="1943"/>
                    <a:pt x="431" y="1943"/>
                  </a:cubicBezTo>
                  <a:cubicBezTo>
                    <a:pt x="430" y="1942"/>
                    <a:pt x="428" y="1944"/>
                    <a:pt x="427" y="1942"/>
                  </a:cubicBezTo>
                  <a:cubicBezTo>
                    <a:pt x="427" y="1942"/>
                    <a:pt x="425" y="1944"/>
                    <a:pt x="425" y="1944"/>
                  </a:cubicBezTo>
                  <a:cubicBezTo>
                    <a:pt x="425" y="1945"/>
                    <a:pt x="426" y="1945"/>
                    <a:pt x="427" y="1945"/>
                  </a:cubicBezTo>
                  <a:cubicBezTo>
                    <a:pt x="427" y="1945"/>
                    <a:pt x="428" y="1945"/>
                    <a:pt x="429" y="1945"/>
                  </a:cubicBezTo>
                  <a:moveTo>
                    <a:pt x="61" y="1422"/>
                  </a:moveTo>
                  <a:cubicBezTo>
                    <a:pt x="60" y="1422"/>
                    <a:pt x="60" y="1422"/>
                    <a:pt x="60" y="1422"/>
                  </a:cubicBezTo>
                  <a:cubicBezTo>
                    <a:pt x="60" y="1423"/>
                    <a:pt x="59" y="1424"/>
                    <a:pt x="59" y="1426"/>
                  </a:cubicBezTo>
                  <a:cubicBezTo>
                    <a:pt x="59" y="1426"/>
                    <a:pt x="60" y="1426"/>
                    <a:pt x="60" y="1426"/>
                  </a:cubicBezTo>
                  <a:cubicBezTo>
                    <a:pt x="61" y="1425"/>
                    <a:pt x="61" y="1426"/>
                    <a:pt x="61" y="1427"/>
                  </a:cubicBezTo>
                  <a:cubicBezTo>
                    <a:pt x="61" y="1427"/>
                    <a:pt x="61" y="1428"/>
                    <a:pt x="61" y="1428"/>
                  </a:cubicBezTo>
                  <a:cubicBezTo>
                    <a:pt x="62" y="1428"/>
                    <a:pt x="63" y="1426"/>
                    <a:pt x="63" y="1425"/>
                  </a:cubicBezTo>
                  <a:cubicBezTo>
                    <a:pt x="63" y="1423"/>
                    <a:pt x="61" y="1424"/>
                    <a:pt x="61" y="1422"/>
                  </a:cubicBezTo>
                  <a:cubicBezTo>
                    <a:pt x="61" y="1422"/>
                    <a:pt x="61" y="1422"/>
                    <a:pt x="61" y="1422"/>
                  </a:cubicBezTo>
                  <a:moveTo>
                    <a:pt x="786" y="78"/>
                  </a:moveTo>
                  <a:cubicBezTo>
                    <a:pt x="785" y="78"/>
                    <a:pt x="785" y="77"/>
                    <a:pt x="784" y="78"/>
                  </a:cubicBezTo>
                  <a:cubicBezTo>
                    <a:pt x="784" y="78"/>
                    <a:pt x="783" y="78"/>
                    <a:pt x="783" y="78"/>
                  </a:cubicBezTo>
                  <a:cubicBezTo>
                    <a:pt x="783" y="78"/>
                    <a:pt x="784" y="79"/>
                    <a:pt x="784" y="79"/>
                  </a:cubicBezTo>
                  <a:cubicBezTo>
                    <a:pt x="785" y="80"/>
                    <a:pt x="788" y="78"/>
                    <a:pt x="789" y="80"/>
                  </a:cubicBezTo>
                  <a:cubicBezTo>
                    <a:pt x="790" y="79"/>
                    <a:pt x="791" y="79"/>
                    <a:pt x="792" y="79"/>
                  </a:cubicBezTo>
                  <a:cubicBezTo>
                    <a:pt x="792" y="79"/>
                    <a:pt x="792" y="79"/>
                    <a:pt x="792" y="79"/>
                  </a:cubicBezTo>
                  <a:cubicBezTo>
                    <a:pt x="792" y="79"/>
                    <a:pt x="792" y="79"/>
                    <a:pt x="792" y="79"/>
                  </a:cubicBezTo>
                  <a:cubicBezTo>
                    <a:pt x="790" y="78"/>
                    <a:pt x="788" y="78"/>
                    <a:pt x="786" y="78"/>
                  </a:cubicBezTo>
                  <a:moveTo>
                    <a:pt x="619" y="88"/>
                  </a:moveTo>
                  <a:cubicBezTo>
                    <a:pt x="619" y="87"/>
                    <a:pt x="619" y="87"/>
                    <a:pt x="618" y="87"/>
                  </a:cubicBezTo>
                  <a:cubicBezTo>
                    <a:pt x="618" y="86"/>
                    <a:pt x="615" y="86"/>
                    <a:pt x="615" y="87"/>
                  </a:cubicBezTo>
                  <a:cubicBezTo>
                    <a:pt x="615" y="88"/>
                    <a:pt x="614" y="88"/>
                    <a:pt x="613" y="88"/>
                  </a:cubicBezTo>
                  <a:cubicBezTo>
                    <a:pt x="613" y="88"/>
                    <a:pt x="612" y="89"/>
                    <a:pt x="612" y="89"/>
                  </a:cubicBezTo>
                  <a:cubicBezTo>
                    <a:pt x="612" y="90"/>
                    <a:pt x="613" y="90"/>
                    <a:pt x="613" y="90"/>
                  </a:cubicBezTo>
                  <a:cubicBezTo>
                    <a:pt x="615" y="89"/>
                    <a:pt x="616" y="89"/>
                    <a:pt x="618" y="88"/>
                  </a:cubicBezTo>
                  <a:cubicBezTo>
                    <a:pt x="618" y="88"/>
                    <a:pt x="619" y="88"/>
                    <a:pt x="619" y="88"/>
                  </a:cubicBezTo>
                  <a:moveTo>
                    <a:pt x="73" y="597"/>
                  </a:moveTo>
                  <a:cubicBezTo>
                    <a:pt x="73" y="596"/>
                    <a:pt x="73" y="595"/>
                    <a:pt x="73" y="594"/>
                  </a:cubicBezTo>
                  <a:cubicBezTo>
                    <a:pt x="72" y="593"/>
                    <a:pt x="72" y="593"/>
                    <a:pt x="72" y="592"/>
                  </a:cubicBezTo>
                  <a:cubicBezTo>
                    <a:pt x="72" y="593"/>
                    <a:pt x="71" y="593"/>
                    <a:pt x="71" y="594"/>
                  </a:cubicBezTo>
                  <a:cubicBezTo>
                    <a:pt x="71" y="595"/>
                    <a:pt x="71" y="596"/>
                    <a:pt x="71" y="596"/>
                  </a:cubicBezTo>
                  <a:cubicBezTo>
                    <a:pt x="71" y="598"/>
                    <a:pt x="69" y="600"/>
                    <a:pt x="72" y="600"/>
                  </a:cubicBezTo>
                  <a:cubicBezTo>
                    <a:pt x="73" y="601"/>
                    <a:pt x="72" y="598"/>
                    <a:pt x="73" y="597"/>
                  </a:cubicBezTo>
                  <a:moveTo>
                    <a:pt x="309" y="145"/>
                  </a:moveTo>
                  <a:cubicBezTo>
                    <a:pt x="308" y="145"/>
                    <a:pt x="306" y="145"/>
                    <a:pt x="304" y="146"/>
                  </a:cubicBezTo>
                  <a:cubicBezTo>
                    <a:pt x="304" y="146"/>
                    <a:pt x="304" y="146"/>
                    <a:pt x="304" y="147"/>
                  </a:cubicBezTo>
                  <a:cubicBezTo>
                    <a:pt x="305" y="147"/>
                    <a:pt x="305" y="147"/>
                    <a:pt x="305" y="147"/>
                  </a:cubicBezTo>
                  <a:cubicBezTo>
                    <a:pt x="307" y="148"/>
                    <a:pt x="309" y="146"/>
                    <a:pt x="312" y="146"/>
                  </a:cubicBezTo>
                  <a:cubicBezTo>
                    <a:pt x="311" y="146"/>
                    <a:pt x="312" y="145"/>
                    <a:pt x="311" y="145"/>
                  </a:cubicBezTo>
                  <a:cubicBezTo>
                    <a:pt x="311" y="145"/>
                    <a:pt x="310" y="145"/>
                    <a:pt x="309" y="145"/>
                  </a:cubicBezTo>
                  <a:moveTo>
                    <a:pt x="54" y="1466"/>
                  </a:moveTo>
                  <a:cubicBezTo>
                    <a:pt x="54" y="1466"/>
                    <a:pt x="54" y="1466"/>
                    <a:pt x="54" y="1466"/>
                  </a:cubicBezTo>
                  <a:cubicBezTo>
                    <a:pt x="56" y="1465"/>
                    <a:pt x="58" y="1461"/>
                    <a:pt x="57" y="1459"/>
                  </a:cubicBezTo>
                  <a:cubicBezTo>
                    <a:pt x="57" y="1459"/>
                    <a:pt x="56" y="1459"/>
                    <a:pt x="56" y="1459"/>
                  </a:cubicBezTo>
                  <a:cubicBezTo>
                    <a:pt x="55" y="1459"/>
                    <a:pt x="55" y="1460"/>
                    <a:pt x="54" y="1461"/>
                  </a:cubicBezTo>
                  <a:cubicBezTo>
                    <a:pt x="54" y="1462"/>
                    <a:pt x="55" y="1464"/>
                    <a:pt x="53" y="1465"/>
                  </a:cubicBezTo>
                  <a:cubicBezTo>
                    <a:pt x="53" y="1465"/>
                    <a:pt x="54" y="1465"/>
                    <a:pt x="54" y="1466"/>
                  </a:cubicBezTo>
                  <a:moveTo>
                    <a:pt x="34" y="1459"/>
                  </a:moveTo>
                  <a:cubicBezTo>
                    <a:pt x="34" y="1458"/>
                    <a:pt x="34" y="1458"/>
                    <a:pt x="34" y="1458"/>
                  </a:cubicBezTo>
                  <a:cubicBezTo>
                    <a:pt x="34" y="1457"/>
                    <a:pt x="34" y="1457"/>
                    <a:pt x="34" y="1456"/>
                  </a:cubicBezTo>
                  <a:cubicBezTo>
                    <a:pt x="34" y="1457"/>
                    <a:pt x="34" y="1457"/>
                    <a:pt x="33" y="1457"/>
                  </a:cubicBezTo>
                  <a:cubicBezTo>
                    <a:pt x="31" y="1460"/>
                    <a:pt x="33" y="1463"/>
                    <a:pt x="31" y="1465"/>
                  </a:cubicBezTo>
                  <a:cubicBezTo>
                    <a:pt x="31" y="1465"/>
                    <a:pt x="31" y="1465"/>
                    <a:pt x="31" y="1465"/>
                  </a:cubicBezTo>
                  <a:cubicBezTo>
                    <a:pt x="32" y="1465"/>
                    <a:pt x="32" y="1466"/>
                    <a:pt x="32" y="1466"/>
                  </a:cubicBezTo>
                  <a:cubicBezTo>
                    <a:pt x="32" y="1466"/>
                    <a:pt x="33" y="1465"/>
                    <a:pt x="33" y="1465"/>
                  </a:cubicBezTo>
                  <a:cubicBezTo>
                    <a:pt x="34" y="1463"/>
                    <a:pt x="34" y="1461"/>
                    <a:pt x="34" y="1459"/>
                  </a:cubicBezTo>
                  <a:moveTo>
                    <a:pt x="490" y="99"/>
                  </a:moveTo>
                  <a:cubicBezTo>
                    <a:pt x="490" y="99"/>
                    <a:pt x="491" y="99"/>
                    <a:pt x="491" y="99"/>
                  </a:cubicBezTo>
                  <a:cubicBezTo>
                    <a:pt x="493" y="99"/>
                    <a:pt x="495" y="98"/>
                    <a:pt x="497" y="98"/>
                  </a:cubicBezTo>
                  <a:cubicBezTo>
                    <a:pt x="497" y="98"/>
                    <a:pt x="498" y="97"/>
                    <a:pt x="498" y="97"/>
                  </a:cubicBezTo>
                  <a:cubicBezTo>
                    <a:pt x="498" y="97"/>
                    <a:pt x="498" y="97"/>
                    <a:pt x="497" y="97"/>
                  </a:cubicBezTo>
                  <a:cubicBezTo>
                    <a:pt x="496" y="97"/>
                    <a:pt x="495" y="97"/>
                    <a:pt x="494" y="97"/>
                  </a:cubicBezTo>
                  <a:cubicBezTo>
                    <a:pt x="493" y="97"/>
                    <a:pt x="492" y="97"/>
                    <a:pt x="491" y="97"/>
                  </a:cubicBezTo>
                  <a:cubicBezTo>
                    <a:pt x="491" y="99"/>
                    <a:pt x="490" y="96"/>
                    <a:pt x="489" y="97"/>
                  </a:cubicBezTo>
                  <a:cubicBezTo>
                    <a:pt x="489" y="98"/>
                    <a:pt x="488" y="98"/>
                    <a:pt x="487" y="98"/>
                  </a:cubicBezTo>
                  <a:cubicBezTo>
                    <a:pt x="488" y="98"/>
                    <a:pt x="488" y="99"/>
                    <a:pt x="489" y="99"/>
                  </a:cubicBezTo>
                  <a:cubicBezTo>
                    <a:pt x="490" y="99"/>
                    <a:pt x="490" y="99"/>
                    <a:pt x="490" y="99"/>
                  </a:cubicBezTo>
                  <a:moveTo>
                    <a:pt x="1332" y="1200"/>
                  </a:moveTo>
                  <a:cubicBezTo>
                    <a:pt x="1332" y="1201"/>
                    <a:pt x="1332" y="1202"/>
                    <a:pt x="1332" y="1203"/>
                  </a:cubicBezTo>
                  <a:cubicBezTo>
                    <a:pt x="1332" y="1203"/>
                    <a:pt x="1333" y="1204"/>
                    <a:pt x="1333" y="1204"/>
                  </a:cubicBezTo>
                  <a:cubicBezTo>
                    <a:pt x="1333" y="1203"/>
                    <a:pt x="1334" y="1203"/>
                    <a:pt x="1334" y="1202"/>
                  </a:cubicBezTo>
                  <a:cubicBezTo>
                    <a:pt x="1333" y="1201"/>
                    <a:pt x="1334" y="1199"/>
                    <a:pt x="1334" y="1197"/>
                  </a:cubicBezTo>
                  <a:cubicBezTo>
                    <a:pt x="1334" y="1197"/>
                    <a:pt x="1334" y="1196"/>
                    <a:pt x="1334" y="1196"/>
                  </a:cubicBezTo>
                  <a:cubicBezTo>
                    <a:pt x="1334" y="1195"/>
                    <a:pt x="1334" y="1195"/>
                    <a:pt x="1334" y="1195"/>
                  </a:cubicBezTo>
                  <a:cubicBezTo>
                    <a:pt x="1333" y="1195"/>
                    <a:pt x="1333" y="1195"/>
                    <a:pt x="1333" y="1196"/>
                  </a:cubicBezTo>
                  <a:cubicBezTo>
                    <a:pt x="1331" y="1197"/>
                    <a:pt x="1332" y="1199"/>
                    <a:pt x="1332" y="1200"/>
                  </a:cubicBezTo>
                  <a:moveTo>
                    <a:pt x="821" y="1948"/>
                  </a:moveTo>
                  <a:cubicBezTo>
                    <a:pt x="819" y="1947"/>
                    <a:pt x="818" y="1948"/>
                    <a:pt x="818" y="1950"/>
                  </a:cubicBezTo>
                  <a:cubicBezTo>
                    <a:pt x="817" y="1950"/>
                    <a:pt x="818" y="1951"/>
                    <a:pt x="817" y="1951"/>
                  </a:cubicBezTo>
                  <a:cubicBezTo>
                    <a:pt x="817" y="1951"/>
                    <a:pt x="816" y="1952"/>
                    <a:pt x="816" y="1952"/>
                  </a:cubicBezTo>
                  <a:cubicBezTo>
                    <a:pt x="816" y="1952"/>
                    <a:pt x="817" y="1952"/>
                    <a:pt x="818" y="1952"/>
                  </a:cubicBezTo>
                  <a:cubicBezTo>
                    <a:pt x="819" y="1952"/>
                    <a:pt x="820" y="1952"/>
                    <a:pt x="819" y="1951"/>
                  </a:cubicBezTo>
                  <a:cubicBezTo>
                    <a:pt x="819" y="1951"/>
                    <a:pt x="820" y="1950"/>
                    <a:pt x="820" y="1950"/>
                  </a:cubicBezTo>
                  <a:cubicBezTo>
                    <a:pt x="820" y="1950"/>
                    <a:pt x="819" y="1949"/>
                    <a:pt x="820" y="1949"/>
                  </a:cubicBezTo>
                  <a:cubicBezTo>
                    <a:pt x="821" y="1948"/>
                    <a:pt x="822" y="1949"/>
                    <a:pt x="823" y="1949"/>
                  </a:cubicBezTo>
                  <a:cubicBezTo>
                    <a:pt x="824" y="1949"/>
                    <a:pt x="824" y="1948"/>
                    <a:pt x="824" y="1948"/>
                  </a:cubicBezTo>
                  <a:cubicBezTo>
                    <a:pt x="824" y="1948"/>
                    <a:pt x="824" y="1948"/>
                    <a:pt x="824" y="1948"/>
                  </a:cubicBezTo>
                  <a:cubicBezTo>
                    <a:pt x="823" y="1948"/>
                    <a:pt x="822" y="1948"/>
                    <a:pt x="821" y="1948"/>
                  </a:cubicBezTo>
                  <a:moveTo>
                    <a:pt x="1056" y="58"/>
                  </a:moveTo>
                  <a:cubicBezTo>
                    <a:pt x="1056" y="58"/>
                    <a:pt x="1057" y="58"/>
                    <a:pt x="1058" y="58"/>
                  </a:cubicBezTo>
                  <a:cubicBezTo>
                    <a:pt x="1057" y="57"/>
                    <a:pt x="1056" y="57"/>
                    <a:pt x="1055" y="56"/>
                  </a:cubicBezTo>
                  <a:cubicBezTo>
                    <a:pt x="1054" y="56"/>
                    <a:pt x="1054" y="56"/>
                    <a:pt x="1054" y="56"/>
                  </a:cubicBezTo>
                  <a:cubicBezTo>
                    <a:pt x="1053" y="57"/>
                    <a:pt x="1050" y="55"/>
                    <a:pt x="1050" y="57"/>
                  </a:cubicBezTo>
                  <a:cubicBezTo>
                    <a:pt x="1050" y="59"/>
                    <a:pt x="1052" y="58"/>
                    <a:pt x="1054" y="58"/>
                  </a:cubicBezTo>
                  <a:cubicBezTo>
                    <a:pt x="1054" y="58"/>
                    <a:pt x="1054" y="58"/>
                    <a:pt x="1056" y="58"/>
                  </a:cubicBezTo>
                  <a:moveTo>
                    <a:pt x="356" y="148"/>
                  </a:moveTo>
                  <a:cubicBezTo>
                    <a:pt x="354" y="148"/>
                    <a:pt x="354" y="146"/>
                    <a:pt x="353" y="145"/>
                  </a:cubicBezTo>
                  <a:cubicBezTo>
                    <a:pt x="353" y="145"/>
                    <a:pt x="353" y="145"/>
                    <a:pt x="352" y="145"/>
                  </a:cubicBezTo>
                  <a:cubicBezTo>
                    <a:pt x="352" y="145"/>
                    <a:pt x="352" y="145"/>
                    <a:pt x="351" y="145"/>
                  </a:cubicBezTo>
                  <a:cubicBezTo>
                    <a:pt x="351" y="145"/>
                    <a:pt x="350" y="146"/>
                    <a:pt x="349" y="146"/>
                  </a:cubicBezTo>
                  <a:cubicBezTo>
                    <a:pt x="350" y="147"/>
                    <a:pt x="351" y="147"/>
                    <a:pt x="352" y="148"/>
                  </a:cubicBezTo>
                  <a:cubicBezTo>
                    <a:pt x="353" y="148"/>
                    <a:pt x="353" y="149"/>
                    <a:pt x="354" y="149"/>
                  </a:cubicBezTo>
                  <a:cubicBezTo>
                    <a:pt x="354" y="149"/>
                    <a:pt x="355" y="149"/>
                    <a:pt x="355" y="149"/>
                  </a:cubicBezTo>
                  <a:cubicBezTo>
                    <a:pt x="355" y="149"/>
                    <a:pt x="356" y="148"/>
                    <a:pt x="356" y="148"/>
                  </a:cubicBezTo>
                  <a:moveTo>
                    <a:pt x="1347" y="253"/>
                  </a:moveTo>
                  <a:cubicBezTo>
                    <a:pt x="1347" y="253"/>
                    <a:pt x="1348" y="253"/>
                    <a:pt x="1349" y="253"/>
                  </a:cubicBezTo>
                  <a:cubicBezTo>
                    <a:pt x="1349" y="253"/>
                    <a:pt x="1350" y="252"/>
                    <a:pt x="1350" y="251"/>
                  </a:cubicBezTo>
                  <a:cubicBezTo>
                    <a:pt x="1349" y="251"/>
                    <a:pt x="1349" y="250"/>
                    <a:pt x="1348" y="251"/>
                  </a:cubicBezTo>
                  <a:cubicBezTo>
                    <a:pt x="1347" y="252"/>
                    <a:pt x="1347" y="251"/>
                    <a:pt x="1346" y="250"/>
                  </a:cubicBezTo>
                  <a:cubicBezTo>
                    <a:pt x="1345" y="250"/>
                    <a:pt x="1344" y="251"/>
                    <a:pt x="1344" y="251"/>
                  </a:cubicBezTo>
                  <a:cubicBezTo>
                    <a:pt x="1344" y="251"/>
                    <a:pt x="1345" y="253"/>
                    <a:pt x="1346" y="253"/>
                  </a:cubicBezTo>
                  <a:cubicBezTo>
                    <a:pt x="1346" y="253"/>
                    <a:pt x="1346" y="253"/>
                    <a:pt x="1347" y="253"/>
                  </a:cubicBezTo>
                  <a:moveTo>
                    <a:pt x="606" y="1976"/>
                  </a:moveTo>
                  <a:cubicBezTo>
                    <a:pt x="607" y="1976"/>
                    <a:pt x="609" y="1976"/>
                    <a:pt x="611" y="1976"/>
                  </a:cubicBezTo>
                  <a:cubicBezTo>
                    <a:pt x="611" y="1976"/>
                    <a:pt x="611" y="1976"/>
                    <a:pt x="611" y="1975"/>
                  </a:cubicBezTo>
                  <a:cubicBezTo>
                    <a:pt x="611" y="1975"/>
                    <a:pt x="611" y="1975"/>
                    <a:pt x="610" y="1975"/>
                  </a:cubicBezTo>
                  <a:cubicBezTo>
                    <a:pt x="610" y="1974"/>
                    <a:pt x="610" y="1975"/>
                    <a:pt x="610" y="1975"/>
                  </a:cubicBezTo>
                  <a:cubicBezTo>
                    <a:pt x="608" y="1976"/>
                    <a:pt x="606" y="1976"/>
                    <a:pt x="605" y="1974"/>
                  </a:cubicBezTo>
                  <a:cubicBezTo>
                    <a:pt x="605" y="1974"/>
                    <a:pt x="603" y="1974"/>
                    <a:pt x="604" y="1974"/>
                  </a:cubicBezTo>
                  <a:cubicBezTo>
                    <a:pt x="604" y="1975"/>
                    <a:pt x="604" y="1976"/>
                    <a:pt x="604" y="1977"/>
                  </a:cubicBezTo>
                  <a:cubicBezTo>
                    <a:pt x="605" y="1978"/>
                    <a:pt x="605" y="1977"/>
                    <a:pt x="606" y="1976"/>
                  </a:cubicBezTo>
                  <a:moveTo>
                    <a:pt x="275" y="126"/>
                  </a:moveTo>
                  <a:cubicBezTo>
                    <a:pt x="273" y="126"/>
                    <a:pt x="272" y="125"/>
                    <a:pt x="270" y="126"/>
                  </a:cubicBezTo>
                  <a:cubicBezTo>
                    <a:pt x="270" y="126"/>
                    <a:pt x="270" y="126"/>
                    <a:pt x="269" y="127"/>
                  </a:cubicBezTo>
                  <a:cubicBezTo>
                    <a:pt x="270" y="127"/>
                    <a:pt x="270" y="127"/>
                    <a:pt x="270" y="127"/>
                  </a:cubicBezTo>
                  <a:cubicBezTo>
                    <a:pt x="272" y="128"/>
                    <a:pt x="274" y="127"/>
                    <a:pt x="276" y="126"/>
                  </a:cubicBezTo>
                  <a:cubicBezTo>
                    <a:pt x="277" y="126"/>
                    <a:pt x="278" y="127"/>
                    <a:pt x="279" y="126"/>
                  </a:cubicBezTo>
                  <a:cubicBezTo>
                    <a:pt x="278" y="126"/>
                    <a:pt x="277" y="126"/>
                    <a:pt x="276" y="126"/>
                  </a:cubicBezTo>
                  <a:cubicBezTo>
                    <a:pt x="276" y="125"/>
                    <a:pt x="275" y="126"/>
                    <a:pt x="275" y="126"/>
                  </a:cubicBezTo>
                  <a:moveTo>
                    <a:pt x="112" y="118"/>
                  </a:moveTo>
                  <a:cubicBezTo>
                    <a:pt x="112" y="117"/>
                    <a:pt x="112" y="117"/>
                    <a:pt x="112" y="116"/>
                  </a:cubicBezTo>
                  <a:cubicBezTo>
                    <a:pt x="111" y="117"/>
                    <a:pt x="110" y="117"/>
                    <a:pt x="110" y="118"/>
                  </a:cubicBezTo>
                  <a:cubicBezTo>
                    <a:pt x="110" y="119"/>
                    <a:pt x="109" y="120"/>
                    <a:pt x="109" y="120"/>
                  </a:cubicBezTo>
                  <a:cubicBezTo>
                    <a:pt x="109" y="121"/>
                    <a:pt x="108" y="122"/>
                    <a:pt x="108" y="123"/>
                  </a:cubicBezTo>
                  <a:cubicBezTo>
                    <a:pt x="108" y="123"/>
                    <a:pt x="108" y="123"/>
                    <a:pt x="108" y="123"/>
                  </a:cubicBezTo>
                  <a:cubicBezTo>
                    <a:pt x="109" y="123"/>
                    <a:pt x="109" y="123"/>
                    <a:pt x="109" y="123"/>
                  </a:cubicBezTo>
                  <a:cubicBezTo>
                    <a:pt x="109" y="121"/>
                    <a:pt x="113" y="121"/>
                    <a:pt x="112" y="118"/>
                  </a:cubicBezTo>
                  <a:moveTo>
                    <a:pt x="438" y="1975"/>
                  </a:moveTo>
                  <a:cubicBezTo>
                    <a:pt x="438" y="1975"/>
                    <a:pt x="437" y="1976"/>
                    <a:pt x="436" y="1976"/>
                  </a:cubicBezTo>
                  <a:cubicBezTo>
                    <a:pt x="436" y="1977"/>
                    <a:pt x="437" y="1978"/>
                    <a:pt x="439" y="1977"/>
                  </a:cubicBezTo>
                  <a:cubicBezTo>
                    <a:pt x="439" y="1977"/>
                    <a:pt x="439" y="1978"/>
                    <a:pt x="439" y="1978"/>
                  </a:cubicBezTo>
                  <a:cubicBezTo>
                    <a:pt x="440" y="1979"/>
                    <a:pt x="441" y="1978"/>
                    <a:pt x="441" y="1978"/>
                  </a:cubicBezTo>
                  <a:cubicBezTo>
                    <a:pt x="442" y="1977"/>
                    <a:pt x="442" y="1977"/>
                    <a:pt x="442" y="1976"/>
                  </a:cubicBezTo>
                  <a:cubicBezTo>
                    <a:pt x="441" y="1976"/>
                    <a:pt x="441" y="1976"/>
                    <a:pt x="440" y="1975"/>
                  </a:cubicBezTo>
                  <a:cubicBezTo>
                    <a:pt x="440" y="1975"/>
                    <a:pt x="439" y="1975"/>
                    <a:pt x="438" y="1975"/>
                  </a:cubicBezTo>
                  <a:moveTo>
                    <a:pt x="881" y="74"/>
                  </a:moveTo>
                  <a:cubicBezTo>
                    <a:pt x="881" y="74"/>
                    <a:pt x="880" y="74"/>
                    <a:pt x="880" y="74"/>
                  </a:cubicBezTo>
                  <a:cubicBezTo>
                    <a:pt x="879" y="74"/>
                    <a:pt x="877" y="73"/>
                    <a:pt x="876" y="74"/>
                  </a:cubicBezTo>
                  <a:cubicBezTo>
                    <a:pt x="877" y="74"/>
                    <a:pt x="879" y="74"/>
                    <a:pt x="880" y="75"/>
                  </a:cubicBezTo>
                  <a:cubicBezTo>
                    <a:pt x="880" y="75"/>
                    <a:pt x="881" y="75"/>
                    <a:pt x="881" y="75"/>
                  </a:cubicBezTo>
                  <a:cubicBezTo>
                    <a:pt x="882" y="75"/>
                    <a:pt x="884" y="76"/>
                    <a:pt x="885" y="76"/>
                  </a:cubicBezTo>
                  <a:cubicBezTo>
                    <a:pt x="885" y="76"/>
                    <a:pt x="886" y="75"/>
                    <a:pt x="886" y="75"/>
                  </a:cubicBezTo>
                  <a:cubicBezTo>
                    <a:pt x="886" y="74"/>
                    <a:pt x="885" y="74"/>
                    <a:pt x="885" y="74"/>
                  </a:cubicBezTo>
                  <a:cubicBezTo>
                    <a:pt x="884" y="74"/>
                    <a:pt x="882" y="74"/>
                    <a:pt x="881" y="74"/>
                  </a:cubicBezTo>
                  <a:moveTo>
                    <a:pt x="1063" y="57"/>
                  </a:moveTo>
                  <a:cubicBezTo>
                    <a:pt x="1062" y="57"/>
                    <a:pt x="1062" y="57"/>
                    <a:pt x="1061" y="59"/>
                  </a:cubicBezTo>
                  <a:cubicBezTo>
                    <a:pt x="1061" y="59"/>
                    <a:pt x="1060" y="59"/>
                    <a:pt x="1059" y="60"/>
                  </a:cubicBezTo>
                  <a:cubicBezTo>
                    <a:pt x="1060" y="60"/>
                    <a:pt x="1060" y="61"/>
                    <a:pt x="1061" y="61"/>
                  </a:cubicBezTo>
                  <a:cubicBezTo>
                    <a:pt x="1062" y="62"/>
                    <a:pt x="1063" y="59"/>
                    <a:pt x="1064" y="61"/>
                  </a:cubicBezTo>
                  <a:cubicBezTo>
                    <a:pt x="1064" y="61"/>
                    <a:pt x="1064" y="61"/>
                    <a:pt x="1064" y="61"/>
                  </a:cubicBezTo>
                  <a:cubicBezTo>
                    <a:pt x="1064" y="60"/>
                    <a:pt x="1063" y="60"/>
                    <a:pt x="1064" y="59"/>
                  </a:cubicBezTo>
                  <a:cubicBezTo>
                    <a:pt x="1064" y="59"/>
                    <a:pt x="1065" y="58"/>
                    <a:pt x="1065" y="58"/>
                  </a:cubicBezTo>
                  <a:cubicBezTo>
                    <a:pt x="1065" y="58"/>
                    <a:pt x="1065" y="57"/>
                    <a:pt x="1065" y="57"/>
                  </a:cubicBezTo>
                  <a:cubicBezTo>
                    <a:pt x="1064" y="57"/>
                    <a:pt x="1064" y="57"/>
                    <a:pt x="1063" y="57"/>
                  </a:cubicBezTo>
                  <a:moveTo>
                    <a:pt x="1337" y="1189"/>
                  </a:moveTo>
                  <a:cubicBezTo>
                    <a:pt x="1337" y="1188"/>
                    <a:pt x="1337" y="1187"/>
                    <a:pt x="1337" y="1186"/>
                  </a:cubicBezTo>
                  <a:cubicBezTo>
                    <a:pt x="1337" y="1186"/>
                    <a:pt x="1337" y="1186"/>
                    <a:pt x="1337" y="1186"/>
                  </a:cubicBezTo>
                  <a:cubicBezTo>
                    <a:pt x="1336" y="1186"/>
                    <a:pt x="1336" y="1186"/>
                    <a:pt x="1336" y="1186"/>
                  </a:cubicBezTo>
                  <a:cubicBezTo>
                    <a:pt x="1336" y="1187"/>
                    <a:pt x="1335" y="1188"/>
                    <a:pt x="1335" y="1188"/>
                  </a:cubicBezTo>
                  <a:cubicBezTo>
                    <a:pt x="1335" y="1190"/>
                    <a:pt x="1335" y="1191"/>
                    <a:pt x="1333" y="1192"/>
                  </a:cubicBezTo>
                  <a:cubicBezTo>
                    <a:pt x="1333" y="1192"/>
                    <a:pt x="1333" y="1192"/>
                    <a:pt x="1333" y="1193"/>
                  </a:cubicBezTo>
                  <a:cubicBezTo>
                    <a:pt x="1333" y="1193"/>
                    <a:pt x="1334" y="1193"/>
                    <a:pt x="1334" y="1193"/>
                  </a:cubicBezTo>
                  <a:cubicBezTo>
                    <a:pt x="1334" y="1193"/>
                    <a:pt x="1335" y="1192"/>
                    <a:pt x="1335" y="1192"/>
                  </a:cubicBezTo>
                  <a:cubicBezTo>
                    <a:pt x="1336" y="1192"/>
                    <a:pt x="1337" y="1192"/>
                    <a:pt x="1337" y="1191"/>
                  </a:cubicBezTo>
                  <a:cubicBezTo>
                    <a:pt x="1337" y="1190"/>
                    <a:pt x="1337" y="1189"/>
                    <a:pt x="1337" y="1189"/>
                  </a:cubicBezTo>
                  <a:moveTo>
                    <a:pt x="463" y="1963"/>
                  </a:moveTo>
                  <a:cubicBezTo>
                    <a:pt x="462" y="1963"/>
                    <a:pt x="461" y="1963"/>
                    <a:pt x="460" y="1963"/>
                  </a:cubicBezTo>
                  <a:cubicBezTo>
                    <a:pt x="460" y="1963"/>
                    <a:pt x="459" y="1963"/>
                    <a:pt x="459" y="1964"/>
                  </a:cubicBezTo>
                  <a:cubicBezTo>
                    <a:pt x="459" y="1964"/>
                    <a:pt x="459" y="1965"/>
                    <a:pt x="460" y="1965"/>
                  </a:cubicBezTo>
                  <a:cubicBezTo>
                    <a:pt x="461" y="1965"/>
                    <a:pt x="462" y="1965"/>
                    <a:pt x="463" y="1965"/>
                  </a:cubicBezTo>
                  <a:cubicBezTo>
                    <a:pt x="465" y="1964"/>
                    <a:pt x="466" y="1964"/>
                    <a:pt x="467" y="1965"/>
                  </a:cubicBezTo>
                  <a:cubicBezTo>
                    <a:pt x="467" y="1965"/>
                    <a:pt x="468" y="1964"/>
                    <a:pt x="468" y="1964"/>
                  </a:cubicBezTo>
                  <a:cubicBezTo>
                    <a:pt x="468" y="1964"/>
                    <a:pt x="468" y="1963"/>
                    <a:pt x="468" y="1963"/>
                  </a:cubicBezTo>
                  <a:cubicBezTo>
                    <a:pt x="466" y="1963"/>
                    <a:pt x="465" y="1963"/>
                    <a:pt x="463" y="1963"/>
                  </a:cubicBezTo>
                  <a:moveTo>
                    <a:pt x="717" y="1967"/>
                  </a:moveTo>
                  <a:cubicBezTo>
                    <a:pt x="719" y="1967"/>
                    <a:pt x="720" y="1966"/>
                    <a:pt x="721" y="1964"/>
                  </a:cubicBezTo>
                  <a:cubicBezTo>
                    <a:pt x="721" y="1963"/>
                    <a:pt x="721" y="1963"/>
                    <a:pt x="721" y="1963"/>
                  </a:cubicBezTo>
                  <a:cubicBezTo>
                    <a:pt x="720" y="1962"/>
                    <a:pt x="720" y="1963"/>
                    <a:pt x="719" y="1963"/>
                  </a:cubicBezTo>
                  <a:cubicBezTo>
                    <a:pt x="718" y="1964"/>
                    <a:pt x="719" y="1966"/>
                    <a:pt x="717" y="1965"/>
                  </a:cubicBezTo>
                  <a:cubicBezTo>
                    <a:pt x="717" y="1965"/>
                    <a:pt x="716" y="1966"/>
                    <a:pt x="716" y="1966"/>
                  </a:cubicBezTo>
                  <a:cubicBezTo>
                    <a:pt x="716" y="1966"/>
                    <a:pt x="717" y="1967"/>
                    <a:pt x="717" y="1967"/>
                  </a:cubicBezTo>
                  <a:moveTo>
                    <a:pt x="300" y="1986"/>
                  </a:moveTo>
                  <a:cubicBezTo>
                    <a:pt x="300" y="1986"/>
                    <a:pt x="299" y="1986"/>
                    <a:pt x="299" y="1986"/>
                  </a:cubicBezTo>
                  <a:cubicBezTo>
                    <a:pt x="296" y="1985"/>
                    <a:pt x="298" y="1987"/>
                    <a:pt x="298" y="1988"/>
                  </a:cubicBezTo>
                  <a:cubicBezTo>
                    <a:pt x="297" y="1989"/>
                    <a:pt x="298" y="1989"/>
                    <a:pt x="299" y="1989"/>
                  </a:cubicBezTo>
                  <a:cubicBezTo>
                    <a:pt x="299" y="1989"/>
                    <a:pt x="300" y="1989"/>
                    <a:pt x="300" y="1989"/>
                  </a:cubicBezTo>
                  <a:cubicBezTo>
                    <a:pt x="301" y="1988"/>
                    <a:pt x="303" y="1989"/>
                    <a:pt x="303" y="1987"/>
                  </a:cubicBezTo>
                  <a:cubicBezTo>
                    <a:pt x="303" y="1985"/>
                    <a:pt x="301" y="1986"/>
                    <a:pt x="300" y="1986"/>
                  </a:cubicBezTo>
                  <a:moveTo>
                    <a:pt x="50" y="1233"/>
                  </a:moveTo>
                  <a:cubicBezTo>
                    <a:pt x="51" y="1232"/>
                    <a:pt x="53" y="1232"/>
                    <a:pt x="53" y="1231"/>
                  </a:cubicBezTo>
                  <a:cubicBezTo>
                    <a:pt x="54" y="1230"/>
                    <a:pt x="54" y="1229"/>
                    <a:pt x="54" y="1228"/>
                  </a:cubicBezTo>
                  <a:cubicBezTo>
                    <a:pt x="54" y="1228"/>
                    <a:pt x="54" y="1228"/>
                    <a:pt x="53" y="1228"/>
                  </a:cubicBezTo>
                  <a:cubicBezTo>
                    <a:pt x="52" y="1227"/>
                    <a:pt x="49" y="1230"/>
                    <a:pt x="50" y="1232"/>
                  </a:cubicBezTo>
                  <a:cubicBezTo>
                    <a:pt x="50" y="1232"/>
                    <a:pt x="50" y="1232"/>
                    <a:pt x="50" y="1233"/>
                  </a:cubicBezTo>
                  <a:moveTo>
                    <a:pt x="258" y="133"/>
                  </a:moveTo>
                  <a:cubicBezTo>
                    <a:pt x="259" y="133"/>
                    <a:pt x="261" y="133"/>
                    <a:pt x="263" y="132"/>
                  </a:cubicBezTo>
                  <a:cubicBezTo>
                    <a:pt x="263" y="132"/>
                    <a:pt x="263" y="132"/>
                    <a:pt x="263" y="132"/>
                  </a:cubicBezTo>
                  <a:cubicBezTo>
                    <a:pt x="263" y="132"/>
                    <a:pt x="263" y="131"/>
                    <a:pt x="263" y="131"/>
                  </a:cubicBezTo>
                  <a:cubicBezTo>
                    <a:pt x="261" y="131"/>
                    <a:pt x="258" y="131"/>
                    <a:pt x="255" y="131"/>
                  </a:cubicBezTo>
                  <a:cubicBezTo>
                    <a:pt x="255" y="131"/>
                    <a:pt x="255" y="132"/>
                    <a:pt x="255" y="132"/>
                  </a:cubicBezTo>
                  <a:cubicBezTo>
                    <a:pt x="255" y="132"/>
                    <a:pt x="255" y="133"/>
                    <a:pt x="255" y="133"/>
                  </a:cubicBezTo>
                  <a:cubicBezTo>
                    <a:pt x="256" y="133"/>
                    <a:pt x="257" y="133"/>
                    <a:pt x="258" y="133"/>
                  </a:cubicBezTo>
                  <a:moveTo>
                    <a:pt x="52" y="1291"/>
                  </a:moveTo>
                  <a:cubicBezTo>
                    <a:pt x="52" y="1290"/>
                    <a:pt x="52" y="1290"/>
                    <a:pt x="52" y="1290"/>
                  </a:cubicBezTo>
                  <a:cubicBezTo>
                    <a:pt x="52" y="1289"/>
                    <a:pt x="52" y="1289"/>
                    <a:pt x="52" y="1289"/>
                  </a:cubicBezTo>
                  <a:cubicBezTo>
                    <a:pt x="52" y="1289"/>
                    <a:pt x="52" y="1289"/>
                    <a:pt x="51" y="1290"/>
                  </a:cubicBezTo>
                  <a:cubicBezTo>
                    <a:pt x="51" y="1292"/>
                    <a:pt x="50" y="1294"/>
                    <a:pt x="50" y="1297"/>
                  </a:cubicBezTo>
                  <a:cubicBezTo>
                    <a:pt x="50" y="1297"/>
                    <a:pt x="50" y="1298"/>
                    <a:pt x="50" y="1298"/>
                  </a:cubicBezTo>
                  <a:cubicBezTo>
                    <a:pt x="51" y="1298"/>
                    <a:pt x="51" y="1297"/>
                    <a:pt x="51" y="1297"/>
                  </a:cubicBezTo>
                  <a:cubicBezTo>
                    <a:pt x="52" y="1295"/>
                    <a:pt x="52" y="1293"/>
                    <a:pt x="52" y="1291"/>
                  </a:cubicBezTo>
                  <a:moveTo>
                    <a:pt x="14" y="1895"/>
                  </a:moveTo>
                  <a:cubicBezTo>
                    <a:pt x="15" y="1895"/>
                    <a:pt x="16" y="1894"/>
                    <a:pt x="17" y="1894"/>
                  </a:cubicBezTo>
                  <a:cubicBezTo>
                    <a:pt x="16" y="1894"/>
                    <a:pt x="15" y="1893"/>
                    <a:pt x="14" y="1893"/>
                  </a:cubicBezTo>
                  <a:cubicBezTo>
                    <a:pt x="13" y="1893"/>
                    <a:pt x="12" y="1893"/>
                    <a:pt x="11" y="1893"/>
                  </a:cubicBezTo>
                  <a:cubicBezTo>
                    <a:pt x="10" y="1893"/>
                    <a:pt x="10" y="1892"/>
                    <a:pt x="9" y="1892"/>
                  </a:cubicBezTo>
                  <a:cubicBezTo>
                    <a:pt x="10" y="1893"/>
                    <a:pt x="10" y="1894"/>
                    <a:pt x="10" y="1894"/>
                  </a:cubicBezTo>
                  <a:cubicBezTo>
                    <a:pt x="11" y="1895"/>
                    <a:pt x="13" y="1895"/>
                    <a:pt x="14" y="1895"/>
                  </a:cubicBezTo>
                  <a:moveTo>
                    <a:pt x="446" y="1940"/>
                  </a:moveTo>
                  <a:cubicBezTo>
                    <a:pt x="447" y="1940"/>
                    <a:pt x="448" y="1939"/>
                    <a:pt x="449" y="1939"/>
                  </a:cubicBezTo>
                  <a:cubicBezTo>
                    <a:pt x="449" y="1939"/>
                    <a:pt x="450" y="1939"/>
                    <a:pt x="450" y="1939"/>
                  </a:cubicBezTo>
                  <a:cubicBezTo>
                    <a:pt x="450" y="1939"/>
                    <a:pt x="450" y="1938"/>
                    <a:pt x="450" y="1938"/>
                  </a:cubicBezTo>
                  <a:cubicBezTo>
                    <a:pt x="450" y="1938"/>
                    <a:pt x="449" y="1937"/>
                    <a:pt x="448" y="1937"/>
                  </a:cubicBezTo>
                  <a:cubicBezTo>
                    <a:pt x="447" y="1939"/>
                    <a:pt x="445" y="1938"/>
                    <a:pt x="444" y="1938"/>
                  </a:cubicBezTo>
                  <a:cubicBezTo>
                    <a:pt x="444" y="1938"/>
                    <a:pt x="443" y="1938"/>
                    <a:pt x="443" y="1938"/>
                  </a:cubicBezTo>
                  <a:cubicBezTo>
                    <a:pt x="443" y="1939"/>
                    <a:pt x="444" y="1939"/>
                    <a:pt x="444" y="1939"/>
                  </a:cubicBezTo>
                  <a:cubicBezTo>
                    <a:pt x="445" y="1940"/>
                    <a:pt x="445" y="1940"/>
                    <a:pt x="446" y="1940"/>
                  </a:cubicBezTo>
                  <a:moveTo>
                    <a:pt x="764" y="1940"/>
                  </a:moveTo>
                  <a:cubicBezTo>
                    <a:pt x="764" y="1940"/>
                    <a:pt x="763" y="1940"/>
                    <a:pt x="763" y="1940"/>
                  </a:cubicBezTo>
                  <a:cubicBezTo>
                    <a:pt x="762" y="1940"/>
                    <a:pt x="761" y="1940"/>
                    <a:pt x="760" y="1939"/>
                  </a:cubicBezTo>
                  <a:cubicBezTo>
                    <a:pt x="759" y="1941"/>
                    <a:pt x="756" y="1940"/>
                    <a:pt x="754" y="1940"/>
                  </a:cubicBezTo>
                  <a:cubicBezTo>
                    <a:pt x="754" y="1940"/>
                    <a:pt x="754" y="1941"/>
                    <a:pt x="754" y="1941"/>
                  </a:cubicBezTo>
                  <a:cubicBezTo>
                    <a:pt x="754" y="1942"/>
                    <a:pt x="755" y="1942"/>
                    <a:pt x="755" y="1942"/>
                  </a:cubicBezTo>
                  <a:cubicBezTo>
                    <a:pt x="758" y="1941"/>
                    <a:pt x="760" y="1941"/>
                    <a:pt x="763" y="1941"/>
                  </a:cubicBezTo>
                  <a:cubicBezTo>
                    <a:pt x="763" y="1941"/>
                    <a:pt x="763" y="1941"/>
                    <a:pt x="764" y="1940"/>
                  </a:cubicBezTo>
                  <a:moveTo>
                    <a:pt x="843" y="75"/>
                  </a:moveTo>
                  <a:cubicBezTo>
                    <a:pt x="844" y="74"/>
                    <a:pt x="846" y="75"/>
                    <a:pt x="846" y="74"/>
                  </a:cubicBezTo>
                  <a:cubicBezTo>
                    <a:pt x="846" y="73"/>
                    <a:pt x="844" y="74"/>
                    <a:pt x="843" y="73"/>
                  </a:cubicBezTo>
                  <a:cubicBezTo>
                    <a:pt x="842" y="72"/>
                    <a:pt x="840" y="73"/>
                    <a:pt x="839" y="73"/>
                  </a:cubicBezTo>
                  <a:cubicBezTo>
                    <a:pt x="838" y="73"/>
                    <a:pt x="838" y="73"/>
                    <a:pt x="838" y="73"/>
                  </a:cubicBezTo>
                  <a:cubicBezTo>
                    <a:pt x="838" y="74"/>
                    <a:pt x="838" y="74"/>
                    <a:pt x="839" y="74"/>
                  </a:cubicBezTo>
                  <a:cubicBezTo>
                    <a:pt x="840" y="74"/>
                    <a:pt x="841" y="75"/>
                    <a:pt x="843" y="75"/>
                  </a:cubicBezTo>
                  <a:moveTo>
                    <a:pt x="88" y="306"/>
                  </a:moveTo>
                  <a:cubicBezTo>
                    <a:pt x="89" y="306"/>
                    <a:pt x="89" y="306"/>
                    <a:pt x="89" y="306"/>
                  </a:cubicBezTo>
                  <a:cubicBezTo>
                    <a:pt x="89" y="305"/>
                    <a:pt x="90" y="304"/>
                    <a:pt x="89" y="303"/>
                  </a:cubicBezTo>
                  <a:cubicBezTo>
                    <a:pt x="89" y="302"/>
                    <a:pt x="89" y="301"/>
                    <a:pt x="90" y="300"/>
                  </a:cubicBezTo>
                  <a:cubicBezTo>
                    <a:pt x="90" y="299"/>
                    <a:pt x="90" y="299"/>
                    <a:pt x="89" y="298"/>
                  </a:cubicBezTo>
                  <a:cubicBezTo>
                    <a:pt x="89" y="298"/>
                    <a:pt x="88" y="298"/>
                    <a:pt x="88" y="298"/>
                  </a:cubicBezTo>
                  <a:cubicBezTo>
                    <a:pt x="88" y="298"/>
                    <a:pt x="87" y="299"/>
                    <a:pt x="87" y="299"/>
                  </a:cubicBezTo>
                  <a:cubicBezTo>
                    <a:pt x="89" y="301"/>
                    <a:pt x="87" y="303"/>
                    <a:pt x="88" y="306"/>
                  </a:cubicBezTo>
                  <a:cubicBezTo>
                    <a:pt x="88" y="306"/>
                    <a:pt x="88" y="306"/>
                    <a:pt x="88" y="306"/>
                  </a:cubicBezTo>
                  <a:moveTo>
                    <a:pt x="343" y="1981"/>
                  </a:moveTo>
                  <a:cubicBezTo>
                    <a:pt x="343" y="1980"/>
                    <a:pt x="343" y="1979"/>
                    <a:pt x="343" y="1979"/>
                  </a:cubicBezTo>
                  <a:cubicBezTo>
                    <a:pt x="342" y="1979"/>
                    <a:pt x="342" y="1979"/>
                    <a:pt x="341" y="1979"/>
                  </a:cubicBezTo>
                  <a:cubicBezTo>
                    <a:pt x="340" y="1979"/>
                    <a:pt x="339" y="1979"/>
                    <a:pt x="338" y="1979"/>
                  </a:cubicBezTo>
                  <a:cubicBezTo>
                    <a:pt x="337" y="1981"/>
                    <a:pt x="337" y="1981"/>
                    <a:pt x="338" y="1981"/>
                  </a:cubicBezTo>
                  <a:cubicBezTo>
                    <a:pt x="340" y="1981"/>
                    <a:pt x="342" y="1981"/>
                    <a:pt x="343" y="1981"/>
                  </a:cubicBezTo>
                  <a:moveTo>
                    <a:pt x="652" y="84"/>
                  </a:moveTo>
                  <a:cubicBezTo>
                    <a:pt x="653" y="84"/>
                    <a:pt x="654" y="84"/>
                    <a:pt x="655" y="84"/>
                  </a:cubicBezTo>
                  <a:cubicBezTo>
                    <a:pt x="655" y="84"/>
                    <a:pt x="655" y="83"/>
                    <a:pt x="655" y="83"/>
                  </a:cubicBezTo>
                  <a:cubicBezTo>
                    <a:pt x="655" y="83"/>
                    <a:pt x="655" y="82"/>
                    <a:pt x="655" y="81"/>
                  </a:cubicBezTo>
                  <a:cubicBezTo>
                    <a:pt x="654" y="81"/>
                    <a:pt x="651" y="82"/>
                    <a:pt x="651" y="83"/>
                  </a:cubicBezTo>
                  <a:cubicBezTo>
                    <a:pt x="650" y="83"/>
                    <a:pt x="651" y="84"/>
                    <a:pt x="651" y="84"/>
                  </a:cubicBezTo>
                  <a:cubicBezTo>
                    <a:pt x="652" y="84"/>
                    <a:pt x="652" y="84"/>
                    <a:pt x="652" y="84"/>
                  </a:cubicBezTo>
                  <a:moveTo>
                    <a:pt x="596" y="1970"/>
                  </a:moveTo>
                  <a:cubicBezTo>
                    <a:pt x="598" y="1970"/>
                    <a:pt x="600" y="1970"/>
                    <a:pt x="601" y="1970"/>
                  </a:cubicBezTo>
                  <a:cubicBezTo>
                    <a:pt x="602" y="1970"/>
                    <a:pt x="602" y="1969"/>
                    <a:pt x="602" y="1969"/>
                  </a:cubicBezTo>
                  <a:cubicBezTo>
                    <a:pt x="602" y="1968"/>
                    <a:pt x="602" y="1968"/>
                    <a:pt x="601" y="1968"/>
                  </a:cubicBezTo>
                  <a:cubicBezTo>
                    <a:pt x="600" y="1968"/>
                    <a:pt x="598" y="1969"/>
                    <a:pt x="597" y="1969"/>
                  </a:cubicBezTo>
                  <a:cubicBezTo>
                    <a:pt x="595" y="1969"/>
                    <a:pt x="594" y="1969"/>
                    <a:pt x="592" y="1969"/>
                  </a:cubicBezTo>
                  <a:cubicBezTo>
                    <a:pt x="593" y="1970"/>
                    <a:pt x="595" y="1969"/>
                    <a:pt x="596" y="1970"/>
                  </a:cubicBezTo>
                  <a:moveTo>
                    <a:pt x="905" y="78"/>
                  </a:moveTo>
                  <a:cubicBezTo>
                    <a:pt x="905" y="78"/>
                    <a:pt x="906" y="78"/>
                    <a:pt x="906" y="78"/>
                  </a:cubicBezTo>
                  <a:cubicBezTo>
                    <a:pt x="907" y="79"/>
                    <a:pt x="909" y="79"/>
                    <a:pt x="910" y="79"/>
                  </a:cubicBezTo>
                  <a:cubicBezTo>
                    <a:pt x="912" y="78"/>
                    <a:pt x="914" y="78"/>
                    <a:pt x="916" y="78"/>
                  </a:cubicBezTo>
                  <a:cubicBezTo>
                    <a:pt x="916" y="78"/>
                    <a:pt x="916" y="78"/>
                    <a:pt x="916" y="78"/>
                  </a:cubicBezTo>
                  <a:cubicBezTo>
                    <a:pt x="916" y="78"/>
                    <a:pt x="916" y="78"/>
                    <a:pt x="916" y="78"/>
                  </a:cubicBezTo>
                  <a:cubicBezTo>
                    <a:pt x="914" y="77"/>
                    <a:pt x="913" y="78"/>
                    <a:pt x="912" y="77"/>
                  </a:cubicBezTo>
                  <a:cubicBezTo>
                    <a:pt x="910" y="78"/>
                    <a:pt x="908" y="77"/>
                    <a:pt x="905" y="78"/>
                  </a:cubicBezTo>
                  <a:cubicBezTo>
                    <a:pt x="905" y="78"/>
                    <a:pt x="905" y="78"/>
                    <a:pt x="905" y="78"/>
                  </a:cubicBezTo>
                  <a:moveTo>
                    <a:pt x="1325" y="1228"/>
                  </a:moveTo>
                  <a:cubicBezTo>
                    <a:pt x="1326" y="1227"/>
                    <a:pt x="1326" y="1226"/>
                    <a:pt x="1327" y="1225"/>
                  </a:cubicBezTo>
                  <a:cubicBezTo>
                    <a:pt x="1328" y="1225"/>
                    <a:pt x="1328" y="1224"/>
                    <a:pt x="1327" y="1223"/>
                  </a:cubicBezTo>
                  <a:cubicBezTo>
                    <a:pt x="1327" y="1223"/>
                    <a:pt x="1327" y="1222"/>
                    <a:pt x="1326" y="1222"/>
                  </a:cubicBezTo>
                  <a:cubicBezTo>
                    <a:pt x="1326" y="1221"/>
                    <a:pt x="1326" y="1221"/>
                    <a:pt x="1325" y="1221"/>
                  </a:cubicBezTo>
                  <a:cubicBezTo>
                    <a:pt x="1325" y="1222"/>
                    <a:pt x="1325" y="1222"/>
                    <a:pt x="1325" y="1223"/>
                  </a:cubicBezTo>
                  <a:cubicBezTo>
                    <a:pt x="1326" y="1224"/>
                    <a:pt x="1325" y="1225"/>
                    <a:pt x="1324" y="1226"/>
                  </a:cubicBezTo>
                  <a:cubicBezTo>
                    <a:pt x="1324" y="1227"/>
                    <a:pt x="1325" y="1227"/>
                    <a:pt x="1325" y="1228"/>
                  </a:cubicBezTo>
                  <a:moveTo>
                    <a:pt x="489" y="1964"/>
                  </a:moveTo>
                  <a:cubicBezTo>
                    <a:pt x="489" y="1964"/>
                    <a:pt x="490" y="1964"/>
                    <a:pt x="490" y="1964"/>
                  </a:cubicBezTo>
                  <a:cubicBezTo>
                    <a:pt x="492" y="1962"/>
                    <a:pt x="494" y="1962"/>
                    <a:pt x="496" y="1962"/>
                  </a:cubicBezTo>
                  <a:cubicBezTo>
                    <a:pt x="496" y="1962"/>
                    <a:pt x="497" y="1962"/>
                    <a:pt x="497" y="1962"/>
                  </a:cubicBezTo>
                  <a:cubicBezTo>
                    <a:pt x="497" y="1961"/>
                    <a:pt x="496" y="1961"/>
                    <a:pt x="496" y="1961"/>
                  </a:cubicBezTo>
                  <a:cubicBezTo>
                    <a:pt x="495" y="1961"/>
                    <a:pt x="494" y="1960"/>
                    <a:pt x="493" y="1960"/>
                  </a:cubicBezTo>
                  <a:cubicBezTo>
                    <a:pt x="491" y="1961"/>
                    <a:pt x="490" y="1962"/>
                    <a:pt x="489" y="1963"/>
                  </a:cubicBezTo>
                  <a:cubicBezTo>
                    <a:pt x="488" y="1963"/>
                    <a:pt x="489" y="1964"/>
                    <a:pt x="489" y="1964"/>
                  </a:cubicBezTo>
                  <a:cubicBezTo>
                    <a:pt x="489" y="1964"/>
                    <a:pt x="489" y="1964"/>
                    <a:pt x="489" y="1964"/>
                  </a:cubicBezTo>
                  <a:moveTo>
                    <a:pt x="48" y="1424"/>
                  </a:moveTo>
                  <a:cubicBezTo>
                    <a:pt x="48" y="1424"/>
                    <a:pt x="48" y="1424"/>
                    <a:pt x="48" y="1424"/>
                  </a:cubicBezTo>
                  <a:cubicBezTo>
                    <a:pt x="48" y="1425"/>
                    <a:pt x="48" y="1425"/>
                    <a:pt x="49" y="1425"/>
                  </a:cubicBezTo>
                  <a:cubicBezTo>
                    <a:pt x="49" y="1425"/>
                    <a:pt x="49" y="1425"/>
                    <a:pt x="49" y="1424"/>
                  </a:cubicBezTo>
                  <a:cubicBezTo>
                    <a:pt x="50" y="1423"/>
                    <a:pt x="49" y="1422"/>
                    <a:pt x="50" y="1422"/>
                  </a:cubicBezTo>
                  <a:cubicBezTo>
                    <a:pt x="52" y="1421"/>
                    <a:pt x="49" y="1420"/>
                    <a:pt x="49" y="1418"/>
                  </a:cubicBezTo>
                  <a:cubicBezTo>
                    <a:pt x="50" y="1418"/>
                    <a:pt x="49" y="1418"/>
                    <a:pt x="49" y="1418"/>
                  </a:cubicBezTo>
                  <a:cubicBezTo>
                    <a:pt x="49" y="1418"/>
                    <a:pt x="49" y="1418"/>
                    <a:pt x="49" y="1418"/>
                  </a:cubicBezTo>
                  <a:cubicBezTo>
                    <a:pt x="48" y="1420"/>
                    <a:pt x="48" y="1422"/>
                    <a:pt x="48" y="1424"/>
                  </a:cubicBezTo>
                  <a:moveTo>
                    <a:pt x="393" y="141"/>
                  </a:moveTo>
                  <a:cubicBezTo>
                    <a:pt x="394" y="141"/>
                    <a:pt x="395" y="141"/>
                    <a:pt x="397" y="141"/>
                  </a:cubicBezTo>
                  <a:cubicBezTo>
                    <a:pt x="397" y="141"/>
                    <a:pt x="397" y="140"/>
                    <a:pt x="397" y="140"/>
                  </a:cubicBezTo>
                  <a:cubicBezTo>
                    <a:pt x="397" y="139"/>
                    <a:pt x="396" y="139"/>
                    <a:pt x="396" y="139"/>
                  </a:cubicBezTo>
                  <a:cubicBezTo>
                    <a:pt x="395" y="141"/>
                    <a:pt x="393" y="139"/>
                    <a:pt x="392" y="139"/>
                  </a:cubicBezTo>
                  <a:cubicBezTo>
                    <a:pt x="391" y="139"/>
                    <a:pt x="391" y="139"/>
                    <a:pt x="391" y="139"/>
                  </a:cubicBezTo>
                  <a:cubicBezTo>
                    <a:pt x="390" y="139"/>
                    <a:pt x="389" y="139"/>
                    <a:pt x="389" y="140"/>
                  </a:cubicBezTo>
                  <a:cubicBezTo>
                    <a:pt x="389" y="141"/>
                    <a:pt x="390" y="141"/>
                    <a:pt x="391" y="141"/>
                  </a:cubicBezTo>
                  <a:cubicBezTo>
                    <a:pt x="392" y="141"/>
                    <a:pt x="392" y="141"/>
                    <a:pt x="393" y="141"/>
                  </a:cubicBezTo>
                  <a:moveTo>
                    <a:pt x="27" y="1620"/>
                  </a:moveTo>
                  <a:cubicBezTo>
                    <a:pt x="27" y="1620"/>
                    <a:pt x="27" y="1620"/>
                    <a:pt x="27" y="1620"/>
                  </a:cubicBezTo>
                  <a:cubicBezTo>
                    <a:pt x="27" y="1619"/>
                    <a:pt x="27" y="1619"/>
                    <a:pt x="27" y="1618"/>
                  </a:cubicBezTo>
                  <a:cubicBezTo>
                    <a:pt x="26" y="1619"/>
                    <a:pt x="26" y="1619"/>
                    <a:pt x="26" y="1619"/>
                  </a:cubicBezTo>
                  <a:cubicBezTo>
                    <a:pt x="25" y="1620"/>
                    <a:pt x="26" y="1622"/>
                    <a:pt x="25" y="1622"/>
                  </a:cubicBezTo>
                  <a:cubicBezTo>
                    <a:pt x="25" y="1623"/>
                    <a:pt x="26" y="1625"/>
                    <a:pt x="25" y="1625"/>
                  </a:cubicBezTo>
                  <a:cubicBezTo>
                    <a:pt x="25" y="1626"/>
                    <a:pt x="25" y="1626"/>
                    <a:pt x="25" y="1626"/>
                  </a:cubicBezTo>
                  <a:cubicBezTo>
                    <a:pt x="26" y="1626"/>
                    <a:pt x="26" y="1626"/>
                    <a:pt x="26" y="1626"/>
                  </a:cubicBezTo>
                  <a:cubicBezTo>
                    <a:pt x="26" y="1624"/>
                    <a:pt x="28" y="1622"/>
                    <a:pt x="27" y="1620"/>
                  </a:cubicBezTo>
                  <a:moveTo>
                    <a:pt x="298" y="169"/>
                  </a:moveTo>
                  <a:cubicBezTo>
                    <a:pt x="301" y="169"/>
                    <a:pt x="301" y="169"/>
                    <a:pt x="302" y="168"/>
                  </a:cubicBezTo>
                  <a:cubicBezTo>
                    <a:pt x="302" y="167"/>
                    <a:pt x="302" y="167"/>
                    <a:pt x="302" y="166"/>
                  </a:cubicBezTo>
                  <a:cubicBezTo>
                    <a:pt x="301" y="165"/>
                    <a:pt x="301" y="166"/>
                    <a:pt x="301" y="167"/>
                  </a:cubicBezTo>
                  <a:cubicBezTo>
                    <a:pt x="300" y="167"/>
                    <a:pt x="300" y="168"/>
                    <a:pt x="299" y="167"/>
                  </a:cubicBezTo>
                  <a:cubicBezTo>
                    <a:pt x="298" y="166"/>
                    <a:pt x="297" y="167"/>
                    <a:pt x="296" y="167"/>
                  </a:cubicBezTo>
                  <a:cubicBezTo>
                    <a:pt x="296" y="167"/>
                    <a:pt x="295" y="167"/>
                    <a:pt x="295" y="168"/>
                  </a:cubicBezTo>
                  <a:cubicBezTo>
                    <a:pt x="295" y="168"/>
                    <a:pt x="296" y="169"/>
                    <a:pt x="296" y="169"/>
                  </a:cubicBezTo>
                  <a:cubicBezTo>
                    <a:pt x="296" y="169"/>
                    <a:pt x="297" y="169"/>
                    <a:pt x="298" y="169"/>
                  </a:cubicBezTo>
                  <a:moveTo>
                    <a:pt x="1358" y="264"/>
                  </a:moveTo>
                  <a:cubicBezTo>
                    <a:pt x="1358" y="264"/>
                    <a:pt x="1358" y="264"/>
                    <a:pt x="1357" y="264"/>
                  </a:cubicBezTo>
                  <a:cubicBezTo>
                    <a:pt x="1357" y="264"/>
                    <a:pt x="1357" y="264"/>
                    <a:pt x="1356" y="264"/>
                  </a:cubicBezTo>
                  <a:cubicBezTo>
                    <a:pt x="1356" y="265"/>
                    <a:pt x="1357" y="265"/>
                    <a:pt x="1357" y="265"/>
                  </a:cubicBezTo>
                  <a:cubicBezTo>
                    <a:pt x="1358" y="266"/>
                    <a:pt x="1359" y="265"/>
                    <a:pt x="1359" y="267"/>
                  </a:cubicBezTo>
                  <a:cubicBezTo>
                    <a:pt x="1359" y="267"/>
                    <a:pt x="1360" y="268"/>
                    <a:pt x="1360" y="268"/>
                  </a:cubicBezTo>
                  <a:cubicBezTo>
                    <a:pt x="1360" y="267"/>
                    <a:pt x="1361" y="267"/>
                    <a:pt x="1361" y="267"/>
                  </a:cubicBezTo>
                  <a:cubicBezTo>
                    <a:pt x="1361" y="264"/>
                    <a:pt x="1361" y="264"/>
                    <a:pt x="1358" y="264"/>
                  </a:cubicBezTo>
                  <a:moveTo>
                    <a:pt x="75" y="876"/>
                  </a:moveTo>
                  <a:cubicBezTo>
                    <a:pt x="74" y="874"/>
                    <a:pt x="74" y="873"/>
                    <a:pt x="74" y="873"/>
                  </a:cubicBezTo>
                  <a:cubicBezTo>
                    <a:pt x="74" y="872"/>
                    <a:pt x="73" y="871"/>
                    <a:pt x="73" y="871"/>
                  </a:cubicBezTo>
                  <a:cubicBezTo>
                    <a:pt x="73" y="871"/>
                    <a:pt x="73" y="872"/>
                    <a:pt x="73" y="872"/>
                  </a:cubicBezTo>
                  <a:cubicBezTo>
                    <a:pt x="72" y="874"/>
                    <a:pt x="73" y="875"/>
                    <a:pt x="72" y="876"/>
                  </a:cubicBezTo>
                  <a:cubicBezTo>
                    <a:pt x="72" y="876"/>
                    <a:pt x="72" y="877"/>
                    <a:pt x="72" y="877"/>
                  </a:cubicBezTo>
                  <a:cubicBezTo>
                    <a:pt x="72" y="877"/>
                    <a:pt x="73" y="877"/>
                    <a:pt x="73" y="877"/>
                  </a:cubicBezTo>
                  <a:cubicBezTo>
                    <a:pt x="74" y="877"/>
                    <a:pt x="75" y="876"/>
                    <a:pt x="75" y="876"/>
                  </a:cubicBezTo>
                  <a:moveTo>
                    <a:pt x="1360" y="207"/>
                  </a:moveTo>
                  <a:cubicBezTo>
                    <a:pt x="1360" y="206"/>
                    <a:pt x="1357" y="204"/>
                    <a:pt x="1357" y="204"/>
                  </a:cubicBezTo>
                  <a:cubicBezTo>
                    <a:pt x="1356" y="205"/>
                    <a:pt x="1355" y="205"/>
                    <a:pt x="1355" y="206"/>
                  </a:cubicBezTo>
                  <a:cubicBezTo>
                    <a:pt x="1355" y="207"/>
                    <a:pt x="1358" y="209"/>
                    <a:pt x="1360" y="208"/>
                  </a:cubicBezTo>
                  <a:cubicBezTo>
                    <a:pt x="1360" y="208"/>
                    <a:pt x="1360" y="207"/>
                    <a:pt x="1360" y="207"/>
                  </a:cubicBezTo>
                  <a:moveTo>
                    <a:pt x="1219" y="76"/>
                  </a:moveTo>
                  <a:cubicBezTo>
                    <a:pt x="1219" y="77"/>
                    <a:pt x="1218" y="77"/>
                    <a:pt x="1218" y="77"/>
                  </a:cubicBezTo>
                  <a:cubicBezTo>
                    <a:pt x="1218" y="78"/>
                    <a:pt x="1219" y="78"/>
                    <a:pt x="1219" y="78"/>
                  </a:cubicBezTo>
                  <a:cubicBezTo>
                    <a:pt x="1220" y="79"/>
                    <a:pt x="1222" y="79"/>
                    <a:pt x="1222" y="80"/>
                  </a:cubicBezTo>
                  <a:cubicBezTo>
                    <a:pt x="1224" y="82"/>
                    <a:pt x="1223" y="79"/>
                    <a:pt x="1224" y="79"/>
                  </a:cubicBezTo>
                  <a:cubicBezTo>
                    <a:pt x="1224" y="78"/>
                    <a:pt x="1225" y="78"/>
                    <a:pt x="1223" y="77"/>
                  </a:cubicBezTo>
                  <a:cubicBezTo>
                    <a:pt x="1222" y="77"/>
                    <a:pt x="1221" y="77"/>
                    <a:pt x="1219" y="76"/>
                  </a:cubicBezTo>
                  <a:moveTo>
                    <a:pt x="74" y="966"/>
                  </a:moveTo>
                  <a:cubicBezTo>
                    <a:pt x="74" y="967"/>
                    <a:pt x="74" y="968"/>
                    <a:pt x="75" y="968"/>
                  </a:cubicBezTo>
                  <a:cubicBezTo>
                    <a:pt x="75" y="969"/>
                    <a:pt x="73" y="971"/>
                    <a:pt x="76" y="971"/>
                  </a:cubicBezTo>
                  <a:cubicBezTo>
                    <a:pt x="77" y="971"/>
                    <a:pt x="76" y="969"/>
                    <a:pt x="76" y="968"/>
                  </a:cubicBezTo>
                  <a:cubicBezTo>
                    <a:pt x="76" y="968"/>
                    <a:pt x="76" y="967"/>
                    <a:pt x="76" y="967"/>
                  </a:cubicBezTo>
                  <a:cubicBezTo>
                    <a:pt x="76" y="966"/>
                    <a:pt x="75" y="965"/>
                    <a:pt x="75" y="964"/>
                  </a:cubicBezTo>
                  <a:cubicBezTo>
                    <a:pt x="75" y="965"/>
                    <a:pt x="74" y="966"/>
                    <a:pt x="74" y="966"/>
                  </a:cubicBezTo>
                  <a:moveTo>
                    <a:pt x="21" y="1794"/>
                  </a:moveTo>
                  <a:cubicBezTo>
                    <a:pt x="21" y="1793"/>
                    <a:pt x="21" y="1793"/>
                    <a:pt x="21" y="1793"/>
                  </a:cubicBezTo>
                  <a:cubicBezTo>
                    <a:pt x="21" y="1792"/>
                    <a:pt x="20" y="1791"/>
                    <a:pt x="20" y="1790"/>
                  </a:cubicBezTo>
                  <a:cubicBezTo>
                    <a:pt x="19" y="1791"/>
                    <a:pt x="19" y="1791"/>
                    <a:pt x="19" y="1793"/>
                  </a:cubicBezTo>
                  <a:cubicBezTo>
                    <a:pt x="19" y="1794"/>
                    <a:pt x="19" y="1795"/>
                    <a:pt x="19" y="1796"/>
                  </a:cubicBezTo>
                  <a:cubicBezTo>
                    <a:pt x="19" y="1796"/>
                    <a:pt x="19" y="1797"/>
                    <a:pt x="20" y="1797"/>
                  </a:cubicBezTo>
                  <a:cubicBezTo>
                    <a:pt x="20" y="1797"/>
                    <a:pt x="21" y="1796"/>
                    <a:pt x="21" y="1796"/>
                  </a:cubicBezTo>
                  <a:cubicBezTo>
                    <a:pt x="21" y="1795"/>
                    <a:pt x="21" y="1795"/>
                    <a:pt x="21" y="1794"/>
                  </a:cubicBezTo>
                  <a:moveTo>
                    <a:pt x="49" y="1436"/>
                  </a:moveTo>
                  <a:cubicBezTo>
                    <a:pt x="49" y="1435"/>
                    <a:pt x="49" y="1435"/>
                    <a:pt x="49" y="1434"/>
                  </a:cubicBezTo>
                  <a:cubicBezTo>
                    <a:pt x="49" y="1434"/>
                    <a:pt x="48" y="1433"/>
                    <a:pt x="48" y="1433"/>
                  </a:cubicBezTo>
                  <a:cubicBezTo>
                    <a:pt x="48" y="1433"/>
                    <a:pt x="47" y="1434"/>
                    <a:pt x="47" y="1434"/>
                  </a:cubicBezTo>
                  <a:cubicBezTo>
                    <a:pt x="47" y="1435"/>
                    <a:pt x="47" y="1435"/>
                    <a:pt x="47" y="1436"/>
                  </a:cubicBezTo>
                  <a:cubicBezTo>
                    <a:pt x="47" y="1437"/>
                    <a:pt x="46" y="1440"/>
                    <a:pt x="47" y="1440"/>
                  </a:cubicBezTo>
                  <a:cubicBezTo>
                    <a:pt x="50" y="1440"/>
                    <a:pt x="48" y="1437"/>
                    <a:pt x="49" y="1436"/>
                  </a:cubicBezTo>
                  <a:moveTo>
                    <a:pt x="24" y="1676"/>
                  </a:moveTo>
                  <a:cubicBezTo>
                    <a:pt x="24" y="1676"/>
                    <a:pt x="24" y="1677"/>
                    <a:pt x="24" y="1677"/>
                  </a:cubicBezTo>
                  <a:cubicBezTo>
                    <a:pt x="24" y="1678"/>
                    <a:pt x="23" y="1679"/>
                    <a:pt x="25" y="1679"/>
                  </a:cubicBezTo>
                  <a:cubicBezTo>
                    <a:pt x="25" y="1679"/>
                    <a:pt x="26" y="1679"/>
                    <a:pt x="26" y="1678"/>
                  </a:cubicBezTo>
                  <a:cubicBezTo>
                    <a:pt x="26" y="1678"/>
                    <a:pt x="27" y="1677"/>
                    <a:pt x="26" y="1676"/>
                  </a:cubicBezTo>
                  <a:cubicBezTo>
                    <a:pt x="26" y="1675"/>
                    <a:pt x="25" y="1675"/>
                    <a:pt x="25" y="1674"/>
                  </a:cubicBezTo>
                  <a:cubicBezTo>
                    <a:pt x="24" y="1674"/>
                    <a:pt x="24" y="1673"/>
                    <a:pt x="24" y="1673"/>
                  </a:cubicBezTo>
                  <a:cubicBezTo>
                    <a:pt x="24" y="1673"/>
                    <a:pt x="24" y="1674"/>
                    <a:pt x="24" y="1674"/>
                  </a:cubicBezTo>
                  <a:cubicBezTo>
                    <a:pt x="24" y="1674"/>
                    <a:pt x="24" y="1675"/>
                    <a:pt x="24" y="1676"/>
                  </a:cubicBezTo>
                  <a:moveTo>
                    <a:pt x="784" y="1939"/>
                  </a:moveTo>
                  <a:cubicBezTo>
                    <a:pt x="785" y="1939"/>
                    <a:pt x="786" y="1939"/>
                    <a:pt x="787" y="1937"/>
                  </a:cubicBezTo>
                  <a:cubicBezTo>
                    <a:pt x="787" y="1937"/>
                    <a:pt x="785" y="1936"/>
                    <a:pt x="783" y="1936"/>
                  </a:cubicBezTo>
                  <a:cubicBezTo>
                    <a:pt x="782" y="1936"/>
                    <a:pt x="782" y="1936"/>
                    <a:pt x="782" y="1937"/>
                  </a:cubicBezTo>
                  <a:cubicBezTo>
                    <a:pt x="782" y="1939"/>
                    <a:pt x="782" y="1939"/>
                    <a:pt x="784" y="1939"/>
                  </a:cubicBezTo>
                  <a:moveTo>
                    <a:pt x="642" y="1969"/>
                  </a:moveTo>
                  <a:cubicBezTo>
                    <a:pt x="642" y="1969"/>
                    <a:pt x="641" y="1969"/>
                    <a:pt x="640" y="1969"/>
                  </a:cubicBezTo>
                  <a:cubicBezTo>
                    <a:pt x="641" y="1969"/>
                    <a:pt x="642" y="1970"/>
                    <a:pt x="642" y="1970"/>
                  </a:cubicBezTo>
                  <a:cubicBezTo>
                    <a:pt x="643" y="1970"/>
                    <a:pt x="643" y="1970"/>
                    <a:pt x="644" y="1970"/>
                  </a:cubicBezTo>
                  <a:cubicBezTo>
                    <a:pt x="645" y="1971"/>
                    <a:pt x="647" y="1971"/>
                    <a:pt x="648" y="1970"/>
                  </a:cubicBezTo>
                  <a:cubicBezTo>
                    <a:pt x="648" y="1970"/>
                    <a:pt x="649" y="1970"/>
                    <a:pt x="649" y="1969"/>
                  </a:cubicBezTo>
                  <a:cubicBezTo>
                    <a:pt x="649" y="1969"/>
                    <a:pt x="648" y="1969"/>
                    <a:pt x="647" y="1969"/>
                  </a:cubicBezTo>
                  <a:cubicBezTo>
                    <a:pt x="646" y="1970"/>
                    <a:pt x="644" y="1969"/>
                    <a:pt x="642" y="1969"/>
                  </a:cubicBezTo>
                  <a:moveTo>
                    <a:pt x="482" y="1937"/>
                  </a:moveTo>
                  <a:cubicBezTo>
                    <a:pt x="480" y="1937"/>
                    <a:pt x="479" y="1937"/>
                    <a:pt x="477" y="1937"/>
                  </a:cubicBezTo>
                  <a:cubicBezTo>
                    <a:pt x="477" y="1937"/>
                    <a:pt x="477" y="1938"/>
                    <a:pt x="477" y="1938"/>
                  </a:cubicBezTo>
                  <a:cubicBezTo>
                    <a:pt x="477" y="1938"/>
                    <a:pt x="478" y="1939"/>
                    <a:pt x="478" y="1939"/>
                  </a:cubicBezTo>
                  <a:cubicBezTo>
                    <a:pt x="479" y="1937"/>
                    <a:pt x="480" y="1938"/>
                    <a:pt x="482" y="1939"/>
                  </a:cubicBezTo>
                  <a:cubicBezTo>
                    <a:pt x="482" y="1939"/>
                    <a:pt x="483" y="1939"/>
                    <a:pt x="484" y="1939"/>
                  </a:cubicBezTo>
                  <a:cubicBezTo>
                    <a:pt x="485" y="1939"/>
                    <a:pt x="485" y="1938"/>
                    <a:pt x="485" y="1937"/>
                  </a:cubicBezTo>
                  <a:cubicBezTo>
                    <a:pt x="485" y="1937"/>
                    <a:pt x="484" y="1937"/>
                    <a:pt x="484" y="1937"/>
                  </a:cubicBezTo>
                  <a:cubicBezTo>
                    <a:pt x="483" y="1937"/>
                    <a:pt x="482" y="1937"/>
                    <a:pt x="482" y="1937"/>
                  </a:cubicBezTo>
                  <a:moveTo>
                    <a:pt x="176" y="2081"/>
                  </a:moveTo>
                  <a:cubicBezTo>
                    <a:pt x="177" y="2081"/>
                    <a:pt x="177" y="2081"/>
                    <a:pt x="177" y="2081"/>
                  </a:cubicBezTo>
                  <a:cubicBezTo>
                    <a:pt x="177" y="2079"/>
                    <a:pt x="178" y="2078"/>
                    <a:pt x="179" y="2077"/>
                  </a:cubicBezTo>
                  <a:cubicBezTo>
                    <a:pt x="179" y="2077"/>
                    <a:pt x="178" y="2076"/>
                    <a:pt x="178" y="2075"/>
                  </a:cubicBezTo>
                  <a:cubicBezTo>
                    <a:pt x="177" y="2075"/>
                    <a:pt x="176" y="2076"/>
                    <a:pt x="176" y="2076"/>
                  </a:cubicBezTo>
                  <a:cubicBezTo>
                    <a:pt x="176" y="2077"/>
                    <a:pt x="177" y="2079"/>
                    <a:pt x="175" y="2080"/>
                  </a:cubicBezTo>
                  <a:cubicBezTo>
                    <a:pt x="175" y="2080"/>
                    <a:pt x="176" y="2081"/>
                    <a:pt x="176" y="2081"/>
                  </a:cubicBezTo>
                  <a:moveTo>
                    <a:pt x="507" y="1943"/>
                  </a:moveTo>
                  <a:cubicBezTo>
                    <a:pt x="508" y="1943"/>
                    <a:pt x="508" y="1943"/>
                    <a:pt x="509" y="1943"/>
                  </a:cubicBezTo>
                  <a:cubicBezTo>
                    <a:pt x="510" y="1943"/>
                    <a:pt x="511" y="1942"/>
                    <a:pt x="511" y="1941"/>
                  </a:cubicBezTo>
                  <a:cubicBezTo>
                    <a:pt x="511" y="1939"/>
                    <a:pt x="510" y="1941"/>
                    <a:pt x="509" y="1941"/>
                  </a:cubicBezTo>
                  <a:cubicBezTo>
                    <a:pt x="508" y="1941"/>
                    <a:pt x="507" y="1941"/>
                    <a:pt x="506" y="1941"/>
                  </a:cubicBezTo>
                  <a:cubicBezTo>
                    <a:pt x="506" y="1941"/>
                    <a:pt x="506" y="1942"/>
                    <a:pt x="506" y="1942"/>
                  </a:cubicBezTo>
                  <a:cubicBezTo>
                    <a:pt x="506" y="1942"/>
                    <a:pt x="506" y="1943"/>
                    <a:pt x="506" y="1943"/>
                  </a:cubicBezTo>
                  <a:cubicBezTo>
                    <a:pt x="506" y="1943"/>
                    <a:pt x="507" y="1943"/>
                    <a:pt x="507" y="1943"/>
                  </a:cubicBezTo>
                  <a:moveTo>
                    <a:pt x="419" y="1967"/>
                  </a:moveTo>
                  <a:cubicBezTo>
                    <a:pt x="417" y="1967"/>
                    <a:pt x="416" y="1967"/>
                    <a:pt x="414" y="1968"/>
                  </a:cubicBezTo>
                  <a:cubicBezTo>
                    <a:pt x="414" y="1968"/>
                    <a:pt x="414" y="1968"/>
                    <a:pt x="413" y="1968"/>
                  </a:cubicBezTo>
                  <a:cubicBezTo>
                    <a:pt x="414" y="1968"/>
                    <a:pt x="414" y="1969"/>
                    <a:pt x="414" y="1969"/>
                  </a:cubicBezTo>
                  <a:cubicBezTo>
                    <a:pt x="416" y="1970"/>
                    <a:pt x="418" y="1970"/>
                    <a:pt x="419" y="1969"/>
                  </a:cubicBezTo>
                  <a:cubicBezTo>
                    <a:pt x="420" y="1968"/>
                    <a:pt x="420" y="1968"/>
                    <a:pt x="420" y="1967"/>
                  </a:cubicBezTo>
                  <a:cubicBezTo>
                    <a:pt x="420" y="1967"/>
                    <a:pt x="419" y="1967"/>
                    <a:pt x="419" y="1967"/>
                  </a:cubicBezTo>
                  <a:moveTo>
                    <a:pt x="693" y="1966"/>
                  </a:moveTo>
                  <a:cubicBezTo>
                    <a:pt x="693" y="1966"/>
                    <a:pt x="691" y="1966"/>
                    <a:pt x="690" y="1967"/>
                  </a:cubicBezTo>
                  <a:cubicBezTo>
                    <a:pt x="689" y="1967"/>
                    <a:pt x="689" y="1967"/>
                    <a:pt x="689" y="1967"/>
                  </a:cubicBezTo>
                  <a:cubicBezTo>
                    <a:pt x="689" y="1967"/>
                    <a:pt x="689" y="1968"/>
                    <a:pt x="690" y="1968"/>
                  </a:cubicBezTo>
                  <a:cubicBezTo>
                    <a:pt x="690" y="1968"/>
                    <a:pt x="691" y="1968"/>
                    <a:pt x="691" y="1968"/>
                  </a:cubicBezTo>
                  <a:cubicBezTo>
                    <a:pt x="693" y="1970"/>
                    <a:pt x="694" y="1967"/>
                    <a:pt x="695" y="1968"/>
                  </a:cubicBezTo>
                  <a:cubicBezTo>
                    <a:pt x="695" y="1968"/>
                    <a:pt x="696" y="1967"/>
                    <a:pt x="696" y="1967"/>
                  </a:cubicBezTo>
                  <a:cubicBezTo>
                    <a:pt x="695" y="1966"/>
                    <a:pt x="695" y="1966"/>
                    <a:pt x="695" y="1966"/>
                  </a:cubicBezTo>
                  <a:cubicBezTo>
                    <a:pt x="695" y="1966"/>
                    <a:pt x="694" y="1966"/>
                    <a:pt x="693" y="1966"/>
                  </a:cubicBezTo>
                  <a:moveTo>
                    <a:pt x="333" y="157"/>
                  </a:moveTo>
                  <a:cubicBezTo>
                    <a:pt x="334" y="157"/>
                    <a:pt x="334" y="157"/>
                    <a:pt x="335" y="156"/>
                  </a:cubicBezTo>
                  <a:cubicBezTo>
                    <a:pt x="335" y="155"/>
                    <a:pt x="334" y="155"/>
                    <a:pt x="333" y="155"/>
                  </a:cubicBezTo>
                  <a:cubicBezTo>
                    <a:pt x="333" y="155"/>
                    <a:pt x="333" y="155"/>
                    <a:pt x="333" y="155"/>
                  </a:cubicBezTo>
                  <a:cubicBezTo>
                    <a:pt x="333" y="154"/>
                    <a:pt x="334" y="154"/>
                    <a:pt x="333" y="153"/>
                  </a:cubicBezTo>
                  <a:cubicBezTo>
                    <a:pt x="332" y="153"/>
                    <a:pt x="331" y="153"/>
                    <a:pt x="331" y="154"/>
                  </a:cubicBezTo>
                  <a:cubicBezTo>
                    <a:pt x="330" y="156"/>
                    <a:pt x="331" y="157"/>
                    <a:pt x="333" y="157"/>
                  </a:cubicBezTo>
                  <a:moveTo>
                    <a:pt x="338" y="1979"/>
                  </a:moveTo>
                  <a:cubicBezTo>
                    <a:pt x="337" y="1978"/>
                    <a:pt x="338" y="1977"/>
                    <a:pt x="336" y="1977"/>
                  </a:cubicBezTo>
                  <a:cubicBezTo>
                    <a:pt x="335" y="1977"/>
                    <a:pt x="333" y="1977"/>
                    <a:pt x="331" y="1977"/>
                  </a:cubicBezTo>
                  <a:cubicBezTo>
                    <a:pt x="331" y="1979"/>
                    <a:pt x="332" y="1979"/>
                    <a:pt x="333" y="1979"/>
                  </a:cubicBezTo>
                  <a:cubicBezTo>
                    <a:pt x="335" y="1979"/>
                    <a:pt x="336" y="1979"/>
                    <a:pt x="338" y="1979"/>
                  </a:cubicBezTo>
                  <a:moveTo>
                    <a:pt x="585" y="1973"/>
                  </a:moveTo>
                  <a:cubicBezTo>
                    <a:pt x="586" y="1973"/>
                    <a:pt x="587" y="1973"/>
                    <a:pt x="588" y="1973"/>
                  </a:cubicBezTo>
                  <a:cubicBezTo>
                    <a:pt x="588" y="1973"/>
                    <a:pt x="588" y="1972"/>
                    <a:pt x="588" y="1972"/>
                  </a:cubicBezTo>
                  <a:cubicBezTo>
                    <a:pt x="587" y="1970"/>
                    <a:pt x="587" y="1968"/>
                    <a:pt x="585" y="1971"/>
                  </a:cubicBezTo>
                  <a:cubicBezTo>
                    <a:pt x="584" y="1971"/>
                    <a:pt x="582" y="1970"/>
                    <a:pt x="582" y="1972"/>
                  </a:cubicBezTo>
                  <a:cubicBezTo>
                    <a:pt x="583" y="1973"/>
                    <a:pt x="584" y="1972"/>
                    <a:pt x="585" y="1973"/>
                  </a:cubicBezTo>
                  <a:cubicBezTo>
                    <a:pt x="585" y="1973"/>
                    <a:pt x="585" y="1973"/>
                    <a:pt x="585" y="1973"/>
                  </a:cubicBezTo>
                  <a:moveTo>
                    <a:pt x="260" y="136"/>
                  </a:moveTo>
                  <a:cubicBezTo>
                    <a:pt x="259" y="135"/>
                    <a:pt x="259" y="135"/>
                    <a:pt x="259" y="135"/>
                  </a:cubicBezTo>
                  <a:cubicBezTo>
                    <a:pt x="257" y="133"/>
                    <a:pt x="255" y="136"/>
                    <a:pt x="253" y="136"/>
                  </a:cubicBezTo>
                  <a:cubicBezTo>
                    <a:pt x="253" y="136"/>
                    <a:pt x="252" y="136"/>
                    <a:pt x="252" y="137"/>
                  </a:cubicBezTo>
                  <a:cubicBezTo>
                    <a:pt x="253" y="137"/>
                    <a:pt x="253" y="137"/>
                    <a:pt x="254" y="137"/>
                  </a:cubicBezTo>
                  <a:cubicBezTo>
                    <a:pt x="255" y="136"/>
                    <a:pt x="257" y="136"/>
                    <a:pt x="259" y="136"/>
                  </a:cubicBezTo>
                  <a:cubicBezTo>
                    <a:pt x="259" y="136"/>
                    <a:pt x="260" y="136"/>
                    <a:pt x="260" y="136"/>
                  </a:cubicBezTo>
                  <a:moveTo>
                    <a:pt x="791" y="1952"/>
                  </a:moveTo>
                  <a:cubicBezTo>
                    <a:pt x="791" y="1952"/>
                    <a:pt x="791" y="1952"/>
                    <a:pt x="790" y="1952"/>
                  </a:cubicBezTo>
                  <a:cubicBezTo>
                    <a:pt x="789" y="1953"/>
                    <a:pt x="788" y="1953"/>
                    <a:pt x="787" y="1954"/>
                  </a:cubicBezTo>
                  <a:cubicBezTo>
                    <a:pt x="788" y="1954"/>
                    <a:pt x="789" y="1954"/>
                    <a:pt x="790" y="1955"/>
                  </a:cubicBezTo>
                  <a:cubicBezTo>
                    <a:pt x="790" y="1955"/>
                    <a:pt x="790" y="1955"/>
                    <a:pt x="790" y="1955"/>
                  </a:cubicBezTo>
                  <a:cubicBezTo>
                    <a:pt x="791" y="1956"/>
                    <a:pt x="792" y="1956"/>
                    <a:pt x="792" y="1954"/>
                  </a:cubicBezTo>
                  <a:cubicBezTo>
                    <a:pt x="793" y="1953"/>
                    <a:pt x="793" y="1952"/>
                    <a:pt x="791" y="1952"/>
                  </a:cubicBezTo>
                  <a:moveTo>
                    <a:pt x="556" y="1930"/>
                  </a:moveTo>
                  <a:cubicBezTo>
                    <a:pt x="556" y="1930"/>
                    <a:pt x="556" y="1929"/>
                    <a:pt x="556" y="1929"/>
                  </a:cubicBezTo>
                  <a:cubicBezTo>
                    <a:pt x="554" y="1931"/>
                    <a:pt x="552" y="1930"/>
                    <a:pt x="550" y="1930"/>
                  </a:cubicBezTo>
                  <a:cubicBezTo>
                    <a:pt x="550" y="1931"/>
                    <a:pt x="550" y="1931"/>
                    <a:pt x="550" y="1931"/>
                  </a:cubicBezTo>
                  <a:cubicBezTo>
                    <a:pt x="550" y="1932"/>
                    <a:pt x="550" y="1932"/>
                    <a:pt x="550" y="1932"/>
                  </a:cubicBezTo>
                  <a:cubicBezTo>
                    <a:pt x="552" y="1933"/>
                    <a:pt x="553" y="1931"/>
                    <a:pt x="554" y="1932"/>
                  </a:cubicBezTo>
                  <a:cubicBezTo>
                    <a:pt x="554" y="1932"/>
                    <a:pt x="555" y="1932"/>
                    <a:pt x="556" y="1931"/>
                  </a:cubicBezTo>
                  <a:cubicBezTo>
                    <a:pt x="556" y="1931"/>
                    <a:pt x="556" y="1930"/>
                    <a:pt x="556" y="1930"/>
                  </a:cubicBezTo>
                  <a:moveTo>
                    <a:pt x="635" y="1949"/>
                  </a:moveTo>
                  <a:cubicBezTo>
                    <a:pt x="636" y="1949"/>
                    <a:pt x="636" y="1949"/>
                    <a:pt x="637" y="1949"/>
                  </a:cubicBezTo>
                  <a:cubicBezTo>
                    <a:pt x="637" y="1948"/>
                    <a:pt x="639" y="1949"/>
                    <a:pt x="639" y="1947"/>
                  </a:cubicBezTo>
                  <a:cubicBezTo>
                    <a:pt x="639" y="1946"/>
                    <a:pt x="637" y="1947"/>
                    <a:pt x="637" y="1947"/>
                  </a:cubicBezTo>
                  <a:cubicBezTo>
                    <a:pt x="635" y="1947"/>
                    <a:pt x="634" y="1946"/>
                    <a:pt x="633" y="1948"/>
                  </a:cubicBezTo>
                  <a:cubicBezTo>
                    <a:pt x="633" y="1948"/>
                    <a:pt x="632" y="1948"/>
                    <a:pt x="632" y="1948"/>
                  </a:cubicBezTo>
                  <a:cubicBezTo>
                    <a:pt x="632" y="1948"/>
                    <a:pt x="633" y="1949"/>
                    <a:pt x="633" y="1949"/>
                  </a:cubicBezTo>
                  <a:cubicBezTo>
                    <a:pt x="634" y="1949"/>
                    <a:pt x="634" y="1949"/>
                    <a:pt x="635" y="1949"/>
                  </a:cubicBezTo>
                  <a:moveTo>
                    <a:pt x="490" y="125"/>
                  </a:moveTo>
                  <a:cubicBezTo>
                    <a:pt x="491" y="125"/>
                    <a:pt x="491" y="126"/>
                    <a:pt x="492" y="125"/>
                  </a:cubicBezTo>
                  <a:cubicBezTo>
                    <a:pt x="493" y="125"/>
                    <a:pt x="494" y="125"/>
                    <a:pt x="495" y="124"/>
                  </a:cubicBezTo>
                  <a:cubicBezTo>
                    <a:pt x="494" y="124"/>
                    <a:pt x="493" y="124"/>
                    <a:pt x="491" y="124"/>
                  </a:cubicBezTo>
                  <a:cubicBezTo>
                    <a:pt x="491" y="124"/>
                    <a:pt x="490" y="124"/>
                    <a:pt x="489" y="123"/>
                  </a:cubicBezTo>
                  <a:cubicBezTo>
                    <a:pt x="488" y="123"/>
                    <a:pt x="488" y="122"/>
                    <a:pt x="487" y="124"/>
                  </a:cubicBezTo>
                  <a:cubicBezTo>
                    <a:pt x="487" y="125"/>
                    <a:pt x="488" y="125"/>
                    <a:pt x="488" y="125"/>
                  </a:cubicBezTo>
                  <a:cubicBezTo>
                    <a:pt x="489" y="126"/>
                    <a:pt x="490" y="125"/>
                    <a:pt x="490" y="125"/>
                  </a:cubicBezTo>
                  <a:moveTo>
                    <a:pt x="310" y="123"/>
                  </a:moveTo>
                  <a:cubicBezTo>
                    <a:pt x="312" y="122"/>
                    <a:pt x="315" y="123"/>
                    <a:pt x="317" y="123"/>
                  </a:cubicBezTo>
                  <a:cubicBezTo>
                    <a:pt x="317" y="123"/>
                    <a:pt x="318" y="123"/>
                    <a:pt x="319" y="123"/>
                  </a:cubicBezTo>
                  <a:cubicBezTo>
                    <a:pt x="319" y="123"/>
                    <a:pt x="319" y="122"/>
                    <a:pt x="319" y="122"/>
                  </a:cubicBezTo>
                  <a:cubicBezTo>
                    <a:pt x="319" y="122"/>
                    <a:pt x="319" y="122"/>
                    <a:pt x="319" y="122"/>
                  </a:cubicBezTo>
                  <a:cubicBezTo>
                    <a:pt x="318" y="121"/>
                    <a:pt x="316" y="120"/>
                    <a:pt x="316" y="121"/>
                  </a:cubicBezTo>
                  <a:cubicBezTo>
                    <a:pt x="314" y="122"/>
                    <a:pt x="312" y="121"/>
                    <a:pt x="311" y="122"/>
                  </a:cubicBezTo>
                  <a:cubicBezTo>
                    <a:pt x="310" y="122"/>
                    <a:pt x="310" y="122"/>
                    <a:pt x="310" y="122"/>
                  </a:cubicBezTo>
                  <a:cubicBezTo>
                    <a:pt x="310" y="122"/>
                    <a:pt x="310" y="123"/>
                    <a:pt x="310" y="123"/>
                  </a:cubicBezTo>
                  <a:cubicBezTo>
                    <a:pt x="310" y="123"/>
                    <a:pt x="310" y="123"/>
                    <a:pt x="310" y="123"/>
                  </a:cubicBezTo>
                  <a:moveTo>
                    <a:pt x="430" y="1990"/>
                  </a:moveTo>
                  <a:cubicBezTo>
                    <a:pt x="431" y="1991"/>
                    <a:pt x="431" y="1992"/>
                    <a:pt x="431" y="1992"/>
                  </a:cubicBezTo>
                  <a:cubicBezTo>
                    <a:pt x="432" y="1992"/>
                    <a:pt x="433" y="1992"/>
                    <a:pt x="433" y="1991"/>
                  </a:cubicBezTo>
                  <a:cubicBezTo>
                    <a:pt x="435" y="1990"/>
                    <a:pt x="435" y="1990"/>
                    <a:pt x="435" y="1990"/>
                  </a:cubicBezTo>
                  <a:cubicBezTo>
                    <a:pt x="436" y="1990"/>
                    <a:pt x="437" y="1990"/>
                    <a:pt x="437" y="1989"/>
                  </a:cubicBezTo>
                  <a:cubicBezTo>
                    <a:pt x="437" y="1989"/>
                    <a:pt x="437" y="1989"/>
                    <a:pt x="437" y="1989"/>
                  </a:cubicBezTo>
                  <a:cubicBezTo>
                    <a:pt x="437" y="1988"/>
                    <a:pt x="437" y="1988"/>
                    <a:pt x="437" y="1988"/>
                  </a:cubicBezTo>
                  <a:cubicBezTo>
                    <a:pt x="435" y="1990"/>
                    <a:pt x="433" y="1988"/>
                    <a:pt x="432" y="1989"/>
                  </a:cubicBezTo>
                  <a:cubicBezTo>
                    <a:pt x="431" y="1989"/>
                    <a:pt x="431" y="1990"/>
                    <a:pt x="430" y="1990"/>
                  </a:cubicBezTo>
                  <a:moveTo>
                    <a:pt x="644" y="93"/>
                  </a:moveTo>
                  <a:cubicBezTo>
                    <a:pt x="646" y="93"/>
                    <a:pt x="647" y="92"/>
                    <a:pt x="648" y="91"/>
                  </a:cubicBezTo>
                  <a:cubicBezTo>
                    <a:pt x="648" y="91"/>
                    <a:pt x="648" y="91"/>
                    <a:pt x="648" y="90"/>
                  </a:cubicBezTo>
                  <a:cubicBezTo>
                    <a:pt x="648" y="90"/>
                    <a:pt x="648" y="90"/>
                    <a:pt x="648" y="90"/>
                  </a:cubicBezTo>
                  <a:cubicBezTo>
                    <a:pt x="646" y="90"/>
                    <a:pt x="645" y="91"/>
                    <a:pt x="644" y="91"/>
                  </a:cubicBezTo>
                  <a:cubicBezTo>
                    <a:pt x="643" y="91"/>
                    <a:pt x="643" y="91"/>
                    <a:pt x="643" y="92"/>
                  </a:cubicBezTo>
                  <a:cubicBezTo>
                    <a:pt x="643" y="93"/>
                    <a:pt x="644" y="93"/>
                    <a:pt x="644" y="93"/>
                  </a:cubicBezTo>
                  <a:moveTo>
                    <a:pt x="383" y="140"/>
                  </a:moveTo>
                  <a:cubicBezTo>
                    <a:pt x="382" y="142"/>
                    <a:pt x="380" y="140"/>
                    <a:pt x="378" y="141"/>
                  </a:cubicBezTo>
                  <a:cubicBezTo>
                    <a:pt x="377" y="141"/>
                    <a:pt x="377" y="142"/>
                    <a:pt x="377" y="142"/>
                  </a:cubicBezTo>
                  <a:cubicBezTo>
                    <a:pt x="377" y="142"/>
                    <a:pt x="378" y="143"/>
                    <a:pt x="378" y="143"/>
                  </a:cubicBezTo>
                  <a:cubicBezTo>
                    <a:pt x="380" y="142"/>
                    <a:pt x="381" y="141"/>
                    <a:pt x="383" y="142"/>
                  </a:cubicBezTo>
                  <a:cubicBezTo>
                    <a:pt x="383" y="142"/>
                    <a:pt x="384" y="141"/>
                    <a:pt x="384" y="141"/>
                  </a:cubicBezTo>
                  <a:cubicBezTo>
                    <a:pt x="384" y="141"/>
                    <a:pt x="384" y="140"/>
                    <a:pt x="384" y="140"/>
                  </a:cubicBezTo>
                  <a:cubicBezTo>
                    <a:pt x="384" y="140"/>
                    <a:pt x="384" y="140"/>
                    <a:pt x="383" y="140"/>
                  </a:cubicBezTo>
                  <a:moveTo>
                    <a:pt x="434" y="148"/>
                  </a:moveTo>
                  <a:cubicBezTo>
                    <a:pt x="434" y="148"/>
                    <a:pt x="435" y="148"/>
                    <a:pt x="436" y="148"/>
                  </a:cubicBezTo>
                  <a:cubicBezTo>
                    <a:pt x="437" y="148"/>
                    <a:pt x="437" y="147"/>
                    <a:pt x="437" y="146"/>
                  </a:cubicBezTo>
                  <a:cubicBezTo>
                    <a:pt x="437" y="146"/>
                    <a:pt x="437" y="146"/>
                    <a:pt x="437" y="146"/>
                  </a:cubicBezTo>
                  <a:cubicBezTo>
                    <a:pt x="435" y="146"/>
                    <a:pt x="434" y="146"/>
                    <a:pt x="433" y="146"/>
                  </a:cubicBezTo>
                  <a:cubicBezTo>
                    <a:pt x="432" y="146"/>
                    <a:pt x="432" y="146"/>
                    <a:pt x="431" y="147"/>
                  </a:cubicBezTo>
                  <a:cubicBezTo>
                    <a:pt x="431" y="147"/>
                    <a:pt x="431" y="147"/>
                    <a:pt x="431" y="147"/>
                  </a:cubicBezTo>
                  <a:cubicBezTo>
                    <a:pt x="431" y="147"/>
                    <a:pt x="431" y="148"/>
                    <a:pt x="431" y="148"/>
                  </a:cubicBezTo>
                  <a:cubicBezTo>
                    <a:pt x="432" y="148"/>
                    <a:pt x="433" y="148"/>
                    <a:pt x="434" y="148"/>
                  </a:cubicBezTo>
                  <a:moveTo>
                    <a:pt x="27" y="1696"/>
                  </a:moveTo>
                  <a:cubicBezTo>
                    <a:pt x="27" y="1696"/>
                    <a:pt x="28" y="1696"/>
                    <a:pt x="28" y="1696"/>
                  </a:cubicBezTo>
                  <a:cubicBezTo>
                    <a:pt x="29" y="1694"/>
                    <a:pt x="29" y="1693"/>
                    <a:pt x="29" y="1691"/>
                  </a:cubicBezTo>
                  <a:cubicBezTo>
                    <a:pt x="29" y="1691"/>
                    <a:pt x="29" y="1690"/>
                    <a:pt x="29" y="1690"/>
                  </a:cubicBezTo>
                  <a:cubicBezTo>
                    <a:pt x="28" y="1690"/>
                    <a:pt x="28" y="1691"/>
                    <a:pt x="27" y="1691"/>
                  </a:cubicBezTo>
                  <a:cubicBezTo>
                    <a:pt x="27" y="1692"/>
                    <a:pt x="27" y="1693"/>
                    <a:pt x="27" y="1695"/>
                  </a:cubicBezTo>
                  <a:cubicBezTo>
                    <a:pt x="26" y="1695"/>
                    <a:pt x="27" y="1696"/>
                    <a:pt x="27" y="1696"/>
                  </a:cubicBezTo>
                  <a:moveTo>
                    <a:pt x="866" y="1958"/>
                  </a:moveTo>
                  <a:cubicBezTo>
                    <a:pt x="867" y="1958"/>
                    <a:pt x="868" y="1958"/>
                    <a:pt x="869" y="1958"/>
                  </a:cubicBezTo>
                  <a:cubicBezTo>
                    <a:pt x="869" y="1958"/>
                    <a:pt x="869" y="1958"/>
                    <a:pt x="869" y="1957"/>
                  </a:cubicBezTo>
                  <a:cubicBezTo>
                    <a:pt x="869" y="1957"/>
                    <a:pt x="869" y="1956"/>
                    <a:pt x="869" y="1956"/>
                  </a:cubicBezTo>
                  <a:cubicBezTo>
                    <a:pt x="867" y="1956"/>
                    <a:pt x="866" y="1956"/>
                    <a:pt x="864" y="1956"/>
                  </a:cubicBezTo>
                  <a:cubicBezTo>
                    <a:pt x="864" y="1956"/>
                    <a:pt x="864" y="1957"/>
                    <a:pt x="864" y="1957"/>
                  </a:cubicBezTo>
                  <a:cubicBezTo>
                    <a:pt x="864" y="1958"/>
                    <a:pt x="864" y="1958"/>
                    <a:pt x="864" y="1958"/>
                  </a:cubicBezTo>
                  <a:cubicBezTo>
                    <a:pt x="865" y="1958"/>
                    <a:pt x="866" y="1958"/>
                    <a:pt x="866" y="1958"/>
                  </a:cubicBezTo>
                  <a:moveTo>
                    <a:pt x="55" y="1331"/>
                  </a:moveTo>
                  <a:cubicBezTo>
                    <a:pt x="55" y="1331"/>
                    <a:pt x="55" y="1330"/>
                    <a:pt x="55" y="1330"/>
                  </a:cubicBezTo>
                  <a:cubicBezTo>
                    <a:pt x="55" y="1329"/>
                    <a:pt x="55" y="1328"/>
                    <a:pt x="55" y="1328"/>
                  </a:cubicBezTo>
                  <a:cubicBezTo>
                    <a:pt x="54" y="1329"/>
                    <a:pt x="54" y="1329"/>
                    <a:pt x="53" y="1329"/>
                  </a:cubicBezTo>
                  <a:cubicBezTo>
                    <a:pt x="53" y="1329"/>
                    <a:pt x="53" y="1332"/>
                    <a:pt x="53" y="1333"/>
                  </a:cubicBezTo>
                  <a:cubicBezTo>
                    <a:pt x="54" y="1333"/>
                    <a:pt x="54" y="1333"/>
                    <a:pt x="55" y="1333"/>
                  </a:cubicBezTo>
                  <a:cubicBezTo>
                    <a:pt x="55" y="1333"/>
                    <a:pt x="55" y="1332"/>
                    <a:pt x="55" y="1332"/>
                  </a:cubicBezTo>
                  <a:cubicBezTo>
                    <a:pt x="55" y="1332"/>
                    <a:pt x="55" y="1331"/>
                    <a:pt x="55" y="1331"/>
                  </a:cubicBezTo>
                  <a:moveTo>
                    <a:pt x="699" y="1948"/>
                  </a:moveTo>
                  <a:cubicBezTo>
                    <a:pt x="698" y="1950"/>
                    <a:pt x="696" y="1947"/>
                    <a:pt x="696" y="1950"/>
                  </a:cubicBezTo>
                  <a:cubicBezTo>
                    <a:pt x="696" y="1951"/>
                    <a:pt x="698" y="1950"/>
                    <a:pt x="699" y="1950"/>
                  </a:cubicBezTo>
                  <a:cubicBezTo>
                    <a:pt x="700" y="1950"/>
                    <a:pt x="701" y="1951"/>
                    <a:pt x="701" y="1949"/>
                  </a:cubicBezTo>
                  <a:cubicBezTo>
                    <a:pt x="701" y="1949"/>
                    <a:pt x="700" y="1949"/>
                    <a:pt x="699" y="1948"/>
                  </a:cubicBezTo>
                  <a:moveTo>
                    <a:pt x="485" y="1941"/>
                  </a:moveTo>
                  <a:cubicBezTo>
                    <a:pt x="483" y="1941"/>
                    <a:pt x="483" y="1941"/>
                    <a:pt x="482" y="1941"/>
                  </a:cubicBezTo>
                  <a:cubicBezTo>
                    <a:pt x="482" y="1941"/>
                    <a:pt x="481" y="1941"/>
                    <a:pt x="481" y="1941"/>
                  </a:cubicBezTo>
                  <a:cubicBezTo>
                    <a:pt x="481" y="1942"/>
                    <a:pt x="482" y="1942"/>
                    <a:pt x="482" y="1942"/>
                  </a:cubicBezTo>
                  <a:cubicBezTo>
                    <a:pt x="483" y="1944"/>
                    <a:pt x="483" y="1945"/>
                    <a:pt x="485" y="1943"/>
                  </a:cubicBezTo>
                  <a:cubicBezTo>
                    <a:pt x="485" y="1942"/>
                    <a:pt x="486" y="1942"/>
                    <a:pt x="487" y="1941"/>
                  </a:cubicBezTo>
                  <a:cubicBezTo>
                    <a:pt x="486" y="1941"/>
                    <a:pt x="485" y="1941"/>
                    <a:pt x="485" y="1941"/>
                  </a:cubicBezTo>
                  <a:moveTo>
                    <a:pt x="480" y="1968"/>
                  </a:moveTo>
                  <a:cubicBezTo>
                    <a:pt x="480" y="1967"/>
                    <a:pt x="480" y="1967"/>
                    <a:pt x="480" y="1967"/>
                  </a:cubicBezTo>
                  <a:cubicBezTo>
                    <a:pt x="479" y="1967"/>
                    <a:pt x="477" y="1967"/>
                    <a:pt x="476" y="1966"/>
                  </a:cubicBezTo>
                  <a:cubicBezTo>
                    <a:pt x="475" y="1966"/>
                    <a:pt x="475" y="1967"/>
                    <a:pt x="475" y="1967"/>
                  </a:cubicBezTo>
                  <a:cubicBezTo>
                    <a:pt x="475" y="1968"/>
                    <a:pt x="475" y="1969"/>
                    <a:pt x="476" y="1969"/>
                  </a:cubicBezTo>
                  <a:cubicBezTo>
                    <a:pt x="477" y="1968"/>
                    <a:pt x="478" y="1968"/>
                    <a:pt x="479" y="1969"/>
                  </a:cubicBezTo>
                  <a:cubicBezTo>
                    <a:pt x="479" y="1969"/>
                    <a:pt x="480" y="1968"/>
                    <a:pt x="480" y="1968"/>
                  </a:cubicBezTo>
                  <a:moveTo>
                    <a:pt x="23" y="1756"/>
                  </a:moveTo>
                  <a:cubicBezTo>
                    <a:pt x="23" y="1755"/>
                    <a:pt x="22" y="1754"/>
                    <a:pt x="22" y="1754"/>
                  </a:cubicBezTo>
                  <a:cubicBezTo>
                    <a:pt x="20" y="1753"/>
                    <a:pt x="21" y="1755"/>
                    <a:pt x="21" y="1756"/>
                  </a:cubicBezTo>
                  <a:cubicBezTo>
                    <a:pt x="21" y="1756"/>
                    <a:pt x="21" y="1757"/>
                    <a:pt x="20" y="1757"/>
                  </a:cubicBezTo>
                  <a:cubicBezTo>
                    <a:pt x="20" y="1758"/>
                    <a:pt x="19" y="1759"/>
                    <a:pt x="20" y="1759"/>
                  </a:cubicBezTo>
                  <a:cubicBezTo>
                    <a:pt x="22" y="1760"/>
                    <a:pt x="21" y="1758"/>
                    <a:pt x="22" y="1758"/>
                  </a:cubicBezTo>
                  <a:cubicBezTo>
                    <a:pt x="22" y="1757"/>
                    <a:pt x="23" y="1756"/>
                    <a:pt x="23" y="1756"/>
                  </a:cubicBezTo>
                  <a:moveTo>
                    <a:pt x="406" y="1964"/>
                  </a:moveTo>
                  <a:cubicBezTo>
                    <a:pt x="406" y="1964"/>
                    <a:pt x="406" y="1964"/>
                    <a:pt x="406" y="1964"/>
                  </a:cubicBezTo>
                  <a:cubicBezTo>
                    <a:pt x="407" y="1964"/>
                    <a:pt x="409" y="1964"/>
                    <a:pt x="410" y="1964"/>
                  </a:cubicBezTo>
                  <a:cubicBezTo>
                    <a:pt x="411" y="1964"/>
                    <a:pt x="411" y="1963"/>
                    <a:pt x="411" y="1962"/>
                  </a:cubicBezTo>
                  <a:cubicBezTo>
                    <a:pt x="411" y="1962"/>
                    <a:pt x="410" y="1962"/>
                    <a:pt x="410" y="1962"/>
                  </a:cubicBezTo>
                  <a:cubicBezTo>
                    <a:pt x="408" y="1963"/>
                    <a:pt x="406" y="1963"/>
                    <a:pt x="404" y="1962"/>
                  </a:cubicBezTo>
                  <a:cubicBezTo>
                    <a:pt x="403" y="1962"/>
                    <a:pt x="403" y="1963"/>
                    <a:pt x="402" y="1963"/>
                  </a:cubicBezTo>
                  <a:cubicBezTo>
                    <a:pt x="402" y="1964"/>
                    <a:pt x="403" y="1964"/>
                    <a:pt x="403" y="1964"/>
                  </a:cubicBezTo>
                  <a:cubicBezTo>
                    <a:pt x="404" y="1964"/>
                    <a:pt x="405" y="1964"/>
                    <a:pt x="406" y="1964"/>
                  </a:cubicBezTo>
                  <a:moveTo>
                    <a:pt x="31" y="1784"/>
                  </a:moveTo>
                  <a:cubicBezTo>
                    <a:pt x="31" y="1785"/>
                    <a:pt x="31" y="1785"/>
                    <a:pt x="30" y="1785"/>
                  </a:cubicBezTo>
                  <a:cubicBezTo>
                    <a:pt x="30" y="1786"/>
                    <a:pt x="29" y="1788"/>
                    <a:pt x="30" y="1790"/>
                  </a:cubicBezTo>
                  <a:cubicBezTo>
                    <a:pt x="30" y="1790"/>
                    <a:pt x="31" y="1790"/>
                    <a:pt x="31" y="1790"/>
                  </a:cubicBezTo>
                  <a:cubicBezTo>
                    <a:pt x="31" y="1789"/>
                    <a:pt x="32" y="1788"/>
                    <a:pt x="32" y="1787"/>
                  </a:cubicBezTo>
                  <a:cubicBezTo>
                    <a:pt x="32" y="1786"/>
                    <a:pt x="31" y="1785"/>
                    <a:pt x="31" y="1784"/>
                  </a:cubicBezTo>
                  <a:moveTo>
                    <a:pt x="60" y="1171"/>
                  </a:moveTo>
                  <a:cubicBezTo>
                    <a:pt x="60" y="1171"/>
                    <a:pt x="60" y="1170"/>
                    <a:pt x="59" y="1170"/>
                  </a:cubicBezTo>
                  <a:cubicBezTo>
                    <a:pt x="59" y="1170"/>
                    <a:pt x="59" y="1171"/>
                    <a:pt x="58" y="1171"/>
                  </a:cubicBezTo>
                  <a:cubicBezTo>
                    <a:pt x="58" y="1172"/>
                    <a:pt x="57" y="1172"/>
                    <a:pt x="57" y="1173"/>
                  </a:cubicBezTo>
                  <a:cubicBezTo>
                    <a:pt x="57" y="1173"/>
                    <a:pt x="56" y="1173"/>
                    <a:pt x="56" y="1174"/>
                  </a:cubicBezTo>
                  <a:cubicBezTo>
                    <a:pt x="57" y="1174"/>
                    <a:pt x="58" y="1174"/>
                    <a:pt x="58" y="1175"/>
                  </a:cubicBezTo>
                  <a:cubicBezTo>
                    <a:pt x="59" y="1175"/>
                    <a:pt x="59" y="1174"/>
                    <a:pt x="59" y="1174"/>
                  </a:cubicBezTo>
                  <a:cubicBezTo>
                    <a:pt x="60" y="1173"/>
                    <a:pt x="60" y="1172"/>
                    <a:pt x="60" y="1171"/>
                  </a:cubicBezTo>
                  <a:moveTo>
                    <a:pt x="723" y="1954"/>
                  </a:moveTo>
                  <a:cubicBezTo>
                    <a:pt x="725" y="1953"/>
                    <a:pt x="727" y="1952"/>
                    <a:pt x="728" y="1952"/>
                  </a:cubicBezTo>
                  <a:cubicBezTo>
                    <a:pt x="729" y="1952"/>
                    <a:pt x="729" y="1951"/>
                    <a:pt x="729" y="1951"/>
                  </a:cubicBezTo>
                  <a:cubicBezTo>
                    <a:pt x="729" y="1951"/>
                    <a:pt x="728" y="1950"/>
                    <a:pt x="728" y="1951"/>
                  </a:cubicBezTo>
                  <a:cubicBezTo>
                    <a:pt x="726" y="1951"/>
                    <a:pt x="724" y="1952"/>
                    <a:pt x="723" y="1952"/>
                  </a:cubicBezTo>
                  <a:cubicBezTo>
                    <a:pt x="722" y="1953"/>
                    <a:pt x="722" y="1953"/>
                    <a:pt x="722" y="1953"/>
                  </a:cubicBezTo>
                  <a:cubicBezTo>
                    <a:pt x="722" y="1953"/>
                    <a:pt x="722" y="1953"/>
                    <a:pt x="723" y="1954"/>
                  </a:cubicBezTo>
                  <a:moveTo>
                    <a:pt x="56" y="1368"/>
                  </a:moveTo>
                  <a:cubicBezTo>
                    <a:pt x="55" y="1370"/>
                    <a:pt x="56" y="1370"/>
                    <a:pt x="57" y="1370"/>
                  </a:cubicBezTo>
                  <a:cubicBezTo>
                    <a:pt x="57" y="1369"/>
                    <a:pt x="59" y="1368"/>
                    <a:pt x="58" y="1367"/>
                  </a:cubicBezTo>
                  <a:cubicBezTo>
                    <a:pt x="57" y="1366"/>
                    <a:pt x="57" y="1366"/>
                    <a:pt x="57" y="1365"/>
                  </a:cubicBezTo>
                  <a:cubicBezTo>
                    <a:pt x="57" y="1365"/>
                    <a:pt x="57" y="1364"/>
                    <a:pt x="57" y="1364"/>
                  </a:cubicBezTo>
                  <a:cubicBezTo>
                    <a:pt x="56" y="1364"/>
                    <a:pt x="56" y="1365"/>
                    <a:pt x="56" y="1365"/>
                  </a:cubicBezTo>
                  <a:cubicBezTo>
                    <a:pt x="55" y="1366"/>
                    <a:pt x="55" y="1367"/>
                    <a:pt x="56" y="1368"/>
                  </a:cubicBezTo>
                  <a:moveTo>
                    <a:pt x="351" y="1973"/>
                  </a:moveTo>
                  <a:cubicBezTo>
                    <a:pt x="351" y="1974"/>
                    <a:pt x="350" y="1974"/>
                    <a:pt x="349" y="1974"/>
                  </a:cubicBezTo>
                  <a:cubicBezTo>
                    <a:pt x="348" y="1975"/>
                    <a:pt x="347" y="1974"/>
                    <a:pt x="347" y="1976"/>
                  </a:cubicBezTo>
                  <a:cubicBezTo>
                    <a:pt x="348" y="1978"/>
                    <a:pt x="348" y="1975"/>
                    <a:pt x="349" y="1975"/>
                  </a:cubicBezTo>
                  <a:cubicBezTo>
                    <a:pt x="350" y="1976"/>
                    <a:pt x="351" y="1976"/>
                    <a:pt x="352" y="1975"/>
                  </a:cubicBezTo>
                  <a:cubicBezTo>
                    <a:pt x="352" y="1975"/>
                    <a:pt x="353" y="1975"/>
                    <a:pt x="353" y="1974"/>
                  </a:cubicBezTo>
                  <a:cubicBezTo>
                    <a:pt x="354" y="1974"/>
                    <a:pt x="354" y="1974"/>
                    <a:pt x="354" y="1974"/>
                  </a:cubicBezTo>
                  <a:cubicBezTo>
                    <a:pt x="354" y="1974"/>
                    <a:pt x="354" y="1974"/>
                    <a:pt x="354" y="1974"/>
                  </a:cubicBezTo>
                  <a:cubicBezTo>
                    <a:pt x="353" y="1974"/>
                    <a:pt x="352" y="1974"/>
                    <a:pt x="351" y="1973"/>
                  </a:cubicBezTo>
                  <a:moveTo>
                    <a:pt x="418" y="1973"/>
                  </a:moveTo>
                  <a:cubicBezTo>
                    <a:pt x="418" y="1973"/>
                    <a:pt x="418" y="1973"/>
                    <a:pt x="418" y="1973"/>
                  </a:cubicBezTo>
                  <a:cubicBezTo>
                    <a:pt x="415" y="1973"/>
                    <a:pt x="413" y="1973"/>
                    <a:pt x="411" y="1973"/>
                  </a:cubicBezTo>
                  <a:cubicBezTo>
                    <a:pt x="411" y="1973"/>
                    <a:pt x="411" y="1973"/>
                    <a:pt x="411" y="1974"/>
                  </a:cubicBezTo>
                  <a:cubicBezTo>
                    <a:pt x="411" y="1974"/>
                    <a:pt x="412" y="1975"/>
                    <a:pt x="413" y="1974"/>
                  </a:cubicBezTo>
                  <a:cubicBezTo>
                    <a:pt x="414" y="1973"/>
                    <a:pt x="415" y="1973"/>
                    <a:pt x="416" y="1974"/>
                  </a:cubicBezTo>
                  <a:cubicBezTo>
                    <a:pt x="416" y="1975"/>
                    <a:pt x="417" y="1974"/>
                    <a:pt x="418" y="1973"/>
                  </a:cubicBezTo>
                  <a:moveTo>
                    <a:pt x="25" y="1851"/>
                  </a:moveTo>
                  <a:cubicBezTo>
                    <a:pt x="25" y="1852"/>
                    <a:pt x="24" y="1853"/>
                    <a:pt x="24" y="1854"/>
                  </a:cubicBezTo>
                  <a:cubicBezTo>
                    <a:pt x="24" y="1854"/>
                    <a:pt x="25" y="1855"/>
                    <a:pt x="25" y="1855"/>
                  </a:cubicBezTo>
                  <a:cubicBezTo>
                    <a:pt x="26" y="1856"/>
                    <a:pt x="29" y="1853"/>
                    <a:pt x="28" y="1853"/>
                  </a:cubicBezTo>
                  <a:cubicBezTo>
                    <a:pt x="28" y="1852"/>
                    <a:pt x="27" y="1852"/>
                    <a:pt x="25" y="1851"/>
                  </a:cubicBezTo>
                  <a:moveTo>
                    <a:pt x="56" y="1295"/>
                  </a:moveTo>
                  <a:cubicBezTo>
                    <a:pt x="57" y="1295"/>
                    <a:pt x="56" y="1297"/>
                    <a:pt x="57" y="1298"/>
                  </a:cubicBezTo>
                  <a:cubicBezTo>
                    <a:pt x="57" y="1297"/>
                    <a:pt x="58" y="1296"/>
                    <a:pt x="58" y="1295"/>
                  </a:cubicBezTo>
                  <a:cubicBezTo>
                    <a:pt x="58" y="1294"/>
                    <a:pt x="58" y="1293"/>
                    <a:pt x="58" y="1291"/>
                  </a:cubicBezTo>
                  <a:cubicBezTo>
                    <a:pt x="58" y="1291"/>
                    <a:pt x="58" y="1291"/>
                    <a:pt x="58" y="1290"/>
                  </a:cubicBezTo>
                  <a:cubicBezTo>
                    <a:pt x="57" y="1291"/>
                    <a:pt x="56" y="1291"/>
                    <a:pt x="56" y="1292"/>
                  </a:cubicBezTo>
                  <a:cubicBezTo>
                    <a:pt x="56" y="1292"/>
                    <a:pt x="56" y="1293"/>
                    <a:pt x="56" y="1295"/>
                  </a:cubicBezTo>
                  <a:moveTo>
                    <a:pt x="597" y="1979"/>
                  </a:moveTo>
                  <a:cubicBezTo>
                    <a:pt x="598" y="1978"/>
                    <a:pt x="599" y="1978"/>
                    <a:pt x="600" y="1977"/>
                  </a:cubicBezTo>
                  <a:cubicBezTo>
                    <a:pt x="601" y="1977"/>
                    <a:pt x="601" y="1976"/>
                    <a:pt x="601" y="1976"/>
                  </a:cubicBezTo>
                  <a:cubicBezTo>
                    <a:pt x="600" y="1976"/>
                    <a:pt x="600" y="1976"/>
                    <a:pt x="600" y="1975"/>
                  </a:cubicBezTo>
                  <a:cubicBezTo>
                    <a:pt x="598" y="1977"/>
                    <a:pt x="596" y="1976"/>
                    <a:pt x="594" y="1976"/>
                  </a:cubicBezTo>
                  <a:cubicBezTo>
                    <a:pt x="594" y="1976"/>
                    <a:pt x="594" y="1977"/>
                    <a:pt x="594" y="1977"/>
                  </a:cubicBezTo>
                  <a:cubicBezTo>
                    <a:pt x="595" y="1978"/>
                    <a:pt x="596" y="1978"/>
                    <a:pt x="597" y="1979"/>
                  </a:cubicBezTo>
                  <a:moveTo>
                    <a:pt x="59" y="1282"/>
                  </a:moveTo>
                  <a:cubicBezTo>
                    <a:pt x="59" y="1282"/>
                    <a:pt x="60" y="1282"/>
                    <a:pt x="60" y="1282"/>
                  </a:cubicBezTo>
                  <a:cubicBezTo>
                    <a:pt x="60" y="1282"/>
                    <a:pt x="61" y="1282"/>
                    <a:pt x="61" y="1281"/>
                  </a:cubicBezTo>
                  <a:cubicBezTo>
                    <a:pt x="61" y="1280"/>
                    <a:pt x="61" y="1279"/>
                    <a:pt x="60" y="1279"/>
                  </a:cubicBezTo>
                  <a:cubicBezTo>
                    <a:pt x="60" y="1279"/>
                    <a:pt x="59" y="1279"/>
                    <a:pt x="58" y="1279"/>
                  </a:cubicBezTo>
                  <a:cubicBezTo>
                    <a:pt x="59" y="1279"/>
                    <a:pt x="59" y="1279"/>
                    <a:pt x="59" y="1280"/>
                  </a:cubicBezTo>
                  <a:cubicBezTo>
                    <a:pt x="59" y="1280"/>
                    <a:pt x="58" y="1280"/>
                    <a:pt x="58" y="1280"/>
                  </a:cubicBezTo>
                  <a:cubicBezTo>
                    <a:pt x="58" y="1281"/>
                    <a:pt x="57" y="1281"/>
                    <a:pt x="57" y="1281"/>
                  </a:cubicBezTo>
                  <a:cubicBezTo>
                    <a:pt x="57" y="1282"/>
                    <a:pt x="57" y="1282"/>
                    <a:pt x="58" y="1282"/>
                  </a:cubicBezTo>
                  <a:cubicBezTo>
                    <a:pt x="58" y="1282"/>
                    <a:pt x="58" y="1282"/>
                    <a:pt x="59" y="1282"/>
                  </a:cubicBezTo>
                  <a:moveTo>
                    <a:pt x="577" y="1972"/>
                  </a:moveTo>
                  <a:cubicBezTo>
                    <a:pt x="577" y="1972"/>
                    <a:pt x="578" y="1972"/>
                    <a:pt x="578" y="1972"/>
                  </a:cubicBezTo>
                  <a:cubicBezTo>
                    <a:pt x="579" y="1971"/>
                    <a:pt x="580" y="1972"/>
                    <a:pt x="579" y="1971"/>
                  </a:cubicBezTo>
                  <a:cubicBezTo>
                    <a:pt x="579" y="1969"/>
                    <a:pt x="579" y="1970"/>
                    <a:pt x="578" y="1970"/>
                  </a:cubicBezTo>
                  <a:cubicBezTo>
                    <a:pt x="577" y="1970"/>
                    <a:pt x="577" y="1970"/>
                    <a:pt x="576" y="1970"/>
                  </a:cubicBezTo>
                  <a:cubicBezTo>
                    <a:pt x="575" y="1970"/>
                    <a:pt x="574" y="1969"/>
                    <a:pt x="574" y="1971"/>
                  </a:cubicBezTo>
                  <a:cubicBezTo>
                    <a:pt x="574" y="1972"/>
                    <a:pt x="575" y="1971"/>
                    <a:pt x="576" y="1972"/>
                  </a:cubicBezTo>
                  <a:cubicBezTo>
                    <a:pt x="576" y="1972"/>
                    <a:pt x="576" y="1972"/>
                    <a:pt x="577" y="1972"/>
                  </a:cubicBezTo>
                  <a:moveTo>
                    <a:pt x="298" y="134"/>
                  </a:moveTo>
                  <a:cubicBezTo>
                    <a:pt x="299" y="134"/>
                    <a:pt x="301" y="135"/>
                    <a:pt x="301" y="133"/>
                  </a:cubicBezTo>
                  <a:cubicBezTo>
                    <a:pt x="301" y="131"/>
                    <a:pt x="299" y="132"/>
                    <a:pt x="298" y="132"/>
                  </a:cubicBezTo>
                  <a:cubicBezTo>
                    <a:pt x="297" y="132"/>
                    <a:pt x="295" y="131"/>
                    <a:pt x="295" y="133"/>
                  </a:cubicBezTo>
                  <a:cubicBezTo>
                    <a:pt x="295" y="135"/>
                    <a:pt x="297" y="134"/>
                    <a:pt x="298" y="134"/>
                  </a:cubicBezTo>
                  <a:moveTo>
                    <a:pt x="363" y="126"/>
                  </a:moveTo>
                  <a:cubicBezTo>
                    <a:pt x="362" y="126"/>
                    <a:pt x="359" y="127"/>
                    <a:pt x="360" y="127"/>
                  </a:cubicBezTo>
                  <a:cubicBezTo>
                    <a:pt x="361" y="127"/>
                    <a:pt x="362" y="127"/>
                    <a:pt x="363" y="127"/>
                  </a:cubicBezTo>
                  <a:cubicBezTo>
                    <a:pt x="363" y="128"/>
                    <a:pt x="364" y="128"/>
                    <a:pt x="364" y="128"/>
                  </a:cubicBezTo>
                  <a:cubicBezTo>
                    <a:pt x="364" y="128"/>
                    <a:pt x="365" y="127"/>
                    <a:pt x="365" y="126"/>
                  </a:cubicBezTo>
                  <a:cubicBezTo>
                    <a:pt x="365" y="126"/>
                    <a:pt x="365" y="126"/>
                    <a:pt x="364" y="126"/>
                  </a:cubicBezTo>
                  <a:cubicBezTo>
                    <a:pt x="364" y="125"/>
                    <a:pt x="364" y="126"/>
                    <a:pt x="363" y="126"/>
                  </a:cubicBezTo>
                  <a:moveTo>
                    <a:pt x="714" y="82"/>
                  </a:moveTo>
                  <a:cubicBezTo>
                    <a:pt x="715" y="82"/>
                    <a:pt x="715" y="82"/>
                    <a:pt x="716" y="82"/>
                  </a:cubicBezTo>
                  <a:cubicBezTo>
                    <a:pt x="716" y="82"/>
                    <a:pt x="717" y="82"/>
                    <a:pt x="718" y="82"/>
                  </a:cubicBezTo>
                  <a:cubicBezTo>
                    <a:pt x="717" y="81"/>
                    <a:pt x="717" y="81"/>
                    <a:pt x="716" y="80"/>
                  </a:cubicBezTo>
                  <a:cubicBezTo>
                    <a:pt x="715" y="80"/>
                    <a:pt x="714" y="80"/>
                    <a:pt x="713" y="80"/>
                  </a:cubicBezTo>
                  <a:cubicBezTo>
                    <a:pt x="712" y="81"/>
                    <a:pt x="712" y="81"/>
                    <a:pt x="711" y="82"/>
                  </a:cubicBezTo>
                  <a:cubicBezTo>
                    <a:pt x="712" y="82"/>
                    <a:pt x="712" y="82"/>
                    <a:pt x="712" y="82"/>
                  </a:cubicBezTo>
                  <a:cubicBezTo>
                    <a:pt x="713" y="82"/>
                    <a:pt x="714" y="82"/>
                    <a:pt x="714" y="82"/>
                  </a:cubicBezTo>
                  <a:moveTo>
                    <a:pt x="646" y="1961"/>
                  </a:moveTo>
                  <a:cubicBezTo>
                    <a:pt x="647" y="1961"/>
                    <a:pt x="648" y="1961"/>
                    <a:pt x="649" y="1961"/>
                  </a:cubicBezTo>
                  <a:cubicBezTo>
                    <a:pt x="649" y="1961"/>
                    <a:pt x="649" y="1960"/>
                    <a:pt x="649" y="1960"/>
                  </a:cubicBezTo>
                  <a:cubicBezTo>
                    <a:pt x="650" y="1960"/>
                    <a:pt x="649" y="1959"/>
                    <a:pt x="649" y="1959"/>
                  </a:cubicBezTo>
                  <a:cubicBezTo>
                    <a:pt x="647" y="1959"/>
                    <a:pt x="645" y="1960"/>
                    <a:pt x="643" y="1960"/>
                  </a:cubicBezTo>
                  <a:cubicBezTo>
                    <a:pt x="643" y="1960"/>
                    <a:pt x="643" y="1960"/>
                    <a:pt x="643" y="1960"/>
                  </a:cubicBezTo>
                  <a:cubicBezTo>
                    <a:pt x="643" y="1961"/>
                    <a:pt x="643" y="1961"/>
                    <a:pt x="643" y="1961"/>
                  </a:cubicBezTo>
                  <a:cubicBezTo>
                    <a:pt x="644" y="1961"/>
                    <a:pt x="645" y="1961"/>
                    <a:pt x="646" y="1961"/>
                  </a:cubicBezTo>
                  <a:moveTo>
                    <a:pt x="49" y="1355"/>
                  </a:moveTo>
                  <a:cubicBezTo>
                    <a:pt x="50" y="1355"/>
                    <a:pt x="50" y="1355"/>
                    <a:pt x="50" y="1355"/>
                  </a:cubicBezTo>
                  <a:cubicBezTo>
                    <a:pt x="51" y="1353"/>
                    <a:pt x="50" y="1351"/>
                    <a:pt x="51" y="1349"/>
                  </a:cubicBezTo>
                  <a:cubicBezTo>
                    <a:pt x="51" y="1349"/>
                    <a:pt x="51" y="1349"/>
                    <a:pt x="51" y="1349"/>
                  </a:cubicBezTo>
                  <a:cubicBezTo>
                    <a:pt x="51" y="1349"/>
                    <a:pt x="50" y="1349"/>
                    <a:pt x="50" y="1349"/>
                  </a:cubicBezTo>
                  <a:cubicBezTo>
                    <a:pt x="49" y="1351"/>
                    <a:pt x="49" y="1353"/>
                    <a:pt x="49" y="1355"/>
                  </a:cubicBezTo>
                  <a:cubicBezTo>
                    <a:pt x="49" y="1355"/>
                    <a:pt x="49" y="1355"/>
                    <a:pt x="49" y="1355"/>
                  </a:cubicBezTo>
                  <a:moveTo>
                    <a:pt x="61" y="1252"/>
                  </a:moveTo>
                  <a:cubicBezTo>
                    <a:pt x="61" y="1252"/>
                    <a:pt x="61" y="1252"/>
                    <a:pt x="60" y="1252"/>
                  </a:cubicBezTo>
                  <a:cubicBezTo>
                    <a:pt x="60" y="1252"/>
                    <a:pt x="59" y="1252"/>
                    <a:pt x="59" y="1252"/>
                  </a:cubicBezTo>
                  <a:cubicBezTo>
                    <a:pt x="59" y="1254"/>
                    <a:pt x="60" y="1256"/>
                    <a:pt x="58" y="1257"/>
                  </a:cubicBezTo>
                  <a:cubicBezTo>
                    <a:pt x="59" y="1257"/>
                    <a:pt x="59" y="1258"/>
                    <a:pt x="60" y="1258"/>
                  </a:cubicBezTo>
                  <a:cubicBezTo>
                    <a:pt x="60" y="1258"/>
                    <a:pt x="60" y="1258"/>
                    <a:pt x="60" y="1257"/>
                  </a:cubicBezTo>
                  <a:cubicBezTo>
                    <a:pt x="60" y="1256"/>
                    <a:pt x="61" y="1254"/>
                    <a:pt x="61" y="1252"/>
                  </a:cubicBezTo>
                  <a:moveTo>
                    <a:pt x="65" y="1484"/>
                  </a:moveTo>
                  <a:cubicBezTo>
                    <a:pt x="65" y="1483"/>
                    <a:pt x="64" y="1482"/>
                    <a:pt x="63" y="1482"/>
                  </a:cubicBezTo>
                  <a:cubicBezTo>
                    <a:pt x="63" y="1482"/>
                    <a:pt x="62" y="1482"/>
                    <a:pt x="62" y="1483"/>
                  </a:cubicBezTo>
                  <a:cubicBezTo>
                    <a:pt x="60" y="1484"/>
                    <a:pt x="63" y="1484"/>
                    <a:pt x="63" y="1486"/>
                  </a:cubicBezTo>
                  <a:cubicBezTo>
                    <a:pt x="63" y="1486"/>
                    <a:pt x="63" y="1486"/>
                    <a:pt x="64" y="1487"/>
                  </a:cubicBezTo>
                  <a:cubicBezTo>
                    <a:pt x="64" y="1486"/>
                    <a:pt x="64" y="1486"/>
                    <a:pt x="64" y="1486"/>
                  </a:cubicBezTo>
                  <a:cubicBezTo>
                    <a:pt x="64" y="1485"/>
                    <a:pt x="65" y="1485"/>
                    <a:pt x="65" y="1484"/>
                  </a:cubicBezTo>
                  <a:moveTo>
                    <a:pt x="1345" y="231"/>
                  </a:moveTo>
                  <a:cubicBezTo>
                    <a:pt x="1345" y="231"/>
                    <a:pt x="1344" y="231"/>
                    <a:pt x="1344" y="231"/>
                  </a:cubicBezTo>
                  <a:cubicBezTo>
                    <a:pt x="1342" y="231"/>
                    <a:pt x="1342" y="232"/>
                    <a:pt x="1343" y="234"/>
                  </a:cubicBezTo>
                  <a:cubicBezTo>
                    <a:pt x="1343" y="235"/>
                    <a:pt x="1343" y="235"/>
                    <a:pt x="1344" y="235"/>
                  </a:cubicBezTo>
                  <a:cubicBezTo>
                    <a:pt x="1344" y="235"/>
                    <a:pt x="1344" y="234"/>
                    <a:pt x="1345" y="234"/>
                  </a:cubicBezTo>
                  <a:cubicBezTo>
                    <a:pt x="1345" y="233"/>
                    <a:pt x="1345" y="233"/>
                    <a:pt x="1345" y="232"/>
                  </a:cubicBezTo>
                  <a:cubicBezTo>
                    <a:pt x="1345" y="232"/>
                    <a:pt x="1346" y="232"/>
                    <a:pt x="1346" y="231"/>
                  </a:cubicBezTo>
                  <a:cubicBezTo>
                    <a:pt x="1346" y="231"/>
                    <a:pt x="1346" y="231"/>
                    <a:pt x="1345" y="231"/>
                  </a:cubicBezTo>
                  <a:moveTo>
                    <a:pt x="342" y="136"/>
                  </a:moveTo>
                  <a:cubicBezTo>
                    <a:pt x="342" y="136"/>
                    <a:pt x="342" y="136"/>
                    <a:pt x="342" y="136"/>
                  </a:cubicBezTo>
                  <a:cubicBezTo>
                    <a:pt x="341" y="136"/>
                    <a:pt x="340" y="135"/>
                    <a:pt x="340" y="137"/>
                  </a:cubicBezTo>
                  <a:cubicBezTo>
                    <a:pt x="340" y="137"/>
                    <a:pt x="341" y="138"/>
                    <a:pt x="342" y="138"/>
                  </a:cubicBezTo>
                  <a:cubicBezTo>
                    <a:pt x="342" y="138"/>
                    <a:pt x="343" y="138"/>
                    <a:pt x="343" y="138"/>
                  </a:cubicBezTo>
                  <a:cubicBezTo>
                    <a:pt x="343" y="138"/>
                    <a:pt x="344" y="139"/>
                    <a:pt x="344" y="139"/>
                  </a:cubicBezTo>
                  <a:cubicBezTo>
                    <a:pt x="344" y="138"/>
                    <a:pt x="345" y="137"/>
                    <a:pt x="345" y="137"/>
                  </a:cubicBezTo>
                  <a:cubicBezTo>
                    <a:pt x="345" y="136"/>
                    <a:pt x="344" y="136"/>
                    <a:pt x="344" y="136"/>
                  </a:cubicBezTo>
                  <a:cubicBezTo>
                    <a:pt x="343" y="136"/>
                    <a:pt x="343" y="136"/>
                    <a:pt x="342" y="136"/>
                  </a:cubicBezTo>
                  <a:moveTo>
                    <a:pt x="637" y="94"/>
                  </a:moveTo>
                  <a:cubicBezTo>
                    <a:pt x="637" y="94"/>
                    <a:pt x="638" y="93"/>
                    <a:pt x="639" y="93"/>
                  </a:cubicBezTo>
                  <a:cubicBezTo>
                    <a:pt x="638" y="92"/>
                    <a:pt x="637" y="92"/>
                    <a:pt x="637" y="92"/>
                  </a:cubicBezTo>
                  <a:cubicBezTo>
                    <a:pt x="636" y="90"/>
                    <a:pt x="634" y="92"/>
                    <a:pt x="633" y="92"/>
                  </a:cubicBezTo>
                  <a:cubicBezTo>
                    <a:pt x="633" y="92"/>
                    <a:pt x="633" y="92"/>
                    <a:pt x="632" y="92"/>
                  </a:cubicBezTo>
                  <a:cubicBezTo>
                    <a:pt x="633" y="93"/>
                    <a:pt x="633" y="93"/>
                    <a:pt x="633" y="93"/>
                  </a:cubicBezTo>
                  <a:cubicBezTo>
                    <a:pt x="634" y="93"/>
                    <a:pt x="635" y="93"/>
                    <a:pt x="637" y="94"/>
                  </a:cubicBezTo>
                  <a:moveTo>
                    <a:pt x="1406" y="1853"/>
                  </a:moveTo>
                  <a:cubicBezTo>
                    <a:pt x="1406" y="1854"/>
                    <a:pt x="1405" y="1854"/>
                    <a:pt x="1405" y="1854"/>
                  </a:cubicBezTo>
                  <a:cubicBezTo>
                    <a:pt x="1405" y="1855"/>
                    <a:pt x="1405" y="1855"/>
                    <a:pt x="1406" y="1855"/>
                  </a:cubicBezTo>
                  <a:cubicBezTo>
                    <a:pt x="1408" y="1856"/>
                    <a:pt x="1409" y="1855"/>
                    <a:pt x="1411" y="1856"/>
                  </a:cubicBezTo>
                  <a:cubicBezTo>
                    <a:pt x="1411" y="1856"/>
                    <a:pt x="1412" y="1856"/>
                    <a:pt x="1412" y="1856"/>
                  </a:cubicBezTo>
                  <a:cubicBezTo>
                    <a:pt x="1412" y="1855"/>
                    <a:pt x="1412" y="1855"/>
                    <a:pt x="1412" y="1855"/>
                  </a:cubicBezTo>
                  <a:cubicBezTo>
                    <a:pt x="1410" y="1854"/>
                    <a:pt x="1408" y="1854"/>
                    <a:pt x="1406" y="1853"/>
                  </a:cubicBezTo>
                  <a:moveTo>
                    <a:pt x="92" y="330"/>
                  </a:moveTo>
                  <a:cubicBezTo>
                    <a:pt x="92" y="330"/>
                    <a:pt x="92" y="330"/>
                    <a:pt x="92" y="329"/>
                  </a:cubicBezTo>
                  <a:cubicBezTo>
                    <a:pt x="92" y="329"/>
                    <a:pt x="91" y="329"/>
                    <a:pt x="91" y="328"/>
                  </a:cubicBezTo>
                  <a:cubicBezTo>
                    <a:pt x="91" y="328"/>
                    <a:pt x="90" y="329"/>
                    <a:pt x="90" y="329"/>
                  </a:cubicBezTo>
                  <a:cubicBezTo>
                    <a:pt x="90" y="330"/>
                    <a:pt x="90" y="330"/>
                    <a:pt x="89" y="331"/>
                  </a:cubicBezTo>
                  <a:cubicBezTo>
                    <a:pt x="89" y="332"/>
                    <a:pt x="89" y="332"/>
                    <a:pt x="89" y="333"/>
                  </a:cubicBezTo>
                  <a:cubicBezTo>
                    <a:pt x="90" y="333"/>
                    <a:pt x="92" y="332"/>
                    <a:pt x="92" y="331"/>
                  </a:cubicBezTo>
                  <a:cubicBezTo>
                    <a:pt x="92" y="331"/>
                    <a:pt x="92" y="330"/>
                    <a:pt x="92" y="330"/>
                  </a:cubicBezTo>
                  <a:moveTo>
                    <a:pt x="1349" y="167"/>
                  </a:moveTo>
                  <a:cubicBezTo>
                    <a:pt x="1349" y="167"/>
                    <a:pt x="1349" y="167"/>
                    <a:pt x="1348" y="167"/>
                  </a:cubicBezTo>
                  <a:cubicBezTo>
                    <a:pt x="1346" y="167"/>
                    <a:pt x="1344" y="167"/>
                    <a:pt x="1343" y="166"/>
                  </a:cubicBezTo>
                  <a:cubicBezTo>
                    <a:pt x="1343" y="166"/>
                    <a:pt x="1342" y="166"/>
                    <a:pt x="1342" y="167"/>
                  </a:cubicBezTo>
                  <a:cubicBezTo>
                    <a:pt x="1342" y="167"/>
                    <a:pt x="1342" y="168"/>
                    <a:pt x="1342" y="168"/>
                  </a:cubicBezTo>
                  <a:cubicBezTo>
                    <a:pt x="1344" y="168"/>
                    <a:pt x="1346" y="167"/>
                    <a:pt x="1348" y="169"/>
                  </a:cubicBezTo>
                  <a:cubicBezTo>
                    <a:pt x="1348" y="168"/>
                    <a:pt x="1349" y="168"/>
                    <a:pt x="1349" y="167"/>
                  </a:cubicBezTo>
                  <a:moveTo>
                    <a:pt x="386" y="1974"/>
                  </a:moveTo>
                  <a:cubicBezTo>
                    <a:pt x="386" y="1973"/>
                    <a:pt x="385" y="1973"/>
                    <a:pt x="385" y="1973"/>
                  </a:cubicBezTo>
                  <a:cubicBezTo>
                    <a:pt x="384" y="1974"/>
                    <a:pt x="382" y="1973"/>
                    <a:pt x="381" y="1974"/>
                  </a:cubicBezTo>
                  <a:cubicBezTo>
                    <a:pt x="380" y="1974"/>
                    <a:pt x="380" y="1974"/>
                    <a:pt x="380" y="1974"/>
                  </a:cubicBezTo>
                  <a:cubicBezTo>
                    <a:pt x="380" y="1975"/>
                    <a:pt x="380" y="1975"/>
                    <a:pt x="380" y="1975"/>
                  </a:cubicBezTo>
                  <a:cubicBezTo>
                    <a:pt x="382" y="1975"/>
                    <a:pt x="384" y="1975"/>
                    <a:pt x="386" y="1974"/>
                  </a:cubicBezTo>
                  <a:cubicBezTo>
                    <a:pt x="386" y="1974"/>
                    <a:pt x="386" y="1974"/>
                    <a:pt x="386" y="1974"/>
                  </a:cubicBezTo>
                  <a:moveTo>
                    <a:pt x="22" y="1845"/>
                  </a:moveTo>
                  <a:cubicBezTo>
                    <a:pt x="22" y="1846"/>
                    <a:pt x="22" y="1846"/>
                    <a:pt x="22" y="1847"/>
                  </a:cubicBezTo>
                  <a:cubicBezTo>
                    <a:pt x="22" y="1847"/>
                    <a:pt x="23" y="1847"/>
                    <a:pt x="23" y="1847"/>
                  </a:cubicBezTo>
                  <a:cubicBezTo>
                    <a:pt x="24" y="1847"/>
                    <a:pt x="25" y="1845"/>
                    <a:pt x="26" y="1847"/>
                  </a:cubicBezTo>
                  <a:cubicBezTo>
                    <a:pt x="26" y="1846"/>
                    <a:pt x="27" y="1846"/>
                    <a:pt x="26" y="1846"/>
                  </a:cubicBezTo>
                  <a:cubicBezTo>
                    <a:pt x="26" y="1845"/>
                    <a:pt x="26" y="1845"/>
                    <a:pt x="25" y="1844"/>
                  </a:cubicBezTo>
                  <a:cubicBezTo>
                    <a:pt x="25" y="1843"/>
                    <a:pt x="24" y="1846"/>
                    <a:pt x="23" y="1844"/>
                  </a:cubicBezTo>
                  <a:cubicBezTo>
                    <a:pt x="23" y="1845"/>
                    <a:pt x="22" y="1845"/>
                    <a:pt x="22" y="1845"/>
                  </a:cubicBezTo>
                  <a:moveTo>
                    <a:pt x="423" y="1967"/>
                  </a:moveTo>
                  <a:cubicBezTo>
                    <a:pt x="423" y="1967"/>
                    <a:pt x="423" y="1967"/>
                    <a:pt x="422" y="1967"/>
                  </a:cubicBezTo>
                  <a:cubicBezTo>
                    <a:pt x="422" y="1968"/>
                    <a:pt x="423" y="1968"/>
                    <a:pt x="423" y="1968"/>
                  </a:cubicBezTo>
                  <a:cubicBezTo>
                    <a:pt x="423" y="1969"/>
                    <a:pt x="424" y="1969"/>
                    <a:pt x="424" y="1969"/>
                  </a:cubicBezTo>
                  <a:cubicBezTo>
                    <a:pt x="425" y="1971"/>
                    <a:pt x="426" y="1968"/>
                    <a:pt x="427" y="1969"/>
                  </a:cubicBezTo>
                  <a:cubicBezTo>
                    <a:pt x="427" y="1969"/>
                    <a:pt x="428" y="1968"/>
                    <a:pt x="428" y="1968"/>
                  </a:cubicBezTo>
                  <a:cubicBezTo>
                    <a:pt x="427" y="1968"/>
                    <a:pt x="426" y="1968"/>
                    <a:pt x="425" y="1967"/>
                  </a:cubicBezTo>
                  <a:cubicBezTo>
                    <a:pt x="425" y="1967"/>
                    <a:pt x="424" y="1967"/>
                    <a:pt x="423" y="1967"/>
                  </a:cubicBezTo>
                  <a:moveTo>
                    <a:pt x="469" y="1990"/>
                  </a:moveTo>
                  <a:cubicBezTo>
                    <a:pt x="468" y="1990"/>
                    <a:pt x="467" y="1990"/>
                    <a:pt x="466" y="1990"/>
                  </a:cubicBezTo>
                  <a:cubicBezTo>
                    <a:pt x="466" y="1990"/>
                    <a:pt x="465" y="1991"/>
                    <a:pt x="465" y="1991"/>
                  </a:cubicBezTo>
                  <a:cubicBezTo>
                    <a:pt x="465" y="1991"/>
                    <a:pt x="466" y="1992"/>
                    <a:pt x="466" y="1992"/>
                  </a:cubicBezTo>
                  <a:cubicBezTo>
                    <a:pt x="467" y="1991"/>
                    <a:pt x="468" y="1991"/>
                    <a:pt x="469" y="1992"/>
                  </a:cubicBezTo>
                  <a:cubicBezTo>
                    <a:pt x="470" y="1992"/>
                    <a:pt x="471" y="1991"/>
                    <a:pt x="472" y="1990"/>
                  </a:cubicBezTo>
                  <a:cubicBezTo>
                    <a:pt x="471" y="1989"/>
                    <a:pt x="470" y="1990"/>
                    <a:pt x="469" y="1990"/>
                  </a:cubicBezTo>
                  <a:moveTo>
                    <a:pt x="1092" y="64"/>
                  </a:moveTo>
                  <a:cubicBezTo>
                    <a:pt x="1092" y="64"/>
                    <a:pt x="1092" y="64"/>
                    <a:pt x="1092" y="64"/>
                  </a:cubicBezTo>
                  <a:cubicBezTo>
                    <a:pt x="1092" y="63"/>
                    <a:pt x="1089" y="62"/>
                    <a:pt x="1088" y="62"/>
                  </a:cubicBezTo>
                  <a:cubicBezTo>
                    <a:pt x="1088" y="62"/>
                    <a:pt x="1087" y="63"/>
                    <a:pt x="1087" y="63"/>
                  </a:cubicBezTo>
                  <a:cubicBezTo>
                    <a:pt x="1088" y="64"/>
                    <a:pt x="1091" y="65"/>
                    <a:pt x="1092" y="65"/>
                  </a:cubicBezTo>
                  <a:cubicBezTo>
                    <a:pt x="1092" y="65"/>
                    <a:pt x="1092" y="65"/>
                    <a:pt x="1092" y="64"/>
                  </a:cubicBezTo>
                  <a:moveTo>
                    <a:pt x="398" y="1989"/>
                  </a:moveTo>
                  <a:cubicBezTo>
                    <a:pt x="399" y="1989"/>
                    <a:pt x="399" y="1989"/>
                    <a:pt x="400" y="1989"/>
                  </a:cubicBezTo>
                  <a:cubicBezTo>
                    <a:pt x="401" y="1989"/>
                    <a:pt x="401" y="1988"/>
                    <a:pt x="401" y="1988"/>
                  </a:cubicBezTo>
                  <a:cubicBezTo>
                    <a:pt x="401" y="1988"/>
                    <a:pt x="401" y="1987"/>
                    <a:pt x="401" y="1987"/>
                  </a:cubicBezTo>
                  <a:cubicBezTo>
                    <a:pt x="399" y="1986"/>
                    <a:pt x="397" y="1987"/>
                    <a:pt x="396" y="1988"/>
                  </a:cubicBezTo>
                  <a:cubicBezTo>
                    <a:pt x="395" y="1988"/>
                    <a:pt x="396" y="1989"/>
                    <a:pt x="396" y="1989"/>
                  </a:cubicBezTo>
                  <a:cubicBezTo>
                    <a:pt x="396" y="1989"/>
                    <a:pt x="397" y="1989"/>
                    <a:pt x="398" y="1989"/>
                  </a:cubicBezTo>
                  <a:moveTo>
                    <a:pt x="492" y="117"/>
                  </a:moveTo>
                  <a:cubicBezTo>
                    <a:pt x="493" y="117"/>
                    <a:pt x="494" y="117"/>
                    <a:pt x="495" y="117"/>
                  </a:cubicBezTo>
                  <a:cubicBezTo>
                    <a:pt x="496" y="117"/>
                    <a:pt x="496" y="117"/>
                    <a:pt x="496" y="116"/>
                  </a:cubicBezTo>
                  <a:cubicBezTo>
                    <a:pt x="496" y="116"/>
                    <a:pt x="495" y="115"/>
                    <a:pt x="495" y="115"/>
                  </a:cubicBezTo>
                  <a:cubicBezTo>
                    <a:pt x="493" y="115"/>
                    <a:pt x="491" y="116"/>
                    <a:pt x="489" y="116"/>
                  </a:cubicBezTo>
                  <a:cubicBezTo>
                    <a:pt x="489" y="116"/>
                    <a:pt x="488" y="116"/>
                    <a:pt x="488" y="116"/>
                  </a:cubicBezTo>
                  <a:cubicBezTo>
                    <a:pt x="488" y="117"/>
                    <a:pt x="489" y="117"/>
                    <a:pt x="489" y="117"/>
                  </a:cubicBezTo>
                  <a:cubicBezTo>
                    <a:pt x="490" y="117"/>
                    <a:pt x="491" y="117"/>
                    <a:pt x="492" y="117"/>
                  </a:cubicBezTo>
                  <a:moveTo>
                    <a:pt x="360" y="1990"/>
                  </a:moveTo>
                  <a:cubicBezTo>
                    <a:pt x="360" y="1990"/>
                    <a:pt x="358" y="1991"/>
                    <a:pt x="357" y="1991"/>
                  </a:cubicBezTo>
                  <a:cubicBezTo>
                    <a:pt x="357" y="1991"/>
                    <a:pt x="357" y="1992"/>
                    <a:pt x="357" y="1992"/>
                  </a:cubicBezTo>
                  <a:cubicBezTo>
                    <a:pt x="357" y="1992"/>
                    <a:pt x="357" y="1992"/>
                    <a:pt x="357" y="1993"/>
                  </a:cubicBezTo>
                  <a:cubicBezTo>
                    <a:pt x="359" y="1991"/>
                    <a:pt x="361" y="1992"/>
                    <a:pt x="362" y="1992"/>
                  </a:cubicBezTo>
                  <a:cubicBezTo>
                    <a:pt x="362" y="1991"/>
                    <a:pt x="362" y="1991"/>
                    <a:pt x="362" y="1991"/>
                  </a:cubicBezTo>
                  <a:cubicBezTo>
                    <a:pt x="362" y="1990"/>
                    <a:pt x="362" y="1990"/>
                    <a:pt x="362" y="1990"/>
                  </a:cubicBezTo>
                  <a:cubicBezTo>
                    <a:pt x="362" y="1990"/>
                    <a:pt x="361" y="1990"/>
                    <a:pt x="360" y="1990"/>
                  </a:cubicBezTo>
                  <a:moveTo>
                    <a:pt x="394" y="134"/>
                  </a:moveTo>
                  <a:cubicBezTo>
                    <a:pt x="394" y="134"/>
                    <a:pt x="394" y="134"/>
                    <a:pt x="395" y="134"/>
                  </a:cubicBezTo>
                  <a:cubicBezTo>
                    <a:pt x="395" y="134"/>
                    <a:pt x="396" y="135"/>
                    <a:pt x="396" y="133"/>
                  </a:cubicBezTo>
                  <a:cubicBezTo>
                    <a:pt x="396" y="133"/>
                    <a:pt x="395" y="132"/>
                    <a:pt x="395" y="132"/>
                  </a:cubicBezTo>
                  <a:cubicBezTo>
                    <a:pt x="394" y="132"/>
                    <a:pt x="393" y="132"/>
                    <a:pt x="392" y="132"/>
                  </a:cubicBezTo>
                  <a:cubicBezTo>
                    <a:pt x="392" y="132"/>
                    <a:pt x="391" y="133"/>
                    <a:pt x="391" y="133"/>
                  </a:cubicBezTo>
                  <a:cubicBezTo>
                    <a:pt x="392" y="133"/>
                    <a:pt x="392" y="134"/>
                    <a:pt x="392" y="134"/>
                  </a:cubicBezTo>
                  <a:cubicBezTo>
                    <a:pt x="393" y="134"/>
                    <a:pt x="393" y="134"/>
                    <a:pt x="394" y="134"/>
                  </a:cubicBezTo>
                  <a:moveTo>
                    <a:pt x="423" y="1985"/>
                  </a:moveTo>
                  <a:cubicBezTo>
                    <a:pt x="422" y="1985"/>
                    <a:pt x="422" y="1985"/>
                    <a:pt x="421" y="1985"/>
                  </a:cubicBezTo>
                  <a:cubicBezTo>
                    <a:pt x="421" y="1985"/>
                    <a:pt x="421" y="1985"/>
                    <a:pt x="420" y="1985"/>
                  </a:cubicBezTo>
                  <a:cubicBezTo>
                    <a:pt x="421" y="1986"/>
                    <a:pt x="421" y="1986"/>
                    <a:pt x="421" y="1986"/>
                  </a:cubicBezTo>
                  <a:cubicBezTo>
                    <a:pt x="422" y="1986"/>
                    <a:pt x="423" y="1987"/>
                    <a:pt x="424" y="1987"/>
                  </a:cubicBezTo>
                  <a:cubicBezTo>
                    <a:pt x="425" y="1987"/>
                    <a:pt x="426" y="1987"/>
                    <a:pt x="426" y="1986"/>
                  </a:cubicBezTo>
                  <a:cubicBezTo>
                    <a:pt x="426" y="1985"/>
                    <a:pt x="425" y="1985"/>
                    <a:pt x="424" y="1985"/>
                  </a:cubicBezTo>
                  <a:cubicBezTo>
                    <a:pt x="424" y="1985"/>
                    <a:pt x="423" y="1985"/>
                    <a:pt x="423" y="1985"/>
                  </a:cubicBezTo>
                  <a:moveTo>
                    <a:pt x="578" y="86"/>
                  </a:moveTo>
                  <a:cubicBezTo>
                    <a:pt x="578" y="86"/>
                    <a:pt x="577" y="86"/>
                    <a:pt x="577" y="87"/>
                  </a:cubicBezTo>
                  <a:cubicBezTo>
                    <a:pt x="576" y="89"/>
                    <a:pt x="578" y="88"/>
                    <a:pt x="579" y="88"/>
                  </a:cubicBezTo>
                  <a:cubicBezTo>
                    <a:pt x="580" y="88"/>
                    <a:pt x="580" y="88"/>
                    <a:pt x="581" y="88"/>
                  </a:cubicBezTo>
                  <a:cubicBezTo>
                    <a:pt x="581" y="88"/>
                    <a:pt x="581" y="88"/>
                    <a:pt x="581" y="87"/>
                  </a:cubicBezTo>
                  <a:cubicBezTo>
                    <a:pt x="581" y="87"/>
                    <a:pt x="581" y="86"/>
                    <a:pt x="581" y="86"/>
                  </a:cubicBezTo>
                  <a:cubicBezTo>
                    <a:pt x="580" y="86"/>
                    <a:pt x="580" y="86"/>
                    <a:pt x="578" y="86"/>
                  </a:cubicBezTo>
                  <a:moveTo>
                    <a:pt x="89" y="306"/>
                  </a:moveTo>
                  <a:cubicBezTo>
                    <a:pt x="89" y="308"/>
                    <a:pt x="89" y="309"/>
                    <a:pt x="91" y="310"/>
                  </a:cubicBezTo>
                  <a:cubicBezTo>
                    <a:pt x="91" y="309"/>
                    <a:pt x="92" y="307"/>
                    <a:pt x="92" y="306"/>
                  </a:cubicBezTo>
                  <a:cubicBezTo>
                    <a:pt x="92" y="305"/>
                    <a:pt x="91" y="305"/>
                    <a:pt x="91" y="306"/>
                  </a:cubicBezTo>
                  <a:cubicBezTo>
                    <a:pt x="90" y="306"/>
                    <a:pt x="89" y="306"/>
                    <a:pt x="89" y="306"/>
                  </a:cubicBezTo>
                  <a:moveTo>
                    <a:pt x="94" y="310"/>
                  </a:moveTo>
                  <a:cubicBezTo>
                    <a:pt x="93" y="310"/>
                    <a:pt x="92" y="310"/>
                    <a:pt x="91" y="310"/>
                  </a:cubicBezTo>
                  <a:cubicBezTo>
                    <a:pt x="90" y="310"/>
                    <a:pt x="90" y="311"/>
                    <a:pt x="90" y="313"/>
                  </a:cubicBezTo>
                  <a:cubicBezTo>
                    <a:pt x="90" y="313"/>
                    <a:pt x="90" y="314"/>
                    <a:pt x="91" y="314"/>
                  </a:cubicBezTo>
                  <a:cubicBezTo>
                    <a:pt x="92" y="314"/>
                    <a:pt x="92" y="313"/>
                    <a:pt x="92" y="312"/>
                  </a:cubicBezTo>
                  <a:cubicBezTo>
                    <a:pt x="92" y="312"/>
                    <a:pt x="93" y="311"/>
                    <a:pt x="93" y="311"/>
                  </a:cubicBezTo>
                  <a:cubicBezTo>
                    <a:pt x="93" y="311"/>
                    <a:pt x="93" y="310"/>
                    <a:pt x="94" y="310"/>
                  </a:cubicBezTo>
                  <a:moveTo>
                    <a:pt x="77" y="836"/>
                  </a:moveTo>
                  <a:cubicBezTo>
                    <a:pt x="77" y="835"/>
                    <a:pt x="77" y="835"/>
                    <a:pt x="77" y="834"/>
                  </a:cubicBezTo>
                  <a:cubicBezTo>
                    <a:pt x="77" y="834"/>
                    <a:pt x="77" y="833"/>
                    <a:pt x="76" y="833"/>
                  </a:cubicBezTo>
                  <a:cubicBezTo>
                    <a:pt x="76" y="833"/>
                    <a:pt x="76" y="834"/>
                    <a:pt x="75" y="834"/>
                  </a:cubicBezTo>
                  <a:cubicBezTo>
                    <a:pt x="75" y="835"/>
                    <a:pt x="75" y="836"/>
                    <a:pt x="75" y="837"/>
                  </a:cubicBezTo>
                  <a:cubicBezTo>
                    <a:pt x="76" y="837"/>
                    <a:pt x="76" y="838"/>
                    <a:pt x="76" y="838"/>
                  </a:cubicBezTo>
                  <a:cubicBezTo>
                    <a:pt x="77" y="838"/>
                    <a:pt x="77" y="837"/>
                    <a:pt x="77" y="837"/>
                  </a:cubicBezTo>
                  <a:cubicBezTo>
                    <a:pt x="77" y="837"/>
                    <a:pt x="77" y="836"/>
                    <a:pt x="77" y="836"/>
                  </a:cubicBezTo>
                  <a:moveTo>
                    <a:pt x="432" y="1974"/>
                  </a:moveTo>
                  <a:cubicBezTo>
                    <a:pt x="432" y="1974"/>
                    <a:pt x="432" y="1973"/>
                    <a:pt x="432" y="1973"/>
                  </a:cubicBezTo>
                  <a:cubicBezTo>
                    <a:pt x="431" y="1972"/>
                    <a:pt x="428" y="1971"/>
                    <a:pt x="427" y="1972"/>
                  </a:cubicBezTo>
                  <a:cubicBezTo>
                    <a:pt x="427" y="1972"/>
                    <a:pt x="427" y="1972"/>
                    <a:pt x="427" y="1972"/>
                  </a:cubicBezTo>
                  <a:cubicBezTo>
                    <a:pt x="427" y="1973"/>
                    <a:pt x="427" y="1973"/>
                    <a:pt x="427" y="1973"/>
                  </a:cubicBezTo>
                  <a:cubicBezTo>
                    <a:pt x="429" y="1973"/>
                    <a:pt x="430" y="1974"/>
                    <a:pt x="431" y="1974"/>
                  </a:cubicBezTo>
                  <a:cubicBezTo>
                    <a:pt x="431" y="1975"/>
                    <a:pt x="431" y="1974"/>
                    <a:pt x="432" y="1974"/>
                  </a:cubicBezTo>
                  <a:moveTo>
                    <a:pt x="75" y="894"/>
                  </a:moveTo>
                  <a:cubicBezTo>
                    <a:pt x="75" y="895"/>
                    <a:pt x="75" y="896"/>
                    <a:pt x="75" y="896"/>
                  </a:cubicBezTo>
                  <a:cubicBezTo>
                    <a:pt x="76" y="897"/>
                    <a:pt x="76" y="898"/>
                    <a:pt x="76" y="898"/>
                  </a:cubicBezTo>
                  <a:cubicBezTo>
                    <a:pt x="76" y="897"/>
                    <a:pt x="77" y="897"/>
                    <a:pt x="77" y="896"/>
                  </a:cubicBezTo>
                  <a:cubicBezTo>
                    <a:pt x="77" y="896"/>
                    <a:pt x="77" y="895"/>
                    <a:pt x="77" y="895"/>
                  </a:cubicBezTo>
                  <a:cubicBezTo>
                    <a:pt x="77" y="894"/>
                    <a:pt x="76" y="893"/>
                    <a:pt x="76" y="892"/>
                  </a:cubicBezTo>
                  <a:cubicBezTo>
                    <a:pt x="76" y="893"/>
                    <a:pt x="75" y="894"/>
                    <a:pt x="75" y="894"/>
                  </a:cubicBezTo>
                  <a:moveTo>
                    <a:pt x="958" y="62"/>
                  </a:moveTo>
                  <a:cubicBezTo>
                    <a:pt x="959" y="62"/>
                    <a:pt x="960" y="62"/>
                    <a:pt x="961" y="62"/>
                  </a:cubicBezTo>
                  <a:cubicBezTo>
                    <a:pt x="961" y="62"/>
                    <a:pt x="961" y="62"/>
                    <a:pt x="961" y="62"/>
                  </a:cubicBezTo>
                  <a:cubicBezTo>
                    <a:pt x="961" y="61"/>
                    <a:pt x="961" y="61"/>
                    <a:pt x="961" y="61"/>
                  </a:cubicBezTo>
                  <a:cubicBezTo>
                    <a:pt x="960" y="61"/>
                    <a:pt x="959" y="62"/>
                    <a:pt x="958" y="61"/>
                  </a:cubicBezTo>
                  <a:cubicBezTo>
                    <a:pt x="957" y="60"/>
                    <a:pt x="956" y="60"/>
                    <a:pt x="956" y="61"/>
                  </a:cubicBezTo>
                  <a:cubicBezTo>
                    <a:pt x="955" y="61"/>
                    <a:pt x="955" y="62"/>
                    <a:pt x="954" y="62"/>
                  </a:cubicBezTo>
                  <a:cubicBezTo>
                    <a:pt x="955" y="62"/>
                    <a:pt x="955" y="62"/>
                    <a:pt x="956" y="62"/>
                  </a:cubicBezTo>
                  <a:cubicBezTo>
                    <a:pt x="956" y="62"/>
                    <a:pt x="957" y="62"/>
                    <a:pt x="958" y="62"/>
                  </a:cubicBezTo>
                  <a:moveTo>
                    <a:pt x="58" y="1162"/>
                  </a:moveTo>
                  <a:cubicBezTo>
                    <a:pt x="58" y="1162"/>
                    <a:pt x="58" y="1162"/>
                    <a:pt x="58" y="1163"/>
                  </a:cubicBezTo>
                  <a:cubicBezTo>
                    <a:pt x="59" y="1164"/>
                    <a:pt x="60" y="1162"/>
                    <a:pt x="61" y="1162"/>
                  </a:cubicBezTo>
                  <a:cubicBezTo>
                    <a:pt x="60" y="1161"/>
                    <a:pt x="60" y="1161"/>
                    <a:pt x="59" y="1161"/>
                  </a:cubicBezTo>
                  <a:cubicBezTo>
                    <a:pt x="58" y="1160"/>
                    <a:pt x="58" y="1160"/>
                    <a:pt x="57" y="1160"/>
                  </a:cubicBezTo>
                  <a:cubicBezTo>
                    <a:pt x="56" y="1160"/>
                    <a:pt x="56" y="1161"/>
                    <a:pt x="56" y="1162"/>
                  </a:cubicBezTo>
                  <a:cubicBezTo>
                    <a:pt x="56" y="1163"/>
                    <a:pt x="57" y="1164"/>
                    <a:pt x="58" y="1162"/>
                  </a:cubicBezTo>
                  <a:moveTo>
                    <a:pt x="58" y="1180"/>
                  </a:moveTo>
                  <a:cubicBezTo>
                    <a:pt x="58" y="1179"/>
                    <a:pt x="59" y="1178"/>
                    <a:pt x="58" y="1177"/>
                  </a:cubicBezTo>
                  <a:cubicBezTo>
                    <a:pt x="57" y="1178"/>
                    <a:pt x="57" y="1179"/>
                    <a:pt x="57" y="1180"/>
                  </a:cubicBezTo>
                  <a:cubicBezTo>
                    <a:pt x="57" y="1181"/>
                    <a:pt x="56" y="1181"/>
                    <a:pt x="56" y="1182"/>
                  </a:cubicBezTo>
                  <a:cubicBezTo>
                    <a:pt x="56" y="1182"/>
                    <a:pt x="56" y="1183"/>
                    <a:pt x="57" y="1183"/>
                  </a:cubicBezTo>
                  <a:cubicBezTo>
                    <a:pt x="58" y="1184"/>
                    <a:pt x="58" y="1183"/>
                    <a:pt x="58" y="1182"/>
                  </a:cubicBezTo>
                  <a:cubicBezTo>
                    <a:pt x="58" y="1181"/>
                    <a:pt x="58" y="1181"/>
                    <a:pt x="58" y="1180"/>
                  </a:cubicBezTo>
                  <a:moveTo>
                    <a:pt x="412" y="1979"/>
                  </a:moveTo>
                  <a:cubicBezTo>
                    <a:pt x="411" y="1979"/>
                    <a:pt x="411" y="1978"/>
                    <a:pt x="411" y="1978"/>
                  </a:cubicBezTo>
                  <a:cubicBezTo>
                    <a:pt x="409" y="1978"/>
                    <a:pt x="407" y="1978"/>
                    <a:pt x="405" y="1978"/>
                  </a:cubicBezTo>
                  <a:cubicBezTo>
                    <a:pt x="405" y="1978"/>
                    <a:pt x="405" y="1979"/>
                    <a:pt x="405" y="1979"/>
                  </a:cubicBezTo>
                  <a:cubicBezTo>
                    <a:pt x="405" y="1980"/>
                    <a:pt x="406" y="1980"/>
                    <a:pt x="406" y="1980"/>
                  </a:cubicBezTo>
                  <a:cubicBezTo>
                    <a:pt x="407" y="1979"/>
                    <a:pt x="408" y="1978"/>
                    <a:pt x="410" y="1980"/>
                  </a:cubicBezTo>
                  <a:cubicBezTo>
                    <a:pt x="410" y="1980"/>
                    <a:pt x="411" y="1979"/>
                    <a:pt x="412" y="1979"/>
                  </a:cubicBezTo>
                  <a:moveTo>
                    <a:pt x="1330" y="1218"/>
                  </a:moveTo>
                  <a:cubicBezTo>
                    <a:pt x="1330" y="1219"/>
                    <a:pt x="1330" y="1219"/>
                    <a:pt x="1330" y="1220"/>
                  </a:cubicBezTo>
                  <a:cubicBezTo>
                    <a:pt x="1330" y="1220"/>
                    <a:pt x="1330" y="1220"/>
                    <a:pt x="1330" y="1221"/>
                  </a:cubicBezTo>
                  <a:cubicBezTo>
                    <a:pt x="1331" y="1220"/>
                    <a:pt x="1331" y="1220"/>
                    <a:pt x="1331" y="1220"/>
                  </a:cubicBezTo>
                  <a:cubicBezTo>
                    <a:pt x="1331" y="1219"/>
                    <a:pt x="1332" y="1219"/>
                    <a:pt x="1332" y="1218"/>
                  </a:cubicBezTo>
                  <a:cubicBezTo>
                    <a:pt x="1332" y="1217"/>
                    <a:pt x="1333" y="1216"/>
                    <a:pt x="1331" y="1215"/>
                  </a:cubicBezTo>
                  <a:cubicBezTo>
                    <a:pt x="1331" y="1215"/>
                    <a:pt x="1331" y="1215"/>
                    <a:pt x="1331" y="1215"/>
                  </a:cubicBezTo>
                  <a:cubicBezTo>
                    <a:pt x="1330" y="1216"/>
                    <a:pt x="1330" y="1217"/>
                    <a:pt x="1330" y="1218"/>
                  </a:cubicBezTo>
                  <a:cubicBezTo>
                    <a:pt x="1330" y="1218"/>
                    <a:pt x="1330" y="1218"/>
                    <a:pt x="1330" y="1218"/>
                  </a:cubicBezTo>
                  <a:moveTo>
                    <a:pt x="670" y="97"/>
                  </a:moveTo>
                  <a:cubicBezTo>
                    <a:pt x="670" y="97"/>
                    <a:pt x="671" y="96"/>
                    <a:pt x="672" y="96"/>
                  </a:cubicBezTo>
                  <a:cubicBezTo>
                    <a:pt x="671" y="96"/>
                    <a:pt x="671" y="95"/>
                    <a:pt x="671" y="94"/>
                  </a:cubicBezTo>
                  <a:cubicBezTo>
                    <a:pt x="670" y="94"/>
                    <a:pt x="670" y="93"/>
                    <a:pt x="669" y="93"/>
                  </a:cubicBezTo>
                  <a:cubicBezTo>
                    <a:pt x="669" y="94"/>
                    <a:pt x="669" y="94"/>
                    <a:pt x="669" y="95"/>
                  </a:cubicBezTo>
                  <a:cubicBezTo>
                    <a:pt x="668" y="95"/>
                    <a:pt x="668" y="95"/>
                    <a:pt x="668" y="96"/>
                  </a:cubicBezTo>
                  <a:cubicBezTo>
                    <a:pt x="667" y="96"/>
                    <a:pt x="667" y="96"/>
                    <a:pt x="667" y="96"/>
                  </a:cubicBezTo>
                  <a:cubicBezTo>
                    <a:pt x="667" y="96"/>
                    <a:pt x="667" y="97"/>
                    <a:pt x="668" y="97"/>
                  </a:cubicBezTo>
                  <a:cubicBezTo>
                    <a:pt x="668" y="97"/>
                    <a:pt x="668" y="97"/>
                    <a:pt x="670" y="97"/>
                  </a:cubicBezTo>
                  <a:moveTo>
                    <a:pt x="542" y="1962"/>
                  </a:moveTo>
                  <a:cubicBezTo>
                    <a:pt x="541" y="1962"/>
                    <a:pt x="541" y="1962"/>
                    <a:pt x="540" y="1962"/>
                  </a:cubicBezTo>
                  <a:cubicBezTo>
                    <a:pt x="541" y="1963"/>
                    <a:pt x="541" y="1963"/>
                    <a:pt x="541" y="1964"/>
                  </a:cubicBezTo>
                  <a:cubicBezTo>
                    <a:pt x="542" y="1964"/>
                    <a:pt x="543" y="1964"/>
                    <a:pt x="543" y="1964"/>
                  </a:cubicBezTo>
                  <a:cubicBezTo>
                    <a:pt x="544" y="1965"/>
                    <a:pt x="544" y="1965"/>
                    <a:pt x="545" y="1964"/>
                  </a:cubicBezTo>
                  <a:cubicBezTo>
                    <a:pt x="545" y="1964"/>
                    <a:pt x="544" y="1963"/>
                    <a:pt x="544" y="1963"/>
                  </a:cubicBezTo>
                  <a:cubicBezTo>
                    <a:pt x="543" y="1962"/>
                    <a:pt x="542" y="1962"/>
                    <a:pt x="542" y="1962"/>
                  </a:cubicBezTo>
                  <a:moveTo>
                    <a:pt x="533" y="1979"/>
                  </a:moveTo>
                  <a:cubicBezTo>
                    <a:pt x="532" y="1979"/>
                    <a:pt x="531" y="1979"/>
                    <a:pt x="531" y="1979"/>
                  </a:cubicBezTo>
                  <a:cubicBezTo>
                    <a:pt x="530" y="1979"/>
                    <a:pt x="530" y="1980"/>
                    <a:pt x="530" y="1980"/>
                  </a:cubicBezTo>
                  <a:cubicBezTo>
                    <a:pt x="530" y="1981"/>
                    <a:pt x="530" y="1981"/>
                    <a:pt x="530" y="1981"/>
                  </a:cubicBezTo>
                  <a:cubicBezTo>
                    <a:pt x="532" y="1982"/>
                    <a:pt x="533" y="1980"/>
                    <a:pt x="535" y="1980"/>
                  </a:cubicBezTo>
                  <a:cubicBezTo>
                    <a:pt x="535" y="1980"/>
                    <a:pt x="535" y="1980"/>
                    <a:pt x="535" y="1980"/>
                  </a:cubicBezTo>
                  <a:cubicBezTo>
                    <a:pt x="535" y="1980"/>
                    <a:pt x="535" y="1979"/>
                    <a:pt x="535" y="1979"/>
                  </a:cubicBezTo>
                  <a:cubicBezTo>
                    <a:pt x="534" y="1979"/>
                    <a:pt x="534" y="1979"/>
                    <a:pt x="533" y="1979"/>
                  </a:cubicBezTo>
                  <a:moveTo>
                    <a:pt x="790" y="82"/>
                  </a:moveTo>
                  <a:cubicBezTo>
                    <a:pt x="789" y="82"/>
                    <a:pt x="789" y="82"/>
                    <a:pt x="789" y="81"/>
                  </a:cubicBezTo>
                  <a:cubicBezTo>
                    <a:pt x="788" y="80"/>
                    <a:pt x="787" y="81"/>
                    <a:pt x="786" y="81"/>
                  </a:cubicBezTo>
                  <a:cubicBezTo>
                    <a:pt x="785" y="82"/>
                    <a:pt x="784" y="79"/>
                    <a:pt x="784" y="81"/>
                  </a:cubicBezTo>
                  <a:cubicBezTo>
                    <a:pt x="784" y="83"/>
                    <a:pt x="785" y="82"/>
                    <a:pt x="786" y="82"/>
                  </a:cubicBezTo>
                  <a:cubicBezTo>
                    <a:pt x="786" y="83"/>
                    <a:pt x="787" y="83"/>
                    <a:pt x="788" y="83"/>
                  </a:cubicBezTo>
                  <a:cubicBezTo>
                    <a:pt x="788" y="83"/>
                    <a:pt x="789" y="83"/>
                    <a:pt x="790" y="82"/>
                  </a:cubicBezTo>
                  <a:moveTo>
                    <a:pt x="55" y="1316"/>
                  </a:moveTo>
                  <a:cubicBezTo>
                    <a:pt x="55" y="1317"/>
                    <a:pt x="55" y="1317"/>
                    <a:pt x="55" y="1317"/>
                  </a:cubicBezTo>
                  <a:cubicBezTo>
                    <a:pt x="55" y="1317"/>
                    <a:pt x="56" y="1318"/>
                    <a:pt x="56" y="1319"/>
                  </a:cubicBezTo>
                  <a:cubicBezTo>
                    <a:pt x="56" y="1318"/>
                    <a:pt x="57" y="1317"/>
                    <a:pt x="57" y="1317"/>
                  </a:cubicBezTo>
                  <a:cubicBezTo>
                    <a:pt x="57" y="1316"/>
                    <a:pt x="57" y="1315"/>
                    <a:pt x="57" y="1315"/>
                  </a:cubicBezTo>
                  <a:cubicBezTo>
                    <a:pt x="57" y="1314"/>
                    <a:pt x="57" y="1314"/>
                    <a:pt x="57" y="1313"/>
                  </a:cubicBezTo>
                  <a:cubicBezTo>
                    <a:pt x="56" y="1314"/>
                    <a:pt x="56" y="1314"/>
                    <a:pt x="55" y="1315"/>
                  </a:cubicBezTo>
                  <a:cubicBezTo>
                    <a:pt x="55" y="1315"/>
                    <a:pt x="55" y="1316"/>
                    <a:pt x="55" y="1316"/>
                  </a:cubicBezTo>
                  <a:moveTo>
                    <a:pt x="644" y="1944"/>
                  </a:moveTo>
                  <a:cubicBezTo>
                    <a:pt x="645" y="1944"/>
                    <a:pt x="645" y="1944"/>
                    <a:pt x="646" y="1943"/>
                  </a:cubicBezTo>
                  <a:cubicBezTo>
                    <a:pt x="645" y="1943"/>
                    <a:pt x="645" y="1943"/>
                    <a:pt x="645" y="1942"/>
                  </a:cubicBezTo>
                  <a:cubicBezTo>
                    <a:pt x="644" y="1942"/>
                    <a:pt x="644" y="1941"/>
                    <a:pt x="643" y="1941"/>
                  </a:cubicBezTo>
                  <a:cubicBezTo>
                    <a:pt x="643" y="1941"/>
                    <a:pt x="642" y="1941"/>
                    <a:pt x="641" y="1942"/>
                  </a:cubicBezTo>
                  <a:cubicBezTo>
                    <a:pt x="640" y="1943"/>
                    <a:pt x="642" y="1943"/>
                    <a:pt x="642" y="1943"/>
                  </a:cubicBezTo>
                  <a:cubicBezTo>
                    <a:pt x="643" y="1944"/>
                    <a:pt x="643" y="1944"/>
                    <a:pt x="644" y="1944"/>
                  </a:cubicBezTo>
                  <a:moveTo>
                    <a:pt x="27" y="1724"/>
                  </a:moveTo>
                  <a:cubicBezTo>
                    <a:pt x="27" y="1724"/>
                    <a:pt x="26" y="1724"/>
                    <a:pt x="27" y="1725"/>
                  </a:cubicBezTo>
                  <a:cubicBezTo>
                    <a:pt x="27" y="1726"/>
                    <a:pt x="27" y="1727"/>
                    <a:pt x="28" y="1727"/>
                  </a:cubicBezTo>
                  <a:cubicBezTo>
                    <a:pt x="28" y="1728"/>
                    <a:pt x="29" y="1728"/>
                    <a:pt x="30" y="1728"/>
                  </a:cubicBezTo>
                  <a:cubicBezTo>
                    <a:pt x="30" y="1728"/>
                    <a:pt x="30" y="1727"/>
                    <a:pt x="30" y="1727"/>
                  </a:cubicBezTo>
                  <a:cubicBezTo>
                    <a:pt x="30" y="1726"/>
                    <a:pt x="29" y="1726"/>
                    <a:pt x="29" y="1725"/>
                  </a:cubicBezTo>
                  <a:cubicBezTo>
                    <a:pt x="30" y="1724"/>
                    <a:pt x="29" y="1724"/>
                    <a:pt x="27" y="1724"/>
                  </a:cubicBezTo>
                  <a:moveTo>
                    <a:pt x="303" y="149"/>
                  </a:moveTo>
                  <a:cubicBezTo>
                    <a:pt x="303" y="149"/>
                    <a:pt x="303" y="149"/>
                    <a:pt x="304" y="148"/>
                  </a:cubicBezTo>
                  <a:cubicBezTo>
                    <a:pt x="304" y="148"/>
                    <a:pt x="304" y="148"/>
                    <a:pt x="304" y="147"/>
                  </a:cubicBezTo>
                  <a:cubicBezTo>
                    <a:pt x="304" y="147"/>
                    <a:pt x="303" y="147"/>
                    <a:pt x="303" y="147"/>
                  </a:cubicBezTo>
                  <a:cubicBezTo>
                    <a:pt x="302" y="148"/>
                    <a:pt x="302" y="146"/>
                    <a:pt x="301" y="147"/>
                  </a:cubicBezTo>
                  <a:cubicBezTo>
                    <a:pt x="300" y="147"/>
                    <a:pt x="300" y="145"/>
                    <a:pt x="299" y="146"/>
                  </a:cubicBezTo>
                  <a:cubicBezTo>
                    <a:pt x="299" y="147"/>
                    <a:pt x="298" y="147"/>
                    <a:pt x="298" y="147"/>
                  </a:cubicBezTo>
                  <a:cubicBezTo>
                    <a:pt x="299" y="148"/>
                    <a:pt x="300" y="148"/>
                    <a:pt x="301" y="149"/>
                  </a:cubicBezTo>
                  <a:cubicBezTo>
                    <a:pt x="301" y="149"/>
                    <a:pt x="302" y="149"/>
                    <a:pt x="303" y="149"/>
                  </a:cubicBezTo>
                  <a:moveTo>
                    <a:pt x="447" y="109"/>
                  </a:moveTo>
                  <a:cubicBezTo>
                    <a:pt x="448" y="109"/>
                    <a:pt x="449" y="109"/>
                    <a:pt x="450" y="109"/>
                  </a:cubicBezTo>
                  <a:cubicBezTo>
                    <a:pt x="450" y="109"/>
                    <a:pt x="450" y="108"/>
                    <a:pt x="451" y="108"/>
                  </a:cubicBezTo>
                  <a:cubicBezTo>
                    <a:pt x="450" y="108"/>
                    <a:pt x="450" y="107"/>
                    <a:pt x="449" y="107"/>
                  </a:cubicBezTo>
                  <a:cubicBezTo>
                    <a:pt x="448" y="108"/>
                    <a:pt x="446" y="109"/>
                    <a:pt x="445" y="108"/>
                  </a:cubicBezTo>
                  <a:cubicBezTo>
                    <a:pt x="444" y="108"/>
                    <a:pt x="444" y="108"/>
                    <a:pt x="444" y="109"/>
                  </a:cubicBezTo>
                  <a:cubicBezTo>
                    <a:pt x="444" y="109"/>
                    <a:pt x="444" y="109"/>
                    <a:pt x="445" y="109"/>
                  </a:cubicBezTo>
                  <a:cubicBezTo>
                    <a:pt x="445" y="109"/>
                    <a:pt x="446" y="109"/>
                    <a:pt x="447" y="109"/>
                  </a:cubicBezTo>
                  <a:moveTo>
                    <a:pt x="428" y="1989"/>
                  </a:moveTo>
                  <a:cubicBezTo>
                    <a:pt x="427" y="1989"/>
                    <a:pt x="427" y="1989"/>
                    <a:pt x="427" y="1989"/>
                  </a:cubicBezTo>
                  <a:cubicBezTo>
                    <a:pt x="426" y="1989"/>
                    <a:pt x="424" y="1990"/>
                    <a:pt x="424" y="1990"/>
                  </a:cubicBezTo>
                  <a:cubicBezTo>
                    <a:pt x="425" y="1991"/>
                    <a:pt x="426" y="1991"/>
                    <a:pt x="427" y="1990"/>
                  </a:cubicBezTo>
                  <a:cubicBezTo>
                    <a:pt x="427" y="1990"/>
                    <a:pt x="428" y="1991"/>
                    <a:pt x="429" y="1991"/>
                  </a:cubicBezTo>
                  <a:cubicBezTo>
                    <a:pt x="429" y="1991"/>
                    <a:pt x="430" y="1990"/>
                    <a:pt x="430" y="1990"/>
                  </a:cubicBezTo>
                  <a:cubicBezTo>
                    <a:pt x="430" y="1990"/>
                    <a:pt x="429" y="1989"/>
                    <a:pt x="429" y="1989"/>
                  </a:cubicBezTo>
                  <a:cubicBezTo>
                    <a:pt x="429" y="1989"/>
                    <a:pt x="428" y="1989"/>
                    <a:pt x="428" y="1989"/>
                  </a:cubicBezTo>
                  <a:moveTo>
                    <a:pt x="373" y="1995"/>
                  </a:moveTo>
                  <a:cubicBezTo>
                    <a:pt x="373" y="1994"/>
                    <a:pt x="375" y="1995"/>
                    <a:pt x="375" y="1994"/>
                  </a:cubicBezTo>
                  <a:cubicBezTo>
                    <a:pt x="375" y="1992"/>
                    <a:pt x="373" y="1993"/>
                    <a:pt x="373" y="1993"/>
                  </a:cubicBezTo>
                  <a:cubicBezTo>
                    <a:pt x="372" y="1993"/>
                    <a:pt x="371" y="1993"/>
                    <a:pt x="371" y="1993"/>
                  </a:cubicBezTo>
                  <a:cubicBezTo>
                    <a:pt x="370" y="1993"/>
                    <a:pt x="370" y="1993"/>
                    <a:pt x="370" y="1993"/>
                  </a:cubicBezTo>
                  <a:cubicBezTo>
                    <a:pt x="370" y="1994"/>
                    <a:pt x="370" y="1995"/>
                    <a:pt x="371" y="1995"/>
                  </a:cubicBezTo>
                  <a:cubicBezTo>
                    <a:pt x="371" y="1995"/>
                    <a:pt x="372" y="1995"/>
                    <a:pt x="373" y="1995"/>
                  </a:cubicBezTo>
                  <a:moveTo>
                    <a:pt x="27" y="1557"/>
                  </a:moveTo>
                  <a:cubicBezTo>
                    <a:pt x="27" y="1557"/>
                    <a:pt x="28" y="1559"/>
                    <a:pt x="28" y="1560"/>
                  </a:cubicBezTo>
                  <a:cubicBezTo>
                    <a:pt x="29" y="1559"/>
                    <a:pt x="28" y="1558"/>
                    <a:pt x="28" y="1557"/>
                  </a:cubicBezTo>
                  <a:cubicBezTo>
                    <a:pt x="29" y="1556"/>
                    <a:pt x="29" y="1555"/>
                    <a:pt x="29" y="1554"/>
                  </a:cubicBezTo>
                  <a:cubicBezTo>
                    <a:pt x="29" y="1554"/>
                    <a:pt x="29" y="1554"/>
                    <a:pt x="29" y="1553"/>
                  </a:cubicBezTo>
                  <a:cubicBezTo>
                    <a:pt x="28" y="1553"/>
                    <a:pt x="28" y="1554"/>
                    <a:pt x="27" y="1554"/>
                  </a:cubicBezTo>
                  <a:cubicBezTo>
                    <a:pt x="27" y="1555"/>
                    <a:pt x="27" y="1556"/>
                    <a:pt x="27" y="1557"/>
                  </a:cubicBezTo>
                  <a:moveTo>
                    <a:pt x="406" y="1944"/>
                  </a:moveTo>
                  <a:cubicBezTo>
                    <a:pt x="405" y="1944"/>
                    <a:pt x="405" y="1944"/>
                    <a:pt x="405" y="1944"/>
                  </a:cubicBezTo>
                  <a:cubicBezTo>
                    <a:pt x="404" y="1944"/>
                    <a:pt x="402" y="1944"/>
                    <a:pt x="400" y="1944"/>
                  </a:cubicBezTo>
                  <a:cubicBezTo>
                    <a:pt x="400" y="1944"/>
                    <a:pt x="400" y="1944"/>
                    <a:pt x="400" y="1944"/>
                  </a:cubicBezTo>
                  <a:cubicBezTo>
                    <a:pt x="401" y="1945"/>
                    <a:pt x="401" y="1946"/>
                    <a:pt x="402" y="1946"/>
                  </a:cubicBezTo>
                  <a:cubicBezTo>
                    <a:pt x="402" y="1947"/>
                    <a:pt x="403" y="1946"/>
                    <a:pt x="404" y="1945"/>
                  </a:cubicBezTo>
                  <a:cubicBezTo>
                    <a:pt x="404" y="1945"/>
                    <a:pt x="405" y="1945"/>
                    <a:pt x="405" y="1945"/>
                  </a:cubicBezTo>
                  <a:cubicBezTo>
                    <a:pt x="405" y="1945"/>
                    <a:pt x="405" y="1944"/>
                    <a:pt x="406" y="1944"/>
                  </a:cubicBezTo>
                  <a:moveTo>
                    <a:pt x="30" y="1519"/>
                  </a:moveTo>
                  <a:cubicBezTo>
                    <a:pt x="30" y="1518"/>
                    <a:pt x="30" y="1517"/>
                    <a:pt x="30" y="1516"/>
                  </a:cubicBezTo>
                  <a:cubicBezTo>
                    <a:pt x="30" y="1516"/>
                    <a:pt x="30" y="1516"/>
                    <a:pt x="30" y="1516"/>
                  </a:cubicBezTo>
                  <a:cubicBezTo>
                    <a:pt x="30" y="1516"/>
                    <a:pt x="29" y="1516"/>
                    <a:pt x="29" y="1516"/>
                  </a:cubicBezTo>
                  <a:cubicBezTo>
                    <a:pt x="30" y="1517"/>
                    <a:pt x="29" y="1518"/>
                    <a:pt x="28" y="1519"/>
                  </a:cubicBezTo>
                  <a:cubicBezTo>
                    <a:pt x="28" y="1520"/>
                    <a:pt x="29" y="1521"/>
                    <a:pt x="29" y="1522"/>
                  </a:cubicBezTo>
                  <a:cubicBezTo>
                    <a:pt x="30" y="1522"/>
                    <a:pt x="30" y="1522"/>
                    <a:pt x="30" y="1522"/>
                  </a:cubicBezTo>
                  <a:cubicBezTo>
                    <a:pt x="30" y="1521"/>
                    <a:pt x="30" y="1520"/>
                    <a:pt x="30" y="1519"/>
                  </a:cubicBezTo>
                  <a:moveTo>
                    <a:pt x="656" y="1945"/>
                  </a:moveTo>
                  <a:cubicBezTo>
                    <a:pt x="656" y="1945"/>
                    <a:pt x="654" y="1945"/>
                    <a:pt x="654" y="1945"/>
                  </a:cubicBezTo>
                  <a:cubicBezTo>
                    <a:pt x="654" y="1947"/>
                    <a:pt x="656" y="1946"/>
                    <a:pt x="657" y="1947"/>
                  </a:cubicBezTo>
                  <a:cubicBezTo>
                    <a:pt x="657" y="1947"/>
                    <a:pt x="658" y="1947"/>
                    <a:pt x="659" y="1947"/>
                  </a:cubicBezTo>
                  <a:cubicBezTo>
                    <a:pt x="659" y="1947"/>
                    <a:pt x="659" y="1946"/>
                    <a:pt x="659" y="1946"/>
                  </a:cubicBezTo>
                  <a:cubicBezTo>
                    <a:pt x="659" y="1946"/>
                    <a:pt x="659" y="1945"/>
                    <a:pt x="659" y="1945"/>
                  </a:cubicBezTo>
                  <a:cubicBezTo>
                    <a:pt x="658" y="1945"/>
                    <a:pt x="657" y="1945"/>
                    <a:pt x="656" y="1945"/>
                  </a:cubicBezTo>
                  <a:moveTo>
                    <a:pt x="37" y="1496"/>
                  </a:moveTo>
                  <a:cubicBezTo>
                    <a:pt x="37" y="1496"/>
                    <a:pt x="37" y="1496"/>
                    <a:pt x="37" y="1496"/>
                  </a:cubicBezTo>
                  <a:cubicBezTo>
                    <a:pt x="39" y="1495"/>
                    <a:pt x="38" y="1492"/>
                    <a:pt x="39" y="1491"/>
                  </a:cubicBezTo>
                  <a:cubicBezTo>
                    <a:pt x="39" y="1491"/>
                    <a:pt x="38" y="1491"/>
                    <a:pt x="38" y="1491"/>
                  </a:cubicBezTo>
                  <a:cubicBezTo>
                    <a:pt x="38" y="1491"/>
                    <a:pt x="37" y="1491"/>
                    <a:pt x="37" y="1491"/>
                  </a:cubicBezTo>
                  <a:cubicBezTo>
                    <a:pt x="37" y="1492"/>
                    <a:pt x="36" y="1494"/>
                    <a:pt x="36" y="1496"/>
                  </a:cubicBezTo>
                  <a:cubicBezTo>
                    <a:pt x="36" y="1496"/>
                    <a:pt x="36" y="1496"/>
                    <a:pt x="37" y="1496"/>
                  </a:cubicBezTo>
                  <a:moveTo>
                    <a:pt x="1338" y="166"/>
                  </a:moveTo>
                  <a:cubicBezTo>
                    <a:pt x="1337" y="166"/>
                    <a:pt x="1335" y="165"/>
                    <a:pt x="1335" y="167"/>
                  </a:cubicBezTo>
                  <a:cubicBezTo>
                    <a:pt x="1335" y="169"/>
                    <a:pt x="1337" y="167"/>
                    <a:pt x="1338" y="168"/>
                  </a:cubicBezTo>
                  <a:cubicBezTo>
                    <a:pt x="1338" y="168"/>
                    <a:pt x="1339" y="168"/>
                    <a:pt x="1339" y="168"/>
                  </a:cubicBezTo>
                  <a:cubicBezTo>
                    <a:pt x="1340" y="168"/>
                    <a:pt x="1340" y="167"/>
                    <a:pt x="1340" y="167"/>
                  </a:cubicBezTo>
                  <a:cubicBezTo>
                    <a:pt x="1340" y="166"/>
                    <a:pt x="1339" y="166"/>
                    <a:pt x="1339" y="166"/>
                  </a:cubicBezTo>
                  <a:cubicBezTo>
                    <a:pt x="1339" y="166"/>
                    <a:pt x="1338" y="166"/>
                    <a:pt x="1338" y="166"/>
                  </a:cubicBezTo>
                  <a:moveTo>
                    <a:pt x="785" y="1954"/>
                  </a:moveTo>
                  <a:cubicBezTo>
                    <a:pt x="784" y="1953"/>
                    <a:pt x="783" y="1952"/>
                    <a:pt x="783" y="1952"/>
                  </a:cubicBezTo>
                  <a:cubicBezTo>
                    <a:pt x="782" y="1953"/>
                    <a:pt x="781" y="1953"/>
                    <a:pt x="780" y="1954"/>
                  </a:cubicBezTo>
                  <a:cubicBezTo>
                    <a:pt x="780" y="1954"/>
                    <a:pt x="781" y="1954"/>
                    <a:pt x="781" y="1954"/>
                  </a:cubicBezTo>
                  <a:cubicBezTo>
                    <a:pt x="782" y="1956"/>
                    <a:pt x="783" y="1956"/>
                    <a:pt x="784" y="1955"/>
                  </a:cubicBezTo>
                  <a:cubicBezTo>
                    <a:pt x="784" y="1954"/>
                    <a:pt x="785" y="1954"/>
                    <a:pt x="785" y="1954"/>
                  </a:cubicBezTo>
                  <a:moveTo>
                    <a:pt x="646" y="1913"/>
                  </a:moveTo>
                  <a:cubicBezTo>
                    <a:pt x="647" y="1913"/>
                    <a:pt x="647" y="1912"/>
                    <a:pt x="648" y="1912"/>
                  </a:cubicBezTo>
                  <a:cubicBezTo>
                    <a:pt x="648" y="1911"/>
                    <a:pt x="647" y="1910"/>
                    <a:pt x="647" y="1910"/>
                  </a:cubicBezTo>
                  <a:cubicBezTo>
                    <a:pt x="646" y="1910"/>
                    <a:pt x="646" y="1909"/>
                    <a:pt x="646" y="1909"/>
                  </a:cubicBezTo>
                  <a:cubicBezTo>
                    <a:pt x="645" y="1910"/>
                    <a:pt x="644" y="1911"/>
                    <a:pt x="644" y="1912"/>
                  </a:cubicBezTo>
                  <a:cubicBezTo>
                    <a:pt x="644" y="1912"/>
                    <a:pt x="644" y="1913"/>
                    <a:pt x="644" y="1913"/>
                  </a:cubicBezTo>
                  <a:cubicBezTo>
                    <a:pt x="645" y="1912"/>
                    <a:pt x="646" y="1912"/>
                    <a:pt x="646" y="1913"/>
                  </a:cubicBezTo>
                  <a:moveTo>
                    <a:pt x="771" y="79"/>
                  </a:moveTo>
                  <a:cubicBezTo>
                    <a:pt x="770" y="78"/>
                    <a:pt x="770" y="78"/>
                    <a:pt x="770" y="78"/>
                  </a:cubicBezTo>
                  <a:cubicBezTo>
                    <a:pt x="768" y="78"/>
                    <a:pt x="767" y="76"/>
                    <a:pt x="765" y="77"/>
                  </a:cubicBezTo>
                  <a:cubicBezTo>
                    <a:pt x="765" y="77"/>
                    <a:pt x="765" y="77"/>
                    <a:pt x="765" y="78"/>
                  </a:cubicBezTo>
                  <a:cubicBezTo>
                    <a:pt x="765" y="78"/>
                    <a:pt x="769" y="79"/>
                    <a:pt x="770" y="79"/>
                  </a:cubicBezTo>
                  <a:cubicBezTo>
                    <a:pt x="770" y="79"/>
                    <a:pt x="770" y="79"/>
                    <a:pt x="771" y="79"/>
                  </a:cubicBezTo>
                  <a:moveTo>
                    <a:pt x="677" y="76"/>
                  </a:moveTo>
                  <a:cubicBezTo>
                    <a:pt x="677" y="76"/>
                    <a:pt x="677" y="76"/>
                    <a:pt x="677" y="76"/>
                  </a:cubicBezTo>
                  <a:cubicBezTo>
                    <a:pt x="677" y="76"/>
                    <a:pt x="677" y="77"/>
                    <a:pt x="678" y="77"/>
                  </a:cubicBezTo>
                  <a:cubicBezTo>
                    <a:pt x="678" y="77"/>
                    <a:pt x="679" y="78"/>
                    <a:pt x="679" y="77"/>
                  </a:cubicBezTo>
                  <a:cubicBezTo>
                    <a:pt x="680" y="77"/>
                    <a:pt x="681" y="80"/>
                    <a:pt x="682" y="77"/>
                  </a:cubicBezTo>
                  <a:cubicBezTo>
                    <a:pt x="682" y="77"/>
                    <a:pt x="680" y="76"/>
                    <a:pt x="679" y="76"/>
                  </a:cubicBezTo>
                  <a:cubicBezTo>
                    <a:pt x="679" y="75"/>
                    <a:pt x="678" y="76"/>
                    <a:pt x="677" y="76"/>
                  </a:cubicBezTo>
                  <a:moveTo>
                    <a:pt x="672" y="1949"/>
                  </a:moveTo>
                  <a:cubicBezTo>
                    <a:pt x="672" y="1948"/>
                    <a:pt x="672" y="1948"/>
                    <a:pt x="672" y="1948"/>
                  </a:cubicBezTo>
                  <a:cubicBezTo>
                    <a:pt x="672" y="1948"/>
                    <a:pt x="673" y="1947"/>
                    <a:pt x="673" y="1947"/>
                  </a:cubicBezTo>
                  <a:cubicBezTo>
                    <a:pt x="673" y="1947"/>
                    <a:pt x="672" y="1947"/>
                    <a:pt x="671" y="1947"/>
                  </a:cubicBezTo>
                  <a:cubicBezTo>
                    <a:pt x="669" y="1947"/>
                    <a:pt x="669" y="1947"/>
                    <a:pt x="668" y="1949"/>
                  </a:cubicBezTo>
                  <a:cubicBezTo>
                    <a:pt x="668" y="1950"/>
                    <a:pt x="669" y="1950"/>
                    <a:pt x="670" y="1949"/>
                  </a:cubicBezTo>
                  <a:cubicBezTo>
                    <a:pt x="670" y="1949"/>
                    <a:pt x="671" y="1949"/>
                    <a:pt x="672" y="1949"/>
                  </a:cubicBezTo>
                  <a:moveTo>
                    <a:pt x="390" y="137"/>
                  </a:moveTo>
                  <a:cubicBezTo>
                    <a:pt x="391" y="137"/>
                    <a:pt x="392" y="137"/>
                    <a:pt x="393" y="137"/>
                  </a:cubicBezTo>
                  <a:cubicBezTo>
                    <a:pt x="393" y="137"/>
                    <a:pt x="393" y="136"/>
                    <a:pt x="393" y="136"/>
                  </a:cubicBezTo>
                  <a:cubicBezTo>
                    <a:pt x="393" y="136"/>
                    <a:pt x="392" y="135"/>
                    <a:pt x="392" y="135"/>
                  </a:cubicBezTo>
                  <a:cubicBezTo>
                    <a:pt x="391" y="136"/>
                    <a:pt x="390" y="136"/>
                    <a:pt x="389" y="135"/>
                  </a:cubicBezTo>
                  <a:cubicBezTo>
                    <a:pt x="389" y="135"/>
                    <a:pt x="388" y="136"/>
                    <a:pt x="388" y="136"/>
                  </a:cubicBezTo>
                  <a:cubicBezTo>
                    <a:pt x="388" y="136"/>
                    <a:pt x="388" y="137"/>
                    <a:pt x="388" y="137"/>
                  </a:cubicBezTo>
                  <a:cubicBezTo>
                    <a:pt x="389" y="137"/>
                    <a:pt x="389" y="137"/>
                    <a:pt x="390" y="137"/>
                  </a:cubicBezTo>
                  <a:moveTo>
                    <a:pt x="23" y="1898"/>
                  </a:moveTo>
                  <a:cubicBezTo>
                    <a:pt x="23" y="1897"/>
                    <a:pt x="23" y="1896"/>
                    <a:pt x="22" y="1895"/>
                  </a:cubicBezTo>
                  <a:cubicBezTo>
                    <a:pt x="22" y="1895"/>
                    <a:pt x="22" y="1895"/>
                    <a:pt x="22" y="1895"/>
                  </a:cubicBezTo>
                  <a:cubicBezTo>
                    <a:pt x="22" y="1896"/>
                    <a:pt x="21" y="1897"/>
                    <a:pt x="21" y="1899"/>
                  </a:cubicBezTo>
                  <a:cubicBezTo>
                    <a:pt x="21" y="1899"/>
                    <a:pt x="21" y="1900"/>
                    <a:pt x="22" y="1901"/>
                  </a:cubicBezTo>
                  <a:cubicBezTo>
                    <a:pt x="22" y="1901"/>
                    <a:pt x="22" y="1901"/>
                    <a:pt x="22" y="1901"/>
                  </a:cubicBezTo>
                  <a:cubicBezTo>
                    <a:pt x="22" y="1901"/>
                    <a:pt x="23" y="1901"/>
                    <a:pt x="23" y="1901"/>
                  </a:cubicBezTo>
                  <a:cubicBezTo>
                    <a:pt x="23" y="1900"/>
                    <a:pt x="23" y="1899"/>
                    <a:pt x="23" y="1898"/>
                  </a:cubicBezTo>
                  <a:moveTo>
                    <a:pt x="462" y="105"/>
                  </a:moveTo>
                  <a:cubicBezTo>
                    <a:pt x="462" y="105"/>
                    <a:pt x="463" y="105"/>
                    <a:pt x="463" y="105"/>
                  </a:cubicBezTo>
                  <a:cubicBezTo>
                    <a:pt x="464" y="105"/>
                    <a:pt x="464" y="105"/>
                    <a:pt x="464" y="104"/>
                  </a:cubicBezTo>
                  <a:cubicBezTo>
                    <a:pt x="464" y="104"/>
                    <a:pt x="463" y="104"/>
                    <a:pt x="463" y="103"/>
                  </a:cubicBezTo>
                  <a:cubicBezTo>
                    <a:pt x="462" y="103"/>
                    <a:pt x="461" y="103"/>
                    <a:pt x="460" y="105"/>
                  </a:cubicBezTo>
                  <a:cubicBezTo>
                    <a:pt x="460" y="105"/>
                    <a:pt x="459" y="105"/>
                    <a:pt x="459" y="105"/>
                  </a:cubicBezTo>
                  <a:cubicBezTo>
                    <a:pt x="460" y="105"/>
                    <a:pt x="460" y="105"/>
                    <a:pt x="460" y="105"/>
                  </a:cubicBezTo>
                  <a:cubicBezTo>
                    <a:pt x="461" y="105"/>
                    <a:pt x="461" y="105"/>
                    <a:pt x="462" y="105"/>
                  </a:cubicBezTo>
                  <a:moveTo>
                    <a:pt x="1341" y="1121"/>
                  </a:moveTo>
                  <a:cubicBezTo>
                    <a:pt x="1341" y="1122"/>
                    <a:pt x="1341" y="1123"/>
                    <a:pt x="1341" y="1123"/>
                  </a:cubicBezTo>
                  <a:cubicBezTo>
                    <a:pt x="1341" y="1124"/>
                    <a:pt x="1341" y="1124"/>
                    <a:pt x="1341" y="1124"/>
                  </a:cubicBezTo>
                  <a:cubicBezTo>
                    <a:pt x="1342" y="1123"/>
                    <a:pt x="1342" y="1122"/>
                    <a:pt x="1343" y="1121"/>
                  </a:cubicBezTo>
                  <a:cubicBezTo>
                    <a:pt x="1343" y="1120"/>
                    <a:pt x="1343" y="1119"/>
                    <a:pt x="1342" y="1119"/>
                  </a:cubicBezTo>
                  <a:cubicBezTo>
                    <a:pt x="1341" y="1119"/>
                    <a:pt x="1341" y="1119"/>
                    <a:pt x="1341" y="1119"/>
                  </a:cubicBezTo>
                  <a:cubicBezTo>
                    <a:pt x="1341" y="1119"/>
                    <a:pt x="1341" y="1120"/>
                    <a:pt x="1341" y="1121"/>
                  </a:cubicBezTo>
                  <a:moveTo>
                    <a:pt x="293" y="151"/>
                  </a:moveTo>
                  <a:cubicBezTo>
                    <a:pt x="294" y="151"/>
                    <a:pt x="294" y="151"/>
                    <a:pt x="295" y="151"/>
                  </a:cubicBezTo>
                  <a:cubicBezTo>
                    <a:pt x="296" y="151"/>
                    <a:pt x="296" y="151"/>
                    <a:pt x="296" y="151"/>
                  </a:cubicBezTo>
                  <a:cubicBezTo>
                    <a:pt x="296" y="151"/>
                    <a:pt x="296" y="151"/>
                    <a:pt x="296" y="150"/>
                  </a:cubicBezTo>
                  <a:cubicBezTo>
                    <a:pt x="295" y="150"/>
                    <a:pt x="294" y="149"/>
                    <a:pt x="294" y="150"/>
                  </a:cubicBezTo>
                  <a:cubicBezTo>
                    <a:pt x="293" y="151"/>
                    <a:pt x="292" y="150"/>
                    <a:pt x="290" y="150"/>
                  </a:cubicBezTo>
                  <a:cubicBezTo>
                    <a:pt x="290" y="151"/>
                    <a:pt x="290" y="151"/>
                    <a:pt x="290" y="151"/>
                  </a:cubicBezTo>
                  <a:cubicBezTo>
                    <a:pt x="290" y="151"/>
                    <a:pt x="290" y="151"/>
                    <a:pt x="290" y="151"/>
                  </a:cubicBezTo>
                  <a:cubicBezTo>
                    <a:pt x="291" y="151"/>
                    <a:pt x="292" y="151"/>
                    <a:pt x="293" y="151"/>
                  </a:cubicBezTo>
                  <a:moveTo>
                    <a:pt x="1336" y="1141"/>
                  </a:moveTo>
                  <a:cubicBezTo>
                    <a:pt x="1336" y="1141"/>
                    <a:pt x="1336" y="1142"/>
                    <a:pt x="1336" y="1142"/>
                  </a:cubicBezTo>
                  <a:cubicBezTo>
                    <a:pt x="1336" y="1142"/>
                    <a:pt x="1336" y="1143"/>
                    <a:pt x="1337" y="1143"/>
                  </a:cubicBezTo>
                  <a:cubicBezTo>
                    <a:pt x="1337" y="1143"/>
                    <a:pt x="1337" y="1142"/>
                    <a:pt x="1337" y="1142"/>
                  </a:cubicBezTo>
                  <a:cubicBezTo>
                    <a:pt x="1337" y="1142"/>
                    <a:pt x="1337" y="1141"/>
                    <a:pt x="1337" y="1141"/>
                  </a:cubicBezTo>
                  <a:cubicBezTo>
                    <a:pt x="1337" y="1141"/>
                    <a:pt x="1337" y="1140"/>
                    <a:pt x="1337" y="1140"/>
                  </a:cubicBezTo>
                  <a:cubicBezTo>
                    <a:pt x="1338" y="1138"/>
                    <a:pt x="1338" y="1136"/>
                    <a:pt x="1337" y="1137"/>
                  </a:cubicBezTo>
                  <a:cubicBezTo>
                    <a:pt x="1337" y="1138"/>
                    <a:pt x="1335" y="1139"/>
                    <a:pt x="1336" y="1141"/>
                  </a:cubicBezTo>
                  <a:cubicBezTo>
                    <a:pt x="1336" y="1141"/>
                    <a:pt x="1336" y="1141"/>
                    <a:pt x="1336" y="1141"/>
                  </a:cubicBezTo>
                  <a:moveTo>
                    <a:pt x="1343" y="253"/>
                  </a:moveTo>
                  <a:cubicBezTo>
                    <a:pt x="1343" y="251"/>
                    <a:pt x="1341" y="250"/>
                    <a:pt x="1339" y="250"/>
                  </a:cubicBezTo>
                  <a:cubicBezTo>
                    <a:pt x="1339" y="250"/>
                    <a:pt x="1339" y="251"/>
                    <a:pt x="1339" y="251"/>
                  </a:cubicBezTo>
                  <a:cubicBezTo>
                    <a:pt x="1340" y="252"/>
                    <a:pt x="1342" y="253"/>
                    <a:pt x="1343" y="253"/>
                  </a:cubicBezTo>
                  <a:cubicBezTo>
                    <a:pt x="1343" y="253"/>
                    <a:pt x="1343" y="253"/>
                    <a:pt x="1343" y="253"/>
                  </a:cubicBezTo>
                  <a:moveTo>
                    <a:pt x="867" y="75"/>
                  </a:moveTo>
                  <a:cubicBezTo>
                    <a:pt x="867" y="75"/>
                    <a:pt x="867" y="75"/>
                    <a:pt x="867" y="75"/>
                  </a:cubicBezTo>
                  <a:cubicBezTo>
                    <a:pt x="868" y="74"/>
                    <a:pt x="869" y="74"/>
                    <a:pt x="869" y="74"/>
                  </a:cubicBezTo>
                  <a:cubicBezTo>
                    <a:pt x="869" y="74"/>
                    <a:pt x="868" y="73"/>
                    <a:pt x="867" y="73"/>
                  </a:cubicBezTo>
                  <a:cubicBezTo>
                    <a:pt x="867" y="73"/>
                    <a:pt x="866" y="73"/>
                    <a:pt x="865" y="73"/>
                  </a:cubicBezTo>
                  <a:cubicBezTo>
                    <a:pt x="865" y="73"/>
                    <a:pt x="865" y="73"/>
                    <a:pt x="865" y="73"/>
                  </a:cubicBezTo>
                  <a:cubicBezTo>
                    <a:pt x="865" y="74"/>
                    <a:pt x="865" y="75"/>
                    <a:pt x="865" y="75"/>
                  </a:cubicBezTo>
                  <a:cubicBezTo>
                    <a:pt x="866" y="75"/>
                    <a:pt x="866" y="75"/>
                    <a:pt x="867" y="75"/>
                  </a:cubicBezTo>
                  <a:moveTo>
                    <a:pt x="54" y="1172"/>
                  </a:moveTo>
                  <a:cubicBezTo>
                    <a:pt x="54" y="1172"/>
                    <a:pt x="55" y="1173"/>
                    <a:pt x="55" y="1174"/>
                  </a:cubicBezTo>
                  <a:cubicBezTo>
                    <a:pt x="55" y="1173"/>
                    <a:pt x="55" y="1172"/>
                    <a:pt x="56" y="1171"/>
                  </a:cubicBezTo>
                  <a:cubicBezTo>
                    <a:pt x="56" y="1171"/>
                    <a:pt x="56" y="1170"/>
                    <a:pt x="56" y="1170"/>
                  </a:cubicBezTo>
                  <a:cubicBezTo>
                    <a:pt x="56" y="1169"/>
                    <a:pt x="57" y="1168"/>
                    <a:pt x="56" y="1168"/>
                  </a:cubicBezTo>
                  <a:cubicBezTo>
                    <a:pt x="54" y="1168"/>
                    <a:pt x="54" y="1169"/>
                    <a:pt x="54" y="1170"/>
                  </a:cubicBezTo>
                  <a:cubicBezTo>
                    <a:pt x="54" y="1170"/>
                    <a:pt x="54" y="1170"/>
                    <a:pt x="54" y="1172"/>
                  </a:cubicBezTo>
                  <a:moveTo>
                    <a:pt x="977" y="61"/>
                  </a:moveTo>
                  <a:cubicBezTo>
                    <a:pt x="977" y="61"/>
                    <a:pt x="978" y="61"/>
                    <a:pt x="979" y="61"/>
                  </a:cubicBezTo>
                  <a:cubicBezTo>
                    <a:pt x="979" y="61"/>
                    <a:pt x="979" y="61"/>
                    <a:pt x="980" y="61"/>
                  </a:cubicBezTo>
                  <a:cubicBezTo>
                    <a:pt x="979" y="60"/>
                    <a:pt x="979" y="60"/>
                    <a:pt x="979" y="60"/>
                  </a:cubicBezTo>
                  <a:cubicBezTo>
                    <a:pt x="978" y="59"/>
                    <a:pt x="977" y="59"/>
                    <a:pt x="977" y="60"/>
                  </a:cubicBezTo>
                  <a:cubicBezTo>
                    <a:pt x="976" y="60"/>
                    <a:pt x="976" y="61"/>
                    <a:pt x="975" y="60"/>
                  </a:cubicBezTo>
                  <a:cubicBezTo>
                    <a:pt x="975" y="60"/>
                    <a:pt x="974" y="60"/>
                    <a:pt x="974" y="60"/>
                  </a:cubicBezTo>
                  <a:cubicBezTo>
                    <a:pt x="974" y="60"/>
                    <a:pt x="974" y="61"/>
                    <a:pt x="975" y="61"/>
                  </a:cubicBezTo>
                  <a:cubicBezTo>
                    <a:pt x="975" y="61"/>
                    <a:pt x="976" y="61"/>
                    <a:pt x="977" y="61"/>
                  </a:cubicBezTo>
                  <a:moveTo>
                    <a:pt x="630" y="1928"/>
                  </a:moveTo>
                  <a:cubicBezTo>
                    <a:pt x="631" y="1927"/>
                    <a:pt x="631" y="1927"/>
                    <a:pt x="632" y="1927"/>
                  </a:cubicBezTo>
                  <a:cubicBezTo>
                    <a:pt x="632" y="1927"/>
                    <a:pt x="633" y="1926"/>
                    <a:pt x="633" y="1926"/>
                  </a:cubicBezTo>
                  <a:cubicBezTo>
                    <a:pt x="633" y="1925"/>
                    <a:pt x="632" y="1925"/>
                    <a:pt x="632" y="1925"/>
                  </a:cubicBezTo>
                  <a:cubicBezTo>
                    <a:pt x="631" y="1924"/>
                    <a:pt x="631" y="1925"/>
                    <a:pt x="630" y="1925"/>
                  </a:cubicBezTo>
                  <a:cubicBezTo>
                    <a:pt x="630" y="1925"/>
                    <a:pt x="630" y="1926"/>
                    <a:pt x="630" y="1926"/>
                  </a:cubicBezTo>
                  <a:cubicBezTo>
                    <a:pt x="630" y="1927"/>
                    <a:pt x="629" y="1927"/>
                    <a:pt x="629" y="1927"/>
                  </a:cubicBezTo>
                  <a:cubicBezTo>
                    <a:pt x="629" y="1927"/>
                    <a:pt x="629" y="1927"/>
                    <a:pt x="630" y="1928"/>
                  </a:cubicBezTo>
                  <a:moveTo>
                    <a:pt x="618" y="1967"/>
                  </a:moveTo>
                  <a:cubicBezTo>
                    <a:pt x="618" y="1967"/>
                    <a:pt x="617" y="1967"/>
                    <a:pt x="617" y="1967"/>
                  </a:cubicBezTo>
                  <a:cubicBezTo>
                    <a:pt x="616" y="1967"/>
                    <a:pt x="614" y="1967"/>
                    <a:pt x="613" y="1967"/>
                  </a:cubicBezTo>
                  <a:cubicBezTo>
                    <a:pt x="613" y="1967"/>
                    <a:pt x="612" y="1968"/>
                    <a:pt x="612" y="1968"/>
                  </a:cubicBezTo>
                  <a:cubicBezTo>
                    <a:pt x="613" y="1968"/>
                    <a:pt x="613" y="1969"/>
                    <a:pt x="614" y="1969"/>
                  </a:cubicBezTo>
                  <a:cubicBezTo>
                    <a:pt x="615" y="1968"/>
                    <a:pt x="616" y="1968"/>
                    <a:pt x="617" y="1968"/>
                  </a:cubicBezTo>
                  <a:cubicBezTo>
                    <a:pt x="617" y="1968"/>
                    <a:pt x="618" y="1968"/>
                    <a:pt x="618" y="1967"/>
                  </a:cubicBezTo>
                  <a:moveTo>
                    <a:pt x="178" y="2087"/>
                  </a:moveTo>
                  <a:cubicBezTo>
                    <a:pt x="177" y="2086"/>
                    <a:pt x="176" y="2085"/>
                    <a:pt x="176" y="2084"/>
                  </a:cubicBezTo>
                  <a:cubicBezTo>
                    <a:pt x="175" y="2085"/>
                    <a:pt x="174" y="2086"/>
                    <a:pt x="174" y="2087"/>
                  </a:cubicBezTo>
                  <a:cubicBezTo>
                    <a:pt x="174" y="2088"/>
                    <a:pt x="175" y="2088"/>
                    <a:pt x="176" y="2088"/>
                  </a:cubicBezTo>
                  <a:cubicBezTo>
                    <a:pt x="176" y="2088"/>
                    <a:pt x="177" y="2087"/>
                    <a:pt x="178" y="2087"/>
                  </a:cubicBezTo>
                  <a:moveTo>
                    <a:pt x="664" y="1931"/>
                  </a:moveTo>
                  <a:cubicBezTo>
                    <a:pt x="664" y="1931"/>
                    <a:pt x="664" y="1931"/>
                    <a:pt x="664" y="1931"/>
                  </a:cubicBezTo>
                  <a:cubicBezTo>
                    <a:pt x="665" y="1931"/>
                    <a:pt x="666" y="1932"/>
                    <a:pt x="667" y="1931"/>
                  </a:cubicBezTo>
                  <a:cubicBezTo>
                    <a:pt x="667" y="1930"/>
                    <a:pt x="667" y="1930"/>
                    <a:pt x="667" y="1930"/>
                  </a:cubicBezTo>
                  <a:cubicBezTo>
                    <a:pt x="666" y="1929"/>
                    <a:pt x="665" y="1930"/>
                    <a:pt x="664" y="1929"/>
                  </a:cubicBezTo>
                  <a:cubicBezTo>
                    <a:pt x="663" y="1929"/>
                    <a:pt x="663" y="1930"/>
                    <a:pt x="663" y="1930"/>
                  </a:cubicBezTo>
                  <a:cubicBezTo>
                    <a:pt x="662" y="1930"/>
                    <a:pt x="662" y="1931"/>
                    <a:pt x="663" y="1931"/>
                  </a:cubicBezTo>
                  <a:cubicBezTo>
                    <a:pt x="663" y="1931"/>
                    <a:pt x="663" y="1931"/>
                    <a:pt x="664" y="1931"/>
                  </a:cubicBezTo>
                  <a:moveTo>
                    <a:pt x="677" y="1975"/>
                  </a:moveTo>
                  <a:cubicBezTo>
                    <a:pt x="677" y="1975"/>
                    <a:pt x="677" y="1975"/>
                    <a:pt x="677" y="1975"/>
                  </a:cubicBezTo>
                  <a:cubicBezTo>
                    <a:pt x="675" y="1974"/>
                    <a:pt x="674" y="1974"/>
                    <a:pt x="673" y="1975"/>
                  </a:cubicBezTo>
                  <a:cubicBezTo>
                    <a:pt x="672" y="1975"/>
                    <a:pt x="672" y="1975"/>
                    <a:pt x="672" y="1976"/>
                  </a:cubicBezTo>
                  <a:cubicBezTo>
                    <a:pt x="672" y="1976"/>
                    <a:pt x="672" y="1976"/>
                    <a:pt x="673" y="1976"/>
                  </a:cubicBezTo>
                  <a:cubicBezTo>
                    <a:pt x="674" y="1976"/>
                    <a:pt x="675" y="1976"/>
                    <a:pt x="677" y="1975"/>
                  </a:cubicBezTo>
                  <a:cubicBezTo>
                    <a:pt x="677" y="1975"/>
                    <a:pt x="677" y="1975"/>
                    <a:pt x="677" y="1975"/>
                  </a:cubicBezTo>
                  <a:moveTo>
                    <a:pt x="417" y="155"/>
                  </a:moveTo>
                  <a:cubicBezTo>
                    <a:pt x="417" y="155"/>
                    <a:pt x="417" y="154"/>
                    <a:pt x="417" y="154"/>
                  </a:cubicBezTo>
                  <a:cubicBezTo>
                    <a:pt x="415" y="154"/>
                    <a:pt x="413" y="154"/>
                    <a:pt x="412" y="154"/>
                  </a:cubicBezTo>
                  <a:cubicBezTo>
                    <a:pt x="412" y="155"/>
                    <a:pt x="411" y="155"/>
                    <a:pt x="411" y="155"/>
                  </a:cubicBezTo>
                  <a:cubicBezTo>
                    <a:pt x="412" y="156"/>
                    <a:pt x="412" y="156"/>
                    <a:pt x="412" y="156"/>
                  </a:cubicBezTo>
                  <a:cubicBezTo>
                    <a:pt x="414" y="156"/>
                    <a:pt x="415" y="155"/>
                    <a:pt x="417" y="155"/>
                  </a:cubicBezTo>
                  <a:cubicBezTo>
                    <a:pt x="417" y="155"/>
                    <a:pt x="417" y="155"/>
                    <a:pt x="417" y="155"/>
                  </a:cubicBezTo>
                  <a:moveTo>
                    <a:pt x="719" y="1951"/>
                  </a:moveTo>
                  <a:cubicBezTo>
                    <a:pt x="718" y="1951"/>
                    <a:pt x="718" y="1951"/>
                    <a:pt x="717" y="1951"/>
                  </a:cubicBezTo>
                  <a:cubicBezTo>
                    <a:pt x="716" y="1952"/>
                    <a:pt x="715" y="1952"/>
                    <a:pt x="715" y="1953"/>
                  </a:cubicBezTo>
                  <a:cubicBezTo>
                    <a:pt x="715" y="1954"/>
                    <a:pt x="716" y="1953"/>
                    <a:pt x="717" y="1953"/>
                  </a:cubicBezTo>
                  <a:cubicBezTo>
                    <a:pt x="718" y="1953"/>
                    <a:pt x="719" y="1953"/>
                    <a:pt x="720" y="1952"/>
                  </a:cubicBezTo>
                  <a:cubicBezTo>
                    <a:pt x="720" y="1952"/>
                    <a:pt x="720" y="1952"/>
                    <a:pt x="720" y="1952"/>
                  </a:cubicBezTo>
                  <a:cubicBezTo>
                    <a:pt x="720" y="1952"/>
                    <a:pt x="720" y="1951"/>
                    <a:pt x="720" y="1951"/>
                  </a:cubicBezTo>
                  <a:cubicBezTo>
                    <a:pt x="720" y="1951"/>
                    <a:pt x="719" y="1951"/>
                    <a:pt x="719" y="1951"/>
                  </a:cubicBezTo>
                  <a:moveTo>
                    <a:pt x="399" y="136"/>
                  </a:moveTo>
                  <a:cubicBezTo>
                    <a:pt x="398" y="135"/>
                    <a:pt x="397" y="135"/>
                    <a:pt x="397" y="134"/>
                  </a:cubicBezTo>
                  <a:cubicBezTo>
                    <a:pt x="396" y="134"/>
                    <a:pt x="396" y="135"/>
                    <a:pt x="395" y="135"/>
                  </a:cubicBezTo>
                  <a:cubicBezTo>
                    <a:pt x="395" y="135"/>
                    <a:pt x="396" y="136"/>
                    <a:pt x="396" y="136"/>
                  </a:cubicBezTo>
                  <a:cubicBezTo>
                    <a:pt x="397" y="136"/>
                    <a:pt x="397" y="136"/>
                    <a:pt x="396" y="137"/>
                  </a:cubicBezTo>
                  <a:cubicBezTo>
                    <a:pt x="396" y="137"/>
                    <a:pt x="396" y="138"/>
                    <a:pt x="397" y="138"/>
                  </a:cubicBezTo>
                  <a:cubicBezTo>
                    <a:pt x="398" y="138"/>
                    <a:pt x="399" y="137"/>
                    <a:pt x="399" y="136"/>
                  </a:cubicBezTo>
                  <a:moveTo>
                    <a:pt x="38" y="1460"/>
                  </a:moveTo>
                  <a:cubicBezTo>
                    <a:pt x="39" y="1459"/>
                    <a:pt x="39" y="1459"/>
                    <a:pt x="40" y="1458"/>
                  </a:cubicBezTo>
                  <a:cubicBezTo>
                    <a:pt x="40" y="1458"/>
                    <a:pt x="40" y="1458"/>
                    <a:pt x="40" y="1458"/>
                  </a:cubicBezTo>
                  <a:cubicBezTo>
                    <a:pt x="39" y="1457"/>
                    <a:pt x="39" y="1457"/>
                    <a:pt x="38" y="1457"/>
                  </a:cubicBezTo>
                  <a:cubicBezTo>
                    <a:pt x="37" y="1458"/>
                    <a:pt x="36" y="1458"/>
                    <a:pt x="35" y="1458"/>
                  </a:cubicBezTo>
                  <a:cubicBezTo>
                    <a:pt x="35" y="1458"/>
                    <a:pt x="35" y="1459"/>
                    <a:pt x="35" y="1459"/>
                  </a:cubicBezTo>
                  <a:cubicBezTo>
                    <a:pt x="35" y="1459"/>
                    <a:pt x="36" y="1460"/>
                    <a:pt x="36" y="1460"/>
                  </a:cubicBezTo>
                  <a:cubicBezTo>
                    <a:pt x="37" y="1459"/>
                    <a:pt x="38" y="1459"/>
                    <a:pt x="38" y="1460"/>
                  </a:cubicBezTo>
                  <a:moveTo>
                    <a:pt x="693" y="82"/>
                  </a:moveTo>
                  <a:cubicBezTo>
                    <a:pt x="692" y="82"/>
                    <a:pt x="692" y="81"/>
                    <a:pt x="692" y="81"/>
                  </a:cubicBezTo>
                  <a:cubicBezTo>
                    <a:pt x="691" y="81"/>
                    <a:pt x="689" y="81"/>
                    <a:pt x="687" y="81"/>
                  </a:cubicBezTo>
                  <a:cubicBezTo>
                    <a:pt x="687" y="81"/>
                    <a:pt x="687" y="82"/>
                    <a:pt x="686" y="82"/>
                  </a:cubicBezTo>
                  <a:cubicBezTo>
                    <a:pt x="687" y="82"/>
                    <a:pt x="688" y="83"/>
                    <a:pt x="688" y="83"/>
                  </a:cubicBezTo>
                  <a:cubicBezTo>
                    <a:pt x="689" y="82"/>
                    <a:pt x="691" y="82"/>
                    <a:pt x="692" y="82"/>
                  </a:cubicBezTo>
                  <a:cubicBezTo>
                    <a:pt x="692" y="82"/>
                    <a:pt x="693" y="82"/>
                    <a:pt x="693" y="82"/>
                  </a:cubicBezTo>
                  <a:moveTo>
                    <a:pt x="773" y="1946"/>
                  </a:moveTo>
                  <a:cubicBezTo>
                    <a:pt x="772" y="1945"/>
                    <a:pt x="772" y="1945"/>
                    <a:pt x="772" y="1945"/>
                  </a:cubicBezTo>
                  <a:cubicBezTo>
                    <a:pt x="772" y="1945"/>
                    <a:pt x="771" y="1945"/>
                    <a:pt x="771" y="1945"/>
                  </a:cubicBezTo>
                  <a:cubicBezTo>
                    <a:pt x="771" y="1945"/>
                    <a:pt x="771" y="1945"/>
                    <a:pt x="770" y="1945"/>
                  </a:cubicBezTo>
                  <a:cubicBezTo>
                    <a:pt x="772" y="1947"/>
                    <a:pt x="771" y="1947"/>
                    <a:pt x="770" y="1947"/>
                  </a:cubicBezTo>
                  <a:cubicBezTo>
                    <a:pt x="769" y="1947"/>
                    <a:pt x="769" y="1947"/>
                    <a:pt x="769" y="1947"/>
                  </a:cubicBezTo>
                  <a:cubicBezTo>
                    <a:pt x="769" y="1947"/>
                    <a:pt x="769" y="1948"/>
                    <a:pt x="769" y="1948"/>
                  </a:cubicBezTo>
                  <a:cubicBezTo>
                    <a:pt x="770" y="1948"/>
                    <a:pt x="771" y="1949"/>
                    <a:pt x="771" y="1948"/>
                  </a:cubicBezTo>
                  <a:cubicBezTo>
                    <a:pt x="772" y="1948"/>
                    <a:pt x="772" y="1947"/>
                    <a:pt x="773" y="1946"/>
                  </a:cubicBezTo>
                  <a:moveTo>
                    <a:pt x="63" y="1273"/>
                  </a:moveTo>
                  <a:cubicBezTo>
                    <a:pt x="63" y="1273"/>
                    <a:pt x="62" y="1273"/>
                    <a:pt x="62" y="1272"/>
                  </a:cubicBezTo>
                  <a:cubicBezTo>
                    <a:pt x="61" y="1271"/>
                    <a:pt x="60" y="1272"/>
                    <a:pt x="60" y="1273"/>
                  </a:cubicBezTo>
                  <a:cubicBezTo>
                    <a:pt x="59" y="1274"/>
                    <a:pt x="60" y="1275"/>
                    <a:pt x="60" y="1276"/>
                  </a:cubicBezTo>
                  <a:cubicBezTo>
                    <a:pt x="61" y="1276"/>
                    <a:pt x="61" y="1276"/>
                    <a:pt x="61" y="1276"/>
                  </a:cubicBezTo>
                  <a:cubicBezTo>
                    <a:pt x="61" y="1275"/>
                    <a:pt x="61" y="1274"/>
                    <a:pt x="63" y="1274"/>
                  </a:cubicBezTo>
                  <a:cubicBezTo>
                    <a:pt x="63" y="1274"/>
                    <a:pt x="63" y="1273"/>
                    <a:pt x="63" y="1273"/>
                  </a:cubicBezTo>
                  <a:moveTo>
                    <a:pt x="610" y="1981"/>
                  </a:moveTo>
                  <a:cubicBezTo>
                    <a:pt x="611" y="1981"/>
                    <a:pt x="612" y="1981"/>
                    <a:pt x="613" y="1981"/>
                  </a:cubicBezTo>
                  <a:cubicBezTo>
                    <a:pt x="614" y="1981"/>
                    <a:pt x="614" y="1981"/>
                    <a:pt x="614" y="1981"/>
                  </a:cubicBezTo>
                  <a:cubicBezTo>
                    <a:pt x="614" y="1981"/>
                    <a:pt x="614" y="1980"/>
                    <a:pt x="614" y="1980"/>
                  </a:cubicBezTo>
                  <a:cubicBezTo>
                    <a:pt x="611" y="1980"/>
                    <a:pt x="608" y="1980"/>
                    <a:pt x="606" y="1980"/>
                  </a:cubicBezTo>
                  <a:cubicBezTo>
                    <a:pt x="606" y="1980"/>
                    <a:pt x="605" y="1981"/>
                    <a:pt x="605" y="1981"/>
                  </a:cubicBezTo>
                  <a:cubicBezTo>
                    <a:pt x="606" y="1981"/>
                    <a:pt x="606" y="1981"/>
                    <a:pt x="606" y="1981"/>
                  </a:cubicBezTo>
                  <a:cubicBezTo>
                    <a:pt x="607" y="1981"/>
                    <a:pt x="608" y="1981"/>
                    <a:pt x="610" y="1981"/>
                  </a:cubicBezTo>
                  <a:moveTo>
                    <a:pt x="1328" y="1248"/>
                  </a:moveTo>
                  <a:cubicBezTo>
                    <a:pt x="1328" y="1248"/>
                    <a:pt x="1328" y="1249"/>
                    <a:pt x="1328" y="1249"/>
                  </a:cubicBezTo>
                  <a:cubicBezTo>
                    <a:pt x="1328" y="1250"/>
                    <a:pt x="1329" y="1250"/>
                    <a:pt x="1329" y="1251"/>
                  </a:cubicBezTo>
                  <a:cubicBezTo>
                    <a:pt x="1329" y="1250"/>
                    <a:pt x="1330" y="1250"/>
                    <a:pt x="1330" y="1249"/>
                  </a:cubicBezTo>
                  <a:cubicBezTo>
                    <a:pt x="1330" y="1248"/>
                    <a:pt x="1330" y="1247"/>
                    <a:pt x="1330" y="1247"/>
                  </a:cubicBezTo>
                  <a:cubicBezTo>
                    <a:pt x="1330" y="1246"/>
                    <a:pt x="1330" y="1246"/>
                    <a:pt x="1329" y="1246"/>
                  </a:cubicBezTo>
                  <a:cubicBezTo>
                    <a:pt x="1329" y="1246"/>
                    <a:pt x="1328" y="1246"/>
                    <a:pt x="1328" y="1247"/>
                  </a:cubicBezTo>
                  <a:cubicBezTo>
                    <a:pt x="1328" y="1247"/>
                    <a:pt x="1328" y="1247"/>
                    <a:pt x="1328" y="1248"/>
                  </a:cubicBezTo>
                  <a:moveTo>
                    <a:pt x="510" y="1988"/>
                  </a:moveTo>
                  <a:cubicBezTo>
                    <a:pt x="510" y="1988"/>
                    <a:pt x="509" y="1988"/>
                    <a:pt x="509" y="1989"/>
                  </a:cubicBezTo>
                  <a:cubicBezTo>
                    <a:pt x="509" y="1989"/>
                    <a:pt x="510" y="1989"/>
                    <a:pt x="511" y="1989"/>
                  </a:cubicBezTo>
                  <a:cubicBezTo>
                    <a:pt x="511" y="1989"/>
                    <a:pt x="512" y="1990"/>
                    <a:pt x="512" y="1990"/>
                  </a:cubicBezTo>
                  <a:cubicBezTo>
                    <a:pt x="513" y="1990"/>
                    <a:pt x="514" y="1990"/>
                    <a:pt x="514" y="1989"/>
                  </a:cubicBezTo>
                  <a:cubicBezTo>
                    <a:pt x="514" y="1988"/>
                    <a:pt x="514" y="1988"/>
                    <a:pt x="513" y="1988"/>
                  </a:cubicBezTo>
                  <a:cubicBezTo>
                    <a:pt x="512" y="1988"/>
                    <a:pt x="512" y="1988"/>
                    <a:pt x="510" y="1988"/>
                  </a:cubicBezTo>
                  <a:moveTo>
                    <a:pt x="26" y="1637"/>
                  </a:moveTo>
                  <a:cubicBezTo>
                    <a:pt x="26" y="1636"/>
                    <a:pt x="27" y="1635"/>
                    <a:pt x="26" y="1635"/>
                  </a:cubicBezTo>
                  <a:cubicBezTo>
                    <a:pt x="26" y="1634"/>
                    <a:pt x="26" y="1634"/>
                    <a:pt x="26" y="1634"/>
                  </a:cubicBezTo>
                  <a:cubicBezTo>
                    <a:pt x="26" y="1634"/>
                    <a:pt x="26" y="1635"/>
                    <a:pt x="26" y="1635"/>
                  </a:cubicBezTo>
                  <a:cubicBezTo>
                    <a:pt x="24" y="1636"/>
                    <a:pt x="25" y="1637"/>
                    <a:pt x="25" y="1639"/>
                  </a:cubicBezTo>
                  <a:cubicBezTo>
                    <a:pt x="25" y="1639"/>
                    <a:pt x="25" y="1639"/>
                    <a:pt x="25" y="1639"/>
                  </a:cubicBezTo>
                  <a:cubicBezTo>
                    <a:pt x="25" y="1639"/>
                    <a:pt x="26" y="1639"/>
                    <a:pt x="26" y="1639"/>
                  </a:cubicBezTo>
                  <a:cubicBezTo>
                    <a:pt x="26" y="1638"/>
                    <a:pt x="26" y="1637"/>
                    <a:pt x="26" y="1637"/>
                  </a:cubicBezTo>
                  <a:moveTo>
                    <a:pt x="484" y="1964"/>
                  </a:moveTo>
                  <a:cubicBezTo>
                    <a:pt x="484" y="1964"/>
                    <a:pt x="485" y="1964"/>
                    <a:pt x="486" y="1964"/>
                  </a:cubicBezTo>
                  <a:cubicBezTo>
                    <a:pt x="485" y="1962"/>
                    <a:pt x="484" y="1963"/>
                    <a:pt x="483" y="1963"/>
                  </a:cubicBezTo>
                  <a:cubicBezTo>
                    <a:pt x="482" y="1963"/>
                    <a:pt x="481" y="1962"/>
                    <a:pt x="480" y="1962"/>
                  </a:cubicBezTo>
                  <a:cubicBezTo>
                    <a:pt x="480" y="1962"/>
                    <a:pt x="479" y="1963"/>
                    <a:pt x="479" y="1963"/>
                  </a:cubicBezTo>
                  <a:cubicBezTo>
                    <a:pt x="479" y="1964"/>
                    <a:pt x="479" y="1964"/>
                    <a:pt x="480" y="1964"/>
                  </a:cubicBezTo>
                  <a:cubicBezTo>
                    <a:pt x="481" y="1964"/>
                    <a:pt x="482" y="1964"/>
                    <a:pt x="484" y="1964"/>
                  </a:cubicBezTo>
                  <a:moveTo>
                    <a:pt x="388" y="1969"/>
                  </a:moveTo>
                  <a:cubicBezTo>
                    <a:pt x="388" y="1968"/>
                    <a:pt x="389" y="1967"/>
                    <a:pt x="389" y="1966"/>
                  </a:cubicBezTo>
                  <a:cubicBezTo>
                    <a:pt x="389" y="1966"/>
                    <a:pt x="388" y="1965"/>
                    <a:pt x="388" y="1965"/>
                  </a:cubicBezTo>
                  <a:cubicBezTo>
                    <a:pt x="387" y="1966"/>
                    <a:pt x="386" y="1967"/>
                    <a:pt x="386" y="1967"/>
                  </a:cubicBezTo>
                  <a:cubicBezTo>
                    <a:pt x="386" y="1968"/>
                    <a:pt x="387" y="1968"/>
                    <a:pt x="388" y="1969"/>
                  </a:cubicBezTo>
                  <a:moveTo>
                    <a:pt x="26" y="1710"/>
                  </a:moveTo>
                  <a:cubicBezTo>
                    <a:pt x="26" y="1710"/>
                    <a:pt x="26" y="1711"/>
                    <a:pt x="26" y="1711"/>
                  </a:cubicBezTo>
                  <a:cubicBezTo>
                    <a:pt x="26" y="1711"/>
                    <a:pt x="27" y="1710"/>
                    <a:pt x="27" y="1710"/>
                  </a:cubicBezTo>
                  <a:cubicBezTo>
                    <a:pt x="27" y="1709"/>
                    <a:pt x="27" y="1708"/>
                    <a:pt x="27" y="1707"/>
                  </a:cubicBezTo>
                  <a:cubicBezTo>
                    <a:pt x="27" y="1707"/>
                    <a:pt x="27" y="1706"/>
                    <a:pt x="27" y="1706"/>
                  </a:cubicBezTo>
                  <a:cubicBezTo>
                    <a:pt x="26" y="1706"/>
                    <a:pt x="26" y="1707"/>
                    <a:pt x="26" y="1707"/>
                  </a:cubicBezTo>
                  <a:cubicBezTo>
                    <a:pt x="25" y="1708"/>
                    <a:pt x="26" y="1709"/>
                    <a:pt x="26" y="1710"/>
                  </a:cubicBezTo>
                  <a:moveTo>
                    <a:pt x="602" y="1964"/>
                  </a:moveTo>
                  <a:cubicBezTo>
                    <a:pt x="601" y="1964"/>
                    <a:pt x="601" y="1963"/>
                    <a:pt x="601" y="1963"/>
                  </a:cubicBezTo>
                  <a:cubicBezTo>
                    <a:pt x="600" y="1963"/>
                    <a:pt x="600" y="1962"/>
                    <a:pt x="599" y="1962"/>
                  </a:cubicBezTo>
                  <a:cubicBezTo>
                    <a:pt x="599" y="1962"/>
                    <a:pt x="598" y="1962"/>
                    <a:pt x="598" y="1962"/>
                  </a:cubicBezTo>
                  <a:cubicBezTo>
                    <a:pt x="598" y="1963"/>
                    <a:pt x="598" y="1963"/>
                    <a:pt x="598" y="1964"/>
                  </a:cubicBezTo>
                  <a:cubicBezTo>
                    <a:pt x="598" y="1964"/>
                    <a:pt x="599" y="1965"/>
                    <a:pt x="601" y="1965"/>
                  </a:cubicBezTo>
                  <a:cubicBezTo>
                    <a:pt x="601" y="1965"/>
                    <a:pt x="601" y="1965"/>
                    <a:pt x="602" y="1964"/>
                  </a:cubicBezTo>
                  <a:moveTo>
                    <a:pt x="1336" y="1182"/>
                  </a:moveTo>
                  <a:cubicBezTo>
                    <a:pt x="1336" y="1182"/>
                    <a:pt x="1336" y="1182"/>
                    <a:pt x="1336" y="1182"/>
                  </a:cubicBezTo>
                  <a:cubicBezTo>
                    <a:pt x="1336" y="1183"/>
                    <a:pt x="1336" y="1184"/>
                    <a:pt x="1337" y="1184"/>
                  </a:cubicBezTo>
                  <a:cubicBezTo>
                    <a:pt x="1337" y="1184"/>
                    <a:pt x="1338" y="1183"/>
                    <a:pt x="1338" y="1182"/>
                  </a:cubicBezTo>
                  <a:cubicBezTo>
                    <a:pt x="1338" y="1182"/>
                    <a:pt x="1338" y="1181"/>
                    <a:pt x="1338" y="1180"/>
                  </a:cubicBezTo>
                  <a:cubicBezTo>
                    <a:pt x="1338" y="1180"/>
                    <a:pt x="1337" y="1180"/>
                    <a:pt x="1337" y="1180"/>
                  </a:cubicBezTo>
                  <a:cubicBezTo>
                    <a:pt x="1336" y="1180"/>
                    <a:pt x="1336" y="1180"/>
                    <a:pt x="1336" y="1180"/>
                  </a:cubicBezTo>
                  <a:cubicBezTo>
                    <a:pt x="1336" y="1181"/>
                    <a:pt x="1336" y="1181"/>
                    <a:pt x="1336" y="1182"/>
                  </a:cubicBezTo>
                  <a:moveTo>
                    <a:pt x="1337" y="1196"/>
                  </a:moveTo>
                  <a:cubicBezTo>
                    <a:pt x="1337" y="1195"/>
                    <a:pt x="1337" y="1195"/>
                    <a:pt x="1337" y="1194"/>
                  </a:cubicBezTo>
                  <a:cubicBezTo>
                    <a:pt x="1336" y="1194"/>
                    <a:pt x="1335" y="1195"/>
                    <a:pt x="1335" y="1195"/>
                  </a:cubicBezTo>
                  <a:cubicBezTo>
                    <a:pt x="1335" y="1197"/>
                    <a:pt x="1335" y="1198"/>
                    <a:pt x="1335" y="1199"/>
                  </a:cubicBezTo>
                  <a:cubicBezTo>
                    <a:pt x="1335" y="1199"/>
                    <a:pt x="1335" y="1200"/>
                    <a:pt x="1335" y="1200"/>
                  </a:cubicBezTo>
                  <a:cubicBezTo>
                    <a:pt x="1336" y="1200"/>
                    <a:pt x="1336" y="1199"/>
                    <a:pt x="1336" y="1199"/>
                  </a:cubicBezTo>
                  <a:cubicBezTo>
                    <a:pt x="1336" y="1198"/>
                    <a:pt x="1337" y="1197"/>
                    <a:pt x="1337" y="1196"/>
                  </a:cubicBezTo>
                  <a:moveTo>
                    <a:pt x="40" y="1756"/>
                  </a:moveTo>
                  <a:cubicBezTo>
                    <a:pt x="39" y="1755"/>
                    <a:pt x="39" y="1754"/>
                    <a:pt x="38" y="1753"/>
                  </a:cubicBezTo>
                  <a:cubicBezTo>
                    <a:pt x="37" y="1754"/>
                    <a:pt x="37" y="1754"/>
                    <a:pt x="37" y="1756"/>
                  </a:cubicBezTo>
                  <a:cubicBezTo>
                    <a:pt x="37" y="1757"/>
                    <a:pt x="38" y="1757"/>
                    <a:pt x="39" y="1757"/>
                  </a:cubicBezTo>
                  <a:cubicBezTo>
                    <a:pt x="39" y="1757"/>
                    <a:pt x="40" y="1756"/>
                    <a:pt x="40" y="1756"/>
                  </a:cubicBezTo>
                  <a:moveTo>
                    <a:pt x="729" y="1941"/>
                  </a:moveTo>
                  <a:cubicBezTo>
                    <a:pt x="728" y="1941"/>
                    <a:pt x="727" y="1941"/>
                    <a:pt x="727" y="1941"/>
                  </a:cubicBezTo>
                  <a:cubicBezTo>
                    <a:pt x="726" y="1941"/>
                    <a:pt x="726" y="1942"/>
                    <a:pt x="725" y="1942"/>
                  </a:cubicBezTo>
                  <a:cubicBezTo>
                    <a:pt x="726" y="1942"/>
                    <a:pt x="726" y="1943"/>
                    <a:pt x="727" y="1943"/>
                  </a:cubicBezTo>
                  <a:cubicBezTo>
                    <a:pt x="728" y="1943"/>
                    <a:pt x="729" y="1942"/>
                    <a:pt x="731" y="1942"/>
                  </a:cubicBezTo>
                  <a:cubicBezTo>
                    <a:pt x="731" y="1942"/>
                    <a:pt x="731" y="1941"/>
                    <a:pt x="731" y="1941"/>
                  </a:cubicBezTo>
                  <a:cubicBezTo>
                    <a:pt x="731" y="1941"/>
                    <a:pt x="731" y="1941"/>
                    <a:pt x="730" y="1941"/>
                  </a:cubicBezTo>
                  <a:cubicBezTo>
                    <a:pt x="730" y="1941"/>
                    <a:pt x="730" y="1941"/>
                    <a:pt x="729" y="1941"/>
                  </a:cubicBezTo>
                  <a:moveTo>
                    <a:pt x="612" y="84"/>
                  </a:moveTo>
                  <a:cubicBezTo>
                    <a:pt x="613" y="84"/>
                    <a:pt x="614" y="84"/>
                    <a:pt x="615" y="84"/>
                  </a:cubicBezTo>
                  <a:cubicBezTo>
                    <a:pt x="615" y="84"/>
                    <a:pt x="616" y="84"/>
                    <a:pt x="616" y="83"/>
                  </a:cubicBezTo>
                  <a:cubicBezTo>
                    <a:pt x="615" y="83"/>
                    <a:pt x="615" y="82"/>
                    <a:pt x="615" y="82"/>
                  </a:cubicBezTo>
                  <a:cubicBezTo>
                    <a:pt x="613" y="84"/>
                    <a:pt x="611" y="83"/>
                    <a:pt x="610" y="83"/>
                  </a:cubicBezTo>
                  <a:cubicBezTo>
                    <a:pt x="610" y="83"/>
                    <a:pt x="609" y="84"/>
                    <a:pt x="609" y="84"/>
                  </a:cubicBezTo>
                  <a:cubicBezTo>
                    <a:pt x="610" y="84"/>
                    <a:pt x="610" y="84"/>
                    <a:pt x="610" y="84"/>
                  </a:cubicBezTo>
                  <a:cubicBezTo>
                    <a:pt x="611" y="84"/>
                    <a:pt x="612" y="84"/>
                    <a:pt x="612" y="84"/>
                  </a:cubicBezTo>
                  <a:moveTo>
                    <a:pt x="117" y="45"/>
                  </a:moveTo>
                  <a:cubicBezTo>
                    <a:pt x="117" y="46"/>
                    <a:pt x="117" y="47"/>
                    <a:pt x="117" y="47"/>
                  </a:cubicBezTo>
                  <a:cubicBezTo>
                    <a:pt x="117" y="47"/>
                    <a:pt x="118" y="48"/>
                    <a:pt x="118" y="48"/>
                  </a:cubicBezTo>
                  <a:cubicBezTo>
                    <a:pt x="118" y="48"/>
                    <a:pt x="119" y="47"/>
                    <a:pt x="119" y="47"/>
                  </a:cubicBezTo>
                  <a:cubicBezTo>
                    <a:pt x="119" y="46"/>
                    <a:pt x="119" y="46"/>
                    <a:pt x="119" y="45"/>
                  </a:cubicBezTo>
                  <a:cubicBezTo>
                    <a:pt x="118" y="45"/>
                    <a:pt x="118" y="44"/>
                    <a:pt x="117" y="44"/>
                  </a:cubicBezTo>
                  <a:cubicBezTo>
                    <a:pt x="117" y="44"/>
                    <a:pt x="117" y="45"/>
                    <a:pt x="117" y="45"/>
                  </a:cubicBezTo>
                  <a:moveTo>
                    <a:pt x="587" y="1975"/>
                  </a:moveTo>
                  <a:cubicBezTo>
                    <a:pt x="587" y="1975"/>
                    <a:pt x="587" y="1975"/>
                    <a:pt x="586" y="1975"/>
                  </a:cubicBezTo>
                  <a:cubicBezTo>
                    <a:pt x="584" y="1974"/>
                    <a:pt x="582" y="1974"/>
                    <a:pt x="580" y="1975"/>
                  </a:cubicBezTo>
                  <a:cubicBezTo>
                    <a:pt x="580" y="1975"/>
                    <a:pt x="580" y="1975"/>
                    <a:pt x="579" y="1975"/>
                  </a:cubicBezTo>
                  <a:cubicBezTo>
                    <a:pt x="582" y="1975"/>
                    <a:pt x="585" y="1975"/>
                    <a:pt x="587" y="1975"/>
                  </a:cubicBezTo>
                  <a:moveTo>
                    <a:pt x="408" y="1987"/>
                  </a:moveTo>
                  <a:cubicBezTo>
                    <a:pt x="408" y="1987"/>
                    <a:pt x="407" y="1987"/>
                    <a:pt x="406" y="1987"/>
                  </a:cubicBezTo>
                  <a:cubicBezTo>
                    <a:pt x="406" y="1987"/>
                    <a:pt x="406" y="1988"/>
                    <a:pt x="406" y="1988"/>
                  </a:cubicBezTo>
                  <a:cubicBezTo>
                    <a:pt x="406" y="1988"/>
                    <a:pt x="406" y="1988"/>
                    <a:pt x="406" y="1989"/>
                  </a:cubicBezTo>
                  <a:cubicBezTo>
                    <a:pt x="407" y="1987"/>
                    <a:pt x="409" y="1990"/>
                    <a:pt x="410" y="1988"/>
                  </a:cubicBezTo>
                  <a:cubicBezTo>
                    <a:pt x="410" y="1988"/>
                    <a:pt x="410" y="1988"/>
                    <a:pt x="410" y="1987"/>
                  </a:cubicBezTo>
                  <a:cubicBezTo>
                    <a:pt x="410" y="1987"/>
                    <a:pt x="410" y="1987"/>
                    <a:pt x="410" y="1987"/>
                  </a:cubicBezTo>
                  <a:cubicBezTo>
                    <a:pt x="409" y="1987"/>
                    <a:pt x="409" y="1987"/>
                    <a:pt x="408" y="1987"/>
                  </a:cubicBezTo>
                  <a:moveTo>
                    <a:pt x="389" y="1985"/>
                  </a:moveTo>
                  <a:cubicBezTo>
                    <a:pt x="387" y="1985"/>
                    <a:pt x="388" y="1983"/>
                    <a:pt x="386" y="1983"/>
                  </a:cubicBezTo>
                  <a:cubicBezTo>
                    <a:pt x="386" y="1983"/>
                    <a:pt x="385" y="1984"/>
                    <a:pt x="385" y="1985"/>
                  </a:cubicBezTo>
                  <a:cubicBezTo>
                    <a:pt x="384" y="1985"/>
                    <a:pt x="387" y="1986"/>
                    <a:pt x="388" y="1986"/>
                  </a:cubicBezTo>
                  <a:cubicBezTo>
                    <a:pt x="388" y="1986"/>
                    <a:pt x="388" y="1986"/>
                    <a:pt x="389" y="1985"/>
                  </a:cubicBezTo>
                  <a:moveTo>
                    <a:pt x="517" y="1974"/>
                  </a:moveTo>
                  <a:cubicBezTo>
                    <a:pt x="517" y="1975"/>
                    <a:pt x="516" y="1975"/>
                    <a:pt x="516" y="1975"/>
                  </a:cubicBezTo>
                  <a:cubicBezTo>
                    <a:pt x="516" y="1975"/>
                    <a:pt x="516" y="1976"/>
                    <a:pt x="517" y="1976"/>
                  </a:cubicBezTo>
                  <a:cubicBezTo>
                    <a:pt x="517" y="1977"/>
                    <a:pt x="518" y="1977"/>
                    <a:pt x="519" y="1977"/>
                  </a:cubicBezTo>
                  <a:cubicBezTo>
                    <a:pt x="519" y="1977"/>
                    <a:pt x="520" y="1977"/>
                    <a:pt x="520" y="1977"/>
                  </a:cubicBezTo>
                  <a:cubicBezTo>
                    <a:pt x="520" y="1976"/>
                    <a:pt x="518" y="1974"/>
                    <a:pt x="517" y="1974"/>
                  </a:cubicBezTo>
                  <a:moveTo>
                    <a:pt x="383" y="114"/>
                  </a:moveTo>
                  <a:cubicBezTo>
                    <a:pt x="383" y="114"/>
                    <a:pt x="384" y="114"/>
                    <a:pt x="384" y="113"/>
                  </a:cubicBezTo>
                  <a:cubicBezTo>
                    <a:pt x="385" y="112"/>
                    <a:pt x="383" y="112"/>
                    <a:pt x="383" y="112"/>
                  </a:cubicBezTo>
                  <a:cubicBezTo>
                    <a:pt x="382" y="112"/>
                    <a:pt x="382" y="112"/>
                    <a:pt x="381" y="112"/>
                  </a:cubicBezTo>
                  <a:cubicBezTo>
                    <a:pt x="381" y="112"/>
                    <a:pt x="381" y="113"/>
                    <a:pt x="381" y="113"/>
                  </a:cubicBezTo>
                  <a:cubicBezTo>
                    <a:pt x="381" y="113"/>
                    <a:pt x="381" y="114"/>
                    <a:pt x="381" y="114"/>
                  </a:cubicBezTo>
                  <a:cubicBezTo>
                    <a:pt x="382" y="114"/>
                    <a:pt x="382" y="114"/>
                    <a:pt x="383" y="114"/>
                  </a:cubicBezTo>
                  <a:moveTo>
                    <a:pt x="496" y="1977"/>
                  </a:moveTo>
                  <a:cubicBezTo>
                    <a:pt x="496" y="1976"/>
                    <a:pt x="496" y="1976"/>
                    <a:pt x="496" y="1976"/>
                  </a:cubicBezTo>
                  <a:cubicBezTo>
                    <a:pt x="494" y="1976"/>
                    <a:pt x="493" y="1976"/>
                    <a:pt x="492" y="1976"/>
                  </a:cubicBezTo>
                  <a:cubicBezTo>
                    <a:pt x="492" y="1976"/>
                    <a:pt x="491" y="1977"/>
                    <a:pt x="491" y="1977"/>
                  </a:cubicBezTo>
                  <a:cubicBezTo>
                    <a:pt x="492" y="1977"/>
                    <a:pt x="493" y="1977"/>
                    <a:pt x="493" y="1977"/>
                  </a:cubicBezTo>
                  <a:cubicBezTo>
                    <a:pt x="494" y="1976"/>
                    <a:pt x="494" y="1977"/>
                    <a:pt x="495" y="1977"/>
                  </a:cubicBezTo>
                  <a:cubicBezTo>
                    <a:pt x="495" y="1977"/>
                    <a:pt x="496" y="1977"/>
                    <a:pt x="496" y="1977"/>
                  </a:cubicBezTo>
                  <a:moveTo>
                    <a:pt x="749" y="82"/>
                  </a:moveTo>
                  <a:cubicBezTo>
                    <a:pt x="749" y="82"/>
                    <a:pt x="749" y="82"/>
                    <a:pt x="749" y="82"/>
                  </a:cubicBezTo>
                  <a:cubicBezTo>
                    <a:pt x="750" y="82"/>
                    <a:pt x="750" y="82"/>
                    <a:pt x="750" y="81"/>
                  </a:cubicBezTo>
                  <a:cubicBezTo>
                    <a:pt x="750" y="81"/>
                    <a:pt x="750" y="81"/>
                    <a:pt x="749" y="80"/>
                  </a:cubicBezTo>
                  <a:cubicBezTo>
                    <a:pt x="749" y="80"/>
                    <a:pt x="748" y="80"/>
                    <a:pt x="747" y="80"/>
                  </a:cubicBezTo>
                  <a:cubicBezTo>
                    <a:pt x="747" y="81"/>
                    <a:pt x="747" y="81"/>
                    <a:pt x="747" y="81"/>
                  </a:cubicBezTo>
                  <a:cubicBezTo>
                    <a:pt x="747" y="82"/>
                    <a:pt x="747" y="82"/>
                    <a:pt x="747" y="82"/>
                  </a:cubicBezTo>
                  <a:cubicBezTo>
                    <a:pt x="748" y="82"/>
                    <a:pt x="748" y="82"/>
                    <a:pt x="749" y="82"/>
                  </a:cubicBezTo>
                  <a:moveTo>
                    <a:pt x="485" y="99"/>
                  </a:moveTo>
                  <a:cubicBezTo>
                    <a:pt x="485" y="99"/>
                    <a:pt x="485" y="99"/>
                    <a:pt x="485" y="99"/>
                  </a:cubicBezTo>
                  <a:cubicBezTo>
                    <a:pt x="483" y="99"/>
                    <a:pt x="481" y="99"/>
                    <a:pt x="479" y="99"/>
                  </a:cubicBezTo>
                  <a:cubicBezTo>
                    <a:pt x="479" y="99"/>
                    <a:pt x="479" y="99"/>
                    <a:pt x="479" y="100"/>
                  </a:cubicBezTo>
                  <a:cubicBezTo>
                    <a:pt x="479" y="100"/>
                    <a:pt x="479" y="100"/>
                    <a:pt x="479" y="101"/>
                  </a:cubicBezTo>
                  <a:cubicBezTo>
                    <a:pt x="481" y="99"/>
                    <a:pt x="483" y="100"/>
                    <a:pt x="485" y="100"/>
                  </a:cubicBezTo>
                  <a:cubicBezTo>
                    <a:pt x="485" y="100"/>
                    <a:pt x="485" y="99"/>
                    <a:pt x="485" y="99"/>
                  </a:cubicBezTo>
                  <a:moveTo>
                    <a:pt x="382" y="1977"/>
                  </a:moveTo>
                  <a:cubicBezTo>
                    <a:pt x="382" y="1977"/>
                    <a:pt x="382" y="1977"/>
                    <a:pt x="382" y="1977"/>
                  </a:cubicBezTo>
                  <a:cubicBezTo>
                    <a:pt x="380" y="1976"/>
                    <a:pt x="380" y="1977"/>
                    <a:pt x="380" y="1978"/>
                  </a:cubicBezTo>
                  <a:cubicBezTo>
                    <a:pt x="380" y="1978"/>
                    <a:pt x="381" y="1979"/>
                    <a:pt x="382" y="1979"/>
                  </a:cubicBezTo>
                  <a:cubicBezTo>
                    <a:pt x="382" y="1977"/>
                    <a:pt x="383" y="1979"/>
                    <a:pt x="384" y="1978"/>
                  </a:cubicBezTo>
                  <a:cubicBezTo>
                    <a:pt x="384" y="1978"/>
                    <a:pt x="384" y="1977"/>
                    <a:pt x="384" y="1977"/>
                  </a:cubicBezTo>
                  <a:cubicBezTo>
                    <a:pt x="383" y="1976"/>
                    <a:pt x="383" y="1976"/>
                    <a:pt x="382" y="1977"/>
                  </a:cubicBezTo>
                  <a:moveTo>
                    <a:pt x="824" y="80"/>
                  </a:moveTo>
                  <a:cubicBezTo>
                    <a:pt x="825" y="80"/>
                    <a:pt x="825" y="80"/>
                    <a:pt x="825" y="80"/>
                  </a:cubicBezTo>
                  <a:cubicBezTo>
                    <a:pt x="825" y="80"/>
                    <a:pt x="826" y="80"/>
                    <a:pt x="826" y="79"/>
                  </a:cubicBezTo>
                  <a:cubicBezTo>
                    <a:pt x="826" y="79"/>
                    <a:pt x="825" y="79"/>
                    <a:pt x="825" y="79"/>
                  </a:cubicBezTo>
                  <a:cubicBezTo>
                    <a:pt x="824" y="78"/>
                    <a:pt x="824" y="78"/>
                    <a:pt x="823" y="79"/>
                  </a:cubicBezTo>
                  <a:cubicBezTo>
                    <a:pt x="823" y="79"/>
                    <a:pt x="822" y="79"/>
                    <a:pt x="822" y="79"/>
                  </a:cubicBezTo>
                  <a:cubicBezTo>
                    <a:pt x="822" y="80"/>
                    <a:pt x="823" y="80"/>
                    <a:pt x="823" y="80"/>
                  </a:cubicBezTo>
                  <a:cubicBezTo>
                    <a:pt x="823" y="81"/>
                    <a:pt x="824" y="80"/>
                    <a:pt x="824" y="80"/>
                  </a:cubicBezTo>
                  <a:moveTo>
                    <a:pt x="36" y="2062"/>
                  </a:moveTo>
                  <a:cubicBezTo>
                    <a:pt x="35" y="2061"/>
                    <a:pt x="34" y="2061"/>
                    <a:pt x="34" y="2061"/>
                  </a:cubicBezTo>
                  <a:cubicBezTo>
                    <a:pt x="33" y="2061"/>
                    <a:pt x="32" y="2061"/>
                    <a:pt x="32" y="2062"/>
                  </a:cubicBezTo>
                  <a:cubicBezTo>
                    <a:pt x="32" y="2063"/>
                    <a:pt x="33" y="2063"/>
                    <a:pt x="33" y="2064"/>
                  </a:cubicBezTo>
                  <a:cubicBezTo>
                    <a:pt x="34" y="2063"/>
                    <a:pt x="35" y="2063"/>
                    <a:pt x="36" y="2062"/>
                  </a:cubicBezTo>
                  <a:moveTo>
                    <a:pt x="553" y="1979"/>
                  </a:moveTo>
                  <a:cubicBezTo>
                    <a:pt x="553" y="1979"/>
                    <a:pt x="552" y="1979"/>
                    <a:pt x="551" y="1979"/>
                  </a:cubicBezTo>
                  <a:cubicBezTo>
                    <a:pt x="551" y="1979"/>
                    <a:pt x="551" y="1980"/>
                    <a:pt x="551" y="1980"/>
                  </a:cubicBezTo>
                  <a:cubicBezTo>
                    <a:pt x="551" y="1980"/>
                    <a:pt x="551" y="1981"/>
                    <a:pt x="551" y="1981"/>
                  </a:cubicBezTo>
                  <a:cubicBezTo>
                    <a:pt x="552" y="1981"/>
                    <a:pt x="554" y="1981"/>
                    <a:pt x="555" y="1980"/>
                  </a:cubicBezTo>
                  <a:cubicBezTo>
                    <a:pt x="555" y="1980"/>
                    <a:pt x="555" y="1980"/>
                    <a:pt x="555" y="1980"/>
                  </a:cubicBezTo>
                  <a:cubicBezTo>
                    <a:pt x="555" y="1979"/>
                    <a:pt x="555" y="1979"/>
                    <a:pt x="555" y="1979"/>
                  </a:cubicBezTo>
                  <a:cubicBezTo>
                    <a:pt x="554" y="1979"/>
                    <a:pt x="554" y="1979"/>
                    <a:pt x="553" y="1979"/>
                  </a:cubicBezTo>
                  <a:moveTo>
                    <a:pt x="811" y="79"/>
                  </a:moveTo>
                  <a:cubicBezTo>
                    <a:pt x="811" y="79"/>
                    <a:pt x="812" y="79"/>
                    <a:pt x="813" y="79"/>
                  </a:cubicBezTo>
                  <a:cubicBezTo>
                    <a:pt x="812" y="79"/>
                    <a:pt x="811" y="78"/>
                    <a:pt x="810" y="78"/>
                  </a:cubicBezTo>
                  <a:cubicBezTo>
                    <a:pt x="810" y="78"/>
                    <a:pt x="810" y="78"/>
                    <a:pt x="810" y="78"/>
                  </a:cubicBezTo>
                  <a:cubicBezTo>
                    <a:pt x="809" y="77"/>
                    <a:pt x="808" y="78"/>
                    <a:pt x="807" y="78"/>
                  </a:cubicBezTo>
                  <a:cubicBezTo>
                    <a:pt x="807" y="79"/>
                    <a:pt x="807" y="79"/>
                    <a:pt x="807" y="79"/>
                  </a:cubicBezTo>
                  <a:cubicBezTo>
                    <a:pt x="808" y="79"/>
                    <a:pt x="808" y="79"/>
                    <a:pt x="809" y="79"/>
                  </a:cubicBezTo>
                  <a:cubicBezTo>
                    <a:pt x="809" y="79"/>
                    <a:pt x="810" y="79"/>
                    <a:pt x="811" y="79"/>
                  </a:cubicBezTo>
                  <a:moveTo>
                    <a:pt x="584" y="1980"/>
                  </a:moveTo>
                  <a:cubicBezTo>
                    <a:pt x="585" y="1980"/>
                    <a:pt x="586" y="1980"/>
                    <a:pt x="587" y="1980"/>
                  </a:cubicBezTo>
                  <a:cubicBezTo>
                    <a:pt x="587" y="1980"/>
                    <a:pt x="587" y="1979"/>
                    <a:pt x="587" y="1979"/>
                  </a:cubicBezTo>
                  <a:cubicBezTo>
                    <a:pt x="587" y="1979"/>
                    <a:pt x="586" y="1978"/>
                    <a:pt x="586" y="1978"/>
                  </a:cubicBezTo>
                  <a:cubicBezTo>
                    <a:pt x="585" y="1979"/>
                    <a:pt x="583" y="1979"/>
                    <a:pt x="582" y="1979"/>
                  </a:cubicBezTo>
                  <a:cubicBezTo>
                    <a:pt x="582" y="1979"/>
                    <a:pt x="582" y="1980"/>
                    <a:pt x="582" y="1980"/>
                  </a:cubicBezTo>
                  <a:cubicBezTo>
                    <a:pt x="582" y="1980"/>
                    <a:pt x="582" y="1980"/>
                    <a:pt x="582" y="1980"/>
                  </a:cubicBezTo>
                  <a:cubicBezTo>
                    <a:pt x="583" y="1980"/>
                    <a:pt x="583" y="1980"/>
                    <a:pt x="584" y="1980"/>
                  </a:cubicBezTo>
                  <a:moveTo>
                    <a:pt x="485" y="1976"/>
                  </a:moveTo>
                  <a:cubicBezTo>
                    <a:pt x="484" y="1977"/>
                    <a:pt x="482" y="1976"/>
                    <a:pt x="483" y="1977"/>
                  </a:cubicBezTo>
                  <a:cubicBezTo>
                    <a:pt x="483" y="1978"/>
                    <a:pt x="483" y="1979"/>
                    <a:pt x="484" y="1979"/>
                  </a:cubicBezTo>
                  <a:cubicBezTo>
                    <a:pt x="485" y="1978"/>
                    <a:pt x="485" y="1978"/>
                    <a:pt x="486" y="1977"/>
                  </a:cubicBezTo>
                  <a:cubicBezTo>
                    <a:pt x="486" y="1977"/>
                    <a:pt x="485" y="1976"/>
                    <a:pt x="485" y="1976"/>
                  </a:cubicBezTo>
                  <a:moveTo>
                    <a:pt x="54" y="1238"/>
                  </a:moveTo>
                  <a:cubicBezTo>
                    <a:pt x="54" y="1238"/>
                    <a:pt x="54" y="1238"/>
                    <a:pt x="54" y="1238"/>
                  </a:cubicBezTo>
                  <a:cubicBezTo>
                    <a:pt x="53" y="1237"/>
                    <a:pt x="53" y="1237"/>
                    <a:pt x="52" y="1237"/>
                  </a:cubicBezTo>
                  <a:cubicBezTo>
                    <a:pt x="52" y="1237"/>
                    <a:pt x="51" y="1238"/>
                    <a:pt x="51" y="1239"/>
                  </a:cubicBezTo>
                  <a:cubicBezTo>
                    <a:pt x="52" y="1239"/>
                    <a:pt x="52" y="1240"/>
                    <a:pt x="52" y="1241"/>
                  </a:cubicBezTo>
                  <a:cubicBezTo>
                    <a:pt x="53" y="1241"/>
                    <a:pt x="53" y="1241"/>
                    <a:pt x="53" y="1241"/>
                  </a:cubicBezTo>
                  <a:cubicBezTo>
                    <a:pt x="54" y="1240"/>
                    <a:pt x="54" y="1239"/>
                    <a:pt x="54" y="1238"/>
                  </a:cubicBezTo>
                  <a:moveTo>
                    <a:pt x="840" y="1937"/>
                  </a:moveTo>
                  <a:cubicBezTo>
                    <a:pt x="840" y="1937"/>
                    <a:pt x="841" y="1937"/>
                    <a:pt x="842" y="1937"/>
                  </a:cubicBezTo>
                  <a:cubicBezTo>
                    <a:pt x="842" y="1937"/>
                    <a:pt x="842" y="1936"/>
                    <a:pt x="842" y="1936"/>
                  </a:cubicBezTo>
                  <a:cubicBezTo>
                    <a:pt x="842" y="1936"/>
                    <a:pt x="842" y="1935"/>
                    <a:pt x="842" y="1935"/>
                  </a:cubicBezTo>
                  <a:cubicBezTo>
                    <a:pt x="840" y="1936"/>
                    <a:pt x="839" y="1936"/>
                    <a:pt x="837" y="1936"/>
                  </a:cubicBezTo>
                  <a:cubicBezTo>
                    <a:pt x="837" y="1936"/>
                    <a:pt x="837" y="1937"/>
                    <a:pt x="837" y="1937"/>
                  </a:cubicBezTo>
                  <a:cubicBezTo>
                    <a:pt x="837" y="1937"/>
                    <a:pt x="837" y="1937"/>
                    <a:pt x="837" y="1937"/>
                  </a:cubicBezTo>
                  <a:cubicBezTo>
                    <a:pt x="838" y="1937"/>
                    <a:pt x="839" y="1937"/>
                    <a:pt x="840" y="1937"/>
                  </a:cubicBezTo>
                  <a:moveTo>
                    <a:pt x="656" y="1961"/>
                  </a:moveTo>
                  <a:cubicBezTo>
                    <a:pt x="656" y="1961"/>
                    <a:pt x="655" y="1962"/>
                    <a:pt x="655" y="1962"/>
                  </a:cubicBezTo>
                  <a:cubicBezTo>
                    <a:pt x="656" y="1963"/>
                    <a:pt x="656" y="1964"/>
                    <a:pt x="656" y="1964"/>
                  </a:cubicBezTo>
                  <a:cubicBezTo>
                    <a:pt x="657" y="1965"/>
                    <a:pt x="657" y="1965"/>
                    <a:pt x="658" y="1965"/>
                  </a:cubicBezTo>
                  <a:cubicBezTo>
                    <a:pt x="658" y="1964"/>
                    <a:pt x="658" y="1964"/>
                    <a:pt x="658" y="1963"/>
                  </a:cubicBezTo>
                  <a:cubicBezTo>
                    <a:pt x="658" y="1963"/>
                    <a:pt x="657" y="1962"/>
                    <a:pt x="657" y="1961"/>
                  </a:cubicBezTo>
                  <a:cubicBezTo>
                    <a:pt x="657" y="1961"/>
                    <a:pt x="656" y="1961"/>
                    <a:pt x="656" y="1961"/>
                  </a:cubicBezTo>
                  <a:moveTo>
                    <a:pt x="824" y="1961"/>
                  </a:moveTo>
                  <a:cubicBezTo>
                    <a:pt x="824" y="1960"/>
                    <a:pt x="824" y="1960"/>
                    <a:pt x="824" y="1960"/>
                  </a:cubicBezTo>
                  <a:cubicBezTo>
                    <a:pt x="822" y="1960"/>
                    <a:pt x="820" y="1960"/>
                    <a:pt x="819" y="1960"/>
                  </a:cubicBezTo>
                  <a:cubicBezTo>
                    <a:pt x="819" y="1960"/>
                    <a:pt x="818" y="1961"/>
                    <a:pt x="819" y="1961"/>
                  </a:cubicBezTo>
                  <a:cubicBezTo>
                    <a:pt x="819" y="1961"/>
                    <a:pt x="819" y="1962"/>
                    <a:pt x="819" y="1962"/>
                  </a:cubicBezTo>
                  <a:cubicBezTo>
                    <a:pt x="821" y="1961"/>
                    <a:pt x="822" y="1961"/>
                    <a:pt x="824" y="1961"/>
                  </a:cubicBezTo>
                  <a:cubicBezTo>
                    <a:pt x="824" y="1961"/>
                    <a:pt x="824" y="1961"/>
                    <a:pt x="824" y="1961"/>
                  </a:cubicBezTo>
                  <a:moveTo>
                    <a:pt x="1333" y="1250"/>
                  </a:moveTo>
                  <a:cubicBezTo>
                    <a:pt x="1333" y="1250"/>
                    <a:pt x="1333" y="1250"/>
                    <a:pt x="1333" y="1250"/>
                  </a:cubicBezTo>
                  <a:cubicBezTo>
                    <a:pt x="1333" y="1250"/>
                    <a:pt x="1332" y="1249"/>
                    <a:pt x="1332" y="1249"/>
                  </a:cubicBezTo>
                  <a:cubicBezTo>
                    <a:pt x="1332" y="1249"/>
                    <a:pt x="1331" y="1249"/>
                    <a:pt x="1331" y="1250"/>
                  </a:cubicBezTo>
                  <a:cubicBezTo>
                    <a:pt x="1331" y="1251"/>
                    <a:pt x="1331" y="1251"/>
                    <a:pt x="1331" y="1252"/>
                  </a:cubicBezTo>
                  <a:cubicBezTo>
                    <a:pt x="1331" y="1252"/>
                    <a:pt x="1332" y="1253"/>
                    <a:pt x="1332" y="1253"/>
                  </a:cubicBezTo>
                  <a:cubicBezTo>
                    <a:pt x="1332" y="1253"/>
                    <a:pt x="1333" y="1252"/>
                    <a:pt x="1333" y="1252"/>
                  </a:cubicBezTo>
                  <a:cubicBezTo>
                    <a:pt x="1333" y="1251"/>
                    <a:pt x="1333" y="1251"/>
                    <a:pt x="1333" y="1250"/>
                  </a:cubicBezTo>
                  <a:moveTo>
                    <a:pt x="1324" y="1250"/>
                  </a:moveTo>
                  <a:cubicBezTo>
                    <a:pt x="1324" y="1250"/>
                    <a:pt x="1324" y="1250"/>
                    <a:pt x="1324" y="1250"/>
                  </a:cubicBezTo>
                  <a:cubicBezTo>
                    <a:pt x="1324" y="1251"/>
                    <a:pt x="1324" y="1252"/>
                    <a:pt x="1324" y="1252"/>
                  </a:cubicBezTo>
                  <a:cubicBezTo>
                    <a:pt x="1325" y="1252"/>
                    <a:pt x="1326" y="1252"/>
                    <a:pt x="1325" y="1253"/>
                  </a:cubicBezTo>
                  <a:cubicBezTo>
                    <a:pt x="1325" y="1253"/>
                    <a:pt x="1325" y="1253"/>
                    <a:pt x="1325" y="1253"/>
                  </a:cubicBezTo>
                  <a:cubicBezTo>
                    <a:pt x="1325" y="1253"/>
                    <a:pt x="1326" y="1253"/>
                    <a:pt x="1326" y="1253"/>
                  </a:cubicBezTo>
                  <a:cubicBezTo>
                    <a:pt x="1327" y="1252"/>
                    <a:pt x="1326" y="1250"/>
                    <a:pt x="1324" y="1250"/>
                  </a:cubicBezTo>
                  <a:moveTo>
                    <a:pt x="674" y="1961"/>
                  </a:moveTo>
                  <a:cubicBezTo>
                    <a:pt x="673" y="1960"/>
                    <a:pt x="673" y="1960"/>
                    <a:pt x="673" y="1960"/>
                  </a:cubicBezTo>
                  <a:cubicBezTo>
                    <a:pt x="672" y="1960"/>
                    <a:pt x="670" y="1960"/>
                    <a:pt x="669" y="1960"/>
                  </a:cubicBezTo>
                  <a:cubicBezTo>
                    <a:pt x="669" y="1960"/>
                    <a:pt x="669" y="1961"/>
                    <a:pt x="669" y="1961"/>
                  </a:cubicBezTo>
                  <a:cubicBezTo>
                    <a:pt x="669" y="1962"/>
                    <a:pt x="670" y="1962"/>
                    <a:pt x="670" y="1963"/>
                  </a:cubicBezTo>
                  <a:cubicBezTo>
                    <a:pt x="671" y="1963"/>
                    <a:pt x="671" y="1963"/>
                    <a:pt x="672" y="1962"/>
                  </a:cubicBezTo>
                  <a:cubicBezTo>
                    <a:pt x="670" y="1961"/>
                    <a:pt x="671" y="1961"/>
                    <a:pt x="672" y="1961"/>
                  </a:cubicBezTo>
                  <a:cubicBezTo>
                    <a:pt x="673" y="1961"/>
                    <a:pt x="673" y="1961"/>
                    <a:pt x="674" y="1961"/>
                  </a:cubicBezTo>
                  <a:moveTo>
                    <a:pt x="50" y="1302"/>
                  </a:moveTo>
                  <a:cubicBezTo>
                    <a:pt x="50" y="1301"/>
                    <a:pt x="50" y="1301"/>
                    <a:pt x="50" y="1301"/>
                  </a:cubicBezTo>
                  <a:cubicBezTo>
                    <a:pt x="50" y="1299"/>
                    <a:pt x="50" y="1300"/>
                    <a:pt x="49" y="1301"/>
                  </a:cubicBezTo>
                  <a:cubicBezTo>
                    <a:pt x="48" y="1301"/>
                    <a:pt x="48" y="1301"/>
                    <a:pt x="47" y="1301"/>
                  </a:cubicBezTo>
                  <a:cubicBezTo>
                    <a:pt x="47" y="1301"/>
                    <a:pt x="47" y="1301"/>
                    <a:pt x="47" y="1301"/>
                  </a:cubicBezTo>
                  <a:cubicBezTo>
                    <a:pt x="48" y="1302"/>
                    <a:pt x="48" y="1302"/>
                    <a:pt x="49" y="1303"/>
                  </a:cubicBezTo>
                  <a:cubicBezTo>
                    <a:pt x="49" y="1303"/>
                    <a:pt x="50" y="1303"/>
                    <a:pt x="50" y="1303"/>
                  </a:cubicBezTo>
                  <a:cubicBezTo>
                    <a:pt x="50" y="1303"/>
                    <a:pt x="50" y="1302"/>
                    <a:pt x="50" y="1302"/>
                  </a:cubicBezTo>
                  <a:moveTo>
                    <a:pt x="42" y="1332"/>
                  </a:moveTo>
                  <a:cubicBezTo>
                    <a:pt x="43" y="1332"/>
                    <a:pt x="43" y="1331"/>
                    <a:pt x="44" y="1330"/>
                  </a:cubicBezTo>
                  <a:cubicBezTo>
                    <a:pt x="44" y="1329"/>
                    <a:pt x="44" y="1329"/>
                    <a:pt x="43" y="1329"/>
                  </a:cubicBezTo>
                  <a:cubicBezTo>
                    <a:pt x="43" y="1328"/>
                    <a:pt x="43" y="1328"/>
                    <a:pt x="43" y="1328"/>
                  </a:cubicBezTo>
                  <a:cubicBezTo>
                    <a:pt x="42" y="1330"/>
                    <a:pt x="41" y="1331"/>
                    <a:pt x="41" y="1332"/>
                  </a:cubicBezTo>
                  <a:cubicBezTo>
                    <a:pt x="41" y="1332"/>
                    <a:pt x="41" y="1332"/>
                    <a:pt x="42" y="1332"/>
                  </a:cubicBezTo>
                  <a:moveTo>
                    <a:pt x="46" y="1355"/>
                  </a:moveTo>
                  <a:cubicBezTo>
                    <a:pt x="46" y="1355"/>
                    <a:pt x="47" y="1354"/>
                    <a:pt x="48" y="1353"/>
                  </a:cubicBezTo>
                  <a:cubicBezTo>
                    <a:pt x="48" y="1353"/>
                    <a:pt x="47" y="1352"/>
                    <a:pt x="47" y="1352"/>
                  </a:cubicBezTo>
                  <a:cubicBezTo>
                    <a:pt x="47" y="1351"/>
                    <a:pt x="46" y="1351"/>
                    <a:pt x="46" y="1351"/>
                  </a:cubicBezTo>
                  <a:cubicBezTo>
                    <a:pt x="46" y="1353"/>
                    <a:pt x="45" y="1354"/>
                    <a:pt x="45" y="1355"/>
                  </a:cubicBezTo>
                  <a:cubicBezTo>
                    <a:pt x="45" y="1355"/>
                    <a:pt x="45" y="1355"/>
                    <a:pt x="46" y="1355"/>
                  </a:cubicBezTo>
                  <a:moveTo>
                    <a:pt x="59" y="1360"/>
                  </a:moveTo>
                  <a:cubicBezTo>
                    <a:pt x="59" y="1361"/>
                    <a:pt x="59" y="1362"/>
                    <a:pt x="58" y="1364"/>
                  </a:cubicBezTo>
                  <a:cubicBezTo>
                    <a:pt x="58" y="1364"/>
                    <a:pt x="59" y="1364"/>
                    <a:pt x="59" y="1364"/>
                  </a:cubicBezTo>
                  <a:cubicBezTo>
                    <a:pt x="60" y="1363"/>
                    <a:pt x="61" y="1363"/>
                    <a:pt x="61" y="1362"/>
                  </a:cubicBezTo>
                  <a:cubicBezTo>
                    <a:pt x="61" y="1362"/>
                    <a:pt x="61" y="1361"/>
                    <a:pt x="60" y="1361"/>
                  </a:cubicBezTo>
                  <a:cubicBezTo>
                    <a:pt x="60" y="1360"/>
                    <a:pt x="60" y="1360"/>
                    <a:pt x="59" y="1360"/>
                  </a:cubicBezTo>
                  <a:moveTo>
                    <a:pt x="835" y="77"/>
                  </a:moveTo>
                  <a:cubicBezTo>
                    <a:pt x="834" y="77"/>
                    <a:pt x="833" y="77"/>
                    <a:pt x="833" y="77"/>
                  </a:cubicBezTo>
                  <a:cubicBezTo>
                    <a:pt x="832" y="77"/>
                    <a:pt x="832" y="77"/>
                    <a:pt x="832" y="77"/>
                  </a:cubicBezTo>
                  <a:cubicBezTo>
                    <a:pt x="832" y="77"/>
                    <a:pt x="832" y="77"/>
                    <a:pt x="833" y="77"/>
                  </a:cubicBezTo>
                  <a:cubicBezTo>
                    <a:pt x="834" y="78"/>
                    <a:pt x="835" y="77"/>
                    <a:pt x="836" y="78"/>
                  </a:cubicBezTo>
                  <a:cubicBezTo>
                    <a:pt x="836" y="79"/>
                    <a:pt x="837" y="78"/>
                    <a:pt x="838" y="78"/>
                  </a:cubicBezTo>
                  <a:cubicBezTo>
                    <a:pt x="837" y="77"/>
                    <a:pt x="837" y="77"/>
                    <a:pt x="837" y="77"/>
                  </a:cubicBezTo>
                  <a:cubicBezTo>
                    <a:pt x="836" y="76"/>
                    <a:pt x="836" y="77"/>
                    <a:pt x="835" y="77"/>
                  </a:cubicBezTo>
                  <a:moveTo>
                    <a:pt x="770" y="77"/>
                  </a:moveTo>
                  <a:cubicBezTo>
                    <a:pt x="771" y="77"/>
                    <a:pt x="772" y="76"/>
                    <a:pt x="772" y="76"/>
                  </a:cubicBezTo>
                  <a:cubicBezTo>
                    <a:pt x="772" y="76"/>
                    <a:pt x="771" y="75"/>
                    <a:pt x="770" y="75"/>
                  </a:cubicBezTo>
                  <a:cubicBezTo>
                    <a:pt x="770" y="75"/>
                    <a:pt x="769" y="75"/>
                    <a:pt x="769" y="74"/>
                  </a:cubicBezTo>
                  <a:cubicBezTo>
                    <a:pt x="768" y="74"/>
                    <a:pt x="768" y="73"/>
                    <a:pt x="768" y="74"/>
                  </a:cubicBezTo>
                  <a:cubicBezTo>
                    <a:pt x="768" y="75"/>
                    <a:pt x="768" y="75"/>
                    <a:pt x="768" y="76"/>
                  </a:cubicBezTo>
                  <a:cubicBezTo>
                    <a:pt x="769" y="76"/>
                    <a:pt x="769" y="76"/>
                    <a:pt x="770" y="77"/>
                  </a:cubicBezTo>
                  <a:moveTo>
                    <a:pt x="34" y="1434"/>
                  </a:moveTo>
                  <a:cubicBezTo>
                    <a:pt x="33" y="1436"/>
                    <a:pt x="33" y="1436"/>
                    <a:pt x="33" y="1437"/>
                  </a:cubicBezTo>
                  <a:cubicBezTo>
                    <a:pt x="33" y="1438"/>
                    <a:pt x="34" y="1438"/>
                    <a:pt x="35" y="1438"/>
                  </a:cubicBezTo>
                  <a:cubicBezTo>
                    <a:pt x="35" y="1438"/>
                    <a:pt x="36" y="1437"/>
                    <a:pt x="36" y="1437"/>
                  </a:cubicBezTo>
                  <a:cubicBezTo>
                    <a:pt x="35" y="1436"/>
                    <a:pt x="35" y="1435"/>
                    <a:pt x="34" y="1434"/>
                  </a:cubicBezTo>
                  <a:moveTo>
                    <a:pt x="619" y="92"/>
                  </a:moveTo>
                  <a:cubicBezTo>
                    <a:pt x="618" y="92"/>
                    <a:pt x="617" y="92"/>
                    <a:pt x="617" y="92"/>
                  </a:cubicBezTo>
                  <a:cubicBezTo>
                    <a:pt x="616" y="92"/>
                    <a:pt x="616" y="93"/>
                    <a:pt x="616" y="93"/>
                  </a:cubicBezTo>
                  <a:cubicBezTo>
                    <a:pt x="616" y="93"/>
                    <a:pt x="617" y="94"/>
                    <a:pt x="617" y="94"/>
                  </a:cubicBezTo>
                  <a:cubicBezTo>
                    <a:pt x="618" y="94"/>
                    <a:pt x="619" y="93"/>
                    <a:pt x="620" y="93"/>
                  </a:cubicBezTo>
                  <a:cubicBezTo>
                    <a:pt x="620" y="93"/>
                    <a:pt x="620" y="92"/>
                    <a:pt x="621" y="92"/>
                  </a:cubicBezTo>
                  <a:cubicBezTo>
                    <a:pt x="621" y="92"/>
                    <a:pt x="620" y="92"/>
                    <a:pt x="620" y="92"/>
                  </a:cubicBezTo>
                  <a:cubicBezTo>
                    <a:pt x="620" y="92"/>
                    <a:pt x="619" y="92"/>
                    <a:pt x="619" y="92"/>
                  </a:cubicBezTo>
                  <a:moveTo>
                    <a:pt x="36" y="1488"/>
                  </a:moveTo>
                  <a:cubicBezTo>
                    <a:pt x="36" y="1488"/>
                    <a:pt x="35" y="1488"/>
                    <a:pt x="35" y="1488"/>
                  </a:cubicBezTo>
                  <a:cubicBezTo>
                    <a:pt x="35" y="1488"/>
                    <a:pt x="34" y="1489"/>
                    <a:pt x="34" y="1489"/>
                  </a:cubicBezTo>
                  <a:cubicBezTo>
                    <a:pt x="33" y="1490"/>
                    <a:pt x="33" y="1491"/>
                    <a:pt x="34" y="1492"/>
                  </a:cubicBezTo>
                  <a:cubicBezTo>
                    <a:pt x="34" y="1492"/>
                    <a:pt x="35" y="1491"/>
                    <a:pt x="36" y="1491"/>
                  </a:cubicBezTo>
                  <a:cubicBezTo>
                    <a:pt x="36" y="1490"/>
                    <a:pt x="36" y="1489"/>
                    <a:pt x="36" y="1488"/>
                  </a:cubicBezTo>
                  <a:moveTo>
                    <a:pt x="450" y="138"/>
                  </a:moveTo>
                  <a:cubicBezTo>
                    <a:pt x="451" y="138"/>
                    <a:pt x="452" y="138"/>
                    <a:pt x="453" y="138"/>
                  </a:cubicBezTo>
                  <a:cubicBezTo>
                    <a:pt x="453" y="138"/>
                    <a:pt x="453" y="138"/>
                    <a:pt x="454" y="137"/>
                  </a:cubicBezTo>
                  <a:cubicBezTo>
                    <a:pt x="453" y="137"/>
                    <a:pt x="453" y="137"/>
                    <a:pt x="453" y="137"/>
                  </a:cubicBezTo>
                  <a:cubicBezTo>
                    <a:pt x="452" y="137"/>
                    <a:pt x="451" y="136"/>
                    <a:pt x="451" y="136"/>
                  </a:cubicBezTo>
                  <a:cubicBezTo>
                    <a:pt x="449" y="137"/>
                    <a:pt x="448" y="137"/>
                    <a:pt x="447" y="137"/>
                  </a:cubicBezTo>
                  <a:cubicBezTo>
                    <a:pt x="447" y="137"/>
                    <a:pt x="447" y="138"/>
                    <a:pt x="447" y="138"/>
                  </a:cubicBezTo>
                  <a:cubicBezTo>
                    <a:pt x="448" y="138"/>
                    <a:pt x="449" y="138"/>
                    <a:pt x="450" y="138"/>
                  </a:cubicBezTo>
                  <a:cubicBezTo>
                    <a:pt x="450" y="138"/>
                    <a:pt x="450" y="138"/>
                    <a:pt x="450" y="138"/>
                  </a:cubicBezTo>
                  <a:moveTo>
                    <a:pt x="436" y="1945"/>
                  </a:moveTo>
                  <a:cubicBezTo>
                    <a:pt x="436" y="1945"/>
                    <a:pt x="437" y="1944"/>
                    <a:pt x="437" y="1944"/>
                  </a:cubicBezTo>
                  <a:cubicBezTo>
                    <a:pt x="438" y="1942"/>
                    <a:pt x="436" y="1943"/>
                    <a:pt x="435" y="1943"/>
                  </a:cubicBezTo>
                  <a:cubicBezTo>
                    <a:pt x="435" y="1943"/>
                    <a:pt x="434" y="1943"/>
                    <a:pt x="434" y="1943"/>
                  </a:cubicBezTo>
                  <a:cubicBezTo>
                    <a:pt x="434" y="1943"/>
                    <a:pt x="434" y="1943"/>
                    <a:pt x="434" y="1944"/>
                  </a:cubicBezTo>
                  <a:cubicBezTo>
                    <a:pt x="434" y="1944"/>
                    <a:pt x="434" y="1945"/>
                    <a:pt x="434" y="1945"/>
                  </a:cubicBezTo>
                  <a:cubicBezTo>
                    <a:pt x="434" y="1945"/>
                    <a:pt x="435" y="1945"/>
                    <a:pt x="436" y="1945"/>
                  </a:cubicBezTo>
                  <a:moveTo>
                    <a:pt x="26" y="1664"/>
                  </a:moveTo>
                  <a:cubicBezTo>
                    <a:pt x="26" y="1663"/>
                    <a:pt x="27" y="1663"/>
                    <a:pt x="26" y="1663"/>
                  </a:cubicBezTo>
                  <a:cubicBezTo>
                    <a:pt x="26" y="1662"/>
                    <a:pt x="26" y="1662"/>
                    <a:pt x="26" y="1662"/>
                  </a:cubicBezTo>
                  <a:cubicBezTo>
                    <a:pt x="26" y="1662"/>
                    <a:pt x="26" y="1662"/>
                    <a:pt x="26" y="1662"/>
                  </a:cubicBezTo>
                  <a:cubicBezTo>
                    <a:pt x="25" y="1663"/>
                    <a:pt x="25" y="1664"/>
                    <a:pt x="25" y="1665"/>
                  </a:cubicBezTo>
                  <a:cubicBezTo>
                    <a:pt x="25" y="1665"/>
                    <a:pt x="25" y="1666"/>
                    <a:pt x="25" y="1666"/>
                  </a:cubicBezTo>
                  <a:cubicBezTo>
                    <a:pt x="26" y="1666"/>
                    <a:pt x="26" y="1666"/>
                    <a:pt x="26" y="1665"/>
                  </a:cubicBezTo>
                  <a:cubicBezTo>
                    <a:pt x="27" y="1665"/>
                    <a:pt x="26" y="1664"/>
                    <a:pt x="26" y="1664"/>
                  </a:cubicBezTo>
                  <a:moveTo>
                    <a:pt x="532" y="1945"/>
                  </a:moveTo>
                  <a:cubicBezTo>
                    <a:pt x="532" y="1944"/>
                    <a:pt x="531" y="1943"/>
                    <a:pt x="530" y="1943"/>
                  </a:cubicBezTo>
                  <a:cubicBezTo>
                    <a:pt x="530" y="1943"/>
                    <a:pt x="530" y="1943"/>
                    <a:pt x="530" y="1943"/>
                  </a:cubicBezTo>
                  <a:cubicBezTo>
                    <a:pt x="529" y="1945"/>
                    <a:pt x="530" y="1946"/>
                    <a:pt x="532" y="1946"/>
                  </a:cubicBezTo>
                  <a:cubicBezTo>
                    <a:pt x="532" y="1946"/>
                    <a:pt x="532" y="1945"/>
                    <a:pt x="532" y="1945"/>
                  </a:cubicBezTo>
                  <a:moveTo>
                    <a:pt x="677" y="1970"/>
                  </a:moveTo>
                  <a:cubicBezTo>
                    <a:pt x="678" y="1970"/>
                    <a:pt x="679" y="1970"/>
                    <a:pt x="680" y="1970"/>
                  </a:cubicBezTo>
                  <a:cubicBezTo>
                    <a:pt x="680" y="1969"/>
                    <a:pt x="681" y="1969"/>
                    <a:pt x="681" y="1968"/>
                  </a:cubicBezTo>
                  <a:cubicBezTo>
                    <a:pt x="680" y="1968"/>
                    <a:pt x="680" y="1968"/>
                    <a:pt x="679" y="1968"/>
                  </a:cubicBezTo>
                  <a:cubicBezTo>
                    <a:pt x="679" y="1968"/>
                    <a:pt x="678" y="1969"/>
                    <a:pt x="678" y="1969"/>
                  </a:cubicBezTo>
                  <a:cubicBezTo>
                    <a:pt x="677" y="1967"/>
                    <a:pt x="676" y="1969"/>
                    <a:pt x="676" y="1969"/>
                  </a:cubicBezTo>
                  <a:cubicBezTo>
                    <a:pt x="676" y="1969"/>
                    <a:pt x="677" y="1970"/>
                    <a:pt x="677" y="1970"/>
                  </a:cubicBezTo>
                  <a:moveTo>
                    <a:pt x="75" y="937"/>
                  </a:moveTo>
                  <a:cubicBezTo>
                    <a:pt x="75" y="938"/>
                    <a:pt x="75" y="938"/>
                    <a:pt x="75" y="939"/>
                  </a:cubicBezTo>
                  <a:cubicBezTo>
                    <a:pt x="75" y="939"/>
                    <a:pt x="76" y="939"/>
                    <a:pt x="76" y="939"/>
                  </a:cubicBezTo>
                  <a:cubicBezTo>
                    <a:pt x="76" y="939"/>
                    <a:pt x="76" y="939"/>
                    <a:pt x="76" y="939"/>
                  </a:cubicBezTo>
                  <a:cubicBezTo>
                    <a:pt x="77" y="938"/>
                    <a:pt x="77" y="937"/>
                    <a:pt x="77" y="936"/>
                  </a:cubicBezTo>
                  <a:cubicBezTo>
                    <a:pt x="77" y="936"/>
                    <a:pt x="77" y="935"/>
                    <a:pt x="77" y="935"/>
                  </a:cubicBezTo>
                  <a:cubicBezTo>
                    <a:pt x="76" y="935"/>
                    <a:pt x="76" y="935"/>
                    <a:pt x="75" y="936"/>
                  </a:cubicBezTo>
                  <a:cubicBezTo>
                    <a:pt x="75" y="936"/>
                    <a:pt x="75" y="937"/>
                    <a:pt x="75" y="937"/>
                  </a:cubicBezTo>
                  <a:moveTo>
                    <a:pt x="26" y="1927"/>
                  </a:moveTo>
                  <a:cubicBezTo>
                    <a:pt x="25" y="1927"/>
                    <a:pt x="25" y="1926"/>
                    <a:pt x="25" y="1926"/>
                  </a:cubicBezTo>
                  <a:cubicBezTo>
                    <a:pt x="23" y="1925"/>
                    <a:pt x="24" y="1927"/>
                    <a:pt x="24" y="1927"/>
                  </a:cubicBezTo>
                  <a:cubicBezTo>
                    <a:pt x="24" y="1928"/>
                    <a:pt x="24" y="1928"/>
                    <a:pt x="24" y="1929"/>
                  </a:cubicBezTo>
                  <a:cubicBezTo>
                    <a:pt x="24" y="1929"/>
                    <a:pt x="24" y="1929"/>
                    <a:pt x="24" y="1929"/>
                  </a:cubicBezTo>
                  <a:cubicBezTo>
                    <a:pt x="25" y="1929"/>
                    <a:pt x="25" y="1929"/>
                    <a:pt x="25" y="1929"/>
                  </a:cubicBezTo>
                  <a:cubicBezTo>
                    <a:pt x="26" y="1928"/>
                    <a:pt x="26" y="1928"/>
                    <a:pt x="26" y="1927"/>
                  </a:cubicBezTo>
                  <a:moveTo>
                    <a:pt x="352" y="1969"/>
                  </a:moveTo>
                  <a:cubicBezTo>
                    <a:pt x="353" y="1969"/>
                    <a:pt x="354" y="1969"/>
                    <a:pt x="356" y="1968"/>
                  </a:cubicBezTo>
                  <a:cubicBezTo>
                    <a:pt x="355" y="1967"/>
                    <a:pt x="353" y="1968"/>
                    <a:pt x="352" y="1968"/>
                  </a:cubicBezTo>
                  <a:cubicBezTo>
                    <a:pt x="351" y="1968"/>
                    <a:pt x="349" y="1968"/>
                    <a:pt x="348" y="1968"/>
                  </a:cubicBezTo>
                  <a:cubicBezTo>
                    <a:pt x="349" y="1969"/>
                    <a:pt x="351" y="1968"/>
                    <a:pt x="352" y="1969"/>
                  </a:cubicBezTo>
                  <a:moveTo>
                    <a:pt x="481" y="1973"/>
                  </a:moveTo>
                  <a:cubicBezTo>
                    <a:pt x="481" y="1972"/>
                    <a:pt x="482" y="1972"/>
                    <a:pt x="482" y="1972"/>
                  </a:cubicBezTo>
                  <a:cubicBezTo>
                    <a:pt x="483" y="1970"/>
                    <a:pt x="481" y="1971"/>
                    <a:pt x="481" y="1971"/>
                  </a:cubicBezTo>
                  <a:cubicBezTo>
                    <a:pt x="480" y="1971"/>
                    <a:pt x="480" y="1971"/>
                    <a:pt x="479" y="1971"/>
                  </a:cubicBezTo>
                  <a:cubicBezTo>
                    <a:pt x="479" y="1971"/>
                    <a:pt x="479" y="1971"/>
                    <a:pt x="479" y="1971"/>
                  </a:cubicBezTo>
                  <a:cubicBezTo>
                    <a:pt x="479" y="1972"/>
                    <a:pt x="479" y="1972"/>
                    <a:pt x="479" y="1973"/>
                  </a:cubicBezTo>
                  <a:cubicBezTo>
                    <a:pt x="480" y="1973"/>
                    <a:pt x="480" y="1973"/>
                    <a:pt x="481" y="1973"/>
                  </a:cubicBezTo>
                  <a:moveTo>
                    <a:pt x="78" y="970"/>
                  </a:moveTo>
                  <a:cubicBezTo>
                    <a:pt x="78" y="971"/>
                    <a:pt x="78" y="971"/>
                    <a:pt x="78" y="971"/>
                  </a:cubicBezTo>
                  <a:cubicBezTo>
                    <a:pt x="78" y="971"/>
                    <a:pt x="79" y="972"/>
                    <a:pt x="79" y="972"/>
                  </a:cubicBezTo>
                  <a:cubicBezTo>
                    <a:pt x="79" y="972"/>
                    <a:pt x="79" y="972"/>
                    <a:pt x="80" y="971"/>
                  </a:cubicBezTo>
                  <a:cubicBezTo>
                    <a:pt x="80" y="971"/>
                    <a:pt x="80" y="970"/>
                    <a:pt x="81" y="969"/>
                  </a:cubicBezTo>
                  <a:cubicBezTo>
                    <a:pt x="81" y="969"/>
                    <a:pt x="81" y="968"/>
                    <a:pt x="80" y="968"/>
                  </a:cubicBezTo>
                  <a:cubicBezTo>
                    <a:pt x="79" y="968"/>
                    <a:pt x="78" y="968"/>
                    <a:pt x="78" y="970"/>
                  </a:cubicBezTo>
                  <a:moveTo>
                    <a:pt x="487" y="97"/>
                  </a:moveTo>
                  <a:cubicBezTo>
                    <a:pt x="488" y="96"/>
                    <a:pt x="489" y="98"/>
                    <a:pt x="489" y="96"/>
                  </a:cubicBezTo>
                  <a:cubicBezTo>
                    <a:pt x="489" y="94"/>
                    <a:pt x="488" y="95"/>
                    <a:pt x="487" y="95"/>
                  </a:cubicBezTo>
                  <a:cubicBezTo>
                    <a:pt x="487" y="95"/>
                    <a:pt x="486" y="95"/>
                    <a:pt x="486" y="95"/>
                  </a:cubicBezTo>
                  <a:cubicBezTo>
                    <a:pt x="486" y="95"/>
                    <a:pt x="485" y="96"/>
                    <a:pt x="485" y="96"/>
                  </a:cubicBezTo>
                  <a:cubicBezTo>
                    <a:pt x="486" y="96"/>
                    <a:pt x="486" y="96"/>
                    <a:pt x="486" y="97"/>
                  </a:cubicBezTo>
                  <a:cubicBezTo>
                    <a:pt x="487" y="97"/>
                    <a:pt x="487" y="97"/>
                    <a:pt x="487" y="97"/>
                  </a:cubicBezTo>
                  <a:moveTo>
                    <a:pt x="76" y="594"/>
                  </a:moveTo>
                  <a:cubicBezTo>
                    <a:pt x="76" y="594"/>
                    <a:pt x="76" y="593"/>
                    <a:pt x="76" y="592"/>
                  </a:cubicBezTo>
                  <a:cubicBezTo>
                    <a:pt x="76" y="592"/>
                    <a:pt x="75" y="592"/>
                    <a:pt x="75" y="592"/>
                  </a:cubicBezTo>
                  <a:cubicBezTo>
                    <a:pt x="74" y="593"/>
                    <a:pt x="74" y="595"/>
                    <a:pt x="75" y="596"/>
                  </a:cubicBezTo>
                  <a:cubicBezTo>
                    <a:pt x="75" y="596"/>
                    <a:pt x="76" y="596"/>
                    <a:pt x="76" y="596"/>
                  </a:cubicBezTo>
                  <a:cubicBezTo>
                    <a:pt x="76" y="595"/>
                    <a:pt x="76" y="595"/>
                    <a:pt x="76" y="594"/>
                  </a:cubicBezTo>
                  <a:moveTo>
                    <a:pt x="81" y="244"/>
                  </a:moveTo>
                  <a:cubicBezTo>
                    <a:pt x="81" y="244"/>
                    <a:pt x="81" y="245"/>
                    <a:pt x="81" y="245"/>
                  </a:cubicBezTo>
                  <a:cubicBezTo>
                    <a:pt x="82" y="246"/>
                    <a:pt x="82" y="246"/>
                    <a:pt x="82" y="247"/>
                  </a:cubicBezTo>
                  <a:cubicBezTo>
                    <a:pt x="82" y="247"/>
                    <a:pt x="83" y="247"/>
                    <a:pt x="83" y="247"/>
                  </a:cubicBezTo>
                  <a:cubicBezTo>
                    <a:pt x="83" y="246"/>
                    <a:pt x="83" y="245"/>
                    <a:pt x="83" y="245"/>
                  </a:cubicBezTo>
                  <a:cubicBezTo>
                    <a:pt x="82" y="244"/>
                    <a:pt x="82" y="243"/>
                    <a:pt x="82" y="242"/>
                  </a:cubicBezTo>
                  <a:cubicBezTo>
                    <a:pt x="82" y="242"/>
                    <a:pt x="82" y="242"/>
                    <a:pt x="82" y="242"/>
                  </a:cubicBezTo>
                  <a:cubicBezTo>
                    <a:pt x="81" y="242"/>
                    <a:pt x="81" y="242"/>
                    <a:pt x="81" y="243"/>
                  </a:cubicBezTo>
                  <a:cubicBezTo>
                    <a:pt x="81" y="243"/>
                    <a:pt x="81" y="243"/>
                    <a:pt x="81" y="244"/>
                  </a:cubicBezTo>
                  <a:moveTo>
                    <a:pt x="25" y="1914"/>
                  </a:moveTo>
                  <a:cubicBezTo>
                    <a:pt x="24" y="1913"/>
                    <a:pt x="24" y="1913"/>
                    <a:pt x="23" y="1913"/>
                  </a:cubicBezTo>
                  <a:cubicBezTo>
                    <a:pt x="23" y="1913"/>
                    <a:pt x="23" y="1913"/>
                    <a:pt x="23" y="1914"/>
                  </a:cubicBezTo>
                  <a:cubicBezTo>
                    <a:pt x="22" y="1914"/>
                    <a:pt x="22" y="1915"/>
                    <a:pt x="22" y="1915"/>
                  </a:cubicBezTo>
                  <a:cubicBezTo>
                    <a:pt x="22" y="1916"/>
                    <a:pt x="23" y="1916"/>
                    <a:pt x="23" y="1917"/>
                  </a:cubicBezTo>
                  <a:cubicBezTo>
                    <a:pt x="23" y="1916"/>
                    <a:pt x="24" y="1916"/>
                    <a:pt x="24" y="1915"/>
                  </a:cubicBezTo>
                  <a:cubicBezTo>
                    <a:pt x="24" y="1915"/>
                    <a:pt x="24" y="1914"/>
                    <a:pt x="25" y="1914"/>
                  </a:cubicBezTo>
                  <a:moveTo>
                    <a:pt x="1336" y="1208"/>
                  </a:moveTo>
                  <a:cubicBezTo>
                    <a:pt x="1336" y="1208"/>
                    <a:pt x="1336" y="1208"/>
                    <a:pt x="1335" y="1208"/>
                  </a:cubicBezTo>
                  <a:cubicBezTo>
                    <a:pt x="1335" y="1208"/>
                    <a:pt x="1335" y="1208"/>
                    <a:pt x="1334" y="1209"/>
                  </a:cubicBezTo>
                  <a:cubicBezTo>
                    <a:pt x="1334" y="1209"/>
                    <a:pt x="1334" y="1210"/>
                    <a:pt x="1334" y="1210"/>
                  </a:cubicBezTo>
                  <a:cubicBezTo>
                    <a:pt x="1334" y="1211"/>
                    <a:pt x="1334" y="1211"/>
                    <a:pt x="1335" y="1212"/>
                  </a:cubicBezTo>
                  <a:cubicBezTo>
                    <a:pt x="1335" y="1211"/>
                    <a:pt x="1336" y="1211"/>
                    <a:pt x="1336" y="1210"/>
                  </a:cubicBezTo>
                  <a:cubicBezTo>
                    <a:pt x="1336" y="1210"/>
                    <a:pt x="1336" y="1209"/>
                    <a:pt x="1336" y="1208"/>
                  </a:cubicBezTo>
                  <a:moveTo>
                    <a:pt x="860" y="77"/>
                  </a:moveTo>
                  <a:cubicBezTo>
                    <a:pt x="859" y="77"/>
                    <a:pt x="858" y="76"/>
                    <a:pt x="857" y="77"/>
                  </a:cubicBezTo>
                  <a:cubicBezTo>
                    <a:pt x="858" y="77"/>
                    <a:pt x="859" y="77"/>
                    <a:pt x="860" y="78"/>
                  </a:cubicBezTo>
                  <a:cubicBezTo>
                    <a:pt x="861" y="78"/>
                    <a:pt x="861" y="78"/>
                    <a:pt x="862" y="78"/>
                  </a:cubicBezTo>
                  <a:cubicBezTo>
                    <a:pt x="863" y="78"/>
                    <a:pt x="863" y="78"/>
                    <a:pt x="863" y="77"/>
                  </a:cubicBezTo>
                  <a:cubicBezTo>
                    <a:pt x="863" y="77"/>
                    <a:pt x="863" y="77"/>
                    <a:pt x="863" y="77"/>
                  </a:cubicBezTo>
                  <a:cubicBezTo>
                    <a:pt x="862" y="77"/>
                    <a:pt x="861" y="77"/>
                    <a:pt x="860" y="77"/>
                  </a:cubicBezTo>
                  <a:moveTo>
                    <a:pt x="55" y="1219"/>
                  </a:moveTo>
                  <a:cubicBezTo>
                    <a:pt x="55" y="1218"/>
                    <a:pt x="55" y="1218"/>
                    <a:pt x="55" y="1217"/>
                  </a:cubicBezTo>
                  <a:cubicBezTo>
                    <a:pt x="55" y="1217"/>
                    <a:pt x="55" y="1217"/>
                    <a:pt x="55" y="1216"/>
                  </a:cubicBezTo>
                  <a:cubicBezTo>
                    <a:pt x="55" y="1217"/>
                    <a:pt x="54" y="1217"/>
                    <a:pt x="54" y="1217"/>
                  </a:cubicBezTo>
                  <a:cubicBezTo>
                    <a:pt x="54" y="1218"/>
                    <a:pt x="54" y="1218"/>
                    <a:pt x="53" y="1219"/>
                  </a:cubicBezTo>
                  <a:cubicBezTo>
                    <a:pt x="53" y="1219"/>
                    <a:pt x="54" y="1220"/>
                    <a:pt x="54" y="1221"/>
                  </a:cubicBezTo>
                  <a:cubicBezTo>
                    <a:pt x="54" y="1221"/>
                    <a:pt x="54" y="1221"/>
                    <a:pt x="55" y="1221"/>
                  </a:cubicBezTo>
                  <a:cubicBezTo>
                    <a:pt x="55" y="1220"/>
                    <a:pt x="55" y="1220"/>
                    <a:pt x="55" y="1219"/>
                  </a:cubicBezTo>
                  <a:cubicBezTo>
                    <a:pt x="55" y="1219"/>
                    <a:pt x="55" y="1219"/>
                    <a:pt x="55" y="1219"/>
                  </a:cubicBezTo>
                  <a:moveTo>
                    <a:pt x="1332" y="1224"/>
                  </a:moveTo>
                  <a:cubicBezTo>
                    <a:pt x="1332" y="1224"/>
                    <a:pt x="1331" y="1223"/>
                    <a:pt x="1331" y="1223"/>
                  </a:cubicBezTo>
                  <a:cubicBezTo>
                    <a:pt x="1331" y="1223"/>
                    <a:pt x="1330" y="1223"/>
                    <a:pt x="1330" y="1223"/>
                  </a:cubicBezTo>
                  <a:cubicBezTo>
                    <a:pt x="1329" y="1224"/>
                    <a:pt x="1329" y="1224"/>
                    <a:pt x="1330" y="1225"/>
                  </a:cubicBezTo>
                  <a:cubicBezTo>
                    <a:pt x="1330" y="1225"/>
                    <a:pt x="1330" y="1226"/>
                    <a:pt x="1330" y="1227"/>
                  </a:cubicBezTo>
                  <a:cubicBezTo>
                    <a:pt x="1330" y="1227"/>
                    <a:pt x="1330" y="1227"/>
                    <a:pt x="1330" y="1227"/>
                  </a:cubicBezTo>
                  <a:cubicBezTo>
                    <a:pt x="1331" y="1227"/>
                    <a:pt x="1331" y="1227"/>
                    <a:pt x="1331" y="1227"/>
                  </a:cubicBezTo>
                  <a:cubicBezTo>
                    <a:pt x="1331" y="1226"/>
                    <a:pt x="1332" y="1225"/>
                    <a:pt x="1332" y="1224"/>
                  </a:cubicBezTo>
                  <a:moveTo>
                    <a:pt x="718" y="1925"/>
                  </a:moveTo>
                  <a:cubicBezTo>
                    <a:pt x="717" y="1925"/>
                    <a:pt x="716" y="1925"/>
                    <a:pt x="715" y="1925"/>
                  </a:cubicBezTo>
                  <a:cubicBezTo>
                    <a:pt x="715" y="1925"/>
                    <a:pt x="715" y="1925"/>
                    <a:pt x="715" y="1925"/>
                  </a:cubicBezTo>
                  <a:cubicBezTo>
                    <a:pt x="715" y="1926"/>
                    <a:pt x="715" y="1926"/>
                    <a:pt x="715" y="1926"/>
                  </a:cubicBezTo>
                  <a:cubicBezTo>
                    <a:pt x="716" y="1927"/>
                    <a:pt x="717" y="1927"/>
                    <a:pt x="717" y="1926"/>
                  </a:cubicBezTo>
                  <a:cubicBezTo>
                    <a:pt x="718" y="1926"/>
                    <a:pt x="718" y="1926"/>
                    <a:pt x="719" y="1925"/>
                  </a:cubicBezTo>
                  <a:cubicBezTo>
                    <a:pt x="718" y="1925"/>
                    <a:pt x="718" y="1925"/>
                    <a:pt x="718" y="1925"/>
                  </a:cubicBezTo>
                  <a:moveTo>
                    <a:pt x="9" y="1889"/>
                  </a:moveTo>
                  <a:cubicBezTo>
                    <a:pt x="9" y="1889"/>
                    <a:pt x="10" y="1889"/>
                    <a:pt x="10" y="1889"/>
                  </a:cubicBezTo>
                  <a:cubicBezTo>
                    <a:pt x="10" y="1889"/>
                    <a:pt x="11" y="1888"/>
                    <a:pt x="11" y="1888"/>
                  </a:cubicBezTo>
                  <a:cubicBezTo>
                    <a:pt x="11" y="1888"/>
                    <a:pt x="10" y="1887"/>
                    <a:pt x="10" y="1887"/>
                  </a:cubicBezTo>
                  <a:cubicBezTo>
                    <a:pt x="9" y="1887"/>
                    <a:pt x="9" y="1888"/>
                    <a:pt x="8" y="1888"/>
                  </a:cubicBezTo>
                  <a:cubicBezTo>
                    <a:pt x="8" y="1888"/>
                    <a:pt x="8" y="1888"/>
                    <a:pt x="7" y="1889"/>
                  </a:cubicBezTo>
                  <a:cubicBezTo>
                    <a:pt x="8" y="1889"/>
                    <a:pt x="8" y="1889"/>
                    <a:pt x="8" y="1889"/>
                  </a:cubicBezTo>
                  <a:cubicBezTo>
                    <a:pt x="8" y="1889"/>
                    <a:pt x="9" y="1889"/>
                    <a:pt x="9" y="1889"/>
                  </a:cubicBezTo>
                  <a:moveTo>
                    <a:pt x="30" y="1758"/>
                  </a:moveTo>
                  <a:cubicBezTo>
                    <a:pt x="30" y="1757"/>
                    <a:pt x="30" y="1757"/>
                    <a:pt x="30" y="1756"/>
                  </a:cubicBezTo>
                  <a:cubicBezTo>
                    <a:pt x="30" y="1756"/>
                    <a:pt x="30" y="1756"/>
                    <a:pt x="30" y="1756"/>
                  </a:cubicBezTo>
                  <a:cubicBezTo>
                    <a:pt x="29" y="1756"/>
                    <a:pt x="29" y="1757"/>
                    <a:pt x="28" y="1758"/>
                  </a:cubicBezTo>
                  <a:cubicBezTo>
                    <a:pt x="28" y="1758"/>
                    <a:pt x="29" y="1759"/>
                    <a:pt x="29" y="1759"/>
                  </a:cubicBezTo>
                  <a:cubicBezTo>
                    <a:pt x="29" y="1760"/>
                    <a:pt x="30" y="1759"/>
                    <a:pt x="30" y="1759"/>
                  </a:cubicBezTo>
                  <a:cubicBezTo>
                    <a:pt x="30" y="1759"/>
                    <a:pt x="30" y="1758"/>
                    <a:pt x="30" y="1758"/>
                  </a:cubicBezTo>
                  <a:moveTo>
                    <a:pt x="117" y="52"/>
                  </a:moveTo>
                  <a:cubicBezTo>
                    <a:pt x="117" y="51"/>
                    <a:pt x="117" y="51"/>
                    <a:pt x="118" y="51"/>
                  </a:cubicBezTo>
                  <a:cubicBezTo>
                    <a:pt x="118" y="51"/>
                    <a:pt x="119" y="50"/>
                    <a:pt x="119" y="50"/>
                  </a:cubicBezTo>
                  <a:cubicBezTo>
                    <a:pt x="119" y="49"/>
                    <a:pt x="119" y="49"/>
                    <a:pt x="119" y="49"/>
                  </a:cubicBezTo>
                  <a:cubicBezTo>
                    <a:pt x="118" y="49"/>
                    <a:pt x="117" y="49"/>
                    <a:pt x="116" y="50"/>
                  </a:cubicBezTo>
                  <a:cubicBezTo>
                    <a:pt x="116" y="50"/>
                    <a:pt x="116" y="51"/>
                    <a:pt x="117" y="52"/>
                  </a:cubicBezTo>
                  <a:moveTo>
                    <a:pt x="366" y="1992"/>
                  </a:moveTo>
                  <a:cubicBezTo>
                    <a:pt x="366" y="1992"/>
                    <a:pt x="367" y="1992"/>
                    <a:pt x="367" y="1991"/>
                  </a:cubicBezTo>
                  <a:cubicBezTo>
                    <a:pt x="367" y="1991"/>
                    <a:pt x="367" y="1990"/>
                    <a:pt x="367" y="1990"/>
                  </a:cubicBezTo>
                  <a:cubicBezTo>
                    <a:pt x="366" y="1989"/>
                    <a:pt x="364" y="1990"/>
                    <a:pt x="364" y="1991"/>
                  </a:cubicBezTo>
                  <a:cubicBezTo>
                    <a:pt x="364" y="1991"/>
                    <a:pt x="364" y="1992"/>
                    <a:pt x="364" y="1992"/>
                  </a:cubicBezTo>
                  <a:cubicBezTo>
                    <a:pt x="364" y="1992"/>
                    <a:pt x="365" y="1992"/>
                    <a:pt x="366" y="1992"/>
                  </a:cubicBezTo>
                  <a:moveTo>
                    <a:pt x="865" y="72"/>
                  </a:moveTo>
                  <a:cubicBezTo>
                    <a:pt x="866" y="72"/>
                    <a:pt x="867" y="72"/>
                    <a:pt x="868" y="71"/>
                  </a:cubicBezTo>
                  <a:cubicBezTo>
                    <a:pt x="867" y="70"/>
                    <a:pt x="866" y="71"/>
                    <a:pt x="865" y="71"/>
                  </a:cubicBezTo>
                  <a:cubicBezTo>
                    <a:pt x="864" y="71"/>
                    <a:pt x="863" y="71"/>
                    <a:pt x="862" y="71"/>
                  </a:cubicBezTo>
                  <a:cubicBezTo>
                    <a:pt x="863" y="72"/>
                    <a:pt x="864" y="71"/>
                    <a:pt x="865" y="72"/>
                  </a:cubicBezTo>
                  <a:moveTo>
                    <a:pt x="1362" y="269"/>
                  </a:moveTo>
                  <a:cubicBezTo>
                    <a:pt x="1362" y="269"/>
                    <a:pt x="1361" y="269"/>
                    <a:pt x="1361" y="269"/>
                  </a:cubicBezTo>
                  <a:cubicBezTo>
                    <a:pt x="1360" y="269"/>
                    <a:pt x="1359" y="268"/>
                    <a:pt x="1358" y="269"/>
                  </a:cubicBezTo>
                  <a:cubicBezTo>
                    <a:pt x="1358" y="269"/>
                    <a:pt x="1358" y="270"/>
                    <a:pt x="1358" y="270"/>
                  </a:cubicBezTo>
                  <a:cubicBezTo>
                    <a:pt x="1358" y="270"/>
                    <a:pt x="1359" y="271"/>
                    <a:pt x="1359" y="270"/>
                  </a:cubicBezTo>
                  <a:cubicBezTo>
                    <a:pt x="1360" y="270"/>
                    <a:pt x="1361" y="270"/>
                    <a:pt x="1362" y="269"/>
                  </a:cubicBezTo>
                  <a:moveTo>
                    <a:pt x="43" y="2099"/>
                  </a:moveTo>
                  <a:cubicBezTo>
                    <a:pt x="42" y="2097"/>
                    <a:pt x="42" y="2096"/>
                    <a:pt x="41" y="2095"/>
                  </a:cubicBezTo>
                  <a:cubicBezTo>
                    <a:pt x="41" y="2096"/>
                    <a:pt x="40" y="2097"/>
                    <a:pt x="40" y="2098"/>
                  </a:cubicBezTo>
                  <a:cubicBezTo>
                    <a:pt x="40" y="2098"/>
                    <a:pt x="41" y="2099"/>
                    <a:pt x="42" y="2099"/>
                  </a:cubicBezTo>
                  <a:cubicBezTo>
                    <a:pt x="42" y="2099"/>
                    <a:pt x="43" y="2099"/>
                    <a:pt x="43" y="2099"/>
                  </a:cubicBezTo>
                  <a:moveTo>
                    <a:pt x="507" y="1934"/>
                  </a:moveTo>
                  <a:cubicBezTo>
                    <a:pt x="507" y="1934"/>
                    <a:pt x="507" y="1934"/>
                    <a:pt x="507" y="1934"/>
                  </a:cubicBezTo>
                  <a:cubicBezTo>
                    <a:pt x="508" y="1934"/>
                    <a:pt x="508" y="1934"/>
                    <a:pt x="508" y="1934"/>
                  </a:cubicBezTo>
                  <a:cubicBezTo>
                    <a:pt x="509" y="1934"/>
                    <a:pt x="510" y="1934"/>
                    <a:pt x="510" y="1934"/>
                  </a:cubicBezTo>
                  <a:cubicBezTo>
                    <a:pt x="510" y="1933"/>
                    <a:pt x="509" y="1933"/>
                    <a:pt x="509" y="1933"/>
                  </a:cubicBezTo>
                  <a:cubicBezTo>
                    <a:pt x="508" y="1933"/>
                    <a:pt x="506" y="1934"/>
                    <a:pt x="506" y="1932"/>
                  </a:cubicBezTo>
                  <a:cubicBezTo>
                    <a:pt x="505" y="1932"/>
                    <a:pt x="505" y="1933"/>
                    <a:pt x="505" y="1933"/>
                  </a:cubicBezTo>
                  <a:cubicBezTo>
                    <a:pt x="505" y="1933"/>
                    <a:pt x="505" y="1934"/>
                    <a:pt x="505" y="1934"/>
                  </a:cubicBezTo>
                  <a:cubicBezTo>
                    <a:pt x="506" y="1934"/>
                    <a:pt x="507" y="1934"/>
                    <a:pt x="507" y="1934"/>
                  </a:cubicBezTo>
                  <a:moveTo>
                    <a:pt x="513" y="1934"/>
                  </a:moveTo>
                  <a:cubicBezTo>
                    <a:pt x="513" y="1934"/>
                    <a:pt x="514" y="1934"/>
                    <a:pt x="514" y="1934"/>
                  </a:cubicBezTo>
                  <a:cubicBezTo>
                    <a:pt x="514" y="1934"/>
                    <a:pt x="515" y="1934"/>
                    <a:pt x="515" y="1933"/>
                  </a:cubicBezTo>
                  <a:cubicBezTo>
                    <a:pt x="515" y="1933"/>
                    <a:pt x="514" y="1932"/>
                    <a:pt x="514" y="1932"/>
                  </a:cubicBezTo>
                  <a:cubicBezTo>
                    <a:pt x="513" y="1932"/>
                    <a:pt x="513" y="1933"/>
                    <a:pt x="512" y="1933"/>
                  </a:cubicBezTo>
                  <a:cubicBezTo>
                    <a:pt x="512" y="1933"/>
                    <a:pt x="512" y="1933"/>
                    <a:pt x="511" y="1934"/>
                  </a:cubicBezTo>
                  <a:cubicBezTo>
                    <a:pt x="512" y="1934"/>
                    <a:pt x="512" y="1934"/>
                    <a:pt x="512" y="1934"/>
                  </a:cubicBezTo>
                  <a:cubicBezTo>
                    <a:pt x="512" y="1934"/>
                    <a:pt x="513" y="1934"/>
                    <a:pt x="513" y="1934"/>
                  </a:cubicBezTo>
                  <a:moveTo>
                    <a:pt x="321" y="1974"/>
                  </a:moveTo>
                  <a:cubicBezTo>
                    <a:pt x="320" y="1974"/>
                    <a:pt x="319" y="1974"/>
                    <a:pt x="319" y="1975"/>
                  </a:cubicBezTo>
                  <a:cubicBezTo>
                    <a:pt x="319" y="1975"/>
                    <a:pt x="318" y="1975"/>
                    <a:pt x="318" y="1976"/>
                  </a:cubicBezTo>
                  <a:cubicBezTo>
                    <a:pt x="318" y="1976"/>
                    <a:pt x="319" y="1976"/>
                    <a:pt x="319" y="1976"/>
                  </a:cubicBezTo>
                  <a:cubicBezTo>
                    <a:pt x="320" y="1976"/>
                    <a:pt x="320" y="1976"/>
                    <a:pt x="321" y="1976"/>
                  </a:cubicBezTo>
                  <a:cubicBezTo>
                    <a:pt x="321" y="1976"/>
                    <a:pt x="322" y="1975"/>
                    <a:pt x="322" y="1975"/>
                  </a:cubicBezTo>
                  <a:cubicBezTo>
                    <a:pt x="322" y="1975"/>
                    <a:pt x="321" y="1975"/>
                    <a:pt x="321" y="1974"/>
                  </a:cubicBezTo>
                  <a:moveTo>
                    <a:pt x="355" y="1975"/>
                  </a:moveTo>
                  <a:cubicBezTo>
                    <a:pt x="356" y="1975"/>
                    <a:pt x="357" y="1975"/>
                    <a:pt x="357" y="1975"/>
                  </a:cubicBezTo>
                  <a:cubicBezTo>
                    <a:pt x="357" y="1975"/>
                    <a:pt x="358" y="1975"/>
                    <a:pt x="358" y="1975"/>
                  </a:cubicBezTo>
                  <a:cubicBezTo>
                    <a:pt x="358" y="1974"/>
                    <a:pt x="358" y="1974"/>
                    <a:pt x="357" y="1974"/>
                  </a:cubicBezTo>
                  <a:cubicBezTo>
                    <a:pt x="357" y="1973"/>
                    <a:pt x="354" y="1974"/>
                    <a:pt x="354" y="1974"/>
                  </a:cubicBezTo>
                  <a:cubicBezTo>
                    <a:pt x="354" y="1975"/>
                    <a:pt x="354" y="1975"/>
                    <a:pt x="354" y="1975"/>
                  </a:cubicBezTo>
                  <a:cubicBezTo>
                    <a:pt x="355" y="1975"/>
                    <a:pt x="355" y="1975"/>
                    <a:pt x="355" y="1975"/>
                  </a:cubicBezTo>
                  <a:moveTo>
                    <a:pt x="73" y="578"/>
                  </a:moveTo>
                  <a:cubicBezTo>
                    <a:pt x="73" y="578"/>
                    <a:pt x="73" y="578"/>
                    <a:pt x="72" y="578"/>
                  </a:cubicBezTo>
                  <a:cubicBezTo>
                    <a:pt x="71" y="579"/>
                    <a:pt x="72" y="580"/>
                    <a:pt x="72" y="581"/>
                  </a:cubicBezTo>
                  <a:cubicBezTo>
                    <a:pt x="72" y="582"/>
                    <a:pt x="72" y="582"/>
                    <a:pt x="72" y="582"/>
                  </a:cubicBezTo>
                  <a:cubicBezTo>
                    <a:pt x="73" y="582"/>
                    <a:pt x="73" y="582"/>
                    <a:pt x="73" y="581"/>
                  </a:cubicBezTo>
                  <a:cubicBezTo>
                    <a:pt x="72" y="580"/>
                    <a:pt x="74" y="579"/>
                    <a:pt x="74" y="579"/>
                  </a:cubicBezTo>
                  <a:cubicBezTo>
                    <a:pt x="73" y="578"/>
                    <a:pt x="73" y="578"/>
                    <a:pt x="73" y="578"/>
                  </a:cubicBezTo>
                  <a:moveTo>
                    <a:pt x="76" y="590"/>
                  </a:moveTo>
                  <a:cubicBezTo>
                    <a:pt x="76" y="589"/>
                    <a:pt x="76" y="588"/>
                    <a:pt x="76" y="588"/>
                  </a:cubicBezTo>
                  <a:cubicBezTo>
                    <a:pt x="76" y="588"/>
                    <a:pt x="76" y="588"/>
                    <a:pt x="76" y="588"/>
                  </a:cubicBezTo>
                  <a:cubicBezTo>
                    <a:pt x="75" y="588"/>
                    <a:pt x="74" y="590"/>
                    <a:pt x="75" y="591"/>
                  </a:cubicBezTo>
                  <a:cubicBezTo>
                    <a:pt x="75" y="591"/>
                    <a:pt x="75" y="591"/>
                    <a:pt x="75" y="591"/>
                  </a:cubicBezTo>
                  <a:cubicBezTo>
                    <a:pt x="76" y="591"/>
                    <a:pt x="76" y="591"/>
                    <a:pt x="76" y="591"/>
                  </a:cubicBezTo>
                  <a:cubicBezTo>
                    <a:pt x="76" y="590"/>
                    <a:pt x="76" y="590"/>
                    <a:pt x="76" y="590"/>
                  </a:cubicBezTo>
                  <a:moveTo>
                    <a:pt x="305" y="1973"/>
                  </a:moveTo>
                  <a:cubicBezTo>
                    <a:pt x="306" y="1972"/>
                    <a:pt x="306" y="1972"/>
                    <a:pt x="306" y="1971"/>
                  </a:cubicBezTo>
                  <a:cubicBezTo>
                    <a:pt x="306" y="1971"/>
                    <a:pt x="306" y="1970"/>
                    <a:pt x="307" y="1970"/>
                  </a:cubicBezTo>
                  <a:cubicBezTo>
                    <a:pt x="306" y="1970"/>
                    <a:pt x="305" y="1970"/>
                    <a:pt x="305" y="1970"/>
                  </a:cubicBezTo>
                  <a:cubicBezTo>
                    <a:pt x="303" y="1970"/>
                    <a:pt x="304" y="1971"/>
                    <a:pt x="304" y="1972"/>
                  </a:cubicBezTo>
                  <a:cubicBezTo>
                    <a:pt x="304" y="1972"/>
                    <a:pt x="304" y="1972"/>
                    <a:pt x="305" y="1973"/>
                  </a:cubicBezTo>
                  <a:moveTo>
                    <a:pt x="618" y="1971"/>
                  </a:moveTo>
                  <a:cubicBezTo>
                    <a:pt x="619" y="1971"/>
                    <a:pt x="620" y="1970"/>
                    <a:pt x="621" y="1970"/>
                  </a:cubicBezTo>
                  <a:cubicBezTo>
                    <a:pt x="621" y="1970"/>
                    <a:pt x="621" y="1969"/>
                    <a:pt x="622" y="1969"/>
                  </a:cubicBezTo>
                  <a:cubicBezTo>
                    <a:pt x="621" y="1969"/>
                    <a:pt x="621" y="1969"/>
                    <a:pt x="620" y="1969"/>
                  </a:cubicBezTo>
                  <a:cubicBezTo>
                    <a:pt x="619" y="1969"/>
                    <a:pt x="619" y="1970"/>
                    <a:pt x="618" y="1969"/>
                  </a:cubicBezTo>
                  <a:cubicBezTo>
                    <a:pt x="618" y="1969"/>
                    <a:pt x="617" y="1969"/>
                    <a:pt x="617" y="1969"/>
                  </a:cubicBezTo>
                  <a:cubicBezTo>
                    <a:pt x="617" y="1970"/>
                    <a:pt x="617" y="1970"/>
                    <a:pt x="617" y="1970"/>
                  </a:cubicBezTo>
                  <a:cubicBezTo>
                    <a:pt x="617" y="1971"/>
                    <a:pt x="618" y="1971"/>
                    <a:pt x="618" y="1971"/>
                  </a:cubicBezTo>
                  <a:moveTo>
                    <a:pt x="926" y="77"/>
                  </a:moveTo>
                  <a:cubicBezTo>
                    <a:pt x="925" y="77"/>
                    <a:pt x="923" y="76"/>
                    <a:pt x="924" y="77"/>
                  </a:cubicBezTo>
                  <a:cubicBezTo>
                    <a:pt x="924" y="79"/>
                    <a:pt x="926" y="77"/>
                    <a:pt x="927" y="77"/>
                  </a:cubicBezTo>
                  <a:cubicBezTo>
                    <a:pt x="927" y="78"/>
                    <a:pt x="928" y="78"/>
                    <a:pt x="928" y="77"/>
                  </a:cubicBezTo>
                  <a:cubicBezTo>
                    <a:pt x="928" y="77"/>
                    <a:pt x="929" y="77"/>
                    <a:pt x="929" y="77"/>
                  </a:cubicBezTo>
                  <a:cubicBezTo>
                    <a:pt x="929" y="77"/>
                    <a:pt x="928" y="77"/>
                    <a:pt x="928" y="77"/>
                  </a:cubicBezTo>
                  <a:cubicBezTo>
                    <a:pt x="928" y="77"/>
                    <a:pt x="927" y="77"/>
                    <a:pt x="926" y="77"/>
                  </a:cubicBezTo>
                  <a:moveTo>
                    <a:pt x="409" y="1976"/>
                  </a:moveTo>
                  <a:cubicBezTo>
                    <a:pt x="408" y="1976"/>
                    <a:pt x="407" y="1976"/>
                    <a:pt x="406" y="1976"/>
                  </a:cubicBezTo>
                  <a:cubicBezTo>
                    <a:pt x="406" y="1976"/>
                    <a:pt x="406" y="1977"/>
                    <a:pt x="406" y="1977"/>
                  </a:cubicBezTo>
                  <a:cubicBezTo>
                    <a:pt x="406" y="1977"/>
                    <a:pt x="406" y="1977"/>
                    <a:pt x="406" y="1977"/>
                  </a:cubicBezTo>
                  <a:cubicBezTo>
                    <a:pt x="408" y="1977"/>
                    <a:pt x="410" y="1977"/>
                    <a:pt x="412" y="1977"/>
                  </a:cubicBezTo>
                  <a:cubicBezTo>
                    <a:pt x="412" y="1977"/>
                    <a:pt x="412" y="1977"/>
                    <a:pt x="412" y="1977"/>
                  </a:cubicBezTo>
                  <a:cubicBezTo>
                    <a:pt x="412" y="1977"/>
                    <a:pt x="412" y="1976"/>
                    <a:pt x="412" y="1976"/>
                  </a:cubicBezTo>
                  <a:cubicBezTo>
                    <a:pt x="411" y="1976"/>
                    <a:pt x="410" y="1976"/>
                    <a:pt x="409" y="1976"/>
                  </a:cubicBezTo>
                  <a:moveTo>
                    <a:pt x="544" y="1967"/>
                  </a:moveTo>
                  <a:cubicBezTo>
                    <a:pt x="543" y="1967"/>
                    <a:pt x="543" y="1967"/>
                    <a:pt x="543" y="1967"/>
                  </a:cubicBezTo>
                  <a:cubicBezTo>
                    <a:pt x="542" y="1967"/>
                    <a:pt x="542" y="1967"/>
                    <a:pt x="542" y="1967"/>
                  </a:cubicBezTo>
                  <a:cubicBezTo>
                    <a:pt x="542" y="1969"/>
                    <a:pt x="545" y="1969"/>
                    <a:pt x="546" y="1968"/>
                  </a:cubicBezTo>
                  <a:cubicBezTo>
                    <a:pt x="546" y="1968"/>
                    <a:pt x="546" y="1967"/>
                    <a:pt x="546" y="1967"/>
                  </a:cubicBezTo>
                  <a:cubicBezTo>
                    <a:pt x="545" y="1967"/>
                    <a:pt x="545" y="1967"/>
                    <a:pt x="544" y="1967"/>
                  </a:cubicBezTo>
                  <a:moveTo>
                    <a:pt x="497" y="1968"/>
                  </a:moveTo>
                  <a:cubicBezTo>
                    <a:pt x="498" y="1968"/>
                    <a:pt x="498" y="1967"/>
                    <a:pt x="499" y="1967"/>
                  </a:cubicBezTo>
                  <a:cubicBezTo>
                    <a:pt x="499" y="1967"/>
                    <a:pt x="499" y="1966"/>
                    <a:pt x="499" y="1966"/>
                  </a:cubicBezTo>
                  <a:cubicBezTo>
                    <a:pt x="498" y="1966"/>
                    <a:pt x="497" y="1966"/>
                    <a:pt x="496" y="1966"/>
                  </a:cubicBezTo>
                  <a:cubicBezTo>
                    <a:pt x="496" y="1966"/>
                    <a:pt x="496" y="1966"/>
                    <a:pt x="495" y="1967"/>
                  </a:cubicBezTo>
                  <a:cubicBezTo>
                    <a:pt x="495" y="1967"/>
                    <a:pt x="495" y="1968"/>
                    <a:pt x="496" y="1968"/>
                  </a:cubicBezTo>
                  <a:cubicBezTo>
                    <a:pt x="496" y="1968"/>
                    <a:pt x="496" y="1968"/>
                    <a:pt x="497" y="1968"/>
                  </a:cubicBezTo>
                  <a:moveTo>
                    <a:pt x="416" y="1962"/>
                  </a:moveTo>
                  <a:cubicBezTo>
                    <a:pt x="415" y="1962"/>
                    <a:pt x="415" y="1962"/>
                    <a:pt x="415" y="1962"/>
                  </a:cubicBezTo>
                  <a:cubicBezTo>
                    <a:pt x="414" y="1963"/>
                    <a:pt x="414" y="1964"/>
                    <a:pt x="414" y="1965"/>
                  </a:cubicBezTo>
                  <a:cubicBezTo>
                    <a:pt x="414" y="1965"/>
                    <a:pt x="414" y="1965"/>
                    <a:pt x="414" y="1965"/>
                  </a:cubicBezTo>
                  <a:cubicBezTo>
                    <a:pt x="415" y="1964"/>
                    <a:pt x="415" y="1964"/>
                    <a:pt x="415" y="1963"/>
                  </a:cubicBezTo>
                  <a:cubicBezTo>
                    <a:pt x="416" y="1963"/>
                    <a:pt x="417" y="1963"/>
                    <a:pt x="417" y="1964"/>
                  </a:cubicBezTo>
                  <a:cubicBezTo>
                    <a:pt x="417" y="1963"/>
                    <a:pt x="417" y="1963"/>
                    <a:pt x="417" y="1963"/>
                  </a:cubicBezTo>
                  <a:cubicBezTo>
                    <a:pt x="417" y="1962"/>
                    <a:pt x="416" y="1962"/>
                    <a:pt x="416" y="1962"/>
                  </a:cubicBezTo>
                  <a:moveTo>
                    <a:pt x="398" y="1964"/>
                  </a:moveTo>
                  <a:cubicBezTo>
                    <a:pt x="399" y="1964"/>
                    <a:pt x="400" y="1964"/>
                    <a:pt x="400" y="1964"/>
                  </a:cubicBezTo>
                  <a:cubicBezTo>
                    <a:pt x="401" y="1964"/>
                    <a:pt x="401" y="1963"/>
                    <a:pt x="401" y="1963"/>
                  </a:cubicBezTo>
                  <a:cubicBezTo>
                    <a:pt x="401" y="1962"/>
                    <a:pt x="400" y="1962"/>
                    <a:pt x="400" y="1962"/>
                  </a:cubicBezTo>
                  <a:cubicBezTo>
                    <a:pt x="399" y="1962"/>
                    <a:pt x="398" y="1963"/>
                    <a:pt x="397" y="1963"/>
                  </a:cubicBezTo>
                  <a:cubicBezTo>
                    <a:pt x="397" y="1963"/>
                    <a:pt x="396" y="1963"/>
                    <a:pt x="396" y="1964"/>
                  </a:cubicBezTo>
                  <a:cubicBezTo>
                    <a:pt x="396" y="1964"/>
                    <a:pt x="396" y="1964"/>
                    <a:pt x="397" y="1964"/>
                  </a:cubicBezTo>
                  <a:cubicBezTo>
                    <a:pt x="397" y="1964"/>
                    <a:pt x="398" y="1964"/>
                    <a:pt x="398" y="1964"/>
                  </a:cubicBezTo>
                  <a:moveTo>
                    <a:pt x="693" y="1955"/>
                  </a:moveTo>
                  <a:cubicBezTo>
                    <a:pt x="692" y="1955"/>
                    <a:pt x="692" y="1954"/>
                    <a:pt x="692" y="1954"/>
                  </a:cubicBezTo>
                  <a:cubicBezTo>
                    <a:pt x="691" y="1954"/>
                    <a:pt x="690" y="1954"/>
                    <a:pt x="689" y="1954"/>
                  </a:cubicBezTo>
                  <a:cubicBezTo>
                    <a:pt x="689" y="1954"/>
                    <a:pt x="689" y="1955"/>
                    <a:pt x="689" y="1955"/>
                  </a:cubicBezTo>
                  <a:cubicBezTo>
                    <a:pt x="689" y="1956"/>
                    <a:pt x="690" y="1956"/>
                    <a:pt x="690" y="1956"/>
                  </a:cubicBezTo>
                  <a:cubicBezTo>
                    <a:pt x="691" y="1956"/>
                    <a:pt x="692" y="1956"/>
                    <a:pt x="693" y="1955"/>
                  </a:cubicBezTo>
                  <a:moveTo>
                    <a:pt x="53" y="1354"/>
                  </a:moveTo>
                  <a:cubicBezTo>
                    <a:pt x="53" y="1353"/>
                    <a:pt x="53" y="1353"/>
                    <a:pt x="53" y="1352"/>
                  </a:cubicBezTo>
                  <a:cubicBezTo>
                    <a:pt x="53" y="1352"/>
                    <a:pt x="53" y="1351"/>
                    <a:pt x="52" y="1351"/>
                  </a:cubicBezTo>
                  <a:cubicBezTo>
                    <a:pt x="52" y="1352"/>
                    <a:pt x="51" y="1352"/>
                    <a:pt x="51" y="1352"/>
                  </a:cubicBezTo>
                  <a:cubicBezTo>
                    <a:pt x="52" y="1353"/>
                    <a:pt x="53" y="1354"/>
                    <a:pt x="52" y="1356"/>
                  </a:cubicBezTo>
                  <a:cubicBezTo>
                    <a:pt x="52" y="1356"/>
                    <a:pt x="53" y="1356"/>
                    <a:pt x="53" y="1356"/>
                  </a:cubicBezTo>
                  <a:cubicBezTo>
                    <a:pt x="53" y="1356"/>
                    <a:pt x="53" y="1356"/>
                    <a:pt x="53" y="1356"/>
                  </a:cubicBezTo>
                  <a:cubicBezTo>
                    <a:pt x="53" y="1355"/>
                    <a:pt x="53" y="1355"/>
                    <a:pt x="53" y="1354"/>
                  </a:cubicBezTo>
                  <a:moveTo>
                    <a:pt x="431" y="1986"/>
                  </a:moveTo>
                  <a:cubicBezTo>
                    <a:pt x="429" y="1986"/>
                    <a:pt x="428" y="1985"/>
                    <a:pt x="427" y="1987"/>
                  </a:cubicBezTo>
                  <a:cubicBezTo>
                    <a:pt x="428" y="1987"/>
                    <a:pt x="429" y="1987"/>
                    <a:pt x="431" y="1987"/>
                  </a:cubicBezTo>
                  <a:cubicBezTo>
                    <a:pt x="432" y="1987"/>
                    <a:pt x="433" y="1988"/>
                    <a:pt x="433" y="1986"/>
                  </a:cubicBezTo>
                  <a:cubicBezTo>
                    <a:pt x="432" y="1986"/>
                    <a:pt x="432" y="1986"/>
                    <a:pt x="431" y="1986"/>
                  </a:cubicBezTo>
                  <a:moveTo>
                    <a:pt x="1015" y="64"/>
                  </a:moveTo>
                  <a:cubicBezTo>
                    <a:pt x="1015" y="64"/>
                    <a:pt x="1015" y="63"/>
                    <a:pt x="1014" y="63"/>
                  </a:cubicBezTo>
                  <a:cubicBezTo>
                    <a:pt x="1013" y="63"/>
                    <a:pt x="1012" y="63"/>
                    <a:pt x="1011" y="63"/>
                  </a:cubicBezTo>
                  <a:cubicBezTo>
                    <a:pt x="1011" y="65"/>
                    <a:pt x="1012" y="65"/>
                    <a:pt x="1013" y="65"/>
                  </a:cubicBezTo>
                  <a:cubicBezTo>
                    <a:pt x="1014" y="65"/>
                    <a:pt x="1015" y="64"/>
                    <a:pt x="1015" y="64"/>
                  </a:cubicBezTo>
                  <a:moveTo>
                    <a:pt x="933" y="78"/>
                  </a:moveTo>
                  <a:cubicBezTo>
                    <a:pt x="934" y="78"/>
                    <a:pt x="935" y="78"/>
                    <a:pt x="936" y="77"/>
                  </a:cubicBezTo>
                  <a:cubicBezTo>
                    <a:pt x="936" y="77"/>
                    <a:pt x="936" y="77"/>
                    <a:pt x="937" y="77"/>
                  </a:cubicBezTo>
                  <a:cubicBezTo>
                    <a:pt x="936" y="77"/>
                    <a:pt x="936" y="77"/>
                    <a:pt x="936" y="77"/>
                  </a:cubicBezTo>
                  <a:cubicBezTo>
                    <a:pt x="934" y="75"/>
                    <a:pt x="933" y="77"/>
                    <a:pt x="931" y="77"/>
                  </a:cubicBezTo>
                  <a:cubicBezTo>
                    <a:pt x="931" y="77"/>
                    <a:pt x="931" y="77"/>
                    <a:pt x="931" y="77"/>
                  </a:cubicBezTo>
                  <a:cubicBezTo>
                    <a:pt x="931" y="77"/>
                    <a:pt x="931" y="77"/>
                    <a:pt x="932" y="77"/>
                  </a:cubicBezTo>
                  <a:cubicBezTo>
                    <a:pt x="932" y="78"/>
                    <a:pt x="933" y="78"/>
                    <a:pt x="933" y="78"/>
                  </a:cubicBezTo>
                  <a:moveTo>
                    <a:pt x="60" y="1443"/>
                  </a:moveTo>
                  <a:cubicBezTo>
                    <a:pt x="60" y="1444"/>
                    <a:pt x="60" y="1445"/>
                    <a:pt x="60" y="1445"/>
                  </a:cubicBezTo>
                  <a:cubicBezTo>
                    <a:pt x="60" y="1445"/>
                    <a:pt x="61" y="1445"/>
                    <a:pt x="61" y="1445"/>
                  </a:cubicBezTo>
                  <a:cubicBezTo>
                    <a:pt x="62" y="1445"/>
                    <a:pt x="62" y="1443"/>
                    <a:pt x="62" y="1442"/>
                  </a:cubicBezTo>
                  <a:cubicBezTo>
                    <a:pt x="61" y="1442"/>
                    <a:pt x="61" y="1442"/>
                    <a:pt x="60" y="1442"/>
                  </a:cubicBezTo>
                  <a:cubicBezTo>
                    <a:pt x="60" y="1442"/>
                    <a:pt x="60" y="1443"/>
                    <a:pt x="60" y="1443"/>
                  </a:cubicBezTo>
                  <a:moveTo>
                    <a:pt x="752" y="76"/>
                  </a:moveTo>
                  <a:cubicBezTo>
                    <a:pt x="752" y="76"/>
                    <a:pt x="751" y="76"/>
                    <a:pt x="751" y="77"/>
                  </a:cubicBezTo>
                  <a:cubicBezTo>
                    <a:pt x="751" y="78"/>
                    <a:pt x="753" y="77"/>
                    <a:pt x="753" y="78"/>
                  </a:cubicBezTo>
                  <a:cubicBezTo>
                    <a:pt x="754" y="79"/>
                    <a:pt x="754" y="78"/>
                    <a:pt x="754" y="77"/>
                  </a:cubicBezTo>
                  <a:cubicBezTo>
                    <a:pt x="754" y="76"/>
                    <a:pt x="754" y="75"/>
                    <a:pt x="752" y="76"/>
                  </a:cubicBezTo>
                  <a:moveTo>
                    <a:pt x="720" y="1947"/>
                  </a:moveTo>
                  <a:cubicBezTo>
                    <a:pt x="719" y="1947"/>
                    <a:pt x="719" y="1947"/>
                    <a:pt x="719" y="1947"/>
                  </a:cubicBezTo>
                  <a:cubicBezTo>
                    <a:pt x="718" y="1947"/>
                    <a:pt x="717" y="1946"/>
                    <a:pt x="717" y="1947"/>
                  </a:cubicBezTo>
                  <a:cubicBezTo>
                    <a:pt x="717" y="1948"/>
                    <a:pt x="718" y="1948"/>
                    <a:pt x="719" y="1948"/>
                  </a:cubicBezTo>
                  <a:cubicBezTo>
                    <a:pt x="720" y="1948"/>
                    <a:pt x="721" y="1948"/>
                    <a:pt x="722" y="1947"/>
                  </a:cubicBezTo>
                  <a:cubicBezTo>
                    <a:pt x="722" y="1947"/>
                    <a:pt x="722" y="1947"/>
                    <a:pt x="722" y="1947"/>
                  </a:cubicBezTo>
                  <a:cubicBezTo>
                    <a:pt x="722" y="1947"/>
                    <a:pt x="722" y="1947"/>
                    <a:pt x="722" y="1947"/>
                  </a:cubicBezTo>
                  <a:cubicBezTo>
                    <a:pt x="721" y="1947"/>
                    <a:pt x="720" y="1947"/>
                    <a:pt x="720" y="1947"/>
                  </a:cubicBezTo>
                  <a:moveTo>
                    <a:pt x="687" y="78"/>
                  </a:moveTo>
                  <a:cubicBezTo>
                    <a:pt x="688" y="78"/>
                    <a:pt x="688" y="78"/>
                    <a:pt x="689" y="77"/>
                  </a:cubicBezTo>
                  <a:cubicBezTo>
                    <a:pt x="689" y="77"/>
                    <a:pt x="689" y="77"/>
                    <a:pt x="690" y="77"/>
                  </a:cubicBezTo>
                  <a:cubicBezTo>
                    <a:pt x="690" y="77"/>
                    <a:pt x="689" y="76"/>
                    <a:pt x="689" y="76"/>
                  </a:cubicBezTo>
                  <a:cubicBezTo>
                    <a:pt x="689" y="76"/>
                    <a:pt x="688" y="76"/>
                    <a:pt x="687" y="76"/>
                  </a:cubicBezTo>
                  <a:cubicBezTo>
                    <a:pt x="687" y="76"/>
                    <a:pt x="686" y="76"/>
                    <a:pt x="685" y="77"/>
                  </a:cubicBezTo>
                  <a:cubicBezTo>
                    <a:pt x="685" y="77"/>
                    <a:pt x="685" y="77"/>
                    <a:pt x="686" y="77"/>
                  </a:cubicBezTo>
                  <a:cubicBezTo>
                    <a:pt x="686" y="78"/>
                    <a:pt x="687" y="78"/>
                    <a:pt x="687" y="78"/>
                  </a:cubicBezTo>
                  <a:moveTo>
                    <a:pt x="31" y="1470"/>
                  </a:moveTo>
                  <a:cubicBezTo>
                    <a:pt x="31" y="1470"/>
                    <a:pt x="32" y="1471"/>
                    <a:pt x="32" y="1471"/>
                  </a:cubicBezTo>
                  <a:cubicBezTo>
                    <a:pt x="32" y="1471"/>
                    <a:pt x="32" y="1470"/>
                    <a:pt x="32" y="1470"/>
                  </a:cubicBezTo>
                  <a:cubicBezTo>
                    <a:pt x="33" y="1469"/>
                    <a:pt x="33" y="1469"/>
                    <a:pt x="33" y="1468"/>
                  </a:cubicBezTo>
                  <a:cubicBezTo>
                    <a:pt x="33" y="1468"/>
                    <a:pt x="33" y="1467"/>
                    <a:pt x="33" y="1467"/>
                  </a:cubicBezTo>
                  <a:cubicBezTo>
                    <a:pt x="32" y="1467"/>
                    <a:pt x="32" y="1467"/>
                    <a:pt x="31" y="1468"/>
                  </a:cubicBezTo>
                  <a:cubicBezTo>
                    <a:pt x="31" y="1468"/>
                    <a:pt x="31" y="1469"/>
                    <a:pt x="31" y="1470"/>
                  </a:cubicBezTo>
                  <a:moveTo>
                    <a:pt x="27" y="1618"/>
                  </a:moveTo>
                  <a:cubicBezTo>
                    <a:pt x="27" y="1616"/>
                    <a:pt x="29" y="1617"/>
                    <a:pt x="29" y="1616"/>
                  </a:cubicBezTo>
                  <a:cubicBezTo>
                    <a:pt x="29" y="1615"/>
                    <a:pt x="28" y="1614"/>
                    <a:pt x="28" y="1614"/>
                  </a:cubicBezTo>
                  <a:cubicBezTo>
                    <a:pt x="27" y="1614"/>
                    <a:pt x="26" y="1615"/>
                    <a:pt x="26" y="1616"/>
                  </a:cubicBezTo>
                  <a:cubicBezTo>
                    <a:pt x="27" y="1617"/>
                    <a:pt x="27" y="1617"/>
                    <a:pt x="27" y="1618"/>
                  </a:cubicBezTo>
                  <a:moveTo>
                    <a:pt x="1362" y="275"/>
                  </a:moveTo>
                  <a:cubicBezTo>
                    <a:pt x="1362" y="275"/>
                    <a:pt x="1361" y="274"/>
                    <a:pt x="1361" y="274"/>
                  </a:cubicBezTo>
                  <a:cubicBezTo>
                    <a:pt x="1360" y="274"/>
                    <a:pt x="1359" y="274"/>
                    <a:pt x="1358" y="274"/>
                  </a:cubicBezTo>
                  <a:cubicBezTo>
                    <a:pt x="1357" y="274"/>
                    <a:pt x="1357" y="275"/>
                    <a:pt x="1357" y="275"/>
                  </a:cubicBezTo>
                  <a:cubicBezTo>
                    <a:pt x="1358" y="275"/>
                    <a:pt x="1358" y="276"/>
                    <a:pt x="1359" y="276"/>
                  </a:cubicBezTo>
                  <a:cubicBezTo>
                    <a:pt x="1360" y="276"/>
                    <a:pt x="1361" y="275"/>
                    <a:pt x="1362" y="275"/>
                  </a:cubicBezTo>
                  <a:moveTo>
                    <a:pt x="36" y="1640"/>
                  </a:moveTo>
                  <a:cubicBezTo>
                    <a:pt x="36" y="1640"/>
                    <a:pt x="36" y="1639"/>
                    <a:pt x="36" y="1639"/>
                  </a:cubicBezTo>
                  <a:cubicBezTo>
                    <a:pt x="36" y="1639"/>
                    <a:pt x="36" y="1639"/>
                    <a:pt x="35" y="1639"/>
                  </a:cubicBezTo>
                  <a:cubicBezTo>
                    <a:pt x="35" y="1639"/>
                    <a:pt x="34" y="1640"/>
                    <a:pt x="34" y="1641"/>
                  </a:cubicBezTo>
                  <a:cubicBezTo>
                    <a:pt x="34" y="1641"/>
                    <a:pt x="35" y="1642"/>
                    <a:pt x="35" y="1642"/>
                  </a:cubicBezTo>
                  <a:cubicBezTo>
                    <a:pt x="35" y="1642"/>
                    <a:pt x="36" y="1642"/>
                    <a:pt x="36" y="1642"/>
                  </a:cubicBezTo>
                  <a:cubicBezTo>
                    <a:pt x="36" y="1641"/>
                    <a:pt x="36" y="1641"/>
                    <a:pt x="36" y="1640"/>
                  </a:cubicBezTo>
                  <a:moveTo>
                    <a:pt x="1371" y="205"/>
                  </a:moveTo>
                  <a:cubicBezTo>
                    <a:pt x="1370" y="206"/>
                    <a:pt x="1370" y="206"/>
                    <a:pt x="1369" y="206"/>
                  </a:cubicBezTo>
                  <a:cubicBezTo>
                    <a:pt x="1368" y="206"/>
                    <a:pt x="1368" y="207"/>
                    <a:pt x="1368" y="207"/>
                  </a:cubicBezTo>
                  <a:cubicBezTo>
                    <a:pt x="1368" y="207"/>
                    <a:pt x="1368" y="208"/>
                    <a:pt x="1368" y="208"/>
                  </a:cubicBezTo>
                  <a:cubicBezTo>
                    <a:pt x="1369" y="208"/>
                    <a:pt x="1370" y="207"/>
                    <a:pt x="1371" y="207"/>
                  </a:cubicBezTo>
                  <a:cubicBezTo>
                    <a:pt x="1371" y="207"/>
                    <a:pt x="1371" y="206"/>
                    <a:pt x="1371" y="205"/>
                  </a:cubicBezTo>
                  <a:moveTo>
                    <a:pt x="1367" y="188"/>
                  </a:moveTo>
                  <a:cubicBezTo>
                    <a:pt x="1366" y="188"/>
                    <a:pt x="1365" y="188"/>
                    <a:pt x="1365" y="188"/>
                  </a:cubicBezTo>
                  <a:cubicBezTo>
                    <a:pt x="1365" y="188"/>
                    <a:pt x="1365" y="189"/>
                    <a:pt x="1365" y="189"/>
                  </a:cubicBezTo>
                  <a:cubicBezTo>
                    <a:pt x="1365" y="189"/>
                    <a:pt x="1365" y="190"/>
                    <a:pt x="1365" y="190"/>
                  </a:cubicBezTo>
                  <a:cubicBezTo>
                    <a:pt x="1366" y="190"/>
                    <a:pt x="1367" y="188"/>
                    <a:pt x="1368" y="190"/>
                  </a:cubicBezTo>
                  <a:cubicBezTo>
                    <a:pt x="1368" y="190"/>
                    <a:pt x="1368" y="190"/>
                    <a:pt x="1369" y="190"/>
                  </a:cubicBezTo>
                  <a:cubicBezTo>
                    <a:pt x="1369" y="189"/>
                    <a:pt x="1369" y="189"/>
                    <a:pt x="1369" y="188"/>
                  </a:cubicBezTo>
                  <a:cubicBezTo>
                    <a:pt x="1368" y="188"/>
                    <a:pt x="1367" y="188"/>
                    <a:pt x="1367" y="188"/>
                  </a:cubicBezTo>
                  <a:moveTo>
                    <a:pt x="377" y="118"/>
                  </a:moveTo>
                  <a:cubicBezTo>
                    <a:pt x="378" y="118"/>
                    <a:pt x="378" y="118"/>
                    <a:pt x="379" y="118"/>
                  </a:cubicBezTo>
                  <a:cubicBezTo>
                    <a:pt x="379" y="118"/>
                    <a:pt x="380" y="117"/>
                    <a:pt x="380" y="117"/>
                  </a:cubicBezTo>
                  <a:cubicBezTo>
                    <a:pt x="380" y="117"/>
                    <a:pt x="379" y="116"/>
                    <a:pt x="379" y="116"/>
                  </a:cubicBezTo>
                  <a:cubicBezTo>
                    <a:pt x="378" y="117"/>
                    <a:pt x="378" y="117"/>
                    <a:pt x="377" y="116"/>
                  </a:cubicBezTo>
                  <a:cubicBezTo>
                    <a:pt x="377" y="116"/>
                    <a:pt x="376" y="117"/>
                    <a:pt x="375" y="117"/>
                  </a:cubicBezTo>
                  <a:cubicBezTo>
                    <a:pt x="375" y="117"/>
                    <a:pt x="376" y="118"/>
                    <a:pt x="376" y="118"/>
                  </a:cubicBezTo>
                  <a:cubicBezTo>
                    <a:pt x="376" y="118"/>
                    <a:pt x="377" y="118"/>
                    <a:pt x="377" y="118"/>
                  </a:cubicBezTo>
                  <a:moveTo>
                    <a:pt x="459" y="106"/>
                  </a:moveTo>
                  <a:cubicBezTo>
                    <a:pt x="459" y="106"/>
                    <a:pt x="459" y="106"/>
                    <a:pt x="459" y="105"/>
                  </a:cubicBezTo>
                  <a:cubicBezTo>
                    <a:pt x="459" y="105"/>
                    <a:pt x="459" y="105"/>
                    <a:pt x="459" y="105"/>
                  </a:cubicBezTo>
                  <a:cubicBezTo>
                    <a:pt x="458" y="103"/>
                    <a:pt x="456" y="106"/>
                    <a:pt x="455" y="105"/>
                  </a:cubicBezTo>
                  <a:cubicBezTo>
                    <a:pt x="455" y="105"/>
                    <a:pt x="455" y="106"/>
                    <a:pt x="455" y="106"/>
                  </a:cubicBezTo>
                  <a:cubicBezTo>
                    <a:pt x="456" y="106"/>
                    <a:pt x="457" y="106"/>
                    <a:pt x="458" y="106"/>
                  </a:cubicBezTo>
                  <a:cubicBezTo>
                    <a:pt x="458" y="106"/>
                    <a:pt x="459" y="106"/>
                    <a:pt x="459" y="106"/>
                  </a:cubicBezTo>
                  <a:moveTo>
                    <a:pt x="413" y="119"/>
                  </a:moveTo>
                  <a:cubicBezTo>
                    <a:pt x="413" y="119"/>
                    <a:pt x="414" y="119"/>
                    <a:pt x="414" y="119"/>
                  </a:cubicBezTo>
                  <a:cubicBezTo>
                    <a:pt x="415" y="119"/>
                    <a:pt x="415" y="118"/>
                    <a:pt x="415" y="118"/>
                  </a:cubicBezTo>
                  <a:cubicBezTo>
                    <a:pt x="415" y="118"/>
                    <a:pt x="414" y="117"/>
                    <a:pt x="414" y="117"/>
                  </a:cubicBezTo>
                  <a:cubicBezTo>
                    <a:pt x="413" y="117"/>
                    <a:pt x="413" y="117"/>
                    <a:pt x="412" y="118"/>
                  </a:cubicBezTo>
                  <a:cubicBezTo>
                    <a:pt x="412" y="118"/>
                    <a:pt x="412" y="118"/>
                    <a:pt x="411" y="118"/>
                  </a:cubicBezTo>
                  <a:cubicBezTo>
                    <a:pt x="412" y="118"/>
                    <a:pt x="412" y="119"/>
                    <a:pt x="412" y="119"/>
                  </a:cubicBezTo>
                  <a:cubicBezTo>
                    <a:pt x="413" y="119"/>
                    <a:pt x="413" y="119"/>
                    <a:pt x="413" y="119"/>
                  </a:cubicBezTo>
                  <a:moveTo>
                    <a:pt x="1361" y="252"/>
                  </a:moveTo>
                  <a:cubicBezTo>
                    <a:pt x="1361" y="252"/>
                    <a:pt x="1363" y="252"/>
                    <a:pt x="1364" y="252"/>
                  </a:cubicBezTo>
                  <a:cubicBezTo>
                    <a:pt x="1363" y="251"/>
                    <a:pt x="1361" y="251"/>
                    <a:pt x="1360" y="251"/>
                  </a:cubicBezTo>
                  <a:cubicBezTo>
                    <a:pt x="1359" y="251"/>
                    <a:pt x="1358" y="251"/>
                    <a:pt x="1357" y="252"/>
                  </a:cubicBezTo>
                  <a:cubicBezTo>
                    <a:pt x="1358" y="253"/>
                    <a:pt x="1359" y="252"/>
                    <a:pt x="1361" y="252"/>
                  </a:cubicBezTo>
                  <a:moveTo>
                    <a:pt x="820" y="84"/>
                  </a:moveTo>
                  <a:cubicBezTo>
                    <a:pt x="821" y="84"/>
                    <a:pt x="821" y="84"/>
                    <a:pt x="821" y="84"/>
                  </a:cubicBezTo>
                  <a:cubicBezTo>
                    <a:pt x="822" y="84"/>
                    <a:pt x="822" y="84"/>
                    <a:pt x="822" y="84"/>
                  </a:cubicBezTo>
                  <a:cubicBezTo>
                    <a:pt x="822" y="83"/>
                    <a:pt x="822" y="83"/>
                    <a:pt x="821" y="83"/>
                  </a:cubicBezTo>
                  <a:cubicBezTo>
                    <a:pt x="820" y="83"/>
                    <a:pt x="820" y="83"/>
                    <a:pt x="819" y="83"/>
                  </a:cubicBezTo>
                  <a:cubicBezTo>
                    <a:pt x="819" y="83"/>
                    <a:pt x="819" y="83"/>
                    <a:pt x="819" y="84"/>
                  </a:cubicBezTo>
                  <a:cubicBezTo>
                    <a:pt x="818" y="84"/>
                    <a:pt x="819" y="84"/>
                    <a:pt x="819" y="84"/>
                  </a:cubicBezTo>
                  <a:cubicBezTo>
                    <a:pt x="819" y="84"/>
                    <a:pt x="820" y="84"/>
                    <a:pt x="820" y="84"/>
                  </a:cubicBezTo>
                  <a:moveTo>
                    <a:pt x="1353" y="252"/>
                  </a:moveTo>
                  <a:cubicBezTo>
                    <a:pt x="1354" y="252"/>
                    <a:pt x="1355" y="252"/>
                    <a:pt x="1356" y="252"/>
                  </a:cubicBezTo>
                  <a:cubicBezTo>
                    <a:pt x="1356" y="252"/>
                    <a:pt x="1356" y="252"/>
                    <a:pt x="1356" y="252"/>
                  </a:cubicBezTo>
                  <a:cubicBezTo>
                    <a:pt x="1355" y="251"/>
                    <a:pt x="1353" y="251"/>
                    <a:pt x="1352" y="250"/>
                  </a:cubicBezTo>
                  <a:cubicBezTo>
                    <a:pt x="1352" y="250"/>
                    <a:pt x="1351" y="251"/>
                    <a:pt x="1351" y="251"/>
                  </a:cubicBezTo>
                  <a:cubicBezTo>
                    <a:pt x="1351" y="251"/>
                    <a:pt x="1351" y="252"/>
                    <a:pt x="1351" y="252"/>
                  </a:cubicBezTo>
                  <a:cubicBezTo>
                    <a:pt x="1352" y="252"/>
                    <a:pt x="1353" y="252"/>
                    <a:pt x="1353" y="252"/>
                  </a:cubicBezTo>
                  <a:moveTo>
                    <a:pt x="773" y="88"/>
                  </a:moveTo>
                  <a:cubicBezTo>
                    <a:pt x="774" y="88"/>
                    <a:pt x="775" y="88"/>
                    <a:pt x="775" y="87"/>
                  </a:cubicBezTo>
                  <a:cubicBezTo>
                    <a:pt x="774" y="87"/>
                    <a:pt x="774" y="86"/>
                    <a:pt x="772" y="86"/>
                  </a:cubicBezTo>
                  <a:cubicBezTo>
                    <a:pt x="772" y="86"/>
                    <a:pt x="772" y="87"/>
                    <a:pt x="771" y="87"/>
                  </a:cubicBezTo>
                  <a:cubicBezTo>
                    <a:pt x="772" y="88"/>
                    <a:pt x="773" y="88"/>
                    <a:pt x="773" y="88"/>
                  </a:cubicBezTo>
                  <a:moveTo>
                    <a:pt x="646" y="99"/>
                  </a:moveTo>
                  <a:cubicBezTo>
                    <a:pt x="646" y="99"/>
                    <a:pt x="647" y="99"/>
                    <a:pt x="648" y="99"/>
                  </a:cubicBezTo>
                  <a:cubicBezTo>
                    <a:pt x="648" y="99"/>
                    <a:pt x="649" y="98"/>
                    <a:pt x="649" y="97"/>
                  </a:cubicBezTo>
                  <a:cubicBezTo>
                    <a:pt x="648" y="97"/>
                    <a:pt x="648" y="97"/>
                    <a:pt x="648" y="97"/>
                  </a:cubicBezTo>
                  <a:cubicBezTo>
                    <a:pt x="647" y="97"/>
                    <a:pt x="646" y="98"/>
                    <a:pt x="644" y="98"/>
                  </a:cubicBezTo>
                  <a:cubicBezTo>
                    <a:pt x="644" y="98"/>
                    <a:pt x="644" y="98"/>
                    <a:pt x="644" y="98"/>
                  </a:cubicBezTo>
                  <a:cubicBezTo>
                    <a:pt x="644" y="98"/>
                    <a:pt x="644" y="99"/>
                    <a:pt x="644" y="99"/>
                  </a:cubicBezTo>
                  <a:cubicBezTo>
                    <a:pt x="645" y="99"/>
                    <a:pt x="645" y="99"/>
                    <a:pt x="646" y="99"/>
                  </a:cubicBezTo>
                  <a:moveTo>
                    <a:pt x="456" y="102"/>
                  </a:moveTo>
                  <a:cubicBezTo>
                    <a:pt x="456" y="102"/>
                    <a:pt x="457" y="103"/>
                    <a:pt x="458" y="102"/>
                  </a:cubicBezTo>
                  <a:cubicBezTo>
                    <a:pt x="458" y="102"/>
                    <a:pt x="458" y="102"/>
                    <a:pt x="458" y="101"/>
                  </a:cubicBezTo>
                  <a:cubicBezTo>
                    <a:pt x="458" y="101"/>
                    <a:pt x="458" y="101"/>
                    <a:pt x="458" y="101"/>
                  </a:cubicBezTo>
                  <a:cubicBezTo>
                    <a:pt x="456" y="101"/>
                    <a:pt x="455" y="102"/>
                    <a:pt x="454" y="102"/>
                  </a:cubicBezTo>
                  <a:cubicBezTo>
                    <a:pt x="454" y="102"/>
                    <a:pt x="454" y="102"/>
                    <a:pt x="454" y="102"/>
                  </a:cubicBezTo>
                  <a:cubicBezTo>
                    <a:pt x="454" y="102"/>
                    <a:pt x="454" y="102"/>
                    <a:pt x="454" y="102"/>
                  </a:cubicBezTo>
                  <a:cubicBezTo>
                    <a:pt x="455" y="103"/>
                    <a:pt x="455" y="102"/>
                    <a:pt x="456" y="102"/>
                  </a:cubicBezTo>
                  <a:moveTo>
                    <a:pt x="21" y="1777"/>
                  </a:moveTo>
                  <a:cubicBezTo>
                    <a:pt x="20" y="1777"/>
                    <a:pt x="20" y="1777"/>
                    <a:pt x="20" y="1777"/>
                  </a:cubicBezTo>
                  <a:cubicBezTo>
                    <a:pt x="20" y="1778"/>
                    <a:pt x="20" y="1778"/>
                    <a:pt x="20" y="1779"/>
                  </a:cubicBezTo>
                  <a:cubicBezTo>
                    <a:pt x="20" y="1780"/>
                    <a:pt x="20" y="1780"/>
                    <a:pt x="20" y="1781"/>
                  </a:cubicBezTo>
                  <a:cubicBezTo>
                    <a:pt x="20" y="1780"/>
                    <a:pt x="20" y="1780"/>
                    <a:pt x="21" y="1780"/>
                  </a:cubicBezTo>
                  <a:cubicBezTo>
                    <a:pt x="21" y="1780"/>
                    <a:pt x="22" y="1779"/>
                    <a:pt x="22" y="1778"/>
                  </a:cubicBezTo>
                  <a:cubicBezTo>
                    <a:pt x="22" y="1778"/>
                    <a:pt x="21" y="1777"/>
                    <a:pt x="21" y="1777"/>
                  </a:cubicBezTo>
                  <a:moveTo>
                    <a:pt x="996" y="66"/>
                  </a:moveTo>
                  <a:cubicBezTo>
                    <a:pt x="996" y="66"/>
                    <a:pt x="996" y="67"/>
                    <a:pt x="995" y="67"/>
                  </a:cubicBezTo>
                  <a:cubicBezTo>
                    <a:pt x="996" y="67"/>
                    <a:pt x="996" y="68"/>
                    <a:pt x="997" y="68"/>
                  </a:cubicBezTo>
                  <a:cubicBezTo>
                    <a:pt x="997" y="68"/>
                    <a:pt x="998" y="68"/>
                    <a:pt x="998" y="67"/>
                  </a:cubicBezTo>
                  <a:cubicBezTo>
                    <a:pt x="998" y="66"/>
                    <a:pt x="997" y="66"/>
                    <a:pt x="996" y="66"/>
                  </a:cubicBezTo>
                  <a:moveTo>
                    <a:pt x="85" y="891"/>
                  </a:moveTo>
                  <a:cubicBezTo>
                    <a:pt x="85" y="890"/>
                    <a:pt x="84" y="890"/>
                    <a:pt x="84" y="889"/>
                  </a:cubicBezTo>
                  <a:cubicBezTo>
                    <a:pt x="84" y="889"/>
                    <a:pt x="83" y="889"/>
                    <a:pt x="83" y="889"/>
                  </a:cubicBezTo>
                  <a:cubicBezTo>
                    <a:pt x="82" y="889"/>
                    <a:pt x="82" y="890"/>
                    <a:pt x="82" y="890"/>
                  </a:cubicBezTo>
                  <a:cubicBezTo>
                    <a:pt x="83" y="891"/>
                    <a:pt x="84" y="891"/>
                    <a:pt x="84" y="892"/>
                  </a:cubicBezTo>
                  <a:cubicBezTo>
                    <a:pt x="84" y="892"/>
                    <a:pt x="85" y="891"/>
                    <a:pt x="85" y="891"/>
                  </a:cubicBezTo>
                  <a:moveTo>
                    <a:pt x="441" y="126"/>
                  </a:moveTo>
                  <a:cubicBezTo>
                    <a:pt x="442" y="126"/>
                    <a:pt x="443" y="127"/>
                    <a:pt x="443" y="126"/>
                  </a:cubicBezTo>
                  <a:cubicBezTo>
                    <a:pt x="443" y="126"/>
                    <a:pt x="444" y="126"/>
                    <a:pt x="444" y="126"/>
                  </a:cubicBezTo>
                  <a:cubicBezTo>
                    <a:pt x="444" y="126"/>
                    <a:pt x="444" y="125"/>
                    <a:pt x="444" y="125"/>
                  </a:cubicBezTo>
                  <a:cubicBezTo>
                    <a:pt x="444" y="125"/>
                    <a:pt x="443" y="124"/>
                    <a:pt x="443" y="125"/>
                  </a:cubicBezTo>
                  <a:cubicBezTo>
                    <a:pt x="442" y="125"/>
                    <a:pt x="442" y="125"/>
                    <a:pt x="442" y="126"/>
                  </a:cubicBezTo>
                  <a:cubicBezTo>
                    <a:pt x="441" y="126"/>
                    <a:pt x="441" y="126"/>
                    <a:pt x="440" y="126"/>
                  </a:cubicBezTo>
                  <a:cubicBezTo>
                    <a:pt x="441" y="126"/>
                    <a:pt x="441" y="126"/>
                    <a:pt x="441" y="126"/>
                  </a:cubicBezTo>
                  <a:moveTo>
                    <a:pt x="575" y="1981"/>
                  </a:moveTo>
                  <a:cubicBezTo>
                    <a:pt x="576" y="1981"/>
                    <a:pt x="577" y="1981"/>
                    <a:pt x="578" y="1981"/>
                  </a:cubicBezTo>
                  <a:cubicBezTo>
                    <a:pt x="578" y="1981"/>
                    <a:pt x="578" y="1981"/>
                    <a:pt x="578" y="1981"/>
                  </a:cubicBezTo>
                  <a:cubicBezTo>
                    <a:pt x="578" y="1981"/>
                    <a:pt x="578" y="1980"/>
                    <a:pt x="578" y="1980"/>
                  </a:cubicBezTo>
                  <a:cubicBezTo>
                    <a:pt x="576" y="1980"/>
                    <a:pt x="575" y="1980"/>
                    <a:pt x="573" y="1980"/>
                  </a:cubicBezTo>
                  <a:cubicBezTo>
                    <a:pt x="573" y="1980"/>
                    <a:pt x="573" y="1981"/>
                    <a:pt x="573" y="1981"/>
                  </a:cubicBezTo>
                  <a:cubicBezTo>
                    <a:pt x="573" y="1981"/>
                    <a:pt x="573" y="1981"/>
                    <a:pt x="573" y="1981"/>
                  </a:cubicBezTo>
                  <a:cubicBezTo>
                    <a:pt x="574" y="1981"/>
                    <a:pt x="575" y="1981"/>
                    <a:pt x="575" y="1981"/>
                  </a:cubicBezTo>
                  <a:moveTo>
                    <a:pt x="502" y="1969"/>
                  </a:moveTo>
                  <a:cubicBezTo>
                    <a:pt x="501" y="1970"/>
                    <a:pt x="501" y="1970"/>
                    <a:pt x="500" y="1970"/>
                  </a:cubicBezTo>
                  <a:cubicBezTo>
                    <a:pt x="501" y="1971"/>
                    <a:pt x="501" y="1972"/>
                    <a:pt x="502" y="1972"/>
                  </a:cubicBezTo>
                  <a:cubicBezTo>
                    <a:pt x="502" y="1971"/>
                    <a:pt x="503" y="1971"/>
                    <a:pt x="503" y="1970"/>
                  </a:cubicBezTo>
                  <a:cubicBezTo>
                    <a:pt x="503" y="1970"/>
                    <a:pt x="503" y="1970"/>
                    <a:pt x="502" y="1969"/>
                  </a:cubicBezTo>
                  <a:moveTo>
                    <a:pt x="985" y="66"/>
                  </a:moveTo>
                  <a:cubicBezTo>
                    <a:pt x="986" y="66"/>
                    <a:pt x="987" y="66"/>
                    <a:pt x="988" y="66"/>
                  </a:cubicBezTo>
                  <a:cubicBezTo>
                    <a:pt x="988" y="66"/>
                    <a:pt x="988" y="66"/>
                    <a:pt x="988" y="66"/>
                  </a:cubicBezTo>
                  <a:cubicBezTo>
                    <a:pt x="988" y="65"/>
                    <a:pt x="988" y="65"/>
                    <a:pt x="988" y="65"/>
                  </a:cubicBezTo>
                  <a:cubicBezTo>
                    <a:pt x="986" y="65"/>
                    <a:pt x="985" y="65"/>
                    <a:pt x="983" y="65"/>
                  </a:cubicBezTo>
                  <a:cubicBezTo>
                    <a:pt x="983" y="65"/>
                    <a:pt x="983" y="65"/>
                    <a:pt x="983" y="66"/>
                  </a:cubicBezTo>
                  <a:cubicBezTo>
                    <a:pt x="983" y="66"/>
                    <a:pt x="983" y="66"/>
                    <a:pt x="983" y="66"/>
                  </a:cubicBezTo>
                  <a:cubicBezTo>
                    <a:pt x="984" y="66"/>
                    <a:pt x="985" y="66"/>
                    <a:pt x="985" y="66"/>
                  </a:cubicBezTo>
                  <a:moveTo>
                    <a:pt x="331" y="1981"/>
                  </a:moveTo>
                  <a:cubicBezTo>
                    <a:pt x="331" y="1981"/>
                    <a:pt x="332" y="1981"/>
                    <a:pt x="333" y="1981"/>
                  </a:cubicBezTo>
                  <a:cubicBezTo>
                    <a:pt x="332" y="1980"/>
                    <a:pt x="331" y="1980"/>
                    <a:pt x="330" y="1980"/>
                  </a:cubicBezTo>
                  <a:cubicBezTo>
                    <a:pt x="329" y="1980"/>
                    <a:pt x="328" y="1980"/>
                    <a:pt x="327" y="1980"/>
                  </a:cubicBezTo>
                  <a:cubicBezTo>
                    <a:pt x="327" y="1980"/>
                    <a:pt x="327" y="1980"/>
                    <a:pt x="327" y="1981"/>
                  </a:cubicBezTo>
                  <a:cubicBezTo>
                    <a:pt x="327" y="1981"/>
                    <a:pt x="327" y="1981"/>
                    <a:pt x="327" y="1981"/>
                  </a:cubicBezTo>
                  <a:cubicBezTo>
                    <a:pt x="328" y="1981"/>
                    <a:pt x="329" y="1981"/>
                    <a:pt x="331" y="1981"/>
                  </a:cubicBezTo>
                  <a:moveTo>
                    <a:pt x="345" y="142"/>
                  </a:moveTo>
                  <a:cubicBezTo>
                    <a:pt x="346" y="142"/>
                    <a:pt x="347" y="142"/>
                    <a:pt x="347" y="141"/>
                  </a:cubicBezTo>
                  <a:cubicBezTo>
                    <a:pt x="347" y="140"/>
                    <a:pt x="346" y="140"/>
                    <a:pt x="346" y="140"/>
                  </a:cubicBezTo>
                  <a:cubicBezTo>
                    <a:pt x="345" y="140"/>
                    <a:pt x="344" y="140"/>
                    <a:pt x="344" y="141"/>
                  </a:cubicBezTo>
                  <a:cubicBezTo>
                    <a:pt x="344" y="141"/>
                    <a:pt x="345" y="142"/>
                    <a:pt x="345" y="142"/>
                  </a:cubicBezTo>
                  <a:moveTo>
                    <a:pt x="700" y="1947"/>
                  </a:moveTo>
                  <a:cubicBezTo>
                    <a:pt x="701" y="1946"/>
                    <a:pt x="702" y="1947"/>
                    <a:pt x="703" y="1946"/>
                  </a:cubicBezTo>
                  <a:cubicBezTo>
                    <a:pt x="702" y="1946"/>
                    <a:pt x="701" y="1946"/>
                    <a:pt x="700" y="1946"/>
                  </a:cubicBezTo>
                  <a:cubicBezTo>
                    <a:pt x="699" y="1946"/>
                    <a:pt x="699" y="1946"/>
                    <a:pt x="698" y="1946"/>
                  </a:cubicBezTo>
                  <a:cubicBezTo>
                    <a:pt x="698" y="1946"/>
                    <a:pt x="698" y="1946"/>
                    <a:pt x="698" y="1946"/>
                  </a:cubicBezTo>
                  <a:cubicBezTo>
                    <a:pt x="698" y="1946"/>
                    <a:pt x="698" y="1947"/>
                    <a:pt x="698" y="1947"/>
                  </a:cubicBezTo>
                  <a:cubicBezTo>
                    <a:pt x="699" y="1947"/>
                    <a:pt x="699" y="1947"/>
                    <a:pt x="700" y="1947"/>
                  </a:cubicBezTo>
                  <a:moveTo>
                    <a:pt x="46" y="1689"/>
                  </a:moveTo>
                  <a:cubicBezTo>
                    <a:pt x="46" y="1688"/>
                    <a:pt x="45" y="1687"/>
                    <a:pt x="45" y="1687"/>
                  </a:cubicBezTo>
                  <a:cubicBezTo>
                    <a:pt x="45" y="1687"/>
                    <a:pt x="44" y="1688"/>
                    <a:pt x="44" y="1689"/>
                  </a:cubicBezTo>
                  <a:cubicBezTo>
                    <a:pt x="44" y="1689"/>
                    <a:pt x="45" y="1690"/>
                    <a:pt x="45" y="1690"/>
                  </a:cubicBezTo>
                  <a:cubicBezTo>
                    <a:pt x="45" y="1690"/>
                    <a:pt x="46" y="1689"/>
                    <a:pt x="46" y="1689"/>
                  </a:cubicBezTo>
                  <a:moveTo>
                    <a:pt x="41" y="1688"/>
                  </a:moveTo>
                  <a:cubicBezTo>
                    <a:pt x="41" y="1689"/>
                    <a:pt x="41" y="1689"/>
                    <a:pt x="41" y="1689"/>
                  </a:cubicBezTo>
                  <a:cubicBezTo>
                    <a:pt x="41" y="1690"/>
                    <a:pt x="41" y="1690"/>
                    <a:pt x="41" y="1690"/>
                  </a:cubicBezTo>
                  <a:cubicBezTo>
                    <a:pt x="41" y="1690"/>
                    <a:pt x="42" y="1690"/>
                    <a:pt x="42" y="1689"/>
                  </a:cubicBezTo>
                  <a:cubicBezTo>
                    <a:pt x="42" y="1689"/>
                    <a:pt x="43" y="1688"/>
                    <a:pt x="43" y="1688"/>
                  </a:cubicBezTo>
                  <a:cubicBezTo>
                    <a:pt x="43" y="1688"/>
                    <a:pt x="43" y="1687"/>
                    <a:pt x="42" y="1687"/>
                  </a:cubicBezTo>
                  <a:cubicBezTo>
                    <a:pt x="42" y="1686"/>
                    <a:pt x="42" y="1686"/>
                    <a:pt x="42" y="1687"/>
                  </a:cubicBezTo>
                  <a:cubicBezTo>
                    <a:pt x="41" y="1687"/>
                    <a:pt x="41" y="1687"/>
                    <a:pt x="41" y="1687"/>
                  </a:cubicBezTo>
                  <a:cubicBezTo>
                    <a:pt x="41" y="1688"/>
                    <a:pt x="41" y="1688"/>
                    <a:pt x="41" y="1688"/>
                  </a:cubicBezTo>
                  <a:moveTo>
                    <a:pt x="46" y="1305"/>
                  </a:moveTo>
                  <a:cubicBezTo>
                    <a:pt x="46" y="1304"/>
                    <a:pt x="45" y="1304"/>
                    <a:pt x="45" y="1304"/>
                  </a:cubicBezTo>
                  <a:cubicBezTo>
                    <a:pt x="45" y="1304"/>
                    <a:pt x="45" y="1304"/>
                    <a:pt x="45" y="1304"/>
                  </a:cubicBezTo>
                  <a:cubicBezTo>
                    <a:pt x="44" y="1304"/>
                    <a:pt x="44" y="1305"/>
                    <a:pt x="44" y="1306"/>
                  </a:cubicBezTo>
                  <a:cubicBezTo>
                    <a:pt x="44" y="1307"/>
                    <a:pt x="44" y="1307"/>
                    <a:pt x="44" y="1307"/>
                  </a:cubicBezTo>
                  <a:cubicBezTo>
                    <a:pt x="44" y="1307"/>
                    <a:pt x="45" y="1307"/>
                    <a:pt x="45" y="1307"/>
                  </a:cubicBezTo>
                  <a:cubicBezTo>
                    <a:pt x="45" y="1306"/>
                    <a:pt x="46" y="1305"/>
                    <a:pt x="46" y="1305"/>
                  </a:cubicBezTo>
                  <a:moveTo>
                    <a:pt x="35" y="1665"/>
                  </a:moveTo>
                  <a:cubicBezTo>
                    <a:pt x="34" y="1664"/>
                    <a:pt x="34" y="1664"/>
                    <a:pt x="33" y="1663"/>
                  </a:cubicBezTo>
                  <a:cubicBezTo>
                    <a:pt x="32" y="1663"/>
                    <a:pt x="32" y="1664"/>
                    <a:pt x="32" y="1665"/>
                  </a:cubicBezTo>
                  <a:cubicBezTo>
                    <a:pt x="32" y="1665"/>
                    <a:pt x="33" y="1666"/>
                    <a:pt x="33" y="1666"/>
                  </a:cubicBezTo>
                  <a:cubicBezTo>
                    <a:pt x="33" y="1666"/>
                    <a:pt x="34" y="1666"/>
                    <a:pt x="35" y="1665"/>
                  </a:cubicBezTo>
                  <a:moveTo>
                    <a:pt x="1371" y="212"/>
                  </a:moveTo>
                  <a:cubicBezTo>
                    <a:pt x="1369" y="211"/>
                    <a:pt x="1368" y="211"/>
                    <a:pt x="1368" y="211"/>
                  </a:cubicBezTo>
                  <a:cubicBezTo>
                    <a:pt x="1367" y="211"/>
                    <a:pt x="1367" y="212"/>
                    <a:pt x="1367" y="212"/>
                  </a:cubicBezTo>
                  <a:cubicBezTo>
                    <a:pt x="1367" y="213"/>
                    <a:pt x="1368" y="213"/>
                    <a:pt x="1368" y="213"/>
                  </a:cubicBezTo>
                  <a:cubicBezTo>
                    <a:pt x="1369" y="213"/>
                    <a:pt x="1369" y="212"/>
                    <a:pt x="1371" y="212"/>
                  </a:cubicBezTo>
                  <a:moveTo>
                    <a:pt x="635" y="1943"/>
                  </a:moveTo>
                  <a:cubicBezTo>
                    <a:pt x="635" y="1943"/>
                    <a:pt x="635" y="1942"/>
                    <a:pt x="635" y="1942"/>
                  </a:cubicBezTo>
                  <a:cubicBezTo>
                    <a:pt x="634" y="1942"/>
                    <a:pt x="633" y="1941"/>
                    <a:pt x="632" y="1943"/>
                  </a:cubicBezTo>
                  <a:cubicBezTo>
                    <a:pt x="632" y="1943"/>
                    <a:pt x="633" y="1944"/>
                    <a:pt x="633" y="1944"/>
                  </a:cubicBezTo>
                  <a:cubicBezTo>
                    <a:pt x="634" y="1944"/>
                    <a:pt x="634" y="1944"/>
                    <a:pt x="635" y="1943"/>
                  </a:cubicBezTo>
                  <a:moveTo>
                    <a:pt x="322" y="148"/>
                  </a:moveTo>
                  <a:cubicBezTo>
                    <a:pt x="322" y="148"/>
                    <a:pt x="322" y="148"/>
                    <a:pt x="321" y="148"/>
                  </a:cubicBezTo>
                  <a:cubicBezTo>
                    <a:pt x="321" y="148"/>
                    <a:pt x="321" y="149"/>
                    <a:pt x="321" y="149"/>
                  </a:cubicBezTo>
                  <a:cubicBezTo>
                    <a:pt x="320" y="148"/>
                    <a:pt x="319" y="149"/>
                    <a:pt x="319" y="150"/>
                  </a:cubicBezTo>
                  <a:cubicBezTo>
                    <a:pt x="319" y="150"/>
                    <a:pt x="320" y="150"/>
                    <a:pt x="320" y="150"/>
                  </a:cubicBezTo>
                  <a:cubicBezTo>
                    <a:pt x="320" y="150"/>
                    <a:pt x="321" y="150"/>
                    <a:pt x="322" y="149"/>
                  </a:cubicBezTo>
                  <a:cubicBezTo>
                    <a:pt x="322" y="149"/>
                    <a:pt x="322" y="149"/>
                    <a:pt x="322" y="148"/>
                  </a:cubicBezTo>
                  <a:moveTo>
                    <a:pt x="573" y="1943"/>
                  </a:moveTo>
                  <a:cubicBezTo>
                    <a:pt x="573" y="1943"/>
                    <a:pt x="574" y="1942"/>
                    <a:pt x="575" y="1942"/>
                  </a:cubicBezTo>
                  <a:cubicBezTo>
                    <a:pt x="574" y="1942"/>
                    <a:pt x="573" y="1941"/>
                    <a:pt x="573" y="1941"/>
                  </a:cubicBezTo>
                  <a:cubicBezTo>
                    <a:pt x="572" y="1941"/>
                    <a:pt x="572" y="1942"/>
                    <a:pt x="571" y="1942"/>
                  </a:cubicBezTo>
                  <a:cubicBezTo>
                    <a:pt x="572" y="1942"/>
                    <a:pt x="572" y="1943"/>
                    <a:pt x="573" y="1943"/>
                  </a:cubicBezTo>
                  <a:moveTo>
                    <a:pt x="922" y="77"/>
                  </a:moveTo>
                  <a:cubicBezTo>
                    <a:pt x="920" y="77"/>
                    <a:pt x="920" y="77"/>
                    <a:pt x="919" y="77"/>
                  </a:cubicBezTo>
                  <a:cubicBezTo>
                    <a:pt x="919" y="77"/>
                    <a:pt x="918" y="77"/>
                    <a:pt x="918" y="78"/>
                  </a:cubicBezTo>
                  <a:cubicBezTo>
                    <a:pt x="919" y="79"/>
                    <a:pt x="920" y="78"/>
                    <a:pt x="921" y="78"/>
                  </a:cubicBezTo>
                  <a:cubicBezTo>
                    <a:pt x="921" y="78"/>
                    <a:pt x="921" y="78"/>
                    <a:pt x="922" y="77"/>
                  </a:cubicBezTo>
                  <a:moveTo>
                    <a:pt x="519" y="94"/>
                  </a:moveTo>
                  <a:cubicBezTo>
                    <a:pt x="518" y="94"/>
                    <a:pt x="517" y="94"/>
                    <a:pt x="517" y="94"/>
                  </a:cubicBezTo>
                  <a:cubicBezTo>
                    <a:pt x="517" y="94"/>
                    <a:pt x="516" y="94"/>
                    <a:pt x="516" y="95"/>
                  </a:cubicBezTo>
                  <a:cubicBezTo>
                    <a:pt x="516" y="95"/>
                    <a:pt x="516" y="95"/>
                    <a:pt x="516" y="95"/>
                  </a:cubicBezTo>
                  <a:cubicBezTo>
                    <a:pt x="517" y="96"/>
                    <a:pt x="517" y="96"/>
                    <a:pt x="518" y="96"/>
                  </a:cubicBezTo>
                  <a:cubicBezTo>
                    <a:pt x="518" y="96"/>
                    <a:pt x="518" y="95"/>
                    <a:pt x="519" y="95"/>
                  </a:cubicBezTo>
                  <a:cubicBezTo>
                    <a:pt x="519" y="95"/>
                    <a:pt x="519" y="94"/>
                    <a:pt x="520" y="94"/>
                  </a:cubicBezTo>
                  <a:cubicBezTo>
                    <a:pt x="519" y="94"/>
                    <a:pt x="519" y="94"/>
                    <a:pt x="519" y="94"/>
                  </a:cubicBezTo>
                  <a:moveTo>
                    <a:pt x="789" y="1941"/>
                  </a:moveTo>
                  <a:cubicBezTo>
                    <a:pt x="787" y="1940"/>
                    <a:pt x="787" y="1940"/>
                    <a:pt x="787" y="1940"/>
                  </a:cubicBezTo>
                  <a:cubicBezTo>
                    <a:pt x="786" y="1940"/>
                    <a:pt x="785" y="1940"/>
                    <a:pt x="785" y="1941"/>
                  </a:cubicBezTo>
                  <a:cubicBezTo>
                    <a:pt x="785" y="1941"/>
                    <a:pt x="786" y="1942"/>
                    <a:pt x="786" y="1942"/>
                  </a:cubicBezTo>
                  <a:cubicBezTo>
                    <a:pt x="787" y="1942"/>
                    <a:pt x="787" y="1941"/>
                    <a:pt x="789" y="1941"/>
                  </a:cubicBezTo>
                  <a:moveTo>
                    <a:pt x="604" y="1964"/>
                  </a:moveTo>
                  <a:cubicBezTo>
                    <a:pt x="605" y="1964"/>
                    <a:pt x="605" y="1963"/>
                    <a:pt x="606" y="1963"/>
                  </a:cubicBezTo>
                  <a:cubicBezTo>
                    <a:pt x="606" y="1962"/>
                    <a:pt x="606" y="1962"/>
                    <a:pt x="606" y="1962"/>
                  </a:cubicBezTo>
                  <a:cubicBezTo>
                    <a:pt x="605" y="1962"/>
                    <a:pt x="604" y="1962"/>
                    <a:pt x="603" y="1963"/>
                  </a:cubicBezTo>
                  <a:cubicBezTo>
                    <a:pt x="603" y="1963"/>
                    <a:pt x="603" y="1963"/>
                    <a:pt x="603" y="1964"/>
                  </a:cubicBezTo>
                  <a:cubicBezTo>
                    <a:pt x="603" y="1964"/>
                    <a:pt x="603" y="1964"/>
                    <a:pt x="604" y="1964"/>
                  </a:cubicBezTo>
                  <a:moveTo>
                    <a:pt x="987" y="63"/>
                  </a:moveTo>
                  <a:cubicBezTo>
                    <a:pt x="985" y="62"/>
                    <a:pt x="984" y="62"/>
                    <a:pt x="984" y="62"/>
                  </a:cubicBezTo>
                  <a:cubicBezTo>
                    <a:pt x="983" y="62"/>
                    <a:pt x="983" y="63"/>
                    <a:pt x="983" y="63"/>
                  </a:cubicBezTo>
                  <a:cubicBezTo>
                    <a:pt x="983" y="64"/>
                    <a:pt x="984" y="64"/>
                    <a:pt x="984" y="64"/>
                  </a:cubicBezTo>
                  <a:cubicBezTo>
                    <a:pt x="985" y="64"/>
                    <a:pt x="985" y="64"/>
                    <a:pt x="987" y="63"/>
                  </a:cubicBezTo>
                  <a:moveTo>
                    <a:pt x="62" y="1362"/>
                  </a:moveTo>
                  <a:cubicBezTo>
                    <a:pt x="62" y="1363"/>
                    <a:pt x="62" y="1363"/>
                    <a:pt x="63" y="1364"/>
                  </a:cubicBezTo>
                  <a:cubicBezTo>
                    <a:pt x="63" y="1363"/>
                    <a:pt x="64" y="1363"/>
                    <a:pt x="64" y="1362"/>
                  </a:cubicBezTo>
                  <a:cubicBezTo>
                    <a:pt x="64" y="1361"/>
                    <a:pt x="63" y="1361"/>
                    <a:pt x="63" y="1360"/>
                  </a:cubicBezTo>
                  <a:cubicBezTo>
                    <a:pt x="62" y="1361"/>
                    <a:pt x="62" y="1361"/>
                    <a:pt x="62" y="1362"/>
                  </a:cubicBezTo>
                  <a:moveTo>
                    <a:pt x="538" y="1976"/>
                  </a:moveTo>
                  <a:cubicBezTo>
                    <a:pt x="538" y="1976"/>
                    <a:pt x="538" y="1976"/>
                    <a:pt x="539" y="1976"/>
                  </a:cubicBezTo>
                  <a:cubicBezTo>
                    <a:pt x="539" y="1976"/>
                    <a:pt x="540" y="1976"/>
                    <a:pt x="540" y="1976"/>
                  </a:cubicBezTo>
                  <a:cubicBezTo>
                    <a:pt x="540" y="1976"/>
                    <a:pt x="540" y="1976"/>
                    <a:pt x="540" y="1975"/>
                  </a:cubicBezTo>
                  <a:cubicBezTo>
                    <a:pt x="539" y="1975"/>
                    <a:pt x="539" y="1974"/>
                    <a:pt x="538" y="1975"/>
                  </a:cubicBezTo>
                  <a:cubicBezTo>
                    <a:pt x="538" y="1976"/>
                    <a:pt x="536" y="1975"/>
                    <a:pt x="536" y="1975"/>
                  </a:cubicBezTo>
                  <a:cubicBezTo>
                    <a:pt x="536" y="1975"/>
                    <a:pt x="535" y="1976"/>
                    <a:pt x="535" y="1976"/>
                  </a:cubicBezTo>
                  <a:cubicBezTo>
                    <a:pt x="536" y="1976"/>
                    <a:pt x="536" y="1976"/>
                    <a:pt x="536" y="1976"/>
                  </a:cubicBezTo>
                  <a:cubicBezTo>
                    <a:pt x="536" y="1976"/>
                    <a:pt x="537" y="1976"/>
                    <a:pt x="538" y="1976"/>
                  </a:cubicBezTo>
                  <a:moveTo>
                    <a:pt x="60" y="1346"/>
                  </a:moveTo>
                  <a:cubicBezTo>
                    <a:pt x="60" y="1346"/>
                    <a:pt x="60" y="1347"/>
                    <a:pt x="59" y="1348"/>
                  </a:cubicBezTo>
                  <a:cubicBezTo>
                    <a:pt x="59" y="1348"/>
                    <a:pt x="60" y="1349"/>
                    <a:pt x="60" y="1349"/>
                  </a:cubicBezTo>
                  <a:cubicBezTo>
                    <a:pt x="61" y="1348"/>
                    <a:pt x="61" y="1347"/>
                    <a:pt x="62" y="1347"/>
                  </a:cubicBezTo>
                  <a:cubicBezTo>
                    <a:pt x="61" y="1347"/>
                    <a:pt x="61" y="1346"/>
                    <a:pt x="60" y="1346"/>
                  </a:cubicBezTo>
                  <a:moveTo>
                    <a:pt x="88" y="419"/>
                  </a:moveTo>
                  <a:cubicBezTo>
                    <a:pt x="88" y="418"/>
                    <a:pt x="88" y="417"/>
                    <a:pt x="87" y="416"/>
                  </a:cubicBezTo>
                  <a:cubicBezTo>
                    <a:pt x="87" y="417"/>
                    <a:pt x="86" y="417"/>
                    <a:pt x="86" y="417"/>
                  </a:cubicBezTo>
                  <a:cubicBezTo>
                    <a:pt x="86" y="418"/>
                    <a:pt x="86" y="419"/>
                    <a:pt x="87" y="419"/>
                  </a:cubicBezTo>
                  <a:cubicBezTo>
                    <a:pt x="87" y="419"/>
                    <a:pt x="88" y="419"/>
                    <a:pt x="88" y="419"/>
                  </a:cubicBezTo>
                  <a:moveTo>
                    <a:pt x="59" y="1344"/>
                  </a:moveTo>
                  <a:cubicBezTo>
                    <a:pt x="59" y="1344"/>
                    <a:pt x="58" y="1343"/>
                    <a:pt x="58" y="1343"/>
                  </a:cubicBezTo>
                  <a:cubicBezTo>
                    <a:pt x="57" y="1344"/>
                    <a:pt x="57" y="1344"/>
                    <a:pt x="56" y="1345"/>
                  </a:cubicBezTo>
                  <a:cubicBezTo>
                    <a:pt x="56" y="1345"/>
                    <a:pt x="57" y="1346"/>
                    <a:pt x="57" y="1346"/>
                  </a:cubicBezTo>
                  <a:cubicBezTo>
                    <a:pt x="58" y="1345"/>
                    <a:pt x="58" y="1345"/>
                    <a:pt x="59" y="1344"/>
                  </a:cubicBezTo>
                  <a:moveTo>
                    <a:pt x="31" y="1495"/>
                  </a:moveTo>
                  <a:cubicBezTo>
                    <a:pt x="31" y="1494"/>
                    <a:pt x="32" y="1494"/>
                    <a:pt x="32" y="1494"/>
                  </a:cubicBezTo>
                  <a:cubicBezTo>
                    <a:pt x="32" y="1493"/>
                    <a:pt x="33" y="1492"/>
                    <a:pt x="32" y="1492"/>
                  </a:cubicBezTo>
                  <a:cubicBezTo>
                    <a:pt x="31" y="1492"/>
                    <a:pt x="30" y="1492"/>
                    <a:pt x="30" y="1492"/>
                  </a:cubicBezTo>
                  <a:cubicBezTo>
                    <a:pt x="30" y="1493"/>
                    <a:pt x="31" y="1494"/>
                    <a:pt x="31" y="1495"/>
                  </a:cubicBezTo>
                  <a:moveTo>
                    <a:pt x="51" y="1379"/>
                  </a:moveTo>
                  <a:cubicBezTo>
                    <a:pt x="52" y="1377"/>
                    <a:pt x="53" y="1376"/>
                    <a:pt x="53" y="1375"/>
                  </a:cubicBezTo>
                  <a:cubicBezTo>
                    <a:pt x="53" y="1375"/>
                    <a:pt x="52" y="1374"/>
                    <a:pt x="52" y="1375"/>
                  </a:cubicBezTo>
                  <a:cubicBezTo>
                    <a:pt x="52" y="1375"/>
                    <a:pt x="51" y="1376"/>
                    <a:pt x="51" y="1377"/>
                  </a:cubicBezTo>
                  <a:cubicBezTo>
                    <a:pt x="50" y="1377"/>
                    <a:pt x="51" y="1378"/>
                    <a:pt x="51" y="1379"/>
                  </a:cubicBezTo>
                  <a:moveTo>
                    <a:pt x="1385" y="222"/>
                  </a:moveTo>
                  <a:cubicBezTo>
                    <a:pt x="1386" y="222"/>
                    <a:pt x="1386" y="222"/>
                    <a:pt x="1386" y="222"/>
                  </a:cubicBezTo>
                  <a:cubicBezTo>
                    <a:pt x="1385" y="222"/>
                    <a:pt x="1384" y="222"/>
                    <a:pt x="1383" y="222"/>
                  </a:cubicBezTo>
                  <a:cubicBezTo>
                    <a:pt x="1383" y="222"/>
                    <a:pt x="1382" y="222"/>
                    <a:pt x="1382" y="222"/>
                  </a:cubicBezTo>
                  <a:cubicBezTo>
                    <a:pt x="1382" y="222"/>
                    <a:pt x="1382" y="222"/>
                    <a:pt x="1382" y="222"/>
                  </a:cubicBezTo>
                  <a:cubicBezTo>
                    <a:pt x="1383" y="223"/>
                    <a:pt x="1384" y="223"/>
                    <a:pt x="1384" y="223"/>
                  </a:cubicBezTo>
                  <a:cubicBezTo>
                    <a:pt x="1385" y="223"/>
                    <a:pt x="1385" y="223"/>
                    <a:pt x="1385" y="222"/>
                  </a:cubicBezTo>
                  <a:moveTo>
                    <a:pt x="31" y="1529"/>
                  </a:moveTo>
                  <a:cubicBezTo>
                    <a:pt x="30" y="1528"/>
                    <a:pt x="30" y="1527"/>
                    <a:pt x="30" y="1527"/>
                  </a:cubicBezTo>
                  <a:cubicBezTo>
                    <a:pt x="29" y="1527"/>
                    <a:pt x="28" y="1528"/>
                    <a:pt x="28" y="1529"/>
                  </a:cubicBezTo>
                  <a:cubicBezTo>
                    <a:pt x="29" y="1529"/>
                    <a:pt x="29" y="1530"/>
                    <a:pt x="29" y="1530"/>
                  </a:cubicBezTo>
                  <a:cubicBezTo>
                    <a:pt x="30" y="1530"/>
                    <a:pt x="30" y="1529"/>
                    <a:pt x="31" y="1529"/>
                  </a:cubicBezTo>
                  <a:moveTo>
                    <a:pt x="601" y="1971"/>
                  </a:moveTo>
                  <a:cubicBezTo>
                    <a:pt x="600" y="1971"/>
                    <a:pt x="600" y="1971"/>
                    <a:pt x="600" y="1971"/>
                  </a:cubicBezTo>
                  <a:cubicBezTo>
                    <a:pt x="599" y="1971"/>
                    <a:pt x="597" y="1971"/>
                    <a:pt x="596" y="1971"/>
                  </a:cubicBezTo>
                  <a:cubicBezTo>
                    <a:pt x="596" y="1971"/>
                    <a:pt x="596" y="1971"/>
                    <a:pt x="596" y="1971"/>
                  </a:cubicBezTo>
                  <a:cubicBezTo>
                    <a:pt x="597" y="1972"/>
                    <a:pt x="598" y="1972"/>
                    <a:pt x="598" y="1972"/>
                  </a:cubicBezTo>
                  <a:cubicBezTo>
                    <a:pt x="599" y="1972"/>
                    <a:pt x="600" y="1972"/>
                    <a:pt x="600" y="1971"/>
                  </a:cubicBezTo>
                  <a:cubicBezTo>
                    <a:pt x="600" y="1971"/>
                    <a:pt x="600" y="1971"/>
                    <a:pt x="601" y="1971"/>
                  </a:cubicBezTo>
                  <a:moveTo>
                    <a:pt x="1409" y="1952"/>
                  </a:moveTo>
                  <a:cubicBezTo>
                    <a:pt x="1410" y="1951"/>
                    <a:pt x="1411" y="1951"/>
                    <a:pt x="1411" y="1951"/>
                  </a:cubicBezTo>
                  <a:cubicBezTo>
                    <a:pt x="1411" y="1950"/>
                    <a:pt x="1410" y="1949"/>
                    <a:pt x="1409" y="1950"/>
                  </a:cubicBezTo>
                  <a:cubicBezTo>
                    <a:pt x="1409" y="1950"/>
                    <a:pt x="1408" y="1950"/>
                    <a:pt x="1408" y="1950"/>
                  </a:cubicBezTo>
                  <a:cubicBezTo>
                    <a:pt x="1408" y="1951"/>
                    <a:pt x="1409" y="1951"/>
                    <a:pt x="1409" y="1952"/>
                  </a:cubicBezTo>
                  <a:moveTo>
                    <a:pt x="42" y="1430"/>
                  </a:moveTo>
                  <a:cubicBezTo>
                    <a:pt x="42" y="1429"/>
                    <a:pt x="42" y="1429"/>
                    <a:pt x="41" y="1428"/>
                  </a:cubicBezTo>
                  <a:cubicBezTo>
                    <a:pt x="41" y="1428"/>
                    <a:pt x="41" y="1429"/>
                    <a:pt x="41" y="1429"/>
                  </a:cubicBezTo>
                  <a:cubicBezTo>
                    <a:pt x="40" y="1430"/>
                    <a:pt x="40" y="1431"/>
                    <a:pt x="40" y="1432"/>
                  </a:cubicBezTo>
                  <a:cubicBezTo>
                    <a:pt x="40" y="1432"/>
                    <a:pt x="41" y="1432"/>
                    <a:pt x="41" y="1432"/>
                  </a:cubicBezTo>
                  <a:cubicBezTo>
                    <a:pt x="41" y="1431"/>
                    <a:pt x="42" y="1430"/>
                    <a:pt x="42" y="1430"/>
                  </a:cubicBezTo>
                  <a:moveTo>
                    <a:pt x="424" y="1959"/>
                  </a:moveTo>
                  <a:cubicBezTo>
                    <a:pt x="423" y="1959"/>
                    <a:pt x="422" y="1959"/>
                    <a:pt x="422" y="1960"/>
                  </a:cubicBezTo>
                  <a:cubicBezTo>
                    <a:pt x="422" y="1961"/>
                    <a:pt x="423" y="1961"/>
                    <a:pt x="423" y="1961"/>
                  </a:cubicBezTo>
                  <a:cubicBezTo>
                    <a:pt x="424" y="1961"/>
                    <a:pt x="425" y="1961"/>
                    <a:pt x="425" y="1960"/>
                  </a:cubicBezTo>
                  <a:cubicBezTo>
                    <a:pt x="425" y="1960"/>
                    <a:pt x="425" y="1959"/>
                    <a:pt x="424" y="1959"/>
                  </a:cubicBezTo>
                  <a:moveTo>
                    <a:pt x="464" y="1978"/>
                  </a:moveTo>
                  <a:cubicBezTo>
                    <a:pt x="465" y="1978"/>
                    <a:pt x="465" y="1978"/>
                    <a:pt x="465" y="1978"/>
                  </a:cubicBezTo>
                  <a:cubicBezTo>
                    <a:pt x="466" y="1978"/>
                    <a:pt x="466" y="1978"/>
                    <a:pt x="466" y="1978"/>
                  </a:cubicBezTo>
                  <a:cubicBezTo>
                    <a:pt x="466" y="1977"/>
                    <a:pt x="466" y="1977"/>
                    <a:pt x="466" y="1977"/>
                  </a:cubicBezTo>
                  <a:cubicBezTo>
                    <a:pt x="466" y="1977"/>
                    <a:pt x="465" y="1976"/>
                    <a:pt x="465" y="1976"/>
                  </a:cubicBezTo>
                  <a:cubicBezTo>
                    <a:pt x="464" y="1977"/>
                    <a:pt x="463" y="1977"/>
                    <a:pt x="463" y="1977"/>
                  </a:cubicBezTo>
                  <a:cubicBezTo>
                    <a:pt x="463" y="1977"/>
                    <a:pt x="463" y="1978"/>
                    <a:pt x="462" y="1978"/>
                  </a:cubicBezTo>
                  <a:cubicBezTo>
                    <a:pt x="462" y="1978"/>
                    <a:pt x="463" y="1978"/>
                    <a:pt x="463" y="1978"/>
                  </a:cubicBezTo>
                  <a:cubicBezTo>
                    <a:pt x="463" y="1978"/>
                    <a:pt x="464" y="1978"/>
                    <a:pt x="464" y="1978"/>
                  </a:cubicBezTo>
                  <a:moveTo>
                    <a:pt x="693" y="1950"/>
                  </a:moveTo>
                  <a:cubicBezTo>
                    <a:pt x="693" y="1950"/>
                    <a:pt x="694" y="1950"/>
                    <a:pt x="694" y="1950"/>
                  </a:cubicBezTo>
                  <a:cubicBezTo>
                    <a:pt x="694" y="1949"/>
                    <a:pt x="693" y="1950"/>
                    <a:pt x="692" y="1950"/>
                  </a:cubicBezTo>
                  <a:cubicBezTo>
                    <a:pt x="691" y="1949"/>
                    <a:pt x="690" y="1950"/>
                    <a:pt x="689" y="1950"/>
                  </a:cubicBezTo>
                  <a:cubicBezTo>
                    <a:pt x="689" y="1950"/>
                    <a:pt x="689" y="1950"/>
                    <a:pt x="689" y="1950"/>
                  </a:cubicBezTo>
                  <a:cubicBezTo>
                    <a:pt x="689" y="1950"/>
                    <a:pt x="689" y="1950"/>
                    <a:pt x="689" y="1950"/>
                  </a:cubicBezTo>
                  <a:cubicBezTo>
                    <a:pt x="690" y="1951"/>
                    <a:pt x="691" y="1950"/>
                    <a:pt x="693" y="1950"/>
                  </a:cubicBezTo>
                  <a:moveTo>
                    <a:pt x="31" y="1583"/>
                  </a:moveTo>
                  <a:cubicBezTo>
                    <a:pt x="31" y="1583"/>
                    <a:pt x="31" y="1583"/>
                    <a:pt x="31" y="1583"/>
                  </a:cubicBezTo>
                  <a:cubicBezTo>
                    <a:pt x="30" y="1583"/>
                    <a:pt x="30" y="1583"/>
                    <a:pt x="29" y="1583"/>
                  </a:cubicBezTo>
                  <a:cubicBezTo>
                    <a:pt x="29" y="1584"/>
                    <a:pt x="29" y="1585"/>
                    <a:pt x="29" y="1585"/>
                  </a:cubicBezTo>
                  <a:cubicBezTo>
                    <a:pt x="29" y="1585"/>
                    <a:pt x="29" y="1586"/>
                    <a:pt x="29" y="1586"/>
                  </a:cubicBezTo>
                  <a:cubicBezTo>
                    <a:pt x="30" y="1585"/>
                    <a:pt x="31" y="1584"/>
                    <a:pt x="31" y="1583"/>
                  </a:cubicBezTo>
                  <a:moveTo>
                    <a:pt x="399" y="1973"/>
                  </a:moveTo>
                  <a:cubicBezTo>
                    <a:pt x="399" y="1973"/>
                    <a:pt x="398" y="1973"/>
                    <a:pt x="398" y="1973"/>
                  </a:cubicBezTo>
                  <a:cubicBezTo>
                    <a:pt x="398" y="1973"/>
                    <a:pt x="396" y="1975"/>
                    <a:pt x="396" y="1975"/>
                  </a:cubicBezTo>
                  <a:cubicBezTo>
                    <a:pt x="396" y="1975"/>
                    <a:pt x="397" y="1975"/>
                    <a:pt x="397" y="1975"/>
                  </a:cubicBezTo>
                  <a:cubicBezTo>
                    <a:pt x="398" y="1975"/>
                    <a:pt x="398" y="1974"/>
                    <a:pt x="399" y="1973"/>
                  </a:cubicBezTo>
                  <a:moveTo>
                    <a:pt x="610" y="1959"/>
                  </a:moveTo>
                  <a:cubicBezTo>
                    <a:pt x="609" y="1958"/>
                    <a:pt x="609" y="1958"/>
                    <a:pt x="608" y="1958"/>
                  </a:cubicBezTo>
                  <a:cubicBezTo>
                    <a:pt x="608" y="1958"/>
                    <a:pt x="607" y="1959"/>
                    <a:pt x="607" y="1959"/>
                  </a:cubicBezTo>
                  <a:cubicBezTo>
                    <a:pt x="608" y="1961"/>
                    <a:pt x="609" y="1960"/>
                    <a:pt x="610" y="1960"/>
                  </a:cubicBezTo>
                  <a:cubicBezTo>
                    <a:pt x="610" y="1960"/>
                    <a:pt x="610" y="1959"/>
                    <a:pt x="610" y="1959"/>
                  </a:cubicBezTo>
                  <a:moveTo>
                    <a:pt x="29" y="1605"/>
                  </a:moveTo>
                  <a:cubicBezTo>
                    <a:pt x="28" y="1604"/>
                    <a:pt x="28" y="1604"/>
                    <a:pt x="28" y="1603"/>
                  </a:cubicBezTo>
                  <a:cubicBezTo>
                    <a:pt x="27" y="1603"/>
                    <a:pt x="27" y="1604"/>
                    <a:pt x="27" y="1604"/>
                  </a:cubicBezTo>
                  <a:cubicBezTo>
                    <a:pt x="26" y="1605"/>
                    <a:pt x="26" y="1606"/>
                    <a:pt x="27" y="1606"/>
                  </a:cubicBezTo>
                  <a:cubicBezTo>
                    <a:pt x="28" y="1606"/>
                    <a:pt x="28" y="1605"/>
                    <a:pt x="29" y="1605"/>
                  </a:cubicBezTo>
                  <a:moveTo>
                    <a:pt x="363" y="1973"/>
                  </a:moveTo>
                  <a:cubicBezTo>
                    <a:pt x="364" y="1972"/>
                    <a:pt x="365" y="1972"/>
                    <a:pt x="365" y="1972"/>
                  </a:cubicBezTo>
                  <a:cubicBezTo>
                    <a:pt x="365" y="1972"/>
                    <a:pt x="364" y="1971"/>
                    <a:pt x="363" y="1971"/>
                  </a:cubicBezTo>
                  <a:cubicBezTo>
                    <a:pt x="363" y="1971"/>
                    <a:pt x="362" y="1971"/>
                    <a:pt x="362" y="1972"/>
                  </a:cubicBezTo>
                  <a:cubicBezTo>
                    <a:pt x="362" y="1972"/>
                    <a:pt x="363" y="1972"/>
                    <a:pt x="363" y="1973"/>
                  </a:cubicBezTo>
                  <a:moveTo>
                    <a:pt x="452" y="123"/>
                  </a:moveTo>
                  <a:cubicBezTo>
                    <a:pt x="451" y="124"/>
                    <a:pt x="451" y="124"/>
                    <a:pt x="450" y="124"/>
                  </a:cubicBezTo>
                  <a:cubicBezTo>
                    <a:pt x="451" y="125"/>
                    <a:pt x="451" y="125"/>
                    <a:pt x="452" y="125"/>
                  </a:cubicBezTo>
                  <a:cubicBezTo>
                    <a:pt x="452" y="125"/>
                    <a:pt x="453" y="125"/>
                    <a:pt x="454" y="124"/>
                  </a:cubicBezTo>
                  <a:cubicBezTo>
                    <a:pt x="453" y="124"/>
                    <a:pt x="453" y="124"/>
                    <a:pt x="452" y="123"/>
                  </a:cubicBezTo>
                  <a:moveTo>
                    <a:pt x="45" y="1635"/>
                  </a:moveTo>
                  <a:cubicBezTo>
                    <a:pt x="45" y="1633"/>
                    <a:pt x="46" y="1633"/>
                    <a:pt x="46" y="1632"/>
                  </a:cubicBezTo>
                  <a:cubicBezTo>
                    <a:pt x="46" y="1632"/>
                    <a:pt x="45" y="1631"/>
                    <a:pt x="45" y="1631"/>
                  </a:cubicBezTo>
                  <a:cubicBezTo>
                    <a:pt x="43" y="1631"/>
                    <a:pt x="44" y="1632"/>
                    <a:pt x="44" y="1632"/>
                  </a:cubicBezTo>
                  <a:cubicBezTo>
                    <a:pt x="44" y="1633"/>
                    <a:pt x="44" y="1633"/>
                    <a:pt x="45" y="1635"/>
                  </a:cubicBezTo>
                  <a:moveTo>
                    <a:pt x="58" y="1305"/>
                  </a:moveTo>
                  <a:cubicBezTo>
                    <a:pt x="57" y="1306"/>
                    <a:pt x="57" y="1307"/>
                    <a:pt x="56" y="1308"/>
                  </a:cubicBezTo>
                  <a:cubicBezTo>
                    <a:pt x="56" y="1308"/>
                    <a:pt x="57" y="1308"/>
                    <a:pt x="57" y="1308"/>
                  </a:cubicBezTo>
                  <a:cubicBezTo>
                    <a:pt x="58" y="1308"/>
                    <a:pt x="58" y="1307"/>
                    <a:pt x="59" y="1307"/>
                  </a:cubicBezTo>
                  <a:cubicBezTo>
                    <a:pt x="59" y="1306"/>
                    <a:pt x="58" y="1306"/>
                    <a:pt x="58" y="1305"/>
                  </a:cubicBezTo>
                  <a:moveTo>
                    <a:pt x="504" y="136"/>
                  </a:moveTo>
                  <a:cubicBezTo>
                    <a:pt x="503" y="135"/>
                    <a:pt x="503" y="135"/>
                    <a:pt x="503" y="135"/>
                  </a:cubicBezTo>
                  <a:cubicBezTo>
                    <a:pt x="502" y="136"/>
                    <a:pt x="501" y="137"/>
                    <a:pt x="501" y="138"/>
                  </a:cubicBezTo>
                  <a:cubicBezTo>
                    <a:pt x="501" y="138"/>
                    <a:pt x="502" y="138"/>
                    <a:pt x="502" y="138"/>
                  </a:cubicBezTo>
                  <a:cubicBezTo>
                    <a:pt x="502" y="137"/>
                    <a:pt x="503" y="137"/>
                    <a:pt x="504" y="136"/>
                  </a:cubicBezTo>
                  <a:moveTo>
                    <a:pt x="1358" y="195"/>
                  </a:moveTo>
                  <a:cubicBezTo>
                    <a:pt x="1358" y="195"/>
                    <a:pt x="1359" y="195"/>
                    <a:pt x="1359" y="195"/>
                  </a:cubicBezTo>
                  <a:cubicBezTo>
                    <a:pt x="1359" y="195"/>
                    <a:pt x="1359" y="194"/>
                    <a:pt x="1360" y="194"/>
                  </a:cubicBezTo>
                  <a:cubicBezTo>
                    <a:pt x="1359" y="194"/>
                    <a:pt x="1359" y="194"/>
                    <a:pt x="1359" y="194"/>
                  </a:cubicBezTo>
                  <a:cubicBezTo>
                    <a:pt x="1358" y="193"/>
                    <a:pt x="1358" y="193"/>
                    <a:pt x="1357" y="193"/>
                  </a:cubicBezTo>
                  <a:cubicBezTo>
                    <a:pt x="1357" y="193"/>
                    <a:pt x="1356" y="193"/>
                    <a:pt x="1356" y="193"/>
                  </a:cubicBezTo>
                  <a:cubicBezTo>
                    <a:pt x="1356" y="194"/>
                    <a:pt x="1356" y="194"/>
                    <a:pt x="1357" y="195"/>
                  </a:cubicBezTo>
                  <a:cubicBezTo>
                    <a:pt x="1357" y="195"/>
                    <a:pt x="1358" y="195"/>
                    <a:pt x="1358" y="195"/>
                  </a:cubicBezTo>
                  <a:moveTo>
                    <a:pt x="469" y="1989"/>
                  </a:moveTo>
                  <a:cubicBezTo>
                    <a:pt x="470" y="1989"/>
                    <a:pt x="470" y="1989"/>
                    <a:pt x="471" y="1988"/>
                  </a:cubicBezTo>
                  <a:cubicBezTo>
                    <a:pt x="470" y="1988"/>
                    <a:pt x="470" y="1987"/>
                    <a:pt x="469" y="1987"/>
                  </a:cubicBezTo>
                  <a:cubicBezTo>
                    <a:pt x="468" y="1987"/>
                    <a:pt x="468" y="1988"/>
                    <a:pt x="467" y="1988"/>
                  </a:cubicBezTo>
                  <a:cubicBezTo>
                    <a:pt x="468" y="1989"/>
                    <a:pt x="468" y="1989"/>
                    <a:pt x="469" y="1989"/>
                  </a:cubicBezTo>
                  <a:moveTo>
                    <a:pt x="568" y="1964"/>
                  </a:moveTo>
                  <a:cubicBezTo>
                    <a:pt x="567" y="1964"/>
                    <a:pt x="566" y="1963"/>
                    <a:pt x="566" y="1965"/>
                  </a:cubicBezTo>
                  <a:cubicBezTo>
                    <a:pt x="566" y="1965"/>
                    <a:pt x="566" y="1965"/>
                    <a:pt x="566" y="1965"/>
                  </a:cubicBezTo>
                  <a:cubicBezTo>
                    <a:pt x="567" y="1966"/>
                    <a:pt x="568" y="1966"/>
                    <a:pt x="568" y="1965"/>
                  </a:cubicBezTo>
                  <a:cubicBezTo>
                    <a:pt x="568" y="1965"/>
                    <a:pt x="569" y="1965"/>
                    <a:pt x="569" y="1965"/>
                  </a:cubicBezTo>
                  <a:cubicBezTo>
                    <a:pt x="569" y="1965"/>
                    <a:pt x="570" y="1965"/>
                    <a:pt x="570" y="1964"/>
                  </a:cubicBezTo>
                  <a:cubicBezTo>
                    <a:pt x="570" y="1964"/>
                    <a:pt x="569" y="1964"/>
                    <a:pt x="569" y="1964"/>
                  </a:cubicBezTo>
                  <a:cubicBezTo>
                    <a:pt x="569" y="1964"/>
                    <a:pt x="568" y="1964"/>
                    <a:pt x="568" y="1964"/>
                  </a:cubicBezTo>
                  <a:moveTo>
                    <a:pt x="384" y="1990"/>
                  </a:moveTo>
                  <a:cubicBezTo>
                    <a:pt x="382" y="1990"/>
                    <a:pt x="382" y="1990"/>
                    <a:pt x="381" y="1990"/>
                  </a:cubicBezTo>
                  <a:cubicBezTo>
                    <a:pt x="381" y="1990"/>
                    <a:pt x="381" y="1991"/>
                    <a:pt x="381" y="1991"/>
                  </a:cubicBezTo>
                  <a:cubicBezTo>
                    <a:pt x="381" y="1991"/>
                    <a:pt x="382" y="1992"/>
                    <a:pt x="382" y="1992"/>
                  </a:cubicBezTo>
                  <a:cubicBezTo>
                    <a:pt x="383" y="1991"/>
                    <a:pt x="384" y="1991"/>
                    <a:pt x="385" y="1990"/>
                  </a:cubicBezTo>
                  <a:cubicBezTo>
                    <a:pt x="384" y="1990"/>
                    <a:pt x="384" y="1990"/>
                    <a:pt x="384" y="1990"/>
                  </a:cubicBezTo>
                  <a:moveTo>
                    <a:pt x="672" y="1963"/>
                  </a:moveTo>
                  <a:cubicBezTo>
                    <a:pt x="671" y="1964"/>
                    <a:pt x="671" y="1965"/>
                    <a:pt x="671" y="1965"/>
                  </a:cubicBezTo>
                  <a:cubicBezTo>
                    <a:pt x="671" y="1966"/>
                    <a:pt x="671" y="1967"/>
                    <a:pt x="671" y="1967"/>
                  </a:cubicBezTo>
                  <a:cubicBezTo>
                    <a:pt x="672" y="1967"/>
                    <a:pt x="673" y="1967"/>
                    <a:pt x="673" y="1966"/>
                  </a:cubicBezTo>
                  <a:cubicBezTo>
                    <a:pt x="672" y="1965"/>
                    <a:pt x="672" y="1964"/>
                    <a:pt x="672" y="1963"/>
                  </a:cubicBezTo>
                  <a:moveTo>
                    <a:pt x="576" y="1929"/>
                  </a:moveTo>
                  <a:cubicBezTo>
                    <a:pt x="576" y="1929"/>
                    <a:pt x="576" y="1929"/>
                    <a:pt x="576" y="1929"/>
                  </a:cubicBezTo>
                  <a:cubicBezTo>
                    <a:pt x="575" y="1929"/>
                    <a:pt x="573" y="1929"/>
                    <a:pt x="572" y="1929"/>
                  </a:cubicBezTo>
                  <a:cubicBezTo>
                    <a:pt x="572" y="1929"/>
                    <a:pt x="572" y="1929"/>
                    <a:pt x="572" y="1929"/>
                  </a:cubicBezTo>
                  <a:cubicBezTo>
                    <a:pt x="573" y="1930"/>
                    <a:pt x="573" y="1930"/>
                    <a:pt x="574" y="1930"/>
                  </a:cubicBezTo>
                  <a:cubicBezTo>
                    <a:pt x="575" y="1930"/>
                    <a:pt x="576" y="1929"/>
                    <a:pt x="576" y="1929"/>
                  </a:cubicBezTo>
                  <a:moveTo>
                    <a:pt x="627" y="1924"/>
                  </a:moveTo>
                  <a:cubicBezTo>
                    <a:pt x="626" y="1925"/>
                    <a:pt x="626" y="1925"/>
                    <a:pt x="626" y="1925"/>
                  </a:cubicBezTo>
                  <a:cubicBezTo>
                    <a:pt x="626" y="1926"/>
                    <a:pt x="625" y="1927"/>
                    <a:pt x="626" y="1927"/>
                  </a:cubicBezTo>
                  <a:cubicBezTo>
                    <a:pt x="627" y="1927"/>
                    <a:pt x="627" y="1927"/>
                    <a:pt x="627" y="1927"/>
                  </a:cubicBezTo>
                  <a:cubicBezTo>
                    <a:pt x="627" y="1926"/>
                    <a:pt x="627" y="1925"/>
                    <a:pt x="627" y="1924"/>
                  </a:cubicBezTo>
                  <a:moveTo>
                    <a:pt x="690" y="1924"/>
                  </a:moveTo>
                  <a:cubicBezTo>
                    <a:pt x="691" y="1924"/>
                    <a:pt x="691" y="1923"/>
                    <a:pt x="692" y="1923"/>
                  </a:cubicBezTo>
                  <a:cubicBezTo>
                    <a:pt x="691" y="1923"/>
                    <a:pt x="691" y="1923"/>
                    <a:pt x="690" y="1923"/>
                  </a:cubicBezTo>
                  <a:cubicBezTo>
                    <a:pt x="690" y="1922"/>
                    <a:pt x="689" y="1922"/>
                    <a:pt x="688" y="1922"/>
                  </a:cubicBezTo>
                  <a:cubicBezTo>
                    <a:pt x="688" y="1922"/>
                    <a:pt x="687" y="1922"/>
                    <a:pt x="687" y="1922"/>
                  </a:cubicBezTo>
                  <a:cubicBezTo>
                    <a:pt x="687" y="1922"/>
                    <a:pt x="687" y="1923"/>
                    <a:pt x="687" y="1923"/>
                  </a:cubicBezTo>
                  <a:cubicBezTo>
                    <a:pt x="688" y="1923"/>
                    <a:pt x="689" y="1924"/>
                    <a:pt x="690" y="1924"/>
                  </a:cubicBezTo>
                  <a:moveTo>
                    <a:pt x="762" y="1915"/>
                  </a:moveTo>
                  <a:cubicBezTo>
                    <a:pt x="761" y="1915"/>
                    <a:pt x="761" y="1916"/>
                    <a:pt x="761" y="1916"/>
                  </a:cubicBezTo>
                  <a:cubicBezTo>
                    <a:pt x="761" y="1917"/>
                    <a:pt x="762" y="1917"/>
                    <a:pt x="763" y="1918"/>
                  </a:cubicBezTo>
                  <a:cubicBezTo>
                    <a:pt x="763" y="1917"/>
                    <a:pt x="763" y="1917"/>
                    <a:pt x="764" y="1916"/>
                  </a:cubicBezTo>
                  <a:cubicBezTo>
                    <a:pt x="763" y="1916"/>
                    <a:pt x="762" y="1915"/>
                    <a:pt x="762" y="1915"/>
                  </a:cubicBezTo>
                  <a:moveTo>
                    <a:pt x="29" y="1844"/>
                  </a:moveTo>
                  <a:cubicBezTo>
                    <a:pt x="29" y="1846"/>
                    <a:pt x="29" y="1847"/>
                    <a:pt x="30" y="1847"/>
                  </a:cubicBezTo>
                  <a:cubicBezTo>
                    <a:pt x="31" y="1847"/>
                    <a:pt x="31" y="1846"/>
                    <a:pt x="31" y="1845"/>
                  </a:cubicBezTo>
                  <a:cubicBezTo>
                    <a:pt x="31" y="1845"/>
                    <a:pt x="31" y="1844"/>
                    <a:pt x="30" y="1844"/>
                  </a:cubicBezTo>
                  <a:cubicBezTo>
                    <a:pt x="30" y="1844"/>
                    <a:pt x="30" y="1844"/>
                    <a:pt x="29" y="1844"/>
                  </a:cubicBezTo>
                  <a:moveTo>
                    <a:pt x="127" y="50"/>
                  </a:moveTo>
                  <a:cubicBezTo>
                    <a:pt x="127" y="51"/>
                    <a:pt x="126" y="51"/>
                    <a:pt x="126" y="51"/>
                  </a:cubicBezTo>
                  <a:cubicBezTo>
                    <a:pt x="126" y="52"/>
                    <a:pt x="126" y="53"/>
                    <a:pt x="127" y="54"/>
                  </a:cubicBezTo>
                  <a:cubicBezTo>
                    <a:pt x="128" y="54"/>
                    <a:pt x="128" y="54"/>
                    <a:pt x="128" y="54"/>
                  </a:cubicBezTo>
                  <a:cubicBezTo>
                    <a:pt x="128" y="53"/>
                    <a:pt x="128" y="52"/>
                    <a:pt x="127" y="50"/>
                  </a:cubicBezTo>
                  <a:moveTo>
                    <a:pt x="886" y="70"/>
                  </a:moveTo>
                  <a:cubicBezTo>
                    <a:pt x="885" y="70"/>
                    <a:pt x="884" y="70"/>
                    <a:pt x="883" y="70"/>
                  </a:cubicBezTo>
                  <a:cubicBezTo>
                    <a:pt x="883" y="70"/>
                    <a:pt x="883" y="71"/>
                    <a:pt x="883" y="71"/>
                  </a:cubicBezTo>
                  <a:cubicBezTo>
                    <a:pt x="883" y="72"/>
                    <a:pt x="884" y="72"/>
                    <a:pt x="885" y="72"/>
                  </a:cubicBezTo>
                  <a:cubicBezTo>
                    <a:pt x="885" y="72"/>
                    <a:pt x="886" y="71"/>
                    <a:pt x="886" y="70"/>
                  </a:cubicBezTo>
                  <a:moveTo>
                    <a:pt x="392" y="1963"/>
                  </a:moveTo>
                  <a:cubicBezTo>
                    <a:pt x="391" y="1963"/>
                    <a:pt x="389" y="1962"/>
                    <a:pt x="389" y="1964"/>
                  </a:cubicBezTo>
                  <a:cubicBezTo>
                    <a:pt x="390" y="1964"/>
                    <a:pt x="391" y="1964"/>
                    <a:pt x="392" y="1964"/>
                  </a:cubicBezTo>
                  <a:cubicBezTo>
                    <a:pt x="392" y="1964"/>
                    <a:pt x="393" y="1964"/>
                    <a:pt x="394" y="1964"/>
                  </a:cubicBezTo>
                  <a:cubicBezTo>
                    <a:pt x="394" y="1964"/>
                    <a:pt x="394" y="1963"/>
                    <a:pt x="394" y="1963"/>
                  </a:cubicBezTo>
                  <a:cubicBezTo>
                    <a:pt x="394" y="1963"/>
                    <a:pt x="394" y="1963"/>
                    <a:pt x="394" y="1963"/>
                  </a:cubicBezTo>
                  <a:cubicBezTo>
                    <a:pt x="393" y="1963"/>
                    <a:pt x="392" y="1963"/>
                    <a:pt x="392" y="1963"/>
                  </a:cubicBezTo>
                  <a:moveTo>
                    <a:pt x="319" y="1994"/>
                  </a:moveTo>
                  <a:cubicBezTo>
                    <a:pt x="319" y="1993"/>
                    <a:pt x="319" y="1993"/>
                    <a:pt x="319" y="1993"/>
                  </a:cubicBezTo>
                  <a:cubicBezTo>
                    <a:pt x="318" y="1993"/>
                    <a:pt x="317" y="1993"/>
                    <a:pt x="316" y="1993"/>
                  </a:cubicBezTo>
                  <a:cubicBezTo>
                    <a:pt x="317" y="1994"/>
                    <a:pt x="317" y="1994"/>
                    <a:pt x="317" y="1994"/>
                  </a:cubicBezTo>
                  <a:cubicBezTo>
                    <a:pt x="317" y="1994"/>
                    <a:pt x="318" y="1994"/>
                    <a:pt x="319" y="1994"/>
                  </a:cubicBezTo>
                  <a:moveTo>
                    <a:pt x="418" y="132"/>
                  </a:moveTo>
                  <a:cubicBezTo>
                    <a:pt x="418" y="133"/>
                    <a:pt x="419" y="133"/>
                    <a:pt x="420" y="134"/>
                  </a:cubicBezTo>
                  <a:cubicBezTo>
                    <a:pt x="420" y="134"/>
                    <a:pt x="420" y="133"/>
                    <a:pt x="420" y="133"/>
                  </a:cubicBezTo>
                  <a:cubicBezTo>
                    <a:pt x="420" y="132"/>
                    <a:pt x="420" y="131"/>
                    <a:pt x="419" y="131"/>
                  </a:cubicBezTo>
                  <a:cubicBezTo>
                    <a:pt x="419" y="131"/>
                    <a:pt x="418" y="132"/>
                    <a:pt x="418" y="132"/>
                  </a:cubicBezTo>
                  <a:moveTo>
                    <a:pt x="712" y="1922"/>
                  </a:moveTo>
                  <a:cubicBezTo>
                    <a:pt x="712" y="1921"/>
                    <a:pt x="714" y="1922"/>
                    <a:pt x="714" y="1921"/>
                  </a:cubicBezTo>
                  <a:cubicBezTo>
                    <a:pt x="714" y="1921"/>
                    <a:pt x="714" y="1920"/>
                    <a:pt x="714" y="1920"/>
                  </a:cubicBezTo>
                  <a:cubicBezTo>
                    <a:pt x="713" y="1920"/>
                    <a:pt x="712" y="1921"/>
                    <a:pt x="712" y="1921"/>
                  </a:cubicBezTo>
                  <a:cubicBezTo>
                    <a:pt x="711" y="1921"/>
                    <a:pt x="711" y="1921"/>
                    <a:pt x="711" y="1921"/>
                  </a:cubicBezTo>
                  <a:cubicBezTo>
                    <a:pt x="710" y="1921"/>
                    <a:pt x="710" y="1921"/>
                    <a:pt x="710" y="1921"/>
                  </a:cubicBezTo>
                  <a:cubicBezTo>
                    <a:pt x="710" y="1921"/>
                    <a:pt x="710" y="1922"/>
                    <a:pt x="711" y="1922"/>
                  </a:cubicBezTo>
                  <a:cubicBezTo>
                    <a:pt x="711" y="1922"/>
                    <a:pt x="711" y="1922"/>
                    <a:pt x="712" y="1922"/>
                  </a:cubicBezTo>
                  <a:moveTo>
                    <a:pt x="58" y="1486"/>
                  </a:moveTo>
                  <a:cubicBezTo>
                    <a:pt x="59" y="1486"/>
                    <a:pt x="59" y="1485"/>
                    <a:pt x="59" y="1485"/>
                  </a:cubicBezTo>
                  <a:cubicBezTo>
                    <a:pt x="59" y="1484"/>
                    <a:pt x="58" y="1484"/>
                    <a:pt x="57" y="1483"/>
                  </a:cubicBezTo>
                  <a:cubicBezTo>
                    <a:pt x="57" y="1484"/>
                    <a:pt x="57" y="1484"/>
                    <a:pt x="57" y="1485"/>
                  </a:cubicBezTo>
                  <a:cubicBezTo>
                    <a:pt x="57" y="1485"/>
                    <a:pt x="58" y="1486"/>
                    <a:pt x="58" y="1486"/>
                  </a:cubicBezTo>
                  <a:moveTo>
                    <a:pt x="1056" y="67"/>
                  </a:moveTo>
                  <a:cubicBezTo>
                    <a:pt x="1056" y="67"/>
                    <a:pt x="1056" y="67"/>
                    <a:pt x="1056" y="67"/>
                  </a:cubicBezTo>
                  <a:cubicBezTo>
                    <a:pt x="1055" y="66"/>
                    <a:pt x="1054" y="66"/>
                    <a:pt x="1053" y="66"/>
                  </a:cubicBezTo>
                  <a:cubicBezTo>
                    <a:pt x="1053" y="66"/>
                    <a:pt x="1053" y="66"/>
                    <a:pt x="1053" y="66"/>
                  </a:cubicBezTo>
                  <a:cubicBezTo>
                    <a:pt x="1053" y="67"/>
                    <a:pt x="1054" y="68"/>
                    <a:pt x="1055" y="68"/>
                  </a:cubicBezTo>
                  <a:cubicBezTo>
                    <a:pt x="1055" y="68"/>
                    <a:pt x="1056" y="68"/>
                    <a:pt x="1056" y="67"/>
                  </a:cubicBezTo>
                  <a:moveTo>
                    <a:pt x="37" y="1483"/>
                  </a:moveTo>
                  <a:cubicBezTo>
                    <a:pt x="37" y="1482"/>
                    <a:pt x="37" y="1482"/>
                    <a:pt x="37" y="1482"/>
                  </a:cubicBezTo>
                  <a:cubicBezTo>
                    <a:pt x="38" y="1481"/>
                    <a:pt x="38" y="1481"/>
                    <a:pt x="38" y="1480"/>
                  </a:cubicBezTo>
                  <a:cubicBezTo>
                    <a:pt x="38" y="1480"/>
                    <a:pt x="38" y="1479"/>
                    <a:pt x="38" y="1479"/>
                  </a:cubicBezTo>
                  <a:cubicBezTo>
                    <a:pt x="37" y="1480"/>
                    <a:pt x="36" y="1481"/>
                    <a:pt x="36" y="1481"/>
                  </a:cubicBezTo>
                  <a:cubicBezTo>
                    <a:pt x="36" y="1482"/>
                    <a:pt x="36" y="1482"/>
                    <a:pt x="37" y="1483"/>
                  </a:cubicBezTo>
                  <a:moveTo>
                    <a:pt x="387" y="135"/>
                  </a:moveTo>
                  <a:cubicBezTo>
                    <a:pt x="387" y="134"/>
                    <a:pt x="387" y="134"/>
                    <a:pt x="387" y="134"/>
                  </a:cubicBezTo>
                  <a:cubicBezTo>
                    <a:pt x="386" y="134"/>
                    <a:pt x="385" y="133"/>
                    <a:pt x="384" y="133"/>
                  </a:cubicBezTo>
                  <a:cubicBezTo>
                    <a:pt x="384" y="133"/>
                    <a:pt x="384" y="134"/>
                    <a:pt x="384" y="134"/>
                  </a:cubicBezTo>
                  <a:cubicBezTo>
                    <a:pt x="384" y="134"/>
                    <a:pt x="385" y="135"/>
                    <a:pt x="386" y="135"/>
                  </a:cubicBezTo>
                  <a:cubicBezTo>
                    <a:pt x="386" y="135"/>
                    <a:pt x="387" y="135"/>
                    <a:pt x="387" y="135"/>
                  </a:cubicBezTo>
                  <a:moveTo>
                    <a:pt x="809" y="1940"/>
                  </a:moveTo>
                  <a:cubicBezTo>
                    <a:pt x="809" y="1940"/>
                    <a:pt x="809" y="1939"/>
                    <a:pt x="809" y="1939"/>
                  </a:cubicBezTo>
                  <a:cubicBezTo>
                    <a:pt x="810" y="1938"/>
                    <a:pt x="810" y="1938"/>
                    <a:pt x="809" y="1938"/>
                  </a:cubicBezTo>
                  <a:cubicBezTo>
                    <a:pt x="808" y="1938"/>
                    <a:pt x="808" y="1938"/>
                    <a:pt x="807" y="1938"/>
                  </a:cubicBezTo>
                  <a:cubicBezTo>
                    <a:pt x="807" y="1940"/>
                    <a:pt x="807" y="1940"/>
                    <a:pt x="809" y="1940"/>
                  </a:cubicBezTo>
                  <a:moveTo>
                    <a:pt x="350" y="1967"/>
                  </a:moveTo>
                  <a:cubicBezTo>
                    <a:pt x="350" y="1967"/>
                    <a:pt x="351" y="1967"/>
                    <a:pt x="352" y="1966"/>
                  </a:cubicBezTo>
                  <a:cubicBezTo>
                    <a:pt x="351" y="1965"/>
                    <a:pt x="350" y="1966"/>
                    <a:pt x="349" y="1966"/>
                  </a:cubicBezTo>
                  <a:cubicBezTo>
                    <a:pt x="349" y="1966"/>
                    <a:pt x="348" y="1966"/>
                    <a:pt x="348" y="1966"/>
                  </a:cubicBezTo>
                  <a:cubicBezTo>
                    <a:pt x="347" y="1966"/>
                    <a:pt x="347" y="1966"/>
                    <a:pt x="347" y="1966"/>
                  </a:cubicBezTo>
                  <a:cubicBezTo>
                    <a:pt x="347" y="1966"/>
                    <a:pt x="348" y="1967"/>
                    <a:pt x="348" y="1967"/>
                  </a:cubicBezTo>
                  <a:cubicBezTo>
                    <a:pt x="348" y="1967"/>
                    <a:pt x="349" y="1967"/>
                    <a:pt x="350" y="1967"/>
                  </a:cubicBezTo>
                  <a:moveTo>
                    <a:pt x="633" y="86"/>
                  </a:moveTo>
                  <a:cubicBezTo>
                    <a:pt x="633" y="85"/>
                    <a:pt x="634" y="85"/>
                    <a:pt x="634" y="85"/>
                  </a:cubicBezTo>
                  <a:cubicBezTo>
                    <a:pt x="633" y="85"/>
                    <a:pt x="633" y="84"/>
                    <a:pt x="632" y="84"/>
                  </a:cubicBezTo>
                  <a:cubicBezTo>
                    <a:pt x="632" y="85"/>
                    <a:pt x="631" y="85"/>
                    <a:pt x="630" y="86"/>
                  </a:cubicBezTo>
                  <a:cubicBezTo>
                    <a:pt x="631" y="86"/>
                    <a:pt x="631" y="86"/>
                    <a:pt x="632" y="86"/>
                  </a:cubicBezTo>
                  <a:cubicBezTo>
                    <a:pt x="632" y="86"/>
                    <a:pt x="633" y="86"/>
                    <a:pt x="633" y="86"/>
                  </a:cubicBezTo>
                  <a:moveTo>
                    <a:pt x="586" y="1955"/>
                  </a:moveTo>
                  <a:cubicBezTo>
                    <a:pt x="587" y="1955"/>
                    <a:pt x="588" y="1956"/>
                    <a:pt x="588" y="1954"/>
                  </a:cubicBezTo>
                  <a:cubicBezTo>
                    <a:pt x="588" y="1954"/>
                    <a:pt x="587" y="1953"/>
                    <a:pt x="587" y="1953"/>
                  </a:cubicBezTo>
                  <a:cubicBezTo>
                    <a:pt x="587" y="1954"/>
                    <a:pt x="586" y="1954"/>
                    <a:pt x="585" y="1955"/>
                  </a:cubicBezTo>
                  <a:cubicBezTo>
                    <a:pt x="586" y="1955"/>
                    <a:pt x="586" y="1955"/>
                    <a:pt x="586" y="1955"/>
                  </a:cubicBezTo>
                  <a:moveTo>
                    <a:pt x="818" y="80"/>
                  </a:moveTo>
                  <a:cubicBezTo>
                    <a:pt x="817" y="79"/>
                    <a:pt x="816" y="79"/>
                    <a:pt x="815" y="78"/>
                  </a:cubicBezTo>
                  <a:cubicBezTo>
                    <a:pt x="815" y="79"/>
                    <a:pt x="815" y="79"/>
                    <a:pt x="815" y="80"/>
                  </a:cubicBezTo>
                  <a:cubicBezTo>
                    <a:pt x="815" y="81"/>
                    <a:pt x="816" y="80"/>
                    <a:pt x="816" y="80"/>
                  </a:cubicBezTo>
                  <a:cubicBezTo>
                    <a:pt x="817" y="80"/>
                    <a:pt x="817" y="80"/>
                    <a:pt x="818" y="80"/>
                  </a:cubicBezTo>
                  <a:moveTo>
                    <a:pt x="572" y="1954"/>
                  </a:moveTo>
                  <a:cubicBezTo>
                    <a:pt x="572" y="1954"/>
                    <a:pt x="572" y="1953"/>
                    <a:pt x="572" y="1952"/>
                  </a:cubicBezTo>
                  <a:cubicBezTo>
                    <a:pt x="571" y="1953"/>
                    <a:pt x="571" y="1953"/>
                    <a:pt x="571" y="1953"/>
                  </a:cubicBezTo>
                  <a:cubicBezTo>
                    <a:pt x="570" y="1954"/>
                    <a:pt x="568" y="1952"/>
                    <a:pt x="568" y="1954"/>
                  </a:cubicBezTo>
                  <a:cubicBezTo>
                    <a:pt x="569" y="1954"/>
                    <a:pt x="570" y="1954"/>
                    <a:pt x="571" y="1954"/>
                  </a:cubicBezTo>
                  <a:cubicBezTo>
                    <a:pt x="571" y="1954"/>
                    <a:pt x="571" y="1954"/>
                    <a:pt x="572" y="1954"/>
                  </a:cubicBezTo>
                  <a:moveTo>
                    <a:pt x="76" y="948"/>
                  </a:moveTo>
                  <a:cubicBezTo>
                    <a:pt x="76" y="948"/>
                    <a:pt x="76" y="947"/>
                    <a:pt x="76" y="947"/>
                  </a:cubicBezTo>
                  <a:cubicBezTo>
                    <a:pt x="76" y="947"/>
                    <a:pt x="76" y="946"/>
                    <a:pt x="76" y="945"/>
                  </a:cubicBezTo>
                  <a:cubicBezTo>
                    <a:pt x="76" y="946"/>
                    <a:pt x="75" y="947"/>
                    <a:pt x="75" y="947"/>
                  </a:cubicBezTo>
                  <a:cubicBezTo>
                    <a:pt x="75" y="948"/>
                    <a:pt x="74" y="948"/>
                    <a:pt x="75" y="948"/>
                  </a:cubicBezTo>
                  <a:cubicBezTo>
                    <a:pt x="75" y="949"/>
                    <a:pt x="76" y="949"/>
                    <a:pt x="76" y="949"/>
                  </a:cubicBezTo>
                  <a:cubicBezTo>
                    <a:pt x="76" y="949"/>
                    <a:pt x="76" y="948"/>
                    <a:pt x="76" y="948"/>
                  </a:cubicBezTo>
                  <a:moveTo>
                    <a:pt x="408" y="1991"/>
                  </a:moveTo>
                  <a:cubicBezTo>
                    <a:pt x="408" y="1992"/>
                    <a:pt x="408" y="1992"/>
                    <a:pt x="408" y="1993"/>
                  </a:cubicBezTo>
                  <a:cubicBezTo>
                    <a:pt x="408" y="1994"/>
                    <a:pt x="409" y="1994"/>
                    <a:pt x="409" y="1994"/>
                  </a:cubicBezTo>
                  <a:cubicBezTo>
                    <a:pt x="410" y="1994"/>
                    <a:pt x="410" y="1993"/>
                    <a:pt x="410" y="1993"/>
                  </a:cubicBezTo>
                  <a:cubicBezTo>
                    <a:pt x="410" y="1993"/>
                    <a:pt x="409" y="1992"/>
                    <a:pt x="408" y="1991"/>
                  </a:cubicBezTo>
                  <a:moveTo>
                    <a:pt x="1332" y="1210"/>
                  </a:moveTo>
                  <a:cubicBezTo>
                    <a:pt x="1332" y="1209"/>
                    <a:pt x="1333" y="1208"/>
                    <a:pt x="1331" y="1208"/>
                  </a:cubicBezTo>
                  <a:cubicBezTo>
                    <a:pt x="1331" y="1208"/>
                    <a:pt x="1331" y="1209"/>
                    <a:pt x="1331" y="1210"/>
                  </a:cubicBezTo>
                  <a:cubicBezTo>
                    <a:pt x="1331" y="1211"/>
                    <a:pt x="1331" y="1211"/>
                    <a:pt x="1331" y="1212"/>
                  </a:cubicBezTo>
                  <a:cubicBezTo>
                    <a:pt x="1331" y="1212"/>
                    <a:pt x="1332" y="1212"/>
                    <a:pt x="1332" y="1212"/>
                  </a:cubicBezTo>
                  <a:cubicBezTo>
                    <a:pt x="1332" y="1212"/>
                    <a:pt x="1332" y="1212"/>
                    <a:pt x="1332" y="1212"/>
                  </a:cubicBezTo>
                  <a:cubicBezTo>
                    <a:pt x="1332" y="1211"/>
                    <a:pt x="1332" y="1211"/>
                    <a:pt x="1332" y="1210"/>
                  </a:cubicBezTo>
                  <a:moveTo>
                    <a:pt x="459" y="1992"/>
                  </a:moveTo>
                  <a:cubicBezTo>
                    <a:pt x="459" y="1992"/>
                    <a:pt x="460" y="1992"/>
                    <a:pt x="460" y="1991"/>
                  </a:cubicBezTo>
                  <a:cubicBezTo>
                    <a:pt x="460" y="1990"/>
                    <a:pt x="459" y="1991"/>
                    <a:pt x="458" y="1991"/>
                  </a:cubicBezTo>
                  <a:cubicBezTo>
                    <a:pt x="457" y="1991"/>
                    <a:pt x="457" y="1991"/>
                    <a:pt x="456" y="1991"/>
                  </a:cubicBezTo>
                  <a:cubicBezTo>
                    <a:pt x="456" y="1991"/>
                    <a:pt x="456" y="1991"/>
                    <a:pt x="456" y="1991"/>
                  </a:cubicBezTo>
                  <a:cubicBezTo>
                    <a:pt x="456" y="1991"/>
                    <a:pt x="456" y="1992"/>
                    <a:pt x="456" y="1992"/>
                  </a:cubicBezTo>
                  <a:cubicBezTo>
                    <a:pt x="457" y="1992"/>
                    <a:pt x="457" y="1992"/>
                    <a:pt x="459" y="1992"/>
                  </a:cubicBezTo>
                  <a:moveTo>
                    <a:pt x="477" y="1964"/>
                  </a:moveTo>
                  <a:cubicBezTo>
                    <a:pt x="476" y="1963"/>
                    <a:pt x="476" y="1962"/>
                    <a:pt x="476" y="1961"/>
                  </a:cubicBezTo>
                  <a:cubicBezTo>
                    <a:pt x="475" y="1961"/>
                    <a:pt x="475" y="1961"/>
                    <a:pt x="474" y="1961"/>
                  </a:cubicBezTo>
                  <a:cubicBezTo>
                    <a:pt x="474" y="1961"/>
                    <a:pt x="474" y="1962"/>
                    <a:pt x="474" y="1962"/>
                  </a:cubicBezTo>
                  <a:cubicBezTo>
                    <a:pt x="475" y="1963"/>
                    <a:pt x="475" y="1963"/>
                    <a:pt x="475" y="1964"/>
                  </a:cubicBezTo>
                  <a:cubicBezTo>
                    <a:pt x="475" y="1964"/>
                    <a:pt x="476" y="1964"/>
                    <a:pt x="476" y="1964"/>
                  </a:cubicBezTo>
                  <a:cubicBezTo>
                    <a:pt x="476" y="1964"/>
                    <a:pt x="476" y="1964"/>
                    <a:pt x="477" y="1964"/>
                  </a:cubicBezTo>
                  <a:moveTo>
                    <a:pt x="1338" y="1174"/>
                  </a:moveTo>
                  <a:cubicBezTo>
                    <a:pt x="1338" y="1174"/>
                    <a:pt x="1337" y="1174"/>
                    <a:pt x="1337" y="1174"/>
                  </a:cubicBezTo>
                  <a:cubicBezTo>
                    <a:pt x="1337" y="1175"/>
                    <a:pt x="1337" y="1176"/>
                    <a:pt x="1337" y="1178"/>
                  </a:cubicBezTo>
                  <a:cubicBezTo>
                    <a:pt x="1337" y="1177"/>
                    <a:pt x="1338" y="1177"/>
                    <a:pt x="1338" y="1177"/>
                  </a:cubicBezTo>
                  <a:cubicBezTo>
                    <a:pt x="1338" y="1176"/>
                    <a:pt x="1338" y="1175"/>
                    <a:pt x="1339" y="1174"/>
                  </a:cubicBezTo>
                  <a:cubicBezTo>
                    <a:pt x="1339" y="1174"/>
                    <a:pt x="1338" y="1174"/>
                    <a:pt x="1338" y="1174"/>
                  </a:cubicBezTo>
                  <a:moveTo>
                    <a:pt x="442" y="105"/>
                  </a:moveTo>
                  <a:cubicBezTo>
                    <a:pt x="442" y="105"/>
                    <a:pt x="441" y="106"/>
                    <a:pt x="441" y="106"/>
                  </a:cubicBezTo>
                  <a:cubicBezTo>
                    <a:pt x="441" y="106"/>
                    <a:pt x="441" y="107"/>
                    <a:pt x="441" y="107"/>
                  </a:cubicBezTo>
                  <a:cubicBezTo>
                    <a:pt x="441" y="107"/>
                    <a:pt x="442" y="107"/>
                    <a:pt x="442" y="107"/>
                  </a:cubicBezTo>
                  <a:cubicBezTo>
                    <a:pt x="442" y="107"/>
                    <a:pt x="443" y="107"/>
                    <a:pt x="444" y="107"/>
                  </a:cubicBezTo>
                  <a:cubicBezTo>
                    <a:pt x="444" y="107"/>
                    <a:pt x="444" y="107"/>
                    <a:pt x="444" y="107"/>
                  </a:cubicBezTo>
                  <a:cubicBezTo>
                    <a:pt x="443" y="106"/>
                    <a:pt x="443" y="106"/>
                    <a:pt x="442" y="105"/>
                  </a:cubicBezTo>
                  <a:moveTo>
                    <a:pt x="520" y="1963"/>
                  </a:moveTo>
                  <a:cubicBezTo>
                    <a:pt x="521" y="1963"/>
                    <a:pt x="522" y="1963"/>
                    <a:pt x="522" y="1962"/>
                  </a:cubicBezTo>
                  <a:cubicBezTo>
                    <a:pt x="522" y="1962"/>
                    <a:pt x="522" y="1962"/>
                    <a:pt x="522" y="1961"/>
                  </a:cubicBezTo>
                  <a:cubicBezTo>
                    <a:pt x="522" y="1961"/>
                    <a:pt x="522" y="1961"/>
                    <a:pt x="522" y="1961"/>
                  </a:cubicBezTo>
                  <a:cubicBezTo>
                    <a:pt x="521" y="1961"/>
                    <a:pt x="520" y="1962"/>
                    <a:pt x="520" y="1962"/>
                  </a:cubicBezTo>
                  <a:cubicBezTo>
                    <a:pt x="519" y="1962"/>
                    <a:pt x="519" y="1962"/>
                    <a:pt x="519" y="1962"/>
                  </a:cubicBezTo>
                  <a:cubicBezTo>
                    <a:pt x="519" y="1963"/>
                    <a:pt x="520" y="1963"/>
                    <a:pt x="520" y="1963"/>
                  </a:cubicBezTo>
                  <a:moveTo>
                    <a:pt x="80" y="900"/>
                  </a:moveTo>
                  <a:cubicBezTo>
                    <a:pt x="80" y="900"/>
                    <a:pt x="80" y="900"/>
                    <a:pt x="80" y="899"/>
                  </a:cubicBezTo>
                  <a:cubicBezTo>
                    <a:pt x="80" y="900"/>
                    <a:pt x="79" y="900"/>
                    <a:pt x="79" y="900"/>
                  </a:cubicBezTo>
                  <a:cubicBezTo>
                    <a:pt x="79" y="900"/>
                    <a:pt x="79" y="901"/>
                    <a:pt x="78" y="902"/>
                  </a:cubicBezTo>
                  <a:cubicBezTo>
                    <a:pt x="78" y="902"/>
                    <a:pt x="79" y="903"/>
                    <a:pt x="79" y="903"/>
                  </a:cubicBezTo>
                  <a:cubicBezTo>
                    <a:pt x="79" y="903"/>
                    <a:pt x="79" y="903"/>
                    <a:pt x="80" y="902"/>
                  </a:cubicBezTo>
                  <a:cubicBezTo>
                    <a:pt x="80" y="902"/>
                    <a:pt x="80" y="901"/>
                    <a:pt x="80" y="900"/>
                  </a:cubicBezTo>
                  <a:moveTo>
                    <a:pt x="50" y="1399"/>
                  </a:moveTo>
                  <a:cubicBezTo>
                    <a:pt x="49" y="1399"/>
                    <a:pt x="49" y="1398"/>
                    <a:pt x="49" y="1398"/>
                  </a:cubicBezTo>
                  <a:cubicBezTo>
                    <a:pt x="49" y="1398"/>
                    <a:pt x="49" y="1399"/>
                    <a:pt x="49" y="1400"/>
                  </a:cubicBezTo>
                  <a:cubicBezTo>
                    <a:pt x="49" y="1401"/>
                    <a:pt x="49" y="1401"/>
                    <a:pt x="49" y="1402"/>
                  </a:cubicBezTo>
                  <a:cubicBezTo>
                    <a:pt x="49" y="1402"/>
                    <a:pt x="49" y="1402"/>
                    <a:pt x="49" y="1402"/>
                  </a:cubicBezTo>
                  <a:cubicBezTo>
                    <a:pt x="49" y="1402"/>
                    <a:pt x="50" y="1402"/>
                    <a:pt x="50" y="1402"/>
                  </a:cubicBezTo>
                  <a:cubicBezTo>
                    <a:pt x="50" y="1401"/>
                    <a:pt x="50" y="1401"/>
                    <a:pt x="50" y="1399"/>
                  </a:cubicBezTo>
                  <a:moveTo>
                    <a:pt x="61" y="1192"/>
                  </a:moveTo>
                  <a:cubicBezTo>
                    <a:pt x="61" y="1192"/>
                    <a:pt x="61" y="1191"/>
                    <a:pt x="61" y="1191"/>
                  </a:cubicBezTo>
                  <a:cubicBezTo>
                    <a:pt x="60" y="1191"/>
                    <a:pt x="60" y="1191"/>
                    <a:pt x="59" y="1191"/>
                  </a:cubicBezTo>
                  <a:cubicBezTo>
                    <a:pt x="59" y="1191"/>
                    <a:pt x="59" y="1191"/>
                    <a:pt x="59" y="1192"/>
                  </a:cubicBezTo>
                  <a:cubicBezTo>
                    <a:pt x="59" y="1192"/>
                    <a:pt x="59" y="1193"/>
                    <a:pt x="59" y="1193"/>
                  </a:cubicBezTo>
                  <a:cubicBezTo>
                    <a:pt x="59" y="1194"/>
                    <a:pt x="60" y="1194"/>
                    <a:pt x="60" y="1194"/>
                  </a:cubicBezTo>
                  <a:cubicBezTo>
                    <a:pt x="60" y="1193"/>
                    <a:pt x="61" y="1193"/>
                    <a:pt x="61" y="1192"/>
                  </a:cubicBezTo>
                  <a:moveTo>
                    <a:pt x="295" y="163"/>
                  </a:moveTo>
                  <a:cubicBezTo>
                    <a:pt x="295" y="163"/>
                    <a:pt x="295" y="163"/>
                    <a:pt x="294" y="163"/>
                  </a:cubicBezTo>
                  <a:cubicBezTo>
                    <a:pt x="294" y="163"/>
                    <a:pt x="294" y="163"/>
                    <a:pt x="293" y="164"/>
                  </a:cubicBezTo>
                  <a:cubicBezTo>
                    <a:pt x="293" y="164"/>
                    <a:pt x="293" y="164"/>
                    <a:pt x="293" y="165"/>
                  </a:cubicBezTo>
                  <a:cubicBezTo>
                    <a:pt x="294" y="164"/>
                    <a:pt x="294" y="164"/>
                    <a:pt x="294" y="164"/>
                  </a:cubicBezTo>
                  <a:cubicBezTo>
                    <a:pt x="295" y="164"/>
                    <a:pt x="296" y="164"/>
                    <a:pt x="297" y="164"/>
                  </a:cubicBezTo>
                  <a:cubicBezTo>
                    <a:pt x="297" y="164"/>
                    <a:pt x="297" y="164"/>
                    <a:pt x="297" y="163"/>
                  </a:cubicBezTo>
                  <a:cubicBezTo>
                    <a:pt x="297" y="163"/>
                    <a:pt x="297" y="163"/>
                    <a:pt x="297" y="163"/>
                  </a:cubicBezTo>
                  <a:cubicBezTo>
                    <a:pt x="296" y="163"/>
                    <a:pt x="296" y="163"/>
                    <a:pt x="295" y="163"/>
                  </a:cubicBezTo>
                  <a:moveTo>
                    <a:pt x="1348" y="249"/>
                  </a:moveTo>
                  <a:cubicBezTo>
                    <a:pt x="1349" y="249"/>
                    <a:pt x="1350" y="250"/>
                    <a:pt x="1350" y="248"/>
                  </a:cubicBezTo>
                  <a:cubicBezTo>
                    <a:pt x="1350" y="248"/>
                    <a:pt x="1350" y="248"/>
                    <a:pt x="1350" y="248"/>
                  </a:cubicBezTo>
                  <a:cubicBezTo>
                    <a:pt x="1349" y="247"/>
                    <a:pt x="1349" y="249"/>
                    <a:pt x="1348" y="248"/>
                  </a:cubicBezTo>
                  <a:cubicBezTo>
                    <a:pt x="1348" y="248"/>
                    <a:pt x="1347" y="248"/>
                    <a:pt x="1347" y="249"/>
                  </a:cubicBezTo>
                  <a:cubicBezTo>
                    <a:pt x="1347" y="249"/>
                    <a:pt x="1347" y="249"/>
                    <a:pt x="1347" y="249"/>
                  </a:cubicBezTo>
                  <a:cubicBezTo>
                    <a:pt x="1347" y="249"/>
                    <a:pt x="1348" y="249"/>
                    <a:pt x="1348" y="249"/>
                  </a:cubicBezTo>
                  <a:moveTo>
                    <a:pt x="555" y="1958"/>
                  </a:moveTo>
                  <a:cubicBezTo>
                    <a:pt x="556" y="1958"/>
                    <a:pt x="556" y="1958"/>
                    <a:pt x="557" y="1958"/>
                  </a:cubicBezTo>
                  <a:cubicBezTo>
                    <a:pt x="557" y="1957"/>
                    <a:pt x="556" y="1957"/>
                    <a:pt x="555" y="1957"/>
                  </a:cubicBezTo>
                  <a:cubicBezTo>
                    <a:pt x="554" y="1957"/>
                    <a:pt x="554" y="1957"/>
                    <a:pt x="553" y="1957"/>
                  </a:cubicBezTo>
                  <a:cubicBezTo>
                    <a:pt x="553" y="1957"/>
                    <a:pt x="553" y="1957"/>
                    <a:pt x="553" y="1958"/>
                  </a:cubicBezTo>
                  <a:cubicBezTo>
                    <a:pt x="553" y="1958"/>
                    <a:pt x="553" y="1958"/>
                    <a:pt x="553" y="1958"/>
                  </a:cubicBezTo>
                  <a:cubicBezTo>
                    <a:pt x="554" y="1958"/>
                    <a:pt x="554" y="1958"/>
                    <a:pt x="555" y="1958"/>
                  </a:cubicBezTo>
                  <a:moveTo>
                    <a:pt x="605" y="101"/>
                  </a:moveTo>
                  <a:cubicBezTo>
                    <a:pt x="606" y="100"/>
                    <a:pt x="607" y="100"/>
                    <a:pt x="607" y="99"/>
                  </a:cubicBezTo>
                  <a:cubicBezTo>
                    <a:pt x="607" y="99"/>
                    <a:pt x="606" y="99"/>
                    <a:pt x="606" y="99"/>
                  </a:cubicBezTo>
                  <a:cubicBezTo>
                    <a:pt x="605" y="99"/>
                    <a:pt x="604" y="98"/>
                    <a:pt x="604" y="99"/>
                  </a:cubicBezTo>
                  <a:cubicBezTo>
                    <a:pt x="604" y="100"/>
                    <a:pt x="605" y="100"/>
                    <a:pt x="605" y="101"/>
                  </a:cubicBezTo>
                  <a:moveTo>
                    <a:pt x="48" y="1426"/>
                  </a:moveTo>
                  <a:cubicBezTo>
                    <a:pt x="48" y="1427"/>
                    <a:pt x="47" y="1427"/>
                    <a:pt x="47" y="1428"/>
                  </a:cubicBezTo>
                  <a:cubicBezTo>
                    <a:pt x="47" y="1428"/>
                    <a:pt x="47" y="1429"/>
                    <a:pt x="48" y="1429"/>
                  </a:cubicBezTo>
                  <a:cubicBezTo>
                    <a:pt x="48" y="1429"/>
                    <a:pt x="48" y="1428"/>
                    <a:pt x="49" y="1428"/>
                  </a:cubicBezTo>
                  <a:cubicBezTo>
                    <a:pt x="49" y="1427"/>
                    <a:pt x="48" y="1427"/>
                    <a:pt x="48" y="1426"/>
                  </a:cubicBezTo>
                  <a:moveTo>
                    <a:pt x="61" y="1428"/>
                  </a:moveTo>
                  <a:cubicBezTo>
                    <a:pt x="60" y="1428"/>
                    <a:pt x="60" y="1428"/>
                    <a:pt x="59" y="1428"/>
                  </a:cubicBezTo>
                  <a:cubicBezTo>
                    <a:pt x="59" y="1428"/>
                    <a:pt x="58" y="1428"/>
                    <a:pt x="58" y="1429"/>
                  </a:cubicBezTo>
                  <a:cubicBezTo>
                    <a:pt x="58" y="1430"/>
                    <a:pt x="59" y="1430"/>
                    <a:pt x="59" y="1430"/>
                  </a:cubicBezTo>
                  <a:cubicBezTo>
                    <a:pt x="60" y="1430"/>
                    <a:pt x="60" y="1429"/>
                    <a:pt x="61" y="1428"/>
                  </a:cubicBezTo>
                  <a:moveTo>
                    <a:pt x="628" y="1975"/>
                  </a:moveTo>
                  <a:cubicBezTo>
                    <a:pt x="629" y="1974"/>
                    <a:pt x="629" y="1974"/>
                    <a:pt x="629" y="1973"/>
                  </a:cubicBezTo>
                  <a:cubicBezTo>
                    <a:pt x="629" y="1973"/>
                    <a:pt x="629" y="1973"/>
                    <a:pt x="628" y="1973"/>
                  </a:cubicBezTo>
                  <a:cubicBezTo>
                    <a:pt x="628" y="1973"/>
                    <a:pt x="627" y="1973"/>
                    <a:pt x="627" y="1974"/>
                  </a:cubicBezTo>
                  <a:cubicBezTo>
                    <a:pt x="627" y="1974"/>
                    <a:pt x="627" y="1974"/>
                    <a:pt x="628" y="1975"/>
                  </a:cubicBezTo>
                  <a:moveTo>
                    <a:pt x="78" y="566"/>
                  </a:moveTo>
                  <a:cubicBezTo>
                    <a:pt x="78" y="565"/>
                    <a:pt x="78" y="565"/>
                    <a:pt x="78" y="565"/>
                  </a:cubicBezTo>
                  <a:cubicBezTo>
                    <a:pt x="78" y="564"/>
                    <a:pt x="78" y="564"/>
                    <a:pt x="78" y="563"/>
                  </a:cubicBezTo>
                  <a:cubicBezTo>
                    <a:pt x="78" y="564"/>
                    <a:pt x="78" y="564"/>
                    <a:pt x="77" y="565"/>
                  </a:cubicBezTo>
                  <a:cubicBezTo>
                    <a:pt x="77" y="565"/>
                    <a:pt x="76" y="566"/>
                    <a:pt x="77" y="566"/>
                  </a:cubicBezTo>
                  <a:cubicBezTo>
                    <a:pt x="77" y="567"/>
                    <a:pt x="78" y="567"/>
                    <a:pt x="78" y="567"/>
                  </a:cubicBezTo>
                  <a:cubicBezTo>
                    <a:pt x="78" y="567"/>
                    <a:pt x="78" y="566"/>
                    <a:pt x="78" y="566"/>
                  </a:cubicBezTo>
                  <a:moveTo>
                    <a:pt x="286" y="165"/>
                  </a:moveTo>
                  <a:cubicBezTo>
                    <a:pt x="287" y="165"/>
                    <a:pt x="287" y="165"/>
                    <a:pt x="287" y="165"/>
                  </a:cubicBezTo>
                  <a:cubicBezTo>
                    <a:pt x="288" y="165"/>
                    <a:pt x="288" y="165"/>
                    <a:pt x="289" y="164"/>
                  </a:cubicBezTo>
                  <a:cubicBezTo>
                    <a:pt x="288" y="164"/>
                    <a:pt x="288" y="164"/>
                    <a:pt x="287" y="164"/>
                  </a:cubicBezTo>
                  <a:cubicBezTo>
                    <a:pt x="287" y="164"/>
                    <a:pt x="286" y="163"/>
                    <a:pt x="285" y="163"/>
                  </a:cubicBezTo>
                  <a:cubicBezTo>
                    <a:pt x="285" y="163"/>
                    <a:pt x="285" y="163"/>
                    <a:pt x="285" y="163"/>
                  </a:cubicBezTo>
                  <a:cubicBezTo>
                    <a:pt x="285" y="164"/>
                    <a:pt x="285" y="164"/>
                    <a:pt x="285" y="165"/>
                  </a:cubicBezTo>
                  <a:cubicBezTo>
                    <a:pt x="285" y="165"/>
                    <a:pt x="286" y="165"/>
                    <a:pt x="286" y="165"/>
                  </a:cubicBezTo>
                  <a:moveTo>
                    <a:pt x="38" y="2090"/>
                  </a:moveTo>
                  <a:cubicBezTo>
                    <a:pt x="38" y="2089"/>
                    <a:pt x="38" y="2089"/>
                    <a:pt x="37" y="2089"/>
                  </a:cubicBezTo>
                  <a:cubicBezTo>
                    <a:pt x="37" y="2089"/>
                    <a:pt x="36" y="2089"/>
                    <a:pt x="36" y="2089"/>
                  </a:cubicBezTo>
                  <a:cubicBezTo>
                    <a:pt x="36" y="2090"/>
                    <a:pt x="36" y="2091"/>
                    <a:pt x="36" y="2091"/>
                  </a:cubicBezTo>
                  <a:cubicBezTo>
                    <a:pt x="36" y="2091"/>
                    <a:pt x="37" y="2091"/>
                    <a:pt x="37" y="2091"/>
                  </a:cubicBezTo>
                  <a:cubicBezTo>
                    <a:pt x="37" y="2091"/>
                    <a:pt x="38" y="2090"/>
                    <a:pt x="38" y="2090"/>
                  </a:cubicBezTo>
                  <a:moveTo>
                    <a:pt x="48" y="1442"/>
                  </a:moveTo>
                  <a:cubicBezTo>
                    <a:pt x="48" y="1442"/>
                    <a:pt x="47" y="1441"/>
                    <a:pt x="47" y="1441"/>
                  </a:cubicBezTo>
                  <a:cubicBezTo>
                    <a:pt x="47" y="1441"/>
                    <a:pt x="46" y="1442"/>
                    <a:pt x="46" y="1443"/>
                  </a:cubicBezTo>
                  <a:cubicBezTo>
                    <a:pt x="46" y="1443"/>
                    <a:pt x="46" y="1443"/>
                    <a:pt x="47" y="1444"/>
                  </a:cubicBezTo>
                  <a:cubicBezTo>
                    <a:pt x="47" y="1444"/>
                    <a:pt x="47" y="1443"/>
                    <a:pt x="47" y="1443"/>
                  </a:cubicBezTo>
                  <a:cubicBezTo>
                    <a:pt x="48" y="1443"/>
                    <a:pt x="48" y="1442"/>
                    <a:pt x="48" y="1442"/>
                  </a:cubicBezTo>
                  <a:moveTo>
                    <a:pt x="53" y="1370"/>
                  </a:moveTo>
                  <a:cubicBezTo>
                    <a:pt x="53" y="1369"/>
                    <a:pt x="53" y="1369"/>
                    <a:pt x="53" y="1368"/>
                  </a:cubicBezTo>
                  <a:cubicBezTo>
                    <a:pt x="53" y="1368"/>
                    <a:pt x="53" y="1368"/>
                    <a:pt x="53" y="1368"/>
                  </a:cubicBezTo>
                  <a:cubicBezTo>
                    <a:pt x="53" y="1368"/>
                    <a:pt x="53" y="1368"/>
                    <a:pt x="52" y="1369"/>
                  </a:cubicBezTo>
                  <a:cubicBezTo>
                    <a:pt x="52" y="1369"/>
                    <a:pt x="52" y="1370"/>
                    <a:pt x="52" y="1371"/>
                  </a:cubicBezTo>
                  <a:cubicBezTo>
                    <a:pt x="52" y="1371"/>
                    <a:pt x="52" y="1371"/>
                    <a:pt x="52" y="1372"/>
                  </a:cubicBezTo>
                  <a:cubicBezTo>
                    <a:pt x="52" y="1371"/>
                    <a:pt x="53" y="1371"/>
                    <a:pt x="53" y="1371"/>
                  </a:cubicBezTo>
                  <a:cubicBezTo>
                    <a:pt x="53" y="1371"/>
                    <a:pt x="53" y="1370"/>
                    <a:pt x="53" y="1370"/>
                  </a:cubicBezTo>
                  <a:moveTo>
                    <a:pt x="88" y="373"/>
                  </a:moveTo>
                  <a:cubicBezTo>
                    <a:pt x="88" y="373"/>
                    <a:pt x="87" y="372"/>
                    <a:pt x="87" y="372"/>
                  </a:cubicBezTo>
                  <a:cubicBezTo>
                    <a:pt x="87" y="372"/>
                    <a:pt x="86" y="373"/>
                    <a:pt x="86" y="373"/>
                  </a:cubicBezTo>
                  <a:cubicBezTo>
                    <a:pt x="86" y="373"/>
                    <a:pt x="86" y="374"/>
                    <a:pt x="86" y="375"/>
                  </a:cubicBezTo>
                  <a:cubicBezTo>
                    <a:pt x="86" y="375"/>
                    <a:pt x="87" y="375"/>
                    <a:pt x="87" y="375"/>
                  </a:cubicBezTo>
                  <a:cubicBezTo>
                    <a:pt x="87" y="374"/>
                    <a:pt x="88" y="374"/>
                    <a:pt x="88" y="373"/>
                  </a:cubicBezTo>
                  <a:moveTo>
                    <a:pt x="38" y="1446"/>
                  </a:moveTo>
                  <a:cubicBezTo>
                    <a:pt x="38" y="1445"/>
                    <a:pt x="37" y="1445"/>
                    <a:pt x="37" y="1445"/>
                  </a:cubicBezTo>
                  <a:cubicBezTo>
                    <a:pt x="37" y="1445"/>
                    <a:pt x="36" y="1445"/>
                    <a:pt x="36" y="1445"/>
                  </a:cubicBezTo>
                  <a:cubicBezTo>
                    <a:pt x="36" y="1446"/>
                    <a:pt x="37" y="1447"/>
                    <a:pt x="37" y="1447"/>
                  </a:cubicBezTo>
                  <a:cubicBezTo>
                    <a:pt x="38" y="1447"/>
                    <a:pt x="38" y="1447"/>
                    <a:pt x="38" y="1446"/>
                  </a:cubicBezTo>
                  <a:moveTo>
                    <a:pt x="447" y="124"/>
                  </a:moveTo>
                  <a:cubicBezTo>
                    <a:pt x="447" y="123"/>
                    <a:pt x="448" y="123"/>
                    <a:pt x="448" y="123"/>
                  </a:cubicBezTo>
                  <a:cubicBezTo>
                    <a:pt x="447" y="122"/>
                    <a:pt x="447" y="121"/>
                    <a:pt x="446" y="121"/>
                  </a:cubicBezTo>
                  <a:cubicBezTo>
                    <a:pt x="446" y="121"/>
                    <a:pt x="446" y="122"/>
                    <a:pt x="446" y="122"/>
                  </a:cubicBezTo>
                  <a:cubicBezTo>
                    <a:pt x="446" y="123"/>
                    <a:pt x="446" y="123"/>
                    <a:pt x="447" y="124"/>
                  </a:cubicBezTo>
                  <a:moveTo>
                    <a:pt x="734" y="88"/>
                  </a:moveTo>
                  <a:cubicBezTo>
                    <a:pt x="734" y="87"/>
                    <a:pt x="734" y="86"/>
                    <a:pt x="733" y="86"/>
                  </a:cubicBezTo>
                  <a:cubicBezTo>
                    <a:pt x="733" y="86"/>
                    <a:pt x="732" y="87"/>
                    <a:pt x="731" y="87"/>
                  </a:cubicBezTo>
                  <a:cubicBezTo>
                    <a:pt x="731" y="87"/>
                    <a:pt x="732" y="88"/>
                    <a:pt x="732" y="88"/>
                  </a:cubicBezTo>
                  <a:cubicBezTo>
                    <a:pt x="733" y="88"/>
                    <a:pt x="733" y="88"/>
                    <a:pt x="734" y="88"/>
                  </a:cubicBezTo>
                  <a:moveTo>
                    <a:pt x="23" y="1891"/>
                  </a:moveTo>
                  <a:cubicBezTo>
                    <a:pt x="23" y="1892"/>
                    <a:pt x="23" y="1893"/>
                    <a:pt x="23" y="1893"/>
                  </a:cubicBezTo>
                  <a:cubicBezTo>
                    <a:pt x="23" y="1893"/>
                    <a:pt x="24" y="1894"/>
                    <a:pt x="24" y="1895"/>
                  </a:cubicBezTo>
                  <a:cubicBezTo>
                    <a:pt x="24" y="1894"/>
                    <a:pt x="25" y="1893"/>
                    <a:pt x="25" y="1893"/>
                  </a:cubicBezTo>
                  <a:cubicBezTo>
                    <a:pt x="24" y="1892"/>
                    <a:pt x="24" y="1892"/>
                    <a:pt x="23" y="1891"/>
                  </a:cubicBezTo>
                  <a:moveTo>
                    <a:pt x="686" y="1968"/>
                  </a:moveTo>
                  <a:cubicBezTo>
                    <a:pt x="685" y="1968"/>
                    <a:pt x="685" y="1968"/>
                    <a:pt x="684" y="1968"/>
                  </a:cubicBezTo>
                  <a:cubicBezTo>
                    <a:pt x="684" y="1968"/>
                    <a:pt x="684" y="1968"/>
                    <a:pt x="683" y="1968"/>
                  </a:cubicBezTo>
                  <a:cubicBezTo>
                    <a:pt x="683" y="1968"/>
                    <a:pt x="684" y="1969"/>
                    <a:pt x="684" y="1969"/>
                  </a:cubicBezTo>
                  <a:cubicBezTo>
                    <a:pt x="684" y="1969"/>
                    <a:pt x="685" y="1969"/>
                    <a:pt x="685" y="1969"/>
                  </a:cubicBezTo>
                  <a:cubicBezTo>
                    <a:pt x="686" y="1969"/>
                    <a:pt x="686" y="1969"/>
                    <a:pt x="687" y="1969"/>
                  </a:cubicBezTo>
                  <a:cubicBezTo>
                    <a:pt x="687" y="1968"/>
                    <a:pt x="687" y="1968"/>
                    <a:pt x="687" y="1968"/>
                  </a:cubicBezTo>
                  <a:cubicBezTo>
                    <a:pt x="686" y="1968"/>
                    <a:pt x="686" y="1968"/>
                    <a:pt x="686" y="1968"/>
                  </a:cubicBezTo>
                  <a:moveTo>
                    <a:pt x="710" y="1969"/>
                  </a:moveTo>
                  <a:cubicBezTo>
                    <a:pt x="710" y="1969"/>
                    <a:pt x="711" y="1969"/>
                    <a:pt x="711" y="1969"/>
                  </a:cubicBezTo>
                  <a:cubicBezTo>
                    <a:pt x="711" y="1969"/>
                    <a:pt x="712" y="1968"/>
                    <a:pt x="712" y="1968"/>
                  </a:cubicBezTo>
                  <a:cubicBezTo>
                    <a:pt x="711" y="1968"/>
                    <a:pt x="711" y="1968"/>
                    <a:pt x="711" y="1968"/>
                  </a:cubicBezTo>
                  <a:cubicBezTo>
                    <a:pt x="710" y="1968"/>
                    <a:pt x="709" y="1968"/>
                    <a:pt x="709" y="1968"/>
                  </a:cubicBezTo>
                  <a:cubicBezTo>
                    <a:pt x="708" y="1968"/>
                    <a:pt x="708" y="1969"/>
                    <a:pt x="708" y="1969"/>
                  </a:cubicBezTo>
                  <a:cubicBezTo>
                    <a:pt x="708" y="1969"/>
                    <a:pt x="709" y="1969"/>
                    <a:pt x="709" y="1969"/>
                  </a:cubicBezTo>
                  <a:cubicBezTo>
                    <a:pt x="709" y="1969"/>
                    <a:pt x="709" y="1969"/>
                    <a:pt x="710" y="1969"/>
                  </a:cubicBezTo>
                  <a:moveTo>
                    <a:pt x="621" y="1975"/>
                  </a:moveTo>
                  <a:cubicBezTo>
                    <a:pt x="621" y="1975"/>
                    <a:pt x="621" y="1975"/>
                    <a:pt x="620" y="1975"/>
                  </a:cubicBezTo>
                  <a:cubicBezTo>
                    <a:pt x="619" y="1975"/>
                    <a:pt x="618" y="1975"/>
                    <a:pt x="617" y="1975"/>
                  </a:cubicBezTo>
                  <a:cubicBezTo>
                    <a:pt x="617" y="1975"/>
                    <a:pt x="617" y="1975"/>
                    <a:pt x="617" y="1975"/>
                  </a:cubicBezTo>
                  <a:cubicBezTo>
                    <a:pt x="618" y="1976"/>
                    <a:pt x="618" y="1976"/>
                    <a:pt x="619" y="1976"/>
                  </a:cubicBezTo>
                  <a:cubicBezTo>
                    <a:pt x="619" y="1976"/>
                    <a:pt x="620" y="1975"/>
                    <a:pt x="621" y="1975"/>
                  </a:cubicBezTo>
                  <a:moveTo>
                    <a:pt x="74" y="994"/>
                  </a:moveTo>
                  <a:cubicBezTo>
                    <a:pt x="74" y="994"/>
                    <a:pt x="74" y="994"/>
                    <a:pt x="74" y="995"/>
                  </a:cubicBezTo>
                  <a:cubicBezTo>
                    <a:pt x="74" y="996"/>
                    <a:pt x="74" y="997"/>
                    <a:pt x="74" y="998"/>
                  </a:cubicBezTo>
                  <a:cubicBezTo>
                    <a:pt x="74" y="998"/>
                    <a:pt x="74" y="998"/>
                    <a:pt x="74" y="998"/>
                  </a:cubicBezTo>
                  <a:cubicBezTo>
                    <a:pt x="75" y="997"/>
                    <a:pt x="75" y="997"/>
                    <a:pt x="75" y="996"/>
                  </a:cubicBezTo>
                  <a:cubicBezTo>
                    <a:pt x="75" y="995"/>
                    <a:pt x="75" y="995"/>
                    <a:pt x="74" y="994"/>
                  </a:cubicBezTo>
                  <a:moveTo>
                    <a:pt x="492" y="113"/>
                  </a:moveTo>
                  <a:cubicBezTo>
                    <a:pt x="491" y="112"/>
                    <a:pt x="490" y="112"/>
                    <a:pt x="490" y="112"/>
                  </a:cubicBezTo>
                  <a:cubicBezTo>
                    <a:pt x="489" y="112"/>
                    <a:pt x="488" y="112"/>
                    <a:pt x="488" y="113"/>
                  </a:cubicBezTo>
                  <a:cubicBezTo>
                    <a:pt x="488" y="113"/>
                    <a:pt x="489" y="114"/>
                    <a:pt x="489" y="114"/>
                  </a:cubicBezTo>
                  <a:cubicBezTo>
                    <a:pt x="490" y="114"/>
                    <a:pt x="490" y="113"/>
                    <a:pt x="492" y="113"/>
                  </a:cubicBezTo>
                  <a:moveTo>
                    <a:pt x="656" y="1936"/>
                  </a:moveTo>
                  <a:cubicBezTo>
                    <a:pt x="656" y="1936"/>
                    <a:pt x="657" y="1936"/>
                    <a:pt x="657" y="1936"/>
                  </a:cubicBezTo>
                  <a:cubicBezTo>
                    <a:pt x="656" y="1935"/>
                    <a:pt x="656" y="1935"/>
                    <a:pt x="655" y="1934"/>
                  </a:cubicBezTo>
                  <a:cubicBezTo>
                    <a:pt x="655" y="1934"/>
                    <a:pt x="655" y="1935"/>
                    <a:pt x="654" y="1935"/>
                  </a:cubicBezTo>
                  <a:cubicBezTo>
                    <a:pt x="655" y="1935"/>
                    <a:pt x="655" y="1936"/>
                    <a:pt x="656" y="1936"/>
                  </a:cubicBezTo>
                  <a:moveTo>
                    <a:pt x="46" y="1297"/>
                  </a:moveTo>
                  <a:cubicBezTo>
                    <a:pt x="46" y="1297"/>
                    <a:pt x="45" y="1297"/>
                    <a:pt x="45" y="1297"/>
                  </a:cubicBezTo>
                  <a:cubicBezTo>
                    <a:pt x="45" y="1297"/>
                    <a:pt x="44" y="1297"/>
                    <a:pt x="44" y="1297"/>
                  </a:cubicBezTo>
                  <a:cubicBezTo>
                    <a:pt x="44" y="1297"/>
                    <a:pt x="44" y="1297"/>
                    <a:pt x="44" y="1297"/>
                  </a:cubicBezTo>
                  <a:cubicBezTo>
                    <a:pt x="44" y="1298"/>
                    <a:pt x="44" y="1298"/>
                    <a:pt x="44" y="1299"/>
                  </a:cubicBezTo>
                  <a:cubicBezTo>
                    <a:pt x="44" y="1299"/>
                    <a:pt x="44" y="1299"/>
                    <a:pt x="44" y="1299"/>
                  </a:cubicBezTo>
                  <a:cubicBezTo>
                    <a:pt x="45" y="1299"/>
                    <a:pt x="45" y="1298"/>
                    <a:pt x="46" y="1297"/>
                  </a:cubicBezTo>
                  <a:moveTo>
                    <a:pt x="49" y="1237"/>
                  </a:moveTo>
                  <a:cubicBezTo>
                    <a:pt x="50" y="1238"/>
                    <a:pt x="50" y="1238"/>
                    <a:pt x="50" y="1239"/>
                  </a:cubicBezTo>
                  <a:cubicBezTo>
                    <a:pt x="50" y="1239"/>
                    <a:pt x="50" y="1238"/>
                    <a:pt x="51" y="1238"/>
                  </a:cubicBezTo>
                  <a:cubicBezTo>
                    <a:pt x="51" y="1236"/>
                    <a:pt x="51" y="1236"/>
                    <a:pt x="51" y="1236"/>
                  </a:cubicBezTo>
                  <a:cubicBezTo>
                    <a:pt x="51" y="1236"/>
                    <a:pt x="50" y="1236"/>
                    <a:pt x="50" y="1235"/>
                  </a:cubicBezTo>
                  <a:cubicBezTo>
                    <a:pt x="50" y="1236"/>
                    <a:pt x="50" y="1236"/>
                    <a:pt x="49" y="1237"/>
                  </a:cubicBezTo>
                  <a:moveTo>
                    <a:pt x="1339" y="1160"/>
                  </a:moveTo>
                  <a:cubicBezTo>
                    <a:pt x="1339" y="1159"/>
                    <a:pt x="1339" y="1159"/>
                    <a:pt x="1339" y="1158"/>
                  </a:cubicBezTo>
                  <a:cubicBezTo>
                    <a:pt x="1339" y="1158"/>
                    <a:pt x="1338" y="1158"/>
                    <a:pt x="1338" y="1158"/>
                  </a:cubicBezTo>
                  <a:cubicBezTo>
                    <a:pt x="1338" y="1158"/>
                    <a:pt x="1338" y="1158"/>
                    <a:pt x="1337" y="1158"/>
                  </a:cubicBezTo>
                  <a:cubicBezTo>
                    <a:pt x="1337" y="1159"/>
                    <a:pt x="1338" y="1161"/>
                    <a:pt x="1338" y="1161"/>
                  </a:cubicBezTo>
                  <a:cubicBezTo>
                    <a:pt x="1339" y="1161"/>
                    <a:pt x="1339" y="1160"/>
                    <a:pt x="1339" y="1160"/>
                  </a:cubicBezTo>
                  <a:moveTo>
                    <a:pt x="30" y="1733"/>
                  </a:moveTo>
                  <a:cubicBezTo>
                    <a:pt x="29" y="1733"/>
                    <a:pt x="29" y="1732"/>
                    <a:pt x="28" y="1733"/>
                  </a:cubicBezTo>
                  <a:cubicBezTo>
                    <a:pt x="28" y="1733"/>
                    <a:pt x="27" y="1734"/>
                    <a:pt x="27" y="1734"/>
                  </a:cubicBezTo>
                  <a:cubicBezTo>
                    <a:pt x="27" y="1734"/>
                    <a:pt x="28" y="1735"/>
                    <a:pt x="28" y="1734"/>
                  </a:cubicBezTo>
                  <a:cubicBezTo>
                    <a:pt x="29" y="1734"/>
                    <a:pt x="29" y="1734"/>
                    <a:pt x="30" y="1733"/>
                  </a:cubicBezTo>
                  <a:moveTo>
                    <a:pt x="21" y="1734"/>
                  </a:moveTo>
                  <a:cubicBezTo>
                    <a:pt x="21" y="1735"/>
                    <a:pt x="21" y="1736"/>
                    <a:pt x="21" y="1737"/>
                  </a:cubicBezTo>
                  <a:cubicBezTo>
                    <a:pt x="21" y="1737"/>
                    <a:pt x="21" y="1737"/>
                    <a:pt x="21" y="1737"/>
                  </a:cubicBezTo>
                  <a:cubicBezTo>
                    <a:pt x="22" y="1737"/>
                    <a:pt x="22" y="1736"/>
                    <a:pt x="23" y="1735"/>
                  </a:cubicBezTo>
                  <a:cubicBezTo>
                    <a:pt x="23" y="1735"/>
                    <a:pt x="22" y="1735"/>
                    <a:pt x="21" y="1734"/>
                  </a:cubicBezTo>
                  <a:moveTo>
                    <a:pt x="49" y="1241"/>
                  </a:moveTo>
                  <a:cubicBezTo>
                    <a:pt x="49" y="1242"/>
                    <a:pt x="49" y="1242"/>
                    <a:pt x="49" y="1243"/>
                  </a:cubicBezTo>
                  <a:cubicBezTo>
                    <a:pt x="49" y="1243"/>
                    <a:pt x="49" y="1244"/>
                    <a:pt x="49" y="1244"/>
                  </a:cubicBezTo>
                  <a:cubicBezTo>
                    <a:pt x="49" y="1244"/>
                    <a:pt x="49" y="1243"/>
                    <a:pt x="50" y="1243"/>
                  </a:cubicBezTo>
                  <a:cubicBezTo>
                    <a:pt x="50" y="1242"/>
                    <a:pt x="50" y="1241"/>
                    <a:pt x="50" y="1241"/>
                  </a:cubicBezTo>
                  <a:cubicBezTo>
                    <a:pt x="50" y="1241"/>
                    <a:pt x="50" y="1240"/>
                    <a:pt x="50" y="1240"/>
                  </a:cubicBezTo>
                  <a:cubicBezTo>
                    <a:pt x="50" y="1240"/>
                    <a:pt x="49" y="1240"/>
                    <a:pt x="49" y="1240"/>
                  </a:cubicBezTo>
                  <a:cubicBezTo>
                    <a:pt x="48" y="1241"/>
                    <a:pt x="49" y="1241"/>
                    <a:pt x="49" y="1241"/>
                  </a:cubicBezTo>
                  <a:moveTo>
                    <a:pt x="20" y="1810"/>
                  </a:moveTo>
                  <a:cubicBezTo>
                    <a:pt x="19" y="1811"/>
                    <a:pt x="19" y="1811"/>
                    <a:pt x="19" y="1811"/>
                  </a:cubicBezTo>
                  <a:cubicBezTo>
                    <a:pt x="19" y="1812"/>
                    <a:pt x="19" y="1812"/>
                    <a:pt x="19" y="1813"/>
                  </a:cubicBezTo>
                  <a:cubicBezTo>
                    <a:pt x="20" y="1812"/>
                    <a:pt x="20" y="1812"/>
                    <a:pt x="21" y="1811"/>
                  </a:cubicBezTo>
                  <a:cubicBezTo>
                    <a:pt x="21" y="1811"/>
                    <a:pt x="20" y="1811"/>
                    <a:pt x="20" y="1810"/>
                  </a:cubicBezTo>
                  <a:moveTo>
                    <a:pt x="1352" y="212"/>
                  </a:moveTo>
                  <a:cubicBezTo>
                    <a:pt x="1351" y="211"/>
                    <a:pt x="1350" y="211"/>
                    <a:pt x="1350" y="211"/>
                  </a:cubicBezTo>
                  <a:cubicBezTo>
                    <a:pt x="1350" y="211"/>
                    <a:pt x="1349" y="212"/>
                    <a:pt x="1349" y="213"/>
                  </a:cubicBezTo>
                  <a:cubicBezTo>
                    <a:pt x="1349" y="213"/>
                    <a:pt x="1350" y="213"/>
                    <a:pt x="1350" y="213"/>
                  </a:cubicBezTo>
                  <a:cubicBezTo>
                    <a:pt x="1351" y="213"/>
                    <a:pt x="1351" y="212"/>
                    <a:pt x="1352" y="212"/>
                  </a:cubicBezTo>
                  <a:moveTo>
                    <a:pt x="374" y="1986"/>
                  </a:moveTo>
                  <a:cubicBezTo>
                    <a:pt x="374" y="1985"/>
                    <a:pt x="373" y="1984"/>
                    <a:pt x="373" y="1984"/>
                  </a:cubicBezTo>
                  <a:cubicBezTo>
                    <a:pt x="373" y="1983"/>
                    <a:pt x="373" y="1983"/>
                    <a:pt x="372" y="1983"/>
                  </a:cubicBezTo>
                  <a:cubicBezTo>
                    <a:pt x="372" y="1984"/>
                    <a:pt x="372" y="1984"/>
                    <a:pt x="372" y="1984"/>
                  </a:cubicBezTo>
                  <a:cubicBezTo>
                    <a:pt x="372" y="1985"/>
                    <a:pt x="373" y="1986"/>
                    <a:pt x="373" y="1986"/>
                  </a:cubicBezTo>
                  <a:cubicBezTo>
                    <a:pt x="373" y="1987"/>
                    <a:pt x="373" y="1987"/>
                    <a:pt x="374" y="1987"/>
                  </a:cubicBezTo>
                  <a:cubicBezTo>
                    <a:pt x="374" y="1987"/>
                    <a:pt x="374" y="1986"/>
                    <a:pt x="374" y="1986"/>
                  </a:cubicBezTo>
                  <a:moveTo>
                    <a:pt x="383" y="145"/>
                  </a:moveTo>
                  <a:cubicBezTo>
                    <a:pt x="382" y="145"/>
                    <a:pt x="382" y="145"/>
                    <a:pt x="381" y="145"/>
                  </a:cubicBezTo>
                  <a:cubicBezTo>
                    <a:pt x="381" y="145"/>
                    <a:pt x="381" y="145"/>
                    <a:pt x="381" y="145"/>
                  </a:cubicBezTo>
                  <a:cubicBezTo>
                    <a:pt x="382" y="146"/>
                    <a:pt x="383" y="146"/>
                    <a:pt x="383" y="146"/>
                  </a:cubicBezTo>
                  <a:cubicBezTo>
                    <a:pt x="384" y="146"/>
                    <a:pt x="384" y="146"/>
                    <a:pt x="384" y="145"/>
                  </a:cubicBezTo>
                  <a:cubicBezTo>
                    <a:pt x="384" y="145"/>
                    <a:pt x="384" y="145"/>
                    <a:pt x="384" y="145"/>
                  </a:cubicBezTo>
                  <a:cubicBezTo>
                    <a:pt x="383" y="145"/>
                    <a:pt x="383" y="145"/>
                    <a:pt x="383" y="145"/>
                  </a:cubicBezTo>
                  <a:moveTo>
                    <a:pt x="289" y="149"/>
                  </a:moveTo>
                  <a:cubicBezTo>
                    <a:pt x="289" y="149"/>
                    <a:pt x="289" y="149"/>
                    <a:pt x="289" y="149"/>
                  </a:cubicBezTo>
                  <a:cubicBezTo>
                    <a:pt x="288" y="149"/>
                    <a:pt x="287" y="150"/>
                    <a:pt x="287" y="151"/>
                  </a:cubicBezTo>
                  <a:cubicBezTo>
                    <a:pt x="287" y="151"/>
                    <a:pt x="288" y="152"/>
                    <a:pt x="288" y="151"/>
                  </a:cubicBezTo>
                  <a:cubicBezTo>
                    <a:pt x="288" y="151"/>
                    <a:pt x="289" y="150"/>
                    <a:pt x="289" y="149"/>
                  </a:cubicBezTo>
                  <a:moveTo>
                    <a:pt x="992" y="61"/>
                  </a:moveTo>
                  <a:cubicBezTo>
                    <a:pt x="993" y="60"/>
                    <a:pt x="994" y="59"/>
                    <a:pt x="994" y="59"/>
                  </a:cubicBezTo>
                  <a:cubicBezTo>
                    <a:pt x="993" y="59"/>
                    <a:pt x="993" y="58"/>
                    <a:pt x="992" y="58"/>
                  </a:cubicBezTo>
                  <a:cubicBezTo>
                    <a:pt x="992" y="58"/>
                    <a:pt x="991" y="59"/>
                    <a:pt x="991" y="60"/>
                  </a:cubicBezTo>
                  <a:cubicBezTo>
                    <a:pt x="991" y="60"/>
                    <a:pt x="992" y="60"/>
                    <a:pt x="992" y="61"/>
                  </a:cubicBezTo>
                  <a:moveTo>
                    <a:pt x="594" y="1966"/>
                  </a:moveTo>
                  <a:cubicBezTo>
                    <a:pt x="594" y="1966"/>
                    <a:pt x="594" y="1965"/>
                    <a:pt x="595" y="1965"/>
                  </a:cubicBezTo>
                  <a:cubicBezTo>
                    <a:pt x="594" y="1964"/>
                    <a:pt x="594" y="1964"/>
                    <a:pt x="594" y="1964"/>
                  </a:cubicBezTo>
                  <a:cubicBezTo>
                    <a:pt x="593" y="1964"/>
                    <a:pt x="593" y="1965"/>
                    <a:pt x="592" y="1965"/>
                  </a:cubicBezTo>
                  <a:cubicBezTo>
                    <a:pt x="592" y="1965"/>
                    <a:pt x="593" y="1966"/>
                    <a:pt x="594" y="1966"/>
                  </a:cubicBezTo>
                  <a:moveTo>
                    <a:pt x="622" y="83"/>
                  </a:moveTo>
                  <a:cubicBezTo>
                    <a:pt x="622" y="82"/>
                    <a:pt x="624" y="84"/>
                    <a:pt x="624" y="83"/>
                  </a:cubicBezTo>
                  <a:cubicBezTo>
                    <a:pt x="624" y="83"/>
                    <a:pt x="623" y="82"/>
                    <a:pt x="622" y="82"/>
                  </a:cubicBezTo>
                  <a:cubicBezTo>
                    <a:pt x="621" y="82"/>
                    <a:pt x="621" y="82"/>
                    <a:pt x="620" y="82"/>
                  </a:cubicBezTo>
                  <a:cubicBezTo>
                    <a:pt x="620" y="82"/>
                    <a:pt x="620" y="83"/>
                    <a:pt x="620" y="83"/>
                  </a:cubicBezTo>
                  <a:cubicBezTo>
                    <a:pt x="620" y="83"/>
                    <a:pt x="620" y="83"/>
                    <a:pt x="620" y="83"/>
                  </a:cubicBezTo>
                  <a:cubicBezTo>
                    <a:pt x="621" y="83"/>
                    <a:pt x="621" y="83"/>
                    <a:pt x="622" y="83"/>
                  </a:cubicBezTo>
                  <a:moveTo>
                    <a:pt x="613" y="1978"/>
                  </a:moveTo>
                  <a:cubicBezTo>
                    <a:pt x="613" y="1977"/>
                    <a:pt x="613" y="1977"/>
                    <a:pt x="612" y="1976"/>
                  </a:cubicBezTo>
                  <a:cubicBezTo>
                    <a:pt x="611" y="1976"/>
                    <a:pt x="611" y="1977"/>
                    <a:pt x="611" y="1978"/>
                  </a:cubicBezTo>
                  <a:cubicBezTo>
                    <a:pt x="610" y="1978"/>
                    <a:pt x="611" y="1978"/>
                    <a:pt x="611" y="1978"/>
                  </a:cubicBezTo>
                  <a:cubicBezTo>
                    <a:pt x="612" y="1978"/>
                    <a:pt x="612" y="1978"/>
                    <a:pt x="613" y="1978"/>
                  </a:cubicBezTo>
                  <a:moveTo>
                    <a:pt x="1000" y="62"/>
                  </a:moveTo>
                  <a:cubicBezTo>
                    <a:pt x="1000" y="61"/>
                    <a:pt x="999" y="61"/>
                    <a:pt x="999" y="60"/>
                  </a:cubicBezTo>
                  <a:cubicBezTo>
                    <a:pt x="998" y="61"/>
                    <a:pt x="998" y="62"/>
                    <a:pt x="998" y="62"/>
                  </a:cubicBezTo>
                  <a:cubicBezTo>
                    <a:pt x="998" y="63"/>
                    <a:pt x="999" y="63"/>
                    <a:pt x="999" y="63"/>
                  </a:cubicBezTo>
                  <a:cubicBezTo>
                    <a:pt x="999" y="63"/>
                    <a:pt x="1000" y="63"/>
                    <a:pt x="1000" y="62"/>
                  </a:cubicBezTo>
                  <a:moveTo>
                    <a:pt x="386" y="116"/>
                  </a:moveTo>
                  <a:cubicBezTo>
                    <a:pt x="385" y="116"/>
                    <a:pt x="383" y="115"/>
                    <a:pt x="383" y="117"/>
                  </a:cubicBezTo>
                  <a:cubicBezTo>
                    <a:pt x="384" y="117"/>
                    <a:pt x="385" y="117"/>
                    <a:pt x="385" y="117"/>
                  </a:cubicBezTo>
                  <a:cubicBezTo>
                    <a:pt x="386" y="117"/>
                    <a:pt x="386" y="117"/>
                    <a:pt x="387" y="117"/>
                  </a:cubicBezTo>
                  <a:cubicBezTo>
                    <a:pt x="387" y="117"/>
                    <a:pt x="387" y="116"/>
                    <a:pt x="387" y="116"/>
                  </a:cubicBezTo>
                  <a:cubicBezTo>
                    <a:pt x="387" y="116"/>
                    <a:pt x="387" y="116"/>
                    <a:pt x="387" y="116"/>
                  </a:cubicBezTo>
                  <a:cubicBezTo>
                    <a:pt x="386" y="116"/>
                    <a:pt x="386" y="116"/>
                    <a:pt x="386" y="116"/>
                  </a:cubicBezTo>
                  <a:moveTo>
                    <a:pt x="74" y="989"/>
                  </a:moveTo>
                  <a:cubicBezTo>
                    <a:pt x="74" y="990"/>
                    <a:pt x="74" y="990"/>
                    <a:pt x="74" y="991"/>
                  </a:cubicBezTo>
                  <a:cubicBezTo>
                    <a:pt x="74" y="991"/>
                    <a:pt x="73" y="992"/>
                    <a:pt x="74" y="992"/>
                  </a:cubicBezTo>
                  <a:cubicBezTo>
                    <a:pt x="75" y="992"/>
                    <a:pt x="75" y="992"/>
                    <a:pt x="75" y="992"/>
                  </a:cubicBezTo>
                  <a:cubicBezTo>
                    <a:pt x="75" y="991"/>
                    <a:pt x="75" y="990"/>
                    <a:pt x="74" y="989"/>
                  </a:cubicBezTo>
                  <a:moveTo>
                    <a:pt x="33" y="1566"/>
                  </a:moveTo>
                  <a:cubicBezTo>
                    <a:pt x="32" y="1566"/>
                    <a:pt x="32" y="1566"/>
                    <a:pt x="31" y="1566"/>
                  </a:cubicBezTo>
                  <a:cubicBezTo>
                    <a:pt x="30" y="1565"/>
                    <a:pt x="30" y="1566"/>
                    <a:pt x="30" y="1567"/>
                  </a:cubicBezTo>
                  <a:cubicBezTo>
                    <a:pt x="30" y="1568"/>
                    <a:pt x="31" y="1568"/>
                    <a:pt x="31" y="1568"/>
                  </a:cubicBezTo>
                  <a:cubicBezTo>
                    <a:pt x="31" y="1568"/>
                    <a:pt x="32" y="1567"/>
                    <a:pt x="33" y="1566"/>
                  </a:cubicBezTo>
                  <a:moveTo>
                    <a:pt x="399" y="128"/>
                  </a:moveTo>
                  <a:cubicBezTo>
                    <a:pt x="398" y="127"/>
                    <a:pt x="398" y="127"/>
                    <a:pt x="397" y="127"/>
                  </a:cubicBezTo>
                  <a:cubicBezTo>
                    <a:pt x="397" y="126"/>
                    <a:pt x="396" y="127"/>
                    <a:pt x="396" y="127"/>
                  </a:cubicBezTo>
                  <a:cubicBezTo>
                    <a:pt x="396" y="128"/>
                    <a:pt x="397" y="128"/>
                    <a:pt x="397" y="128"/>
                  </a:cubicBezTo>
                  <a:cubicBezTo>
                    <a:pt x="398" y="128"/>
                    <a:pt x="398" y="128"/>
                    <a:pt x="399" y="128"/>
                  </a:cubicBezTo>
                  <a:moveTo>
                    <a:pt x="554" y="1940"/>
                  </a:moveTo>
                  <a:cubicBezTo>
                    <a:pt x="554" y="1940"/>
                    <a:pt x="554" y="1940"/>
                    <a:pt x="554" y="1940"/>
                  </a:cubicBezTo>
                  <a:cubicBezTo>
                    <a:pt x="554" y="1939"/>
                    <a:pt x="554" y="1939"/>
                    <a:pt x="554" y="1938"/>
                  </a:cubicBezTo>
                  <a:cubicBezTo>
                    <a:pt x="554" y="1938"/>
                    <a:pt x="554" y="1938"/>
                    <a:pt x="554" y="1938"/>
                  </a:cubicBezTo>
                  <a:cubicBezTo>
                    <a:pt x="553" y="1938"/>
                    <a:pt x="553" y="1938"/>
                    <a:pt x="552" y="1938"/>
                  </a:cubicBezTo>
                  <a:cubicBezTo>
                    <a:pt x="552" y="1938"/>
                    <a:pt x="552" y="1939"/>
                    <a:pt x="552" y="1939"/>
                  </a:cubicBezTo>
                  <a:cubicBezTo>
                    <a:pt x="552" y="1939"/>
                    <a:pt x="553" y="1939"/>
                    <a:pt x="554" y="1940"/>
                  </a:cubicBezTo>
                  <a:moveTo>
                    <a:pt x="68" y="998"/>
                  </a:moveTo>
                  <a:cubicBezTo>
                    <a:pt x="69" y="997"/>
                    <a:pt x="69" y="997"/>
                    <a:pt x="70" y="997"/>
                  </a:cubicBezTo>
                  <a:cubicBezTo>
                    <a:pt x="67" y="997"/>
                    <a:pt x="71" y="994"/>
                    <a:pt x="69" y="994"/>
                  </a:cubicBezTo>
                  <a:cubicBezTo>
                    <a:pt x="68" y="994"/>
                    <a:pt x="68" y="995"/>
                    <a:pt x="68" y="995"/>
                  </a:cubicBezTo>
                  <a:cubicBezTo>
                    <a:pt x="68" y="996"/>
                    <a:pt x="68" y="997"/>
                    <a:pt x="68" y="998"/>
                  </a:cubicBezTo>
                  <a:moveTo>
                    <a:pt x="378" y="1979"/>
                  </a:moveTo>
                  <a:cubicBezTo>
                    <a:pt x="377" y="1979"/>
                    <a:pt x="377" y="1979"/>
                    <a:pt x="376" y="1979"/>
                  </a:cubicBezTo>
                  <a:cubicBezTo>
                    <a:pt x="376" y="1979"/>
                    <a:pt x="375" y="1980"/>
                    <a:pt x="375" y="1980"/>
                  </a:cubicBezTo>
                  <a:cubicBezTo>
                    <a:pt x="375" y="1980"/>
                    <a:pt x="376" y="1980"/>
                    <a:pt x="376" y="1980"/>
                  </a:cubicBezTo>
                  <a:cubicBezTo>
                    <a:pt x="377" y="1980"/>
                    <a:pt x="378" y="1980"/>
                    <a:pt x="379" y="1980"/>
                  </a:cubicBezTo>
                  <a:cubicBezTo>
                    <a:pt x="379" y="1980"/>
                    <a:pt x="380" y="1980"/>
                    <a:pt x="380" y="1980"/>
                  </a:cubicBezTo>
                  <a:cubicBezTo>
                    <a:pt x="380" y="1980"/>
                    <a:pt x="379" y="1979"/>
                    <a:pt x="379" y="1979"/>
                  </a:cubicBezTo>
                  <a:cubicBezTo>
                    <a:pt x="379" y="1979"/>
                    <a:pt x="378" y="1979"/>
                    <a:pt x="378" y="1979"/>
                  </a:cubicBezTo>
                  <a:moveTo>
                    <a:pt x="459" y="106"/>
                  </a:moveTo>
                  <a:cubicBezTo>
                    <a:pt x="458" y="108"/>
                    <a:pt x="458" y="108"/>
                    <a:pt x="461" y="108"/>
                  </a:cubicBezTo>
                  <a:cubicBezTo>
                    <a:pt x="461" y="108"/>
                    <a:pt x="462" y="108"/>
                    <a:pt x="462" y="108"/>
                  </a:cubicBezTo>
                  <a:cubicBezTo>
                    <a:pt x="461" y="108"/>
                    <a:pt x="460" y="107"/>
                    <a:pt x="459" y="106"/>
                  </a:cubicBezTo>
                  <a:moveTo>
                    <a:pt x="49" y="1272"/>
                  </a:moveTo>
                  <a:cubicBezTo>
                    <a:pt x="50" y="1272"/>
                    <a:pt x="50" y="1271"/>
                    <a:pt x="50" y="1271"/>
                  </a:cubicBezTo>
                  <a:cubicBezTo>
                    <a:pt x="50" y="1271"/>
                    <a:pt x="50" y="1270"/>
                    <a:pt x="49" y="1270"/>
                  </a:cubicBezTo>
                  <a:cubicBezTo>
                    <a:pt x="49" y="1270"/>
                    <a:pt x="49" y="1270"/>
                    <a:pt x="49" y="1271"/>
                  </a:cubicBezTo>
                  <a:cubicBezTo>
                    <a:pt x="49" y="1271"/>
                    <a:pt x="49" y="1271"/>
                    <a:pt x="49" y="1272"/>
                  </a:cubicBezTo>
                  <a:moveTo>
                    <a:pt x="649" y="1968"/>
                  </a:moveTo>
                  <a:cubicBezTo>
                    <a:pt x="650" y="1968"/>
                    <a:pt x="650" y="1967"/>
                    <a:pt x="650" y="1967"/>
                  </a:cubicBezTo>
                  <a:cubicBezTo>
                    <a:pt x="650" y="1967"/>
                    <a:pt x="650" y="1966"/>
                    <a:pt x="650" y="1966"/>
                  </a:cubicBezTo>
                  <a:cubicBezTo>
                    <a:pt x="649" y="1966"/>
                    <a:pt x="649" y="1966"/>
                    <a:pt x="649" y="1967"/>
                  </a:cubicBezTo>
                  <a:cubicBezTo>
                    <a:pt x="649" y="1967"/>
                    <a:pt x="649" y="1968"/>
                    <a:pt x="649" y="1968"/>
                  </a:cubicBezTo>
                  <a:moveTo>
                    <a:pt x="445" y="1960"/>
                  </a:moveTo>
                  <a:cubicBezTo>
                    <a:pt x="446" y="1960"/>
                    <a:pt x="446" y="1960"/>
                    <a:pt x="447" y="1959"/>
                  </a:cubicBezTo>
                  <a:cubicBezTo>
                    <a:pt x="446" y="1959"/>
                    <a:pt x="446" y="1959"/>
                    <a:pt x="445" y="1959"/>
                  </a:cubicBezTo>
                  <a:cubicBezTo>
                    <a:pt x="445" y="1959"/>
                    <a:pt x="444" y="1959"/>
                    <a:pt x="444" y="1959"/>
                  </a:cubicBezTo>
                  <a:cubicBezTo>
                    <a:pt x="443" y="1959"/>
                    <a:pt x="443" y="1960"/>
                    <a:pt x="443" y="1960"/>
                  </a:cubicBezTo>
                  <a:cubicBezTo>
                    <a:pt x="443" y="1960"/>
                    <a:pt x="443" y="1960"/>
                    <a:pt x="444" y="1960"/>
                  </a:cubicBezTo>
                  <a:cubicBezTo>
                    <a:pt x="444" y="1960"/>
                    <a:pt x="445" y="1960"/>
                    <a:pt x="445" y="1960"/>
                  </a:cubicBezTo>
                  <a:moveTo>
                    <a:pt x="443" y="1967"/>
                  </a:moveTo>
                  <a:cubicBezTo>
                    <a:pt x="444" y="1967"/>
                    <a:pt x="444" y="1966"/>
                    <a:pt x="444" y="1966"/>
                  </a:cubicBezTo>
                  <a:cubicBezTo>
                    <a:pt x="444" y="1965"/>
                    <a:pt x="443" y="1965"/>
                    <a:pt x="443" y="1965"/>
                  </a:cubicBezTo>
                  <a:cubicBezTo>
                    <a:pt x="443" y="1965"/>
                    <a:pt x="442" y="1966"/>
                    <a:pt x="442" y="1966"/>
                  </a:cubicBezTo>
                  <a:cubicBezTo>
                    <a:pt x="442" y="1966"/>
                    <a:pt x="443" y="1967"/>
                    <a:pt x="443" y="1967"/>
                  </a:cubicBezTo>
                  <a:moveTo>
                    <a:pt x="617" y="1964"/>
                  </a:moveTo>
                  <a:cubicBezTo>
                    <a:pt x="618" y="1963"/>
                    <a:pt x="619" y="1963"/>
                    <a:pt x="620" y="1962"/>
                  </a:cubicBezTo>
                  <a:cubicBezTo>
                    <a:pt x="619" y="1962"/>
                    <a:pt x="619" y="1962"/>
                    <a:pt x="619" y="1962"/>
                  </a:cubicBezTo>
                  <a:cubicBezTo>
                    <a:pt x="618" y="1962"/>
                    <a:pt x="617" y="1962"/>
                    <a:pt x="617" y="1963"/>
                  </a:cubicBezTo>
                  <a:cubicBezTo>
                    <a:pt x="617" y="1963"/>
                    <a:pt x="617" y="1964"/>
                    <a:pt x="617" y="1964"/>
                  </a:cubicBezTo>
                  <a:moveTo>
                    <a:pt x="455" y="1964"/>
                  </a:moveTo>
                  <a:cubicBezTo>
                    <a:pt x="454" y="1963"/>
                    <a:pt x="454" y="1963"/>
                    <a:pt x="454" y="1963"/>
                  </a:cubicBezTo>
                  <a:cubicBezTo>
                    <a:pt x="453" y="1963"/>
                    <a:pt x="453" y="1964"/>
                    <a:pt x="453" y="1964"/>
                  </a:cubicBezTo>
                  <a:cubicBezTo>
                    <a:pt x="453" y="1964"/>
                    <a:pt x="453" y="1965"/>
                    <a:pt x="454" y="1965"/>
                  </a:cubicBezTo>
                  <a:cubicBezTo>
                    <a:pt x="454" y="1965"/>
                    <a:pt x="454" y="1964"/>
                    <a:pt x="455" y="1964"/>
                  </a:cubicBezTo>
                  <a:moveTo>
                    <a:pt x="348" y="133"/>
                  </a:moveTo>
                  <a:cubicBezTo>
                    <a:pt x="348" y="133"/>
                    <a:pt x="349" y="133"/>
                    <a:pt x="349" y="133"/>
                  </a:cubicBezTo>
                  <a:cubicBezTo>
                    <a:pt x="349" y="133"/>
                    <a:pt x="350" y="133"/>
                    <a:pt x="350" y="133"/>
                  </a:cubicBezTo>
                  <a:cubicBezTo>
                    <a:pt x="350" y="133"/>
                    <a:pt x="350" y="132"/>
                    <a:pt x="349" y="132"/>
                  </a:cubicBezTo>
                  <a:cubicBezTo>
                    <a:pt x="348" y="132"/>
                    <a:pt x="348" y="132"/>
                    <a:pt x="347" y="132"/>
                  </a:cubicBezTo>
                  <a:cubicBezTo>
                    <a:pt x="346" y="132"/>
                    <a:pt x="346" y="133"/>
                    <a:pt x="346" y="133"/>
                  </a:cubicBezTo>
                  <a:cubicBezTo>
                    <a:pt x="346" y="133"/>
                    <a:pt x="347" y="133"/>
                    <a:pt x="347" y="133"/>
                  </a:cubicBezTo>
                  <a:cubicBezTo>
                    <a:pt x="347" y="133"/>
                    <a:pt x="347" y="133"/>
                    <a:pt x="348" y="133"/>
                  </a:cubicBezTo>
                  <a:moveTo>
                    <a:pt x="741" y="1961"/>
                  </a:moveTo>
                  <a:cubicBezTo>
                    <a:pt x="740" y="1961"/>
                    <a:pt x="740" y="1962"/>
                    <a:pt x="740" y="1962"/>
                  </a:cubicBezTo>
                  <a:cubicBezTo>
                    <a:pt x="740" y="1962"/>
                    <a:pt x="740" y="1963"/>
                    <a:pt x="740" y="1963"/>
                  </a:cubicBezTo>
                  <a:cubicBezTo>
                    <a:pt x="741" y="1963"/>
                    <a:pt x="742" y="1963"/>
                    <a:pt x="742" y="1962"/>
                  </a:cubicBezTo>
                  <a:cubicBezTo>
                    <a:pt x="742" y="1962"/>
                    <a:pt x="741" y="1961"/>
                    <a:pt x="741" y="1961"/>
                  </a:cubicBezTo>
                  <a:moveTo>
                    <a:pt x="656" y="1964"/>
                  </a:moveTo>
                  <a:cubicBezTo>
                    <a:pt x="655" y="1963"/>
                    <a:pt x="655" y="1963"/>
                    <a:pt x="655" y="1963"/>
                  </a:cubicBezTo>
                  <a:cubicBezTo>
                    <a:pt x="654" y="1963"/>
                    <a:pt x="654" y="1963"/>
                    <a:pt x="653" y="1964"/>
                  </a:cubicBezTo>
                  <a:cubicBezTo>
                    <a:pt x="654" y="1964"/>
                    <a:pt x="654" y="1965"/>
                    <a:pt x="654" y="1965"/>
                  </a:cubicBezTo>
                  <a:cubicBezTo>
                    <a:pt x="655" y="1965"/>
                    <a:pt x="655" y="1964"/>
                    <a:pt x="656" y="1964"/>
                  </a:cubicBezTo>
                  <a:moveTo>
                    <a:pt x="1353" y="232"/>
                  </a:moveTo>
                  <a:cubicBezTo>
                    <a:pt x="1353" y="232"/>
                    <a:pt x="1352" y="232"/>
                    <a:pt x="1352" y="232"/>
                  </a:cubicBezTo>
                  <a:cubicBezTo>
                    <a:pt x="1352" y="232"/>
                    <a:pt x="1351" y="233"/>
                    <a:pt x="1351" y="233"/>
                  </a:cubicBezTo>
                  <a:cubicBezTo>
                    <a:pt x="1350" y="233"/>
                    <a:pt x="1351" y="234"/>
                    <a:pt x="1351" y="234"/>
                  </a:cubicBezTo>
                  <a:cubicBezTo>
                    <a:pt x="1351" y="234"/>
                    <a:pt x="1352" y="234"/>
                    <a:pt x="1352" y="233"/>
                  </a:cubicBezTo>
                  <a:cubicBezTo>
                    <a:pt x="1353" y="233"/>
                    <a:pt x="1353" y="233"/>
                    <a:pt x="1353" y="232"/>
                  </a:cubicBezTo>
                  <a:moveTo>
                    <a:pt x="395" y="130"/>
                  </a:moveTo>
                  <a:cubicBezTo>
                    <a:pt x="395" y="130"/>
                    <a:pt x="396" y="130"/>
                    <a:pt x="396" y="130"/>
                  </a:cubicBezTo>
                  <a:cubicBezTo>
                    <a:pt x="396" y="130"/>
                    <a:pt x="397" y="130"/>
                    <a:pt x="397" y="130"/>
                  </a:cubicBezTo>
                  <a:cubicBezTo>
                    <a:pt x="397" y="130"/>
                    <a:pt x="397" y="129"/>
                    <a:pt x="396" y="129"/>
                  </a:cubicBezTo>
                  <a:cubicBezTo>
                    <a:pt x="396" y="129"/>
                    <a:pt x="395" y="129"/>
                    <a:pt x="394" y="129"/>
                  </a:cubicBezTo>
                  <a:cubicBezTo>
                    <a:pt x="394" y="129"/>
                    <a:pt x="393" y="130"/>
                    <a:pt x="393" y="130"/>
                  </a:cubicBezTo>
                  <a:cubicBezTo>
                    <a:pt x="393" y="130"/>
                    <a:pt x="394" y="130"/>
                    <a:pt x="394" y="130"/>
                  </a:cubicBezTo>
                  <a:cubicBezTo>
                    <a:pt x="394" y="130"/>
                    <a:pt x="395" y="130"/>
                    <a:pt x="395" y="130"/>
                  </a:cubicBezTo>
                  <a:moveTo>
                    <a:pt x="622" y="1968"/>
                  </a:moveTo>
                  <a:cubicBezTo>
                    <a:pt x="623" y="1968"/>
                    <a:pt x="623" y="1968"/>
                    <a:pt x="623" y="1967"/>
                  </a:cubicBezTo>
                  <a:cubicBezTo>
                    <a:pt x="623" y="1967"/>
                    <a:pt x="622" y="1966"/>
                    <a:pt x="621" y="1966"/>
                  </a:cubicBezTo>
                  <a:cubicBezTo>
                    <a:pt x="621" y="1966"/>
                    <a:pt x="621" y="1966"/>
                    <a:pt x="621" y="1967"/>
                  </a:cubicBezTo>
                  <a:cubicBezTo>
                    <a:pt x="621" y="1967"/>
                    <a:pt x="622" y="1968"/>
                    <a:pt x="622" y="1968"/>
                  </a:cubicBezTo>
                  <a:moveTo>
                    <a:pt x="765" y="1961"/>
                  </a:moveTo>
                  <a:cubicBezTo>
                    <a:pt x="764" y="1962"/>
                    <a:pt x="764" y="1963"/>
                    <a:pt x="764" y="1963"/>
                  </a:cubicBezTo>
                  <a:cubicBezTo>
                    <a:pt x="764" y="1963"/>
                    <a:pt x="764" y="1964"/>
                    <a:pt x="764" y="1964"/>
                  </a:cubicBezTo>
                  <a:cubicBezTo>
                    <a:pt x="765" y="1964"/>
                    <a:pt x="765" y="1963"/>
                    <a:pt x="766" y="1963"/>
                  </a:cubicBezTo>
                  <a:cubicBezTo>
                    <a:pt x="766" y="1963"/>
                    <a:pt x="765" y="1962"/>
                    <a:pt x="765" y="1961"/>
                  </a:cubicBezTo>
                  <a:moveTo>
                    <a:pt x="593" y="1937"/>
                  </a:moveTo>
                  <a:cubicBezTo>
                    <a:pt x="593" y="1937"/>
                    <a:pt x="594" y="1937"/>
                    <a:pt x="594" y="1937"/>
                  </a:cubicBezTo>
                  <a:cubicBezTo>
                    <a:pt x="594" y="1936"/>
                    <a:pt x="593" y="1936"/>
                    <a:pt x="593" y="1935"/>
                  </a:cubicBezTo>
                  <a:cubicBezTo>
                    <a:pt x="593" y="1935"/>
                    <a:pt x="592" y="1936"/>
                    <a:pt x="592" y="1936"/>
                  </a:cubicBezTo>
                  <a:cubicBezTo>
                    <a:pt x="592" y="1936"/>
                    <a:pt x="592" y="1937"/>
                    <a:pt x="593" y="1937"/>
                  </a:cubicBezTo>
                  <a:moveTo>
                    <a:pt x="493" y="1938"/>
                  </a:moveTo>
                  <a:cubicBezTo>
                    <a:pt x="493" y="1938"/>
                    <a:pt x="493" y="1938"/>
                    <a:pt x="494" y="1937"/>
                  </a:cubicBezTo>
                  <a:cubicBezTo>
                    <a:pt x="493" y="1937"/>
                    <a:pt x="493" y="1937"/>
                    <a:pt x="492" y="1937"/>
                  </a:cubicBezTo>
                  <a:cubicBezTo>
                    <a:pt x="492" y="1937"/>
                    <a:pt x="491" y="1937"/>
                    <a:pt x="491" y="1937"/>
                  </a:cubicBezTo>
                  <a:cubicBezTo>
                    <a:pt x="491" y="1937"/>
                    <a:pt x="490" y="1937"/>
                    <a:pt x="490" y="1938"/>
                  </a:cubicBezTo>
                  <a:cubicBezTo>
                    <a:pt x="490" y="1938"/>
                    <a:pt x="491" y="1938"/>
                    <a:pt x="491" y="1938"/>
                  </a:cubicBezTo>
                  <a:cubicBezTo>
                    <a:pt x="491" y="1938"/>
                    <a:pt x="492" y="1938"/>
                    <a:pt x="493" y="1938"/>
                  </a:cubicBezTo>
                  <a:moveTo>
                    <a:pt x="707" y="1938"/>
                  </a:moveTo>
                  <a:cubicBezTo>
                    <a:pt x="706" y="1937"/>
                    <a:pt x="705" y="1937"/>
                    <a:pt x="705" y="1937"/>
                  </a:cubicBezTo>
                  <a:cubicBezTo>
                    <a:pt x="705" y="1937"/>
                    <a:pt x="705" y="1938"/>
                    <a:pt x="704" y="1938"/>
                  </a:cubicBezTo>
                  <a:cubicBezTo>
                    <a:pt x="705" y="1938"/>
                    <a:pt x="705" y="1939"/>
                    <a:pt x="705" y="1939"/>
                  </a:cubicBezTo>
                  <a:cubicBezTo>
                    <a:pt x="706" y="1939"/>
                    <a:pt x="706" y="1938"/>
                    <a:pt x="707" y="1938"/>
                  </a:cubicBezTo>
                  <a:moveTo>
                    <a:pt x="1364" y="194"/>
                  </a:moveTo>
                  <a:cubicBezTo>
                    <a:pt x="1364" y="194"/>
                    <a:pt x="1364" y="194"/>
                    <a:pt x="1364" y="194"/>
                  </a:cubicBezTo>
                  <a:cubicBezTo>
                    <a:pt x="1365" y="194"/>
                    <a:pt x="1365" y="193"/>
                    <a:pt x="1366" y="193"/>
                  </a:cubicBezTo>
                  <a:cubicBezTo>
                    <a:pt x="1365" y="193"/>
                    <a:pt x="1365" y="193"/>
                    <a:pt x="1364" y="193"/>
                  </a:cubicBezTo>
                  <a:cubicBezTo>
                    <a:pt x="1364" y="193"/>
                    <a:pt x="1363" y="193"/>
                    <a:pt x="1363" y="193"/>
                  </a:cubicBezTo>
                  <a:cubicBezTo>
                    <a:pt x="1362" y="193"/>
                    <a:pt x="1362" y="193"/>
                    <a:pt x="1362" y="193"/>
                  </a:cubicBezTo>
                  <a:cubicBezTo>
                    <a:pt x="1362" y="193"/>
                    <a:pt x="1362" y="194"/>
                    <a:pt x="1363" y="194"/>
                  </a:cubicBezTo>
                  <a:cubicBezTo>
                    <a:pt x="1363" y="194"/>
                    <a:pt x="1363" y="194"/>
                    <a:pt x="1364" y="194"/>
                  </a:cubicBezTo>
                  <a:moveTo>
                    <a:pt x="645" y="1939"/>
                  </a:moveTo>
                  <a:cubicBezTo>
                    <a:pt x="644" y="1938"/>
                    <a:pt x="644" y="1938"/>
                    <a:pt x="644" y="1938"/>
                  </a:cubicBezTo>
                  <a:cubicBezTo>
                    <a:pt x="643" y="1938"/>
                    <a:pt x="643" y="1939"/>
                    <a:pt x="643" y="1939"/>
                  </a:cubicBezTo>
                  <a:cubicBezTo>
                    <a:pt x="643" y="1939"/>
                    <a:pt x="643" y="1940"/>
                    <a:pt x="644" y="1940"/>
                  </a:cubicBezTo>
                  <a:cubicBezTo>
                    <a:pt x="644" y="1940"/>
                    <a:pt x="645" y="1939"/>
                    <a:pt x="645" y="1939"/>
                  </a:cubicBezTo>
                  <a:moveTo>
                    <a:pt x="1364" y="202"/>
                  </a:moveTo>
                  <a:cubicBezTo>
                    <a:pt x="1364" y="202"/>
                    <a:pt x="1365" y="202"/>
                    <a:pt x="1366" y="202"/>
                  </a:cubicBezTo>
                  <a:cubicBezTo>
                    <a:pt x="1365" y="202"/>
                    <a:pt x="1364" y="201"/>
                    <a:pt x="1364" y="201"/>
                  </a:cubicBezTo>
                  <a:cubicBezTo>
                    <a:pt x="1363" y="201"/>
                    <a:pt x="1363" y="201"/>
                    <a:pt x="1362" y="201"/>
                  </a:cubicBezTo>
                  <a:cubicBezTo>
                    <a:pt x="1362" y="201"/>
                    <a:pt x="1362" y="202"/>
                    <a:pt x="1362" y="202"/>
                  </a:cubicBezTo>
                  <a:cubicBezTo>
                    <a:pt x="1362" y="202"/>
                    <a:pt x="1362" y="202"/>
                    <a:pt x="1362" y="202"/>
                  </a:cubicBezTo>
                  <a:cubicBezTo>
                    <a:pt x="1363" y="202"/>
                    <a:pt x="1363" y="202"/>
                    <a:pt x="1364" y="202"/>
                  </a:cubicBezTo>
                  <a:moveTo>
                    <a:pt x="1373" y="205"/>
                  </a:moveTo>
                  <a:cubicBezTo>
                    <a:pt x="1373" y="205"/>
                    <a:pt x="1374" y="205"/>
                    <a:pt x="1374" y="205"/>
                  </a:cubicBezTo>
                  <a:cubicBezTo>
                    <a:pt x="1374" y="205"/>
                    <a:pt x="1375" y="205"/>
                    <a:pt x="1375" y="205"/>
                  </a:cubicBezTo>
                  <a:cubicBezTo>
                    <a:pt x="1375" y="205"/>
                    <a:pt x="1374" y="204"/>
                    <a:pt x="1374" y="204"/>
                  </a:cubicBezTo>
                  <a:cubicBezTo>
                    <a:pt x="1373" y="204"/>
                    <a:pt x="1373" y="204"/>
                    <a:pt x="1372" y="204"/>
                  </a:cubicBezTo>
                  <a:cubicBezTo>
                    <a:pt x="1372" y="204"/>
                    <a:pt x="1372" y="205"/>
                    <a:pt x="1371" y="205"/>
                  </a:cubicBezTo>
                  <a:cubicBezTo>
                    <a:pt x="1372" y="205"/>
                    <a:pt x="1372" y="205"/>
                    <a:pt x="1372" y="205"/>
                  </a:cubicBezTo>
                  <a:cubicBezTo>
                    <a:pt x="1372" y="205"/>
                    <a:pt x="1373" y="205"/>
                    <a:pt x="1373" y="205"/>
                  </a:cubicBezTo>
                  <a:moveTo>
                    <a:pt x="832" y="1939"/>
                  </a:moveTo>
                  <a:cubicBezTo>
                    <a:pt x="831" y="1939"/>
                    <a:pt x="831" y="1939"/>
                    <a:pt x="830" y="1939"/>
                  </a:cubicBezTo>
                  <a:cubicBezTo>
                    <a:pt x="830" y="1940"/>
                    <a:pt x="831" y="1941"/>
                    <a:pt x="831" y="1941"/>
                  </a:cubicBezTo>
                  <a:cubicBezTo>
                    <a:pt x="832" y="1940"/>
                    <a:pt x="832" y="1940"/>
                    <a:pt x="833" y="1939"/>
                  </a:cubicBezTo>
                  <a:cubicBezTo>
                    <a:pt x="832" y="1939"/>
                    <a:pt x="832" y="1939"/>
                    <a:pt x="832" y="1939"/>
                  </a:cubicBezTo>
                  <a:moveTo>
                    <a:pt x="530" y="1940"/>
                  </a:moveTo>
                  <a:cubicBezTo>
                    <a:pt x="529" y="1940"/>
                    <a:pt x="529" y="1940"/>
                    <a:pt x="528" y="1940"/>
                  </a:cubicBezTo>
                  <a:cubicBezTo>
                    <a:pt x="528" y="1940"/>
                    <a:pt x="528" y="1940"/>
                    <a:pt x="528" y="1941"/>
                  </a:cubicBezTo>
                  <a:cubicBezTo>
                    <a:pt x="529" y="1941"/>
                    <a:pt x="530" y="1941"/>
                    <a:pt x="531" y="1941"/>
                  </a:cubicBezTo>
                  <a:cubicBezTo>
                    <a:pt x="531" y="1940"/>
                    <a:pt x="531" y="1940"/>
                    <a:pt x="531" y="1940"/>
                  </a:cubicBezTo>
                  <a:cubicBezTo>
                    <a:pt x="531" y="1940"/>
                    <a:pt x="530" y="1940"/>
                    <a:pt x="530" y="1940"/>
                  </a:cubicBezTo>
                  <a:moveTo>
                    <a:pt x="822" y="75"/>
                  </a:moveTo>
                  <a:cubicBezTo>
                    <a:pt x="821" y="74"/>
                    <a:pt x="821" y="74"/>
                    <a:pt x="821" y="74"/>
                  </a:cubicBezTo>
                  <a:cubicBezTo>
                    <a:pt x="820" y="74"/>
                    <a:pt x="820" y="74"/>
                    <a:pt x="819" y="75"/>
                  </a:cubicBezTo>
                  <a:cubicBezTo>
                    <a:pt x="819" y="75"/>
                    <a:pt x="820" y="76"/>
                    <a:pt x="820" y="76"/>
                  </a:cubicBezTo>
                  <a:cubicBezTo>
                    <a:pt x="821" y="76"/>
                    <a:pt x="821" y="75"/>
                    <a:pt x="822" y="75"/>
                  </a:cubicBezTo>
                  <a:moveTo>
                    <a:pt x="794" y="1941"/>
                  </a:moveTo>
                  <a:cubicBezTo>
                    <a:pt x="794" y="1941"/>
                    <a:pt x="794" y="1941"/>
                    <a:pt x="795" y="1941"/>
                  </a:cubicBezTo>
                  <a:cubicBezTo>
                    <a:pt x="795" y="1941"/>
                    <a:pt x="795" y="1940"/>
                    <a:pt x="795" y="1940"/>
                  </a:cubicBezTo>
                  <a:cubicBezTo>
                    <a:pt x="794" y="1940"/>
                    <a:pt x="793" y="1940"/>
                    <a:pt x="792" y="1940"/>
                  </a:cubicBezTo>
                  <a:cubicBezTo>
                    <a:pt x="792" y="1940"/>
                    <a:pt x="792" y="1941"/>
                    <a:pt x="792" y="1941"/>
                  </a:cubicBezTo>
                  <a:cubicBezTo>
                    <a:pt x="793" y="1941"/>
                    <a:pt x="793" y="1941"/>
                    <a:pt x="794" y="1941"/>
                  </a:cubicBezTo>
                  <a:moveTo>
                    <a:pt x="780" y="1942"/>
                  </a:moveTo>
                  <a:cubicBezTo>
                    <a:pt x="780" y="1942"/>
                    <a:pt x="781" y="1942"/>
                    <a:pt x="782" y="1942"/>
                  </a:cubicBezTo>
                  <a:cubicBezTo>
                    <a:pt x="782" y="1942"/>
                    <a:pt x="782" y="1941"/>
                    <a:pt x="782" y="1941"/>
                  </a:cubicBezTo>
                  <a:cubicBezTo>
                    <a:pt x="781" y="1941"/>
                    <a:pt x="779" y="1941"/>
                    <a:pt x="778" y="1941"/>
                  </a:cubicBezTo>
                  <a:cubicBezTo>
                    <a:pt x="778" y="1941"/>
                    <a:pt x="779" y="1942"/>
                    <a:pt x="779" y="1942"/>
                  </a:cubicBezTo>
                  <a:cubicBezTo>
                    <a:pt x="779" y="1942"/>
                    <a:pt x="779" y="1942"/>
                    <a:pt x="780" y="1942"/>
                  </a:cubicBezTo>
                  <a:moveTo>
                    <a:pt x="21" y="1801"/>
                  </a:moveTo>
                  <a:cubicBezTo>
                    <a:pt x="21" y="1800"/>
                    <a:pt x="20" y="1800"/>
                    <a:pt x="20" y="1800"/>
                  </a:cubicBezTo>
                  <a:cubicBezTo>
                    <a:pt x="19" y="1800"/>
                    <a:pt x="19" y="1800"/>
                    <a:pt x="19" y="1800"/>
                  </a:cubicBezTo>
                  <a:cubicBezTo>
                    <a:pt x="19" y="1801"/>
                    <a:pt x="19" y="1801"/>
                    <a:pt x="20" y="1802"/>
                  </a:cubicBezTo>
                  <a:cubicBezTo>
                    <a:pt x="20" y="1802"/>
                    <a:pt x="20" y="1801"/>
                    <a:pt x="21" y="1801"/>
                  </a:cubicBezTo>
                  <a:moveTo>
                    <a:pt x="306" y="167"/>
                  </a:moveTo>
                  <a:cubicBezTo>
                    <a:pt x="305" y="167"/>
                    <a:pt x="305" y="167"/>
                    <a:pt x="304" y="167"/>
                  </a:cubicBezTo>
                  <a:cubicBezTo>
                    <a:pt x="305" y="168"/>
                    <a:pt x="306" y="168"/>
                    <a:pt x="306" y="169"/>
                  </a:cubicBezTo>
                  <a:cubicBezTo>
                    <a:pt x="306" y="168"/>
                    <a:pt x="307" y="168"/>
                    <a:pt x="307" y="168"/>
                  </a:cubicBezTo>
                  <a:cubicBezTo>
                    <a:pt x="306" y="167"/>
                    <a:pt x="306" y="167"/>
                    <a:pt x="306" y="167"/>
                  </a:cubicBezTo>
                  <a:moveTo>
                    <a:pt x="323" y="161"/>
                  </a:moveTo>
                  <a:cubicBezTo>
                    <a:pt x="323" y="162"/>
                    <a:pt x="322" y="163"/>
                    <a:pt x="322" y="163"/>
                  </a:cubicBezTo>
                  <a:cubicBezTo>
                    <a:pt x="322" y="163"/>
                    <a:pt x="323" y="164"/>
                    <a:pt x="323" y="164"/>
                  </a:cubicBezTo>
                  <a:cubicBezTo>
                    <a:pt x="323" y="164"/>
                    <a:pt x="324" y="163"/>
                    <a:pt x="324" y="163"/>
                  </a:cubicBezTo>
                  <a:cubicBezTo>
                    <a:pt x="324" y="163"/>
                    <a:pt x="324" y="162"/>
                    <a:pt x="323" y="161"/>
                  </a:cubicBezTo>
                  <a:moveTo>
                    <a:pt x="760" y="1923"/>
                  </a:moveTo>
                  <a:cubicBezTo>
                    <a:pt x="760" y="1922"/>
                    <a:pt x="759" y="1922"/>
                    <a:pt x="759" y="1922"/>
                  </a:cubicBezTo>
                  <a:cubicBezTo>
                    <a:pt x="759" y="1922"/>
                    <a:pt x="758" y="1922"/>
                    <a:pt x="758" y="1922"/>
                  </a:cubicBezTo>
                  <a:cubicBezTo>
                    <a:pt x="758" y="1923"/>
                    <a:pt x="758" y="1924"/>
                    <a:pt x="759" y="1924"/>
                  </a:cubicBezTo>
                  <a:cubicBezTo>
                    <a:pt x="759" y="1924"/>
                    <a:pt x="760" y="1923"/>
                    <a:pt x="760" y="1923"/>
                  </a:cubicBezTo>
                  <a:moveTo>
                    <a:pt x="301" y="155"/>
                  </a:moveTo>
                  <a:cubicBezTo>
                    <a:pt x="300" y="155"/>
                    <a:pt x="300" y="156"/>
                    <a:pt x="299" y="156"/>
                  </a:cubicBezTo>
                  <a:cubicBezTo>
                    <a:pt x="300" y="156"/>
                    <a:pt x="300" y="157"/>
                    <a:pt x="300" y="157"/>
                  </a:cubicBezTo>
                  <a:cubicBezTo>
                    <a:pt x="301" y="157"/>
                    <a:pt x="301" y="156"/>
                    <a:pt x="302" y="156"/>
                  </a:cubicBezTo>
                  <a:cubicBezTo>
                    <a:pt x="302" y="156"/>
                    <a:pt x="301" y="155"/>
                    <a:pt x="301" y="155"/>
                  </a:cubicBezTo>
                  <a:moveTo>
                    <a:pt x="467" y="155"/>
                  </a:moveTo>
                  <a:cubicBezTo>
                    <a:pt x="466" y="155"/>
                    <a:pt x="465" y="154"/>
                    <a:pt x="465" y="154"/>
                  </a:cubicBezTo>
                  <a:cubicBezTo>
                    <a:pt x="465" y="154"/>
                    <a:pt x="464" y="155"/>
                    <a:pt x="464" y="155"/>
                  </a:cubicBezTo>
                  <a:cubicBezTo>
                    <a:pt x="465" y="156"/>
                    <a:pt x="465" y="156"/>
                    <a:pt x="465" y="156"/>
                  </a:cubicBezTo>
                  <a:cubicBezTo>
                    <a:pt x="466" y="156"/>
                    <a:pt x="466" y="156"/>
                    <a:pt x="467" y="155"/>
                  </a:cubicBezTo>
                  <a:moveTo>
                    <a:pt x="587" y="1928"/>
                  </a:moveTo>
                  <a:cubicBezTo>
                    <a:pt x="586" y="1928"/>
                    <a:pt x="586" y="1928"/>
                    <a:pt x="585" y="1927"/>
                  </a:cubicBezTo>
                  <a:cubicBezTo>
                    <a:pt x="585" y="1927"/>
                    <a:pt x="584" y="1928"/>
                    <a:pt x="584" y="1928"/>
                  </a:cubicBezTo>
                  <a:cubicBezTo>
                    <a:pt x="584" y="1929"/>
                    <a:pt x="584" y="1929"/>
                    <a:pt x="585" y="1929"/>
                  </a:cubicBezTo>
                  <a:cubicBezTo>
                    <a:pt x="586" y="1929"/>
                    <a:pt x="586" y="1929"/>
                    <a:pt x="587" y="1928"/>
                  </a:cubicBezTo>
                  <a:moveTo>
                    <a:pt x="1355" y="171"/>
                  </a:moveTo>
                  <a:cubicBezTo>
                    <a:pt x="1355" y="172"/>
                    <a:pt x="1354" y="172"/>
                    <a:pt x="1354" y="173"/>
                  </a:cubicBezTo>
                  <a:cubicBezTo>
                    <a:pt x="1354" y="173"/>
                    <a:pt x="1355" y="173"/>
                    <a:pt x="1355" y="174"/>
                  </a:cubicBezTo>
                  <a:cubicBezTo>
                    <a:pt x="1355" y="173"/>
                    <a:pt x="1356" y="173"/>
                    <a:pt x="1356" y="173"/>
                  </a:cubicBezTo>
                  <a:cubicBezTo>
                    <a:pt x="1356" y="172"/>
                    <a:pt x="1356" y="172"/>
                    <a:pt x="1355" y="171"/>
                  </a:cubicBezTo>
                  <a:moveTo>
                    <a:pt x="557" y="1930"/>
                  </a:moveTo>
                  <a:cubicBezTo>
                    <a:pt x="558" y="1930"/>
                    <a:pt x="558" y="1931"/>
                    <a:pt x="559" y="1931"/>
                  </a:cubicBezTo>
                  <a:cubicBezTo>
                    <a:pt x="559" y="1931"/>
                    <a:pt x="560" y="1930"/>
                    <a:pt x="560" y="1930"/>
                  </a:cubicBezTo>
                  <a:cubicBezTo>
                    <a:pt x="560" y="1930"/>
                    <a:pt x="559" y="1929"/>
                    <a:pt x="558" y="1929"/>
                  </a:cubicBezTo>
                  <a:cubicBezTo>
                    <a:pt x="558" y="1929"/>
                    <a:pt x="558" y="1930"/>
                    <a:pt x="557" y="1930"/>
                  </a:cubicBezTo>
                  <a:moveTo>
                    <a:pt x="371" y="153"/>
                  </a:moveTo>
                  <a:cubicBezTo>
                    <a:pt x="370" y="153"/>
                    <a:pt x="369" y="152"/>
                    <a:pt x="369" y="152"/>
                  </a:cubicBezTo>
                  <a:cubicBezTo>
                    <a:pt x="369" y="152"/>
                    <a:pt x="368" y="153"/>
                    <a:pt x="368" y="153"/>
                  </a:cubicBezTo>
                  <a:cubicBezTo>
                    <a:pt x="369" y="154"/>
                    <a:pt x="369" y="154"/>
                    <a:pt x="369" y="154"/>
                  </a:cubicBezTo>
                  <a:cubicBezTo>
                    <a:pt x="370" y="154"/>
                    <a:pt x="370" y="154"/>
                    <a:pt x="371" y="153"/>
                  </a:cubicBezTo>
                  <a:moveTo>
                    <a:pt x="601" y="1935"/>
                  </a:moveTo>
                  <a:cubicBezTo>
                    <a:pt x="600" y="1935"/>
                    <a:pt x="600" y="1934"/>
                    <a:pt x="600" y="1934"/>
                  </a:cubicBezTo>
                  <a:cubicBezTo>
                    <a:pt x="599" y="1934"/>
                    <a:pt x="599" y="1935"/>
                    <a:pt x="599" y="1935"/>
                  </a:cubicBezTo>
                  <a:cubicBezTo>
                    <a:pt x="599" y="1935"/>
                    <a:pt x="599" y="1936"/>
                    <a:pt x="600" y="1936"/>
                  </a:cubicBezTo>
                  <a:cubicBezTo>
                    <a:pt x="600" y="1936"/>
                    <a:pt x="600" y="1936"/>
                    <a:pt x="601" y="1935"/>
                  </a:cubicBezTo>
                  <a:moveTo>
                    <a:pt x="830" y="1951"/>
                  </a:moveTo>
                  <a:cubicBezTo>
                    <a:pt x="829" y="1951"/>
                    <a:pt x="828" y="1951"/>
                    <a:pt x="828" y="1951"/>
                  </a:cubicBezTo>
                  <a:cubicBezTo>
                    <a:pt x="828" y="1951"/>
                    <a:pt x="827" y="1951"/>
                    <a:pt x="827" y="1951"/>
                  </a:cubicBezTo>
                  <a:cubicBezTo>
                    <a:pt x="827" y="1952"/>
                    <a:pt x="828" y="1952"/>
                    <a:pt x="828" y="1952"/>
                  </a:cubicBezTo>
                  <a:cubicBezTo>
                    <a:pt x="828" y="1952"/>
                    <a:pt x="829" y="1952"/>
                    <a:pt x="830" y="1951"/>
                  </a:cubicBezTo>
                  <a:moveTo>
                    <a:pt x="591" y="1955"/>
                  </a:moveTo>
                  <a:cubicBezTo>
                    <a:pt x="592" y="1955"/>
                    <a:pt x="592" y="1954"/>
                    <a:pt x="593" y="1954"/>
                  </a:cubicBezTo>
                  <a:cubicBezTo>
                    <a:pt x="592" y="1954"/>
                    <a:pt x="592" y="1953"/>
                    <a:pt x="591" y="1953"/>
                  </a:cubicBezTo>
                  <a:cubicBezTo>
                    <a:pt x="591" y="1953"/>
                    <a:pt x="591" y="1954"/>
                    <a:pt x="590" y="1954"/>
                  </a:cubicBezTo>
                  <a:cubicBezTo>
                    <a:pt x="591" y="1954"/>
                    <a:pt x="591" y="1955"/>
                    <a:pt x="591" y="1955"/>
                  </a:cubicBezTo>
                  <a:moveTo>
                    <a:pt x="54" y="1490"/>
                  </a:moveTo>
                  <a:cubicBezTo>
                    <a:pt x="54" y="1491"/>
                    <a:pt x="54" y="1491"/>
                    <a:pt x="53" y="1492"/>
                  </a:cubicBezTo>
                  <a:cubicBezTo>
                    <a:pt x="53" y="1492"/>
                    <a:pt x="54" y="1492"/>
                    <a:pt x="54" y="1493"/>
                  </a:cubicBezTo>
                  <a:cubicBezTo>
                    <a:pt x="55" y="1493"/>
                    <a:pt x="55" y="1493"/>
                    <a:pt x="55" y="1491"/>
                  </a:cubicBezTo>
                  <a:cubicBezTo>
                    <a:pt x="55" y="1491"/>
                    <a:pt x="55" y="1491"/>
                    <a:pt x="54" y="1490"/>
                  </a:cubicBezTo>
                  <a:moveTo>
                    <a:pt x="40" y="1486"/>
                  </a:moveTo>
                  <a:cubicBezTo>
                    <a:pt x="40" y="1486"/>
                    <a:pt x="41" y="1485"/>
                    <a:pt x="41" y="1485"/>
                  </a:cubicBezTo>
                  <a:cubicBezTo>
                    <a:pt x="41" y="1485"/>
                    <a:pt x="40" y="1484"/>
                    <a:pt x="40" y="1484"/>
                  </a:cubicBezTo>
                  <a:cubicBezTo>
                    <a:pt x="39" y="1484"/>
                    <a:pt x="39" y="1485"/>
                    <a:pt x="39" y="1485"/>
                  </a:cubicBezTo>
                  <a:cubicBezTo>
                    <a:pt x="39" y="1485"/>
                    <a:pt x="40" y="1486"/>
                    <a:pt x="40" y="1486"/>
                  </a:cubicBezTo>
                  <a:moveTo>
                    <a:pt x="757" y="1954"/>
                  </a:moveTo>
                  <a:cubicBezTo>
                    <a:pt x="757" y="1954"/>
                    <a:pt x="758" y="1954"/>
                    <a:pt x="758" y="1954"/>
                  </a:cubicBezTo>
                  <a:cubicBezTo>
                    <a:pt x="759" y="1954"/>
                    <a:pt x="759" y="1954"/>
                    <a:pt x="759" y="1954"/>
                  </a:cubicBezTo>
                  <a:cubicBezTo>
                    <a:pt x="758" y="1954"/>
                    <a:pt x="756" y="1954"/>
                    <a:pt x="755" y="1954"/>
                  </a:cubicBezTo>
                  <a:cubicBezTo>
                    <a:pt x="755" y="1954"/>
                    <a:pt x="755" y="1954"/>
                    <a:pt x="756" y="1954"/>
                  </a:cubicBezTo>
                  <a:cubicBezTo>
                    <a:pt x="756" y="1954"/>
                    <a:pt x="756" y="1954"/>
                    <a:pt x="757" y="1954"/>
                  </a:cubicBezTo>
                  <a:moveTo>
                    <a:pt x="909" y="65"/>
                  </a:moveTo>
                  <a:cubicBezTo>
                    <a:pt x="910" y="65"/>
                    <a:pt x="910" y="65"/>
                    <a:pt x="910" y="65"/>
                  </a:cubicBezTo>
                  <a:cubicBezTo>
                    <a:pt x="911" y="65"/>
                    <a:pt x="911" y="64"/>
                    <a:pt x="910" y="64"/>
                  </a:cubicBezTo>
                  <a:cubicBezTo>
                    <a:pt x="910" y="64"/>
                    <a:pt x="909" y="64"/>
                    <a:pt x="909" y="63"/>
                  </a:cubicBezTo>
                  <a:cubicBezTo>
                    <a:pt x="909" y="63"/>
                    <a:pt x="908" y="63"/>
                    <a:pt x="908" y="63"/>
                  </a:cubicBezTo>
                  <a:cubicBezTo>
                    <a:pt x="908" y="63"/>
                    <a:pt x="908" y="64"/>
                    <a:pt x="908" y="64"/>
                  </a:cubicBezTo>
                  <a:cubicBezTo>
                    <a:pt x="908" y="64"/>
                    <a:pt x="909" y="65"/>
                    <a:pt x="909" y="65"/>
                  </a:cubicBezTo>
                  <a:moveTo>
                    <a:pt x="681" y="1957"/>
                  </a:moveTo>
                  <a:cubicBezTo>
                    <a:pt x="681" y="1957"/>
                    <a:pt x="682" y="1956"/>
                    <a:pt x="682" y="1956"/>
                  </a:cubicBezTo>
                  <a:cubicBezTo>
                    <a:pt x="682" y="1955"/>
                    <a:pt x="681" y="1955"/>
                    <a:pt x="681" y="1955"/>
                  </a:cubicBezTo>
                  <a:cubicBezTo>
                    <a:pt x="681" y="1956"/>
                    <a:pt x="680" y="1956"/>
                    <a:pt x="679" y="1957"/>
                  </a:cubicBezTo>
                  <a:cubicBezTo>
                    <a:pt x="680" y="1957"/>
                    <a:pt x="680" y="1957"/>
                    <a:pt x="681" y="1957"/>
                  </a:cubicBezTo>
                  <a:moveTo>
                    <a:pt x="382" y="136"/>
                  </a:moveTo>
                  <a:cubicBezTo>
                    <a:pt x="382" y="135"/>
                    <a:pt x="383" y="134"/>
                    <a:pt x="383" y="134"/>
                  </a:cubicBezTo>
                  <a:cubicBezTo>
                    <a:pt x="382" y="134"/>
                    <a:pt x="382" y="134"/>
                    <a:pt x="381" y="133"/>
                  </a:cubicBezTo>
                  <a:cubicBezTo>
                    <a:pt x="381" y="134"/>
                    <a:pt x="381" y="134"/>
                    <a:pt x="381" y="134"/>
                  </a:cubicBezTo>
                  <a:cubicBezTo>
                    <a:pt x="381" y="135"/>
                    <a:pt x="381" y="135"/>
                    <a:pt x="382" y="136"/>
                  </a:cubicBezTo>
                  <a:moveTo>
                    <a:pt x="84" y="229"/>
                  </a:moveTo>
                  <a:cubicBezTo>
                    <a:pt x="84" y="229"/>
                    <a:pt x="84" y="229"/>
                    <a:pt x="84" y="228"/>
                  </a:cubicBezTo>
                  <a:cubicBezTo>
                    <a:pt x="84" y="228"/>
                    <a:pt x="84" y="228"/>
                    <a:pt x="84" y="227"/>
                  </a:cubicBezTo>
                  <a:cubicBezTo>
                    <a:pt x="83" y="228"/>
                    <a:pt x="83" y="228"/>
                    <a:pt x="83" y="228"/>
                  </a:cubicBezTo>
                  <a:cubicBezTo>
                    <a:pt x="83" y="229"/>
                    <a:pt x="83" y="230"/>
                    <a:pt x="83" y="230"/>
                  </a:cubicBezTo>
                  <a:cubicBezTo>
                    <a:pt x="83" y="231"/>
                    <a:pt x="83" y="231"/>
                    <a:pt x="84" y="231"/>
                  </a:cubicBezTo>
                  <a:cubicBezTo>
                    <a:pt x="84" y="231"/>
                    <a:pt x="84" y="231"/>
                    <a:pt x="84" y="230"/>
                  </a:cubicBezTo>
                  <a:cubicBezTo>
                    <a:pt x="84" y="230"/>
                    <a:pt x="84" y="230"/>
                    <a:pt x="84" y="229"/>
                  </a:cubicBezTo>
                  <a:moveTo>
                    <a:pt x="38" y="1443"/>
                  </a:moveTo>
                  <a:cubicBezTo>
                    <a:pt x="38" y="1442"/>
                    <a:pt x="39" y="1442"/>
                    <a:pt x="39" y="1442"/>
                  </a:cubicBezTo>
                  <a:cubicBezTo>
                    <a:pt x="39" y="1441"/>
                    <a:pt x="38" y="1441"/>
                    <a:pt x="38" y="1441"/>
                  </a:cubicBezTo>
                  <a:cubicBezTo>
                    <a:pt x="38" y="1441"/>
                    <a:pt x="37" y="1441"/>
                    <a:pt x="37" y="1441"/>
                  </a:cubicBezTo>
                  <a:cubicBezTo>
                    <a:pt x="37" y="1442"/>
                    <a:pt x="37" y="1442"/>
                    <a:pt x="38" y="1443"/>
                  </a:cubicBezTo>
                  <a:moveTo>
                    <a:pt x="63" y="1436"/>
                  </a:moveTo>
                  <a:cubicBezTo>
                    <a:pt x="63" y="1435"/>
                    <a:pt x="62" y="1435"/>
                    <a:pt x="62" y="1435"/>
                  </a:cubicBezTo>
                  <a:cubicBezTo>
                    <a:pt x="62" y="1435"/>
                    <a:pt x="61" y="1436"/>
                    <a:pt x="61" y="1436"/>
                  </a:cubicBezTo>
                  <a:cubicBezTo>
                    <a:pt x="61" y="1436"/>
                    <a:pt x="62" y="1437"/>
                    <a:pt x="62" y="1437"/>
                  </a:cubicBezTo>
                  <a:cubicBezTo>
                    <a:pt x="62" y="1437"/>
                    <a:pt x="63" y="1436"/>
                    <a:pt x="63" y="1436"/>
                  </a:cubicBezTo>
                  <a:moveTo>
                    <a:pt x="264" y="136"/>
                  </a:moveTo>
                  <a:cubicBezTo>
                    <a:pt x="264" y="135"/>
                    <a:pt x="265" y="134"/>
                    <a:pt x="265" y="134"/>
                  </a:cubicBezTo>
                  <a:cubicBezTo>
                    <a:pt x="264" y="134"/>
                    <a:pt x="264" y="134"/>
                    <a:pt x="263" y="133"/>
                  </a:cubicBezTo>
                  <a:cubicBezTo>
                    <a:pt x="263" y="134"/>
                    <a:pt x="263" y="134"/>
                    <a:pt x="263" y="134"/>
                  </a:cubicBezTo>
                  <a:cubicBezTo>
                    <a:pt x="263" y="135"/>
                    <a:pt x="263" y="135"/>
                    <a:pt x="264" y="136"/>
                  </a:cubicBezTo>
                  <a:moveTo>
                    <a:pt x="43" y="1430"/>
                  </a:moveTo>
                  <a:cubicBezTo>
                    <a:pt x="43" y="1430"/>
                    <a:pt x="43" y="1430"/>
                    <a:pt x="44" y="1430"/>
                  </a:cubicBezTo>
                  <a:cubicBezTo>
                    <a:pt x="44" y="1430"/>
                    <a:pt x="45" y="1430"/>
                    <a:pt x="46" y="1430"/>
                  </a:cubicBezTo>
                  <a:cubicBezTo>
                    <a:pt x="45" y="1429"/>
                    <a:pt x="45" y="1429"/>
                    <a:pt x="44" y="1428"/>
                  </a:cubicBezTo>
                  <a:cubicBezTo>
                    <a:pt x="44" y="1429"/>
                    <a:pt x="43" y="1429"/>
                    <a:pt x="43" y="1430"/>
                  </a:cubicBezTo>
                  <a:moveTo>
                    <a:pt x="620" y="1959"/>
                  </a:moveTo>
                  <a:cubicBezTo>
                    <a:pt x="621" y="1959"/>
                    <a:pt x="621" y="1959"/>
                    <a:pt x="622" y="1959"/>
                  </a:cubicBezTo>
                  <a:cubicBezTo>
                    <a:pt x="621" y="1958"/>
                    <a:pt x="620" y="1958"/>
                    <a:pt x="619" y="1957"/>
                  </a:cubicBezTo>
                  <a:cubicBezTo>
                    <a:pt x="619" y="1957"/>
                    <a:pt x="619" y="1958"/>
                    <a:pt x="619" y="1958"/>
                  </a:cubicBezTo>
                  <a:cubicBezTo>
                    <a:pt x="619" y="1958"/>
                    <a:pt x="620" y="1959"/>
                    <a:pt x="620" y="1959"/>
                  </a:cubicBezTo>
                  <a:moveTo>
                    <a:pt x="628" y="1957"/>
                  </a:moveTo>
                  <a:cubicBezTo>
                    <a:pt x="628" y="1957"/>
                    <a:pt x="627" y="1957"/>
                    <a:pt x="627" y="1958"/>
                  </a:cubicBezTo>
                  <a:cubicBezTo>
                    <a:pt x="627" y="1958"/>
                    <a:pt x="627" y="1959"/>
                    <a:pt x="628" y="1959"/>
                  </a:cubicBezTo>
                  <a:cubicBezTo>
                    <a:pt x="628" y="1959"/>
                    <a:pt x="629" y="1958"/>
                    <a:pt x="629" y="1958"/>
                  </a:cubicBezTo>
                  <a:cubicBezTo>
                    <a:pt x="629" y="1957"/>
                    <a:pt x="629" y="1957"/>
                    <a:pt x="628" y="1957"/>
                  </a:cubicBezTo>
                  <a:moveTo>
                    <a:pt x="687" y="1959"/>
                  </a:moveTo>
                  <a:cubicBezTo>
                    <a:pt x="687" y="1959"/>
                    <a:pt x="688" y="1959"/>
                    <a:pt x="688" y="1959"/>
                  </a:cubicBezTo>
                  <a:cubicBezTo>
                    <a:pt x="689" y="1959"/>
                    <a:pt x="689" y="1959"/>
                    <a:pt x="690" y="1958"/>
                  </a:cubicBezTo>
                  <a:cubicBezTo>
                    <a:pt x="689" y="1958"/>
                    <a:pt x="689" y="1958"/>
                    <a:pt x="688" y="1957"/>
                  </a:cubicBezTo>
                  <a:cubicBezTo>
                    <a:pt x="688" y="1958"/>
                    <a:pt x="688" y="1958"/>
                    <a:pt x="687" y="1959"/>
                  </a:cubicBezTo>
                  <a:moveTo>
                    <a:pt x="987" y="65"/>
                  </a:moveTo>
                  <a:cubicBezTo>
                    <a:pt x="988" y="64"/>
                    <a:pt x="988" y="64"/>
                    <a:pt x="988" y="63"/>
                  </a:cubicBezTo>
                  <a:cubicBezTo>
                    <a:pt x="988" y="63"/>
                    <a:pt x="988" y="62"/>
                    <a:pt x="987" y="62"/>
                  </a:cubicBezTo>
                  <a:cubicBezTo>
                    <a:pt x="987" y="62"/>
                    <a:pt x="987" y="63"/>
                    <a:pt x="987" y="63"/>
                  </a:cubicBezTo>
                  <a:cubicBezTo>
                    <a:pt x="987" y="63"/>
                    <a:pt x="987" y="64"/>
                    <a:pt x="987" y="65"/>
                  </a:cubicBezTo>
                  <a:moveTo>
                    <a:pt x="1363" y="212"/>
                  </a:moveTo>
                  <a:cubicBezTo>
                    <a:pt x="1363" y="212"/>
                    <a:pt x="1362" y="211"/>
                    <a:pt x="1362" y="211"/>
                  </a:cubicBezTo>
                  <a:cubicBezTo>
                    <a:pt x="1362" y="211"/>
                    <a:pt x="1361" y="211"/>
                    <a:pt x="1361" y="212"/>
                  </a:cubicBezTo>
                  <a:cubicBezTo>
                    <a:pt x="1361" y="212"/>
                    <a:pt x="1361" y="213"/>
                    <a:pt x="1362" y="213"/>
                  </a:cubicBezTo>
                  <a:cubicBezTo>
                    <a:pt x="1362" y="213"/>
                    <a:pt x="1363" y="212"/>
                    <a:pt x="1363" y="212"/>
                  </a:cubicBezTo>
                  <a:moveTo>
                    <a:pt x="22" y="1762"/>
                  </a:moveTo>
                  <a:cubicBezTo>
                    <a:pt x="22" y="1761"/>
                    <a:pt x="21" y="1761"/>
                    <a:pt x="21" y="1760"/>
                  </a:cubicBezTo>
                  <a:cubicBezTo>
                    <a:pt x="20" y="1760"/>
                    <a:pt x="20" y="1761"/>
                    <a:pt x="20" y="1761"/>
                  </a:cubicBezTo>
                  <a:cubicBezTo>
                    <a:pt x="20" y="1762"/>
                    <a:pt x="20" y="1762"/>
                    <a:pt x="21" y="1762"/>
                  </a:cubicBezTo>
                  <a:cubicBezTo>
                    <a:pt x="21" y="1762"/>
                    <a:pt x="21" y="1762"/>
                    <a:pt x="22" y="1762"/>
                  </a:cubicBezTo>
                  <a:moveTo>
                    <a:pt x="1356" y="212"/>
                  </a:moveTo>
                  <a:cubicBezTo>
                    <a:pt x="1356" y="212"/>
                    <a:pt x="1356" y="212"/>
                    <a:pt x="1355" y="212"/>
                  </a:cubicBezTo>
                  <a:cubicBezTo>
                    <a:pt x="1355" y="212"/>
                    <a:pt x="1355" y="212"/>
                    <a:pt x="1354" y="212"/>
                  </a:cubicBezTo>
                  <a:cubicBezTo>
                    <a:pt x="1355" y="213"/>
                    <a:pt x="1355" y="213"/>
                    <a:pt x="1355" y="213"/>
                  </a:cubicBezTo>
                  <a:cubicBezTo>
                    <a:pt x="1356" y="213"/>
                    <a:pt x="1357" y="213"/>
                    <a:pt x="1357" y="213"/>
                  </a:cubicBezTo>
                  <a:cubicBezTo>
                    <a:pt x="1358" y="213"/>
                    <a:pt x="1358" y="213"/>
                    <a:pt x="1358" y="212"/>
                  </a:cubicBezTo>
                  <a:cubicBezTo>
                    <a:pt x="1358" y="212"/>
                    <a:pt x="1358" y="212"/>
                    <a:pt x="1357" y="212"/>
                  </a:cubicBezTo>
                  <a:cubicBezTo>
                    <a:pt x="1357" y="212"/>
                    <a:pt x="1357" y="212"/>
                    <a:pt x="1356" y="212"/>
                  </a:cubicBezTo>
                  <a:moveTo>
                    <a:pt x="24" y="1720"/>
                  </a:moveTo>
                  <a:cubicBezTo>
                    <a:pt x="24" y="1720"/>
                    <a:pt x="23" y="1719"/>
                    <a:pt x="23" y="1719"/>
                  </a:cubicBezTo>
                  <a:cubicBezTo>
                    <a:pt x="23" y="1719"/>
                    <a:pt x="22" y="1720"/>
                    <a:pt x="22" y="1720"/>
                  </a:cubicBezTo>
                  <a:cubicBezTo>
                    <a:pt x="22" y="1720"/>
                    <a:pt x="22" y="1721"/>
                    <a:pt x="23" y="1721"/>
                  </a:cubicBezTo>
                  <a:cubicBezTo>
                    <a:pt x="23" y="1721"/>
                    <a:pt x="23" y="1721"/>
                    <a:pt x="24" y="1720"/>
                  </a:cubicBezTo>
                  <a:moveTo>
                    <a:pt x="37" y="1691"/>
                  </a:moveTo>
                  <a:cubicBezTo>
                    <a:pt x="37" y="1692"/>
                    <a:pt x="37" y="1692"/>
                    <a:pt x="37" y="1693"/>
                  </a:cubicBezTo>
                  <a:cubicBezTo>
                    <a:pt x="37" y="1693"/>
                    <a:pt x="37" y="1694"/>
                    <a:pt x="38" y="1694"/>
                  </a:cubicBezTo>
                  <a:cubicBezTo>
                    <a:pt x="38" y="1694"/>
                    <a:pt x="39" y="1693"/>
                    <a:pt x="39" y="1693"/>
                  </a:cubicBezTo>
                  <a:cubicBezTo>
                    <a:pt x="39" y="1692"/>
                    <a:pt x="38" y="1692"/>
                    <a:pt x="37" y="1691"/>
                  </a:cubicBezTo>
                  <a:moveTo>
                    <a:pt x="31" y="1688"/>
                  </a:moveTo>
                  <a:cubicBezTo>
                    <a:pt x="31" y="1689"/>
                    <a:pt x="30" y="1689"/>
                    <a:pt x="30" y="1689"/>
                  </a:cubicBezTo>
                  <a:cubicBezTo>
                    <a:pt x="30" y="1690"/>
                    <a:pt x="31" y="1690"/>
                    <a:pt x="31" y="1690"/>
                  </a:cubicBezTo>
                  <a:cubicBezTo>
                    <a:pt x="31" y="1690"/>
                    <a:pt x="32" y="1690"/>
                    <a:pt x="32" y="1689"/>
                  </a:cubicBezTo>
                  <a:cubicBezTo>
                    <a:pt x="32" y="1689"/>
                    <a:pt x="32" y="1689"/>
                    <a:pt x="31" y="1688"/>
                  </a:cubicBezTo>
                  <a:moveTo>
                    <a:pt x="793" y="1945"/>
                  </a:moveTo>
                  <a:cubicBezTo>
                    <a:pt x="793" y="1946"/>
                    <a:pt x="792" y="1946"/>
                    <a:pt x="792" y="1946"/>
                  </a:cubicBezTo>
                  <a:cubicBezTo>
                    <a:pt x="792" y="1947"/>
                    <a:pt x="793" y="1948"/>
                    <a:pt x="793" y="1948"/>
                  </a:cubicBezTo>
                  <a:cubicBezTo>
                    <a:pt x="793" y="1948"/>
                    <a:pt x="794" y="1947"/>
                    <a:pt x="794" y="1946"/>
                  </a:cubicBezTo>
                  <a:cubicBezTo>
                    <a:pt x="794" y="1946"/>
                    <a:pt x="794" y="1946"/>
                    <a:pt x="793" y="1945"/>
                  </a:cubicBezTo>
                  <a:moveTo>
                    <a:pt x="30" y="1669"/>
                  </a:moveTo>
                  <a:cubicBezTo>
                    <a:pt x="30" y="1668"/>
                    <a:pt x="30" y="1668"/>
                    <a:pt x="30" y="1667"/>
                  </a:cubicBezTo>
                  <a:cubicBezTo>
                    <a:pt x="29" y="1668"/>
                    <a:pt x="29" y="1668"/>
                    <a:pt x="29" y="1669"/>
                  </a:cubicBezTo>
                  <a:cubicBezTo>
                    <a:pt x="29" y="1669"/>
                    <a:pt x="29" y="1670"/>
                    <a:pt x="30" y="1670"/>
                  </a:cubicBezTo>
                  <a:cubicBezTo>
                    <a:pt x="30" y="1670"/>
                    <a:pt x="30" y="1669"/>
                    <a:pt x="30" y="1669"/>
                  </a:cubicBezTo>
                  <a:moveTo>
                    <a:pt x="692" y="1948"/>
                  </a:moveTo>
                  <a:cubicBezTo>
                    <a:pt x="692" y="1948"/>
                    <a:pt x="693" y="1947"/>
                    <a:pt x="694" y="1947"/>
                  </a:cubicBezTo>
                  <a:cubicBezTo>
                    <a:pt x="693" y="1947"/>
                    <a:pt x="692" y="1947"/>
                    <a:pt x="692" y="1947"/>
                  </a:cubicBezTo>
                  <a:cubicBezTo>
                    <a:pt x="691" y="1947"/>
                    <a:pt x="691" y="1947"/>
                    <a:pt x="690" y="1947"/>
                  </a:cubicBezTo>
                  <a:cubicBezTo>
                    <a:pt x="690" y="1947"/>
                    <a:pt x="690" y="1947"/>
                    <a:pt x="690" y="1947"/>
                  </a:cubicBezTo>
                  <a:cubicBezTo>
                    <a:pt x="690" y="1947"/>
                    <a:pt x="690" y="1948"/>
                    <a:pt x="690" y="1948"/>
                  </a:cubicBezTo>
                  <a:cubicBezTo>
                    <a:pt x="691" y="1948"/>
                    <a:pt x="691" y="1948"/>
                    <a:pt x="692" y="1948"/>
                  </a:cubicBezTo>
                  <a:moveTo>
                    <a:pt x="703" y="1951"/>
                  </a:moveTo>
                  <a:cubicBezTo>
                    <a:pt x="704" y="1950"/>
                    <a:pt x="704" y="1950"/>
                    <a:pt x="704" y="1950"/>
                  </a:cubicBezTo>
                  <a:cubicBezTo>
                    <a:pt x="704" y="1949"/>
                    <a:pt x="703" y="1948"/>
                    <a:pt x="703" y="1948"/>
                  </a:cubicBezTo>
                  <a:cubicBezTo>
                    <a:pt x="703" y="1948"/>
                    <a:pt x="702" y="1948"/>
                    <a:pt x="702" y="1948"/>
                  </a:cubicBezTo>
                  <a:cubicBezTo>
                    <a:pt x="702" y="1949"/>
                    <a:pt x="703" y="1950"/>
                    <a:pt x="703" y="1951"/>
                  </a:cubicBezTo>
                  <a:moveTo>
                    <a:pt x="711" y="1948"/>
                  </a:moveTo>
                  <a:cubicBezTo>
                    <a:pt x="710" y="1948"/>
                    <a:pt x="710" y="1948"/>
                    <a:pt x="709" y="1948"/>
                  </a:cubicBezTo>
                  <a:cubicBezTo>
                    <a:pt x="710" y="1948"/>
                    <a:pt x="710" y="1948"/>
                    <a:pt x="711" y="1949"/>
                  </a:cubicBezTo>
                  <a:cubicBezTo>
                    <a:pt x="711" y="1949"/>
                    <a:pt x="712" y="1949"/>
                    <a:pt x="712" y="1949"/>
                  </a:cubicBezTo>
                  <a:cubicBezTo>
                    <a:pt x="713" y="1948"/>
                    <a:pt x="713" y="1948"/>
                    <a:pt x="713" y="1948"/>
                  </a:cubicBezTo>
                  <a:cubicBezTo>
                    <a:pt x="713" y="1948"/>
                    <a:pt x="713" y="1948"/>
                    <a:pt x="712" y="1948"/>
                  </a:cubicBezTo>
                  <a:cubicBezTo>
                    <a:pt x="712" y="1948"/>
                    <a:pt x="711" y="1948"/>
                    <a:pt x="711" y="1948"/>
                  </a:cubicBezTo>
                  <a:moveTo>
                    <a:pt x="639" y="1950"/>
                  </a:moveTo>
                  <a:cubicBezTo>
                    <a:pt x="639" y="1950"/>
                    <a:pt x="638" y="1950"/>
                    <a:pt x="638" y="1950"/>
                  </a:cubicBezTo>
                  <a:cubicBezTo>
                    <a:pt x="638" y="1950"/>
                    <a:pt x="637" y="1950"/>
                    <a:pt x="637" y="1950"/>
                  </a:cubicBezTo>
                  <a:cubicBezTo>
                    <a:pt x="637" y="1951"/>
                    <a:pt x="638" y="1951"/>
                    <a:pt x="638" y="1951"/>
                  </a:cubicBezTo>
                  <a:cubicBezTo>
                    <a:pt x="638" y="1951"/>
                    <a:pt x="639" y="1951"/>
                    <a:pt x="639" y="1950"/>
                  </a:cubicBezTo>
                  <a:moveTo>
                    <a:pt x="31" y="1541"/>
                  </a:moveTo>
                  <a:cubicBezTo>
                    <a:pt x="31" y="1542"/>
                    <a:pt x="30" y="1542"/>
                    <a:pt x="30" y="1543"/>
                  </a:cubicBezTo>
                  <a:cubicBezTo>
                    <a:pt x="30" y="1543"/>
                    <a:pt x="31" y="1543"/>
                    <a:pt x="31" y="1543"/>
                  </a:cubicBezTo>
                  <a:cubicBezTo>
                    <a:pt x="32" y="1543"/>
                    <a:pt x="32" y="1543"/>
                    <a:pt x="32" y="1542"/>
                  </a:cubicBezTo>
                  <a:cubicBezTo>
                    <a:pt x="32" y="1542"/>
                    <a:pt x="32" y="1542"/>
                    <a:pt x="31" y="1541"/>
                  </a:cubicBezTo>
                  <a:moveTo>
                    <a:pt x="33" y="1540"/>
                  </a:moveTo>
                  <a:cubicBezTo>
                    <a:pt x="33" y="1541"/>
                    <a:pt x="33" y="1542"/>
                    <a:pt x="33" y="1542"/>
                  </a:cubicBezTo>
                  <a:cubicBezTo>
                    <a:pt x="33" y="1543"/>
                    <a:pt x="34" y="1543"/>
                    <a:pt x="34" y="1543"/>
                  </a:cubicBezTo>
                  <a:cubicBezTo>
                    <a:pt x="34" y="1543"/>
                    <a:pt x="34" y="1543"/>
                    <a:pt x="35" y="1542"/>
                  </a:cubicBezTo>
                  <a:cubicBezTo>
                    <a:pt x="35" y="1542"/>
                    <a:pt x="35" y="1542"/>
                    <a:pt x="35" y="1542"/>
                  </a:cubicBezTo>
                  <a:cubicBezTo>
                    <a:pt x="34" y="1541"/>
                    <a:pt x="34" y="1541"/>
                    <a:pt x="33" y="1540"/>
                  </a:cubicBezTo>
                  <a:moveTo>
                    <a:pt x="29" y="1536"/>
                  </a:moveTo>
                  <a:cubicBezTo>
                    <a:pt x="29" y="1535"/>
                    <a:pt x="30" y="1535"/>
                    <a:pt x="30" y="1534"/>
                  </a:cubicBezTo>
                  <a:cubicBezTo>
                    <a:pt x="30" y="1534"/>
                    <a:pt x="29" y="1533"/>
                    <a:pt x="29" y="1533"/>
                  </a:cubicBezTo>
                  <a:cubicBezTo>
                    <a:pt x="29" y="1534"/>
                    <a:pt x="29" y="1534"/>
                    <a:pt x="28" y="1535"/>
                  </a:cubicBezTo>
                  <a:cubicBezTo>
                    <a:pt x="28" y="1535"/>
                    <a:pt x="29" y="1535"/>
                    <a:pt x="29" y="1536"/>
                  </a:cubicBezTo>
                  <a:moveTo>
                    <a:pt x="475" y="106"/>
                  </a:moveTo>
                  <a:cubicBezTo>
                    <a:pt x="475" y="106"/>
                    <a:pt x="474" y="106"/>
                    <a:pt x="474" y="105"/>
                  </a:cubicBezTo>
                  <a:cubicBezTo>
                    <a:pt x="474" y="105"/>
                    <a:pt x="473" y="106"/>
                    <a:pt x="473" y="106"/>
                  </a:cubicBezTo>
                  <a:cubicBezTo>
                    <a:pt x="473" y="106"/>
                    <a:pt x="473" y="107"/>
                    <a:pt x="474" y="107"/>
                  </a:cubicBezTo>
                  <a:cubicBezTo>
                    <a:pt x="474" y="107"/>
                    <a:pt x="475" y="107"/>
                    <a:pt x="475" y="106"/>
                  </a:cubicBezTo>
                  <a:moveTo>
                    <a:pt x="899" y="78"/>
                  </a:moveTo>
                  <a:cubicBezTo>
                    <a:pt x="898" y="78"/>
                    <a:pt x="897" y="77"/>
                    <a:pt x="897" y="78"/>
                  </a:cubicBezTo>
                  <a:cubicBezTo>
                    <a:pt x="897" y="78"/>
                    <a:pt x="897" y="78"/>
                    <a:pt x="896" y="79"/>
                  </a:cubicBezTo>
                  <a:cubicBezTo>
                    <a:pt x="897" y="79"/>
                    <a:pt x="897" y="79"/>
                    <a:pt x="897" y="79"/>
                  </a:cubicBezTo>
                  <a:cubicBezTo>
                    <a:pt x="898" y="79"/>
                    <a:pt x="898" y="79"/>
                    <a:pt x="899" y="78"/>
                  </a:cubicBezTo>
                  <a:moveTo>
                    <a:pt x="478" y="1990"/>
                  </a:moveTo>
                  <a:cubicBezTo>
                    <a:pt x="477" y="1990"/>
                    <a:pt x="477" y="1990"/>
                    <a:pt x="476" y="1990"/>
                  </a:cubicBezTo>
                  <a:cubicBezTo>
                    <a:pt x="476" y="1990"/>
                    <a:pt x="476" y="1991"/>
                    <a:pt x="476" y="1991"/>
                  </a:cubicBezTo>
                  <a:cubicBezTo>
                    <a:pt x="476" y="1991"/>
                    <a:pt x="476" y="1991"/>
                    <a:pt x="477" y="1991"/>
                  </a:cubicBezTo>
                  <a:cubicBezTo>
                    <a:pt x="477" y="1991"/>
                    <a:pt x="477" y="1991"/>
                    <a:pt x="477" y="1991"/>
                  </a:cubicBezTo>
                  <a:cubicBezTo>
                    <a:pt x="478" y="1991"/>
                    <a:pt x="478" y="1990"/>
                    <a:pt x="479" y="1990"/>
                  </a:cubicBezTo>
                  <a:cubicBezTo>
                    <a:pt x="478" y="1990"/>
                    <a:pt x="478" y="1990"/>
                    <a:pt x="478" y="1990"/>
                  </a:cubicBezTo>
                  <a:moveTo>
                    <a:pt x="800" y="79"/>
                  </a:moveTo>
                  <a:cubicBezTo>
                    <a:pt x="799" y="78"/>
                    <a:pt x="798" y="78"/>
                    <a:pt x="797" y="78"/>
                  </a:cubicBezTo>
                  <a:cubicBezTo>
                    <a:pt x="797" y="78"/>
                    <a:pt x="797" y="78"/>
                    <a:pt x="797" y="79"/>
                  </a:cubicBezTo>
                  <a:cubicBezTo>
                    <a:pt x="797" y="79"/>
                    <a:pt x="797" y="79"/>
                    <a:pt x="798" y="79"/>
                  </a:cubicBezTo>
                  <a:cubicBezTo>
                    <a:pt x="798" y="79"/>
                    <a:pt x="799" y="79"/>
                    <a:pt x="800" y="79"/>
                  </a:cubicBezTo>
                  <a:moveTo>
                    <a:pt x="629" y="88"/>
                  </a:moveTo>
                  <a:cubicBezTo>
                    <a:pt x="629" y="87"/>
                    <a:pt x="628" y="87"/>
                    <a:pt x="628" y="86"/>
                  </a:cubicBezTo>
                  <a:cubicBezTo>
                    <a:pt x="627" y="87"/>
                    <a:pt x="627" y="87"/>
                    <a:pt x="627" y="87"/>
                  </a:cubicBezTo>
                  <a:cubicBezTo>
                    <a:pt x="627" y="88"/>
                    <a:pt x="628" y="88"/>
                    <a:pt x="628" y="88"/>
                  </a:cubicBezTo>
                  <a:cubicBezTo>
                    <a:pt x="629" y="88"/>
                    <a:pt x="629" y="88"/>
                    <a:pt x="629" y="88"/>
                  </a:cubicBezTo>
                  <a:moveTo>
                    <a:pt x="76" y="608"/>
                  </a:moveTo>
                  <a:cubicBezTo>
                    <a:pt x="76" y="607"/>
                    <a:pt x="76" y="607"/>
                    <a:pt x="76" y="607"/>
                  </a:cubicBezTo>
                  <a:cubicBezTo>
                    <a:pt x="76" y="606"/>
                    <a:pt x="76" y="606"/>
                    <a:pt x="75" y="606"/>
                  </a:cubicBezTo>
                  <a:cubicBezTo>
                    <a:pt x="75" y="606"/>
                    <a:pt x="74" y="606"/>
                    <a:pt x="75" y="606"/>
                  </a:cubicBezTo>
                  <a:cubicBezTo>
                    <a:pt x="75" y="607"/>
                    <a:pt x="75" y="607"/>
                    <a:pt x="76" y="608"/>
                  </a:cubicBezTo>
                  <a:moveTo>
                    <a:pt x="1355" y="249"/>
                  </a:moveTo>
                  <a:cubicBezTo>
                    <a:pt x="1355" y="249"/>
                    <a:pt x="1355" y="248"/>
                    <a:pt x="1356" y="248"/>
                  </a:cubicBezTo>
                  <a:cubicBezTo>
                    <a:pt x="1356" y="248"/>
                    <a:pt x="1355" y="247"/>
                    <a:pt x="1355" y="247"/>
                  </a:cubicBezTo>
                  <a:cubicBezTo>
                    <a:pt x="1355" y="248"/>
                    <a:pt x="1354" y="249"/>
                    <a:pt x="1353" y="249"/>
                  </a:cubicBezTo>
                  <a:cubicBezTo>
                    <a:pt x="1354" y="249"/>
                    <a:pt x="1354" y="249"/>
                    <a:pt x="1355" y="249"/>
                  </a:cubicBezTo>
                  <a:moveTo>
                    <a:pt x="513" y="1975"/>
                  </a:moveTo>
                  <a:cubicBezTo>
                    <a:pt x="513" y="1974"/>
                    <a:pt x="513" y="1974"/>
                    <a:pt x="513" y="1973"/>
                  </a:cubicBezTo>
                  <a:cubicBezTo>
                    <a:pt x="513" y="1973"/>
                    <a:pt x="513" y="1973"/>
                    <a:pt x="513" y="1973"/>
                  </a:cubicBezTo>
                  <a:cubicBezTo>
                    <a:pt x="513" y="1974"/>
                    <a:pt x="513" y="1975"/>
                    <a:pt x="513" y="1976"/>
                  </a:cubicBezTo>
                  <a:cubicBezTo>
                    <a:pt x="513" y="1976"/>
                    <a:pt x="513" y="1976"/>
                    <a:pt x="513" y="1976"/>
                  </a:cubicBezTo>
                  <a:cubicBezTo>
                    <a:pt x="513" y="1976"/>
                    <a:pt x="513" y="1975"/>
                    <a:pt x="513" y="1975"/>
                  </a:cubicBezTo>
                  <a:moveTo>
                    <a:pt x="492" y="96"/>
                  </a:moveTo>
                  <a:cubicBezTo>
                    <a:pt x="492" y="96"/>
                    <a:pt x="493" y="96"/>
                    <a:pt x="494" y="96"/>
                  </a:cubicBezTo>
                  <a:cubicBezTo>
                    <a:pt x="494" y="96"/>
                    <a:pt x="494" y="95"/>
                    <a:pt x="494" y="95"/>
                  </a:cubicBezTo>
                  <a:cubicBezTo>
                    <a:pt x="493" y="95"/>
                    <a:pt x="491" y="95"/>
                    <a:pt x="490" y="95"/>
                  </a:cubicBezTo>
                  <a:cubicBezTo>
                    <a:pt x="490" y="95"/>
                    <a:pt x="491" y="96"/>
                    <a:pt x="491" y="96"/>
                  </a:cubicBezTo>
                  <a:cubicBezTo>
                    <a:pt x="491" y="96"/>
                    <a:pt x="491" y="96"/>
                    <a:pt x="492" y="96"/>
                  </a:cubicBezTo>
                  <a:moveTo>
                    <a:pt x="344" y="1994"/>
                  </a:moveTo>
                  <a:cubicBezTo>
                    <a:pt x="343" y="1993"/>
                    <a:pt x="343" y="1993"/>
                    <a:pt x="343" y="1993"/>
                  </a:cubicBezTo>
                  <a:cubicBezTo>
                    <a:pt x="342" y="1993"/>
                    <a:pt x="342" y="1993"/>
                    <a:pt x="341" y="1993"/>
                  </a:cubicBezTo>
                  <a:cubicBezTo>
                    <a:pt x="342" y="1994"/>
                    <a:pt x="342" y="1994"/>
                    <a:pt x="342" y="1995"/>
                  </a:cubicBezTo>
                  <a:cubicBezTo>
                    <a:pt x="343" y="1995"/>
                    <a:pt x="343" y="1994"/>
                    <a:pt x="344" y="1994"/>
                  </a:cubicBezTo>
                  <a:moveTo>
                    <a:pt x="504" y="103"/>
                  </a:moveTo>
                  <a:cubicBezTo>
                    <a:pt x="505" y="103"/>
                    <a:pt x="505" y="103"/>
                    <a:pt x="506" y="103"/>
                  </a:cubicBezTo>
                  <a:cubicBezTo>
                    <a:pt x="506" y="103"/>
                    <a:pt x="506" y="103"/>
                    <a:pt x="506" y="103"/>
                  </a:cubicBezTo>
                  <a:cubicBezTo>
                    <a:pt x="505" y="103"/>
                    <a:pt x="504" y="103"/>
                    <a:pt x="503" y="103"/>
                  </a:cubicBezTo>
                  <a:cubicBezTo>
                    <a:pt x="503" y="103"/>
                    <a:pt x="503" y="103"/>
                    <a:pt x="503" y="103"/>
                  </a:cubicBezTo>
                  <a:cubicBezTo>
                    <a:pt x="503" y="104"/>
                    <a:pt x="504" y="103"/>
                    <a:pt x="504" y="103"/>
                  </a:cubicBezTo>
                  <a:moveTo>
                    <a:pt x="1344" y="250"/>
                  </a:moveTo>
                  <a:cubicBezTo>
                    <a:pt x="1345" y="249"/>
                    <a:pt x="1345" y="249"/>
                    <a:pt x="1345" y="248"/>
                  </a:cubicBezTo>
                  <a:cubicBezTo>
                    <a:pt x="1346" y="248"/>
                    <a:pt x="1345" y="247"/>
                    <a:pt x="1345" y="247"/>
                  </a:cubicBezTo>
                  <a:cubicBezTo>
                    <a:pt x="1344" y="248"/>
                    <a:pt x="1344" y="248"/>
                    <a:pt x="1343" y="249"/>
                  </a:cubicBezTo>
                  <a:cubicBezTo>
                    <a:pt x="1343" y="249"/>
                    <a:pt x="1344" y="249"/>
                    <a:pt x="1344" y="250"/>
                  </a:cubicBezTo>
                  <a:moveTo>
                    <a:pt x="633" y="78"/>
                  </a:moveTo>
                  <a:cubicBezTo>
                    <a:pt x="633" y="78"/>
                    <a:pt x="632" y="77"/>
                    <a:pt x="632" y="78"/>
                  </a:cubicBezTo>
                  <a:cubicBezTo>
                    <a:pt x="632" y="78"/>
                    <a:pt x="631" y="79"/>
                    <a:pt x="630" y="79"/>
                  </a:cubicBezTo>
                  <a:cubicBezTo>
                    <a:pt x="631" y="79"/>
                    <a:pt x="631" y="79"/>
                    <a:pt x="631" y="79"/>
                  </a:cubicBezTo>
                  <a:cubicBezTo>
                    <a:pt x="632" y="79"/>
                    <a:pt x="633" y="79"/>
                    <a:pt x="633" y="78"/>
                  </a:cubicBezTo>
                  <a:moveTo>
                    <a:pt x="309" y="1987"/>
                  </a:moveTo>
                  <a:cubicBezTo>
                    <a:pt x="308" y="1987"/>
                    <a:pt x="308" y="1987"/>
                    <a:pt x="308" y="1987"/>
                  </a:cubicBezTo>
                  <a:cubicBezTo>
                    <a:pt x="307" y="1987"/>
                    <a:pt x="307" y="1987"/>
                    <a:pt x="306" y="1988"/>
                  </a:cubicBezTo>
                  <a:cubicBezTo>
                    <a:pt x="306" y="1988"/>
                    <a:pt x="307" y="1989"/>
                    <a:pt x="307" y="1989"/>
                  </a:cubicBezTo>
                  <a:cubicBezTo>
                    <a:pt x="308" y="1989"/>
                    <a:pt x="308" y="1988"/>
                    <a:pt x="309" y="1987"/>
                  </a:cubicBezTo>
                  <a:moveTo>
                    <a:pt x="390" y="125"/>
                  </a:moveTo>
                  <a:cubicBezTo>
                    <a:pt x="391" y="125"/>
                    <a:pt x="391" y="125"/>
                    <a:pt x="392" y="125"/>
                  </a:cubicBezTo>
                  <a:cubicBezTo>
                    <a:pt x="392" y="125"/>
                    <a:pt x="392" y="124"/>
                    <a:pt x="392" y="124"/>
                  </a:cubicBezTo>
                  <a:cubicBezTo>
                    <a:pt x="391" y="124"/>
                    <a:pt x="390" y="124"/>
                    <a:pt x="389" y="124"/>
                  </a:cubicBezTo>
                  <a:cubicBezTo>
                    <a:pt x="389" y="124"/>
                    <a:pt x="389" y="124"/>
                    <a:pt x="389" y="125"/>
                  </a:cubicBezTo>
                  <a:cubicBezTo>
                    <a:pt x="389" y="125"/>
                    <a:pt x="390" y="125"/>
                    <a:pt x="390" y="125"/>
                  </a:cubicBezTo>
                  <a:moveTo>
                    <a:pt x="77" y="943"/>
                  </a:moveTo>
                  <a:cubicBezTo>
                    <a:pt x="76" y="942"/>
                    <a:pt x="76" y="942"/>
                    <a:pt x="75" y="942"/>
                  </a:cubicBezTo>
                  <a:cubicBezTo>
                    <a:pt x="75" y="942"/>
                    <a:pt x="75" y="942"/>
                    <a:pt x="74" y="942"/>
                  </a:cubicBezTo>
                  <a:cubicBezTo>
                    <a:pt x="75" y="943"/>
                    <a:pt x="75" y="943"/>
                    <a:pt x="75" y="943"/>
                  </a:cubicBezTo>
                  <a:cubicBezTo>
                    <a:pt x="76" y="943"/>
                    <a:pt x="76" y="943"/>
                    <a:pt x="77" y="943"/>
                  </a:cubicBezTo>
                  <a:moveTo>
                    <a:pt x="546" y="1984"/>
                  </a:moveTo>
                  <a:cubicBezTo>
                    <a:pt x="546" y="1984"/>
                    <a:pt x="546" y="1984"/>
                    <a:pt x="546" y="1983"/>
                  </a:cubicBezTo>
                  <a:cubicBezTo>
                    <a:pt x="545" y="1984"/>
                    <a:pt x="544" y="1984"/>
                    <a:pt x="543" y="1984"/>
                  </a:cubicBezTo>
                  <a:cubicBezTo>
                    <a:pt x="543" y="1984"/>
                    <a:pt x="543" y="1985"/>
                    <a:pt x="543" y="1985"/>
                  </a:cubicBezTo>
                  <a:cubicBezTo>
                    <a:pt x="544" y="1985"/>
                    <a:pt x="546" y="1985"/>
                    <a:pt x="546" y="1984"/>
                  </a:cubicBezTo>
                  <a:moveTo>
                    <a:pt x="378" y="1984"/>
                  </a:moveTo>
                  <a:cubicBezTo>
                    <a:pt x="378" y="1984"/>
                    <a:pt x="377" y="1983"/>
                    <a:pt x="377" y="1983"/>
                  </a:cubicBezTo>
                  <a:cubicBezTo>
                    <a:pt x="376" y="1983"/>
                    <a:pt x="376" y="1984"/>
                    <a:pt x="376" y="1984"/>
                  </a:cubicBezTo>
                  <a:cubicBezTo>
                    <a:pt x="376" y="1984"/>
                    <a:pt x="377" y="1985"/>
                    <a:pt x="377" y="1985"/>
                  </a:cubicBezTo>
                  <a:cubicBezTo>
                    <a:pt x="377" y="1985"/>
                    <a:pt x="378" y="1984"/>
                    <a:pt x="378" y="1984"/>
                  </a:cubicBezTo>
                  <a:moveTo>
                    <a:pt x="362" y="1986"/>
                  </a:moveTo>
                  <a:cubicBezTo>
                    <a:pt x="362" y="1985"/>
                    <a:pt x="363" y="1984"/>
                    <a:pt x="362" y="1984"/>
                  </a:cubicBezTo>
                  <a:cubicBezTo>
                    <a:pt x="362" y="1984"/>
                    <a:pt x="362" y="1983"/>
                    <a:pt x="361" y="1983"/>
                  </a:cubicBezTo>
                  <a:cubicBezTo>
                    <a:pt x="361" y="1983"/>
                    <a:pt x="361" y="1984"/>
                    <a:pt x="361" y="1984"/>
                  </a:cubicBezTo>
                  <a:cubicBezTo>
                    <a:pt x="361" y="1984"/>
                    <a:pt x="361" y="1985"/>
                    <a:pt x="362" y="1986"/>
                  </a:cubicBezTo>
                  <a:moveTo>
                    <a:pt x="357" y="1986"/>
                  </a:moveTo>
                  <a:cubicBezTo>
                    <a:pt x="358" y="1985"/>
                    <a:pt x="359" y="1984"/>
                    <a:pt x="359" y="1984"/>
                  </a:cubicBezTo>
                  <a:cubicBezTo>
                    <a:pt x="358" y="1984"/>
                    <a:pt x="358" y="1983"/>
                    <a:pt x="358" y="1983"/>
                  </a:cubicBezTo>
                  <a:cubicBezTo>
                    <a:pt x="358" y="1983"/>
                    <a:pt x="357" y="1984"/>
                    <a:pt x="357" y="1984"/>
                  </a:cubicBezTo>
                  <a:cubicBezTo>
                    <a:pt x="357" y="1984"/>
                    <a:pt x="357" y="1985"/>
                    <a:pt x="357" y="1986"/>
                  </a:cubicBezTo>
                  <a:moveTo>
                    <a:pt x="302" y="1983"/>
                  </a:moveTo>
                  <a:cubicBezTo>
                    <a:pt x="301" y="1983"/>
                    <a:pt x="301" y="1983"/>
                    <a:pt x="300" y="1984"/>
                  </a:cubicBezTo>
                  <a:cubicBezTo>
                    <a:pt x="301" y="1984"/>
                    <a:pt x="302" y="1985"/>
                    <a:pt x="302" y="1985"/>
                  </a:cubicBezTo>
                  <a:cubicBezTo>
                    <a:pt x="302" y="1985"/>
                    <a:pt x="303" y="1984"/>
                    <a:pt x="303" y="1984"/>
                  </a:cubicBezTo>
                  <a:cubicBezTo>
                    <a:pt x="303" y="1984"/>
                    <a:pt x="303" y="1983"/>
                    <a:pt x="302" y="1983"/>
                  </a:cubicBezTo>
                  <a:moveTo>
                    <a:pt x="560" y="1982"/>
                  </a:moveTo>
                  <a:cubicBezTo>
                    <a:pt x="560" y="1982"/>
                    <a:pt x="559" y="1983"/>
                    <a:pt x="558" y="1983"/>
                  </a:cubicBezTo>
                  <a:cubicBezTo>
                    <a:pt x="559" y="1983"/>
                    <a:pt x="560" y="1983"/>
                    <a:pt x="560" y="1983"/>
                  </a:cubicBezTo>
                  <a:cubicBezTo>
                    <a:pt x="561" y="1983"/>
                    <a:pt x="561" y="1983"/>
                    <a:pt x="562" y="1983"/>
                  </a:cubicBezTo>
                  <a:cubicBezTo>
                    <a:pt x="562" y="1983"/>
                    <a:pt x="562" y="1983"/>
                    <a:pt x="562" y="1982"/>
                  </a:cubicBezTo>
                  <a:cubicBezTo>
                    <a:pt x="562" y="1982"/>
                    <a:pt x="562" y="1982"/>
                    <a:pt x="562" y="1982"/>
                  </a:cubicBezTo>
                  <a:cubicBezTo>
                    <a:pt x="561" y="1982"/>
                    <a:pt x="561" y="1982"/>
                    <a:pt x="560" y="1982"/>
                  </a:cubicBezTo>
                  <a:moveTo>
                    <a:pt x="1386" y="260"/>
                  </a:moveTo>
                  <a:cubicBezTo>
                    <a:pt x="1387" y="260"/>
                    <a:pt x="1388" y="260"/>
                    <a:pt x="1388" y="260"/>
                  </a:cubicBezTo>
                  <a:cubicBezTo>
                    <a:pt x="1388" y="260"/>
                    <a:pt x="1388" y="259"/>
                    <a:pt x="1389" y="259"/>
                  </a:cubicBezTo>
                  <a:cubicBezTo>
                    <a:pt x="1387" y="259"/>
                    <a:pt x="1386" y="259"/>
                    <a:pt x="1385" y="259"/>
                  </a:cubicBezTo>
                  <a:cubicBezTo>
                    <a:pt x="1385" y="259"/>
                    <a:pt x="1385" y="260"/>
                    <a:pt x="1385" y="260"/>
                  </a:cubicBezTo>
                  <a:cubicBezTo>
                    <a:pt x="1386" y="260"/>
                    <a:pt x="1386" y="260"/>
                    <a:pt x="1386" y="260"/>
                  </a:cubicBezTo>
                  <a:moveTo>
                    <a:pt x="401" y="113"/>
                  </a:moveTo>
                  <a:cubicBezTo>
                    <a:pt x="401" y="114"/>
                    <a:pt x="400" y="115"/>
                    <a:pt x="400" y="115"/>
                  </a:cubicBezTo>
                  <a:cubicBezTo>
                    <a:pt x="400" y="115"/>
                    <a:pt x="400" y="116"/>
                    <a:pt x="401" y="116"/>
                  </a:cubicBezTo>
                  <a:cubicBezTo>
                    <a:pt x="401" y="116"/>
                    <a:pt x="402" y="115"/>
                    <a:pt x="402" y="115"/>
                  </a:cubicBezTo>
                  <a:cubicBezTo>
                    <a:pt x="402" y="115"/>
                    <a:pt x="401" y="114"/>
                    <a:pt x="401" y="113"/>
                  </a:cubicBezTo>
                  <a:moveTo>
                    <a:pt x="564" y="1981"/>
                  </a:moveTo>
                  <a:cubicBezTo>
                    <a:pt x="565" y="1980"/>
                    <a:pt x="565" y="1979"/>
                    <a:pt x="565" y="1979"/>
                  </a:cubicBezTo>
                  <a:cubicBezTo>
                    <a:pt x="565" y="1979"/>
                    <a:pt x="564" y="1979"/>
                    <a:pt x="564" y="1978"/>
                  </a:cubicBezTo>
                  <a:cubicBezTo>
                    <a:pt x="564" y="1979"/>
                    <a:pt x="563" y="1979"/>
                    <a:pt x="563" y="1979"/>
                  </a:cubicBezTo>
                  <a:cubicBezTo>
                    <a:pt x="563" y="1980"/>
                    <a:pt x="564" y="1980"/>
                    <a:pt x="564" y="1981"/>
                  </a:cubicBezTo>
                  <a:moveTo>
                    <a:pt x="450" y="115"/>
                  </a:moveTo>
                  <a:cubicBezTo>
                    <a:pt x="450" y="115"/>
                    <a:pt x="451" y="115"/>
                    <a:pt x="451" y="115"/>
                  </a:cubicBezTo>
                  <a:cubicBezTo>
                    <a:pt x="451" y="115"/>
                    <a:pt x="451" y="115"/>
                    <a:pt x="452" y="114"/>
                  </a:cubicBezTo>
                  <a:cubicBezTo>
                    <a:pt x="451" y="114"/>
                    <a:pt x="451" y="114"/>
                    <a:pt x="451" y="114"/>
                  </a:cubicBezTo>
                  <a:cubicBezTo>
                    <a:pt x="450" y="114"/>
                    <a:pt x="449" y="114"/>
                    <a:pt x="449" y="114"/>
                  </a:cubicBezTo>
                  <a:cubicBezTo>
                    <a:pt x="448" y="114"/>
                    <a:pt x="448" y="114"/>
                    <a:pt x="448" y="114"/>
                  </a:cubicBezTo>
                  <a:cubicBezTo>
                    <a:pt x="448" y="115"/>
                    <a:pt x="449" y="115"/>
                    <a:pt x="449" y="115"/>
                  </a:cubicBezTo>
                  <a:cubicBezTo>
                    <a:pt x="449" y="115"/>
                    <a:pt x="450" y="115"/>
                    <a:pt x="450" y="115"/>
                  </a:cubicBezTo>
                  <a:moveTo>
                    <a:pt x="356" y="115"/>
                  </a:moveTo>
                  <a:cubicBezTo>
                    <a:pt x="356" y="115"/>
                    <a:pt x="355" y="115"/>
                    <a:pt x="355" y="115"/>
                  </a:cubicBezTo>
                  <a:cubicBezTo>
                    <a:pt x="356" y="116"/>
                    <a:pt x="356" y="116"/>
                    <a:pt x="357" y="117"/>
                  </a:cubicBezTo>
                  <a:cubicBezTo>
                    <a:pt x="357" y="117"/>
                    <a:pt x="358" y="117"/>
                    <a:pt x="358" y="116"/>
                  </a:cubicBezTo>
                  <a:cubicBezTo>
                    <a:pt x="358" y="116"/>
                    <a:pt x="358" y="116"/>
                    <a:pt x="358" y="115"/>
                  </a:cubicBezTo>
                  <a:cubicBezTo>
                    <a:pt x="357" y="115"/>
                    <a:pt x="357" y="115"/>
                    <a:pt x="356" y="115"/>
                  </a:cubicBezTo>
                  <a:moveTo>
                    <a:pt x="375" y="1991"/>
                  </a:moveTo>
                  <a:cubicBezTo>
                    <a:pt x="374" y="1990"/>
                    <a:pt x="373" y="1990"/>
                    <a:pt x="373" y="1990"/>
                  </a:cubicBezTo>
                  <a:cubicBezTo>
                    <a:pt x="373" y="1990"/>
                    <a:pt x="372" y="1990"/>
                    <a:pt x="372" y="1991"/>
                  </a:cubicBezTo>
                  <a:cubicBezTo>
                    <a:pt x="372" y="1991"/>
                    <a:pt x="373" y="1991"/>
                    <a:pt x="373" y="1992"/>
                  </a:cubicBezTo>
                  <a:cubicBezTo>
                    <a:pt x="373" y="1992"/>
                    <a:pt x="374" y="1991"/>
                    <a:pt x="375" y="1991"/>
                  </a:cubicBezTo>
                  <a:moveTo>
                    <a:pt x="501" y="1978"/>
                  </a:moveTo>
                  <a:cubicBezTo>
                    <a:pt x="501" y="1978"/>
                    <a:pt x="500" y="1978"/>
                    <a:pt x="500" y="1977"/>
                  </a:cubicBezTo>
                  <a:cubicBezTo>
                    <a:pt x="500" y="1978"/>
                    <a:pt x="499" y="1978"/>
                    <a:pt x="498" y="1979"/>
                  </a:cubicBezTo>
                  <a:cubicBezTo>
                    <a:pt x="498" y="1979"/>
                    <a:pt x="499" y="1979"/>
                    <a:pt x="499" y="1979"/>
                  </a:cubicBezTo>
                  <a:cubicBezTo>
                    <a:pt x="500" y="1979"/>
                    <a:pt x="500" y="1979"/>
                    <a:pt x="501" y="1978"/>
                  </a:cubicBezTo>
                  <a:moveTo>
                    <a:pt x="367" y="1978"/>
                  </a:moveTo>
                  <a:cubicBezTo>
                    <a:pt x="367" y="1977"/>
                    <a:pt x="366" y="1977"/>
                    <a:pt x="366" y="1976"/>
                  </a:cubicBezTo>
                  <a:cubicBezTo>
                    <a:pt x="365" y="1977"/>
                    <a:pt x="365" y="1977"/>
                    <a:pt x="365" y="1978"/>
                  </a:cubicBezTo>
                  <a:cubicBezTo>
                    <a:pt x="365" y="1978"/>
                    <a:pt x="366" y="1978"/>
                    <a:pt x="366" y="1978"/>
                  </a:cubicBezTo>
                  <a:cubicBezTo>
                    <a:pt x="367" y="1978"/>
                    <a:pt x="367" y="1978"/>
                    <a:pt x="367" y="1978"/>
                  </a:cubicBezTo>
                  <a:moveTo>
                    <a:pt x="1343" y="259"/>
                  </a:moveTo>
                  <a:cubicBezTo>
                    <a:pt x="1343" y="260"/>
                    <a:pt x="1343" y="261"/>
                    <a:pt x="1343" y="261"/>
                  </a:cubicBezTo>
                  <a:cubicBezTo>
                    <a:pt x="1343" y="261"/>
                    <a:pt x="1343" y="262"/>
                    <a:pt x="1343" y="262"/>
                  </a:cubicBezTo>
                  <a:cubicBezTo>
                    <a:pt x="1343" y="261"/>
                    <a:pt x="1343" y="259"/>
                    <a:pt x="1343" y="258"/>
                  </a:cubicBezTo>
                  <a:cubicBezTo>
                    <a:pt x="1343" y="258"/>
                    <a:pt x="1343" y="258"/>
                    <a:pt x="1343" y="259"/>
                  </a:cubicBezTo>
                  <a:cubicBezTo>
                    <a:pt x="1343" y="259"/>
                    <a:pt x="1343" y="259"/>
                    <a:pt x="1343" y="259"/>
                  </a:cubicBezTo>
                  <a:moveTo>
                    <a:pt x="370" y="126"/>
                  </a:moveTo>
                  <a:cubicBezTo>
                    <a:pt x="369" y="126"/>
                    <a:pt x="368" y="125"/>
                    <a:pt x="368" y="126"/>
                  </a:cubicBezTo>
                  <a:cubicBezTo>
                    <a:pt x="368" y="126"/>
                    <a:pt x="368" y="126"/>
                    <a:pt x="367" y="127"/>
                  </a:cubicBezTo>
                  <a:cubicBezTo>
                    <a:pt x="368" y="127"/>
                    <a:pt x="368" y="127"/>
                    <a:pt x="368" y="127"/>
                  </a:cubicBezTo>
                  <a:cubicBezTo>
                    <a:pt x="369" y="127"/>
                    <a:pt x="369" y="127"/>
                    <a:pt x="370" y="126"/>
                  </a:cubicBezTo>
                  <a:moveTo>
                    <a:pt x="1320" y="129"/>
                  </a:moveTo>
                  <a:cubicBezTo>
                    <a:pt x="1319" y="128"/>
                    <a:pt x="1319" y="127"/>
                    <a:pt x="1319" y="127"/>
                  </a:cubicBezTo>
                  <a:cubicBezTo>
                    <a:pt x="1318" y="128"/>
                    <a:pt x="1318" y="128"/>
                    <a:pt x="1318" y="128"/>
                  </a:cubicBezTo>
                  <a:cubicBezTo>
                    <a:pt x="1318" y="129"/>
                    <a:pt x="1318" y="129"/>
                    <a:pt x="1318" y="129"/>
                  </a:cubicBezTo>
                  <a:cubicBezTo>
                    <a:pt x="1319" y="129"/>
                    <a:pt x="1319" y="129"/>
                    <a:pt x="1320" y="129"/>
                  </a:cubicBezTo>
                  <a:moveTo>
                    <a:pt x="64" y="1169"/>
                  </a:moveTo>
                  <a:cubicBezTo>
                    <a:pt x="64" y="1168"/>
                    <a:pt x="63" y="1168"/>
                    <a:pt x="63" y="1168"/>
                  </a:cubicBezTo>
                  <a:cubicBezTo>
                    <a:pt x="63" y="1168"/>
                    <a:pt x="62" y="1169"/>
                    <a:pt x="62" y="1169"/>
                  </a:cubicBezTo>
                  <a:cubicBezTo>
                    <a:pt x="62" y="1170"/>
                    <a:pt x="63" y="1170"/>
                    <a:pt x="63" y="1170"/>
                  </a:cubicBezTo>
                  <a:cubicBezTo>
                    <a:pt x="63" y="1170"/>
                    <a:pt x="64" y="1169"/>
                    <a:pt x="64" y="1169"/>
                  </a:cubicBezTo>
                  <a:moveTo>
                    <a:pt x="882" y="78"/>
                  </a:moveTo>
                  <a:cubicBezTo>
                    <a:pt x="882" y="78"/>
                    <a:pt x="883" y="78"/>
                    <a:pt x="883" y="77"/>
                  </a:cubicBezTo>
                  <a:cubicBezTo>
                    <a:pt x="883" y="77"/>
                    <a:pt x="883" y="77"/>
                    <a:pt x="884" y="77"/>
                  </a:cubicBezTo>
                  <a:cubicBezTo>
                    <a:pt x="882" y="77"/>
                    <a:pt x="881" y="77"/>
                    <a:pt x="880" y="77"/>
                  </a:cubicBezTo>
                  <a:cubicBezTo>
                    <a:pt x="880" y="77"/>
                    <a:pt x="880" y="77"/>
                    <a:pt x="880" y="77"/>
                  </a:cubicBezTo>
                  <a:cubicBezTo>
                    <a:pt x="881" y="78"/>
                    <a:pt x="881" y="78"/>
                    <a:pt x="882" y="78"/>
                  </a:cubicBezTo>
                  <a:moveTo>
                    <a:pt x="498" y="1988"/>
                  </a:moveTo>
                  <a:cubicBezTo>
                    <a:pt x="499" y="1988"/>
                    <a:pt x="499" y="1987"/>
                    <a:pt x="500" y="1987"/>
                  </a:cubicBezTo>
                  <a:cubicBezTo>
                    <a:pt x="500" y="1987"/>
                    <a:pt x="500" y="1987"/>
                    <a:pt x="501" y="1986"/>
                  </a:cubicBezTo>
                  <a:cubicBezTo>
                    <a:pt x="500" y="1986"/>
                    <a:pt x="500" y="1986"/>
                    <a:pt x="500" y="1986"/>
                  </a:cubicBezTo>
                  <a:cubicBezTo>
                    <a:pt x="499" y="1986"/>
                    <a:pt x="499" y="1986"/>
                    <a:pt x="498" y="1986"/>
                  </a:cubicBezTo>
                  <a:cubicBezTo>
                    <a:pt x="498" y="1986"/>
                    <a:pt x="498" y="1987"/>
                    <a:pt x="498" y="1987"/>
                  </a:cubicBezTo>
                  <a:cubicBezTo>
                    <a:pt x="498" y="1987"/>
                    <a:pt x="498" y="1988"/>
                    <a:pt x="498" y="1988"/>
                  </a:cubicBezTo>
                  <a:moveTo>
                    <a:pt x="578" y="100"/>
                  </a:moveTo>
                  <a:cubicBezTo>
                    <a:pt x="578" y="99"/>
                    <a:pt x="579" y="99"/>
                    <a:pt x="579" y="98"/>
                  </a:cubicBezTo>
                  <a:cubicBezTo>
                    <a:pt x="579" y="98"/>
                    <a:pt x="578" y="98"/>
                    <a:pt x="578" y="98"/>
                  </a:cubicBezTo>
                  <a:cubicBezTo>
                    <a:pt x="578" y="98"/>
                    <a:pt x="577" y="98"/>
                    <a:pt x="577" y="98"/>
                  </a:cubicBezTo>
                  <a:cubicBezTo>
                    <a:pt x="577" y="99"/>
                    <a:pt x="578" y="99"/>
                    <a:pt x="578" y="100"/>
                  </a:cubicBezTo>
                  <a:moveTo>
                    <a:pt x="376" y="128"/>
                  </a:moveTo>
                  <a:cubicBezTo>
                    <a:pt x="376" y="128"/>
                    <a:pt x="376" y="129"/>
                    <a:pt x="375" y="129"/>
                  </a:cubicBezTo>
                  <a:cubicBezTo>
                    <a:pt x="376" y="129"/>
                    <a:pt x="376" y="129"/>
                    <a:pt x="377" y="129"/>
                  </a:cubicBezTo>
                  <a:cubicBezTo>
                    <a:pt x="377" y="129"/>
                    <a:pt x="378" y="129"/>
                    <a:pt x="378" y="129"/>
                  </a:cubicBezTo>
                  <a:cubicBezTo>
                    <a:pt x="378" y="129"/>
                    <a:pt x="379" y="129"/>
                    <a:pt x="379" y="129"/>
                  </a:cubicBezTo>
                  <a:cubicBezTo>
                    <a:pt x="379" y="129"/>
                    <a:pt x="378" y="128"/>
                    <a:pt x="378" y="128"/>
                  </a:cubicBezTo>
                  <a:cubicBezTo>
                    <a:pt x="378" y="128"/>
                    <a:pt x="377" y="128"/>
                    <a:pt x="376" y="128"/>
                  </a:cubicBezTo>
                  <a:moveTo>
                    <a:pt x="71" y="992"/>
                  </a:moveTo>
                  <a:cubicBezTo>
                    <a:pt x="71" y="993"/>
                    <a:pt x="71" y="993"/>
                    <a:pt x="71" y="993"/>
                  </a:cubicBezTo>
                  <a:cubicBezTo>
                    <a:pt x="71" y="994"/>
                    <a:pt x="72" y="995"/>
                    <a:pt x="72" y="995"/>
                  </a:cubicBezTo>
                  <a:cubicBezTo>
                    <a:pt x="72" y="994"/>
                    <a:pt x="72" y="994"/>
                    <a:pt x="72" y="993"/>
                  </a:cubicBezTo>
                  <a:cubicBezTo>
                    <a:pt x="72" y="993"/>
                    <a:pt x="72" y="992"/>
                    <a:pt x="71" y="992"/>
                  </a:cubicBezTo>
                  <a:moveTo>
                    <a:pt x="1344" y="1102"/>
                  </a:moveTo>
                  <a:cubicBezTo>
                    <a:pt x="1343" y="1101"/>
                    <a:pt x="1343" y="1101"/>
                    <a:pt x="1343" y="1101"/>
                  </a:cubicBezTo>
                  <a:cubicBezTo>
                    <a:pt x="1342" y="1101"/>
                    <a:pt x="1342" y="1101"/>
                    <a:pt x="1342" y="1101"/>
                  </a:cubicBezTo>
                  <a:cubicBezTo>
                    <a:pt x="1342" y="1102"/>
                    <a:pt x="1342" y="1103"/>
                    <a:pt x="1343" y="1103"/>
                  </a:cubicBezTo>
                  <a:cubicBezTo>
                    <a:pt x="1343" y="1103"/>
                    <a:pt x="1343" y="1102"/>
                    <a:pt x="1344" y="1102"/>
                  </a:cubicBezTo>
                  <a:moveTo>
                    <a:pt x="377" y="126"/>
                  </a:moveTo>
                  <a:cubicBezTo>
                    <a:pt x="378" y="126"/>
                    <a:pt x="379" y="127"/>
                    <a:pt x="379" y="126"/>
                  </a:cubicBezTo>
                  <a:cubicBezTo>
                    <a:pt x="379" y="126"/>
                    <a:pt x="379" y="126"/>
                    <a:pt x="380" y="126"/>
                  </a:cubicBezTo>
                  <a:cubicBezTo>
                    <a:pt x="378" y="126"/>
                    <a:pt x="377" y="126"/>
                    <a:pt x="376" y="126"/>
                  </a:cubicBezTo>
                  <a:cubicBezTo>
                    <a:pt x="376" y="126"/>
                    <a:pt x="376" y="126"/>
                    <a:pt x="376" y="126"/>
                  </a:cubicBezTo>
                  <a:cubicBezTo>
                    <a:pt x="377" y="127"/>
                    <a:pt x="377" y="126"/>
                    <a:pt x="377" y="126"/>
                  </a:cubicBezTo>
                  <a:moveTo>
                    <a:pt x="413" y="1968"/>
                  </a:moveTo>
                  <a:cubicBezTo>
                    <a:pt x="412" y="1967"/>
                    <a:pt x="412" y="1967"/>
                    <a:pt x="412" y="1967"/>
                  </a:cubicBezTo>
                  <a:cubicBezTo>
                    <a:pt x="411" y="1967"/>
                    <a:pt x="411" y="1967"/>
                    <a:pt x="411" y="1968"/>
                  </a:cubicBezTo>
                  <a:cubicBezTo>
                    <a:pt x="410" y="1968"/>
                    <a:pt x="411" y="1969"/>
                    <a:pt x="411" y="1969"/>
                  </a:cubicBezTo>
                  <a:cubicBezTo>
                    <a:pt x="412" y="1969"/>
                    <a:pt x="412" y="1968"/>
                    <a:pt x="413" y="1968"/>
                  </a:cubicBezTo>
                  <a:moveTo>
                    <a:pt x="1344" y="243"/>
                  </a:moveTo>
                  <a:cubicBezTo>
                    <a:pt x="1343" y="242"/>
                    <a:pt x="1343" y="242"/>
                    <a:pt x="1343" y="242"/>
                  </a:cubicBezTo>
                  <a:cubicBezTo>
                    <a:pt x="1342" y="242"/>
                    <a:pt x="1342" y="243"/>
                    <a:pt x="1341" y="243"/>
                  </a:cubicBezTo>
                  <a:cubicBezTo>
                    <a:pt x="1341" y="243"/>
                    <a:pt x="1341" y="244"/>
                    <a:pt x="1341" y="244"/>
                  </a:cubicBezTo>
                  <a:cubicBezTo>
                    <a:pt x="1342" y="243"/>
                    <a:pt x="1343" y="243"/>
                    <a:pt x="1344" y="243"/>
                  </a:cubicBezTo>
                  <a:moveTo>
                    <a:pt x="382" y="1973"/>
                  </a:moveTo>
                  <a:cubicBezTo>
                    <a:pt x="382" y="1972"/>
                    <a:pt x="383" y="1972"/>
                    <a:pt x="383" y="1972"/>
                  </a:cubicBezTo>
                  <a:cubicBezTo>
                    <a:pt x="382" y="1971"/>
                    <a:pt x="382" y="1971"/>
                    <a:pt x="381" y="1971"/>
                  </a:cubicBezTo>
                  <a:cubicBezTo>
                    <a:pt x="381" y="1971"/>
                    <a:pt x="381" y="1971"/>
                    <a:pt x="381" y="1972"/>
                  </a:cubicBezTo>
                  <a:cubicBezTo>
                    <a:pt x="381" y="1972"/>
                    <a:pt x="381" y="1972"/>
                    <a:pt x="382" y="1973"/>
                  </a:cubicBezTo>
                  <a:moveTo>
                    <a:pt x="518" y="129"/>
                  </a:moveTo>
                  <a:cubicBezTo>
                    <a:pt x="517" y="129"/>
                    <a:pt x="516" y="128"/>
                    <a:pt x="516" y="128"/>
                  </a:cubicBezTo>
                  <a:cubicBezTo>
                    <a:pt x="516" y="128"/>
                    <a:pt x="515" y="129"/>
                    <a:pt x="515" y="129"/>
                  </a:cubicBezTo>
                  <a:cubicBezTo>
                    <a:pt x="515" y="130"/>
                    <a:pt x="516" y="130"/>
                    <a:pt x="516" y="130"/>
                  </a:cubicBezTo>
                  <a:cubicBezTo>
                    <a:pt x="516" y="130"/>
                    <a:pt x="517" y="130"/>
                    <a:pt x="518" y="129"/>
                  </a:cubicBezTo>
                  <a:moveTo>
                    <a:pt x="1352" y="243"/>
                  </a:moveTo>
                  <a:cubicBezTo>
                    <a:pt x="1353" y="243"/>
                    <a:pt x="1353" y="243"/>
                    <a:pt x="1354" y="243"/>
                  </a:cubicBezTo>
                  <a:cubicBezTo>
                    <a:pt x="1354" y="243"/>
                    <a:pt x="1354" y="242"/>
                    <a:pt x="1354" y="242"/>
                  </a:cubicBezTo>
                  <a:cubicBezTo>
                    <a:pt x="1353" y="242"/>
                    <a:pt x="1352" y="242"/>
                    <a:pt x="1350" y="242"/>
                  </a:cubicBezTo>
                  <a:cubicBezTo>
                    <a:pt x="1351" y="242"/>
                    <a:pt x="1351" y="243"/>
                    <a:pt x="1351" y="243"/>
                  </a:cubicBezTo>
                  <a:cubicBezTo>
                    <a:pt x="1351" y="243"/>
                    <a:pt x="1352" y="243"/>
                    <a:pt x="1352" y="243"/>
                  </a:cubicBezTo>
                  <a:moveTo>
                    <a:pt x="371" y="1972"/>
                  </a:moveTo>
                  <a:cubicBezTo>
                    <a:pt x="370" y="1971"/>
                    <a:pt x="370" y="1971"/>
                    <a:pt x="369" y="1971"/>
                  </a:cubicBezTo>
                  <a:cubicBezTo>
                    <a:pt x="369" y="1971"/>
                    <a:pt x="369" y="1971"/>
                    <a:pt x="368" y="1972"/>
                  </a:cubicBezTo>
                  <a:cubicBezTo>
                    <a:pt x="368" y="1972"/>
                    <a:pt x="369" y="1973"/>
                    <a:pt x="369" y="1973"/>
                  </a:cubicBezTo>
                  <a:cubicBezTo>
                    <a:pt x="369" y="1972"/>
                    <a:pt x="370" y="1972"/>
                    <a:pt x="371" y="1972"/>
                  </a:cubicBezTo>
                  <a:moveTo>
                    <a:pt x="1335" y="1188"/>
                  </a:moveTo>
                  <a:cubicBezTo>
                    <a:pt x="1334" y="1188"/>
                    <a:pt x="1333" y="1187"/>
                    <a:pt x="1333" y="1187"/>
                  </a:cubicBezTo>
                  <a:cubicBezTo>
                    <a:pt x="1333" y="1187"/>
                    <a:pt x="1332" y="1188"/>
                    <a:pt x="1332" y="1188"/>
                  </a:cubicBezTo>
                  <a:cubicBezTo>
                    <a:pt x="1332" y="1188"/>
                    <a:pt x="1333" y="1189"/>
                    <a:pt x="1333" y="1189"/>
                  </a:cubicBezTo>
                  <a:cubicBezTo>
                    <a:pt x="1333" y="1189"/>
                    <a:pt x="1334" y="1189"/>
                    <a:pt x="1335" y="1188"/>
                  </a:cubicBezTo>
                  <a:moveTo>
                    <a:pt x="302" y="1969"/>
                  </a:moveTo>
                  <a:cubicBezTo>
                    <a:pt x="303" y="1968"/>
                    <a:pt x="303" y="1968"/>
                    <a:pt x="303" y="1968"/>
                  </a:cubicBezTo>
                  <a:cubicBezTo>
                    <a:pt x="303" y="1967"/>
                    <a:pt x="302" y="1967"/>
                    <a:pt x="302" y="1967"/>
                  </a:cubicBezTo>
                  <a:cubicBezTo>
                    <a:pt x="302" y="1967"/>
                    <a:pt x="301" y="1967"/>
                    <a:pt x="301" y="1968"/>
                  </a:cubicBezTo>
                  <a:cubicBezTo>
                    <a:pt x="301" y="1968"/>
                    <a:pt x="302" y="1969"/>
                    <a:pt x="302" y="1969"/>
                  </a:cubicBezTo>
                  <a:moveTo>
                    <a:pt x="260" y="127"/>
                  </a:moveTo>
                  <a:cubicBezTo>
                    <a:pt x="260" y="127"/>
                    <a:pt x="261" y="127"/>
                    <a:pt x="261" y="127"/>
                  </a:cubicBezTo>
                  <a:cubicBezTo>
                    <a:pt x="261" y="127"/>
                    <a:pt x="261" y="127"/>
                    <a:pt x="262" y="127"/>
                  </a:cubicBezTo>
                  <a:cubicBezTo>
                    <a:pt x="260" y="127"/>
                    <a:pt x="259" y="127"/>
                    <a:pt x="258" y="127"/>
                  </a:cubicBezTo>
                  <a:cubicBezTo>
                    <a:pt x="258" y="127"/>
                    <a:pt x="258" y="127"/>
                    <a:pt x="258" y="127"/>
                  </a:cubicBezTo>
                  <a:cubicBezTo>
                    <a:pt x="259" y="127"/>
                    <a:pt x="259" y="127"/>
                    <a:pt x="260" y="127"/>
                  </a:cubicBezTo>
                  <a:moveTo>
                    <a:pt x="662" y="1977"/>
                  </a:moveTo>
                  <a:cubicBezTo>
                    <a:pt x="663" y="1976"/>
                    <a:pt x="663" y="1976"/>
                    <a:pt x="664" y="1976"/>
                  </a:cubicBezTo>
                  <a:cubicBezTo>
                    <a:pt x="663" y="1976"/>
                    <a:pt x="663" y="1975"/>
                    <a:pt x="663" y="1975"/>
                  </a:cubicBezTo>
                  <a:cubicBezTo>
                    <a:pt x="662" y="1975"/>
                    <a:pt x="662" y="1976"/>
                    <a:pt x="661" y="1976"/>
                  </a:cubicBezTo>
                  <a:cubicBezTo>
                    <a:pt x="661" y="1976"/>
                    <a:pt x="661" y="1976"/>
                    <a:pt x="662" y="1977"/>
                  </a:cubicBezTo>
                  <a:moveTo>
                    <a:pt x="428" y="118"/>
                  </a:moveTo>
                  <a:cubicBezTo>
                    <a:pt x="428" y="118"/>
                    <a:pt x="429" y="117"/>
                    <a:pt x="429" y="117"/>
                  </a:cubicBezTo>
                  <a:cubicBezTo>
                    <a:pt x="429" y="116"/>
                    <a:pt x="428" y="116"/>
                    <a:pt x="428" y="116"/>
                  </a:cubicBezTo>
                  <a:cubicBezTo>
                    <a:pt x="428" y="116"/>
                    <a:pt x="427" y="117"/>
                    <a:pt x="427" y="118"/>
                  </a:cubicBezTo>
                  <a:cubicBezTo>
                    <a:pt x="427" y="118"/>
                    <a:pt x="428" y="118"/>
                    <a:pt x="428" y="118"/>
                  </a:cubicBezTo>
                  <a:moveTo>
                    <a:pt x="1206" y="75"/>
                  </a:moveTo>
                  <a:cubicBezTo>
                    <a:pt x="1207" y="75"/>
                    <a:pt x="1208" y="74"/>
                    <a:pt x="1208" y="74"/>
                  </a:cubicBezTo>
                  <a:cubicBezTo>
                    <a:pt x="1208" y="74"/>
                    <a:pt x="1208" y="74"/>
                    <a:pt x="1207" y="74"/>
                  </a:cubicBezTo>
                  <a:cubicBezTo>
                    <a:pt x="1207" y="74"/>
                    <a:pt x="1206" y="74"/>
                    <a:pt x="1206" y="74"/>
                  </a:cubicBezTo>
                  <a:cubicBezTo>
                    <a:pt x="1206" y="74"/>
                    <a:pt x="1206" y="75"/>
                    <a:pt x="1206" y="75"/>
                  </a:cubicBezTo>
                  <a:moveTo>
                    <a:pt x="504" y="1979"/>
                  </a:moveTo>
                  <a:cubicBezTo>
                    <a:pt x="505" y="1978"/>
                    <a:pt x="506" y="1978"/>
                    <a:pt x="506" y="1978"/>
                  </a:cubicBezTo>
                  <a:cubicBezTo>
                    <a:pt x="506" y="1978"/>
                    <a:pt x="506" y="1977"/>
                    <a:pt x="505" y="1977"/>
                  </a:cubicBezTo>
                  <a:cubicBezTo>
                    <a:pt x="505" y="1977"/>
                    <a:pt x="504" y="1978"/>
                    <a:pt x="504" y="1978"/>
                  </a:cubicBezTo>
                  <a:cubicBezTo>
                    <a:pt x="504" y="1978"/>
                    <a:pt x="504" y="1978"/>
                    <a:pt x="504" y="1979"/>
                  </a:cubicBezTo>
                  <a:moveTo>
                    <a:pt x="48" y="1655"/>
                  </a:moveTo>
                  <a:cubicBezTo>
                    <a:pt x="47" y="1654"/>
                    <a:pt x="47" y="1654"/>
                    <a:pt x="47" y="1654"/>
                  </a:cubicBezTo>
                  <a:cubicBezTo>
                    <a:pt x="47" y="1654"/>
                    <a:pt x="46" y="1655"/>
                    <a:pt x="46" y="1655"/>
                  </a:cubicBezTo>
                  <a:cubicBezTo>
                    <a:pt x="46" y="1656"/>
                    <a:pt x="46" y="1656"/>
                    <a:pt x="47" y="1656"/>
                  </a:cubicBezTo>
                  <a:cubicBezTo>
                    <a:pt x="47" y="1656"/>
                    <a:pt x="47" y="1655"/>
                    <a:pt x="48" y="1655"/>
                  </a:cubicBezTo>
                  <a:moveTo>
                    <a:pt x="1358" y="180"/>
                  </a:moveTo>
                  <a:cubicBezTo>
                    <a:pt x="1358" y="180"/>
                    <a:pt x="1357" y="181"/>
                    <a:pt x="1357" y="181"/>
                  </a:cubicBezTo>
                  <a:cubicBezTo>
                    <a:pt x="1358" y="181"/>
                    <a:pt x="1358" y="182"/>
                    <a:pt x="1359" y="182"/>
                  </a:cubicBezTo>
                  <a:cubicBezTo>
                    <a:pt x="1359" y="182"/>
                    <a:pt x="1359" y="181"/>
                    <a:pt x="1359" y="181"/>
                  </a:cubicBezTo>
                  <a:cubicBezTo>
                    <a:pt x="1359" y="181"/>
                    <a:pt x="1358" y="180"/>
                    <a:pt x="1358" y="180"/>
                  </a:cubicBezTo>
                  <a:moveTo>
                    <a:pt x="628" y="1977"/>
                  </a:moveTo>
                  <a:cubicBezTo>
                    <a:pt x="628" y="1976"/>
                    <a:pt x="629" y="1976"/>
                    <a:pt x="629" y="1976"/>
                  </a:cubicBezTo>
                  <a:cubicBezTo>
                    <a:pt x="629" y="1976"/>
                    <a:pt x="628" y="1975"/>
                    <a:pt x="628" y="1975"/>
                  </a:cubicBezTo>
                  <a:cubicBezTo>
                    <a:pt x="627" y="1976"/>
                    <a:pt x="627" y="1976"/>
                    <a:pt x="627" y="1976"/>
                  </a:cubicBezTo>
                  <a:cubicBezTo>
                    <a:pt x="627" y="1976"/>
                    <a:pt x="627" y="1976"/>
                    <a:pt x="628" y="1977"/>
                  </a:cubicBezTo>
                  <a:moveTo>
                    <a:pt x="56" y="1522"/>
                  </a:moveTo>
                  <a:cubicBezTo>
                    <a:pt x="56" y="1522"/>
                    <a:pt x="57" y="1521"/>
                    <a:pt x="57" y="1521"/>
                  </a:cubicBezTo>
                  <a:cubicBezTo>
                    <a:pt x="57" y="1521"/>
                    <a:pt x="56" y="1520"/>
                    <a:pt x="56" y="1520"/>
                  </a:cubicBezTo>
                  <a:cubicBezTo>
                    <a:pt x="56" y="1521"/>
                    <a:pt x="56" y="1521"/>
                    <a:pt x="55" y="1522"/>
                  </a:cubicBezTo>
                  <a:cubicBezTo>
                    <a:pt x="55" y="1522"/>
                    <a:pt x="56" y="1522"/>
                    <a:pt x="56" y="1522"/>
                  </a:cubicBezTo>
                  <a:moveTo>
                    <a:pt x="1352" y="220"/>
                  </a:moveTo>
                  <a:cubicBezTo>
                    <a:pt x="1352" y="219"/>
                    <a:pt x="1352" y="219"/>
                    <a:pt x="1352" y="219"/>
                  </a:cubicBezTo>
                  <a:cubicBezTo>
                    <a:pt x="1351" y="219"/>
                    <a:pt x="1351" y="220"/>
                    <a:pt x="1351" y="220"/>
                  </a:cubicBezTo>
                  <a:cubicBezTo>
                    <a:pt x="1351" y="220"/>
                    <a:pt x="1351" y="221"/>
                    <a:pt x="1351" y="221"/>
                  </a:cubicBezTo>
                  <a:cubicBezTo>
                    <a:pt x="1352" y="220"/>
                    <a:pt x="1352" y="220"/>
                    <a:pt x="1352" y="220"/>
                  </a:cubicBezTo>
                  <a:moveTo>
                    <a:pt x="34" y="1565"/>
                  </a:moveTo>
                  <a:cubicBezTo>
                    <a:pt x="34" y="1564"/>
                    <a:pt x="35" y="1564"/>
                    <a:pt x="35" y="1564"/>
                  </a:cubicBezTo>
                  <a:cubicBezTo>
                    <a:pt x="35" y="1564"/>
                    <a:pt x="34" y="1563"/>
                    <a:pt x="34" y="1563"/>
                  </a:cubicBezTo>
                  <a:cubicBezTo>
                    <a:pt x="33" y="1563"/>
                    <a:pt x="33" y="1563"/>
                    <a:pt x="33" y="1563"/>
                  </a:cubicBezTo>
                  <a:cubicBezTo>
                    <a:pt x="33" y="1564"/>
                    <a:pt x="34" y="1564"/>
                    <a:pt x="34" y="1565"/>
                  </a:cubicBezTo>
                  <a:moveTo>
                    <a:pt x="409" y="1990"/>
                  </a:moveTo>
                  <a:cubicBezTo>
                    <a:pt x="409" y="1990"/>
                    <a:pt x="408" y="1990"/>
                    <a:pt x="408" y="1990"/>
                  </a:cubicBezTo>
                  <a:cubicBezTo>
                    <a:pt x="408" y="1991"/>
                    <a:pt x="409" y="1991"/>
                    <a:pt x="409" y="1991"/>
                  </a:cubicBezTo>
                  <a:cubicBezTo>
                    <a:pt x="409" y="1991"/>
                    <a:pt x="410" y="1990"/>
                    <a:pt x="410" y="1990"/>
                  </a:cubicBezTo>
                  <a:cubicBezTo>
                    <a:pt x="410" y="1990"/>
                    <a:pt x="410" y="1990"/>
                    <a:pt x="409" y="1990"/>
                  </a:cubicBezTo>
                  <a:moveTo>
                    <a:pt x="26" y="1840"/>
                  </a:moveTo>
                  <a:cubicBezTo>
                    <a:pt x="26" y="1840"/>
                    <a:pt x="27" y="1839"/>
                    <a:pt x="27" y="1839"/>
                  </a:cubicBezTo>
                  <a:cubicBezTo>
                    <a:pt x="27" y="1839"/>
                    <a:pt x="27" y="1838"/>
                    <a:pt x="27" y="1838"/>
                  </a:cubicBezTo>
                  <a:cubicBezTo>
                    <a:pt x="26" y="1839"/>
                    <a:pt x="26" y="1839"/>
                    <a:pt x="26" y="1839"/>
                  </a:cubicBezTo>
                  <a:cubicBezTo>
                    <a:pt x="25" y="1839"/>
                    <a:pt x="26" y="1840"/>
                    <a:pt x="26" y="1840"/>
                  </a:cubicBezTo>
                  <a:moveTo>
                    <a:pt x="616" y="1976"/>
                  </a:moveTo>
                  <a:cubicBezTo>
                    <a:pt x="615" y="1976"/>
                    <a:pt x="615" y="1977"/>
                    <a:pt x="614" y="1977"/>
                  </a:cubicBezTo>
                  <a:cubicBezTo>
                    <a:pt x="614" y="1977"/>
                    <a:pt x="615" y="1977"/>
                    <a:pt x="615" y="1977"/>
                  </a:cubicBezTo>
                  <a:cubicBezTo>
                    <a:pt x="616" y="1977"/>
                    <a:pt x="616" y="1977"/>
                    <a:pt x="617" y="1977"/>
                  </a:cubicBezTo>
                  <a:cubicBezTo>
                    <a:pt x="616" y="1977"/>
                    <a:pt x="616" y="1976"/>
                    <a:pt x="616" y="1976"/>
                  </a:cubicBezTo>
                  <a:moveTo>
                    <a:pt x="372" y="1977"/>
                  </a:moveTo>
                  <a:cubicBezTo>
                    <a:pt x="372" y="1978"/>
                    <a:pt x="371" y="1978"/>
                    <a:pt x="371" y="1978"/>
                  </a:cubicBezTo>
                  <a:cubicBezTo>
                    <a:pt x="372" y="1978"/>
                    <a:pt x="372" y="1979"/>
                    <a:pt x="373" y="1979"/>
                  </a:cubicBezTo>
                  <a:cubicBezTo>
                    <a:pt x="373" y="1979"/>
                    <a:pt x="373" y="1978"/>
                    <a:pt x="373" y="1978"/>
                  </a:cubicBezTo>
                  <a:cubicBezTo>
                    <a:pt x="373" y="1978"/>
                    <a:pt x="372" y="1977"/>
                    <a:pt x="372" y="1977"/>
                  </a:cubicBezTo>
                  <a:moveTo>
                    <a:pt x="574" y="1933"/>
                  </a:moveTo>
                  <a:cubicBezTo>
                    <a:pt x="574" y="1932"/>
                    <a:pt x="573" y="1932"/>
                    <a:pt x="573" y="1931"/>
                  </a:cubicBezTo>
                  <a:cubicBezTo>
                    <a:pt x="573" y="1932"/>
                    <a:pt x="572" y="1932"/>
                    <a:pt x="572" y="1933"/>
                  </a:cubicBezTo>
                  <a:cubicBezTo>
                    <a:pt x="572" y="1933"/>
                    <a:pt x="572" y="1933"/>
                    <a:pt x="572" y="1933"/>
                  </a:cubicBezTo>
                  <a:cubicBezTo>
                    <a:pt x="573" y="1933"/>
                    <a:pt x="573" y="1933"/>
                    <a:pt x="574" y="1933"/>
                  </a:cubicBezTo>
                  <a:moveTo>
                    <a:pt x="93" y="153"/>
                  </a:moveTo>
                  <a:cubicBezTo>
                    <a:pt x="94" y="152"/>
                    <a:pt x="94" y="152"/>
                    <a:pt x="94" y="151"/>
                  </a:cubicBezTo>
                  <a:cubicBezTo>
                    <a:pt x="94" y="151"/>
                    <a:pt x="94" y="151"/>
                    <a:pt x="94" y="150"/>
                  </a:cubicBezTo>
                  <a:cubicBezTo>
                    <a:pt x="94" y="151"/>
                    <a:pt x="93" y="151"/>
                    <a:pt x="93" y="151"/>
                  </a:cubicBezTo>
                  <a:cubicBezTo>
                    <a:pt x="93" y="152"/>
                    <a:pt x="93" y="152"/>
                    <a:pt x="93" y="153"/>
                  </a:cubicBezTo>
                  <a:moveTo>
                    <a:pt x="666" y="1949"/>
                  </a:moveTo>
                  <a:cubicBezTo>
                    <a:pt x="667" y="1949"/>
                    <a:pt x="667" y="1948"/>
                    <a:pt x="668" y="1948"/>
                  </a:cubicBezTo>
                  <a:cubicBezTo>
                    <a:pt x="667" y="1948"/>
                    <a:pt x="667" y="1948"/>
                    <a:pt x="667" y="1948"/>
                  </a:cubicBezTo>
                  <a:cubicBezTo>
                    <a:pt x="666" y="1948"/>
                    <a:pt x="666" y="1948"/>
                    <a:pt x="665" y="1948"/>
                  </a:cubicBezTo>
                  <a:cubicBezTo>
                    <a:pt x="665" y="1948"/>
                    <a:pt x="666" y="1948"/>
                    <a:pt x="666" y="1949"/>
                  </a:cubicBezTo>
                  <a:moveTo>
                    <a:pt x="753" y="1940"/>
                  </a:moveTo>
                  <a:cubicBezTo>
                    <a:pt x="753" y="1940"/>
                    <a:pt x="754" y="1940"/>
                    <a:pt x="754" y="1939"/>
                  </a:cubicBezTo>
                  <a:cubicBezTo>
                    <a:pt x="754" y="1939"/>
                    <a:pt x="753" y="1939"/>
                    <a:pt x="753" y="1939"/>
                  </a:cubicBezTo>
                  <a:cubicBezTo>
                    <a:pt x="752" y="1939"/>
                    <a:pt x="752" y="1939"/>
                    <a:pt x="751" y="1939"/>
                  </a:cubicBezTo>
                  <a:cubicBezTo>
                    <a:pt x="752" y="1940"/>
                    <a:pt x="752" y="1940"/>
                    <a:pt x="753" y="1940"/>
                  </a:cubicBezTo>
                  <a:moveTo>
                    <a:pt x="79" y="213"/>
                  </a:moveTo>
                  <a:cubicBezTo>
                    <a:pt x="79" y="213"/>
                    <a:pt x="78" y="212"/>
                    <a:pt x="78" y="212"/>
                  </a:cubicBezTo>
                  <a:cubicBezTo>
                    <a:pt x="78" y="212"/>
                    <a:pt x="77" y="213"/>
                    <a:pt x="77" y="213"/>
                  </a:cubicBezTo>
                  <a:cubicBezTo>
                    <a:pt x="78" y="213"/>
                    <a:pt x="78" y="214"/>
                    <a:pt x="79" y="214"/>
                  </a:cubicBezTo>
                  <a:cubicBezTo>
                    <a:pt x="79" y="214"/>
                    <a:pt x="79" y="214"/>
                    <a:pt x="79" y="213"/>
                  </a:cubicBezTo>
                  <a:moveTo>
                    <a:pt x="869" y="68"/>
                  </a:moveTo>
                  <a:cubicBezTo>
                    <a:pt x="869" y="68"/>
                    <a:pt x="870" y="68"/>
                    <a:pt x="870" y="67"/>
                  </a:cubicBezTo>
                  <a:cubicBezTo>
                    <a:pt x="870" y="67"/>
                    <a:pt x="869" y="67"/>
                    <a:pt x="869" y="67"/>
                  </a:cubicBezTo>
                  <a:cubicBezTo>
                    <a:pt x="868" y="67"/>
                    <a:pt x="868" y="67"/>
                    <a:pt x="868" y="68"/>
                  </a:cubicBezTo>
                  <a:cubicBezTo>
                    <a:pt x="868" y="68"/>
                    <a:pt x="868" y="68"/>
                    <a:pt x="869" y="68"/>
                  </a:cubicBezTo>
                  <a:moveTo>
                    <a:pt x="971" y="62"/>
                  </a:moveTo>
                  <a:cubicBezTo>
                    <a:pt x="971" y="62"/>
                    <a:pt x="971" y="61"/>
                    <a:pt x="972" y="61"/>
                  </a:cubicBezTo>
                  <a:cubicBezTo>
                    <a:pt x="972" y="61"/>
                    <a:pt x="972" y="61"/>
                    <a:pt x="971" y="60"/>
                  </a:cubicBezTo>
                  <a:cubicBezTo>
                    <a:pt x="971" y="61"/>
                    <a:pt x="970" y="61"/>
                    <a:pt x="970" y="61"/>
                  </a:cubicBezTo>
                  <a:cubicBezTo>
                    <a:pt x="970" y="61"/>
                    <a:pt x="970" y="62"/>
                    <a:pt x="971" y="62"/>
                  </a:cubicBezTo>
                  <a:moveTo>
                    <a:pt x="792" y="87"/>
                  </a:moveTo>
                  <a:cubicBezTo>
                    <a:pt x="793" y="87"/>
                    <a:pt x="793" y="87"/>
                    <a:pt x="794" y="87"/>
                  </a:cubicBezTo>
                  <a:cubicBezTo>
                    <a:pt x="793" y="87"/>
                    <a:pt x="793" y="86"/>
                    <a:pt x="792" y="85"/>
                  </a:cubicBezTo>
                  <a:cubicBezTo>
                    <a:pt x="792" y="86"/>
                    <a:pt x="792" y="86"/>
                    <a:pt x="792" y="86"/>
                  </a:cubicBezTo>
                  <a:cubicBezTo>
                    <a:pt x="792" y="86"/>
                    <a:pt x="792" y="87"/>
                    <a:pt x="792" y="87"/>
                  </a:cubicBezTo>
                  <a:moveTo>
                    <a:pt x="790" y="85"/>
                  </a:moveTo>
                  <a:cubicBezTo>
                    <a:pt x="790" y="85"/>
                    <a:pt x="789" y="84"/>
                    <a:pt x="789" y="84"/>
                  </a:cubicBezTo>
                  <a:cubicBezTo>
                    <a:pt x="789" y="84"/>
                    <a:pt x="788" y="84"/>
                    <a:pt x="788" y="85"/>
                  </a:cubicBezTo>
                  <a:cubicBezTo>
                    <a:pt x="788" y="85"/>
                    <a:pt x="789" y="86"/>
                    <a:pt x="789" y="86"/>
                  </a:cubicBezTo>
                  <a:cubicBezTo>
                    <a:pt x="789" y="86"/>
                    <a:pt x="790" y="86"/>
                    <a:pt x="790" y="85"/>
                  </a:cubicBezTo>
                  <a:moveTo>
                    <a:pt x="500" y="1982"/>
                  </a:moveTo>
                  <a:cubicBezTo>
                    <a:pt x="500" y="1982"/>
                    <a:pt x="500" y="1983"/>
                    <a:pt x="500" y="1983"/>
                  </a:cubicBezTo>
                  <a:cubicBezTo>
                    <a:pt x="500" y="1983"/>
                    <a:pt x="501" y="1984"/>
                    <a:pt x="501" y="1984"/>
                  </a:cubicBezTo>
                  <a:cubicBezTo>
                    <a:pt x="501" y="1984"/>
                    <a:pt x="502" y="1983"/>
                    <a:pt x="502" y="1983"/>
                  </a:cubicBezTo>
                  <a:cubicBezTo>
                    <a:pt x="501" y="1983"/>
                    <a:pt x="501" y="1982"/>
                    <a:pt x="500" y="1982"/>
                  </a:cubicBezTo>
                  <a:moveTo>
                    <a:pt x="22" y="1804"/>
                  </a:moveTo>
                  <a:cubicBezTo>
                    <a:pt x="23" y="1803"/>
                    <a:pt x="23" y="1803"/>
                    <a:pt x="23" y="1803"/>
                  </a:cubicBezTo>
                  <a:cubicBezTo>
                    <a:pt x="23" y="1803"/>
                    <a:pt x="23" y="1802"/>
                    <a:pt x="22" y="1802"/>
                  </a:cubicBezTo>
                  <a:cubicBezTo>
                    <a:pt x="22" y="1802"/>
                    <a:pt x="22" y="1802"/>
                    <a:pt x="22" y="1802"/>
                  </a:cubicBezTo>
                  <a:cubicBezTo>
                    <a:pt x="22" y="1803"/>
                    <a:pt x="22" y="1803"/>
                    <a:pt x="22" y="1804"/>
                  </a:cubicBezTo>
                  <a:moveTo>
                    <a:pt x="528" y="1943"/>
                  </a:moveTo>
                  <a:cubicBezTo>
                    <a:pt x="529" y="1943"/>
                    <a:pt x="529" y="1943"/>
                    <a:pt x="530" y="1942"/>
                  </a:cubicBezTo>
                  <a:cubicBezTo>
                    <a:pt x="529" y="1942"/>
                    <a:pt x="529" y="1942"/>
                    <a:pt x="528" y="1942"/>
                  </a:cubicBezTo>
                  <a:cubicBezTo>
                    <a:pt x="528" y="1942"/>
                    <a:pt x="527" y="1942"/>
                    <a:pt x="527" y="1942"/>
                  </a:cubicBezTo>
                  <a:cubicBezTo>
                    <a:pt x="527" y="1942"/>
                    <a:pt x="528" y="1943"/>
                    <a:pt x="528" y="1943"/>
                  </a:cubicBezTo>
                  <a:moveTo>
                    <a:pt x="340" y="150"/>
                  </a:moveTo>
                  <a:cubicBezTo>
                    <a:pt x="340" y="151"/>
                    <a:pt x="340" y="151"/>
                    <a:pt x="339" y="151"/>
                  </a:cubicBezTo>
                  <a:cubicBezTo>
                    <a:pt x="340" y="151"/>
                    <a:pt x="341" y="152"/>
                    <a:pt x="341" y="152"/>
                  </a:cubicBezTo>
                  <a:cubicBezTo>
                    <a:pt x="341" y="152"/>
                    <a:pt x="341" y="152"/>
                    <a:pt x="341" y="151"/>
                  </a:cubicBezTo>
                  <a:cubicBezTo>
                    <a:pt x="341" y="151"/>
                    <a:pt x="341" y="151"/>
                    <a:pt x="340" y="150"/>
                  </a:cubicBezTo>
                  <a:moveTo>
                    <a:pt x="439" y="115"/>
                  </a:moveTo>
                  <a:cubicBezTo>
                    <a:pt x="439" y="114"/>
                    <a:pt x="439" y="113"/>
                    <a:pt x="439" y="113"/>
                  </a:cubicBezTo>
                  <a:cubicBezTo>
                    <a:pt x="439" y="113"/>
                    <a:pt x="439" y="112"/>
                    <a:pt x="438" y="112"/>
                  </a:cubicBezTo>
                  <a:cubicBezTo>
                    <a:pt x="438" y="112"/>
                    <a:pt x="438" y="113"/>
                    <a:pt x="438" y="113"/>
                  </a:cubicBezTo>
                  <a:cubicBezTo>
                    <a:pt x="438" y="113"/>
                    <a:pt x="438" y="114"/>
                    <a:pt x="439" y="115"/>
                  </a:cubicBezTo>
                  <a:moveTo>
                    <a:pt x="961" y="58"/>
                  </a:moveTo>
                  <a:cubicBezTo>
                    <a:pt x="960" y="58"/>
                    <a:pt x="960" y="57"/>
                    <a:pt x="959" y="57"/>
                  </a:cubicBezTo>
                  <a:cubicBezTo>
                    <a:pt x="959" y="57"/>
                    <a:pt x="959" y="58"/>
                    <a:pt x="959" y="58"/>
                  </a:cubicBezTo>
                  <a:cubicBezTo>
                    <a:pt x="959" y="58"/>
                    <a:pt x="960" y="59"/>
                    <a:pt x="960" y="59"/>
                  </a:cubicBezTo>
                  <a:cubicBezTo>
                    <a:pt x="960" y="59"/>
                    <a:pt x="960" y="59"/>
                    <a:pt x="961" y="58"/>
                  </a:cubicBezTo>
                  <a:moveTo>
                    <a:pt x="654" y="1968"/>
                  </a:moveTo>
                  <a:cubicBezTo>
                    <a:pt x="654" y="1967"/>
                    <a:pt x="655" y="1967"/>
                    <a:pt x="655" y="1967"/>
                  </a:cubicBezTo>
                  <a:cubicBezTo>
                    <a:pt x="655" y="1966"/>
                    <a:pt x="655" y="1966"/>
                    <a:pt x="655" y="1966"/>
                  </a:cubicBezTo>
                  <a:cubicBezTo>
                    <a:pt x="654" y="1966"/>
                    <a:pt x="654" y="1966"/>
                    <a:pt x="653" y="1967"/>
                  </a:cubicBezTo>
                  <a:cubicBezTo>
                    <a:pt x="653" y="1967"/>
                    <a:pt x="654" y="1967"/>
                    <a:pt x="654" y="1968"/>
                  </a:cubicBezTo>
                  <a:moveTo>
                    <a:pt x="367" y="1986"/>
                  </a:moveTo>
                  <a:cubicBezTo>
                    <a:pt x="367" y="1985"/>
                    <a:pt x="368" y="1985"/>
                    <a:pt x="368" y="1985"/>
                  </a:cubicBezTo>
                  <a:cubicBezTo>
                    <a:pt x="368" y="1984"/>
                    <a:pt x="367" y="1984"/>
                    <a:pt x="367" y="1984"/>
                  </a:cubicBezTo>
                  <a:cubicBezTo>
                    <a:pt x="367" y="1984"/>
                    <a:pt x="367" y="1985"/>
                    <a:pt x="366" y="1985"/>
                  </a:cubicBezTo>
                  <a:cubicBezTo>
                    <a:pt x="366" y="1986"/>
                    <a:pt x="367" y="1986"/>
                    <a:pt x="367" y="1986"/>
                  </a:cubicBezTo>
                  <a:moveTo>
                    <a:pt x="388" y="148"/>
                  </a:moveTo>
                  <a:cubicBezTo>
                    <a:pt x="387" y="149"/>
                    <a:pt x="387" y="149"/>
                    <a:pt x="386" y="149"/>
                  </a:cubicBezTo>
                  <a:cubicBezTo>
                    <a:pt x="387" y="149"/>
                    <a:pt x="387" y="150"/>
                    <a:pt x="387" y="149"/>
                  </a:cubicBezTo>
                  <a:cubicBezTo>
                    <a:pt x="388" y="149"/>
                    <a:pt x="389" y="149"/>
                    <a:pt x="389" y="149"/>
                  </a:cubicBezTo>
                  <a:cubicBezTo>
                    <a:pt x="389" y="149"/>
                    <a:pt x="389" y="149"/>
                    <a:pt x="388" y="148"/>
                  </a:cubicBezTo>
                  <a:moveTo>
                    <a:pt x="450" y="1986"/>
                  </a:moveTo>
                  <a:cubicBezTo>
                    <a:pt x="450" y="1986"/>
                    <a:pt x="451" y="1985"/>
                    <a:pt x="451" y="1985"/>
                  </a:cubicBezTo>
                  <a:cubicBezTo>
                    <a:pt x="451" y="1985"/>
                    <a:pt x="450" y="1984"/>
                    <a:pt x="450" y="1984"/>
                  </a:cubicBezTo>
                  <a:cubicBezTo>
                    <a:pt x="450" y="1985"/>
                    <a:pt x="449" y="1985"/>
                    <a:pt x="449" y="1986"/>
                  </a:cubicBezTo>
                  <a:cubicBezTo>
                    <a:pt x="449" y="1986"/>
                    <a:pt x="450" y="1986"/>
                    <a:pt x="450" y="1986"/>
                  </a:cubicBezTo>
                  <a:moveTo>
                    <a:pt x="804" y="1940"/>
                  </a:moveTo>
                  <a:cubicBezTo>
                    <a:pt x="805" y="1940"/>
                    <a:pt x="805" y="1940"/>
                    <a:pt x="806" y="1940"/>
                  </a:cubicBezTo>
                  <a:cubicBezTo>
                    <a:pt x="805" y="1939"/>
                    <a:pt x="805" y="1939"/>
                    <a:pt x="805" y="1939"/>
                  </a:cubicBezTo>
                  <a:cubicBezTo>
                    <a:pt x="804" y="1939"/>
                    <a:pt x="804" y="1939"/>
                    <a:pt x="803" y="1939"/>
                  </a:cubicBezTo>
                  <a:cubicBezTo>
                    <a:pt x="804" y="1940"/>
                    <a:pt x="804" y="1940"/>
                    <a:pt x="804" y="1940"/>
                  </a:cubicBezTo>
                  <a:moveTo>
                    <a:pt x="1328" y="1218"/>
                  </a:moveTo>
                  <a:cubicBezTo>
                    <a:pt x="1328" y="1218"/>
                    <a:pt x="1328" y="1217"/>
                    <a:pt x="1328" y="1217"/>
                  </a:cubicBezTo>
                  <a:cubicBezTo>
                    <a:pt x="1328" y="1217"/>
                    <a:pt x="1328" y="1216"/>
                    <a:pt x="1328" y="1216"/>
                  </a:cubicBezTo>
                  <a:cubicBezTo>
                    <a:pt x="1327" y="1217"/>
                    <a:pt x="1327" y="1217"/>
                    <a:pt x="1327" y="1218"/>
                  </a:cubicBezTo>
                  <a:cubicBezTo>
                    <a:pt x="1327" y="1218"/>
                    <a:pt x="1327" y="1218"/>
                    <a:pt x="1328" y="1218"/>
                  </a:cubicBezTo>
                  <a:moveTo>
                    <a:pt x="319" y="166"/>
                  </a:moveTo>
                  <a:cubicBezTo>
                    <a:pt x="319" y="166"/>
                    <a:pt x="320" y="166"/>
                    <a:pt x="320" y="165"/>
                  </a:cubicBezTo>
                  <a:cubicBezTo>
                    <a:pt x="320" y="165"/>
                    <a:pt x="319" y="165"/>
                    <a:pt x="319" y="165"/>
                  </a:cubicBezTo>
                  <a:cubicBezTo>
                    <a:pt x="319" y="165"/>
                    <a:pt x="318" y="165"/>
                    <a:pt x="317" y="165"/>
                  </a:cubicBezTo>
                  <a:cubicBezTo>
                    <a:pt x="318" y="166"/>
                    <a:pt x="318" y="166"/>
                    <a:pt x="319" y="166"/>
                  </a:cubicBezTo>
                  <a:moveTo>
                    <a:pt x="421" y="1935"/>
                  </a:moveTo>
                  <a:cubicBezTo>
                    <a:pt x="420" y="1935"/>
                    <a:pt x="420" y="1935"/>
                    <a:pt x="419" y="1936"/>
                  </a:cubicBezTo>
                  <a:cubicBezTo>
                    <a:pt x="420" y="1936"/>
                    <a:pt x="420" y="1936"/>
                    <a:pt x="420" y="1936"/>
                  </a:cubicBezTo>
                  <a:cubicBezTo>
                    <a:pt x="421" y="1936"/>
                    <a:pt x="421" y="1936"/>
                    <a:pt x="422" y="1936"/>
                  </a:cubicBezTo>
                  <a:cubicBezTo>
                    <a:pt x="422" y="1935"/>
                    <a:pt x="421" y="1935"/>
                    <a:pt x="421" y="1935"/>
                  </a:cubicBezTo>
                  <a:moveTo>
                    <a:pt x="419" y="109"/>
                  </a:moveTo>
                  <a:cubicBezTo>
                    <a:pt x="419" y="108"/>
                    <a:pt x="418" y="108"/>
                    <a:pt x="418" y="107"/>
                  </a:cubicBezTo>
                  <a:cubicBezTo>
                    <a:pt x="418" y="108"/>
                    <a:pt x="417" y="108"/>
                    <a:pt x="417" y="108"/>
                  </a:cubicBezTo>
                  <a:cubicBezTo>
                    <a:pt x="418" y="109"/>
                    <a:pt x="418" y="109"/>
                    <a:pt x="419" y="109"/>
                  </a:cubicBezTo>
                  <a:cubicBezTo>
                    <a:pt x="419" y="109"/>
                    <a:pt x="419" y="109"/>
                    <a:pt x="419" y="109"/>
                  </a:cubicBezTo>
                  <a:moveTo>
                    <a:pt x="176" y="2099"/>
                  </a:moveTo>
                  <a:cubicBezTo>
                    <a:pt x="176" y="2098"/>
                    <a:pt x="176" y="2098"/>
                    <a:pt x="176" y="2098"/>
                  </a:cubicBezTo>
                  <a:cubicBezTo>
                    <a:pt x="176" y="2098"/>
                    <a:pt x="175" y="2098"/>
                    <a:pt x="175" y="2099"/>
                  </a:cubicBezTo>
                  <a:cubicBezTo>
                    <a:pt x="175" y="2099"/>
                    <a:pt x="175" y="2100"/>
                    <a:pt x="176" y="2100"/>
                  </a:cubicBezTo>
                  <a:cubicBezTo>
                    <a:pt x="176" y="2100"/>
                    <a:pt x="176" y="2099"/>
                    <a:pt x="176" y="2099"/>
                  </a:cubicBezTo>
                  <a:moveTo>
                    <a:pt x="429" y="1936"/>
                  </a:moveTo>
                  <a:cubicBezTo>
                    <a:pt x="430" y="1936"/>
                    <a:pt x="431" y="1936"/>
                    <a:pt x="431" y="1936"/>
                  </a:cubicBezTo>
                  <a:cubicBezTo>
                    <a:pt x="431" y="1936"/>
                    <a:pt x="431" y="1935"/>
                    <a:pt x="431" y="1935"/>
                  </a:cubicBezTo>
                  <a:cubicBezTo>
                    <a:pt x="430" y="1935"/>
                    <a:pt x="429" y="1935"/>
                    <a:pt x="429" y="1935"/>
                  </a:cubicBezTo>
                  <a:cubicBezTo>
                    <a:pt x="429" y="1936"/>
                    <a:pt x="429" y="1936"/>
                    <a:pt x="429" y="1936"/>
                  </a:cubicBezTo>
                  <a:moveTo>
                    <a:pt x="472" y="1947"/>
                  </a:moveTo>
                  <a:cubicBezTo>
                    <a:pt x="471" y="1947"/>
                    <a:pt x="471" y="1946"/>
                    <a:pt x="470" y="1946"/>
                  </a:cubicBezTo>
                  <a:cubicBezTo>
                    <a:pt x="470" y="1946"/>
                    <a:pt x="470" y="1947"/>
                    <a:pt x="470" y="1947"/>
                  </a:cubicBezTo>
                  <a:cubicBezTo>
                    <a:pt x="470" y="1947"/>
                    <a:pt x="471" y="1947"/>
                    <a:pt x="471" y="1948"/>
                  </a:cubicBezTo>
                  <a:cubicBezTo>
                    <a:pt x="471" y="1948"/>
                    <a:pt x="472" y="1947"/>
                    <a:pt x="472" y="1947"/>
                  </a:cubicBezTo>
                  <a:moveTo>
                    <a:pt x="25" y="1702"/>
                  </a:moveTo>
                  <a:cubicBezTo>
                    <a:pt x="24" y="1701"/>
                    <a:pt x="24" y="1701"/>
                    <a:pt x="24" y="1701"/>
                  </a:cubicBezTo>
                  <a:cubicBezTo>
                    <a:pt x="23" y="1701"/>
                    <a:pt x="23" y="1701"/>
                    <a:pt x="23" y="1701"/>
                  </a:cubicBezTo>
                  <a:cubicBezTo>
                    <a:pt x="23" y="1702"/>
                    <a:pt x="24" y="1702"/>
                    <a:pt x="24" y="1703"/>
                  </a:cubicBezTo>
                  <a:cubicBezTo>
                    <a:pt x="24" y="1703"/>
                    <a:pt x="24" y="1702"/>
                    <a:pt x="25" y="1702"/>
                  </a:cubicBezTo>
                  <a:moveTo>
                    <a:pt x="557" y="1980"/>
                  </a:moveTo>
                  <a:cubicBezTo>
                    <a:pt x="558" y="1980"/>
                    <a:pt x="559" y="1980"/>
                    <a:pt x="559" y="1980"/>
                  </a:cubicBezTo>
                  <a:cubicBezTo>
                    <a:pt x="559" y="1980"/>
                    <a:pt x="559" y="1979"/>
                    <a:pt x="558" y="1979"/>
                  </a:cubicBezTo>
                  <a:cubicBezTo>
                    <a:pt x="558" y="1979"/>
                    <a:pt x="557" y="1979"/>
                    <a:pt x="557" y="1980"/>
                  </a:cubicBezTo>
                  <a:cubicBezTo>
                    <a:pt x="557" y="1980"/>
                    <a:pt x="557" y="1980"/>
                    <a:pt x="557" y="1980"/>
                  </a:cubicBezTo>
                  <a:moveTo>
                    <a:pt x="538" y="98"/>
                  </a:moveTo>
                  <a:cubicBezTo>
                    <a:pt x="538" y="97"/>
                    <a:pt x="538" y="97"/>
                    <a:pt x="538" y="97"/>
                  </a:cubicBezTo>
                  <a:cubicBezTo>
                    <a:pt x="537" y="97"/>
                    <a:pt x="537" y="98"/>
                    <a:pt x="536" y="98"/>
                  </a:cubicBezTo>
                  <a:cubicBezTo>
                    <a:pt x="536" y="98"/>
                    <a:pt x="537" y="99"/>
                    <a:pt x="537" y="99"/>
                  </a:cubicBezTo>
                  <a:cubicBezTo>
                    <a:pt x="537" y="99"/>
                    <a:pt x="538" y="98"/>
                    <a:pt x="538" y="98"/>
                  </a:cubicBezTo>
                  <a:moveTo>
                    <a:pt x="523" y="1981"/>
                  </a:moveTo>
                  <a:cubicBezTo>
                    <a:pt x="523" y="1981"/>
                    <a:pt x="522" y="1980"/>
                    <a:pt x="522" y="1980"/>
                  </a:cubicBezTo>
                  <a:cubicBezTo>
                    <a:pt x="522" y="1980"/>
                    <a:pt x="521" y="1981"/>
                    <a:pt x="521" y="1981"/>
                  </a:cubicBezTo>
                  <a:cubicBezTo>
                    <a:pt x="521" y="1981"/>
                    <a:pt x="521" y="1982"/>
                    <a:pt x="522" y="1982"/>
                  </a:cubicBezTo>
                  <a:cubicBezTo>
                    <a:pt x="522" y="1982"/>
                    <a:pt x="522" y="1981"/>
                    <a:pt x="523" y="1981"/>
                  </a:cubicBezTo>
                  <a:moveTo>
                    <a:pt x="889" y="68"/>
                  </a:moveTo>
                  <a:cubicBezTo>
                    <a:pt x="888" y="68"/>
                    <a:pt x="888" y="68"/>
                    <a:pt x="887" y="67"/>
                  </a:cubicBezTo>
                  <a:cubicBezTo>
                    <a:pt x="887" y="67"/>
                    <a:pt x="887" y="68"/>
                    <a:pt x="887" y="68"/>
                  </a:cubicBezTo>
                  <a:cubicBezTo>
                    <a:pt x="887" y="68"/>
                    <a:pt x="887" y="69"/>
                    <a:pt x="888" y="69"/>
                  </a:cubicBezTo>
                  <a:cubicBezTo>
                    <a:pt x="888" y="69"/>
                    <a:pt x="888" y="69"/>
                    <a:pt x="889" y="68"/>
                  </a:cubicBezTo>
                  <a:moveTo>
                    <a:pt x="537" y="1945"/>
                  </a:moveTo>
                  <a:cubicBezTo>
                    <a:pt x="537" y="1944"/>
                    <a:pt x="537" y="1944"/>
                    <a:pt x="536" y="1944"/>
                  </a:cubicBezTo>
                  <a:cubicBezTo>
                    <a:pt x="536" y="1944"/>
                    <a:pt x="536" y="1944"/>
                    <a:pt x="535" y="1944"/>
                  </a:cubicBezTo>
                  <a:cubicBezTo>
                    <a:pt x="536" y="1945"/>
                    <a:pt x="536" y="1945"/>
                    <a:pt x="537" y="1946"/>
                  </a:cubicBezTo>
                  <a:cubicBezTo>
                    <a:pt x="537" y="1945"/>
                    <a:pt x="537" y="1945"/>
                    <a:pt x="537" y="1945"/>
                  </a:cubicBezTo>
                  <a:moveTo>
                    <a:pt x="410" y="1945"/>
                  </a:moveTo>
                  <a:cubicBezTo>
                    <a:pt x="411" y="1945"/>
                    <a:pt x="412" y="1945"/>
                    <a:pt x="412" y="1944"/>
                  </a:cubicBezTo>
                  <a:cubicBezTo>
                    <a:pt x="412" y="1944"/>
                    <a:pt x="412" y="1944"/>
                    <a:pt x="411" y="1944"/>
                  </a:cubicBezTo>
                  <a:cubicBezTo>
                    <a:pt x="411" y="1944"/>
                    <a:pt x="410" y="1944"/>
                    <a:pt x="410" y="1944"/>
                  </a:cubicBezTo>
                  <a:cubicBezTo>
                    <a:pt x="410" y="1944"/>
                    <a:pt x="410" y="1945"/>
                    <a:pt x="410" y="1945"/>
                  </a:cubicBezTo>
                  <a:moveTo>
                    <a:pt x="566" y="1982"/>
                  </a:moveTo>
                  <a:cubicBezTo>
                    <a:pt x="568" y="1982"/>
                    <a:pt x="568" y="1982"/>
                    <a:pt x="569" y="1982"/>
                  </a:cubicBezTo>
                  <a:cubicBezTo>
                    <a:pt x="568" y="1982"/>
                    <a:pt x="568" y="1981"/>
                    <a:pt x="568" y="1981"/>
                  </a:cubicBezTo>
                  <a:cubicBezTo>
                    <a:pt x="567" y="1981"/>
                    <a:pt x="567" y="1981"/>
                    <a:pt x="566" y="1982"/>
                  </a:cubicBezTo>
                  <a:cubicBezTo>
                    <a:pt x="566" y="1982"/>
                    <a:pt x="566" y="1982"/>
                    <a:pt x="566" y="1982"/>
                  </a:cubicBezTo>
                  <a:moveTo>
                    <a:pt x="1347" y="246"/>
                  </a:moveTo>
                  <a:cubicBezTo>
                    <a:pt x="1348" y="245"/>
                    <a:pt x="1349" y="245"/>
                    <a:pt x="1349" y="245"/>
                  </a:cubicBezTo>
                  <a:cubicBezTo>
                    <a:pt x="1349" y="245"/>
                    <a:pt x="1349" y="245"/>
                    <a:pt x="1348" y="245"/>
                  </a:cubicBezTo>
                  <a:cubicBezTo>
                    <a:pt x="1348" y="245"/>
                    <a:pt x="1347" y="245"/>
                    <a:pt x="1347" y="245"/>
                  </a:cubicBezTo>
                  <a:cubicBezTo>
                    <a:pt x="1347" y="245"/>
                    <a:pt x="1347" y="246"/>
                    <a:pt x="1347" y="246"/>
                  </a:cubicBezTo>
                  <a:moveTo>
                    <a:pt x="68" y="913"/>
                  </a:moveTo>
                  <a:cubicBezTo>
                    <a:pt x="69" y="912"/>
                    <a:pt x="69" y="912"/>
                    <a:pt x="70" y="911"/>
                  </a:cubicBezTo>
                  <a:cubicBezTo>
                    <a:pt x="69" y="911"/>
                    <a:pt x="69" y="911"/>
                    <a:pt x="69" y="911"/>
                  </a:cubicBezTo>
                  <a:cubicBezTo>
                    <a:pt x="68" y="911"/>
                    <a:pt x="68" y="912"/>
                    <a:pt x="68" y="912"/>
                  </a:cubicBezTo>
                  <a:cubicBezTo>
                    <a:pt x="68" y="912"/>
                    <a:pt x="68" y="912"/>
                    <a:pt x="68" y="913"/>
                  </a:cubicBezTo>
                  <a:moveTo>
                    <a:pt x="29" y="1843"/>
                  </a:moveTo>
                  <a:cubicBezTo>
                    <a:pt x="31" y="1843"/>
                    <a:pt x="32" y="1843"/>
                    <a:pt x="31" y="1841"/>
                  </a:cubicBezTo>
                  <a:cubicBezTo>
                    <a:pt x="31" y="1842"/>
                    <a:pt x="30" y="1842"/>
                    <a:pt x="29" y="1843"/>
                  </a:cubicBezTo>
                  <a:moveTo>
                    <a:pt x="409" y="1975"/>
                  </a:moveTo>
                  <a:cubicBezTo>
                    <a:pt x="409" y="1974"/>
                    <a:pt x="409" y="1974"/>
                    <a:pt x="409" y="1974"/>
                  </a:cubicBezTo>
                  <a:cubicBezTo>
                    <a:pt x="410" y="1973"/>
                    <a:pt x="409" y="1973"/>
                    <a:pt x="409" y="1973"/>
                  </a:cubicBezTo>
                  <a:cubicBezTo>
                    <a:pt x="409" y="1973"/>
                    <a:pt x="408" y="1974"/>
                    <a:pt x="408" y="1974"/>
                  </a:cubicBezTo>
                  <a:cubicBezTo>
                    <a:pt x="408" y="1974"/>
                    <a:pt x="408" y="1974"/>
                    <a:pt x="409" y="1975"/>
                  </a:cubicBezTo>
                  <a:moveTo>
                    <a:pt x="61" y="1314"/>
                  </a:moveTo>
                  <a:cubicBezTo>
                    <a:pt x="61" y="1314"/>
                    <a:pt x="61" y="1313"/>
                    <a:pt x="61" y="1313"/>
                  </a:cubicBezTo>
                  <a:cubicBezTo>
                    <a:pt x="60" y="1314"/>
                    <a:pt x="60" y="1314"/>
                    <a:pt x="59" y="1315"/>
                  </a:cubicBezTo>
                  <a:cubicBezTo>
                    <a:pt x="60" y="1315"/>
                    <a:pt x="60" y="1315"/>
                    <a:pt x="60" y="1315"/>
                  </a:cubicBezTo>
                  <a:cubicBezTo>
                    <a:pt x="61" y="1315"/>
                    <a:pt x="61" y="1314"/>
                    <a:pt x="61" y="1314"/>
                  </a:cubicBezTo>
                  <a:moveTo>
                    <a:pt x="534" y="1959"/>
                  </a:moveTo>
                  <a:cubicBezTo>
                    <a:pt x="535" y="1959"/>
                    <a:pt x="536" y="1959"/>
                    <a:pt x="536" y="1959"/>
                  </a:cubicBezTo>
                  <a:cubicBezTo>
                    <a:pt x="536" y="1959"/>
                    <a:pt x="536" y="1958"/>
                    <a:pt x="535" y="1958"/>
                  </a:cubicBezTo>
                  <a:cubicBezTo>
                    <a:pt x="535" y="1958"/>
                    <a:pt x="534" y="1958"/>
                    <a:pt x="534" y="1958"/>
                  </a:cubicBezTo>
                  <a:cubicBezTo>
                    <a:pt x="534" y="1959"/>
                    <a:pt x="534" y="1959"/>
                    <a:pt x="534" y="1959"/>
                  </a:cubicBezTo>
                  <a:moveTo>
                    <a:pt x="73" y="970"/>
                  </a:moveTo>
                  <a:cubicBezTo>
                    <a:pt x="73" y="969"/>
                    <a:pt x="73" y="969"/>
                    <a:pt x="72" y="968"/>
                  </a:cubicBezTo>
                  <a:cubicBezTo>
                    <a:pt x="72" y="969"/>
                    <a:pt x="72" y="969"/>
                    <a:pt x="72" y="970"/>
                  </a:cubicBezTo>
                  <a:cubicBezTo>
                    <a:pt x="72" y="970"/>
                    <a:pt x="73" y="970"/>
                    <a:pt x="73" y="970"/>
                  </a:cubicBezTo>
                  <a:cubicBezTo>
                    <a:pt x="73" y="970"/>
                    <a:pt x="73" y="970"/>
                    <a:pt x="73" y="970"/>
                  </a:cubicBezTo>
                  <a:moveTo>
                    <a:pt x="1371" y="191"/>
                  </a:moveTo>
                  <a:cubicBezTo>
                    <a:pt x="1370" y="191"/>
                    <a:pt x="1370" y="190"/>
                    <a:pt x="1369" y="190"/>
                  </a:cubicBezTo>
                  <a:cubicBezTo>
                    <a:pt x="1369" y="190"/>
                    <a:pt x="1369" y="190"/>
                    <a:pt x="1369" y="190"/>
                  </a:cubicBezTo>
                  <a:cubicBezTo>
                    <a:pt x="1369" y="191"/>
                    <a:pt x="1368" y="192"/>
                    <a:pt x="1370" y="192"/>
                  </a:cubicBezTo>
                  <a:cubicBezTo>
                    <a:pt x="1370" y="192"/>
                    <a:pt x="1370" y="192"/>
                    <a:pt x="1371" y="191"/>
                  </a:cubicBezTo>
                  <a:moveTo>
                    <a:pt x="39" y="1413"/>
                  </a:moveTo>
                  <a:cubicBezTo>
                    <a:pt x="38" y="1413"/>
                    <a:pt x="38" y="1412"/>
                    <a:pt x="38" y="1412"/>
                  </a:cubicBezTo>
                  <a:cubicBezTo>
                    <a:pt x="37" y="1412"/>
                    <a:pt x="37" y="1413"/>
                    <a:pt x="37" y="1413"/>
                  </a:cubicBezTo>
                  <a:cubicBezTo>
                    <a:pt x="37" y="1413"/>
                    <a:pt x="38" y="1414"/>
                    <a:pt x="38" y="1414"/>
                  </a:cubicBezTo>
                  <a:cubicBezTo>
                    <a:pt x="39" y="1414"/>
                    <a:pt x="39" y="1413"/>
                    <a:pt x="39" y="1413"/>
                  </a:cubicBezTo>
                  <a:moveTo>
                    <a:pt x="1386" y="201"/>
                  </a:moveTo>
                  <a:cubicBezTo>
                    <a:pt x="1386" y="201"/>
                    <a:pt x="1385" y="201"/>
                    <a:pt x="1385" y="200"/>
                  </a:cubicBezTo>
                  <a:cubicBezTo>
                    <a:pt x="1385" y="200"/>
                    <a:pt x="1384" y="201"/>
                    <a:pt x="1384" y="201"/>
                  </a:cubicBezTo>
                  <a:cubicBezTo>
                    <a:pt x="1385" y="201"/>
                    <a:pt x="1385" y="202"/>
                    <a:pt x="1385" y="202"/>
                  </a:cubicBezTo>
                  <a:cubicBezTo>
                    <a:pt x="1386" y="202"/>
                    <a:pt x="1386" y="202"/>
                    <a:pt x="1386" y="201"/>
                  </a:cubicBezTo>
                  <a:moveTo>
                    <a:pt x="52" y="1418"/>
                  </a:moveTo>
                  <a:cubicBezTo>
                    <a:pt x="52" y="1417"/>
                    <a:pt x="52" y="1417"/>
                    <a:pt x="52" y="1416"/>
                  </a:cubicBezTo>
                  <a:cubicBezTo>
                    <a:pt x="52" y="1416"/>
                    <a:pt x="52" y="1416"/>
                    <a:pt x="52" y="1416"/>
                  </a:cubicBezTo>
                  <a:cubicBezTo>
                    <a:pt x="52" y="1416"/>
                    <a:pt x="51" y="1417"/>
                    <a:pt x="51" y="1417"/>
                  </a:cubicBezTo>
                  <a:cubicBezTo>
                    <a:pt x="51" y="1417"/>
                    <a:pt x="51" y="1418"/>
                    <a:pt x="52" y="1418"/>
                  </a:cubicBezTo>
                  <a:moveTo>
                    <a:pt x="1354" y="271"/>
                  </a:moveTo>
                  <a:cubicBezTo>
                    <a:pt x="1353" y="271"/>
                    <a:pt x="1353" y="272"/>
                    <a:pt x="1352" y="272"/>
                  </a:cubicBezTo>
                  <a:cubicBezTo>
                    <a:pt x="1353" y="272"/>
                    <a:pt x="1353" y="272"/>
                    <a:pt x="1353" y="272"/>
                  </a:cubicBezTo>
                  <a:cubicBezTo>
                    <a:pt x="1354" y="272"/>
                    <a:pt x="1355" y="272"/>
                    <a:pt x="1355" y="272"/>
                  </a:cubicBezTo>
                  <a:cubicBezTo>
                    <a:pt x="1355" y="272"/>
                    <a:pt x="1354" y="272"/>
                    <a:pt x="1354" y="271"/>
                  </a:cubicBezTo>
                  <a:moveTo>
                    <a:pt x="1140" y="66"/>
                  </a:moveTo>
                  <a:cubicBezTo>
                    <a:pt x="1140" y="66"/>
                    <a:pt x="1140" y="67"/>
                    <a:pt x="1139" y="67"/>
                  </a:cubicBezTo>
                  <a:cubicBezTo>
                    <a:pt x="1139" y="68"/>
                    <a:pt x="1139" y="68"/>
                    <a:pt x="1140" y="68"/>
                  </a:cubicBezTo>
                  <a:cubicBezTo>
                    <a:pt x="1140" y="68"/>
                    <a:pt x="1141" y="68"/>
                    <a:pt x="1141" y="67"/>
                  </a:cubicBezTo>
                  <a:cubicBezTo>
                    <a:pt x="1141" y="67"/>
                    <a:pt x="1141" y="66"/>
                    <a:pt x="1140" y="66"/>
                  </a:cubicBezTo>
                  <a:moveTo>
                    <a:pt x="1420" y="1956"/>
                  </a:moveTo>
                  <a:cubicBezTo>
                    <a:pt x="1420" y="1956"/>
                    <a:pt x="1420" y="1957"/>
                    <a:pt x="1419" y="1957"/>
                  </a:cubicBezTo>
                  <a:cubicBezTo>
                    <a:pt x="1420" y="1957"/>
                    <a:pt x="1421" y="1958"/>
                    <a:pt x="1421" y="1958"/>
                  </a:cubicBezTo>
                  <a:cubicBezTo>
                    <a:pt x="1421" y="1958"/>
                    <a:pt x="1421" y="1957"/>
                    <a:pt x="1421" y="1957"/>
                  </a:cubicBezTo>
                  <a:cubicBezTo>
                    <a:pt x="1421" y="1957"/>
                    <a:pt x="1421" y="1956"/>
                    <a:pt x="1420" y="1956"/>
                  </a:cubicBezTo>
                  <a:moveTo>
                    <a:pt x="296" y="131"/>
                  </a:moveTo>
                  <a:cubicBezTo>
                    <a:pt x="296" y="131"/>
                    <a:pt x="297" y="131"/>
                    <a:pt x="297" y="131"/>
                  </a:cubicBezTo>
                  <a:cubicBezTo>
                    <a:pt x="297" y="131"/>
                    <a:pt x="296" y="130"/>
                    <a:pt x="296" y="130"/>
                  </a:cubicBezTo>
                  <a:cubicBezTo>
                    <a:pt x="295" y="130"/>
                    <a:pt x="295" y="131"/>
                    <a:pt x="294" y="131"/>
                  </a:cubicBezTo>
                  <a:cubicBezTo>
                    <a:pt x="295" y="131"/>
                    <a:pt x="295" y="131"/>
                    <a:pt x="296" y="131"/>
                  </a:cubicBezTo>
                  <a:moveTo>
                    <a:pt x="302" y="1975"/>
                  </a:moveTo>
                  <a:cubicBezTo>
                    <a:pt x="302" y="1974"/>
                    <a:pt x="302" y="1974"/>
                    <a:pt x="302" y="1974"/>
                  </a:cubicBezTo>
                  <a:cubicBezTo>
                    <a:pt x="301" y="1974"/>
                    <a:pt x="301" y="1975"/>
                    <a:pt x="300" y="1975"/>
                  </a:cubicBezTo>
                  <a:cubicBezTo>
                    <a:pt x="300" y="1975"/>
                    <a:pt x="301" y="1975"/>
                    <a:pt x="301" y="1975"/>
                  </a:cubicBezTo>
                  <a:cubicBezTo>
                    <a:pt x="301" y="1975"/>
                    <a:pt x="302" y="1975"/>
                    <a:pt x="302" y="1975"/>
                  </a:cubicBezTo>
                  <a:moveTo>
                    <a:pt x="76" y="550"/>
                  </a:moveTo>
                  <a:cubicBezTo>
                    <a:pt x="75" y="549"/>
                    <a:pt x="75" y="549"/>
                    <a:pt x="75" y="548"/>
                  </a:cubicBezTo>
                  <a:cubicBezTo>
                    <a:pt x="75" y="548"/>
                    <a:pt x="75" y="549"/>
                    <a:pt x="75" y="549"/>
                  </a:cubicBezTo>
                  <a:cubicBezTo>
                    <a:pt x="75" y="549"/>
                    <a:pt x="75" y="550"/>
                    <a:pt x="75" y="551"/>
                  </a:cubicBezTo>
                  <a:cubicBezTo>
                    <a:pt x="75" y="551"/>
                    <a:pt x="76" y="550"/>
                    <a:pt x="76" y="550"/>
                  </a:cubicBezTo>
                  <a:moveTo>
                    <a:pt x="361" y="157"/>
                  </a:moveTo>
                  <a:cubicBezTo>
                    <a:pt x="361" y="157"/>
                    <a:pt x="361" y="158"/>
                    <a:pt x="361" y="158"/>
                  </a:cubicBezTo>
                  <a:cubicBezTo>
                    <a:pt x="361" y="159"/>
                    <a:pt x="361" y="159"/>
                    <a:pt x="362" y="159"/>
                  </a:cubicBezTo>
                  <a:cubicBezTo>
                    <a:pt x="362" y="159"/>
                    <a:pt x="363" y="158"/>
                    <a:pt x="362" y="158"/>
                  </a:cubicBezTo>
                  <a:cubicBezTo>
                    <a:pt x="362" y="158"/>
                    <a:pt x="362" y="157"/>
                    <a:pt x="361" y="157"/>
                  </a:cubicBezTo>
                  <a:moveTo>
                    <a:pt x="1041" y="61"/>
                  </a:moveTo>
                  <a:cubicBezTo>
                    <a:pt x="1041" y="60"/>
                    <a:pt x="1040" y="60"/>
                    <a:pt x="1040" y="59"/>
                  </a:cubicBezTo>
                  <a:cubicBezTo>
                    <a:pt x="1040" y="60"/>
                    <a:pt x="1039" y="60"/>
                    <a:pt x="1039" y="60"/>
                  </a:cubicBezTo>
                  <a:cubicBezTo>
                    <a:pt x="1040" y="61"/>
                    <a:pt x="1040" y="61"/>
                    <a:pt x="1041" y="61"/>
                  </a:cubicBezTo>
                  <a:cubicBezTo>
                    <a:pt x="1041" y="61"/>
                    <a:pt x="1041" y="61"/>
                    <a:pt x="1041" y="61"/>
                  </a:cubicBezTo>
                  <a:moveTo>
                    <a:pt x="53" y="1339"/>
                  </a:moveTo>
                  <a:cubicBezTo>
                    <a:pt x="53" y="1339"/>
                    <a:pt x="53" y="1338"/>
                    <a:pt x="53" y="1338"/>
                  </a:cubicBezTo>
                  <a:cubicBezTo>
                    <a:pt x="53" y="1339"/>
                    <a:pt x="52" y="1339"/>
                    <a:pt x="51" y="1339"/>
                  </a:cubicBezTo>
                  <a:cubicBezTo>
                    <a:pt x="52" y="1340"/>
                    <a:pt x="52" y="1340"/>
                    <a:pt x="52" y="1340"/>
                  </a:cubicBezTo>
                  <a:cubicBezTo>
                    <a:pt x="53" y="1340"/>
                    <a:pt x="53" y="1340"/>
                    <a:pt x="53" y="1339"/>
                  </a:cubicBezTo>
                  <a:moveTo>
                    <a:pt x="647" y="1938"/>
                  </a:moveTo>
                  <a:cubicBezTo>
                    <a:pt x="647" y="1938"/>
                    <a:pt x="646" y="1938"/>
                    <a:pt x="646" y="1939"/>
                  </a:cubicBezTo>
                  <a:cubicBezTo>
                    <a:pt x="646" y="1939"/>
                    <a:pt x="647" y="1939"/>
                    <a:pt x="647" y="1939"/>
                  </a:cubicBezTo>
                  <a:cubicBezTo>
                    <a:pt x="648" y="1939"/>
                    <a:pt x="648" y="1939"/>
                    <a:pt x="648" y="1938"/>
                  </a:cubicBezTo>
                  <a:cubicBezTo>
                    <a:pt x="648" y="1938"/>
                    <a:pt x="648" y="1938"/>
                    <a:pt x="647" y="1938"/>
                  </a:cubicBezTo>
                  <a:moveTo>
                    <a:pt x="54" y="1350"/>
                  </a:moveTo>
                  <a:cubicBezTo>
                    <a:pt x="54" y="1349"/>
                    <a:pt x="55" y="1349"/>
                    <a:pt x="55" y="1348"/>
                  </a:cubicBezTo>
                  <a:cubicBezTo>
                    <a:pt x="55" y="1348"/>
                    <a:pt x="54" y="1348"/>
                    <a:pt x="54" y="1348"/>
                  </a:cubicBezTo>
                  <a:cubicBezTo>
                    <a:pt x="54" y="1348"/>
                    <a:pt x="54" y="1348"/>
                    <a:pt x="53" y="1349"/>
                  </a:cubicBezTo>
                  <a:cubicBezTo>
                    <a:pt x="53" y="1349"/>
                    <a:pt x="54" y="1349"/>
                    <a:pt x="54" y="1350"/>
                  </a:cubicBezTo>
                  <a:moveTo>
                    <a:pt x="964" y="62"/>
                  </a:moveTo>
                  <a:cubicBezTo>
                    <a:pt x="964" y="62"/>
                    <a:pt x="965" y="62"/>
                    <a:pt x="965" y="62"/>
                  </a:cubicBezTo>
                  <a:cubicBezTo>
                    <a:pt x="965" y="61"/>
                    <a:pt x="964" y="61"/>
                    <a:pt x="964" y="61"/>
                  </a:cubicBezTo>
                  <a:cubicBezTo>
                    <a:pt x="963" y="61"/>
                    <a:pt x="963" y="62"/>
                    <a:pt x="963" y="62"/>
                  </a:cubicBezTo>
                  <a:cubicBezTo>
                    <a:pt x="963" y="62"/>
                    <a:pt x="963" y="62"/>
                    <a:pt x="964" y="62"/>
                  </a:cubicBezTo>
                  <a:moveTo>
                    <a:pt x="592" y="1960"/>
                  </a:moveTo>
                  <a:cubicBezTo>
                    <a:pt x="591" y="1960"/>
                    <a:pt x="591" y="1960"/>
                    <a:pt x="590" y="1960"/>
                  </a:cubicBezTo>
                  <a:cubicBezTo>
                    <a:pt x="591" y="1961"/>
                    <a:pt x="591" y="1961"/>
                    <a:pt x="591" y="1961"/>
                  </a:cubicBezTo>
                  <a:cubicBezTo>
                    <a:pt x="592" y="1961"/>
                    <a:pt x="592" y="1961"/>
                    <a:pt x="593" y="1961"/>
                  </a:cubicBezTo>
                  <a:cubicBezTo>
                    <a:pt x="592" y="1960"/>
                    <a:pt x="592" y="1960"/>
                    <a:pt x="592" y="1960"/>
                  </a:cubicBezTo>
                  <a:moveTo>
                    <a:pt x="1358" y="197"/>
                  </a:moveTo>
                  <a:cubicBezTo>
                    <a:pt x="1360" y="197"/>
                    <a:pt x="1360" y="196"/>
                    <a:pt x="1361" y="196"/>
                  </a:cubicBezTo>
                  <a:cubicBezTo>
                    <a:pt x="1360" y="196"/>
                    <a:pt x="1360" y="196"/>
                    <a:pt x="1360" y="196"/>
                  </a:cubicBezTo>
                  <a:cubicBezTo>
                    <a:pt x="1359" y="196"/>
                    <a:pt x="1359" y="196"/>
                    <a:pt x="1358" y="196"/>
                  </a:cubicBezTo>
                  <a:cubicBezTo>
                    <a:pt x="1358" y="196"/>
                    <a:pt x="1358" y="197"/>
                    <a:pt x="1358" y="197"/>
                  </a:cubicBezTo>
                  <a:moveTo>
                    <a:pt x="44" y="1319"/>
                  </a:moveTo>
                  <a:cubicBezTo>
                    <a:pt x="44" y="1318"/>
                    <a:pt x="44" y="1317"/>
                    <a:pt x="43" y="1317"/>
                  </a:cubicBezTo>
                  <a:cubicBezTo>
                    <a:pt x="43" y="1317"/>
                    <a:pt x="43" y="1318"/>
                    <a:pt x="43" y="1318"/>
                  </a:cubicBezTo>
                  <a:cubicBezTo>
                    <a:pt x="43" y="1319"/>
                    <a:pt x="43" y="1319"/>
                    <a:pt x="43" y="1320"/>
                  </a:cubicBezTo>
                  <a:cubicBezTo>
                    <a:pt x="43" y="1319"/>
                    <a:pt x="44" y="1319"/>
                    <a:pt x="44" y="1319"/>
                  </a:cubicBezTo>
                  <a:moveTo>
                    <a:pt x="726" y="1960"/>
                  </a:moveTo>
                  <a:cubicBezTo>
                    <a:pt x="726" y="1960"/>
                    <a:pt x="727" y="1960"/>
                    <a:pt x="727" y="1959"/>
                  </a:cubicBezTo>
                  <a:cubicBezTo>
                    <a:pt x="727" y="1959"/>
                    <a:pt x="726" y="1959"/>
                    <a:pt x="726" y="1959"/>
                  </a:cubicBezTo>
                  <a:cubicBezTo>
                    <a:pt x="725" y="1959"/>
                    <a:pt x="725" y="1960"/>
                    <a:pt x="725" y="1960"/>
                  </a:cubicBezTo>
                  <a:cubicBezTo>
                    <a:pt x="725" y="1960"/>
                    <a:pt x="725" y="1960"/>
                    <a:pt x="726" y="1960"/>
                  </a:cubicBezTo>
                  <a:moveTo>
                    <a:pt x="1359" y="231"/>
                  </a:moveTo>
                  <a:cubicBezTo>
                    <a:pt x="1359" y="231"/>
                    <a:pt x="1358" y="230"/>
                    <a:pt x="1358" y="230"/>
                  </a:cubicBezTo>
                  <a:cubicBezTo>
                    <a:pt x="1358" y="230"/>
                    <a:pt x="1357" y="230"/>
                    <a:pt x="1357" y="230"/>
                  </a:cubicBezTo>
                  <a:cubicBezTo>
                    <a:pt x="1358" y="231"/>
                    <a:pt x="1358" y="232"/>
                    <a:pt x="1359" y="232"/>
                  </a:cubicBezTo>
                  <a:cubicBezTo>
                    <a:pt x="1359" y="232"/>
                    <a:pt x="1359" y="232"/>
                    <a:pt x="1359" y="231"/>
                  </a:cubicBezTo>
                  <a:moveTo>
                    <a:pt x="75" y="933"/>
                  </a:moveTo>
                  <a:cubicBezTo>
                    <a:pt x="76" y="933"/>
                    <a:pt x="76" y="934"/>
                    <a:pt x="76" y="934"/>
                  </a:cubicBezTo>
                  <a:cubicBezTo>
                    <a:pt x="76" y="933"/>
                    <a:pt x="77" y="933"/>
                    <a:pt x="77" y="932"/>
                  </a:cubicBezTo>
                  <a:cubicBezTo>
                    <a:pt x="77" y="932"/>
                    <a:pt x="77" y="932"/>
                    <a:pt x="76" y="932"/>
                  </a:cubicBezTo>
                  <a:cubicBezTo>
                    <a:pt x="76" y="932"/>
                    <a:pt x="76" y="933"/>
                    <a:pt x="75" y="933"/>
                  </a:cubicBezTo>
                  <a:moveTo>
                    <a:pt x="82" y="929"/>
                  </a:moveTo>
                  <a:cubicBezTo>
                    <a:pt x="82" y="929"/>
                    <a:pt x="82" y="929"/>
                    <a:pt x="82" y="928"/>
                  </a:cubicBezTo>
                  <a:cubicBezTo>
                    <a:pt x="81" y="929"/>
                    <a:pt x="81" y="929"/>
                    <a:pt x="81" y="929"/>
                  </a:cubicBezTo>
                  <a:cubicBezTo>
                    <a:pt x="81" y="930"/>
                    <a:pt x="82" y="930"/>
                    <a:pt x="82" y="931"/>
                  </a:cubicBezTo>
                  <a:cubicBezTo>
                    <a:pt x="82" y="930"/>
                    <a:pt x="82" y="930"/>
                    <a:pt x="82" y="929"/>
                  </a:cubicBezTo>
                  <a:moveTo>
                    <a:pt x="346" y="157"/>
                  </a:moveTo>
                  <a:cubicBezTo>
                    <a:pt x="347" y="157"/>
                    <a:pt x="347" y="157"/>
                    <a:pt x="348" y="157"/>
                  </a:cubicBezTo>
                  <a:cubicBezTo>
                    <a:pt x="348" y="157"/>
                    <a:pt x="347" y="156"/>
                    <a:pt x="347" y="156"/>
                  </a:cubicBezTo>
                  <a:cubicBezTo>
                    <a:pt x="347" y="156"/>
                    <a:pt x="346" y="156"/>
                    <a:pt x="345" y="157"/>
                  </a:cubicBezTo>
                  <a:cubicBezTo>
                    <a:pt x="345" y="157"/>
                    <a:pt x="346" y="157"/>
                    <a:pt x="346" y="157"/>
                  </a:cubicBezTo>
                  <a:moveTo>
                    <a:pt x="364" y="125"/>
                  </a:moveTo>
                  <a:cubicBezTo>
                    <a:pt x="365" y="125"/>
                    <a:pt x="366" y="124"/>
                    <a:pt x="366" y="124"/>
                  </a:cubicBezTo>
                  <a:cubicBezTo>
                    <a:pt x="366" y="124"/>
                    <a:pt x="366" y="124"/>
                    <a:pt x="365" y="124"/>
                  </a:cubicBezTo>
                  <a:cubicBezTo>
                    <a:pt x="365" y="124"/>
                    <a:pt x="364" y="124"/>
                    <a:pt x="364" y="124"/>
                  </a:cubicBezTo>
                  <a:cubicBezTo>
                    <a:pt x="364" y="124"/>
                    <a:pt x="364" y="125"/>
                    <a:pt x="364" y="125"/>
                  </a:cubicBezTo>
                  <a:moveTo>
                    <a:pt x="80" y="923"/>
                  </a:moveTo>
                  <a:cubicBezTo>
                    <a:pt x="80" y="922"/>
                    <a:pt x="79" y="922"/>
                    <a:pt x="79" y="921"/>
                  </a:cubicBezTo>
                  <a:cubicBezTo>
                    <a:pt x="79" y="922"/>
                    <a:pt x="78" y="922"/>
                    <a:pt x="78" y="923"/>
                  </a:cubicBezTo>
                  <a:cubicBezTo>
                    <a:pt x="79" y="923"/>
                    <a:pt x="79" y="923"/>
                    <a:pt x="80" y="923"/>
                  </a:cubicBezTo>
                  <a:cubicBezTo>
                    <a:pt x="80" y="923"/>
                    <a:pt x="80" y="923"/>
                    <a:pt x="80" y="923"/>
                  </a:cubicBezTo>
                  <a:moveTo>
                    <a:pt x="52" y="1381"/>
                  </a:moveTo>
                  <a:cubicBezTo>
                    <a:pt x="51" y="1380"/>
                    <a:pt x="51" y="1380"/>
                    <a:pt x="51" y="1379"/>
                  </a:cubicBezTo>
                  <a:cubicBezTo>
                    <a:pt x="51" y="1380"/>
                    <a:pt x="50" y="1380"/>
                    <a:pt x="51" y="1380"/>
                  </a:cubicBezTo>
                  <a:cubicBezTo>
                    <a:pt x="51" y="1381"/>
                    <a:pt x="51" y="1382"/>
                    <a:pt x="51" y="1382"/>
                  </a:cubicBezTo>
                  <a:cubicBezTo>
                    <a:pt x="51" y="1382"/>
                    <a:pt x="51" y="1381"/>
                    <a:pt x="52" y="1381"/>
                  </a:cubicBezTo>
                  <a:moveTo>
                    <a:pt x="661" y="1924"/>
                  </a:moveTo>
                  <a:cubicBezTo>
                    <a:pt x="661" y="1923"/>
                    <a:pt x="661" y="1923"/>
                    <a:pt x="662" y="1922"/>
                  </a:cubicBezTo>
                  <a:cubicBezTo>
                    <a:pt x="662" y="1922"/>
                    <a:pt x="661" y="1922"/>
                    <a:pt x="661" y="1922"/>
                  </a:cubicBezTo>
                  <a:cubicBezTo>
                    <a:pt x="661" y="1922"/>
                    <a:pt x="660" y="1922"/>
                    <a:pt x="660" y="1923"/>
                  </a:cubicBezTo>
                  <a:cubicBezTo>
                    <a:pt x="660" y="1923"/>
                    <a:pt x="660" y="1923"/>
                    <a:pt x="661" y="1924"/>
                  </a:cubicBezTo>
                  <a:moveTo>
                    <a:pt x="500" y="124"/>
                  </a:moveTo>
                  <a:cubicBezTo>
                    <a:pt x="501" y="124"/>
                    <a:pt x="501" y="123"/>
                    <a:pt x="502" y="123"/>
                  </a:cubicBezTo>
                  <a:cubicBezTo>
                    <a:pt x="501" y="123"/>
                    <a:pt x="501" y="123"/>
                    <a:pt x="500" y="123"/>
                  </a:cubicBezTo>
                  <a:cubicBezTo>
                    <a:pt x="500" y="123"/>
                    <a:pt x="499" y="123"/>
                    <a:pt x="499" y="123"/>
                  </a:cubicBezTo>
                  <a:cubicBezTo>
                    <a:pt x="499" y="123"/>
                    <a:pt x="500" y="124"/>
                    <a:pt x="500" y="124"/>
                  </a:cubicBezTo>
                  <a:moveTo>
                    <a:pt x="60" y="1386"/>
                  </a:moveTo>
                  <a:cubicBezTo>
                    <a:pt x="60" y="1386"/>
                    <a:pt x="59" y="1386"/>
                    <a:pt x="59" y="1386"/>
                  </a:cubicBezTo>
                  <a:cubicBezTo>
                    <a:pt x="59" y="1386"/>
                    <a:pt x="58" y="1386"/>
                    <a:pt x="58" y="1386"/>
                  </a:cubicBezTo>
                  <a:cubicBezTo>
                    <a:pt x="58" y="1387"/>
                    <a:pt x="59" y="1387"/>
                    <a:pt x="59" y="1388"/>
                  </a:cubicBezTo>
                  <a:cubicBezTo>
                    <a:pt x="59" y="1387"/>
                    <a:pt x="60" y="1387"/>
                    <a:pt x="60" y="1386"/>
                  </a:cubicBezTo>
                  <a:moveTo>
                    <a:pt x="1342" y="1473"/>
                  </a:moveTo>
                  <a:cubicBezTo>
                    <a:pt x="1342" y="1474"/>
                    <a:pt x="1341" y="1474"/>
                    <a:pt x="1341" y="1475"/>
                  </a:cubicBezTo>
                  <a:cubicBezTo>
                    <a:pt x="1341" y="1475"/>
                    <a:pt x="1341" y="1475"/>
                    <a:pt x="1341" y="1475"/>
                  </a:cubicBezTo>
                  <a:cubicBezTo>
                    <a:pt x="1342" y="1475"/>
                    <a:pt x="1343" y="1475"/>
                    <a:pt x="1343" y="1474"/>
                  </a:cubicBezTo>
                  <a:cubicBezTo>
                    <a:pt x="1343" y="1474"/>
                    <a:pt x="1342" y="1474"/>
                    <a:pt x="1342" y="1473"/>
                  </a:cubicBezTo>
                  <a:moveTo>
                    <a:pt x="37" y="1485"/>
                  </a:moveTo>
                  <a:cubicBezTo>
                    <a:pt x="37" y="1484"/>
                    <a:pt x="37" y="1484"/>
                    <a:pt x="37" y="1483"/>
                  </a:cubicBezTo>
                  <a:cubicBezTo>
                    <a:pt x="37" y="1483"/>
                    <a:pt x="36" y="1484"/>
                    <a:pt x="36" y="1484"/>
                  </a:cubicBezTo>
                  <a:cubicBezTo>
                    <a:pt x="36" y="1485"/>
                    <a:pt x="36" y="1485"/>
                    <a:pt x="36" y="1486"/>
                  </a:cubicBezTo>
                  <a:cubicBezTo>
                    <a:pt x="37" y="1486"/>
                    <a:pt x="37" y="1485"/>
                    <a:pt x="37" y="1485"/>
                  </a:cubicBezTo>
                  <a:moveTo>
                    <a:pt x="591" y="1930"/>
                  </a:moveTo>
                  <a:cubicBezTo>
                    <a:pt x="590" y="1929"/>
                    <a:pt x="590" y="1928"/>
                    <a:pt x="589" y="1928"/>
                  </a:cubicBezTo>
                  <a:cubicBezTo>
                    <a:pt x="589" y="1928"/>
                    <a:pt x="589" y="1928"/>
                    <a:pt x="588" y="1928"/>
                  </a:cubicBezTo>
                  <a:cubicBezTo>
                    <a:pt x="588" y="1928"/>
                    <a:pt x="588" y="1929"/>
                    <a:pt x="588" y="1929"/>
                  </a:cubicBezTo>
                  <a:cubicBezTo>
                    <a:pt x="588" y="1929"/>
                    <a:pt x="589" y="1929"/>
                    <a:pt x="591" y="1930"/>
                  </a:cubicBezTo>
                  <a:moveTo>
                    <a:pt x="590" y="1969"/>
                  </a:moveTo>
                  <a:cubicBezTo>
                    <a:pt x="590" y="1969"/>
                    <a:pt x="589" y="1969"/>
                    <a:pt x="589" y="1970"/>
                  </a:cubicBezTo>
                  <a:cubicBezTo>
                    <a:pt x="589" y="1970"/>
                    <a:pt x="589" y="1970"/>
                    <a:pt x="589" y="1970"/>
                  </a:cubicBezTo>
                  <a:cubicBezTo>
                    <a:pt x="590" y="1970"/>
                    <a:pt x="590" y="1970"/>
                    <a:pt x="591" y="1969"/>
                  </a:cubicBezTo>
                  <a:cubicBezTo>
                    <a:pt x="591" y="1969"/>
                    <a:pt x="590" y="1969"/>
                    <a:pt x="590" y="1969"/>
                  </a:cubicBezTo>
                  <a:moveTo>
                    <a:pt x="32" y="1488"/>
                  </a:moveTo>
                  <a:cubicBezTo>
                    <a:pt x="32" y="1488"/>
                    <a:pt x="32" y="1487"/>
                    <a:pt x="32" y="1487"/>
                  </a:cubicBezTo>
                  <a:cubicBezTo>
                    <a:pt x="31" y="1487"/>
                    <a:pt x="31" y="1488"/>
                    <a:pt x="30" y="1488"/>
                  </a:cubicBezTo>
                  <a:cubicBezTo>
                    <a:pt x="31" y="1488"/>
                    <a:pt x="31" y="1489"/>
                    <a:pt x="31" y="1489"/>
                  </a:cubicBezTo>
                  <a:cubicBezTo>
                    <a:pt x="32" y="1489"/>
                    <a:pt x="32" y="1488"/>
                    <a:pt x="32" y="1488"/>
                  </a:cubicBezTo>
                  <a:moveTo>
                    <a:pt x="490" y="118"/>
                  </a:moveTo>
                  <a:cubicBezTo>
                    <a:pt x="490" y="118"/>
                    <a:pt x="489" y="119"/>
                    <a:pt x="489" y="119"/>
                  </a:cubicBezTo>
                  <a:cubicBezTo>
                    <a:pt x="489" y="119"/>
                    <a:pt x="489" y="120"/>
                    <a:pt x="490" y="120"/>
                  </a:cubicBezTo>
                  <a:cubicBezTo>
                    <a:pt x="490" y="119"/>
                    <a:pt x="491" y="119"/>
                    <a:pt x="491" y="118"/>
                  </a:cubicBezTo>
                  <a:cubicBezTo>
                    <a:pt x="491" y="118"/>
                    <a:pt x="491" y="118"/>
                    <a:pt x="490" y="118"/>
                  </a:cubicBezTo>
                  <a:moveTo>
                    <a:pt x="1000" y="58"/>
                  </a:moveTo>
                  <a:cubicBezTo>
                    <a:pt x="999" y="59"/>
                    <a:pt x="999" y="59"/>
                    <a:pt x="999" y="60"/>
                  </a:cubicBezTo>
                  <a:cubicBezTo>
                    <a:pt x="999" y="60"/>
                    <a:pt x="999" y="60"/>
                    <a:pt x="999" y="60"/>
                  </a:cubicBezTo>
                  <a:cubicBezTo>
                    <a:pt x="1000" y="60"/>
                    <a:pt x="1000" y="59"/>
                    <a:pt x="1001" y="59"/>
                  </a:cubicBezTo>
                  <a:cubicBezTo>
                    <a:pt x="1001" y="59"/>
                    <a:pt x="1000" y="58"/>
                    <a:pt x="1000" y="58"/>
                  </a:cubicBezTo>
                  <a:moveTo>
                    <a:pt x="1369" y="251"/>
                  </a:moveTo>
                  <a:cubicBezTo>
                    <a:pt x="1368" y="251"/>
                    <a:pt x="1368" y="251"/>
                    <a:pt x="1368" y="252"/>
                  </a:cubicBezTo>
                  <a:cubicBezTo>
                    <a:pt x="1368" y="252"/>
                    <a:pt x="1369" y="253"/>
                    <a:pt x="1369" y="253"/>
                  </a:cubicBezTo>
                  <a:cubicBezTo>
                    <a:pt x="1369" y="253"/>
                    <a:pt x="1370" y="253"/>
                    <a:pt x="1369" y="252"/>
                  </a:cubicBezTo>
                  <a:cubicBezTo>
                    <a:pt x="1369" y="252"/>
                    <a:pt x="1369" y="252"/>
                    <a:pt x="1369" y="251"/>
                  </a:cubicBezTo>
                  <a:moveTo>
                    <a:pt x="419" y="155"/>
                  </a:moveTo>
                  <a:cubicBezTo>
                    <a:pt x="420" y="154"/>
                    <a:pt x="420" y="154"/>
                    <a:pt x="421" y="154"/>
                  </a:cubicBezTo>
                  <a:cubicBezTo>
                    <a:pt x="421" y="154"/>
                    <a:pt x="420" y="153"/>
                    <a:pt x="420" y="153"/>
                  </a:cubicBezTo>
                  <a:cubicBezTo>
                    <a:pt x="419" y="153"/>
                    <a:pt x="419" y="154"/>
                    <a:pt x="418" y="154"/>
                  </a:cubicBezTo>
                  <a:cubicBezTo>
                    <a:pt x="418" y="154"/>
                    <a:pt x="419" y="154"/>
                    <a:pt x="419" y="155"/>
                  </a:cubicBezTo>
                  <a:moveTo>
                    <a:pt x="760" y="92"/>
                  </a:moveTo>
                  <a:cubicBezTo>
                    <a:pt x="761" y="92"/>
                    <a:pt x="761" y="92"/>
                    <a:pt x="762" y="91"/>
                  </a:cubicBezTo>
                  <a:cubicBezTo>
                    <a:pt x="761" y="91"/>
                    <a:pt x="761" y="91"/>
                    <a:pt x="761" y="91"/>
                  </a:cubicBezTo>
                  <a:cubicBezTo>
                    <a:pt x="760" y="91"/>
                    <a:pt x="760" y="91"/>
                    <a:pt x="759" y="91"/>
                  </a:cubicBezTo>
                  <a:cubicBezTo>
                    <a:pt x="759" y="92"/>
                    <a:pt x="760" y="92"/>
                    <a:pt x="760" y="92"/>
                  </a:cubicBezTo>
                  <a:moveTo>
                    <a:pt x="335" y="136"/>
                  </a:moveTo>
                  <a:cubicBezTo>
                    <a:pt x="336" y="136"/>
                    <a:pt x="336" y="135"/>
                    <a:pt x="336" y="135"/>
                  </a:cubicBezTo>
                  <a:cubicBezTo>
                    <a:pt x="336" y="135"/>
                    <a:pt x="336" y="134"/>
                    <a:pt x="336" y="134"/>
                  </a:cubicBezTo>
                  <a:cubicBezTo>
                    <a:pt x="335" y="134"/>
                    <a:pt x="335" y="135"/>
                    <a:pt x="335" y="135"/>
                  </a:cubicBezTo>
                  <a:cubicBezTo>
                    <a:pt x="335" y="135"/>
                    <a:pt x="335" y="136"/>
                    <a:pt x="335" y="136"/>
                  </a:cubicBezTo>
                  <a:moveTo>
                    <a:pt x="1415" y="1956"/>
                  </a:moveTo>
                  <a:cubicBezTo>
                    <a:pt x="1414" y="1956"/>
                    <a:pt x="1414" y="1956"/>
                    <a:pt x="1414" y="1957"/>
                  </a:cubicBezTo>
                  <a:cubicBezTo>
                    <a:pt x="1414" y="1957"/>
                    <a:pt x="1415" y="1958"/>
                    <a:pt x="1415" y="1958"/>
                  </a:cubicBezTo>
                  <a:cubicBezTo>
                    <a:pt x="1415" y="1958"/>
                    <a:pt x="1416" y="1958"/>
                    <a:pt x="1416" y="1957"/>
                  </a:cubicBezTo>
                  <a:cubicBezTo>
                    <a:pt x="1415" y="1957"/>
                    <a:pt x="1415" y="1957"/>
                    <a:pt x="1415" y="1956"/>
                  </a:cubicBezTo>
                  <a:moveTo>
                    <a:pt x="511" y="133"/>
                  </a:moveTo>
                  <a:cubicBezTo>
                    <a:pt x="512" y="133"/>
                    <a:pt x="512" y="133"/>
                    <a:pt x="513" y="133"/>
                  </a:cubicBezTo>
                  <a:cubicBezTo>
                    <a:pt x="513" y="133"/>
                    <a:pt x="512" y="132"/>
                    <a:pt x="512" y="132"/>
                  </a:cubicBezTo>
                  <a:cubicBezTo>
                    <a:pt x="512" y="132"/>
                    <a:pt x="511" y="132"/>
                    <a:pt x="510" y="133"/>
                  </a:cubicBezTo>
                  <a:cubicBezTo>
                    <a:pt x="511" y="133"/>
                    <a:pt x="511" y="133"/>
                    <a:pt x="511" y="133"/>
                  </a:cubicBezTo>
                  <a:moveTo>
                    <a:pt x="443" y="124"/>
                  </a:moveTo>
                  <a:cubicBezTo>
                    <a:pt x="443" y="123"/>
                    <a:pt x="444" y="123"/>
                    <a:pt x="444" y="122"/>
                  </a:cubicBezTo>
                  <a:cubicBezTo>
                    <a:pt x="444" y="122"/>
                    <a:pt x="443" y="122"/>
                    <a:pt x="443" y="122"/>
                  </a:cubicBezTo>
                  <a:cubicBezTo>
                    <a:pt x="443" y="122"/>
                    <a:pt x="442" y="122"/>
                    <a:pt x="442" y="123"/>
                  </a:cubicBezTo>
                  <a:cubicBezTo>
                    <a:pt x="442" y="123"/>
                    <a:pt x="442" y="123"/>
                    <a:pt x="443" y="124"/>
                  </a:cubicBezTo>
                  <a:moveTo>
                    <a:pt x="87" y="229"/>
                  </a:moveTo>
                  <a:cubicBezTo>
                    <a:pt x="86" y="228"/>
                    <a:pt x="86" y="228"/>
                    <a:pt x="86" y="227"/>
                  </a:cubicBezTo>
                  <a:cubicBezTo>
                    <a:pt x="85" y="227"/>
                    <a:pt x="85" y="228"/>
                    <a:pt x="85" y="228"/>
                  </a:cubicBezTo>
                  <a:cubicBezTo>
                    <a:pt x="85" y="228"/>
                    <a:pt x="86" y="229"/>
                    <a:pt x="86" y="229"/>
                  </a:cubicBezTo>
                  <a:cubicBezTo>
                    <a:pt x="86" y="229"/>
                    <a:pt x="87" y="229"/>
                    <a:pt x="87" y="229"/>
                  </a:cubicBezTo>
                  <a:moveTo>
                    <a:pt x="559" y="1974"/>
                  </a:moveTo>
                  <a:cubicBezTo>
                    <a:pt x="559" y="1974"/>
                    <a:pt x="559" y="1974"/>
                    <a:pt x="558" y="1974"/>
                  </a:cubicBezTo>
                  <a:cubicBezTo>
                    <a:pt x="558" y="1973"/>
                    <a:pt x="558" y="1974"/>
                    <a:pt x="558" y="1974"/>
                  </a:cubicBezTo>
                  <a:cubicBezTo>
                    <a:pt x="558" y="1974"/>
                    <a:pt x="558" y="1975"/>
                    <a:pt x="559" y="1975"/>
                  </a:cubicBezTo>
                  <a:cubicBezTo>
                    <a:pt x="559" y="1975"/>
                    <a:pt x="559" y="1975"/>
                    <a:pt x="559" y="1974"/>
                  </a:cubicBezTo>
                  <a:moveTo>
                    <a:pt x="811" y="1956"/>
                  </a:moveTo>
                  <a:cubicBezTo>
                    <a:pt x="810" y="1957"/>
                    <a:pt x="810" y="1957"/>
                    <a:pt x="810" y="1958"/>
                  </a:cubicBezTo>
                  <a:cubicBezTo>
                    <a:pt x="810" y="1958"/>
                    <a:pt x="810" y="1958"/>
                    <a:pt x="810" y="1958"/>
                  </a:cubicBezTo>
                  <a:cubicBezTo>
                    <a:pt x="811" y="1958"/>
                    <a:pt x="811" y="1957"/>
                    <a:pt x="812" y="1957"/>
                  </a:cubicBezTo>
                  <a:cubicBezTo>
                    <a:pt x="811" y="1956"/>
                    <a:pt x="811" y="1956"/>
                    <a:pt x="811" y="1956"/>
                  </a:cubicBezTo>
                  <a:moveTo>
                    <a:pt x="729" y="1957"/>
                  </a:moveTo>
                  <a:cubicBezTo>
                    <a:pt x="730" y="1957"/>
                    <a:pt x="730" y="1957"/>
                    <a:pt x="731" y="1957"/>
                  </a:cubicBezTo>
                  <a:cubicBezTo>
                    <a:pt x="731" y="1957"/>
                    <a:pt x="730" y="1956"/>
                    <a:pt x="730" y="1956"/>
                  </a:cubicBezTo>
                  <a:cubicBezTo>
                    <a:pt x="730" y="1956"/>
                    <a:pt x="729" y="1956"/>
                    <a:pt x="728" y="1957"/>
                  </a:cubicBezTo>
                  <a:cubicBezTo>
                    <a:pt x="729" y="1957"/>
                    <a:pt x="729" y="1957"/>
                    <a:pt x="729" y="1957"/>
                  </a:cubicBezTo>
                  <a:moveTo>
                    <a:pt x="515" y="122"/>
                  </a:moveTo>
                  <a:cubicBezTo>
                    <a:pt x="515" y="122"/>
                    <a:pt x="516" y="121"/>
                    <a:pt x="516" y="121"/>
                  </a:cubicBezTo>
                  <a:cubicBezTo>
                    <a:pt x="516" y="121"/>
                    <a:pt x="515" y="121"/>
                    <a:pt x="515" y="121"/>
                  </a:cubicBezTo>
                  <a:cubicBezTo>
                    <a:pt x="514" y="121"/>
                    <a:pt x="514" y="121"/>
                    <a:pt x="513" y="121"/>
                  </a:cubicBezTo>
                  <a:cubicBezTo>
                    <a:pt x="514" y="121"/>
                    <a:pt x="514" y="122"/>
                    <a:pt x="515" y="122"/>
                  </a:cubicBezTo>
                  <a:moveTo>
                    <a:pt x="60" y="1263"/>
                  </a:moveTo>
                  <a:cubicBezTo>
                    <a:pt x="60" y="1262"/>
                    <a:pt x="59" y="1262"/>
                    <a:pt x="59" y="1261"/>
                  </a:cubicBezTo>
                  <a:cubicBezTo>
                    <a:pt x="58" y="1262"/>
                    <a:pt x="58" y="1262"/>
                    <a:pt x="58" y="1262"/>
                  </a:cubicBezTo>
                  <a:cubicBezTo>
                    <a:pt x="59" y="1263"/>
                    <a:pt x="59" y="1263"/>
                    <a:pt x="60" y="1263"/>
                  </a:cubicBezTo>
                  <a:cubicBezTo>
                    <a:pt x="60" y="1263"/>
                    <a:pt x="60" y="1263"/>
                    <a:pt x="60" y="1263"/>
                  </a:cubicBezTo>
                  <a:moveTo>
                    <a:pt x="58" y="1447"/>
                  </a:moveTo>
                  <a:cubicBezTo>
                    <a:pt x="58" y="1447"/>
                    <a:pt x="58" y="1446"/>
                    <a:pt x="58" y="1446"/>
                  </a:cubicBezTo>
                  <a:cubicBezTo>
                    <a:pt x="58" y="1446"/>
                    <a:pt x="57" y="1446"/>
                    <a:pt x="57" y="1447"/>
                  </a:cubicBezTo>
                  <a:cubicBezTo>
                    <a:pt x="57" y="1447"/>
                    <a:pt x="58" y="1448"/>
                    <a:pt x="58" y="1448"/>
                  </a:cubicBezTo>
                  <a:cubicBezTo>
                    <a:pt x="58" y="1448"/>
                    <a:pt x="58" y="1448"/>
                    <a:pt x="58" y="1447"/>
                  </a:cubicBezTo>
                  <a:moveTo>
                    <a:pt x="652" y="1938"/>
                  </a:moveTo>
                  <a:cubicBezTo>
                    <a:pt x="651" y="1938"/>
                    <a:pt x="651" y="1937"/>
                    <a:pt x="651" y="1937"/>
                  </a:cubicBezTo>
                  <a:cubicBezTo>
                    <a:pt x="651" y="1938"/>
                    <a:pt x="650" y="1938"/>
                    <a:pt x="650" y="1939"/>
                  </a:cubicBezTo>
                  <a:cubicBezTo>
                    <a:pt x="650" y="1939"/>
                    <a:pt x="650" y="1939"/>
                    <a:pt x="650" y="1939"/>
                  </a:cubicBezTo>
                  <a:cubicBezTo>
                    <a:pt x="651" y="1939"/>
                    <a:pt x="651" y="1938"/>
                    <a:pt x="652" y="1938"/>
                  </a:cubicBezTo>
                  <a:moveTo>
                    <a:pt x="505" y="99"/>
                  </a:moveTo>
                  <a:cubicBezTo>
                    <a:pt x="504" y="100"/>
                    <a:pt x="504" y="100"/>
                    <a:pt x="504" y="100"/>
                  </a:cubicBezTo>
                  <a:cubicBezTo>
                    <a:pt x="504" y="100"/>
                    <a:pt x="505" y="101"/>
                    <a:pt x="505" y="101"/>
                  </a:cubicBezTo>
                  <a:cubicBezTo>
                    <a:pt x="505" y="101"/>
                    <a:pt x="506" y="101"/>
                    <a:pt x="505" y="101"/>
                  </a:cubicBezTo>
                  <a:cubicBezTo>
                    <a:pt x="505" y="100"/>
                    <a:pt x="505" y="100"/>
                    <a:pt x="505" y="99"/>
                  </a:cubicBezTo>
                  <a:moveTo>
                    <a:pt x="643" y="1958"/>
                  </a:moveTo>
                  <a:cubicBezTo>
                    <a:pt x="644" y="1957"/>
                    <a:pt x="644" y="1956"/>
                    <a:pt x="644" y="1956"/>
                  </a:cubicBezTo>
                  <a:cubicBezTo>
                    <a:pt x="643" y="1956"/>
                    <a:pt x="643" y="1956"/>
                    <a:pt x="643" y="1955"/>
                  </a:cubicBezTo>
                  <a:cubicBezTo>
                    <a:pt x="642" y="1956"/>
                    <a:pt x="642" y="1956"/>
                    <a:pt x="642" y="1956"/>
                  </a:cubicBezTo>
                  <a:cubicBezTo>
                    <a:pt x="642" y="1957"/>
                    <a:pt x="643" y="1957"/>
                    <a:pt x="643" y="1958"/>
                  </a:cubicBezTo>
                  <a:moveTo>
                    <a:pt x="609" y="1957"/>
                  </a:moveTo>
                  <a:cubicBezTo>
                    <a:pt x="610" y="1957"/>
                    <a:pt x="610" y="1957"/>
                    <a:pt x="610" y="1956"/>
                  </a:cubicBezTo>
                  <a:cubicBezTo>
                    <a:pt x="610" y="1956"/>
                    <a:pt x="610" y="1956"/>
                    <a:pt x="610" y="1955"/>
                  </a:cubicBezTo>
                  <a:cubicBezTo>
                    <a:pt x="609" y="1956"/>
                    <a:pt x="609" y="1956"/>
                    <a:pt x="608" y="1957"/>
                  </a:cubicBezTo>
                  <a:cubicBezTo>
                    <a:pt x="608" y="1957"/>
                    <a:pt x="609" y="1957"/>
                    <a:pt x="609" y="1957"/>
                  </a:cubicBezTo>
                  <a:moveTo>
                    <a:pt x="366" y="121"/>
                  </a:moveTo>
                  <a:cubicBezTo>
                    <a:pt x="366" y="121"/>
                    <a:pt x="365" y="120"/>
                    <a:pt x="365" y="120"/>
                  </a:cubicBezTo>
                  <a:cubicBezTo>
                    <a:pt x="365" y="120"/>
                    <a:pt x="364" y="121"/>
                    <a:pt x="364" y="121"/>
                  </a:cubicBezTo>
                  <a:cubicBezTo>
                    <a:pt x="365" y="121"/>
                    <a:pt x="365" y="121"/>
                    <a:pt x="366" y="122"/>
                  </a:cubicBezTo>
                  <a:cubicBezTo>
                    <a:pt x="366" y="122"/>
                    <a:pt x="366" y="121"/>
                    <a:pt x="366" y="121"/>
                  </a:cubicBezTo>
                  <a:moveTo>
                    <a:pt x="732" y="1955"/>
                  </a:moveTo>
                  <a:cubicBezTo>
                    <a:pt x="732" y="1955"/>
                    <a:pt x="733" y="1955"/>
                    <a:pt x="733" y="1955"/>
                  </a:cubicBezTo>
                  <a:cubicBezTo>
                    <a:pt x="732" y="1955"/>
                    <a:pt x="732" y="1954"/>
                    <a:pt x="732" y="1954"/>
                  </a:cubicBezTo>
                  <a:cubicBezTo>
                    <a:pt x="731" y="1954"/>
                    <a:pt x="731" y="1955"/>
                    <a:pt x="730" y="1955"/>
                  </a:cubicBezTo>
                  <a:cubicBezTo>
                    <a:pt x="731" y="1955"/>
                    <a:pt x="731" y="1955"/>
                    <a:pt x="732" y="1955"/>
                  </a:cubicBezTo>
                  <a:moveTo>
                    <a:pt x="646" y="1975"/>
                  </a:moveTo>
                  <a:cubicBezTo>
                    <a:pt x="645" y="1975"/>
                    <a:pt x="645" y="1974"/>
                    <a:pt x="645" y="1975"/>
                  </a:cubicBezTo>
                  <a:cubicBezTo>
                    <a:pt x="645" y="1975"/>
                    <a:pt x="644" y="1975"/>
                    <a:pt x="644" y="1975"/>
                  </a:cubicBezTo>
                  <a:cubicBezTo>
                    <a:pt x="644" y="1976"/>
                    <a:pt x="644" y="1976"/>
                    <a:pt x="644" y="1976"/>
                  </a:cubicBezTo>
                  <a:cubicBezTo>
                    <a:pt x="645" y="1976"/>
                    <a:pt x="645" y="1975"/>
                    <a:pt x="646" y="1975"/>
                  </a:cubicBezTo>
                  <a:moveTo>
                    <a:pt x="373" y="127"/>
                  </a:moveTo>
                  <a:cubicBezTo>
                    <a:pt x="374" y="126"/>
                    <a:pt x="374" y="126"/>
                    <a:pt x="375" y="126"/>
                  </a:cubicBezTo>
                  <a:cubicBezTo>
                    <a:pt x="375" y="126"/>
                    <a:pt x="374" y="126"/>
                    <a:pt x="374" y="126"/>
                  </a:cubicBezTo>
                  <a:cubicBezTo>
                    <a:pt x="373" y="126"/>
                    <a:pt x="373" y="126"/>
                    <a:pt x="372" y="126"/>
                  </a:cubicBezTo>
                  <a:cubicBezTo>
                    <a:pt x="372" y="126"/>
                    <a:pt x="373" y="126"/>
                    <a:pt x="373" y="127"/>
                  </a:cubicBezTo>
                  <a:moveTo>
                    <a:pt x="595" y="1938"/>
                  </a:moveTo>
                  <a:cubicBezTo>
                    <a:pt x="595" y="1938"/>
                    <a:pt x="594" y="1937"/>
                    <a:pt x="594" y="1937"/>
                  </a:cubicBezTo>
                  <a:cubicBezTo>
                    <a:pt x="594" y="1937"/>
                    <a:pt x="594" y="1937"/>
                    <a:pt x="594" y="1937"/>
                  </a:cubicBezTo>
                  <a:cubicBezTo>
                    <a:pt x="594" y="1938"/>
                    <a:pt x="594" y="1938"/>
                    <a:pt x="594" y="1939"/>
                  </a:cubicBezTo>
                  <a:cubicBezTo>
                    <a:pt x="595" y="1939"/>
                    <a:pt x="595" y="1938"/>
                    <a:pt x="595" y="1938"/>
                  </a:cubicBezTo>
                  <a:moveTo>
                    <a:pt x="383" y="109"/>
                  </a:moveTo>
                  <a:cubicBezTo>
                    <a:pt x="383" y="109"/>
                    <a:pt x="383" y="109"/>
                    <a:pt x="383" y="110"/>
                  </a:cubicBezTo>
                  <a:cubicBezTo>
                    <a:pt x="383" y="110"/>
                    <a:pt x="383" y="110"/>
                    <a:pt x="384" y="110"/>
                  </a:cubicBezTo>
                  <a:cubicBezTo>
                    <a:pt x="384" y="110"/>
                    <a:pt x="384" y="110"/>
                    <a:pt x="384" y="110"/>
                  </a:cubicBezTo>
                  <a:cubicBezTo>
                    <a:pt x="384" y="109"/>
                    <a:pt x="384" y="109"/>
                    <a:pt x="383" y="109"/>
                  </a:cubicBezTo>
                  <a:moveTo>
                    <a:pt x="582" y="1939"/>
                  </a:moveTo>
                  <a:cubicBezTo>
                    <a:pt x="582" y="1938"/>
                    <a:pt x="582" y="1938"/>
                    <a:pt x="582" y="1938"/>
                  </a:cubicBezTo>
                  <a:cubicBezTo>
                    <a:pt x="582" y="1937"/>
                    <a:pt x="582" y="1937"/>
                    <a:pt x="582" y="1937"/>
                  </a:cubicBezTo>
                  <a:cubicBezTo>
                    <a:pt x="582" y="1938"/>
                    <a:pt x="581" y="1938"/>
                    <a:pt x="581" y="1938"/>
                  </a:cubicBezTo>
                  <a:cubicBezTo>
                    <a:pt x="581" y="1939"/>
                    <a:pt x="582" y="1939"/>
                    <a:pt x="582" y="1939"/>
                  </a:cubicBezTo>
                  <a:moveTo>
                    <a:pt x="837" y="1938"/>
                  </a:moveTo>
                  <a:cubicBezTo>
                    <a:pt x="837" y="1937"/>
                    <a:pt x="836" y="1937"/>
                    <a:pt x="836" y="1937"/>
                  </a:cubicBezTo>
                  <a:cubicBezTo>
                    <a:pt x="836" y="1937"/>
                    <a:pt x="835" y="1937"/>
                    <a:pt x="835" y="1937"/>
                  </a:cubicBezTo>
                  <a:cubicBezTo>
                    <a:pt x="835" y="1937"/>
                    <a:pt x="835" y="1938"/>
                    <a:pt x="835" y="1938"/>
                  </a:cubicBezTo>
                  <a:cubicBezTo>
                    <a:pt x="836" y="1938"/>
                    <a:pt x="836" y="1938"/>
                    <a:pt x="837" y="1938"/>
                  </a:cubicBezTo>
                  <a:moveTo>
                    <a:pt x="629" y="97"/>
                  </a:moveTo>
                  <a:cubicBezTo>
                    <a:pt x="629" y="97"/>
                    <a:pt x="629" y="97"/>
                    <a:pt x="628" y="97"/>
                  </a:cubicBezTo>
                  <a:cubicBezTo>
                    <a:pt x="629" y="97"/>
                    <a:pt x="629" y="98"/>
                    <a:pt x="629" y="98"/>
                  </a:cubicBezTo>
                  <a:cubicBezTo>
                    <a:pt x="630" y="98"/>
                    <a:pt x="630" y="97"/>
                    <a:pt x="630" y="97"/>
                  </a:cubicBezTo>
                  <a:cubicBezTo>
                    <a:pt x="630" y="97"/>
                    <a:pt x="630" y="97"/>
                    <a:pt x="629" y="97"/>
                  </a:cubicBezTo>
                  <a:moveTo>
                    <a:pt x="2" y="1879"/>
                  </a:moveTo>
                  <a:cubicBezTo>
                    <a:pt x="1" y="1879"/>
                    <a:pt x="1" y="1879"/>
                    <a:pt x="1" y="1878"/>
                  </a:cubicBezTo>
                  <a:cubicBezTo>
                    <a:pt x="1" y="1879"/>
                    <a:pt x="1" y="1879"/>
                    <a:pt x="1" y="1879"/>
                  </a:cubicBezTo>
                  <a:cubicBezTo>
                    <a:pt x="1" y="1879"/>
                    <a:pt x="1" y="1880"/>
                    <a:pt x="1" y="1880"/>
                  </a:cubicBezTo>
                  <a:cubicBezTo>
                    <a:pt x="1" y="1880"/>
                    <a:pt x="1" y="1880"/>
                    <a:pt x="2" y="1879"/>
                  </a:cubicBezTo>
                  <a:moveTo>
                    <a:pt x="177" y="2094"/>
                  </a:moveTo>
                  <a:cubicBezTo>
                    <a:pt x="177" y="2094"/>
                    <a:pt x="176" y="2094"/>
                    <a:pt x="176" y="2094"/>
                  </a:cubicBezTo>
                  <a:cubicBezTo>
                    <a:pt x="176" y="2094"/>
                    <a:pt x="176" y="2095"/>
                    <a:pt x="177" y="2095"/>
                  </a:cubicBezTo>
                  <a:cubicBezTo>
                    <a:pt x="177" y="2095"/>
                    <a:pt x="177" y="2095"/>
                    <a:pt x="177" y="2095"/>
                  </a:cubicBezTo>
                  <a:cubicBezTo>
                    <a:pt x="177" y="2095"/>
                    <a:pt x="177" y="2094"/>
                    <a:pt x="177" y="2094"/>
                  </a:cubicBezTo>
                  <a:moveTo>
                    <a:pt x="178" y="2082"/>
                  </a:moveTo>
                  <a:cubicBezTo>
                    <a:pt x="178" y="2082"/>
                    <a:pt x="178" y="2081"/>
                    <a:pt x="178" y="2081"/>
                  </a:cubicBezTo>
                  <a:cubicBezTo>
                    <a:pt x="177" y="2081"/>
                    <a:pt x="177" y="2081"/>
                    <a:pt x="177" y="2081"/>
                  </a:cubicBezTo>
                  <a:cubicBezTo>
                    <a:pt x="177" y="2082"/>
                    <a:pt x="178" y="2082"/>
                    <a:pt x="178" y="2083"/>
                  </a:cubicBezTo>
                  <a:cubicBezTo>
                    <a:pt x="178" y="2083"/>
                    <a:pt x="178" y="2082"/>
                    <a:pt x="178" y="2082"/>
                  </a:cubicBezTo>
                  <a:moveTo>
                    <a:pt x="179" y="2070"/>
                  </a:moveTo>
                  <a:cubicBezTo>
                    <a:pt x="179" y="2069"/>
                    <a:pt x="179" y="2069"/>
                    <a:pt x="179" y="2069"/>
                  </a:cubicBezTo>
                  <a:cubicBezTo>
                    <a:pt x="178" y="2069"/>
                    <a:pt x="178" y="2069"/>
                    <a:pt x="178" y="2069"/>
                  </a:cubicBezTo>
                  <a:cubicBezTo>
                    <a:pt x="178" y="2070"/>
                    <a:pt x="178" y="2070"/>
                    <a:pt x="179" y="2070"/>
                  </a:cubicBezTo>
                  <a:cubicBezTo>
                    <a:pt x="179" y="2070"/>
                    <a:pt x="179" y="2070"/>
                    <a:pt x="179" y="2070"/>
                  </a:cubicBezTo>
                  <a:moveTo>
                    <a:pt x="481" y="102"/>
                  </a:moveTo>
                  <a:cubicBezTo>
                    <a:pt x="481" y="103"/>
                    <a:pt x="481" y="103"/>
                    <a:pt x="481" y="103"/>
                  </a:cubicBezTo>
                  <a:cubicBezTo>
                    <a:pt x="481" y="103"/>
                    <a:pt x="481" y="103"/>
                    <a:pt x="482" y="103"/>
                  </a:cubicBezTo>
                  <a:cubicBezTo>
                    <a:pt x="482" y="103"/>
                    <a:pt x="482" y="103"/>
                    <a:pt x="482" y="103"/>
                  </a:cubicBezTo>
                  <a:cubicBezTo>
                    <a:pt x="482" y="103"/>
                    <a:pt x="482" y="103"/>
                    <a:pt x="481" y="102"/>
                  </a:cubicBezTo>
                  <a:moveTo>
                    <a:pt x="26" y="1900"/>
                  </a:moveTo>
                  <a:cubicBezTo>
                    <a:pt x="25" y="1900"/>
                    <a:pt x="25" y="1900"/>
                    <a:pt x="25" y="1900"/>
                  </a:cubicBezTo>
                  <a:cubicBezTo>
                    <a:pt x="25" y="1900"/>
                    <a:pt x="25" y="1900"/>
                    <a:pt x="25" y="1901"/>
                  </a:cubicBezTo>
                  <a:cubicBezTo>
                    <a:pt x="25" y="1901"/>
                    <a:pt x="25" y="1901"/>
                    <a:pt x="25" y="1902"/>
                  </a:cubicBezTo>
                  <a:cubicBezTo>
                    <a:pt x="25" y="1901"/>
                    <a:pt x="25" y="1901"/>
                    <a:pt x="26" y="1900"/>
                  </a:cubicBezTo>
                  <a:moveTo>
                    <a:pt x="1435" y="1913"/>
                  </a:moveTo>
                  <a:cubicBezTo>
                    <a:pt x="1435" y="1912"/>
                    <a:pt x="1435" y="1912"/>
                    <a:pt x="1435" y="1912"/>
                  </a:cubicBezTo>
                  <a:cubicBezTo>
                    <a:pt x="1435" y="1912"/>
                    <a:pt x="1434" y="1911"/>
                    <a:pt x="1434" y="1911"/>
                  </a:cubicBezTo>
                  <a:cubicBezTo>
                    <a:pt x="1434" y="1912"/>
                    <a:pt x="1434" y="1912"/>
                    <a:pt x="1434" y="1913"/>
                  </a:cubicBezTo>
                  <a:cubicBezTo>
                    <a:pt x="1434" y="1913"/>
                    <a:pt x="1434" y="1913"/>
                    <a:pt x="1435" y="1913"/>
                  </a:cubicBezTo>
                  <a:moveTo>
                    <a:pt x="38" y="2036"/>
                  </a:moveTo>
                  <a:cubicBezTo>
                    <a:pt x="38" y="2035"/>
                    <a:pt x="38" y="2035"/>
                    <a:pt x="38" y="2035"/>
                  </a:cubicBezTo>
                  <a:cubicBezTo>
                    <a:pt x="37" y="2035"/>
                    <a:pt x="37" y="2036"/>
                    <a:pt x="37" y="2036"/>
                  </a:cubicBezTo>
                  <a:cubicBezTo>
                    <a:pt x="37" y="2036"/>
                    <a:pt x="37" y="2037"/>
                    <a:pt x="38" y="2037"/>
                  </a:cubicBezTo>
                  <a:cubicBezTo>
                    <a:pt x="38" y="2036"/>
                    <a:pt x="38" y="2036"/>
                    <a:pt x="38" y="2036"/>
                  </a:cubicBezTo>
                  <a:moveTo>
                    <a:pt x="728" y="1919"/>
                  </a:moveTo>
                  <a:cubicBezTo>
                    <a:pt x="728" y="1919"/>
                    <a:pt x="727" y="1919"/>
                    <a:pt x="727" y="1919"/>
                  </a:cubicBezTo>
                  <a:cubicBezTo>
                    <a:pt x="727" y="1919"/>
                    <a:pt x="727" y="1919"/>
                    <a:pt x="726" y="1919"/>
                  </a:cubicBezTo>
                  <a:cubicBezTo>
                    <a:pt x="727" y="1920"/>
                    <a:pt x="727" y="1920"/>
                    <a:pt x="728" y="1920"/>
                  </a:cubicBezTo>
                  <a:cubicBezTo>
                    <a:pt x="728" y="1920"/>
                    <a:pt x="728" y="1919"/>
                    <a:pt x="728" y="1919"/>
                  </a:cubicBezTo>
                  <a:moveTo>
                    <a:pt x="689" y="1920"/>
                  </a:moveTo>
                  <a:cubicBezTo>
                    <a:pt x="688" y="1920"/>
                    <a:pt x="688" y="1920"/>
                    <a:pt x="687" y="1920"/>
                  </a:cubicBezTo>
                  <a:cubicBezTo>
                    <a:pt x="687" y="1920"/>
                    <a:pt x="687" y="1920"/>
                    <a:pt x="687" y="1920"/>
                  </a:cubicBezTo>
                  <a:cubicBezTo>
                    <a:pt x="688" y="1920"/>
                    <a:pt x="688" y="1921"/>
                    <a:pt x="688" y="1921"/>
                  </a:cubicBezTo>
                  <a:cubicBezTo>
                    <a:pt x="688" y="1921"/>
                    <a:pt x="689" y="1920"/>
                    <a:pt x="689" y="1920"/>
                  </a:cubicBezTo>
                  <a:moveTo>
                    <a:pt x="694" y="1923"/>
                  </a:moveTo>
                  <a:cubicBezTo>
                    <a:pt x="694" y="1923"/>
                    <a:pt x="693" y="1923"/>
                    <a:pt x="693" y="1923"/>
                  </a:cubicBezTo>
                  <a:cubicBezTo>
                    <a:pt x="693" y="1923"/>
                    <a:pt x="693" y="1923"/>
                    <a:pt x="693" y="1924"/>
                  </a:cubicBezTo>
                  <a:cubicBezTo>
                    <a:pt x="693" y="1924"/>
                    <a:pt x="693" y="1924"/>
                    <a:pt x="693" y="1924"/>
                  </a:cubicBezTo>
                  <a:cubicBezTo>
                    <a:pt x="693" y="1924"/>
                    <a:pt x="694" y="1924"/>
                    <a:pt x="694" y="1923"/>
                  </a:cubicBezTo>
                  <a:moveTo>
                    <a:pt x="638" y="1924"/>
                  </a:moveTo>
                  <a:cubicBezTo>
                    <a:pt x="637" y="1924"/>
                    <a:pt x="637" y="1924"/>
                    <a:pt x="637" y="1924"/>
                  </a:cubicBezTo>
                  <a:cubicBezTo>
                    <a:pt x="637" y="1925"/>
                    <a:pt x="637" y="1925"/>
                    <a:pt x="637" y="1925"/>
                  </a:cubicBezTo>
                  <a:cubicBezTo>
                    <a:pt x="638" y="1925"/>
                    <a:pt x="638" y="1925"/>
                    <a:pt x="638" y="1925"/>
                  </a:cubicBezTo>
                  <a:cubicBezTo>
                    <a:pt x="638" y="1925"/>
                    <a:pt x="638" y="1924"/>
                    <a:pt x="638" y="1924"/>
                  </a:cubicBezTo>
                  <a:moveTo>
                    <a:pt x="473" y="104"/>
                  </a:moveTo>
                  <a:cubicBezTo>
                    <a:pt x="472" y="104"/>
                    <a:pt x="472" y="103"/>
                    <a:pt x="471" y="103"/>
                  </a:cubicBezTo>
                  <a:cubicBezTo>
                    <a:pt x="471" y="103"/>
                    <a:pt x="471" y="104"/>
                    <a:pt x="471" y="104"/>
                  </a:cubicBezTo>
                  <a:cubicBezTo>
                    <a:pt x="472" y="104"/>
                    <a:pt x="472" y="104"/>
                    <a:pt x="472" y="104"/>
                  </a:cubicBezTo>
                  <a:cubicBezTo>
                    <a:pt x="472" y="104"/>
                    <a:pt x="473" y="104"/>
                    <a:pt x="473" y="104"/>
                  </a:cubicBezTo>
                  <a:moveTo>
                    <a:pt x="635" y="1927"/>
                  </a:moveTo>
                  <a:cubicBezTo>
                    <a:pt x="635" y="1926"/>
                    <a:pt x="635" y="1926"/>
                    <a:pt x="635" y="1926"/>
                  </a:cubicBezTo>
                  <a:cubicBezTo>
                    <a:pt x="634" y="1926"/>
                    <a:pt x="634" y="1926"/>
                    <a:pt x="634" y="1926"/>
                  </a:cubicBezTo>
                  <a:cubicBezTo>
                    <a:pt x="634" y="1927"/>
                    <a:pt x="634" y="1927"/>
                    <a:pt x="635" y="1927"/>
                  </a:cubicBezTo>
                  <a:cubicBezTo>
                    <a:pt x="635" y="1927"/>
                    <a:pt x="635" y="1927"/>
                    <a:pt x="635" y="1927"/>
                  </a:cubicBezTo>
                  <a:moveTo>
                    <a:pt x="669" y="1929"/>
                  </a:moveTo>
                  <a:cubicBezTo>
                    <a:pt x="668" y="1930"/>
                    <a:pt x="668" y="1930"/>
                    <a:pt x="668" y="1930"/>
                  </a:cubicBezTo>
                  <a:cubicBezTo>
                    <a:pt x="668" y="1930"/>
                    <a:pt x="669" y="1930"/>
                    <a:pt x="669" y="1930"/>
                  </a:cubicBezTo>
                  <a:cubicBezTo>
                    <a:pt x="669" y="1930"/>
                    <a:pt x="669" y="1930"/>
                    <a:pt x="670" y="1930"/>
                  </a:cubicBezTo>
                  <a:cubicBezTo>
                    <a:pt x="669" y="1930"/>
                    <a:pt x="669" y="1929"/>
                    <a:pt x="669" y="1929"/>
                  </a:cubicBezTo>
                  <a:moveTo>
                    <a:pt x="578" y="1931"/>
                  </a:moveTo>
                  <a:cubicBezTo>
                    <a:pt x="578" y="1931"/>
                    <a:pt x="578" y="1931"/>
                    <a:pt x="578" y="1931"/>
                  </a:cubicBezTo>
                  <a:cubicBezTo>
                    <a:pt x="578" y="1931"/>
                    <a:pt x="578" y="1930"/>
                    <a:pt x="578" y="1930"/>
                  </a:cubicBezTo>
                  <a:cubicBezTo>
                    <a:pt x="577" y="1930"/>
                    <a:pt x="577" y="1931"/>
                    <a:pt x="577" y="1931"/>
                  </a:cubicBezTo>
                  <a:cubicBezTo>
                    <a:pt x="577" y="1931"/>
                    <a:pt x="577" y="1931"/>
                    <a:pt x="578" y="1931"/>
                  </a:cubicBezTo>
                  <a:moveTo>
                    <a:pt x="373" y="153"/>
                  </a:moveTo>
                  <a:cubicBezTo>
                    <a:pt x="372" y="153"/>
                    <a:pt x="372" y="152"/>
                    <a:pt x="372" y="152"/>
                  </a:cubicBezTo>
                  <a:cubicBezTo>
                    <a:pt x="372" y="152"/>
                    <a:pt x="371" y="153"/>
                    <a:pt x="371" y="153"/>
                  </a:cubicBezTo>
                  <a:cubicBezTo>
                    <a:pt x="372" y="153"/>
                    <a:pt x="372" y="153"/>
                    <a:pt x="373" y="153"/>
                  </a:cubicBezTo>
                  <a:cubicBezTo>
                    <a:pt x="373" y="153"/>
                    <a:pt x="373" y="153"/>
                    <a:pt x="373" y="153"/>
                  </a:cubicBezTo>
                  <a:moveTo>
                    <a:pt x="541" y="1932"/>
                  </a:moveTo>
                  <a:cubicBezTo>
                    <a:pt x="541" y="1932"/>
                    <a:pt x="541" y="1932"/>
                    <a:pt x="541" y="1931"/>
                  </a:cubicBezTo>
                  <a:cubicBezTo>
                    <a:pt x="540" y="1932"/>
                    <a:pt x="540" y="1932"/>
                    <a:pt x="540" y="1932"/>
                  </a:cubicBezTo>
                  <a:cubicBezTo>
                    <a:pt x="540" y="1933"/>
                    <a:pt x="540" y="1933"/>
                    <a:pt x="541" y="1933"/>
                  </a:cubicBezTo>
                  <a:cubicBezTo>
                    <a:pt x="541" y="1933"/>
                    <a:pt x="541" y="1932"/>
                    <a:pt x="541" y="1932"/>
                  </a:cubicBezTo>
                  <a:moveTo>
                    <a:pt x="657" y="1931"/>
                  </a:moveTo>
                  <a:cubicBezTo>
                    <a:pt x="657" y="1931"/>
                    <a:pt x="657" y="1932"/>
                    <a:pt x="656" y="1932"/>
                  </a:cubicBezTo>
                  <a:cubicBezTo>
                    <a:pt x="657" y="1932"/>
                    <a:pt x="657" y="1932"/>
                    <a:pt x="657" y="1932"/>
                  </a:cubicBezTo>
                  <a:cubicBezTo>
                    <a:pt x="657" y="1932"/>
                    <a:pt x="658" y="1932"/>
                    <a:pt x="658" y="1932"/>
                  </a:cubicBezTo>
                  <a:cubicBezTo>
                    <a:pt x="658" y="1931"/>
                    <a:pt x="657" y="1931"/>
                    <a:pt x="657" y="1931"/>
                  </a:cubicBezTo>
                  <a:moveTo>
                    <a:pt x="295" y="153"/>
                  </a:moveTo>
                  <a:cubicBezTo>
                    <a:pt x="295" y="153"/>
                    <a:pt x="295" y="152"/>
                    <a:pt x="295" y="152"/>
                  </a:cubicBezTo>
                  <a:cubicBezTo>
                    <a:pt x="294" y="152"/>
                    <a:pt x="294" y="153"/>
                    <a:pt x="294" y="153"/>
                  </a:cubicBezTo>
                  <a:cubicBezTo>
                    <a:pt x="294" y="153"/>
                    <a:pt x="294" y="153"/>
                    <a:pt x="294" y="153"/>
                  </a:cubicBezTo>
                  <a:cubicBezTo>
                    <a:pt x="294" y="153"/>
                    <a:pt x="295" y="153"/>
                    <a:pt x="295" y="153"/>
                  </a:cubicBezTo>
                  <a:moveTo>
                    <a:pt x="413" y="1936"/>
                  </a:moveTo>
                  <a:cubicBezTo>
                    <a:pt x="413" y="1936"/>
                    <a:pt x="413" y="1935"/>
                    <a:pt x="413" y="1935"/>
                  </a:cubicBezTo>
                  <a:cubicBezTo>
                    <a:pt x="413" y="1935"/>
                    <a:pt x="412" y="1935"/>
                    <a:pt x="412" y="1935"/>
                  </a:cubicBezTo>
                  <a:cubicBezTo>
                    <a:pt x="412" y="1935"/>
                    <a:pt x="412" y="1936"/>
                    <a:pt x="412" y="1936"/>
                  </a:cubicBezTo>
                  <a:cubicBezTo>
                    <a:pt x="412" y="1936"/>
                    <a:pt x="413" y="1936"/>
                    <a:pt x="413" y="1936"/>
                  </a:cubicBezTo>
                  <a:moveTo>
                    <a:pt x="460" y="153"/>
                  </a:moveTo>
                  <a:cubicBezTo>
                    <a:pt x="461" y="152"/>
                    <a:pt x="461" y="152"/>
                    <a:pt x="461" y="152"/>
                  </a:cubicBezTo>
                  <a:cubicBezTo>
                    <a:pt x="461" y="152"/>
                    <a:pt x="461" y="152"/>
                    <a:pt x="460" y="151"/>
                  </a:cubicBezTo>
                  <a:cubicBezTo>
                    <a:pt x="460" y="151"/>
                    <a:pt x="460" y="152"/>
                    <a:pt x="460" y="152"/>
                  </a:cubicBezTo>
                  <a:cubicBezTo>
                    <a:pt x="460" y="152"/>
                    <a:pt x="460" y="152"/>
                    <a:pt x="460" y="153"/>
                  </a:cubicBezTo>
                  <a:moveTo>
                    <a:pt x="422" y="109"/>
                  </a:moveTo>
                  <a:cubicBezTo>
                    <a:pt x="422" y="109"/>
                    <a:pt x="422" y="108"/>
                    <a:pt x="421" y="108"/>
                  </a:cubicBezTo>
                  <a:cubicBezTo>
                    <a:pt x="421" y="108"/>
                    <a:pt x="421" y="108"/>
                    <a:pt x="420" y="109"/>
                  </a:cubicBezTo>
                  <a:cubicBezTo>
                    <a:pt x="420" y="109"/>
                    <a:pt x="420" y="109"/>
                    <a:pt x="421" y="109"/>
                  </a:cubicBezTo>
                  <a:cubicBezTo>
                    <a:pt x="421" y="109"/>
                    <a:pt x="421" y="109"/>
                    <a:pt x="422" y="109"/>
                  </a:cubicBezTo>
                  <a:moveTo>
                    <a:pt x="451" y="151"/>
                  </a:moveTo>
                  <a:cubicBezTo>
                    <a:pt x="451" y="151"/>
                    <a:pt x="450" y="150"/>
                    <a:pt x="450" y="151"/>
                  </a:cubicBezTo>
                  <a:cubicBezTo>
                    <a:pt x="450" y="151"/>
                    <a:pt x="449" y="151"/>
                    <a:pt x="449" y="151"/>
                  </a:cubicBezTo>
                  <a:cubicBezTo>
                    <a:pt x="449" y="151"/>
                    <a:pt x="449" y="151"/>
                    <a:pt x="449" y="151"/>
                  </a:cubicBezTo>
                  <a:cubicBezTo>
                    <a:pt x="450" y="151"/>
                    <a:pt x="450" y="151"/>
                    <a:pt x="451" y="151"/>
                  </a:cubicBezTo>
                  <a:moveTo>
                    <a:pt x="306" y="151"/>
                  </a:moveTo>
                  <a:cubicBezTo>
                    <a:pt x="305" y="151"/>
                    <a:pt x="305" y="151"/>
                    <a:pt x="305" y="151"/>
                  </a:cubicBezTo>
                  <a:cubicBezTo>
                    <a:pt x="305" y="151"/>
                    <a:pt x="305" y="152"/>
                    <a:pt x="305" y="152"/>
                  </a:cubicBezTo>
                  <a:cubicBezTo>
                    <a:pt x="305" y="152"/>
                    <a:pt x="306" y="152"/>
                    <a:pt x="306" y="152"/>
                  </a:cubicBezTo>
                  <a:cubicBezTo>
                    <a:pt x="306" y="151"/>
                    <a:pt x="306" y="151"/>
                    <a:pt x="306" y="151"/>
                  </a:cubicBezTo>
                  <a:moveTo>
                    <a:pt x="543" y="1961"/>
                  </a:moveTo>
                  <a:cubicBezTo>
                    <a:pt x="543" y="1960"/>
                    <a:pt x="543" y="1960"/>
                    <a:pt x="543" y="1960"/>
                  </a:cubicBezTo>
                  <a:cubicBezTo>
                    <a:pt x="543" y="1960"/>
                    <a:pt x="543" y="1959"/>
                    <a:pt x="542" y="1959"/>
                  </a:cubicBezTo>
                  <a:cubicBezTo>
                    <a:pt x="542" y="1960"/>
                    <a:pt x="542" y="1960"/>
                    <a:pt x="542" y="1961"/>
                  </a:cubicBezTo>
                  <a:cubicBezTo>
                    <a:pt x="542" y="1961"/>
                    <a:pt x="542" y="1961"/>
                    <a:pt x="543" y="1961"/>
                  </a:cubicBezTo>
                  <a:moveTo>
                    <a:pt x="402" y="1973"/>
                  </a:moveTo>
                  <a:cubicBezTo>
                    <a:pt x="402" y="1973"/>
                    <a:pt x="401" y="1973"/>
                    <a:pt x="401" y="1973"/>
                  </a:cubicBezTo>
                  <a:cubicBezTo>
                    <a:pt x="401" y="1973"/>
                    <a:pt x="400" y="1973"/>
                    <a:pt x="400" y="1973"/>
                  </a:cubicBezTo>
                  <a:cubicBezTo>
                    <a:pt x="400" y="1973"/>
                    <a:pt x="400" y="1973"/>
                    <a:pt x="400" y="1973"/>
                  </a:cubicBezTo>
                  <a:cubicBezTo>
                    <a:pt x="401" y="1974"/>
                    <a:pt x="401" y="1973"/>
                    <a:pt x="402" y="1973"/>
                  </a:cubicBezTo>
                  <a:moveTo>
                    <a:pt x="654" y="1958"/>
                  </a:moveTo>
                  <a:cubicBezTo>
                    <a:pt x="654" y="1958"/>
                    <a:pt x="654" y="1958"/>
                    <a:pt x="653" y="1959"/>
                  </a:cubicBezTo>
                  <a:cubicBezTo>
                    <a:pt x="654" y="1959"/>
                    <a:pt x="654" y="1959"/>
                    <a:pt x="654" y="1959"/>
                  </a:cubicBezTo>
                  <a:cubicBezTo>
                    <a:pt x="654" y="1959"/>
                    <a:pt x="655" y="1959"/>
                    <a:pt x="655" y="1959"/>
                  </a:cubicBezTo>
                  <a:cubicBezTo>
                    <a:pt x="655" y="1958"/>
                    <a:pt x="655" y="1958"/>
                    <a:pt x="654" y="1958"/>
                  </a:cubicBezTo>
                  <a:moveTo>
                    <a:pt x="496" y="1958"/>
                  </a:moveTo>
                  <a:cubicBezTo>
                    <a:pt x="495" y="1958"/>
                    <a:pt x="495" y="1958"/>
                    <a:pt x="495" y="1958"/>
                  </a:cubicBezTo>
                  <a:cubicBezTo>
                    <a:pt x="494" y="1958"/>
                    <a:pt x="494" y="1959"/>
                    <a:pt x="494" y="1959"/>
                  </a:cubicBezTo>
                  <a:cubicBezTo>
                    <a:pt x="495" y="1959"/>
                    <a:pt x="495" y="1959"/>
                    <a:pt x="495" y="1959"/>
                  </a:cubicBezTo>
                  <a:cubicBezTo>
                    <a:pt x="496" y="1959"/>
                    <a:pt x="496" y="1959"/>
                    <a:pt x="496" y="1958"/>
                  </a:cubicBezTo>
                  <a:moveTo>
                    <a:pt x="1063" y="62"/>
                  </a:moveTo>
                  <a:cubicBezTo>
                    <a:pt x="1063" y="62"/>
                    <a:pt x="1062" y="62"/>
                    <a:pt x="1062" y="62"/>
                  </a:cubicBezTo>
                  <a:cubicBezTo>
                    <a:pt x="1062" y="62"/>
                    <a:pt x="1062" y="63"/>
                    <a:pt x="1062" y="63"/>
                  </a:cubicBezTo>
                  <a:cubicBezTo>
                    <a:pt x="1062" y="63"/>
                    <a:pt x="1062" y="63"/>
                    <a:pt x="1063" y="63"/>
                  </a:cubicBezTo>
                  <a:cubicBezTo>
                    <a:pt x="1063" y="63"/>
                    <a:pt x="1063" y="63"/>
                    <a:pt x="1063" y="62"/>
                  </a:cubicBezTo>
                  <a:moveTo>
                    <a:pt x="764" y="1958"/>
                  </a:moveTo>
                  <a:cubicBezTo>
                    <a:pt x="764" y="1958"/>
                    <a:pt x="763" y="1957"/>
                    <a:pt x="763" y="1957"/>
                  </a:cubicBezTo>
                  <a:cubicBezTo>
                    <a:pt x="763" y="1957"/>
                    <a:pt x="762" y="1958"/>
                    <a:pt x="762" y="1958"/>
                  </a:cubicBezTo>
                  <a:cubicBezTo>
                    <a:pt x="762" y="1958"/>
                    <a:pt x="762" y="1958"/>
                    <a:pt x="763" y="1958"/>
                  </a:cubicBezTo>
                  <a:cubicBezTo>
                    <a:pt x="763" y="1958"/>
                    <a:pt x="763" y="1958"/>
                    <a:pt x="764" y="1958"/>
                  </a:cubicBezTo>
                  <a:moveTo>
                    <a:pt x="720" y="1958"/>
                  </a:moveTo>
                  <a:cubicBezTo>
                    <a:pt x="719" y="1958"/>
                    <a:pt x="719" y="1957"/>
                    <a:pt x="719" y="1957"/>
                  </a:cubicBezTo>
                  <a:cubicBezTo>
                    <a:pt x="719" y="1957"/>
                    <a:pt x="718" y="1957"/>
                    <a:pt x="718" y="1958"/>
                  </a:cubicBezTo>
                  <a:cubicBezTo>
                    <a:pt x="718" y="1958"/>
                    <a:pt x="718" y="1958"/>
                    <a:pt x="718" y="1958"/>
                  </a:cubicBezTo>
                  <a:cubicBezTo>
                    <a:pt x="719" y="1958"/>
                    <a:pt x="719" y="1958"/>
                    <a:pt x="720" y="1958"/>
                  </a:cubicBezTo>
                  <a:moveTo>
                    <a:pt x="501" y="1958"/>
                  </a:moveTo>
                  <a:cubicBezTo>
                    <a:pt x="500" y="1958"/>
                    <a:pt x="500" y="1957"/>
                    <a:pt x="500" y="1957"/>
                  </a:cubicBezTo>
                  <a:cubicBezTo>
                    <a:pt x="500" y="1957"/>
                    <a:pt x="499" y="1957"/>
                    <a:pt x="499" y="1958"/>
                  </a:cubicBezTo>
                  <a:cubicBezTo>
                    <a:pt x="499" y="1958"/>
                    <a:pt x="499" y="1958"/>
                    <a:pt x="499" y="1958"/>
                  </a:cubicBezTo>
                  <a:cubicBezTo>
                    <a:pt x="500" y="1958"/>
                    <a:pt x="500" y="1958"/>
                    <a:pt x="501" y="1958"/>
                  </a:cubicBezTo>
                  <a:moveTo>
                    <a:pt x="1417" y="1957"/>
                  </a:moveTo>
                  <a:cubicBezTo>
                    <a:pt x="1418" y="1957"/>
                    <a:pt x="1418" y="1957"/>
                    <a:pt x="1418" y="1957"/>
                  </a:cubicBezTo>
                  <a:cubicBezTo>
                    <a:pt x="1418" y="1957"/>
                    <a:pt x="1418" y="1956"/>
                    <a:pt x="1417" y="1956"/>
                  </a:cubicBezTo>
                  <a:cubicBezTo>
                    <a:pt x="1417" y="1956"/>
                    <a:pt x="1417" y="1956"/>
                    <a:pt x="1417" y="1957"/>
                  </a:cubicBezTo>
                  <a:cubicBezTo>
                    <a:pt x="1417" y="1957"/>
                    <a:pt x="1417" y="1957"/>
                    <a:pt x="1417" y="1957"/>
                  </a:cubicBezTo>
                  <a:moveTo>
                    <a:pt x="507" y="122"/>
                  </a:moveTo>
                  <a:cubicBezTo>
                    <a:pt x="506" y="122"/>
                    <a:pt x="506" y="122"/>
                    <a:pt x="506" y="122"/>
                  </a:cubicBezTo>
                  <a:cubicBezTo>
                    <a:pt x="506" y="122"/>
                    <a:pt x="506" y="123"/>
                    <a:pt x="506" y="123"/>
                  </a:cubicBezTo>
                  <a:cubicBezTo>
                    <a:pt x="507" y="123"/>
                    <a:pt x="507" y="122"/>
                    <a:pt x="507" y="122"/>
                  </a:cubicBezTo>
                  <a:cubicBezTo>
                    <a:pt x="507" y="122"/>
                    <a:pt x="507" y="122"/>
                    <a:pt x="507" y="122"/>
                  </a:cubicBezTo>
                  <a:moveTo>
                    <a:pt x="375" y="1974"/>
                  </a:moveTo>
                  <a:cubicBezTo>
                    <a:pt x="375" y="1974"/>
                    <a:pt x="374" y="1974"/>
                    <a:pt x="374" y="1974"/>
                  </a:cubicBezTo>
                  <a:cubicBezTo>
                    <a:pt x="374" y="1974"/>
                    <a:pt x="373" y="1974"/>
                    <a:pt x="373" y="1974"/>
                  </a:cubicBezTo>
                  <a:cubicBezTo>
                    <a:pt x="373" y="1974"/>
                    <a:pt x="374" y="1974"/>
                    <a:pt x="374" y="1974"/>
                  </a:cubicBezTo>
                  <a:cubicBezTo>
                    <a:pt x="374" y="1974"/>
                    <a:pt x="375" y="1974"/>
                    <a:pt x="375" y="1974"/>
                  </a:cubicBezTo>
                  <a:moveTo>
                    <a:pt x="615" y="1974"/>
                  </a:moveTo>
                  <a:cubicBezTo>
                    <a:pt x="615" y="1974"/>
                    <a:pt x="615" y="1974"/>
                    <a:pt x="614" y="1974"/>
                  </a:cubicBezTo>
                  <a:cubicBezTo>
                    <a:pt x="614" y="1974"/>
                    <a:pt x="614" y="1974"/>
                    <a:pt x="614" y="1975"/>
                  </a:cubicBezTo>
                  <a:cubicBezTo>
                    <a:pt x="614" y="1975"/>
                    <a:pt x="614" y="1975"/>
                    <a:pt x="614" y="1975"/>
                  </a:cubicBezTo>
                  <a:cubicBezTo>
                    <a:pt x="615" y="1975"/>
                    <a:pt x="615" y="1975"/>
                    <a:pt x="615" y="1974"/>
                  </a:cubicBezTo>
                  <a:moveTo>
                    <a:pt x="815" y="1956"/>
                  </a:moveTo>
                  <a:cubicBezTo>
                    <a:pt x="815" y="1956"/>
                    <a:pt x="815" y="1956"/>
                    <a:pt x="816" y="1956"/>
                  </a:cubicBezTo>
                  <a:cubicBezTo>
                    <a:pt x="815" y="1956"/>
                    <a:pt x="815" y="1955"/>
                    <a:pt x="815" y="1955"/>
                  </a:cubicBezTo>
                  <a:cubicBezTo>
                    <a:pt x="815" y="1955"/>
                    <a:pt x="814" y="1956"/>
                    <a:pt x="814" y="1956"/>
                  </a:cubicBezTo>
                  <a:cubicBezTo>
                    <a:pt x="814" y="1956"/>
                    <a:pt x="814" y="1956"/>
                    <a:pt x="815" y="1956"/>
                  </a:cubicBezTo>
                  <a:moveTo>
                    <a:pt x="907" y="64"/>
                  </a:moveTo>
                  <a:cubicBezTo>
                    <a:pt x="907" y="64"/>
                    <a:pt x="907" y="63"/>
                    <a:pt x="906" y="63"/>
                  </a:cubicBezTo>
                  <a:cubicBezTo>
                    <a:pt x="906" y="63"/>
                    <a:pt x="906" y="63"/>
                    <a:pt x="905" y="63"/>
                  </a:cubicBezTo>
                  <a:cubicBezTo>
                    <a:pt x="905" y="63"/>
                    <a:pt x="905" y="64"/>
                    <a:pt x="905" y="64"/>
                  </a:cubicBezTo>
                  <a:cubicBezTo>
                    <a:pt x="906" y="64"/>
                    <a:pt x="906" y="64"/>
                    <a:pt x="907" y="64"/>
                  </a:cubicBezTo>
                  <a:moveTo>
                    <a:pt x="558" y="1955"/>
                  </a:moveTo>
                  <a:cubicBezTo>
                    <a:pt x="558" y="1955"/>
                    <a:pt x="558" y="1954"/>
                    <a:pt x="558" y="1954"/>
                  </a:cubicBezTo>
                  <a:cubicBezTo>
                    <a:pt x="557" y="1954"/>
                    <a:pt x="557" y="1955"/>
                    <a:pt x="557" y="1955"/>
                  </a:cubicBezTo>
                  <a:cubicBezTo>
                    <a:pt x="557" y="1955"/>
                    <a:pt x="557" y="1955"/>
                    <a:pt x="557" y="1955"/>
                  </a:cubicBezTo>
                  <a:cubicBezTo>
                    <a:pt x="557" y="1955"/>
                    <a:pt x="558" y="1955"/>
                    <a:pt x="558" y="1955"/>
                  </a:cubicBezTo>
                  <a:moveTo>
                    <a:pt x="543" y="1955"/>
                  </a:moveTo>
                  <a:cubicBezTo>
                    <a:pt x="543" y="1955"/>
                    <a:pt x="542" y="1954"/>
                    <a:pt x="542" y="1954"/>
                  </a:cubicBezTo>
                  <a:cubicBezTo>
                    <a:pt x="542" y="1954"/>
                    <a:pt x="541" y="1955"/>
                    <a:pt x="541" y="1955"/>
                  </a:cubicBezTo>
                  <a:cubicBezTo>
                    <a:pt x="541" y="1955"/>
                    <a:pt x="542" y="1955"/>
                    <a:pt x="542" y="1955"/>
                  </a:cubicBezTo>
                  <a:cubicBezTo>
                    <a:pt x="542" y="1955"/>
                    <a:pt x="543" y="1955"/>
                    <a:pt x="543" y="1955"/>
                  </a:cubicBezTo>
                  <a:moveTo>
                    <a:pt x="428" y="119"/>
                  </a:moveTo>
                  <a:cubicBezTo>
                    <a:pt x="427" y="119"/>
                    <a:pt x="427" y="119"/>
                    <a:pt x="426" y="119"/>
                  </a:cubicBezTo>
                  <a:cubicBezTo>
                    <a:pt x="426" y="119"/>
                    <a:pt x="426" y="119"/>
                    <a:pt x="426" y="119"/>
                  </a:cubicBezTo>
                  <a:cubicBezTo>
                    <a:pt x="426" y="120"/>
                    <a:pt x="427" y="120"/>
                    <a:pt x="427" y="120"/>
                  </a:cubicBezTo>
                  <a:cubicBezTo>
                    <a:pt x="427" y="120"/>
                    <a:pt x="428" y="119"/>
                    <a:pt x="428" y="119"/>
                  </a:cubicBezTo>
                  <a:moveTo>
                    <a:pt x="706" y="1954"/>
                  </a:moveTo>
                  <a:cubicBezTo>
                    <a:pt x="706" y="1954"/>
                    <a:pt x="706" y="1953"/>
                    <a:pt x="705" y="1953"/>
                  </a:cubicBezTo>
                  <a:cubicBezTo>
                    <a:pt x="705" y="1953"/>
                    <a:pt x="705" y="1954"/>
                    <a:pt x="704" y="1954"/>
                  </a:cubicBezTo>
                  <a:cubicBezTo>
                    <a:pt x="704" y="1954"/>
                    <a:pt x="705" y="1954"/>
                    <a:pt x="705" y="1954"/>
                  </a:cubicBezTo>
                  <a:cubicBezTo>
                    <a:pt x="705" y="1954"/>
                    <a:pt x="706" y="1954"/>
                    <a:pt x="706" y="1954"/>
                  </a:cubicBezTo>
                  <a:moveTo>
                    <a:pt x="563" y="1954"/>
                  </a:moveTo>
                  <a:cubicBezTo>
                    <a:pt x="563" y="1954"/>
                    <a:pt x="563" y="1953"/>
                    <a:pt x="563" y="1953"/>
                  </a:cubicBezTo>
                  <a:cubicBezTo>
                    <a:pt x="562" y="1953"/>
                    <a:pt x="562" y="1954"/>
                    <a:pt x="561" y="1954"/>
                  </a:cubicBezTo>
                  <a:cubicBezTo>
                    <a:pt x="561" y="1954"/>
                    <a:pt x="562" y="1954"/>
                    <a:pt x="562" y="1954"/>
                  </a:cubicBezTo>
                  <a:cubicBezTo>
                    <a:pt x="562" y="1954"/>
                    <a:pt x="563" y="1954"/>
                    <a:pt x="563" y="1954"/>
                  </a:cubicBezTo>
                  <a:moveTo>
                    <a:pt x="554" y="1954"/>
                  </a:moveTo>
                  <a:cubicBezTo>
                    <a:pt x="554" y="1954"/>
                    <a:pt x="554" y="1953"/>
                    <a:pt x="554" y="1953"/>
                  </a:cubicBezTo>
                  <a:cubicBezTo>
                    <a:pt x="554" y="1953"/>
                    <a:pt x="553" y="1954"/>
                    <a:pt x="553" y="1954"/>
                  </a:cubicBezTo>
                  <a:cubicBezTo>
                    <a:pt x="553" y="1954"/>
                    <a:pt x="553" y="1954"/>
                    <a:pt x="553" y="1954"/>
                  </a:cubicBezTo>
                  <a:cubicBezTo>
                    <a:pt x="553" y="1954"/>
                    <a:pt x="554" y="1954"/>
                    <a:pt x="554" y="1954"/>
                  </a:cubicBezTo>
                  <a:moveTo>
                    <a:pt x="518" y="134"/>
                  </a:moveTo>
                  <a:cubicBezTo>
                    <a:pt x="518" y="134"/>
                    <a:pt x="518" y="133"/>
                    <a:pt x="517" y="133"/>
                  </a:cubicBezTo>
                  <a:cubicBezTo>
                    <a:pt x="517" y="133"/>
                    <a:pt x="517" y="134"/>
                    <a:pt x="517" y="134"/>
                  </a:cubicBezTo>
                  <a:cubicBezTo>
                    <a:pt x="517" y="134"/>
                    <a:pt x="517" y="135"/>
                    <a:pt x="518" y="135"/>
                  </a:cubicBezTo>
                  <a:cubicBezTo>
                    <a:pt x="518" y="135"/>
                    <a:pt x="518" y="134"/>
                    <a:pt x="518" y="134"/>
                  </a:cubicBezTo>
                  <a:moveTo>
                    <a:pt x="261" y="134"/>
                  </a:moveTo>
                  <a:cubicBezTo>
                    <a:pt x="260" y="134"/>
                    <a:pt x="260" y="134"/>
                    <a:pt x="260" y="135"/>
                  </a:cubicBezTo>
                  <a:cubicBezTo>
                    <a:pt x="260" y="135"/>
                    <a:pt x="260" y="135"/>
                    <a:pt x="260" y="135"/>
                  </a:cubicBezTo>
                  <a:cubicBezTo>
                    <a:pt x="261" y="135"/>
                    <a:pt x="261" y="135"/>
                    <a:pt x="262" y="135"/>
                  </a:cubicBezTo>
                  <a:cubicBezTo>
                    <a:pt x="261" y="134"/>
                    <a:pt x="261" y="134"/>
                    <a:pt x="261" y="134"/>
                  </a:cubicBezTo>
                  <a:moveTo>
                    <a:pt x="578" y="1952"/>
                  </a:moveTo>
                  <a:cubicBezTo>
                    <a:pt x="579" y="1953"/>
                    <a:pt x="579" y="1953"/>
                    <a:pt x="579" y="1953"/>
                  </a:cubicBezTo>
                  <a:cubicBezTo>
                    <a:pt x="579" y="1953"/>
                    <a:pt x="579" y="1953"/>
                    <a:pt x="579" y="1953"/>
                  </a:cubicBezTo>
                  <a:cubicBezTo>
                    <a:pt x="579" y="1952"/>
                    <a:pt x="579" y="1952"/>
                    <a:pt x="579" y="1951"/>
                  </a:cubicBezTo>
                  <a:cubicBezTo>
                    <a:pt x="579" y="1952"/>
                    <a:pt x="579" y="1952"/>
                    <a:pt x="578" y="1952"/>
                  </a:cubicBezTo>
                  <a:moveTo>
                    <a:pt x="658" y="1966"/>
                  </a:moveTo>
                  <a:cubicBezTo>
                    <a:pt x="658" y="1966"/>
                    <a:pt x="658" y="1966"/>
                    <a:pt x="657" y="1966"/>
                  </a:cubicBezTo>
                  <a:cubicBezTo>
                    <a:pt x="657" y="1966"/>
                    <a:pt x="658" y="1967"/>
                    <a:pt x="658" y="1967"/>
                  </a:cubicBezTo>
                  <a:cubicBezTo>
                    <a:pt x="658" y="1967"/>
                    <a:pt x="659" y="1966"/>
                    <a:pt x="659" y="1966"/>
                  </a:cubicBezTo>
                  <a:cubicBezTo>
                    <a:pt x="659" y="1966"/>
                    <a:pt x="659" y="1966"/>
                    <a:pt x="658" y="1966"/>
                  </a:cubicBezTo>
                  <a:moveTo>
                    <a:pt x="414" y="129"/>
                  </a:moveTo>
                  <a:cubicBezTo>
                    <a:pt x="414" y="129"/>
                    <a:pt x="414" y="130"/>
                    <a:pt x="414" y="130"/>
                  </a:cubicBezTo>
                  <a:cubicBezTo>
                    <a:pt x="414" y="130"/>
                    <a:pt x="414" y="130"/>
                    <a:pt x="414" y="130"/>
                  </a:cubicBezTo>
                  <a:cubicBezTo>
                    <a:pt x="415" y="130"/>
                    <a:pt x="415" y="130"/>
                    <a:pt x="415" y="130"/>
                  </a:cubicBezTo>
                  <a:cubicBezTo>
                    <a:pt x="415" y="130"/>
                    <a:pt x="415" y="129"/>
                    <a:pt x="414" y="129"/>
                  </a:cubicBezTo>
                  <a:moveTo>
                    <a:pt x="491" y="1968"/>
                  </a:moveTo>
                  <a:cubicBezTo>
                    <a:pt x="491" y="1967"/>
                    <a:pt x="491" y="1967"/>
                    <a:pt x="491" y="1967"/>
                  </a:cubicBezTo>
                  <a:cubicBezTo>
                    <a:pt x="490" y="1967"/>
                    <a:pt x="490" y="1968"/>
                    <a:pt x="490" y="1968"/>
                  </a:cubicBezTo>
                  <a:cubicBezTo>
                    <a:pt x="490" y="1968"/>
                    <a:pt x="490" y="1968"/>
                    <a:pt x="491" y="1969"/>
                  </a:cubicBezTo>
                  <a:cubicBezTo>
                    <a:pt x="491" y="1968"/>
                    <a:pt x="491" y="1968"/>
                    <a:pt x="491" y="1968"/>
                  </a:cubicBezTo>
                  <a:moveTo>
                    <a:pt x="671" y="1967"/>
                  </a:moveTo>
                  <a:cubicBezTo>
                    <a:pt x="671" y="1967"/>
                    <a:pt x="670" y="1967"/>
                    <a:pt x="670" y="1967"/>
                  </a:cubicBezTo>
                  <a:cubicBezTo>
                    <a:pt x="670" y="1967"/>
                    <a:pt x="669" y="1967"/>
                    <a:pt x="669" y="1967"/>
                  </a:cubicBezTo>
                  <a:cubicBezTo>
                    <a:pt x="669" y="1967"/>
                    <a:pt x="669" y="1968"/>
                    <a:pt x="669" y="1968"/>
                  </a:cubicBezTo>
                  <a:cubicBezTo>
                    <a:pt x="670" y="1968"/>
                    <a:pt x="670" y="1968"/>
                    <a:pt x="671" y="1967"/>
                  </a:cubicBezTo>
                  <a:moveTo>
                    <a:pt x="740" y="1964"/>
                  </a:moveTo>
                  <a:cubicBezTo>
                    <a:pt x="740" y="1963"/>
                    <a:pt x="739" y="1963"/>
                    <a:pt x="739" y="1963"/>
                  </a:cubicBezTo>
                  <a:cubicBezTo>
                    <a:pt x="739" y="1963"/>
                    <a:pt x="738" y="1963"/>
                    <a:pt x="738" y="1963"/>
                  </a:cubicBezTo>
                  <a:cubicBezTo>
                    <a:pt x="738" y="1963"/>
                    <a:pt x="738" y="1964"/>
                    <a:pt x="738" y="1964"/>
                  </a:cubicBezTo>
                  <a:cubicBezTo>
                    <a:pt x="739" y="1964"/>
                    <a:pt x="739" y="1964"/>
                    <a:pt x="740" y="1964"/>
                  </a:cubicBezTo>
                  <a:moveTo>
                    <a:pt x="330" y="1969"/>
                  </a:moveTo>
                  <a:cubicBezTo>
                    <a:pt x="330" y="1968"/>
                    <a:pt x="330" y="1968"/>
                    <a:pt x="329" y="1968"/>
                  </a:cubicBezTo>
                  <a:cubicBezTo>
                    <a:pt x="329" y="1968"/>
                    <a:pt x="329" y="1968"/>
                    <a:pt x="329" y="1968"/>
                  </a:cubicBezTo>
                  <a:cubicBezTo>
                    <a:pt x="329" y="1969"/>
                    <a:pt x="329" y="1969"/>
                    <a:pt x="329" y="1970"/>
                  </a:cubicBezTo>
                  <a:cubicBezTo>
                    <a:pt x="330" y="1969"/>
                    <a:pt x="330" y="1969"/>
                    <a:pt x="330" y="1969"/>
                  </a:cubicBezTo>
                  <a:moveTo>
                    <a:pt x="342" y="1968"/>
                  </a:moveTo>
                  <a:cubicBezTo>
                    <a:pt x="342" y="1968"/>
                    <a:pt x="342" y="1968"/>
                    <a:pt x="342" y="1968"/>
                  </a:cubicBezTo>
                  <a:cubicBezTo>
                    <a:pt x="341" y="1968"/>
                    <a:pt x="341" y="1968"/>
                    <a:pt x="340" y="1968"/>
                  </a:cubicBezTo>
                  <a:cubicBezTo>
                    <a:pt x="341" y="1968"/>
                    <a:pt x="341" y="1969"/>
                    <a:pt x="341" y="1969"/>
                  </a:cubicBezTo>
                  <a:cubicBezTo>
                    <a:pt x="342" y="1969"/>
                    <a:pt x="342" y="1968"/>
                    <a:pt x="342" y="1968"/>
                  </a:cubicBezTo>
                  <a:moveTo>
                    <a:pt x="451" y="1964"/>
                  </a:moveTo>
                  <a:cubicBezTo>
                    <a:pt x="451" y="1964"/>
                    <a:pt x="451" y="1965"/>
                    <a:pt x="451" y="1965"/>
                  </a:cubicBezTo>
                  <a:cubicBezTo>
                    <a:pt x="451" y="1964"/>
                    <a:pt x="452" y="1964"/>
                    <a:pt x="452" y="1964"/>
                  </a:cubicBezTo>
                  <a:cubicBezTo>
                    <a:pt x="452" y="1963"/>
                    <a:pt x="451" y="1963"/>
                    <a:pt x="451" y="1963"/>
                  </a:cubicBezTo>
                  <a:cubicBezTo>
                    <a:pt x="451" y="1963"/>
                    <a:pt x="451" y="1964"/>
                    <a:pt x="451" y="1964"/>
                  </a:cubicBezTo>
                  <a:moveTo>
                    <a:pt x="657" y="1968"/>
                  </a:moveTo>
                  <a:cubicBezTo>
                    <a:pt x="656" y="1968"/>
                    <a:pt x="656" y="1968"/>
                    <a:pt x="655" y="1968"/>
                  </a:cubicBezTo>
                  <a:cubicBezTo>
                    <a:pt x="655" y="1968"/>
                    <a:pt x="655" y="1968"/>
                    <a:pt x="654" y="1968"/>
                  </a:cubicBezTo>
                  <a:cubicBezTo>
                    <a:pt x="655" y="1968"/>
                    <a:pt x="655" y="1969"/>
                    <a:pt x="655" y="1969"/>
                  </a:cubicBezTo>
                  <a:cubicBezTo>
                    <a:pt x="655" y="1969"/>
                    <a:pt x="656" y="1969"/>
                    <a:pt x="657" y="1968"/>
                  </a:cubicBezTo>
                  <a:moveTo>
                    <a:pt x="626" y="1970"/>
                  </a:moveTo>
                  <a:cubicBezTo>
                    <a:pt x="626" y="1969"/>
                    <a:pt x="626" y="1969"/>
                    <a:pt x="626" y="1969"/>
                  </a:cubicBezTo>
                  <a:cubicBezTo>
                    <a:pt x="626" y="1969"/>
                    <a:pt x="625" y="1969"/>
                    <a:pt x="625" y="1969"/>
                  </a:cubicBezTo>
                  <a:cubicBezTo>
                    <a:pt x="625" y="1969"/>
                    <a:pt x="625" y="1969"/>
                    <a:pt x="625" y="1969"/>
                  </a:cubicBezTo>
                  <a:cubicBezTo>
                    <a:pt x="625" y="1970"/>
                    <a:pt x="626" y="1970"/>
                    <a:pt x="626" y="1970"/>
                  </a:cubicBezTo>
                  <a:moveTo>
                    <a:pt x="714" y="1970"/>
                  </a:moveTo>
                  <a:cubicBezTo>
                    <a:pt x="714" y="1970"/>
                    <a:pt x="715" y="1969"/>
                    <a:pt x="715" y="1969"/>
                  </a:cubicBezTo>
                  <a:cubicBezTo>
                    <a:pt x="715" y="1969"/>
                    <a:pt x="714" y="1969"/>
                    <a:pt x="714" y="1969"/>
                  </a:cubicBezTo>
                  <a:cubicBezTo>
                    <a:pt x="714" y="1969"/>
                    <a:pt x="713" y="1969"/>
                    <a:pt x="713" y="1969"/>
                  </a:cubicBezTo>
                  <a:cubicBezTo>
                    <a:pt x="713" y="1969"/>
                    <a:pt x="714" y="1970"/>
                    <a:pt x="714" y="1970"/>
                  </a:cubicBezTo>
                  <a:moveTo>
                    <a:pt x="301" y="131"/>
                  </a:moveTo>
                  <a:cubicBezTo>
                    <a:pt x="301" y="131"/>
                    <a:pt x="301" y="130"/>
                    <a:pt x="300" y="130"/>
                  </a:cubicBezTo>
                  <a:cubicBezTo>
                    <a:pt x="300" y="130"/>
                    <a:pt x="300" y="131"/>
                    <a:pt x="299" y="131"/>
                  </a:cubicBezTo>
                  <a:cubicBezTo>
                    <a:pt x="299" y="131"/>
                    <a:pt x="300" y="131"/>
                    <a:pt x="300" y="131"/>
                  </a:cubicBezTo>
                  <a:cubicBezTo>
                    <a:pt x="300" y="131"/>
                    <a:pt x="301" y="131"/>
                    <a:pt x="301" y="131"/>
                  </a:cubicBezTo>
                  <a:moveTo>
                    <a:pt x="436" y="1962"/>
                  </a:moveTo>
                  <a:cubicBezTo>
                    <a:pt x="436" y="1962"/>
                    <a:pt x="435" y="1962"/>
                    <a:pt x="435" y="1962"/>
                  </a:cubicBezTo>
                  <a:cubicBezTo>
                    <a:pt x="435" y="1962"/>
                    <a:pt x="435" y="1962"/>
                    <a:pt x="435" y="1963"/>
                  </a:cubicBezTo>
                  <a:cubicBezTo>
                    <a:pt x="435" y="1963"/>
                    <a:pt x="435" y="1963"/>
                    <a:pt x="436" y="1963"/>
                  </a:cubicBezTo>
                  <a:cubicBezTo>
                    <a:pt x="436" y="1963"/>
                    <a:pt x="436" y="1963"/>
                    <a:pt x="436" y="1962"/>
                  </a:cubicBezTo>
                  <a:moveTo>
                    <a:pt x="257" y="124"/>
                  </a:moveTo>
                  <a:cubicBezTo>
                    <a:pt x="257" y="125"/>
                    <a:pt x="256" y="125"/>
                    <a:pt x="256" y="125"/>
                  </a:cubicBezTo>
                  <a:cubicBezTo>
                    <a:pt x="256" y="125"/>
                    <a:pt x="256" y="126"/>
                    <a:pt x="256" y="125"/>
                  </a:cubicBezTo>
                  <a:cubicBezTo>
                    <a:pt x="257" y="125"/>
                    <a:pt x="257" y="125"/>
                    <a:pt x="258" y="125"/>
                  </a:cubicBezTo>
                  <a:cubicBezTo>
                    <a:pt x="258" y="125"/>
                    <a:pt x="257" y="125"/>
                    <a:pt x="257" y="124"/>
                  </a:cubicBezTo>
                  <a:moveTo>
                    <a:pt x="756" y="1962"/>
                  </a:moveTo>
                  <a:cubicBezTo>
                    <a:pt x="756" y="1962"/>
                    <a:pt x="756" y="1961"/>
                    <a:pt x="756" y="1961"/>
                  </a:cubicBezTo>
                  <a:cubicBezTo>
                    <a:pt x="755" y="1961"/>
                    <a:pt x="755" y="1962"/>
                    <a:pt x="755" y="1962"/>
                  </a:cubicBezTo>
                  <a:cubicBezTo>
                    <a:pt x="755" y="1962"/>
                    <a:pt x="755" y="1963"/>
                    <a:pt x="756" y="1963"/>
                  </a:cubicBezTo>
                  <a:cubicBezTo>
                    <a:pt x="756" y="1963"/>
                    <a:pt x="756" y="1962"/>
                    <a:pt x="756" y="1962"/>
                  </a:cubicBezTo>
                  <a:moveTo>
                    <a:pt x="111" y="126"/>
                  </a:moveTo>
                  <a:cubicBezTo>
                    <a:pt x="111" y="125"/>
                    <a:pt x="111" y="125"/>
                    <a:pt x="110" y="125"/>
                  </a:cubicBezTo>
                  <a:cubicBezTo>
                    <a:pt x="110" y="125"/>
                    <a:pt x="110" y="125"/>
                    <a:pt x="110" y="125"/>
                  </a:cubicBezTo>
                  <a:cubicBezTo>
                    <a:pt x="110" y="126"/>
                    <a:pt x="110" y="126"/>
                    <a:pt x="110" y="126"/>
                  </a:cubicBezTo>
                  <a:cubicBezTo>
                    <a:pt x="111" y="126"/>
                    <a:pt x="111" y="126"/>
                    <a:pt x="111" y="126"/>
                  </a:cubicBezTo>
                  <a:moveTo>
                    <a:pt x="483" y="1962"/>
                  </a:moveTo>
                  <a:cubicBezTo>
                    <a:pt x="484" y="1962"/>
                    <a:pt x="484" y="1962"/>
                    <a:pt x="484" y="1962"/>
                  </a:cubicBezTo>
                  <a:cubicBezTo>
                    <a:pt x="484" y="1961"/>
                    <a:pt x="484" y="1961"/>
                    <a:pt x="483" y="1961"/>
                  </a:cubicBezTo>
                  <a:cubicBezTo>
                    <a:pt x="483" y="1961"/>
                    <a:pt x="483" y="1961"/>
                    <a:pt x="483" y="1961"/>
                  </a:cubicBezTo>
                  <a:cubicBezTo>
                    <a:pt x="483" y="1962"/>
                    <a:pt x="483" y="1962"/>
                    <a:pt x="483" y="1962"/>
                  </a:cubicBezTo>
                  <a:moveTo>
                    <a:pt x="543" y="1972"/>
                  </a:moveTo>
                  <a:cubicBezTo>
                    <a:pt x="543" y="1971"/>
                    <a:pt x="544" y="1971"/>
                    <a:pt x="544" y="1971"/>
                  </a:cubicBezTo>
                  <a:cubicBezTo>
                    <a:pt x="543" y="1971"/>
                    <a:pt x="543" y="1971"/>
                    <a:pt x="543" y="1971"/>
                  </a:cubicBezTo>
                  <a:cubicBezTo>
                    <a:pt x="543" y="1971"/>
                    <a:pt x="542" y="1971"/>
                    <a:pt x="542" y="1971"/>
                  </a:cubicBezTo>
                  <a:cubicBezTo>
                    <a:pt x="542" y="1971"/>
                    <a:pt x="542" y="1972"/>
                    <a:pt x="543" y="1972"/>
                  </a:cubicBezTo>
                  <a:moveTo>
                    <a:pt x="351" y="1973"/>
                  </a:moveTo>
                  <a:cubicBezTo>
                    <a:pt x="352" y="1972"/>
                    <a:pt x="352" y="1972"/>
                    <a:pt x="353" y="1972"/>
                  </a:cubicBezTo>
                  <a:cubicBezTo>
                    <a:pt x="352" y="1972"/>
                    <a:pt x="352" y="1972"/>
                    <a:pt x="352" y="1972"/>
                  </a:cubicBezTo>
                  <a:cubicBezTo>
                    <a:pt x="352" y="1972"/>
                    <a:pt x="351" y="1972"/>
                    <a:pt x="351" y="1972"/>
                  </a:cubicBezTo>
                  <a:cubicBezTo>
                    <a:pt x="351" y="1972"/>
                    <a:pt x="351" y="1973"/>
                    <a:pt x="351" y="1973"/>
                  </a:cubicBezTo>
                  <a:moveTo>
                    <a:pt x="449" y="1973"/>
                  </a:moveTo>
                  <a:cubicBezTo>
                    <a:pt x="450" y="1972"/>
                    <a:pt x="450" y="1972"/>
                    <a:pt x="451" y="1972"/>
                  </a:cubicBezTo>
                  <a:cubicBezTo>
                    <a:pt x="450" y="1972"/>
                    <a:pt x="450" y="1972"/>
                    <a:pt x="450" y="1972"/>
                  </a:cubicBezTo>
                  <a:cubicBezTo>
                    <a:pt x="450" y="1972"/>
                    <a:pt x="449" y="1972"/>
                    <a:pt x="449" y="1972"/>
                  </a:cubicBezTo>
                  <a:cubicBezTo>
                    <a:pt x="449" y="1972"/>
                    <a:pt x="449" y="1973"/>
                    <a:pt x="449" y="1973"/>
                  </a:cubicBezTo>
                  <a:moveTo>
                    <a:pt x="521" y="132"/>
                  </a:moveTo>
                  <a:cubicBezTo>
                    <a:pt x="521" y="132"/>
                    <a:pt x="521" y="131"/>
                    <a:pt x="520" y="131"/>
                  </a:cubicBezTo>
                  <a:cubicBezTo>
                    <a:pt x="520" y="131"/>
                    <a:pt x="520" y="131"/>
                    <a:pt x="519" y="132"/>
                  </a:cubicBezTo>
                  <a:cubicBezTo>
                    <a:pt x="519" y="132"/>
                    <a:pt x="519" y="132"/>
                    <a:pt x="519" y="132"/>
                  </a:cubicBezTo>
                  <a:cubicBezTo>
                    <a:pt x="520" y="132"/>
                    <a:pt x="520" y="132"/>
                    <a:pt x="521" y="132"/>
                  </a:cubicBezTo>
                  <a:moveTo>
                    <a:pt x="720" y="1960"/>
                  </a:moveTo>
                  <a:cubicBezTo>
                    <a:pt x="721" y="1961"/>
                    <a:pt x="721" y="1961"/>
                    <a:pt x="721" y="1961"/>
                  </a:cubicBezTo>
                  <a:cubicBezTo>
                    <a:pt x="721" y="1961"/>
                    <a:pt x="721" y="1960"/>
                    <a:pt x="721" y="1960"/>
                  </a:cubicBezTo>
                  <a:cubicBezTo>
                    <a:pt x="722" y="1960"/>
                    <a:pt x="721" y="1959"/>
                    <a:pt x="721" y="1959"/>
                  </a:cubicBezTo>
                  <a:cubicBezTo>
                    <a:pt x="721" y="1959"/>
                    <a:pt x="721" y="1960"/>
                    <a:pt x="720" y="1960"/>
                  </a:cubicBezTo>
                  <a:moveTo>
                    <a:pt x="582" y="1972"/>
                  </a:moveTo>
                  <a:cubicBezTo>
                    <a:pt x="581" y="1972"/>
                    <a:pt x="581" y="1972"/>
                    <a:pt x="580" y="1972"/>
                  </a:cubicBezTo>
                  <a:cubicBezTo>
                    <a:pt x="580" y="1972"/>
                    <a:pt x="580" y="1972"/>
                    <a:pt x="579" y="1972"/>
                  </a:cubicBezTo>
                  <a:cubicBezTo>
                    <a:pt x="580" y="1972"/>
                    <a:pt x="580" y="1972"/>
                    <a:pt x="580" y="1973"/>
                  </a:cubicBezTo>
                  <a:cubicBezTo>
                    <a:pt x="580" y="1973"/>
                    <a:pt x="581" y="1972"/>
                    <a:pt x="582" y="1972"/>
                  </a:cubicBezTo>
                  <a:moveTo>
                    <a:pt x="913" y="66"/>
                  </a:moveTo>
                  <a:cubicBezTo>
                    <a:pt x="912" y="66"/>
                    <a:pt x="912" y="66"/>
                    <a:pt x="911" y="66"/>
                  </a:cubicBezTo>
                  <a:cubicBezTo>
                    <a:pt x="911" y="66"/>
                    <a:pt x="911" y="66"/>
                    <a:pt x="911" y="67"/>
                  </a:cubicBezTo>
                  <a:cubicBezTo>
                    <a:pt x="911" y="67"/>
                    <a:pt x="912" y="67"/>
                    <a:pt x="912" y="67"/>
                  </a:cubicBezTo>
                  <a:cubicBezTo>
                    <a:pt x="912" y="67"/>
                    <a:pt x="912" y="67"/>
                    <a:pt x="913" y="66"/>
                  </a:cubicBezTo>
                  <a:moveTo>
                    <a:pt x="742" y="93"/>
                  </a:moveTo>
                  <a:cubicBezTo>
                    <a:pt x="743" y="93"/>
                    <a:pt x="743" y="93"/>
                    <a:pt x="743" y="93"/>
                  </a:cubicBezTo>
                  <a:cubicBezTo>
                    <a:pt x="743" y="92"/>
                    <a:pt x="743" y="92"/>
                    <a:pt x="743" y="92"/>
                  </a:cubicBezTo>
                  <a:cubicBezTo>
                    <a:pt x="742" y="92"/>
                    <a:pt x="742" y="92"/>
                    <a:pt x="742" y="92"/>
                  </a:cubicBezTo>
                  <a:cubicBezTo>
                    <a:pt x="742" y="93"/>
                    <a:pt x="742" y="93"/>
                    <a:pt x="742" y="93"/>
                  </a:cubicBezTo>
                  <a:moveTo>
                    <a:pt x="454" y="112"/>
                  </a:moveTo>
                  <a:cubicBezTo>
                    <a:pt x="453" y="112"/>
                    <a:pt x="453" y="112"/>
                    <a:pt x="453" y="113"/>
                  </a:cubicBezTo>
                  <a:cubicBezTo>
                    <a:pt x="453" y="113"/>
                    <a:pt x="453" y="113"/>
                    <a:pt x="453" y="113"/>
                  </a:cubicBezTo>
                  <a:cubicBezTo>
                    <a:pt x="454" y="113"/>
                    <a:pt x="454" y="113"/>
                    <a:pt x="455" y="113"/>
                  </a:cubicBezTo>
                  <a:cubicBezTo>
                    <a:pt x="454" y="112"/>
                    <a:pt x="454" y="112"/>
                    <a:pt x="454" y="112"/>
                  </a:cubicBezTo>
                  <a:moveTo>
                    <a:pt x="879" y="1944"/>
                  </a:moveTo>
                  <a:cubicBezTo>
                    <a:pt x="879" y="1944"/>
                    <a:pt x="880" y="1944"/>
                    <a:pt x="880" y="1943"/>
                  </a:cubicBezTo>
                  <a:cubicBezTo>
                    <a:pt x="879" y="1943"/>
                    <a:pt x="879" y="1943"/>
                    <a:pt x="879" y="1943"/>
                  </a:cubicBezTo>
                  <a:cubicBezTo>
                    <a:pt x="879" y="1943"/>
                    <a:pt x="878" y="1943"/>
                    <a:pt x="878" y="1943"/>
                  </a:cubicBezTo>
                  <a:cubicBezTo>
                    <a:pt x="878" y="1943"/>
                    <a:pt x="878" y="1944"/>
                    <a:pt x="879" y="1944"/>
                  </a:cubicBezTo>
                  <a:moveTo>
                    <a:pt x="344" y="143"/>
                  </a:moveTo>
                  <a:cubicBezTo>
                    <a:pt x="344" y="142"/>
                    <a:pt x="344" y="142"/>
                    <a:pt x="344" y="142"/>
                  </a:cubicBezTo>
                  <a:cubicBezTo>
                    <a:pt x="344" y="142"/>
                    <a:pt x="343" y="142"/>
                    <a:pt x="343" y="142"/>
                  </a:cubicBezTo>
                  <a:cubicBezTo>
                    <a:pt x="343" y="143"/>
                    <a:pt x="344" y="143"/>
                    <a:pt x="344" y="144"/>
                  </a:cubicBezTo>
                  <a:cubicBezTo>
                    <a:pt x="344" y="143"/>
                    <a:pt x="344" y="143"/>
                    <a:pt x="344" y="143"/>
                  </a:cubicBezTo>
                  <a:moveTo>
                    <a:pt x="439" y="1944"/>
                  </a:moveTo>
                  <a:cubicBezTo>
                    <a:pt x="439" y="1944"/>
                    <a:pt x="439" y="1943"/>
                    <a:pt x="439" y="1943"/>
                  </a:cubicBezTo>
                  <a:cubicBezTo>
                    <a:pt x="439" y="1943"/>
                    <a:pt x="438" y="1943"/>
                    <a:pt x="438" y="1944"/>
                  </a:cubicBezTo>
                  <a:cubicBezTo>
                    <a:pt x="438" y="1944"/>
                    <a:pt x="439" y="1944"/>
                    <a:pt x="439" y="1945"/>
                  </a:cubicBezTo>
                  <a:cubicBezTo>
                    <a:pt x="439" y="1944"/>
                    <a:pt x="439" y="1944"/>
                    <a:pt x="439" y="1944"/>
                  </a:cubicBezTo>
                  <a:moveTo>
                    <a:pt x="409" y="1982"/>
                  </a:moveTo>
                  <a:cubicBezTo>
                    <a:pt x="409" y="1982"/>
                    <a:pt x="409" y="1983"/>
                    <a:pt x="409" y="1983"/>
                  </a:cubicBezTo>
                  <a:cubicBezTo>
                    <a:pt x="409" y="1983"/>
                    <a:pt x="409" y="1984"/>
                    <a:pt x="409" y="1984"/>
                  </a:cubicBezTo>
                  <a:cubicBezTo>
                    <a:pt x="409" y="1984"/>
                    <a:pt x="409" y="1984"/>
                    <a:pt x="409" y="1983"/>
                  </a:cubicBezTo>
                  <a:cubicBezTo>
                    <a:pt x="409" y="1983"/>
                    <a:pt x="409" y="1983"/>
                    <a:pt x="409" y="1982"/>
                  </a:cubicBezTo>
                  <a:moveTo>
                    <a:pt x="374" y="143"/>
                  </a:moveTo>
                  <a:cubicBezTo>
                    <a:pt x="374" y="142"/>
                    <a:pt x="374" y="142"/>
                    <a:pt x="373" y="142"/>
                  </a:cubicBezTo>
                  <a:cubicBezTo>
                    <a:pt x="373" y="142"/>
                    <a:pt x="373" y="142"/>
                    <a:pt x="372" y="142"/>
                  </a:cubicBezTo>
                  <a:cubicBezTo>
                    <a:pt x="372" y="142"/>
                    <a:pt x="372" y="143"/>
                    <a:pt x="373" y="143"/>
                  </a:cubicBezTo>
                  <a:cubicBezTo>
                    <a:pt x="373" y="143"/>
                    <a:pt x="373" y="143"/>
                    <a:pt x="374" y="143"/>
                  </a:cubicBezTo>
                  <a:moveTo>
                    <a:pt x="752" y="1943"/>
                  </a:moveTo>
                  <a:cubicBezTo>
                    <a:pt x="752" y="1942"/>
                    <a:pt x="752" y="1942"/>
                    <a:pt x="752" y="1942"/>
                  </a:cubicBezTo>
                  <a:cubicBezTo>
                    <a:pt x="751" y="1942"/>
                    <a:pt x="751" y="1942"/>
                    <a:pt x="750" y="1942"/>
                  </a:cubicBezTo>
                  <a:cubicBezTo>
                    <a:pt x="751" y="1942"/>
                    <a:pt x="751" y="1943"/>
                    <a:pt x="751" y="1943"/>
                  </a:cubicBezTo>
                  <a:cubicBezTo>
                    <a:pt x="751" y="1943"/>
                    <a:pt x="752" y="1943"/>
                    <a:pt x="752" y="1943"/>
                  </a:cubicBezTo>
                  <a:moveTo>
                    <a:pt x="282" y="146"/>
                  </a:moveTo>
                  <a:cubicBezTo>
                    <a:pt x="282" y="146"/>
                    <a:pt x="281" y="146"/>
                    <a:pt x="281" y="146"/>
                  </a:cubicBezTo>
                  <a:cubicBezTo>
                    <a:pt x="281" y="146"/>
                    <a:pt x="280" y="146"/>
                    <a:pt x="280" y="146"/>
                  </a:cubicBezTo>
                  <a:cubicBezTo>
                    <a:pt x="280" y="146"/>
                    <a:pt x="280" y="147"/>
                    <a:pt x="281" y="147"/>
                  </a:cubicBezTo>
                  <a:cubicBezTo>
                    <a:pt x="281" y="147"/>
                    <a:pt x="281" y="146"/>
                    <a:pt x="282" y="146"/>
                  </a:cubicBezTo>
                  <a:moveTo>
                    <a:pt x="351" y="149"/>
                  </a:moveTo>
                  <a:cubicBezTo>
                    <a:pt x="350" y="149"/>
                    <a:pt x="350" y="149"/>
                    <a:pt x="350" y="149"/>
                  </a:cubicBezTo>
                  <a:cubicBezTo>
                    <a:pt x="349" y="149"/>
                    <a:pt x="349" y="149"/>
                    <a:pt x="349" y="149"/>
                  </a:cubicBezTo>
                  <a:cubicBezTo>
                    <a:pt x="350" y="149"/>
                    <a:pt x="350" y="149"/>
                    <a:pt x="350" y="149"/>
                  </a:cubicBezTo>
                  <a:cubicBezTo>
                    <a:pt x="351" y="149"/>
                    <a:pt x="351" y="149"/>
                    <a:pt x="351" y="149"/>
                  </a:cubicBezTo>
                  <a:moveTo>
                    <a:pt x="409" y="1985"/>
                  </a:moveTo>
                  <a:cubicBezTo>
                    <a:pt x="409" y="1985"/>
                    <a:pt x="409" y="1985"/>
                    <a:pt x="409" y="1986"/>
                  </a:cubicBezTo>
                  <a:cubicBezTo>
                    <a:pt x="409" y="1986"/>
                    <a:pt x="409" y="1986"/>
                    <a:pt x="409" y="1986"/>
                  </a:cubicBezTo>
                  <a:cubicBezTo>
                    <a:pt x="410" y="1986"/>
                    <a:pt x="410" y="1986"/>
                    <a:pt x="410" y="1985"/>
                  </a:cubicBezTo>
                  <a:cubicBezTo>
                    <a:pt x="410" y="1985"/>
                    <a:pt x="410" y="1985"/>
                    <a:pt x="409" y="1985"/>
                  </a:cubicBezTo>
                  <a:moveTo>
                    <a:pt x="744" y="1940"/>
                  </a:moveTo>
                  <a:cubicBezTo>
                    <a:pt x="743" y="1940"/>
                    <a:pt x="743" y="1940"/>
                    <a:pt x="743" y="1940"/>
                  </a:cubicBezTo>
                  <a:cubicBezTo>
                    <a:pt x="742" y="1940"/>
                    <a:pt x="742" y="1940"/>
                    <a:pt x="742" y="1940"/>
                  </a:cubicBezTo>
                  <a:cubicBezTo>
                    <a:pt x="742" y="1941"/>
                    <a:pt x="742" y="1941"/>
                    <a:pt x="742" y="1941"/>
                  </a:cubicBezTo>
                  <a:cubicBezTo>
                    <a:pt x="743" y="1941"/>
                    <a:pt x="743" y="1941"/>
                    <a:pt x="744" y="1940"/>
                  </a:cubicBezTo>
                  <a:moveTo>
                    <a:pt x="417" y="112"/>
                  </a:moveTo>
                  <a:cubicBezTo>
                    <a:pt x="417" y="112"/>
                    <a:pt x="417" y="111"/>
                    <a:pt x="417" y="111"/>
                  </a:cubicBezTo>
                  <a:cubicBezTo>
                    <a:pt x="416" y="111"/>
                    <a:pt x="416" y="111"/>
                    <a:pt x="415" y="111"/>
                  </a:cubicBezTo>
                  <a:cubicBezTo>
                    <a:pt x="416" y="112"/>
                    <a:pt x="416" y="112"/>
                    <a:pt x="416" y="112"/>
                  </a:cubicBezTo>
                  <a:cubicBezTo>
                    <a:pt x="416" y="112"/>
                    <a:pt x="417" y="112"/>
                    <a:pt x="417" y="112"/>
                  </a:cubicBezTo>
                  <a:moveTo>
                    <a:pt x="403" y="149"/>
                  </a:moveTo>
                  <a:cubicBezTo>
                    <a:pt x="403" y="149"/>
                    <a:pt x="403" y="150"/>
                    <a:pt x="403" y="150"/>
                  </a:cubicBezTo>
                  <a:cubicBezTo>
                    <a:pt x="403" y="150"/>
                    <a:pt x="404" y="151"/>
                    <a:pt x="404" y="150"/>
                  </a:cubicBezTo>
                  <a:cubicBezTo>
                    <a:pt x="404" y="150"/>
                    <a:pt x="404" y="150"/>
                    <a:pt x="405" y="150"/>
                  </a:cubicBezTo>
                  <a:cubicBezTo>
                    <a:pt x="404" y="150"/>
                    <a:pt x="404" y="150"/>
                    <a:pt x="403" y="149"/>
                  </a:cubicBezTo>
                  <a:moveTo>
                    <a:pt x="458" y="109"/>
                  </a:moveTo>
                  <a:cubicBezTo>
                    <a:pt x="458" y="109"/>
                    <a:pt x="457" y="109"/>
                    <a:pt x="457" y="109"/>
                  </a:cubicBezTo>
                  <a:cubicBezTo>
                    <a:pt x="457" y="109"/>
                    <a:pt x="457" y="110"/>
                    <a:pt x="457" y="110"/>
                  </a:cubicBezTo>
                  <a:cubicBezTo>
                    <a:pt x="457" y="110"/>
                    <a:pt x="458" y="110"/>
                    <a:pt x="458" y="110"/>
                  </a:cubicBezTo>
                  <a:cubicBezTo>
                    <a:pt x="458" y="110"/>
                    <a:pt x="458" y="110"/>
                    <a:pt x="458" y="109"/>
                  </a:cubicBezTo>
                  <a:moveTo>
                    <a:pt x="455" y="109"/>
                  </a:moveTo>
                  <a:cubicBezTo>
                    <a:pt x="454" y="109"/>
                    <a:pt x="454" y="109"/>
                    <a:pt x="453" y="109"/>
                  </a:cubicBezTo>
                  <a:cubicBezTo>
                    <a:pt x="453" y="109"/>
                    <a:pt x="453" y="110"/>
                    <a:pt x="453" y="110"/>
                  </a:cubicBezTo>
                  <a:cubicBezTo>
                    <a:pt x="453" y="110"/>
                    <a:pt x="454" y="110"/>
                    <a:pt x="454" y="110"/>
                  </a:cubicBezTo>
                  <a:cubicBezTo>
                    <a:pt x="454" y="110"/>
                    <a:pt x="454" y="110"/>
                    <a:pt x="455" y="109"/>
                  </a:cubicBezTo>
                  <a:moveTo>
                    <a:pt x="726" y="1939"/>
                  </a:moveTo>
                  <a:cubicBezTo>
                    <a:pt x="726" y="1939"/>
                    <a:pt x="725" y="1939"/>
                    <a:pt x="725" y="1939"/>
                  </a:cubicBezTo>
                  <a:cubicBezTo>
                    <a:pt x="725" y="1939"/>
                    <a:pt x="725" y="1939"/>
                    <a:pt x="725" y="1940"/>
                  </a:cubicBezTo>
                  <a:cubicBezTo>
                    <a:pt x="725" y="1940"/>
                    <a:pt x="725" y="1940"/>
                    <a:pt x="726" y="1940"/>
                  </a:cubicBezTo>
                  <a:cubicBezTo>
                    <a:pt x="726" y="1940"/>
                    <a:pt x="726" y="1940"/>
                    <a:pt x="726" y="1939"/>
                  </a:cubicBezTo>
                  <a:moveTo>
                    <a:pt x="419" y="1987"/>
                  </a:moveTo>
                  <a:cubicBezTo>
                    <a:pt x="419" y="1986"/>
                    <a:pt x="419" y="1986"/>
                    <a:pt x="419" y="1986"/>
                  </a:cubicBezTo>
                  <a:cubicBezTo>
                    <a:pt x="418" y="1986"/>
                    <a:pt x="418" y="1986"/>
                    <a:pt x="417" y="1986"/>
                  </a:cubicBezTo>
                  <a:cubicBezTo>
                    <a:pt x="417" y="1987"/>
                    <a:pt x="418" y="1987"/>
                    <a:pt x="418" y="1987"/>
                  </a:cubicBezTo>
                  <a:cubicBezTo>
                    <a:pt x="418" y="1987"/>
                    <a:pt x="419" y="1987"/>
                    <a:pt x="419" y="1987"/>
                  </a:cubicBezTo>
                  <a:moveTo>
                    <a:pt x="428" y="110"/>
                  </a:moveTo>
                  <a:cubicBezTo>
                    <a:pt x="429" y="110"/>
                    <a:pt x="429" y="110"/>
                    <a:pt x="430" y="110"/>
                  </a:cubicBezTo>
                  <a:cubicBezTo>
                    <a:pt x="429" y="110"/>
                    <a:pt x="429" y="109"/>
                    <a:pt x="429" y="109"/>
                  </a:cubicBezTo>
                  <a:cubicBezTo>
                    <a:pt x="428" y="109"/>
                    <a:pt x="428" y="109"/>
                    <a:pt x="428" y="110"/>
                  </a:cubicBezTo>
                  <a:cubicBezTo>
                    <a:pt x="428" y="110"/>
                    <a:pt x="428" y="110"/>
                    <a:pt x="428" y="110"/>
                  </a:cubicBezTo>
                  <a:moveTo>
                    <a:pt x="457" y="1987"/>
                  </a:moveTo>
                  <a:cubicBezTo>
                    <a:pt x="457" y="1987"/>
                    <a:pt x="457" y="1987"/>
                    <a:pt x="458" y="1987"/>
                  </a:cubicBezTo>
                  <a:cubicBezTo>
                    <a:pt x="457" y="1986"/>
                    <a:pt x="457" y="1986"/>
                    <a:pt x="457" y="1986"/>
                  </a:cubicBezTo>
                  <a:cubicBezTo>
                    <a:pt x="456" y="1986"/>
                    <a:pt x="456" y="1986"/>
                    <a:pt x="456" y="1986"/>
                  </a:cubicBezTo>
                  <a:cubicBezTo>
                    <a:pt x="456" y="1987"/>
                    <a:pt x="456" y="1987"/>
                    <a:pt x="457" y="1987"/>
                  </a:cubicBezTo>
                  <a:moveTo>
                    <a:pt x="514" y="1987"/>
                  </a:moveTo>
                  <a:cubicBezTo>
                    <a:pt x="514" y="1987"/>
                    <a:pt x="515" y="1987"/>
                    <a:pt x="515" y="1987"/>
                  </a:cubicBezTo>
                  <a:cubicBezTo>
                    <a:pt x="515" y="1986"/>
                    <a:pt x="514" y="1986"/>
                    <a:pt x="514" y="1986"/>
                  </a:cubicBezTo>
                  <a:cubicBezTo>
                    <a:pt x="514" y="1986"/>
                    <a:pt x="514" y="1986"/>
                    <a:pt x="513" y="1986"/>
                  </a:cubicBezTo>
                  <a:cubicBezTo>
                    <a:pt x="513" y="1987"/>
                    <a:pt x="514" y="1987"/>
                    <a:pt x="514" y="1987"/>
                  </a:cubicBezTo>
                  <a:moveTo>
                    <a:pt x="441" y="1938"/>
                  </a:moveTo>
                  <a:cubicBezTo>
                    <a:pt x="441" y="1938"/>
                    <a:pt x="440" y="1938"/>
                    <a:pt x="440" y="1938"/>
                  </a:cubicBezTo>
                  <a:cubicBezTo>
                    <a:pt x="440" y="1938"/>
                    <a:pt x="440" y="1938"/>
                    <a:pt x="439" y="1939"/>
                  </a:cubicBezTo>
                  <a:cubicBezTo>
                    <a:pt x="440" y="1939"/>
                    <a:pt x="440" y="1939"/>
                    <a:pt x="441" y="1939"/>
                  </a:cubicBezTo>
                  <a:cubicBezTo>
                    <a:pt x="441" y="1939"/>
                    <a:pt x="441" y="1939"/>
                    <a:pt x="441" y="1938"/>
                  </a:cubicBezTo>
                  <a:moveTo>
                    <a:pt x="785" y="1950"/>
                  </a:moveTo>
                  <a:cubicBezTo>
                    <a:pt x="784" y="1951"/>
                    <a:pt x="784" y="1951"/>
                    <a:pt x="784" y="1952"/>
                  </a:cubicBezTo>
                  <a:cubicBezTo>
                    <a:pt x="784" y="1952"/>
                    <a:pt x="784" y="1952"/>
                    <a:pt x="784" y="1952"/>
                  </a:cubicBezTo>
                  <a:cubicBezTo>
                    <a:pt x="784" y="1952"/>
                    <a:pt x="785" y="1952"/>
                    <a:pt x="785" y="1952"/>
                  </a:cubicBezTo>
                  <a:cubicBezTo>
                    <a:pt x="785" y="1951"/>
                    <a:pt x="785" y="1951"/>
                    <a:pt x="785" y="1950"/>
                  </a:cubicBezTo>
                  <a:moveTo>
                    <a:pt x="342" y="1977"/>
                  </a:moveTo>
                  <a:cubicBezTo>
                    <a:pt x="342" y="1977"/>
                    <a:pt x="341" y="1976"/>
                    <a:pt x="341" y="1976"/>
                  </a:cubicBezTo>
                  <a:cubicBezTo>
                    <a:pt x="341" y="1976"/>
                    <a:pt x="341" y="1977"/>
                    <a:pt x="341" y="1977"/>
                  </a:cubicBezTo>
                  <a:cubicBezTo>
                    <a:pt x="341" y="1977"/>
                    <a:pt x="341" y="1977"/>
                    <a:pt x="342" y="1977"/>
                  </a:cubicBezTo>
                  <a:cubicBezTo>
                    <a:pt x="342" y="1977"/>
                    <a:pt x="342" y="1977"/>
                    <a:pt x="342" y="1977"/>
                  </a:cubicBezTo>
                  <a:moveTo>
                    <a:pt x="768" y="1949"/>
                  </a:moveTo>
                  <a:cubicBezTo>
                    <a:pt x="768" y="1950"/>
                    <a:pt x="768" y="1950"/>
                    <a:pt x="768" y="1950"/>
                  </a:cubicBezTo>
                  <a:cubicBezTo>
                    <a:pt x="768" y="1951"/>
                    <a:pt x="768" y="1951"/>
                    <a:pt x="768" y="1951"/>
                  </a:cubicBezTo>
                  <a:cubicBezTo>
                    <a:pt x="768" y="1951"/>
                    <a:pt x="769" y="1951"/>
                    <a:pt x="769" y="1951"/>
                  </a:cubicBezTo>
                  <a:cubicBezTo>
                    <a:pt x="769" y="1950"/>
                    <a:pt x="768" y="1950"/>
                    <a:pt x="768" y="1949"/>
                  </a:cubicBezTo>
                  <a:moveTo>
                    <a:pt x="688" y="1950"/>
                  </a:moveTo>
                  <a:cubicBezTo>
                    <a:pt x="688" y="1950"/>
                    <a:pt x="688" y="1950"/>
                    <a:pt x="687" y="1950"/>
                  </a:cubicBezTo>
                  <a:cubicBezTo>
                    <a:pt x="687" y="1950"/>
                    <a:pt x="687" y="1950"/>
                    <a:pt x="687" y="1951"/>
                  </a:cubicBezTo>
                  <a:cubicBezTo>
                    <a:pt x="687" y="1951"/>
                    <a:pt x="687" y="1951"/>
                    <a:pt x="687" y="1951"/>
                  </a:cubicBezTo>
                  <a:cubicBezTo>
                    <a:pt x="688" y="1951"/>
                    <a:pt x="688" y="1951"/>
                    <a:pt x="688" y="1950"/>
                  </a:cubicBezTo>
                  <a:moveTo>
                    <a:pt x="815" y="1949"/>
                  </a:moveTo>
                  <a:cubicBezTo>
                    <a:pt x="814" y="1949"/>
                    <a:pt x="814" y="1949"/>
                    <a:pt x="813" y="1949"/>
                  </a:cubicBezTo>
                  <a:cubicBezTo>
                    <a:pt x="813" y="1949"/>
                    <a:pt x="813" y="1949"/>
                    <a:pt x="813" y="1949"/>
                  </a:cubicBezTo>
                  <a:cubicBezTo>
                    <a:pt x="813" y="1949"/>
                    <a:pt x="814" y="1949"/>
                    <a:pt x="814" y="1949"/>
                  </a:cubicBezTo>
                  <a:cubicBezTo>
                    <a:pt x="814" y="1949"/>
                    <a:pt x="814" y="1949"/>
                    <a:pt x="815" y="1949"/>
                  </a:cubicBezTo>
                  <a:moveTo>
                    <a:pt x="482" y="1977"/>
                  </a:moveTo>
                  <a:cubicBezTo>
                    <a:pt x="481" y="1977"/>
                    <a:pt x="481" y="1976"/>
                    <a:pt x="481" y="1976"/>
                  </a:cubicBezTo>
                  <a:cubicBezTo>
                    <a:pt x="480" y="1976"/>
                    <a:pt x="480" y="1977"/>
                    <a:pt x="480" y="1977"/>
                  </a:cubicBezTo>
                  <a:cubicBezTo>
                    <a:pt x="480" y="1977"/>
                    <a:pt x="480" y="1977"/>
                    <a:pt x="480" y="1977"/>
                  </a:cubicBezTo>
                  <a:cubicBezTo>
                    <a:pt x="481" y="1977"/>
                    <a:pt x="481" y="1977"/>
                    <a:pt x="482" y="1977"/>
                  </a:cubicBezTo>
                  <a:moveTo>
                    <a:pt x="763" y="1948"/>
                  </a:moveTo>
                  <a:cubicBezTo>
                    <a:pt x="762" y="1948"/>
                    <a:pt x="762" y="1948"/>
                    <a:pt x="761" y="1948"/>
                  </a:cubicBezTo>
                  <a:cubicBezTo>
                    <a:pt x="761" y="1948"/>
                    <a:pt x="761" y="1948"/>
                    <a:pt x="761" y="1948"/>
                  </a:cubicBezTo>
                  <a:cubicBezTo>
                    <a:pt x="761" y="1948"/>
                    <a:pt x="762" y="1948"/>
                    <a:pt x="762" y="1949"/>
                  </a:cubicBezTo>
                  <a:cubicBezTo>
                    <a:pt x="762" y="1949"/>
                    <a:pt x="763" y="1948"/>
                    <a:pt x="763" y="1948"/>
                  </a:cubicBezTo>
                  <a:moveTo>
                    <a:pt x="754" y="1948"/>
                  </a:moveTo>
                  <a:cubicBezTo>
                    <a:pt x="754" y="1948"/>
                    <a:pt x="754" y="1948"/>
                    <a:pt x="753" y="1948"/>
                  </a:cubicBezTo>
                  <a:cubicBezTo>
                    <a:pt x="753" y="1948"/>
                    <a:pt x="754" y="1949"/>
                    <a:pt x="754" y="1949"/>
                  </a:cubicBezTo>
                  <a:cubicBezTo>
                    <a:pt x="754" y="1948"/>
                    <a:pt x="755" y="1948"/>
                    <a:pt x="755" y="1948"/>
                  </a:cubicBezTo>
                  <a:cubicBezTo>
                    <a:pt x="755" y="1948"/>
                    <a:pt x="755" y="1948"/>
                    <a:pt x="754" y="1948"/>
                  </a:cubicBezTo>
                  <a:moveTo>
                    <a:pt x="379" y="1978"/>
                  </a:moveTo>
                  <a:cubicBezTo>
                    <a:pt x="379" y="1978"/>
                    <a:pt x="378" y="1977"/>
                    <a:pt x="378" y="1977"/>
                  </a:cubicBezTo>
                  <a:cubicBezTo>
                    <a:pt x="378" y="1977"/>
                    <a:pt x="377" y="1978"/>
                    <a:pt x="377" y="1978"/>
                  </a:cubicBezTo>
                  <a:cubicBezTo>
                    <a:pt x="377" y="1978"/>
                    <a:pt x="377" y="1978"/>
                    <a:pt x="377" y="1978"/>
                  </a:cubicBezTo>
                  <a:cubicBezTo>
                    <a:pt x="378" y="1978"/>
                    <a:pt x="378" y="1978"/>
                    <a:pt x="379" y="1978"/>
                  </a:cubicBezTo>
                  <a:moveTo>
                    <a:pt x="661" y="1947"/>
                  </a:moveTo>
                  <a:cubicBezTo>
                    <a:pt x="661" y="1948"/>
                    <a:pt x="660" y="1948"/>
                    <a:pt x="660" y="1948"/>
                  </a:cubicBezTo>
                  <a:cubicBezTo>
                    <a:pt x="660" y="1948"/>
                    <a:pt x="661" y="1949"/>
                    <a:pt x="661" y="1949"/>
                  </a:cubicBezTo>
                  <a:cubicBezTo>
                    <a:pt x="661" y="1948"/>
                    <a:pt x="662" y="1948"/>
                    <a:pt x="662" y="1948"/>
                  </a:cubicBezTo>
                  <a:cubicBezTo>
                    <a:pt x="662" y="1948"/>
                    <a:pt x="661" y="1948"/>
                    <a:pt x="661" y="1947"/>
                  </a:cubicBezTo>
                  <a:moveTo>
                    <a:pt x="833" y="1947"/>
                  </a:moveTo>
                  <a:cubicBezTo>
                    <a:pt x="832" y="1947"/>
                    <a:pt x="832" y="1947"/>
                    <a:pt x="831" y="1947"/>
                  </a:cubicBezTo>
                  <a:cubicBezTo>
                    <a:pt x="831" y="1947"/>
                    <a:pt x="831" y="1947"/>
                    <a:pt x="831" y="1947"/>
                  </a:cubicBezTo>
                  <a:cubicBezTo>
                    <a:pt x="832" y="1947"/>
                    <a:pt x="832" y="1948"/>
                    <a:pt x="832" y="1948"/>
                  </a:cubicBezTo>
                  <a:cubicBezTo>
                    <a:pt x="832" y="1948"/>
                    <a:pt x="833" y="1947"/>
                    <a:pt x="833" y="1947"/>
                  </a:cubicBezTo>
                  <a:moveTo>
                    <a:pt x="608" y="1978"/>
                  </a:moveTo>
                  <a:cubicBezTo>
                    <a:pt x="608" y="1978"/>
                    <a:pt x="608" y="1977"/>
                    <a:pt x="608" y="1977"/>
                  </a:cubicBezTo>
                  <a:cubicBezTo>
                    <a:pt x="607" y="1977"/>
                    <a:pt x="607" y="1978"/>
                    <a:pt x="606" y="1978"/>
                  </a:cubicBezTo>
                  <a:cubicBezTo>
                    <a:pt x="607" y="1978"/>
                    <a:pt x="607" y="1978"/>
                    <a:pt x="607" y="1978"/>
                  </a:cubicBezTo>
                  <a:cubicBezTo>
                    <a:pt x="607" y="1978"/>
                    <a:pt x="608" y="1978"/>
                    <a:pt x="608" y="1978"/>
                  </a:cubicBezTo>
                  <a:moveTo>
                    <a:pt x="440" y="1979"/>
                  </a:moveTo>
                  <a:cubicBezTo>
                    <a:pt x="439" y="1979"/>
                    <a:pt x="439" y="1978"/>
                    <a:pt x="439" y="1978"/>
                  </a:cubicBezTo>
                  <a:cubicBezTo>
                    <a:pt x="438" y="1978"/>
                    <a:pt x="438" y="1978"/>
                    <a:pt x="438" y="1979"/>
                  </a:cubicBezTo>
                  <a:cubicBezTo>
                    <a:pt x="438" y="1979"/>
                    <a:pt x="438" y="1979"/>
                    <a:pt x="438" y="1979"/>
                  </a:cubicBezTo>
                  <a:cubicBezTo>
                    <a:pt x="438" y="1979"/>
                    <a:pt x="439" y="1979"/>
                    <a:pt x="440" y="1979"/>
                  </a:cubicBezTo>
                  <a:moveTo>
                    <a:pt x="386" y="136"/>
                  </a:moveTo>
                  <a:cubicBezTo>
                    <a:pt x="386" y="136"/>
                    <a:pt x="385" y="136"/>
                    <a:pt x="385" y="136"/>
                  </a:cubicBezTo>
                  <a:cubicBezTo>
                    <a:pt x="385" y="136"/>
                    <a:pt x="385" y="136"/>
                    <a:pt x="385" y="137"/>
                  </a:cubicBezTo>
                  <a:cubicBezTo>
                    <a:pt x="385" y="137"/>
                    <a:pt x="386" y="137"/>
                    <a:pt x="386" y="137"/>
                  </a:cubicBezTo>
                  <a:cubicBezTo>
                    <a:pt x="386" y="137"/>
                    <a:pt x="386" y="137"/>
                    <a:pt x="386" y="136"/>
                  </a:cubicBezTo>
                  <a:moveTo>
                    <a:pt x="523" y="1947"/>
                  </a:moveTo>
                  <a:cubicBezTo>
                    <a:pt x="523" y="1947"/>
                    <a:pt x="523" y="1947"/>
                    <a:pt x="523" y="1947"/>
                  </a:cubicBezTo>
                  <a:cubicBezTo>
                    <a:pt x="523" y="1948"/>
                    <a:pt x="523" y="1948"/>
                    <a:pt x="523" y="1949"/>
                  </a:cubicBezTo>
                  <a:cubicBezTo>
                    <a:pt x="523" y="1948"/>
                    <a:pt x="524" y="1948"/>
                    <a:pt x="524" y="1948"/>
                  </a:cubicBezTo>
                  <a:cubicBezTo>
                    <a:pt x="524" y="1947"/>
                    <a:pt x="524" y="1947"/>
                    <a:pt x="523" y="1947"/>
                  </a:cubicBezTo>
                  <a:moveTo>
                    <a:pt x="433" y="1946"/>
                  </a:moveTo>
                  <a:cubicBezTo>
                    <a:pt x="433" y="1947"/>
                    <a:pt x="433" y="1947"/>
                    <a:pt x="433" y="1948"/>
                  </a:cubicBezTo>
                  <a:cubicBezTo>
                    <a:pt x="433" y="1948"/>
                    <a:pt x="433" y="1948"/>
                    <a:pt x="433" y="1949"/>
                  </a:cubicBezTo>
                  <a:cubicBezTo>
                    <a:pt x="433" y="1948"/>
                    <a:pt x="433" y="1948"/>
                    <a:pt x="433" y="1948"/>
                  </a:cubicBezTo>
                  <a:cubicBezTo>
                    <a:pt x="434" y="1948"/>
                    <a:pt x="433" y="1947"/>
                    <a:pt x="433" y="1946"/>
                  </a:cubicBezTo>
                  <a:moveTo>
                    <a:pt x="494" y="1979"/>
                  </a:moveTo>
                  <a:cubicBezTo>
                    <a:pt x="494" y="1979"/>
                    <a:pt x="495" y="1979"/>
                    <a:pt x="495" y="1979"/>
                  </a:cubicBezTo>
                  <a:cubicBezTo>
                    <a:pt x="495" y="1979"/>
                    <a:pt x="494" y="1978"/>
                    <a:pt x="494" y="1978"/>
                  </a:cubicBezTo>
                  <a:cubicBezTo>
                    <a:pt x="494" y="1978"/>
                    <a:pt x="493" y="1979"/>
                    <a:pt x="493" y="1979"/>
                  </a:cubicBezTo>
                  <a:cubicBezTo>
                    <a:pt x="493" y="1979"/>
                    <a:pt x="493" y="1979"/>
                    <a:pt x="494" y="1979"/>
                  </a:cubicBezTo>
                  <a:moveTo>
                    <a:pt x="383" y="1980"/>
                  </a:moveTo>
                  <a:cubicBezTo>
                    <a:pt x="383" y="1980"/>
                    <a:pt x="382" y="1980"/>
                    <a:pt x="382" y="1979"/>
                  </a:cubicBezTo>
                  <a:cubicBezTo>
                    <a:pt x="382" y="1979"/>
                    <a:pt x="382" y="1980"/>
                    <a:pt x="382" y="1980"/>
                  </a:cubicBezTo>
                  <a:cubicBezTo>
                    <a:pt x="382" y="1980"/>
                    <a:pt x="382" y="1981"/>
                    <a:pt x="382" y="1981"/>
                  </a:cubicBezTo>
                  <a:cubicBezTo>
                    <a:pt x="382" y="1981"/>
                    <a:pt x="383" y="1981"/>
                    <a:pt x="383" y="1980"/>
                  </a:cubicBezTo>
                  <a:moveTo>
                    <a:pt x="456" y="114"/>
                  </a:moveTo>
                  <a:cubicBezTo>
                    <a:pt x="457" y="114"/>
                    <a:pt x="457" y="114"/>
                    <a:pt x="457" y="114"/>
                  </a:cubicBezTo>
                  <a:cubicBezTo>
                    <a:pt x="457" y="113"/>
                    <a:pt x="457" y="113"/>
                    <a:pt x="457" y="113"/>
                  </a:cubicBezTo>
                  <a:cubicBezTo>
                    <a:pt x="456" y="113"/>
                    <a:pt x="456" y="113"/>
                    <a:pt x="456" y="113"/>
                  </a:cubicBezTo>
                  <a:cubicBezTo>
                    <a:pt x="456" y="114"/>
                    <a:pt x="456" y="114"/>
                    <a:pt x="456" y="114"/>
                  </a:cubicBezTo>
                  <a:moveTo>
                    <a:pt x="305" y="138"/>
                  </a:moveTo>
                  <a:cubicBezTo>
                    <a:pt x="305" y="138"/>
                    <a:pt x="304" y="138"/>
                    <a:pt x="304" y="139"/>
                  </a:cubicBezTo>
                  <a:cubicBezTo>
                    <a:pt x="304" y="139"/>
                    <a:pt x="304" y="139"/>
                    <a:pt x="304" y="139"/>
                  </a:cubicBezTo>
                  <a:cubicBezTo>
                    <a:pt x="305" y="139"/>
                    <a:pt x="305" y="139"/>
                    <a:pt x="306" y="138"/>
                  </a:cubicBezTo>
                  <a:cubicBezTo>
                    <a:pt x="306" y="138"/>
                    <a:pt x="305" y="138"/>
                    <a:pt x="305" y="138"/>
                  </a:cubicBezTo>
                  <a:moveTo>
                    <a:pt x="762" y="92"/>
                  </a:moveTo>
                  <a:cubicBezTo>
                    <a:pt x="762" y="92"/>
                    <a:pt x="762" y="93"/>
                    <a:pt x="763" y="93"/>
                  </a:cubicBezTo>
                  <a:cubicBezTo>
                    <a:pt x="763" y="93"/>
                    <a:pt x="763" y="92"/>
                    <a:pt x="764" y="92"/>
                  </a:cubicBezTo>
                  <a:cubicBezTo>
                    <a:pt x="763" y="92"/>
                    <a:pt x="762" y="92"/>
                    <a:pt x="762" y="92"/>
                  </a:cubicBezTo>
                  <a:moveTo>
                    <a:pt x="370" y="140"/>
                  </a:moveTo>
                  <a:cubicBezTo>
                    <a:pt x="370" y="140"/>
                    <a:pt x="369" y="140"/>
                    <a:pt x="369" y="140"/>
                  </a:cubicBezTo>
                  <a:cubicBezTo>
                    <a:pt x="369" y="140"/>
                    <a:pt x="369" y="140"/>
                    <a:pt x="368" y="141"/>
                  </a:cubicBezTo>
                  <a:cubicBezTo>
                    <a:pt x="369" y="141"/>
                    <a:pt x="369" y="141"/>
                    <a:pt x="370" y="141"/>
                  </a:cubicBezTo>
                  <a:cubicBezTo>
                    <a:pt x="370" y="141"/>
                    <a:pt x="370" y="140"/>
                    <a:pt x="370" y="140"/>
                  </a:cubicBezTo>
                  <a:moveTo>
                    <a:pt x="507" y="1946"/>
                  </a:moveTo>
                  <a:cubicBezTo>
                    <a:pt x="507" y="1946"/>
                    <a:pt x="507" y="1945"/>
                    <a:pt x="507" y="1945"/>
                  </a:cubicBezTo>
                  <a:cubicBezTo>
                    <a:pt x="507" y="1945"/>
                    <a:pt x="507" y="1945"/>
                    <a:pt x="507" y="1945"/>
                  </a:cubicBezTo>
                  <a:cubicBezTo>
                    <a:pt x="506" y="1945"/>
                    <a:pt x="506" y="1945"/>
                    <a:pt x="506" y="1945"/>
                  </a:cubicBezTo>
                  <a:cubicBezTo>
                    <a:pt x="506" y="1945"/>
                    <a:pt x="506" y="1946"/>
                    <a:pt x="507" y="1946"/>
                  </a:cubicBezTo>
                  <a:moveTo>
                    <a:pt x="55" y="1356"/>
                  </a:moveTo>
                  <a:cubicBezTo>
                    <a:pt x="55" y="1355"/>
                    <a:pt x="55" y="1355"/>
                    <a:pt x="55" y="1354"/>
                  </a:cubicBezTo>
                  <a:cubicBezTo>
                    <a:pt x="55" y="1355"/>
                    <a:pt x="54" y="1355"/>
                    <a:pt x="54" y="1355"/>
                  </a:cubicBezTo>
                  <a:cubicBezTo>
                    <a:pt x="54" y="1356"/>
                    <a:pt x="55" y="1356"/>
                    <a:pt x="55" y="1356"/>
                  </a:cubicBezTo>
                  <a:cubicBezTo>
                    <a:pt x="55" y="1356"/>
                    <a:pt x="55" y="1356"/>
                    <a:pt x="55" y="1356"/>
                  </a:cubicBezTo>
                  <a:moveTo>
                    <a:pt x="44" y="1720"/>
                  </a:moveTo>
                  <a:cubicBezTo>
                    <a:pt x="44" y="1721"/>
                    <a:pt x="44" y="1721"/>
                    <a:pt x="44" y="1721"/>
                  </a:cubicBezTo>
                  <a:cubicBezTo>
                    <a:pt x="44" y="1721"/>
                    <a:pt x="45" y="1720"/>
                    <a:pt x="45" y="1720"/>
                  </a:cubicBezTo>
                  <a:cubicBezTo>
                    <a:pt x="45" y="1720"/>
                    <a:pt x="44" y="1719"/>
                    <a:pt x="44" y="1719"/>
                  </a:cubicBezTo>
                  <a:cubicBezTo>
                    <a:pt x="44" y="1719"/>
                    <a:pt x="44" y="1720"/>
                    <a:pt x="44" y="1720"/>
                  </a:cubicBezTo>
                  <a:moveTo>
                    <a:pt x="22" y="1716"/>
                  </a:moveTo>
                  <a:cubicBezTo>
                    <a:pt x="23" y="1716"/>
                    <a:pt x="23" y="1716"/>
                    <a:pt x="23" y="1716"/>
                  </a:cubicBezTo>
                  <a:cubicBezTo>
                    <a:pt x="23" y="1716"/>
                    <a:pt x="23" y="1715"/>
                    <a:pt x="23" y="1715"/>
                  </a:cubicBezTo>
                  <a:cubicBezTo>
                    <a:pt x="22" y="1715"/>
                    <a:pt x="22" y="1715"/>
                    <a:pt x="22" y="1716"/>
                  </a:cubicBezTo>
                  <a:cubicBezTo>
                    <a:pt x="22" y="1716"/>
                    <a:pt x="22" y="1716"/>
                    <a:pt x="22" y="1716"/>
                  </a:cubicBezTo>
                  <a:moveTo>
                    <a:pt x="72" y="943"/>
                  </a:moveTo>
                  <a:cubicBezTo>
                    <a:pt x="72" y="943"/>
                    <a:pt x="72" y="943"/>
                    <a:pt x="72" y="943"/>
                  </a:cubicBezTo>
                  <a:cubicBezTo>
                    <a:pt x="72" y="943"/>
                    <a:pt x="72" y="944"/>
                    <a:pt x="72" y="944"/>
                  </a:cubicBezTo>
                  <a:cubicBezTo>
                    <a:pt x="72" y="944"/>
                    <a:pt x="73" y="944"/>
                    <a:pt x="73" y="944"/>
                  </a:cubicBezTo>
                  <a:cubicBezTo>
                    <a:pt x="73" y="943"/>
                    <a:pt x="72" y="943"/>
                    <a:pt x="72" y="943"/>
                  </a:cubicBezTo>
                  <a:moveTo>
                    <a:pt x="78" y="941"/>
                  </a:moveTo>
                  <a:cubicBezTo>
                    <a:pt x="78" y="941"/>
                    <a:pt x="78" y="941"/>
                    <a:pt x="78" y="940"/>
                  </a:cubicBezTo>
                  <a:cubicBezTo>
                    <a:pt x="78" y="940"/>
                    <a:pt x="78" y="940"/>
                    <a:pt x="78" y="940"/>
                  </a:cubicBezTo>
                  <a:cubicBezTo>
                    <a:pt x="78" y="940"/>
                    <a:pt x="77" y="941"/>
                    <a:pt x="77" y="941"/>
                  </a:cubicBezTo>
                  <a:cubicBezTo>
                    <a:pt x="77" y="941"/>
                    <a:pt x="78" y="941"/>
                    <a:pt x="78" y="941"/>
                  </a:cubicBezTo>
                  <a:moveTo>
                    <a:pt x="61" y="1388"/>
                  </a:moveTo>
                  <a:cubicBezTo>
                    <a:pt x="60" y="1388"/>
                    <a:pt x="60" y="1388"/>
                    <a:pt x="60" y="1389"/>
                  </a:cubicBezTo>
                  <a:cubicBezTo>
                    <a:pt x="60" y="1389"/>
                    <a:pt x="60" y="1389"/>
                    <a:pt x="61" y="1390"/>
                  </a:cubicBezTo>
                  <a:cubicBezTo>
                    <a:pt x="61" y="1390"/>
                    <a:pt x="61" y="1389"/>
                    <a:pt x="61" y="1389"/>
                  </a:cubicBezTo>
                  <a:cubicBezTo>
                    <a:pt x="61" y="1389"/>
                    <a:pt x="61" y="1388"/>
                    <a:pt x="61" y="1388"/>
                  </a:cubicBezTo>
                  <a:moveTo>
                    <a:pt x="25" y="1697"/>
                  </a:moveTo>
                  <a:cubicBezTo>
                    <a:pt x="24" y="1697"/>
                    <a:pt x="24" y="1696"/>
                    <a:pt x="24" y="1696"/>
                  </a:cubicBezTo>
                  <a:cubicBezTo>
                    <a:pt x="24" y="1697"/>
                    <a:pt x="24" y="1697"/>
                    <a:pt x="24" y="1697"/>
                  </a:cubicBezTo>
                  <a:cubicBezTo>
                    <a:pt x="24" y="1697"/>
                    <a:pt x="24" y="1698"/>
                    <a:pt x="24" y="1698"/>
                  </a:cubicBezTo>
                  <a:cubicBezTo>
                    <a:pt x="24" y="1698"/>
                    <a:pt x="25" y="1698"/>
                    <a:pt x="25" y="1697"/>
                  </a:cubicBezTo>
                  <a:moveTo>
                    <a:pt x="44" y="1390"/>
                  </a:moveTo>
                  <a:cubicBezTo>
                    <a:pt x="43" y="1390"/>
                    <a:pt x="43" y="1390"/>
                    <a:pt x="43" y="1390"/>
                  </a:cubicBezTo>
                  <a:cubicBezTo>
                    <a:pt x="43" y="1391"/>
                    <a:pt x="43" y="1391"/>
                    <a:pt x="43" y="1392"/>
                  </a:cubicBezTo>
                  <a:cubicBezTo>
                    <a:pt x="43" y="1391"/>
                    <a:pt x="44" y="1391"/>
                    <a:pt x="44" y="1391"/>
                  </a:cubicBezTo>
                  <a:cubicBezTo>
                    <a:pt x="44" y="1391"/>
                    <a:pt x="44" y="1390"/>
                    <a:pt x="44" y="1390"/>
                  </a:cubicBezTo>
                  <a:moveTo>
                    <a:pt x="58" y="1393"/>
                  </a:moveTo>
                  <a:cubicBezTo>
                    <a:pt x="58" y="1393"/>
                    <a:pt x="57" y="1393"/>
                    <a:pt x="57" y="1393"/>
                  </a:cubicBezTo>
                  <a:cubicBezTo>
                    <a:pt x="57" y="1394"/>
                    <a:pt x="57" y="1394"/>
                    <a:pt x="58" y="1394"/>
                  </a:cubicBezTo>
                  <a:cubicBezTo>
                    <a:pt x="58" y="1394"/>
                    <a:pt x="58" y="1394"/>
                    <a:pt x="58" y="1394"/>
                  </a:cubicBezTo>
                  <a:cubicBezTo>
                    <a:pt x="58" y="1394"/>
                    <a:pt x="58" y="1393"/>
                    <a:pt x="58" y="1393"/>
                  </a:cubicBezTo>
                  <a:moveTo>
                    <a:pt x="27" y="1678"/>
                  </a:moveTo>
                  <a:cubicBezTo>
                    <a:pt x="28" y="1678"/>
                    <a:pt x="28" y="1679"/>
                    <a:pt x="28" y="1679"/>
                  </a:cubicBezTo>
                  <a:cubicBezTo>
                    <a:pt x="28" y="1678"/>
                    <a:pt x="28" y="1678"/>
                    <a:pt x="28" y="1678"/>
                  </a:cubicBezTo>
                  <a:cubicBezTo>
                    <a:pt x="28" y="1677"/>
                    <a:pt x="28" y="1677"/>
                    <a:pt x="28" y="1677"/>
                  </a:cubicBezTo>
                  <a:cubicBezTo>
                    <a:pt x="28" y="1677"/>
                    <a:pt x="28" y="1678"/>
                    <a:pt x="27" y="1678"/>
                  </a:cubicBezTo>
                  <a:moveTo>
                    <a:pt x="42" y="1398"/>
                  </a:moveTo>
                  <a:cubicBezTo>
                    <a:pt x="42" y="1398"/>
                    <a:pt x="42" y="1398"/>
                    <a:pt x="42" y="1398"/>
                  </a:cubicBezTo>
                  <a:cubicBezTo>
                    <a:pt x="42" y="1398"/>
                    <a:pt x="43" y="1398"/>
                    <a:pt x="43" y="1397"/>
                  </a:cubicBezTo>
                  <a:cubicBezTo>
                    <a:pt x="43" y="1397"/>
                    <a:pt x="42" y="1397"/>
                    <a:pt x="42" y="1397"/>
                  </a:cubicBezTo>
                  <a:cubicBezTo>
                    <a:pt x="42" y="1397"/>
                    <a:pt x="42" y="1397"/>
                    <a:pt x="42" y="1398"/>
                  </a:cubicBezTo>
                  <a:moveTo>
                    <a:pt x="44" y="1671"/>
                  </a:moveTo>
                  <a:cubicBezTo>
                    <a:pt x="44" y="1670"/>
                    <a:pt x="44" y="1670"/>
                    <a:pt x="43" y="1669"/>
                  </a:cubicBezTo>
                  <a:cubicBezTo>
                    <a:pt x="43" y="1670"/>
                    <a:pt x="43" y="1670"/>
                    <a:pt x="43" y="1670"/>
                  </a:cubicBezTo>
                  <a:cubicBezTo>
                    <a:pt x="43" y="1670"/>
                    <a:pt x="43" y="1671"/>
                    <a:pt x="43" y="1671"/>
                  </a:cubicBezTo>
                  <a:cubicBezTo>
                    <a:pt x="43" y="1671"/>
                    <a:pt x="44" y="1671"/>
                    <a:pt x="44" y="1671"/>
                  </a:cubicBezTo>
                  <a:moveTo>
                    <a:pt x="24" y="1671"/>
                  </a:moveTo>
                  <a:cubicBezTo>
                    <a:pt x="24" y="1671"/>
                    <a:pt x="25" y="1670"/>
                    <a:pt x="25" y="1670"/>
                  </a:cubicBezTo>
                  <a:cubicBezTo>
                    <a:pt x="25" y="1670"/>
                    <a:pt x="24" y="1669"/>
                    <a:pt x="24" y="1669"/>
                  </a:cubicBezTo>
                  <a:cubicBezTo>
                    <a:pt x="24" y="1670"/>
                    <a:pt x="24" y="1670"/>
                    <a:pt x="24" y="1671"/>
                  </a:cubicBezTo>
                  <a:cubicBezTo>
                    <a:pt x="24" y="1671"/>
                    <a:pt x="24" y="1671"/>
                    <a:pt x="24" y="1671"/>
                  </a:cubicBezTo>
                  <a:moveTo>
                    <a:pt x="39" y="1397"/>
                  </a:moveTo>
                  <a:cubicBezTo>
                    <a:pt x="38" y="1397"/>
                    <a:pt x="38" y="1398"/>
                    <a:pt x="38" y="1398"/>
                  </a:cubicBezTo>
                  <a:cubicBezTo>
                    <a:pt x="38" y="1398"/>
                    <a:pt x="39" y="1399"/>
                    <a:pt x="39" y="1398"/>
                  </a:cubicBezTo>
                  <a:cubicBezTo>
                    <a:pt x="39" y="1398"/>
                    <a:pt x="39" y="1398"/>
                    <a:pt x="40" y="1398"/>
                  </a:cubicBezTo>
                  <a:cubicBezTo>
                    <a:pt x="40" y="1398"/>
                    <a:pt x="39" y="1398"/>
                    <a:pt x="39" y="1397"/>
                  </a:cubicBezTo>
                  <a:moveTo>
                    <a:pt x="54" y="1403"/>
                  </a:moveTo>
                  <a:cubicBezTo>
                    <a:pt x="54" y="1403"/>
                    <a:pt x="54" y="1403"/>
                    <a:pt x="54" y="1402"/>
                  </a:cubicBezTo>
                  <a:cubicBezTo>
                    <a:pt x="54" y="1402"/>
                    <a:pt x="53" y="1402"/>
                    <a:pt x="53" y="1402"/>
                  </a:cubicBezTo>
                  <a:cubicBezTo>
                    <a:pt x="53" y="1402"/>
                    <a:pt x="53" y="1403"/>
                    <a:pt x="53" y="1403"/>
                  </a:cubicBezTo>
                  <a:cubicBezTo>
                    <a:pt x="53" y="1403"/>
                    <a:pt x="54" y="1403"/>
                    <a:pt x="54" y="1403"/>
                  </a:cubicBezTo>
                  <a:moveTo>
                    <a:pt x="249" y="87"/>
                  </a:moveTo>
                  <a:cubicBezTo>
                    <a:pt x="249" y="87"/>
                    <a:pt x="248" y="88"/>
                    <a:pt x="248" y="88"/>
                  </a:cubicBezTo>
                  <a:cubicBezTo>
                    <a:pt x="248" y="88"/>
                    <a:pt x="249" y="89"/>
                    <a:pt x="249" y="89"/>
                  </a:cubicBezTo>
                  <a:cubicBezTo>
                    <a:pt x="249" y="89"/>
                    <a:pt x="249" y="89"/>
                    <a:pt x="249" y="88"/>
                  </a:cubicBezTo>
                  <a:cubicBezTo>
                    <a:pt x="249" y="88"/>
                    <a:pt x="249" y="87"/>
                    <a:pt x="249" y="87"/>
                  </a:cubicBezTo>
                  <a:moveTo>
                    <a:pt x="621" y="87"/>
                  </a:moveTo>
                  <a:cubicBezTo>
                    <a:pt x="620" y="87"/>
                    <a:pt x="620" y="88"/>
                    <a:pt x="620" y="88"/>
                  </a:cubicBezTo>
                  <a:cubicBezTo>
                    <a:pt x="620" y="88"/>
                    <a:pt x="620" y="88"/>
                    <a:pt x="620" y="89"/>
                  </a:cubicBezTo>
                  <a:cubicBezTo>
                    <a:pt x="620" y="89"/>
                    <a:pt x="621" y="89"/>
                    <a:pt x="621" y="89"/>
                  </a:cubicBezTo>
                  <a:cubicBezTo>
                    <a:pt x="621" y="88"/>
                    <a:pt x="621" y="88"/>
                    <a:pt x="621" y="87"/>
                  </a:cubicBezTo>
                  <a:moveTo>
                    <a:pt x="753" y="74"/>
                  </a:moveTo>
                  <a:cubicBezTo>
                    <a:pt x="753" y="74"/>
                    <a:pt x="752" y="74"/>
                    <a:pt x="752" y="74"/>
                  </a:cubicBezTo>
                  <a:cubicBezTo>
                    <a:pt x="753" y="74"/>
                    <a:pt x="753" y="75"/>
                    <a:pt x="753" y="75"/>
                  </a:cubicBezTo>
                  <a:cubicBezTo>
                    <a:pt x="754" y="75"/>
                    <a:pt x="754" y="74"/>
                    <a:pt x="754" y="74"/>
                  </a:cubicBezTo>
                  <a:cubicBezTo>
                    <a:pt x="754" y="74"/>
                    <a:pt x="753" y="74"/>
                    <a:pt x="753" y="74"/>
                  </a:cubicBezTo>
                  <a:moveTo>
                    <a:pt x="1350" y="210"/>
                  </a:moveTo>
                  <a:cubicBezTo>
                    <a:pt x="1350" y="209"/>
                    <a:pt x="1350" y="209"/>
                    <a:pt x="1350" y="209"/>
                  </a:cubicBezTo>
                  <a:cubicBezTo>
                    <a:pt x="1349" y="209"/>
                    <a:pt x="1349" y="209"/>
                    <a:pt x="1349" y="209"/>
                  </a:cubicBezTo>
                  <a:cubicBezTo>
                    <a:pt x="1349" y="210"/>
                    <a:pt x="1349" y="210"/>
                    <a:pt x="1349" y="210"/>
                  </a:cubicBezTo>
                  <a:cubicBezTo>
                    <a:pt x="1349" y="210"/>
                    <a:pt x="1350" y="210"/>
                    <a:pt x="1350" y="210"/>
                  </a:cubicBezTo>
                  <a:moveTo>
                    <a:pt x="873" y="74"/>
                  </a:moveTo>
                  <a:cubicBezTo>
                    <a:pt x="873" y="74"/>
                    <a:pt x="873" y="74"/>
                    <a:pt x="873" y="74"/>
                  </a:cubicBezTo>
                  <a:cubicBezTo>
                    <a:pt x="872" y="74"/>
                    <a:pt x="872" y="74"/>
                    <a:pt x="871" y="74"/>
                  </a:cubicBezTo>
                  <a:cubicBezTo>
                    <a:pt x="872" y="74"/>
                    <a:pt x="872" y="75"/>
                    <a:pt x="872" y="75"/>
                  </a:cubicBezTo>
                  <a:cubicBezTo>
                    <a:pt x="872" y="75"/>
                    <a:pt x="873" y="75"/>
                    <a:pt x="873" y="74"/>
                  </a:cubicBezTo>
                  <a:moveTo>
                    <a:pt x="57" y="1333"/>
                  </a:moveTo>
                  <a:cubicBezTo>
                    <a:pt x="58" y="1333"/>
                    <a:pt x="58" y="1333"/>
                    <a:pt x="58" y="1333"/>
                  </a:cubicBezTo>
                  <a:cubicBezTo>
                    <a:pt x="58" y="1333"/>
                    <a:pt x="58" y="1332"/>
                    <a:pt x="58" y="1332"/>
                  </a:cubicBezTo>
                  <a:cubicBezTo>
                    <a:pt x="57" y="1332"/>
                    <a:pt x="57" y="1333"/>
                    <a:pt x="56" y="1333"/>
                  </a:cubicBezTo>
                  <a:cubicBezTo>
                    <a:pt x="57" y="1333"/>
                    <a:pt x="57" y="1333"/>
                    <a:pt x="57" y="1333"/>
                  </a:cubicBezTo>
                  <a:moveTo>
                    <a:pt x="1349" y="232"/>
                  </a:moveTo>
                  <a:cubicBezTo>
                    <a:pt x="1350" y="232"/>
                    <a:pt x="1350" y="232"/>
                    <a:pt x="1350" y="232"/>
                  </a:cubicBezTo>
                  <a:cubicBezTo>
                    <a:pt x="1350" y="232"/>
                    <a:pt x="1350" y="231"/>
                    <a:pt x="1349" y="231"/>
                  </a:cubicBezTo>
                  <a:cubicBezTo>
                    <a:pt x="1349" y="231"/>
                    <a:pt x="1349" y="231"/>
                    <a:pt x="1349" y="231"/>
                  </a:cubicBezTo>
                  <a:cubicBezTo>
                    <a:pt x="1349" y="232"/>
                    <a:pt x="1349" y="232"/>
                    <a:pt x="1349" y="232"/>
                  </a:cubicBezTo>
                  <a:moveTo>
                    <a:pt x="640" y="85"/>
                  </a:moveTo>
                  <a:cubicBezTo>
                    <a:pt x="641" y="85"/>
                    <a:pt x="641" y="85"/>
                    <a:pt x="642" y="85"/>
                  </a:cubicBezTo>
                  <a:cubicBezTo>
                    <a:pt x="641" y="85"/>
                    <a:pt x="641" y="84"/>
                    <a:pt x="641" y="84"/>
                  </a:cubicBezTo>
                  <a:cubicBezTo>
                    <a:pt x="641" y="84"/>
                    <a:pt x="640" y="84"/>
                    <a:pt x="640" y="85"/>
                  </a:cubicBezTo>
                  <a:cubicBezTo>
                    <a:pt x="640" y="85"/>
                    <a:pt x="640" y="85"/>
                    <a:pt x="640" y="85"/>
                  </a:cubicBezTo>
                  <a:moveTo>
                    <a:pt x="24" y="1819"/>
                  </a:moveTo>
                  <a:cubicBezTo>
                    <a:pt x="24" y="1818"/>
                    <a:pt x="25" y="1818"/>
                    <a:pt x="25" y="1818"/>
                  </a:cubicBezTo>
                  <a:cubicBezTo>
                    <a:pt x="25" y="1817"/>
                    <a:pt x="24" y="1817"/>
                    <a:pt x="24" y="1817"/>
                  </a:cubicBezTo>
                  <a:cubicBezTo>
                    <a:pt x="24" y="1818"/>
                    <a:pt x="24" y="1818"/>
                    <a:pt x="24" y="1818"/>
                  </a:cubicBezTo>
                  <a:cubicBezTo>
                    <a:pt x="24" y="1819"/>
                    <a:pt x="24" y="1819"/>
                    <a:pt x="24" y="1819"/>
                  </a:cubicBezTo>
                  <a:moveTo>
                    <a:pt x="22" y="1812"/>
                  </a:moveTo>
                  <a:cubicBezTo>
                    <a:pt x="22" y="1812"/>
                    <a:pt x="22" y="1813"/>
                    <a:pt x="22" y="1813"/>
                  </a:cubicBezTo>
                  <a:cubicBezTo>
                    <a:pt x="22" y="1813"/>
                    <a:pt x="22" y="1814"/>
                    <a:pt x="22" y="1814"/>
                  </a:cubicBezTo>
                  <a:cubicBezTo>
                    <a:pt x="22" y="1814"/>
                    <a:pt x="23" y="1814"/>
                    <a:pt x="23" y="1813"/>
                  </a:cubicBezTo>
                  <a:cubicBezTo>
                    <a:pt x="23" y="1813"/>
                    <a:pt x="22" y="1813"/>
                    <a:pt x="22" y="1812"/>
                  </a:cubicBezTo>
                  <a:moveTo>
                    <a:pt x="27" y="1781"/>
                  </a:moveTo>
                  <a:cubicBezTo>
                    <a:pt x="26" y="1780"/>
                    <a:pt x="26" y="1780"/>
                    <a:pt x="26" y="1780"/>
                  </a:cubicBezTo>
                  <a:cubicBezTo>
                    <a:pt x="26" y="1780"/>
                    <a:pt x="26" y="1780"/>
                    <a:pt x="26" y="1780"/>
                  </a:cubicBezTo>
                  <a:cubicBezTo>
                    <a:pt x="26" y="1781"/>
                    <a:pt x="26" y="1781"/>
                    <a:pt x="26" y="1781"/>
                  </a:cubicBezTo>
                  <a:cubicBezTo>
                    <a:pt x="26" y="1781"/>
                    <a:pt x="26" y="1781"/>
                    <a:pt x="27" y="1781"/>
                  </a:cubicBezTo>
                  <a:moveTo>
                    <a:pt x="21" y="1767"/>
                  </a:moveTo>
                  <a:cubicBezTo>
                    <a:pt x="21" y="1767"/>
                    <a:pt x="21" y="1768"/>
                    <a:pt x="21" y="1768"/>
                  </a:cubicBezTo>
                  <a:cubicBezTo>
                    <a:pt x="21" y="1768"/>
                    <a:pt x="21" y="1769"/>
                    <a:pt x="21" y="1769"/>
                  </a:cubicBezTo>
                  <a:cubicBezTo>
                    <a:pt x="21" y="1769"/>
                    <a:pt x="22" y="1769"/>
                    <a:pt x="22" y="1768"/>
                  </a:cubicBezTo>
                  <a:cubicBezTo>
                    <a:pt x="22" y="1768"/>
                    <a:pt x="21" y="1767"/>
                    <a:pt x="21" y="1767"/>
                  </a:cubicBezTo>
                  <a:moveTo>
                    <a:pt x="33" y="1756"/>
                  </a:moveTo>
                  <a:cubicBezTo>
                    <a:pt x="33" y="1756"/>
                    <a:pt x="33" y="1756"/>
                    <a:pt x="33" y="1756"/>
                  </a:cubicBezTo>
                  <a:cubicBezTo>
                    <a:pt x="32" y="1756"/>
                    <a:pt x="32" y="1756"/>
                    <a:pt x="31" y="1756"/>
                  </a:cubicBezTo>
                  <a:cubicBezTo>
                    <a:pt x="32" y="1756"/>
                    <a:pt x="32" y="1757"/>
                    <a:pt x="32" y="1757"/>
                  </a:cubicBezTo>
                  <a:cubicBezTo>
                    <a:pt x="32" y="1757"/>
                    <a:pt x="33" y="1756"/>
                    <a:pt x="33" y="1756"/>
                  </a:cubicBezTo>
                  <a:moveTo>
                    <a:pt x="1381" y="230"/>
                  </a:moveTo>
                  <a:cubicBezTo>
                    <a:pt x="1380" y="230"/>
                    <a:pt x="1380" y="231"/>
                    <a:pt x="1380" y="231"/>
                  </a:cubicBezTo>
                  <a:cubicBezTo>
                    <a:pt x="1380" y="231"/>
                    <a:pt x="1380" y="232"/>
                    <a:pt x="1380" y="232"/>
                  </a:cubicBezTo>
                  <a:cubicBezTo>
                    <a:pt x="1381" y="232"/>
                    <a:pt x="1381" y="232"/>
                    <a:pt x="1381" y="232"/>
                  </a:cubicBezTo>
                  <a:cubicBezTo>
                    <a:pt x="1381" y="231"/>
                    <a:pt x="1381" y="231"/>
                    <a:pt x="1381" y="230"/>
                  </a:cubicBezTo>
                  <a:moveTo>
                    <a:pt x="57" y="1519"/>
                  </a:moveTo>
                  <a:cubicBezTo>
                    <a:pt x="57" y="1519"/>
                    <a:pt x="57" y="1518"/>
                    <a:pt x="56" y="1519"/>
                  </a:cubicBezTo>
                  <a:cubicBezTo>
                    <a:pt x="56" y="1519"/>
                    <a:pt x="56" y="1519"/>
                    <a:pt x="55" y="1519"/>
                  </a:cubicBezTo>
                  <a:cubicBezTo>
                    <a:pt x="56" y="1519"/>
                    <a:pt x="56" y="1519"/>
                    <a:pt x="56" y="1519"/>
                  </a:cubicBezTo>
                  <a:cubicBezTo>
                    <a:pt x="56" y="1519"/>
                    <a:pt x="57" y="1519"/>
                    <a:pt x="57" y="1519"/>
                  </a:cubicBezTo>
                  <a:moveTo>
                    <a:pt x="1346" y="227"/>
                  </a:moveTo>
                  <a:cubicBezTo>
                    <a:pt x="1346" y="228"/>
                    <a:pt x="1346" y="228"/>
                    <a:pt x="1346" y="228"/>
                  </a:cubicBezTo>
                  <a:cubicBezTo>
                    <a:pt x="1346" y="228"/>
                    <a:pt x="1346" y="229"/>
                    <a:pt x="1346" y="229"/>
                  </a:cubicBezTo>
                  <a:cubicBezTo>
                    <a:pt x="1346" y="229"/>
                    <a:pt x="1346" y="229"/>
                    <a:pt x="1346" y="228"/>
                  </a:cubicBezTo>
                  <a:cubicBezTo>
                    <a:pt x="1346" y="228"/>
                    <a:pt x="1346" y="228"/>
                    <a:pt x="1346" y="227"/>
                  </a:cubicBezTo>
                  <a:moveTo>
                    <a:pt x="36" y="1519"/>
                  </a:moveTo>
                  <a:cubicBezTo>
                    <a:pt x="36" y="1519"/>
                    <a:pt x="36" y="1519"/>
                    <a:pt x="36" y="1519"/>
                  </a:cubicBezTo>
                  <a:cubicBezTo>
                    <a:pt x="35" y="1519"/>
                    <a:pt x="35" y="1519"/>
                    <a:pt x="34" y="1519"/>
                  </a:cubicBezTo>
                  <a:cubicBezTo>
                    <a:pt x="34" y="1519"/>
                    <a:pt x="35" y="1519"/>
                    <a:pt x="35" y="1519"/>
                  </a:cubicBezTo>
                  <a:cubicBezTo>
                    <a:pt x="35" y="1519"/>
                    <a:pt x="36" y="1519"/>
                    <a:pt x="36" y="1519"/>
                  </a:cubicBezTo>
                  <a:moveTo>
                    <a:pt x="56" y="1513"/>
                  </a:moveTo>
                  <a:cubicBezTo>
                    <a:pt x="56" y="1512"/>
                    <a:pt x="56" y="1512"/>
                    <a:pt x="56" y="1512"/>
                  </a:cubicBezTo>
                  <a:cubicBezTo>
                    <a:pt x="56" y="1512"/>
                    <a:pt x="55" y="1512"/>
                    <a:pt x="55" y="1513"/>
                  </a:cubicBezTo>
                  <a:cubicBezTo>
                    <a:pt x="55" y="1513"/>
                    <a:pt x="55" y="1513"/>
                    <a:pt x="56" y="1514"/>
                  </a:cubicBezTo>
                  <a:cubicBezTo>
                    <a:pt x="56" y="1513"/>
                    <a:pt x="56" y="1513"/>
                    <a:pt x="56" y="1513"/>
                  </a:cubicBezTo>
                  <a:moveTo>
                    <a:pt x="53" y="1443"/>
                  </a:moveTo>
                  <a:cubicBezTo>
                    <a:pt x="52" y="1443"/>
                    <a:pt x="52" y="1443"/>
                    <a:pt x="52" y="1443"/>
                  </a:cubicBezTo>
                  <a:cubicBezTo>
                    <a:pt x="52" y="1443"/>
                    <a:pt x="51" y="1443"/>
                    <a:pt x="51" y="1444"/>
                  </a:cubicBezTo>
                  <a:cubicBezTo>
                    <a:pt x="52" y="1444"/>
                    <a:pt x="52" y="1444"/>
                    <a:pt x="52" y="1444"/>
                  </a:cubicBezTo>
                  <a:cubicBezTo>
                    <a:pt x="52" y="1444"/>
                    <a:pt x="52" y="1444"/>
                    <a:pt x="53" y="1443"/>
                  </a:cubicBezTo>
                  <a:moveTo>
                    <a:pt x="34" y="1502"/>
                  </a:moveTo>
                  <a:cubicBezTo>
                    <a:pt x="34" y="1502"/>
                    <a:pt x="34" y="1503"/>
                    <a:pt x="35" y="1503"/>
                  </a:cubicBezTo>
                  <a:cubicBezTo>
                    <a:pt x="35" y="1503"/>
                    <a:pt x="35" y="1503"/>
                    <a:pt x="35" y="1502"/>
                  </a:cubicBezTo>
                  <a:cubicBezTo>
                    <a:pt x="35" y="1502"/>
                    <a:pt x="35" y="1502"/>
                    <a:pt x="35" y="1501"/>
                  </a:cubicBezTo>
                  <a:cubicBezTo>
                    <a:pt x="34" y="1501"/>
                    <a:pt x="34" y="1502"/>
                    <a:pt x="34" y="1502"/>
                  </a:cubicBezTo>
                  <a:moveTo>
                    <a:pt x="39" y="1496"/>
                  </a:moveTo>
                  <a:cubicBezTo>
                    <a:pt x="39" y="1496"/>
                    <a:pt x="39" y="1496"/>
                    <a:pt x="38" y="1495"/>
                  </a:cubicBezTo>
                  <a:cubicBezTo>
                    <a:pt x="38" y="1496"/>
                    <a:pt x="38" y="1496"/>
                    <a:pt x="38" y="1496"/>
                  </a:cubicBezTo>
                  <a:cubicBezTo>
                    <a:pt x="38" y="1496"/>
                    <a:pt x="38" y="1497"/>
                    <a:pt x="39" y="1497"/>
                  </a:cubicBezTo>
                  <a:cubicBezTo>
                    <a:pt x="39" y="1497"/>
                    <a:pt x="39" y="1497"/>
                    <a:pt x="39" y="1496"/>
                  </a:cubicBezTo>
                  <a:moveTo>
                    <a:pt x="1345" y="1476"/>
                  </a:moveTo>
                  <a:cubicBezTo>
                    <a:pt x="1344" y="1476"/>
                    <a:pt x="1344" y="1476"/>
                    <a:pt x="1344" y="1475"/>
                  </a:cubicBezTo>
                  <a:cubicBezTo>
                    <a:pt x="1344" y="1476"/>
                    <a:pt x="1344" y="1476"/>
                    <a:pt x="1344" y="1476"/>
                  </a:cubicBezTo>
                  <a:cubicBezTo>
                    <a:pt x="1344" y="1477"/>
                    <a:pt x="1344" y="1477"/>
                    <a:pt x="1344" y="1477"/>
                  </a:cubicBezTo>
                  <a:cubicBezTo>
                    <a:pt x="1344" y="1477"/>
                    <a:pt x="1344" y="1476"/>
                    <a:pt x="1345" y="1476"/>
                  </a:cubicBezTo>
                  <a:moveTo>
                    <a:pt x="1362" y="224"/>
                  </a:moveTo>
                  <a:cubicBezTo>
                    <a:pt x="1361" y="224"/>
                    <a:pt x="1361" y="223"/>
                    <a:pt x="1360" y="223"/>
                  </a:cubicBezTo>
                  <a:cubicBezTo>
                    <a:pt x="1360" y="223"/>
                    <a:pt x="1360" y="224"/>
                    <a:pt x="1360" y="224"/>
                  </a:cubicBezTo>
                  <a:cubicBezTo>
                    <a:pt x="1360" y="224"/>
                    <a:pt x="1361" y="224"/>
                    <a:pt x="1361" y="224"/>
                  </a:cubicBezTo>
                  <a:cubicBezTo>
                    <a:pt x="1361" y="224"/>
                    <a:pt x="1362" y="224"/>
                    <a:pt x="1362" y="224"/>
                  </a:cubicBezTo>
                  <a:moveTo>
                    <a:pt x="60" y="1447"/>
                  </a:moveTo>
                  <a:cubicBezTo>
                    <a:pt x="60" y="1448"/>
                    <a:pt x="59" y="1448"/>
                    <a:pt x="59" y="1448"/>
                  </a:cubicBezTo>
                  <a:cubicBezTo>
                    <a:pt x="59" y="1448"/>
                    <a:pt x="60" y="1448"/>
                    <a:pt x="60" y="1448"/>
                  </a:cubicBezTo>
                  <a:cubicBezTo>
                    <a:pt x="60" y="1448"/>
                    <a:pt x="61" y="1448"/>
                    <a:pt x="61" y="1448"/>
                  </a:cubicBezTo>
                  <a:cubicBezTo>
                    <a:pt x="61" y="1448"/>
                    <a:pt x="61" y="1448"/>
                    <a:pt x="60" y="1447"/>
                  </a:cubicBezTo>
                  <a:moveTo>
                    <a:pt x="47" y="1457"/>
                  </a:moveTo>
                  <a:cubicBezTo>
                    <a:pt x="47" y="1457"/>
                    <a:pt x="46" y="1456"/>
                    <a:pt x="46" y="1456"/>
                  </a:cubicBezTo>
                  <a:cubicBezTo>
                    <a:pt x="46" y="1456"/>
                    <a:pt x="46" y="1457"/>
                    <a:pt x="46" y="1457"/>
                  </a:cubicBezTo>
                  <a:cubicBezTo>
                    <a:pt x="46" y="1457"/>
                    <a:pt x="46" y="1458"/>
                    <a:pt x="46" y="1458"/>
                  </a:cubicBezTo>
                  <a:cubicBezTo>
                    <a:pt x="46" y="1458"/>
                    <a:pt x="47" y="1457"/>
                    <a:pt x="47" y="1457"/>
                  </a:cubicBezTo>
                  <a:moveTo>
                    <a:pt x="87" y="379"/>
                  </a:moveTo>
                  <a:cubicBezTo>
                    <a:pt x="87" y="379"/>
                    <a:pt x="87" y="378"/>
                    <a:pt x="87" y="378"/>
                  </a:cubicBezTo>
                  <a:cubicBezTo>
                    <a:pt x="86" y="378"/>
                    <a:pt x="86" y="379"/>
                    <a:pt x="86" y="379"/>
                  </a:cubicBezTo>
                  <a:cubicBezTo>
                    <a:pt x="86" y="379"/>
                    <a:pt x="86" y="380"/>
                    <a:pt x="86" y="380"/>
                  </a:cubicBezTo>
                  <a:cubicBezTo>
                    <a:pt x="87" y="380"/>
                    <a:pt x="87" y="379"/>
                    <a:pt x="87" y="379"/>
                  </a:cubicBezTo>
                  <a:moveTo>
                    <a:pt x="57" y="1454"/>
                  </a:moveTo>
                  <a:cubicBezTo>
                    <a:pt x="57" y="1454"/>
                    <a:pt x="56" y="1455"/>
                    <a:pt x="56" y="1455"/>
                  </a:cubicBezTo>
                  <a:cubicBezTo>
                    <a:pt x="56" y="1455"/>
                    <a:pt x="57" y="1456"/>
                    <a:pt x="57" y="1456"/>
                  </a:cubicBezTo>
                  <a:cubicBezTo>
                    <a:pt x="57" y="1456"/>
                    <a:pt x="57" y="1456"/>
                    <a:pt x="57" y="1455"/>
                  </a:cubicBezTo>
                  <a:cubicBezTo>
                    <a:pt x="57" y="1455"/>
                    <a:pt x="57" y="1455"/>
                    <a:pt x="57" y="1454"/>
                  </a:cubicBezTo>
                  <a:moveTo>
                    <a:pt x="1369" y="247"/>
                  </a:moveTo>
                  <a:cubicBezTo>
                    <a:pt x="1369" y="247"/>
                    <a:pt x="1369" y="247"/>
                    <a:pt x="1369" y="247"/>
                  </a:cubicBezTo>
                  <a:cubicBezTo>
                    <a:pt x="1369" y="247"/>
                    <a:pt x="1369" y="248"/>
                    <a:pt x="1369" y="248"/>
                  </a:cubicBezTo>
                  <a:cubicBezTo>
                    <a:pt x="1369" y="248"/>
                    <a:pt x="1369" y="248"/>
                    <a:pt x="1369" y="248"/>
                  </a:cubicBezTo>
                  <a:cubicBezTo>
                    <a:pt x="1370" y="247"/>
                    <a:pt x="1369" y="247"/>
                    <a:pt x="1369" y="247"/>
                  </a:cubicBezTo>
                  <a:moveTo>
                    <a:pt x="827" y="76"/>
                  </a:moveTo>
                  <a:cubicBezTo>
                    <a:pt x="827" y="77"/>
                    <a:pt x="826" y="77"/>
                    <a:pt x="826" y="77"/>
                  </a:cubicBezTo>
                  <a:cubicBezTo>
                    <a:pt x="827" y="77"/>
                    <a:pt x="827" y="78"/>
                    <a:pt x="827" y="77"/>
                  </a:cubicBezTo>
                  <a:cubicBezTo>
                    <a:pt x="827" y="77"/>
                    <a:pt x="828" y="77"/>
                    <a:pt x="828" y="77"/>
                  </a:cubicBezTo>
                  <a:cubicBezTo>
                    <a:pt x="828" y="77"/>
                    <a:pt x="827" y="77"/>
                    <a:pt x="827" y="76"/>
                  </a:cubicBezTo>
                  <a:moveTo>
                    <a:pt x="55" y="1407"/>
                  </a:moveTo>
                  <a:cubicBezTo>
                    <a:pt x="55" y="1407"/>
                    <a:pt x="55" y="1406"/>
                    <a:pt x="55" y="1406"/>
                  </a:cubicBezTo>
                  <a:cubicBezTo>
                    <a:pt x="55" y="1406"/>
                    <a:pt x="55" y="1405"/>
                    <a:pt x="55" y="1405"/>
                  </a:cubicBezTo>
                  <a:cubicBezTo>
                    <a:pt x="55" y="1406"/>
                    <a:pt x="54" y="1406"/>
                    <a:pt x="54" y="1407"/>
                  </a:cubicBezTo>
                  <a:cubicBezTo>
                    <a:pt x="54" y="1407"/>
                    <a:pt x="55" y="1407"/>
                    <a:pt x="55" y="1407"/>
                  </a:cubicBezTo>
                  <a:moveTo>
                    <a:pt x="47" y="1630"/>
                  </a:moveTo>
                  <a:cubicBezTo>
                    <a:pt x="48" y="1630"/>
                    <a:pt x="48" y="1630"/>
                    <a:pt x="48" y="1630"/>
                  </a:cubicBezTo>
                  <a:cubicBezTo>
                    <a:pt x="48" y="1629"/>
                    <a:pt x="48" y="1629"/>
                    <a:pt x="48" y="1629"/>
                  </a:cubicBezTo>
                  <a:cubicBezTo>
                    <a:pt x="47" y="1629"/>
                    <a:pt x="47" y="1629"/>
                    <a:pt x="47" y="1629"/>
                  </a:cubicBezTo>
                  <a:cubicBezTo>
                    <a:pt x="47" y="1630"/>
                    <a:pt x="47" y="1630"/>
                    <a:pt x="47" y="1630"/>
                  </a:cubicBezTo>
                  <a:moveTo>
                    <a:pt x="34" y="1623"/>
                  </a:moveTo>
                  <a:cubicBezTo>
                    <a:pt x="34" y="1623"/>
                    <a:pt x="34" y="1622"/>
                    <a:pt x="34" y="1622"/>
                  </a:cubicBezTo>
                  <a:cubicBezTo>
                    <a:pt x="34" y="1622"/>
                    <a:pt x="34" y="1621"/>
                    <a:pt x="34" y="1621"/>
                  </a:cubicBezTo>
                  <a:cubicBezTo>
                    <a:pt x="33" y="1622"/>
                    <a:pt x="33" y="1622"/>
                    <a:pt x="33" y="1623"/>
                  </a:cubicBezTo>
                  <a:cubicBezTo>
                    <a:pt x="33" y="1623"/>
                    <a:pt x="34" y="1623"/>
                    <a:pt x="34" y="1623"/>
                  </a:cubicBezTo>
                  <a:moveTo>
                    <a:pt x="52" y="1412"/>
                  </a:moveTo>
                  <a:cubicBezTo>
                    <a:pt x="52" y="1412"/>
                    <a:pt x="51" y="1412"/>
                    <a:pt x="51" y="1412"/>
                  </a:cubicBezTo>
                  <a:cubicBezTo>
                    <a:pt x="52" y="1413"/>
                    <a:pt x="52" y="1413"/>
                    <a:pt x="52" y="1414"/>
                  </a:cubicBezTo>
                  <a:cubicBezTo>
                    <a:pt x="52" y="1414"/>
                    <a:pt x="52" y="1413"/>
                    <a:pt x="52" y="1413"/>
                  </a:cubicBezTo>
                  <a:cubicBezTo>
                    <a:pt x="52" y="1413"/>
                    <a:pt x="52" y="1412"/>
                    <a:pt x="52" y="1412"/>
                  </a:cubicBezTo>
                  <a:moveTo>
                    <a:pt x="32" y="1564"/>
                  </a:moveTo>
                  <a:cubicBezTo>
                    <a:pt x="32" y="1564"/>
                    <a:pt x="32" y="1564"/>
                    <a:pt x="32" y="1564"/>
                  </a:cubicBezTo>
                  <a:cubicBezTo>
                    <a:pt x="31" y="1564"/>
                    <a:pt x="31" y="1564"/>
                    <a:pt x="30" y="1564"/>
                  </a:cubicBezTo>
                  <a:cubicBezTo>
                    <a:pt x="31" y="1564"/>
                    <a:pt x="31" y="1565"/>
                    <a:pt x="31" y="1565"/>
                  </a:cubicBezTo>
                  <a:cubicBezTo>
                    <a:pt x="31" y="1565"/>
                    <a:pt x="32" y="1564"/>
                    <a:pt x="32" y="1564"/>
                  </a:cubicBezTo>
                  <a:moveTo>
                    <a:pt x="37" y="1546"/>
                  </a:moveTo>
                  <a:cubicBezTo>
                    <a:pt x="37" y="1546"/>
                    <a:pt x="37" y="1546"/>
                    <a:pt x="37" y="1545"/>
                  </a:cubicBezTo>
                  <a:cubicBezTo>
                    <a:pt x="36" y="1546"/>
                    <a:pt x="36" y="1546"/>
                    <a:pt x="36" y="1546"/>
                  </a:cubicBezTo>
                  <a:cubicBezTo>
                    <a:pt x="36" y="1546"/>
                    <a:pt x="36" y="1547"/>
                    <a:pt x="36" y="1547"/>
                  </a:cubicBezTo>
                  <a:cubicBezTo>
                    <a:pt x="37" y="1547"/>
                    <a:pt x="37" y="1547"/>
                    <a:pt x="37" y="1546"/>
                  </a:cubicBezTo>
                  <a:moveTo>
                    <a:pt x="79" y="907"/>
                  </a:moveTo>
                  <a:cubicBezTo>
                    <a:pt x="79" y="907"/>
                    <a:pt x="79" y="907"/>
                    <a:pt x="79" y="907"/>
                  </a:cubicBezTo>
                  <a:cubicBezTo>
                    <a:pt x="79" y="907"/>
                    <a:pt x="78" y="908"/>
                    <a:pt x="78" y="908"/>
                  </a:cubicBezTo>
                  <a:cubicBezTo>
                    <a:pt x="78" y="908"/>
                    <a:pt x="79" y="908"/>
                    <a:pt x="79" y="909"/>
                  </a:cubicBezTo>
                  <a:cubicBezTo>
                    <a:pt x="79" y="908"/>
                    <a:pt x="79" y="908"/>
                    <a:pt x="79" y="907"/>
                  </a:cubicBezTo>
                  <a:moveTo>
                    <a:pt x="43" y="1419"/>
                  </a:moveTo>
                  <a:cubicBezTo>
                    <a:pt x="43" y="1418"/>
                    <a:pt x="43" y="1418"/>
                    <a:pt x="42" y="1418"/>
                  </a:cubicBezTo>
                  <a:cubicBezTo>
                    <a:pt x="42" y="1418"/>
                    <a:pt x="42" y="1418"/>
                    <a:pt x="42" y="1418"/>
                  </a:cubicBezTo>
                  <a:cubicBezTo>
                    <a:pt x="42" y="1419"/>
                    <a:pt x="42" y="1419"/>
                    <a:pt x="42" y="1420"/>
                  </a:cubicBezTo>
                  <a:cubicBezTo>
                    <a:pt x="42" y="1419"/>
                    <a:pt x="43" y="1419"/>
                    <a:pt x="43" y="1419"/>
                  </a:cubicBezTo>
                  <a:moveTo>
                    <a:pt x="73" y="899"/>
                  </a:moveTo>
                  <a:cubicBezTo>
                    <a:pt x="72" y="899"/>
                    <a:pt x="72" y="898"/>
                    <a:pt x="72" y="898"/>
                  </a:cubicBezTo>
                  <a:cubicBezTo>
                    <a:pt x="72" y="898"/>
                    <a:pt x="71" y="899"/>
                    <a:pt x="71" y="899"/>
                  </a:cubicBezTo>
                  <a:cubicBezTo>
                    <a:pt x="71" y="899"/>
                    <a:pt x="71" y="899"/>
                    <a:pt x="71" y="899"/>
                  </a:cubicBezTo>
                  <a:cubicBezTo>
                    <a:pt x="72" y="899"/>
                    <a:pt x="72" y="899"/>
                    <a:pt x="73" y="899"/>
                  </a:cubicBezTo>
                  <a:moveTo>
                    <a:pt x="836" y="75"/>
                  </a:moveTo>
                  <a:cubicBezTo>
                    <a:pt x="835" y="75"/>
                    <a:pt x="835" y="75"/>
                    <a:pt x="834" y="75"/>
                  </a:cubicBezTo>
                  <a:cubicBezTo>
                    <a:pt x="834" y="75"/>
                    <a:pt x="834" y="75"/>
                    <a:pt x="834" y="75"/>
                  </a:cubicBezTo>
                  <a:cubicBezTo>
                    <a:pt x="834" y="75"/>
                    <a:pt x="835" y="76"/>
                    <a:pt x="835" y="76"/>
                  </a:cubicBezTo>
                  <a:cubicBezTo>
                    <a:pt x="835" y="76"/>
                    <a:pt x="836" y="75"/>
                    <a:pt x="836" y="75"/>
                  </a:cubicBezTo>
                  <a:moveTo>
                    <a:pt x="1338" y="1116"/>
                  </a:moveTo>
                  <a:cubicBezTo>
                    <a:pt x="1338" y="1117"/>
                    <a:pt x="1338" y="1117"/>
                    <a:pt x="1338" y="1117"/>
                  </a:cubicBezTo>
                  <a:cubicBezTo>
                    <a:pt x="1338" y="1118"/>
                    <a:pt x="1338" y="1118"/>
                    <a:pt x="1338" y="1118"/>
                  </a:cubicBezTo>
                  <a:cubicBezTo>
                    <a:pt x="1338" y="1118"/>
                    <a:pt x="1339" y="1118"/>
                    <a:pt x="1339" y="1117"/>
                  </a:cubicBezTo>
                  <a:cubicBezTo>
                    <a:pt x="1339" y="1117"/>
                    <a:pt x="1339" y="1117"/>
                    <a:pt x="1338" y="1116"/>
                  </a:cubicBezTo>
                  <a:moveTo>
                    <a:pt x="61" y="1204"/>
                  </a:moveTo>
                  <a:cubicBezTo>
                    <a:pt x="60" y="1204"/>
                    <a:pt x="60" y="1204"/>
                    <a:pt x="60" y="1204"/>
                  </a:cubicBezTo>
                  <a:cubicBezTo>
                    <a:pt x="60" y="1205"/>
                    <a:pt x="60" y="1205"/>
                    <a:pt x="60" y="1205"/>
                  </a:cubicBezTo>
                  <a:cubicBezTo>
                    <a:pt x="61" y="1205"/>
                    <a:pt x="61" y="1205"/>
                    <a:pt x="61" y="1205"/>
                  </a:cubicBezTo>
                  <a:cubicBezTo>
                    <a:pt x="61" y="1205"/>
                    <a:pt x="61" y="1204"/>
                    <a:pt x="61" y="1204"/>
                  </a:cubicBezTo>
                  <a:moveTo>
                    <a:pt x="1336" y="1202"/>
                  </a:moveTo>
                  <a:cubicBezTo>
                    <a:pt x="1336" y="1201"/>
                    <a:pt x="1336" y="1201"/>
                    <a:pt x="1335" y="1201"/>
                  </a:cubicBezTo>
                  <a:cubicBezTo>
                    <a:pt x="1335" y="1201"/>
                    <a:pt x="1335" y="1201"/>
                    <a:pt x="1335" y="1201"/>
                  </a:cubicBezTo>
                  <a:cubicBezTo>
                    <a:pt x="1335" y="1202"/>
                    <a:pt x="1335" y="1202"/>
                    <a:pt x="1335" y="1203"/>
                  </a:cubicBezTo>
                  <a:cubicBezTo>
                    <a:pt x="1336" y="1202"/>
                    <a:pt x="1336" y="1202"/>
                    <a:pt x="1336" y="1202"/>
                  </a:cubicBezTo>
                  <a:moveTo>
                    <a:pt x="54" y="1254"/>
                  </a:moveTo>
                  <a:cubicBezTo>
                    <a:pt x="54" y="1254"/>
                    <a:pt x="55" y="1254"/>
                    <a:pt x="55" y="1254"/>
                  </a:cubicBezTo>
                  <a:cubicBezTo>
                    <a:pt x="55" y="1254"/>
                    <a:pt x="55" y="1254"/>
                    <a:pt x="55" y="1253"/>
                  </a:cubicBezTo>
                  <a:cubicBezTo>
                    <a:pt x="55" y="1253"/>
                    <a:pt x="55" y="1253"/>
                    <a:pt x="55" y="1253"/>
                  </a:cubicBezTo>
                  <a:cubicBezTo>
                    <a:pt x="55" y="1253"/>
                    <a:pt x="54" y="1253"/>
                    <a:pt x="54" y="1254"/>
                  </a:cubicBezTo>
                  <a:moveTo>
                    <a:pt x="1140" y="70"/>
                  </a:moveTo>
                  <a:cubicBezTo>
                    <a:pt x="1140" y="71"/>
                    <a:pt x="1140" y="72"/>
                    <a:pt x="1141" y="72"/>
                  </a:cubicBezTo>
                  <a:cubicBezTo>
                    <a:pt x="1141" y="71"/>
                    <a:pt x="1142" y="70"/>
                    <a:pt x="1140" y="70"/>
                  </a:cubicBezTo>
                  <a:moveTo>
                    <a:pt x="1336" y="1206"/>
                  </a:moveTo>
                  <a:cubicBezTo>
                    <a:pt x="1336" y="1205"/>
                    <a:pt x="1336" y="1205"/>
                    <a:pt x="1335" y="1205"/>
                  </a:cubicBezTo>
                  <a:cubicBezTo>
                    <a:pt x="1335" y="1205"/>
                    <a:pt x="1335" y="1205"/>
                    <a:pt x="1335" y="1205"/>
                  </a:cubicBezTo>
                  <a:cubicBezTo>
                    <a:pt x="1335" y="1206"/>
                    <a:pt x="1335" y="1206"/>
                    <a:pt x="1335" y="1206"/>
                  </a:cubicBezTo>
                  <a:cubicBezTo>
                    <a:pt x="1336" y="1206"/>
                    <a:pt x="1336" y="1206"/>
                    <a:pt x="1336" y="1206"/>
                  </a:cubicBezTo>
                  <a:moveTo>
                    <a:pt x="467" y="170"/>
                  </a:moveTo>
                  <a:cubicBezTo>
                    <a:pt x="467" y="170"/>
                    <a:pt x="467" y="170"/>
                    <a:pt x="467" y="170"/>
                  </a:cubicBezTo>
                  <a:cubicBezTo>
                    <a:pt x="466" y="170"/>
                    <a:pt x="466" y="170"/>
                    <a:pt x="465" y="170"/>
                  </a:cubicBezTo>
                  <a:cubicBezTo>
                    <a:pt x="465" y="170"/>
                    <a:pt x="466" y="171"/>
                    <a:pt x="466" y="171"/>
                  </a:cubicBezTo>
                  <a:cubicBezTo>
                    <a:pt x="466" y="171"/>
                    <a:pt x="467" y="171"/>
                    <a:pt x="467" y="170"/>
                  </a:cubicBezTo>
                  <a:moveTo>
                    <a:pt x="1341" y="261"/>
                  </a:moveTo>
                  <a:cubicBezTo>
                    <a:pt x="1341" y="261"/>
                    <a:pt x="1340" y="261"/>
                    <a:pt x="1340" y="261"/>
                  </a:cubicBezTo>
                  <a:cubicBezTo>
                    <a:pt x="1340" y="261"/>
                    <a:pt x="1340" y="262"/>
                    <a:pt x="1340" y="262"/>
                  </a:cubicBezTo>
                  <a:cubicBezTo>
                    <a:pt x="1340" y="262"/>
                    <a:pt x="1340" y="262"/>
                    <a:pt x="1340" y="263"/>
                  </a:cubicBezTo>
                  <a:cubicBezTo>
                    <a:pt x="1341" y="262"/>
                    <a:pt x="1341" y="262"/>
                    <a:pt x="1341" y="261"/>
                  </a:cubicBezTo>
                  <a:moveTo>
                    <a:pt x="1338" y="1162"/>
                  </a:moveTo>
                  <a:cubicBezTo>
                    <a:pt x="1338" y="1163"/>
                    <a:pt x="1338" y="1163"/>
                    <a:pt x="1338" y="1163"/>
                  </a:cubicBezTo>
                  <a:cubicBezTo>
                    <a:pt x="1338" y="1163"/>
                    <a:pt x="1338" y="1164"/>
                    <a:pt x="1338" y="1164"/>
                  </a:cubicBezTo>
                  <a:cubicBezTo>
                    <a:pt x="1338" y="1164"/>
                    <a:pt x="1339" y="1164"/>
                    <a:pt x="1339" y="1164"/>
                  </a:cubicBezTo>
                  <a:cubicBezTo>
                    <a:pt x="1339" y="1163"/>
                    <a:pt x="1339" y="1163"/>
                    <a:pt x="1338" y="1162"/>
                  </a:cubicBezTo>
                  <a:moveTo>
                    <a:pt x="22" y="1840"/>
                  </a:moveTo>
                  <a:cubicBezTo>
                    <a:pt x="22" y="1840"/>
                    <a:pt x="22" y="1841"/>
                    <a:pt x="22" y="1841"/>
                  </a:cubicBezTo>
                  <a:cubicBezTo>
                    <a:pt x="22" y="1841"/>
                    <a:pt x="22" y="1842"/>
                    <a:pt x="22" y="1842"/>
                  </a:cubicBezTo>
                  <a:cubicBezTo>
                    <a:pt x="22" y="1842"/>
                    <a:pt x="23" y="1842"/>
                    <a:pt x="23" y="1841"/>
                  </a:cubicBezTo>
                  <a:cubicBezTo>
                    <a:pt x="23" y="1841"/>
                    <a:pt x="22" y="1840"/>
                    <a:pt x="22" y="1840"/>
                  </a:cubicBezTo>
                  <a:moveTo>
                    <a:pt x="63" y="1158"/>
                  </a:moveTo>
                  <a:cubicBezTo>
                    <a:pt x="63" y="1158"/>
                    <a:pt x="63" y="1157"/>
                    <a:pt x="63" y="1157"/>
                  </a:cubicBezTo>
                  <a:cubicBezTo>
                    <a:pt x="63" y="1157"/>
                    <a:pt x="63" y="1157"/>
                    <a:pt x="62" y="1157"/>
                  </a:cubicBezTo>
                  <a:cubicBezTo>
                    <a:pt x="62" y="1157"/>
                    <a:pt x="62" y="1158"/>
                    <a:pt x="62" y="1158"/>
                  </a:cubicBezTo>
                  <a:cubicBezTo>
                    <a:pt x="62" y="1158"/>
                    <a:pt x="62" y="1158"/>
                    <a:pt x="63" y="1158"/>
                  </a:cubicBezTo>
                  <a:moveTo>
                    <a:pt x="30" y="1836"/>
                  </a:moveTo>
                  <a:cubicBezTo>
                    <a:pt x="30" y="1835"/>
                    <a:pt x="30" y="1835"/>
                    <a:pt x="30" y="1835"/>
                  </a:cubicBezTo>
                  <a:cubicBezTo>
                    <a:pt x="30" y="1834"/>
                    <a:pt x="30" y="1834"/>
                    <a:pt x="30" y="1834"/>
                  </a:cubicBezTo>
                  <a:cubicBezTo>
                    <a:pt x="30" y="1834"/>
                    <a:pt x="29" y="1834"/>
                    <a:pt x="29" y="1834"/>
                  </a:cubicBezTo>
                  <a:cubicBezTo>
                    <a:pt x="29" y="1834"/>
                    <a:pt x="30" y="1835"/>
                    <a:pt x="30" y="1836"/>
                  </a:cubicBezTo>
                  <a:moveTo>
                    <a:pt x="1358" y="272"/>
                  </a:moveTo>
                  <a:cubicBezTo>
                    <a:pt x="1358" y="272"/>
                    <a:pt x="1358" y="271"/>
                    <a:pt x="1357" y="271"/>
                  </a:cubicBezTo>
                  <a:cubicBezTo>
                    <a:pt x="1357" y="271"/>
                    <a:pt x="1357" y="272"/>
                    <a:pt x="1356" y="272"/>
                  </a:cubicBezTo>
                  <a:cubicBezTo>
                    <a:pt x="1356" y="272"/>
                    <a:pt x="1356" y="272"/>
                    <a:pt x="1357" y="272"/>
                  </a:cubicBezTo>
                  <a:cubicBezTo>
                    <a:pt x="1357" y="272"/>
                    <a:pt x="1357" y="272"/>
                    <a:pt x="1358" y="272"/>
                  </a:cubicBezTo>
                  <a:moveTo>
                    <a:pt x="72" y="996"/>
                  </a:moveTo>
                  <a:cubicBezTo>
                    <a:pt x="72" y="996"/>
                    <a:pt x="71" y="996"/>
                    <a:pt x="71" y="995"/>
                  </a:cubicBezTo>
                  <a:cubicBezTo>
                    <a:pt x="71" y="995"/>
                    <a:pt x="71" y="996"/>
                    <a:pt x="71" y="996"/>
                  </a:cubicBezTo>
                  <a:cubicBezTo>
                    <a:pt x="71" y="996"/>
                    <a:pt x="71" y="997"/>
                    <a:pt x="71" y="997"/>
                  </a:cubicBezTo>
                  <a:cubicBezTo>
                    <a:pt x="71" y="997"/>
                    <a:pt x="71" y="997"/>
                    <a:pt x="72" y="996"/>
                  </a:cubicBezTo>
                  <a:moveTo>
                    <a:pt x="1351" y="196"/>
                  </a:moveTo>
                  <a:cubicBezTo>
                    <a:pt x="1351" y="196"/>
                    <a:pt x="1351" y="196"/>
                    <a:pt x="1351" y="196"/>
                  </a:cubicBezTo>
                  <a:cubicBezTo>
                    <a:pt x="1350" y="196"/>
                    <a:pt x="1350" y="196"/>
                    <a:pt x="1350" y="196"/>
                  </a:cubicBezTo>
                  <a:cubicBezTo>
                    <a:pt x="1350" y="196"/>
                    <a:pt x="1350" y="197"/>
                    <a:pt x="1350" y="197"/>
                  </a:cubicBezTo>
                  <a:cubicBezTo>
                    <a:pt x="1350" y="197"/>
                    <a:pt x="1351" y="196"/>
                    <a:pt x="1351" y="196"/>
                  </a:cubicBezTo>
                  <a:moveTo>
                    <a:pt x="1376" y="196"/>
                  </a:moveTo>
                  <a:cubicBezTo>
                    <a:pt x="1376" y="196"/>
                    <a:pt x="1376" y="196"/>
                    <a:pt x="1376" y="196"/>
                  </a:cubicBezTo>
                  <a:cubicBezTo>
                    <a:pt x="1375" y="196"/>
                    <a:pt x="1375" y="196"/>
                    <a:pt x="1374" y="196"/>
                  </a:cubicBezTo>
                  <a:cubicBezTo>
                    <a:pt x="1375" y="196"/>
                    <a:pt x="1375" y="197"/>
                    <a:pt x="1375" y="197"/>
                  </a:cubicBezTo>
                  <a:cubicBezTo>
                    <a:pt x="1375" y="197"/>
                    <a:pt x="1376" y="196"/>
                    <a:pt x="1376" y="196"/>
                  </a:cubicBezTo>
                  <a:moveTo>
                    <a:pt x="1382" y="202"/>
                  </a:moveTo>
                  <a:cubicBezTo>
                    <a:pt x="1382" y="201"/>
                    <a:pt x="1383" y="201"/>
                    <a:pt x="1383" y="201"/>
                  </a:cubicBezTo>
                  <a:cubicBezTo>
                    <a:pt x="1383" y="201"/>
                    <a:pt x="1382" y="201"/>
                    <a:pt x="1382" y="200"/>
                  </a:cubicBezTo>
                  <a:cubicBezTo>
                    <a:pt x="1382" y="200"/>
                    <a:pt x="1381" y="201"/>
                    <a:pt x="1381" y="201"/>
                  </a:cubicBezTo>
                  <a:cubicBezTo>
                    <a:pt x="1381" y="201"/>
                    <a:pt x="1381" y="201"/>
                    <a:pt x="1382" y="202"/>
                  </a:cubicBezTo>
                  <a:moveTo>
                    <a:pt x="1379" y="239"/>
                  </a:moveTo>
                  <a:cubicBezTo>
                    <a:pt x="1379" y="239"/>
                    <a:pt x="1378" y="239"/>
                    <a:pt x="1378" y="239"/>
                  </a:cubicBezTo>
                  <a:cubicBezTo>
                    <a:pt x="1378" y="240"/>
                    <a:pt x="1378" y="240"/>
                    <a:pt x="1378" y="241"/>
                  </a:cubicBezTo>
                  <a:cubicBezTo>
                    <a:pt x="1379" y="240"/>
                    <a:pt x="1379" y="240"/>
                    <a:pt x="1379" y="240"/>
                  </a:cubicBezTo>
                  <a:cubicBezTo>
                    <a:pt x="1379" y="240"/>
                    <a:pt x="1379" y="239"/>
                    <a:pt x="1379" y="239"/>
                  </a:cubicBezTo>
                  <a:moveTo>
                    <a:pt x="77" y="958"/>
                  </a:moveTo>
                  <a:cubicBezTo>
                    <a:pt x="76" y="957"/>
                    <a:pt x="76" y="957"/>
                    <a:pt x="76" y="957"/>
                  </a:cubicBezTo>
                  <a:cubicBezTo>
                    <a:pt x="76" y="957"/>
                    <a:pt x="75" y="957"/>
                    <a:pt x="75" y="957"/>
                  </a:cubicBezTo>
                  <a:cubicBezTo>
                    <a:pt x="75" y="957"/>
                    <a:pt x="75" y="958"/>
                    <a:pt x="75" y="958"/>
                  </a:cubicBezTo>
                  <a:cubicBezTo>
                    <a:pt x="75" y="958"/>
                    <a:pt x="76" y="958"/>
                    <a:pt x="77" y="958"/>
                  </a:cubicBezTo>
                  <a:moveTo>
                    <a:pt x="80" y="956"/>
                  </a:moveTo>
                  <a:cubicBezTo>
                    <a:pt x="80" y="955"/>
                    <a:pt x="80" y="955"/>
                    <a:pt x="80" y="955"/>
                  </a:cubicBezTo>
                  <a:cubicBezTo>
                    <a:pt x="80" y="955"/>
                    <a:pt x="79" y="955"/>
                    <a:pt x="79" y="956"/>
                  </a:cubicBezTo>
                  <a:cubicBezTo>
                    <a:pt x="79" y="956"/>
                    <a:pt x="80" y="956"/>
                    <a:pt x="80" y="957"/>
                  </a:cubicBezTo>
                  <a:cubicBezTo>
                    <a:pt x="80" y="957"/>
                    <a:pt x="80" y="956"/>
                    <a:pt x="80" y="956"/>
                  </a:cubicBezTo>
                  <a:moveTo>
                    <a:pt x="1357" y="185"/>
                  </a:moveTo>
                  <a:cubicBezTo>
                    <a:pt x="1357" y="185"/>
                    <a:pt x="1358" y="185"/>
                    <a:pt x="1358" y="185"/>
                  </a:cubicBezTo>
                  <a:cubicBezTo>
                    <a:pt x="1358" y="184"/>
                    <a:pt x="1357" y="184"/>
                    <a:pt x="1357" y="184"/>
                  </a:cubicBezTo>
                  <a:cubicBezTo>
                    <a:pt x="1357" y="184"/>
                    <a:pt x="1356" y="184"/>
                    <a:pt x="1356" y="184"/>
                  </a:cubicBezTo>
                  <a:cubicBezTo>
                    <a:pt x="1356" y="185"/>
                    <a:pt x="1357" y="185"/>
                    <a:pt x="1357" y="185"/>
                  </a:cubicBezTo>
                  <a:moveTo>
                    <a:pt x="1324" y="1260"/>
                  </a:moveTo>
                  <a:cubicBezTo>
                    <a:pt x="1325" y="1260"/>
                    <a:pt x="1325" y="1260"/>
                    <a:pt x="1325" y="1260"/>
                  </a:cubicBezTo>
                  <a:cubicBezTo>
                    <a:pt x="1325" y="1260"/>
                    <a:pt x="1325" y="1259"/>
                    <a:pt x="1324" y="1259"/>
                  </a:cubicBezTo>
                  <a:cubicBezTo>
                    <a:pt x="1324" y="1259"/>
                    <a:pt x="1324" y="1259"/>
                    <a:pt x="1324" y="1260"/>
                  </a:cubicBezTo>
                  <a:cubicBezTo>
                    <a:pt x="1324" y="1260"/>
                    <a:pt x="1324" y="1260"/>
                    <a:pt x="1324" y="1260"/>
                  </a:cubicBezTo>
                  <a:moveTo>
                    <a:pt x="596" y="1967"/>
                  </a:moveTo>
                  <a:cubicBezTo>
                    <a:pt x="596" y="1967"/>
                    <a:pt x="595" y="1967"/>
                    <a:pt x="595" y="1967"/>
                  </a:cubicBezTo>
                  <a:cubicBezTo>
                    <a:pt x="595" y="1967"/>
                    <a:pt x="595" y="1967"/>
                    <a:pt x="595" y="1967"/>
                  </a:cubicBezTo>
                  <a:cubicBezTo>
                    <a:pt x="595" y="1967"/>
                    <a:pt x="595" y="1968"/>
                    <a:pt x="595" y="1968"/>
                  </a:cubicBezTo>
                  <a:cubicBezTo>
                    <a:pt x="595" y="1968"/>
                    <a:pt x="595" y="1968"/>
                    <a:pt x="596" y="1967"/>
                  </a:cubicBezTo>
                  <a:moveTo>
                    <a:pt x="579" y="95"/>
                  </a:moveTo>
                  <a:cubicBezTo>
                    <a:pt x="579" y="95"/>
                    <a:pt x="579" y="95"/>
                    <a:pt x="579" y="95"/>
                  </a:cubicBezTo>
                  <a:cubicBezTo>
                    <a:pt x="579" y="95"/>
                    <a:pt x="579" y="96"/>
                    <a:pt x="579" y="96"/>
                  </a:cubicBezTo>
                  <a:cubicBezTo>
                    <a:pt x="579" y="96"/>
                    <a:pt x="579" y="96"/>
                    <a:pt x="579" y="95"/>
                  </a:cubicBezTo>
                  <a:cubicBezTo>
                    <a:pt x="579" y="95"/>
                    <a:pt x="579" y="95"/>
                    <a:pt x="579" y="95"/>
                  </a:cubicBezTo>
                  <a:moveTo>
                    <a:pt x="574" y="1973"/>
                  </a:moveTo>
                  <a:cubicBezTo>
                    <a:pt x="574" y="1973"/>
                    <a:pt x="574" y="1973"/>
                    <a:pt x="574" y="1973"/>
                  </a:cubicBezTo>
                  <a:cubicBezTo>
                    <a:pt x="574" y="1973"/>
                    <a:pt x="574" y="1973"/>
                    <a:pt x="574" y="1973"/>
                  </a:cubicBezTo>
                  <a:cubicBezTo>
                    <a:pt x="574" y="1973"/>
                    <a:pt x="574" y="1973"/>
                    <a:pt x="575" y="1973"/>
                  </a:cubicBezTo>
                  <a:cubicBezTo>
                    <a:pt x="575" y="1973"/>
                    <a:pt x="574" y="1973"/>
                    <a:pt x="574" y="1973"/>
                  </a:cubicBezTo>
                  <a:moveTo>
                    <a:pt x="751" y="78"/>
                  </a:moveTo>
                  <a:cubicBezTo>
                    <a:pt x="751" y="78"/>
                    <a:pt x="751" y="78"/>
                    <a:pt x="751" y="78"/>
                  </a:cubicBezTo>
                  <a:cubicBezTo>
                    <a:pt x="751" y="78"/>
                    <a:pt x="751" y="78"/>
                    <a:pt x="751" y="78"/>
                  </a:cubicBezTo>
                  <a:cubicBezTo>
                    <a:pt x="750" y="78"/>
                    <a:pt x="751" y="78"/>
                    <a:pt x="751" y="78"/>
                  </a:cubicBezTo>
                  <a:cubicBezTo>
                    <a:pt x="751" y="78"/>
                    <a:pt x="751" y="78"/>
                    <a:pt x="751" y="78"/>
                  </a:cubicBezTo>
                  <a:moveTo>
                    <a:pt x="1338" y="1168"/>
                  </a:moveTo>
                  <a:cubicBezTo>
                    <a:pt x="1338" y="1168"/>
                    <a:pt x="1337" y="1168"/>
                    <a:pt x="1337" y="1168"/>
                  </a:cubicBezTo>
                  <a:cubicBezTo>
                    <a:pt x="1337" y="1168"/>
                    <a:pt x="1337" y="1168"/>
                    <a:pt x="1337" y="1169"/>
                  </a:cubicBezTo>
                  <a:cubicBezTo>
                    <a:pt x="1337" y="1169"/>
                    <a:pt x="1337" y="1169"/>
                    <a:pt x="1337" y="1169"/>
                  </a:cubicBezTo>
                  <a:cubicBezTo>
                    <a:pt x="1337" y="1169"/>
                    <a:pt x="1338" y="1169"/>
                    <a:pt x="1338" y="1168"/>
                  </a:cubicBezTo>
                  <a:moveTo>
                    <a:pt x="426" y="1973"/>
                  </a:moveTo>
                  <a:cubicBezTo>
                    <a:pt x="426" y="1973"/>
                    <a:pt x="425" y="1973"/>
                    <a:pt x="425" y="1973"/>
                  </a:cubicBezTo>
                  <a:cubicBezTo>
                    <a:pt x="425" y="1973"/>
                    <a:pt x="425" y="1973"/>
                    <a:pt x="425" y="1973"/>
                  </a:cubicBezTo>
                  <a:cubicBezTo>
                    <a:pt x="425" y="1973"/>
                    <a:pt x="425" y="1973"/>
                    <a:pt x="425" y="1974"/>
                  </a:cubicBezTo>
                  <a:cubicBezTo>
                    <a:pt x="425" y="1973"/>
                    <a:pt x="426" y="1973"/>
                    <a:pt x="426" y="1973"/>
                  </a:cubicBezTo>
                  <a:moveTo>
                    <a:pt x="90" y="425"/>
                  </a:moveTo>
                  <a:cubicBezTo>
                    <a:pt x="90" y="425"/>
                    <a:pt x="90" y="425"/>
                    <a:pt x="90" y="425"/>
                  </a:cubicBezTo>
                  <a:cubicBezTo>
                    <a:pt x="90" y="425"/>
                    <a:pt x="91" y="425"/>
                    <a:pt x="91" y="424"/>
                  </a:cubicBezTo>
                  <a:cubicBezTo>
                    <a:pt x="91" y="424"/>
                    <a:pt x="90" y="424"/>
                    <a:pt x="90" y="424"/>
                  </a:cubicBezTo>
                  <a:cubicBezTo>
                    <a:pt x="90" y="424"/>
                    <a:pt x="90" y="424"/>
                    <a:pt x="90" y="425"/>
                  </a:cubicBezTo>
                  <a:moveTo>
                    <a:pt x="599" y="1967"/>
                  </a:moveTo>
                  <a:cubicBezTo>
                    <a:pt x="598" y="1967"/>
                    <a:pt x="598" y="1967"/>
                    <a:pt x="598" y="1967"/>
                  </a:cubicBezTo>
                  <a:cubicBezTo>
                    <a:pt x="598" y="1967"/>
                    <a:pt x="598" y="1967"/>
                    <a:pt x="598" y="1967"/>
                  </a:cubicBezTo>
                  <a:cubicBezTo>
                    <a:pt x="598" y="1967"/>
                    <a:pt x="598" y="1968"/>
                    <a:pt x="598" y="1968"/>
                  </a:cubicBezTo>
                  <a:cubicBezTo>
                    <a:pt x="598" y="1968"/>
                    <a:pt x="598" y="1968"/>
                    <a:pt x="599" y="1967"/>
                  </a:cubicBezTo>
                  <a:moveTo>
                    <a:pt x="76" y="521"/>
                  </a:moveTo>
                  <a:cubicBezTo>
                    <a:pt x="76" y="521"/>
                    <a:pt x="76" y="521"/>
                    <a:pt x="76" y="521"/>
                  </a:cubicBezTo>
                  <a:cubicBezTo>
                    <a:pt x="76" y="521"/>
                    <a:pt x="76" y="521"/>
                    <a:pt x="76" y="520"/>
                  </a:cubicBezTo>
                  <a:cubicBezTo>
                    <a:pt x="76" y="520"/>
                    <a:pt x="76" y="520"/>
                    <a:pt x="76" y="520"/>
                  </a:cubicBezTo>
                  <a:cubicBezTo>
                    <a:pt x="76" y="521"/>
                    <a:pt x="76" y="521"/>
                    <a:pt x="76" y="521"/>
                  </a:cubicBezTo>
                  <a:moveTo>
                    <a:pt x="81" y="571"/>
                  </a:moveTo>
                  <a:cubicBezTo>
                    <a:pt x="81" y="571"/>
                    <a:pt x="81" y="571"/>
                    <a:pt x="81" y="570"/>
                  </a:cubicBezTo>
                  <a:cubicBezTo>
                    <a:pt x="81" y="570"/>
                    <a:pt x="81" y="570"/>
                    <a:pt x="81" y="570"/>
                  </a:cubicBezTo>
                  <a:cubicBezTo>
                    <a:pt x="80" y="570"/>
                    <a:pt x="80" y="570"/>
                    <a:pt x="80" y="570"/>
                  </a:cubicBezTo>
                  <a:cubicBezTo>
                    <a:pt x="80" y="571"/>
                    <a:pt x="81" y="571"/>
                    <a:pt x="81" y="571"/>
                  </a:cubicBezTo>
                  <a:moveTo>
                    <a:pt x="84" y="418"/>
                  </a:moveTo>
                  <a:cubicBezTo>
                    <a:pt x="84" y="418"/>
                    <a:pt x="84" y="418"/>
                    <a:pt x="85" y="418"/>
                  </a:cubicBezTo>
                  <a:cubicBezTo>
                    <a:pt x="85" y="418"/>
                    <a:pt x="85" y="418"/>
                    <a:pt x="85" y="418"/>
                  </a:cubicBezTo>
                  <a:cubicBezTo>
                    <a:pt x="85" y="418"/>
                    <a:pt x="85" y="417"/>
                    <a:pt x="85" y="417"/>
                  </a:cubicBezTo>
                  <a:cubicBezTo>
                    <a:pt x="84" y="418"/>
                    <a:pt x="84" y="418"/>
                    <a:pt x="84" y="418"/>
                  </a:cubicBezTo>
                  <a:moveTo>
                    <a:pt x="517" y="1973"/>
                  </a:moveTo>
                  <a:cubicBezTo>
                    <a:pt x="516" y="1973"/>
                    <a:pt x="516" y="1973"/>
                    <a:pt x="516" y="1973"/>
                  </a:cubicBezTo>
                  <a:cubicBezTo>
                    <a:pt x="516" y="1973"/>
                    <a:pt x="516" y="1973"/>
                    <a:pt x="516" y="1973"/>
                  </a:cubicBezTo>
                  <a:cubicBezTo>
                    <a:pt x="517" y="1973"/>
                    <a:pt x="517" y="1973"/>
                    <a:pt x="517" y="1973"/>
                  </a:cubicBezTo>
                  <a:cubicBezTo>
                    <a:pt x="517" y="1973"/>
                    <a:pt x="517" y="1973"/>
                    <a:pt x="517" y="1973"/>
                  </a:cubicBezTo>
                  <a:moveTo>
                    <a:pt x="75" y="559"/>
                  </a:moveTo>
                  <a:cubicBezTo>
                    <a:pt x="75" y="559"/>
                    <a:pt x="75" y="559"/>
                    <a:pt x="75" y="559"/>
                  </a:cubicBezTo>
                  <a:cubicBezTo>
                    <a:pt x="75" y="559"/>
                    <a:pt x="75" y="559"/>
                    <a:pt x="75" y="559"/>
                  </a:cubicBezTo>
                  <a:cubicBezTo>
                    <a:pt x="75" y="559"/>
                    <a:pt x="75" y="559"/>
                    <a:pt x="75" y="558"/>
                  </a:cubicBezTo>
                  <a:cubicBezTo>
                    <a:pt x="75" y="559"/>
                    <a:pt x="75" y="559"/>
                    <a:pt x="75" y="559"/>
                  </a:cubicBezTo>
                  <a:moveTo>
                    <a:pt x="425" y="124"/>
                  </a:moveTo>
                  <a:cubicBezTo>
                    <a:pt x="424" y="124"/>
                    <a:pt x="424" y="124"/>
                    <a:pt x="424" y="124"/>
                  </a:cubicBezTo>
                  <a:cubicBezTo>
                    <a:pt x="424" y="124"/>
                    <a:pt x="424" y="124"/>
                    <a:pt x="424" y="124"/>
                  </a:cubicBezTo>
                  <a:cubicBezTo>
                    <a:pt x="424" y="124"/>
                    <a:pt x="425" y="124"/>
                    <a:pt x="425" y="124"/>
                  </a:cubicBezTo>
                  <a:cubicBezTo>
                    <a:pt x="425" y="124"/>
                    <a:pt x="425" y="124"/>
                    <a:pt x="425" y="124"/>
                  </a:cubicBezTo>
                  <a:moveTo>
                    <a:pt x="794" y="88"/>
                  </a:moveTo>
                  <a:cubicBezTo>
                    <a:pt x="794" y="87"/>
                    <a:pt x="794" y="87"/>
                    <a:pt x="794" y="87"/>
                  </a:cubicBezTo>
                  <a:cubicBezTo>
                    <a:pt x="794" y="87"/>
                    <a:pt x="794" y="87"/>
                    <a:pt x="794" y="88"/>
                  </a:cubicBezTo>
                  <a:cubicBezTo>
                    <a:pt x="794" y="88"/>
                    <a:pt x="794" y="88"/>
                    <a:pt x="794" y="88"/>
                  </a:cubicBezTo>
                  <a:cubicBezTo>
                    <a:pt x="794" y="88"/>
                    <a:pt x="794" y="88"/>
                    <a:pt x="794" y="88"/>
                  </a:cubicBezTo>
                  <a:moveTo>
                    <a:pt x="642" y="89"/>
                  </a:moveTo>
                  <a:cubicBezTo>
                    <a:pt x="642" y="88"/>
                    <a:pt x="641" y="88"/>
                    <a:pt x="641" y="88"/>
                  </a:cubicBezTo>
                  <a:cubicBezTo>
                    <a:pt x="641" y="88"/>
                    <a:pt x="641" y="88"/>
                    <a:pt x="641" y="88"/>
                  </a:cubicBezTo>
                  <a:cubicBezTo>
                    <a:pt x="641" y="89"/>
                    <a:pt x="641" y="89"/>
                    <a:pt x="641" y="89"/>
                  </a:cubicBezTo>
                  <a:cubicBezTo>
                    <a:pt x="641" y="89"/>
                    <a:pt x="642" y="89"/>
                    <a:pt x="642" y="89"/>
                  </a:cubicBezTo>
                  <a:moveTo>
                    <a:pt x="74" y="1001"/>
                  </a:moveTo>
                  <a:cubicBezTo>
                    <a:pt x="74" y="1001"/>
                    <a:pt x="74" y="1001"/>
                    <a:pt x="74" y="1001"/>
                  </a:cubicBezTo>
                  <a:cubicBezTo>
                    <a:pt x="74" y="1002"/>
                    <a:pt x="74" y="1002"/>
                    <a:pt x="74" y="1002"/>
                  </a:cubicBezTo>
                  <a:cubicBezTo>
                    <a:pt x="74" y="1002"/>
                    <a:pt x="74" y="1002"/>
                    <a:pt x="74" y="1002"/>
                  </a:cubicBezTo>
                  <a:cubicBezTo>
                    <a:pt x="74" y="1001"/>
                    <a:pt x="74" y="1001"/>
                    <a:pt x="74" y="1001"/>
                  </a:cubicBezTo>
                  <a:moveTo>
                    <a:pt x="82" y="948"/>
                  </a:moveTo>
                  <a:cubicBezTo>
                    <a:pt x="82" y="948"/>
                    <a:pt x="82" y="948"/>
                    <a:pt x="82" y="948"/>
                  </a:cubicBezTo>
                  <a:cubicBezTo>
                    <a:pt x="82" y="948"/>
                    <a:pt x="82" y="948"/>
                    <a:pt x="82" y="948"/>
                  </a:cubicBezTo>
                  <a:cubicBezTo>
                    <a:pt x="82" y="947"/>
                    <a:pt x="81" y="948"/>
                    <a:pt x="81" y="948"/>
                  </a:cubicBezTo>
                  <a:cubicBezTo>
                    <a:pt x="81" y="948"/>
                    <a:pt x="82" y="948"/>
                    <a:pt x="82" y="948"/>
                  </a:cubicBezTo>
                  <a:moveTo>
                    <a:pt x="68" y="948"/>
                  </a:moveTo>
                  <a:cubicBezTo>
                    <a:pt x="67" y="947"/>
                    <a:pt x="67" y="947"/>
                    <a:pt x="67" y="947"/>
                  </a:cubicBezTo>
                  <a:cubicBezTo>
                    <a:pt x="67" y="947"/>
                    <a:pt x="67" y="948"/>
                    <a:pt x="67" y="948"/>
                  </a:cubicBezTo>
                  <a:cubicBezTo>
                    <a:pt x="67" y="948"/>
                    <a:pt x="67" y="948"/>
                    <a:pt x="67" y="948"/>
                  </a:cubicBezTo>
                  <a:cubicBezTo>
                    <a:pt x="67" y="948"/>
                    <a:pt x="68" y="948"/>
                    <a:pt x="68" y="948"/>
                  </a:cubicBezTo>
                  <a:moveTo>
                    <a:pt x="446" y="125"/>
                  </a:moveTo>
                  <a:cubicBezTo>
                    <a:pt x="446" y="125"/>
                    <a:pt x="446" y="125"/>
                    <a:pt x="446" y="125"/>
                  </a:cubicBezTo>
                  <a:cubicBezTo>
                    <a:pt x="445" y="125"/>
                    <a:pt x="445" y="125"/>
                    <a:pt x="445" y="125"/>
                  </a:cubicBezTo>
                  <a:cubicBezTo>
                    <a:pt x="445" y="125"/>
                    <a:pt x="445" y="125"/>
                    <a:pt x="446" y="126"/>
                  </a:cubicBezTo>
                  <a:cubicBezTo>
                    <a:pt x="446" y="125"/>
                    <a:pt x="446" y="125"/>
                    <a:pt x="446" y="125"/>
                  </a:cubicBezTo>
                  <a:moveTo>
                    <a:pt x="256" y="126"/>
                  </a:moveTo>
                  <a:cubicBezTo>
                    <a:pt x="256" y="126"/>
                    <a:pt x="256" y="126"/>
                    <a:pt x="256" y="126"/>
                  </a:cubicBezTo>
                  <a:cubicBezTo>
                    <a:pt x="256" y="126"/>
                    <a:pt x="255" y="126"/>
                    <a:pt x="255" y="126"/>
                  </a:cubicBezTo>
                  <a:cubicBezTo>
                    <a:pt x="255" y="126"/>
                    <a:pt x="255" y="126"/>
                    <a:pt x="255" y="126"/>
                  </a:cubicBezTo>
                  <a:cubicBezTo>
                    <a:pt x="256" y="126"/>
                    <a:pt x="256" y="126"/>
                    <a:pt x="256" y="126"/>
                  </a:cubicBezTo>
                  <a:moveTo>
                    <a:pt x="634" y="1971"/>
                  </a:moveTo>
                  <a:cubicBezTo>
                    <a:pt x="633" y="1971"/>
                    <a:pt x="633" y="1971"/>
                    <a:pt x="633" y="1971"/>
                  </a:cubicBezTo>
                  <a:cubicBezTo>
                    <a:pt x="633" y="1971"/>
                    <a:pt x="634" y="1971"/>
                    <a:pt x="634" y="1971"/>
                  </a:cubicBezTo>
                  <a:cubicBezTo>
                    <a:pt x="634" y="1971"/>
                    <a:pt x="634" y="1971"/>
                    <a:pt x="634" y="1971"/>
                  </a:cubicBezTo>
                  <a:cubicBezTo>
                    <a:pt x="634" y="1971"/>
                    <a:pt x="634" y="1971"/>
                    <a:pt x="634" y="1971"/>
                  </a:cubicBezTo>
                  <a:moveTo>
                    <a:pt x="689" y="1971"/>
                  </a:moveTo>
                  <a:cubicBezTo>
                    <a:pt x="689" y="1971"/>
                    <a:pt x="689" y="1971"/>
                    <a:pt x="688" y="1971"/>
                  </a:cubicBezTo>
                  <a:cubicBezTo>
                    <a:pt x="688" y="1971"/>
                    <a:pt x="688" y="1971"/>
                    <a:pt x="688" y="1971"/>
                  </a:cubicBezTo>
                  <a:cubicBezTo>
                    <a:pt x="688" y="1971"/>
                    <a:pt x="688" y="1971"/>
                    <a:pt x="688" y="1972"/>
                  </a:cubicBezTo>
                  <a:cubicBezTo>
                    <a:pt x="689" y="1971"/>
                    <a:pt x="689" y="1971"/>
                    <a:pt x="689" y="1971"/>
                  </a:cubicBezTo>
                  <a:moveTo>
                    <a:pt x="78" y="943"/>
                  </a:moveTo>
                  <a:cubicBezTo>
                    <a:pt x="78" y="943"/>
                    <a:pt x="78" y="943"/>
                    <a:pt x="78" y="942"/>
                  </a:cubicBezTo>
                  <a:cubicBezTo>
                    <a:pt x="78" y="943"/>
                    <a:pt x="78" y="943"/>
                    <a:pt x="78" y="943"/>
                  </a:cubicBezTo>
                  <a:cubicBezTo>
                    <a:pt x="78" y="943"/>
                    <a:pt x="78" y="943"/>
                    <a:pt x="78" y="943"/>
                  </a:cubicBezTo>
                  <a:cubicBezTo>
                    <a:pt x="78" y="943"/>
                    <a:pt x="78" y="943"/>
                    <a:pt x="78" y="943"/>
                  </a:cubicBezTo>
                  <a:moveTo>
                    <a:pt x="309" y="1972"/>
                  </a:moveTo>
                  <a:cubicBezTo>
                    <a:pt x="308" y="1972"/>
                    <a:pt x="308" y="1972"/>
                    <a:pt x="308" y="1972"/>
                  </a:cubicBezTo>
                  <a:cubicBezTo>
                    <a:pt x="308" y="1972"/>
                    <a:pt x="308" y="1972"/>
                    <a:pt x="308" y="1972"/>
                  </a:cubicBezTo>
                  <a:cubicBezTo>
                    <a:pt x="308" y="1972"/>
                    <a:pt x="308" y="1972"/>
                    <a:pt x="308" y="1973"/>
                  </a:cubicBezTo>
                  <a:cubicBezTo>
                    <a:pt x="308" y="1972"/>
                    <a:pt x="308" y="1972"/>
                    <a:pt x="309" y="1972"/>
                  </a:cubicBezTo>
                  <a:moveTo>
                    <a:pt x="707" y="1968"/>
                  </a:moveTo>
                  <a:cubicBezTo>
                    <a:pt x="707" y="1968"/>
                    <a:pt x="707" y="1968"/>
                    <a:pt x="707" y="1968"/>
                  </a:cubicBezTo>
                  <a:cubicBezTo>
                    <a:pt x="706" y="1968"/>
                    <a:pt x="706" y="1968"/>
                    <a:pt x="706" y="1968"/>
                  </a:cubicBezTo>
                  <a:cubicBezTo>
                    <a:pt x="706" y="1968"/>
                    <a:pt x="707" y="1968"/>
                    <a:pt x="707" y="1969"/>
                  </a:cubicBezTo>
                  <a:cubicBezTo>
                    <a:pt x="707" y="1969"/>
                    <a:pt x="707" y="1968"/>
                    <a:pt x="707" y="1968"/>
                  </a:cubicBezTo>
                  <a:moveTo>
                    <a:pt x="1339" y="243"/>
                  </a:moveTo>
                  <a:cubicBezTo>
                    <a:pt x="1339" y="243"/>
                    <a:pt x="1339" y="243"/>
                    <a:pt x="1339" y="243"/>
                  </a:cubicBezTo>
                  <a:cubicBezTo>
                    <a:pt x="1339" y="243"/>
                    <a:pt x="1339" y="243"/>
                    <a:pt x="1339" y="244"/>
                  </a:cubicBezTo>
                  <a:cubicBezTo>
                    <a:pt x="1339" y="243"/>
                    <a:pt x="1340" y="243"/>
                    <a:pt x="1340" y="243"/>
                  </a:cubicBezTo>
                  <a:cubicBezTo>
                    <a:pt x="1340" y="243"/>
                    <a:pt x="1339" y="243"/>
                    <a:pt x="1339" y="243"/>
                  </a:cubicBezTo>
                  <a:moveTo>
                    <a:pt x="560" y="1972"/>
                  </a:moveTo>
                  <a:cubicBezTo>
                    <a:pt x="560" y="1972"/>
                    <a:pt x="560" y="1972"/>
                    <a:pt x="560" y="1972"/>
                  </a:cubicBezTo>
                  <a:cubicBezTo>
                    <a:pt x="560" y="1972"/>
                    <a:pt x="559" y="1972"/>
                    <a:pt x="559" y="1972"/>
                  </a:cubicBezTo>
                  <a:cubicBezTo>
                    <a:pt x="560" y="1972"/>
                    <a:pt x="560" y="1972"/>
                    <a:pt x="560" y="1973"/>
                  </a:cubicBezTo>
                  <a:cubicBezTo>
                    <a:pt x="560" y="1972"/>
                    <a:pt x="560" y="1972"/>
                    <a:pt x="560" y="1972"/>
                  </a:cubicBezTo>
                  <a:moveTo>
                    <a:pt x="651" y="1968"/>
                  </a:moveTo>
                  <a:cubicBezTo>
                    <a:pt x="651" y="1968"/>
                    <a:pt x="651" y="1968"/>
                    <a:pt x="651" y="1968"/>
                  </a:cubicBezTo>
                  <a:cubicBezTo>
                    <a:pt x="651" y="1968"/>
                    <a:pt x="651" y="1968"/>
                    <a:pt x="650" y="1968"/>
                  </a:cubicBezTo>
                  <a:cubicBezTo>
                    <a:pt x="651" y="1968"/>
                    <a:pt x="651" y="1968"/>
                    <a:pt x="651" y="1969"/>
                  </a:cubicBezTo>
                  <a:cubicBezTo>
                    <a:pt x="651" y="1969"/>
                    <a:pt x="651" y="1968"/>
                    <a:pt x="651" y="1968"/>
                  </a:cubicBezTo>
                  <a:moveTo>
                    <a:pt x="60" y="1149"/>
                  </a:moveTo>
                  <a:cubicBezTo>
                    <a:pt x="60" y="1150"/>
                    <a:pt x="60" y="1150"/>
                    <a:pt x="61" y="1150"/>
                  </a:cubicBezTo>
                  <a:cubicBezTo>
                    <a:pt x="61" y="1150"/>
                    <a:pt x="61" y="1149"/>
                    <a:pt x="61" y="1149"/>
                  </a:cubicBezTo>
                  <a:cubicBezTo>
                    <a:pt x="61" y="1149"/>
                    <a:pt x="61" y="1149"/>
                    <a:pt x="61" y="1149"/>
                  </a:cubicBezTo>
                  <a:cubicBezTo>
                    <a:pt x="60" y="1149"/>
                    <a:pt x="60" y="1149"/>
                    <a:pt x="60" y="1149"/>
                  </a:cubicBezTo>
                  <a:moveTo>
                    <a:pt x="365" y="1969"/>
                  </a:moveTo>
                  <a:cubicBezTo>
                    <a:pt x="365" y="1968"/>
                    <a:pt x="365" y="1968"/>
                    <a:pt x="365" y="1968"/>
                  </a:cubicBezTo>
                  <a:cubicBezTo>
                    <a:pt x="365" y="1968"/>
                    <a:pt x="365" y="1968"/>
                    <a:pt x="365" y="1968"/>
                  </a:cubicBezTo>
                  <a:cubicBezTo>
                    <a:pt x="365" y="1968"/>
                    <a:pt x="365" y="1968"/>
                    <a:pt x="364" y="1968"/>
                  </a:cubicBezTo>
                  <a:cubicBezTo>
                    <a:pt x="365" y="1968"/>
                    <a:pt x="365" y="1968"/>
                    <a:pt x="365" y="1969"/>
                  </a:cubicBezTo>
                  <a:moveTo>
                    <a:pt x="791" y="94"/>
                  </a:moveTo>
                  <a:cubicBezTo>
                    <a:pt x="791" y="94"/>
                    <a:pt x="791" y="94"/>
                    <a:pt x="791" y="94"/>
                  </a:cubicBezTo>
                  <a:cubicBezTo>
                    <a:pt x="791" y="94"/>
                    <a:pt x="791" y="95"/>
                    <a:pt x="791" y="95"/>
                  </a:cubicBezTo>
                  <a:cubicBezTo>
                    <a:pt x="791" y="95"/>
                    <a:pt x="791" y="95"/>
                    <a:pt x="791" y="94"/>
                  </a:cubicBezTo>
                  <a:cubicBezTo>
                    <a:pt x="791" y="94"/>
                    <a:pt x="791" y="94"/>
                    <a:pt x="791" y="94"/>
                  </a:cubicBezTo>
                  <a:moveTo>
                    <a:pt x="76" y="921"/>
                  </a:moveTo>
                  <a:cubicBezTo>
                    <a:pt x="76" y="921"/>
                    <a:pt x="76" y="922"/>
                    <a:pt x="76" y="922"/>
                  </a:cubicBezTo>
                  <a:cubicBezTo>
                    <a:pt x="76" y="922"/>
                    <a:pt x="76" y="922"/>
                    <a:pt x="76" y="922"/>
                  </a:cubicBezTo>
                  <a:cubicBezTo>
                    <a:pt x="76" y="922"/>
                    <a:pt x="76" y="922"/>
                    <a:pt x="76" y="922"/>
                  </a:cubicBezTo>
                  <a:cubicBezTo>
                    <a:pt x="76" y="922"/>
                    <a:pt x="76" y="922"/>
                    <a:pt x="76" y="921"/>
                  </a:cubicBezTo>
                  <a:moveTo>
                    <a:pt x="312" y="1968"/>
                  </a:moveTo>
                  <a:cubicBezTo>
                    <a:pt x="312" y="1968"/>
                    <a:pt x="312" y="1968"/>
                    <a:pt x="312" y="1968"/>
                  </a:cubicBezTo>
                  <a:cubicBezTo>
                    <a:pt x="312" y="1968"/>
                    <a:pt x="312" y="1968"/>
                    <a:pt x="312" y="1968"/>
                  </a:cubicBezTo>
                  <a:cubicBezTo>
                    <a:pt x="312" y="1968"/>
                    <a:pt x="312" y="1969"/>
                    <a:pt x="312" y="1969"/>
                  </a:cubicBezTo>
                  <a:cubicBezTo>
                    <a:pt x="312" y="1969"/>
                    <a:pt x="312" y="1969"/>
                    <a:pt x="312" y="1968"/>
                  </a:cubicBezTo>
                  <a:moveTo>
                    <a:pt x="74" y="908"/>
                  </a:moveTo>
                  <a:cubicBezTo>
                    <a:pt x="74" y="908"/>
                    <a:pt x="74" y="908"/>
                    <a:pt x="74" y="907"/>
                  </a:cubicBezTo>
                  <a:cubicBezTo>
                    <a:pt x="74" y="907"/>
                    <a:pt x="74" y="907"/>
                    <a:pt x="74" y="907"/>
                  </a:cubicBezTo>
                  <a:cubicBezTo>
                    <a:pt x="74" y="907"/>
                    <a:pt x="74" y="907"/>
                    <a:pt x="74" y="907"/>
                  </a:cubicBezTo>
                  <a:cubicBezTo>
                    <a:pt x="74" y="908"/>
                    <a:pt x="74" y="908"/>
                    <a:pt x="74" y="908"/>
                  </a:cubicBezTo>
                  <a:moveTo>
                    <a:pt x="76" y="888"/>
                  </a:moveTo>
                  <a:cubicBezTo>
                    <a:pt x="76" y="887"/>
                    <a:pt x="76" y="887"/>
                    <a:pt x="76" y="887"/>
                  </a:cubicBezTo>
                  <a:cubicBezTo>
                    <a:pt x="76" y="887"/>
                    <a:pt x="76" y="887"/>
                    <a:pt x="76" y="887"/>
                  </a:cubicBezTo>
                  <a:cubicBezTo>
                    <a:pt x="76" y="887"/>
                    <a:pt x="76" y="887"/>
                    <a:pt x="75" y="887"/>
                  </a:cubicBezTo>
                  <a:cubicBezTo>
                    <a:pt x="76" y="887"/>
                    <a:pt x="76" y="888"/>
                    <a:pt x="76" y="888"/>
                  </a:cubicBezTo>
                  <a:moveTo>
                    <a:pt x="542" y="108"/>
                  </a:moveTo>
                  <a:cubicBezTo>
                    <a:pt x="542" y="108"/>
                    <a:pt x="542" y="108"/>
                    <a:pt x="542" y="108"/>
                  </a:cubicBezTo>
                  <a:cubicBezTo>
                    <a:pt x="542" y="108"/>
                    <a:pt x="542" y="108"/>
                    <a:pt x="542" y="108"/>
                  </a:cubicBezTo>
                  <a:cubicBezTo>
                    <a:pt x="542" y="107"/>
                    <a:pt x="541" y="108"/>
                    <a:pt x="541" y="108"/>
                  </a:cubicBezTo>
                  <a:cubicBezTo>
                    <a:pt x="541" y="108"/>
                    <a:pt x="541" y="108"/>
                    <a:pt x="542" y="108"/>
                  </a:cubicBezTo>
                  <a:moveTo>
                    <a:pt x="1368" y="260"/>
                  </a:moveTo>
                  <a:cubicBezTo>
                    <a:pt x="1368" y="259"/>
                    <a:pt x="1368" y="259"/>
                    <a:pt x="1368" y="259"/>
                  </a:cubicBezTo>
                  <a:cubicBezTo>
                    <a:pt x="1368" y="259"/>
                    <a:pt x="1368" y="259"/>
                    <a:pt x="1368" y="259"/>
                  </a:cubicBezTo>
                  <a:cubicBezTo>
                    <a:pt x="1368" y="260"/>
                    <a:pt x="1368" y="260"/>
                    <a:pt x="1368" y="260"/>
                  </a:cubicBezTo>
                  <a:cubicBezTo>
                    <a:pt x="1368" y="260"/>
                    <a:pt x="1368" y="260"/>
                    <a:pt x="1368" y="260"/>
                  </a:cubicBezTo>
                  <a:moveTo>
                    <a:pt x="505" y="1989"/>
                  </a:moveTo>
                  <a:cubicBezTo>
                    <a:pt x="505" y="1988"/>
                    <a:pt x="505" y="1988"/>
                    <a:pt x="505" y="1988"/>
                  </a:cubicBezTo>
                  <a:cubicBezTo>
                    <a:pt x="505" y="1988"/>
                    <a:pt x="505" y="1988"/>
                    <a:pt x="505" y="1988"/>
                  </a:cubicBezTo>
                  <a:cubicBezTo>
                    <a:pt x="505" y="1988"/>
                    <a:pt x="505" y="1989"/>
                    <a:pt x="505" y="1989"/>
                  </a:cubicBezTo>
                  <a:cubicBezTo>
                    <a:pt x="505" y="1989"/>
                    <a:pt x="505" y="1989"/>
                    <a:pt x="505" y="1989"/>
                  </a:cubicBezTo>
                  <a:moveTo>
                    <a:pt x="455" y="1989"/>
                  </a:moveTo>
                  <a:cubicBezTo>
                    <a:pt x="455" y="1988"/>
                    <a:pt x="455" y="1988"/>
                    <a:pt x="455" y="1988"/>
                  </a:cubicBezTo>
                  <a:cubicBezTo>
                    <a:pt x="455" y="1988"/>
                    <a:pt x="455" y="1988"/>
                    <a:pt x="455" y="1988"/>
                  </a:cubicBezTo>
                  <a:cubicBezTo>
                    <a:pt x="455" y="1988"/>
                    <a:pt x="455" y="1989"/>
                    <a:pt x="455" y="1989"/>
                  </a:cubicBezTo>
                  <a:cubicBezTo>
                    <a:pt x="455" y="1989"/>
                    <a:pt x="455" y="1989"/>
                    <a:pt x="455" y="1989"/>
                  </a:cubicBezTo>
                  <a:moveTo>
                    <a:pt x="463" y="109"/>
                  </a:moveTo>
                  <a:cubicBezTo>
                    <a:pt x="463" y="109"/>
                    <a:pt x="463" y="108"/>
                    <a:pt x="463" y="108"/>
                  </a:cubicBezTo>
                  <a:cubicBezTo>
                    <a:pt x="463" y="108"/>
                    <a:pt x="462" y="109"/>
                    <a:pt x="462" y="109"/>
                  </a:cubicBezTo>
                  <a:cubicBezTo>
                    <a:pt x="463" y="109"/>
                    <a:pt x="463" y="109"/>
                    <a:pt x="463" y="109"/>
                  </a:cubicBezTo>
                  <a:cubicBezTo>
                    <a:pt x="463" y="109"/>
                    <a:pt x="463" y="109"/>
                    <a:pt x="463" y="109"/>
                  </a:cubicBezTo>
                  <a:moveTo>
                    <a:pt x="1068" y="57"/>
                  </a:moveTo>
                  <a:cubicBezTo>
                    <a:pt x="1068" y="57"/>
                    <a:pt x="1068" y="57"/>
                    <a:pt x="1068" y="56"/>
                  </a:cubicBezTo>
                  <a:cubicBezTo>
                    <a:pt x="1067" y="57"/>
                    <a:pt x="1067" y="57"/>
                    <a:pt x="1067" y="57"/>
                  </a:cubicBezTo>
                  <a:cubicBezTo>
                    <a:pt x="1067" y="57"/>
                    <a:pt x="1067" y="57"/>
                    <a:pt x="1068" y="57"/>
                  </a:cubicBezTo>
                  <a:cubicBezTo>
                    <a:pt x="1068" y="57"/>
                    <a:pt x="1068" y="57"/>
                    <a:pt x="1068" y="57"/>
                  </a:cubicBezTo>
                  <a:moveTo>
                    <a:pt x="521" y="1988"/>
                  </a:moveTo>
                  <a:cubicBezTo>
                    <a:pt x="521" y="1987"/>
                    <a:pt x="521" y="1987"/>
                    <a:pt x="520" y="1987"/>
                  </a:cubicBezTo>
                  <a:cubicBezTo>
                    <a:pt x="520" y="1987"/>
                    <a:pt x="520" y="1987"/>
                    <a:pt x="520" y="1987"/>
                  </a:cubicBezTo>
                  <a:cubicBezTo>
                    <a:pt x="520" y="1988"/>
                    <a:pt x="520" y="1988"/>
                    <a:pt x="520" y="1988"/>
                  </a:cubicBezTo>
                  <a:cubicBezTo>
                    <a:pt x="521" y="1988"/>
                    <a:pt x="521" y="1988"/>
                    <a:pt x="521" y="1988"/>
                  </a:cubicBezTo>
                  <a:moveTo>
                    <a:pt x="124" y="109"/>
                  </a:moveTo>
                  <a:cubicBezTo>
                    <a:pt x="124" y="109"/>
                    <a:pt x="124" y="110"/>
                    <a:pt x="123" y="110"/>
                  </a:cubicBezTo>
                  <a:cubicBezTo>
                    <a:pt x="124" y="110"/>
                    <a:pt x="124" y="110"/>
                    <a:pt x="124" y="110"/>
                  </a:cubicBezTo>
                  <a:cubicBezTo>
                    <a:pt x="124" y="110"/>
                    <a:pt x="124" y="110"/>
                    <a:pt x="124" y="110"/>
                  </a:cubicBezTo>
                  <a:cubicBezTo>
                    <a:pt x="124" y="110"/>
                    <a:pt x="124" y="109"/>
                    <a:pt x="124" y="109"/>
                  </a:cubicBezTo>
                  <a:moveTo>
                    <a:pt x="519" y="1987"/>
                  </a:moveTo>
                  <a:cubicBezTo>
                    <a:pt x="520" y="1987"/>
                    <a:pt x="520" y="1987"/>
                    <a:pt x="520" y="1987"/>
                  </a:cubicBezTo>
                  <a:cubicBezTo>
                    <a:pt x="520" y="1987"/>
                    <a:pt x="520" y="1986"/>
                    <a:pt x="520" y="1986"/>
                  </a:cubicBezTo>
                  <a:cubicBezTo>
                    <a:pt x="520" y="1986"/>
                    <a:pt x="519" y="1986"/>
                    <a:pt x="519" y="1986"/>
                  </a:cubicBezTo>
                  <a:cubicBezTo>
                    <a:pt x="519" y="1987"/>
                    <a:pt x="519" y="1987"/>
                    <a:pt x="519" y="1987"/>
                  </a:cubicBezTo>
                  <a:moveTo>
                    <a:pt x="517" y="1986"/>
                  </a:moveTo>
                  <a:cubicBezTo>
                    <a:pt x="517" y="1986"/>
                    <a:pt x="517" y="1986"/>
                    <a:pt x="517" y="1986"/>
                  </a:cubicBezTo>
                  <a:cubicBezTo>
                    <a:pt x="516" y="1986"/>
                    <a:pt x="516" y="1986"/>
                    <a:pt x="516" y="1987"/>
                  </a:cubicBezTo>
                  <a:cubicBezTo>
                    <a:pt x="516" y="1987"/>
                    <a:pt x="516" y="1987"/>
                    <a:pt x="517" y="1987"/>
                  </a:cubicBezTo>
                  <a:cubicBezTo>
                    <a:pt x="517" y="1987"/>
                    <a:pt x="517" y="1987"/>
                    <a:pt x="517" y="1986"/>
                  </a:cubicBezTo>
                  <a:moveTo>
                    <a:pt x="494" y="1986"/>
                  </a:moveTo>
                  <a:cubicBezTo>
                    <a:pt x="493" y="1986"/>
                    <a:pt x="493" y="1986"/>
                    <a:pt x="493" y="1986"/>
                  </a:cubicBezTo>
                  <a:cubicBezTo>
                    <a:pt x="493" y="1987"/>
                    <a:pt x="493" y="1987"/>
                    <a:pt x="493" y="1987"/>
                  </a:cubicBezTo>
                  <a:cubicBezTo>
                    <a:pt x="494" y="1987"/>
                    <a:pt x="494" y="1987"/>
                    <a:pt x="494" y="1986"/>
                  </a:cubicBezTo>
                  <a:cubicBezTo>
                    <a:pt x="494" y="1986"/>
                    <a:pt x="494" y="1986"/>
                    <a:pt x="494" y="1986"/>
                  </a:cubicBezTo>
                  <a:moveTo>
                    <a:pt x="476" y="1984"/>
                  </a:moveTo>
                  <a:cubicBezTo>
                    <a:pt x="475" y="1984"/>
                    <a:pt x="475" y="1984"/>
                    <a:pt x="475" y="1984"/>
                  </a:cubicBezTo>
                  <a:cubicBezTo>
                    <a:pt x="475" y="1984"/>
                    <a:pt x="475" y="1984"/>
                    <a:pt x="475" y="1985"/>
                  </a:cubicBezTo>
                  <a:cubicBezTo>
                    <a:pt x="475" y="1985"/>
                    <a:pt x="475" y="1985"/>
                    <a:pt x="475" y="1985"/>
                  </a:cubicBezTo>
                  <a:cubicBezTo>
                    <a:pt x="475" y="1985"/>
                    <a:pt x="476" y="1985"/>
                    <a:pt x="476" y="1984"/>
                  </a:cubicBezTo>
                  <a:moveTo>
                    <a:pt x="519" y="1983"/>
                  </a:moveTo>
                  <a:cubicBezTo>
                    <a:pt x="519" y="1983"/>
                    <a:pt x="519" y="1983"/>
                    <a:pt x="519" y="1984"/>
                  </a:cubicBezTo>
                  <a:cubicBezTo>
                    <a:pt x="519" y="1984"/>
                    <a:pt x="519" y="1984"/>
                    <a:pt x="520" y="1984"/>
                  </a:cubicBezTo>
                  <a:cubicBezTo>
                    <a:pt x="520" y="1984"/>
                    <a:pt x="520" y="1984"/>
                    <a:pt x="520" y="1984"/>
                  </a:cubicBezTo>
                  <a:cubicBezTo>
                    <a:pt x="520" y="1983"/>
                    <a:pt x="520" y="1983"/>
                    <a:pt x="519" y="1983"/>
                  </a:cubicBezTo>
                  <a:moveTo>
                    <a:pt x="39" y="2105"/>
                  </a:moveTo>
                  <a:cubicBezTo>
                    <a:pt x="38" y="2105"/>
                    <a:pt x="38" y="2105"/>
                    <a:pt x="38" y="2106"/>
                  </a:cubicBezTo>
                  <a:cubicBezTo>
                    <a:pt x="38" y="2106"/>
                    <a:pt x="38" y="2106"/>
                    <a:pt x="38" y="2106"/>
                  </a:cubicBezTo>
                  <a:cubicBezTo>
                    <a:pt x="39" y="2106"/>
                    <a:pt x="39" y="2106"/>
                    <a:pt x="39" y="2105"/>
                  </a:cubicBezTo>
                  <a:cubicBezTo>
                    <a:pt x="39" y="2105"/>
                    <a:pt x="39" y="2105"/>
                    <a:pt x="39" y="2105"/>
                  </a:cubicBezTo>
                  <a:moveTo>
                    <a:pt x="44" y="2098"/>
                  </a:moveTo>
                  <a:cubicBezTo>
                    <a:pt x="44" y="2098"/>
                    <a:pt x="44" y="2099"/>
                    <a:pt x="44" y="2099"/>
                  </a:cubicBezTo>
                  <a:cubicBezTo>
                    <a:pt x="44" y="2099"/>
                    <a:pt x="44" y="2099"/>
                    <a:pt x="44" y="2099"/>
                  </a:cubicBezTo>
                  <a:cubicBezTo>
                    <a:pt x="44" y="2099"/>
                    <a:pt x="45" y="2099"/>
                    <a:pt x="45" y="2099"/>
                  </a:cubicBezTo>
                  <a:cubicBezTo>
                    <a:pt x="44" y="2099"/>
                    <a:pt x="44" y="2099"/>
                    <a:pt x="44" y="2098"/>
                  </a:cubicBezTo>
                  <a:moveTo>
                    <a:pt x="43" y="2096"/>
                  </a:moveTo>
                  <a:cubicBezTo>
                    <a:pt x="43" y="2097"/>
                    <a:pt x="43" y="2097"/>
                    <a:pt x="43" y="2097"/>
                  </a:cubicBezTo>
                  <a:cubicBezTo>
                    <a:pt x="43" y="2097"/>
                    <a:pt x="43" y="2097"/>
                    <a:pt x="43" y="2097"/>
                  </a:cubicBezTo>
                  <a:cubicBezTo>
                    <a:pt x="43" y="2097"/>
                    <a:pt x="44" y="2097"/>
                    <a:pt x="44" y="2097"/>
                  </a:cubicBezTo>
                  <a:cubicBezTo>
                    <a:pt x="44" y="2097"/>
                    <a:pt x="43" y="2097"/>
                    <a:pt x="43" y="2096"/>
                  </a:cubicBezTo>
                  <a:moveTo>
                    <a:pt x="793" y="83"/>
                  </a:moveTo>
                  <a:cubicBezTo>
                    <a:pt x="793" y="83"/>
                    <a:pt x="793" y="83"/>
                    <a:pt x="793" y="82"/>
                  </a:cubicBezTo>
                  <a:cubicBezTo>
                    <a:pt x="793" y="82"/>
                    <a:pt x="793" y="83"/>
                    <a:pt x="793" y="83"/>
                  </a:cubicBezTo>
                  <a:cubicBezTo>
                    <a:pt x="793" y="83"/>
                    <a:pt x="793" y="83"/>
                    <a:pt x="793" y="83"/>
                  </a:cubicBezTo>
                  <a:cubicBezTo>
                    <a:pt x="793" y="83"/>
                    <a:pt x="793" y="83"/>
                    <a:pt x="793" y="83"/>
                  </a:cubicBezTo>
                  <a:moveTo>
                    <a:pt x="719" y="83"/>
                  </a:moveTo>
                  <a:cubicBezTo>
                    <a:pt x="718" y="83"/>
                    <a:pt x="718" y="83"/>
                    <a:pt x="718" y="82"/>
                  </a:cubicBezTo>
                  <a:cubicBezTo>
                    <a:pt x="718" y="82"/>
                    <a:pt x="718" y="83"/>
                    <a:pt x="718" y="83"/>
                  </a:cubicBezTo>
                  <a:cubicBezTo>
                    <a:pt x="718" y="83"/>
                    <a:pt x="718" y="83"/>
                    <a:pt x="718" y="83"/>
                  </a:cubicBezTo>
                  <a:cubicBezTo>
                    <a:pt x="718" y="83"/>
                    <a:pt x="718" y="83"/>
                    <a:pt x="719" y="83"/>
                  </a:cubicBezTo>
                  <a:moveTo>
                    <a:pt x="808" y="83"/>
                  </a:moveTo>
                  <a:cubicBezTo>
                    <a:pt x="808" y="83"/>
                    <a:pt x="808" y="83"/>
                    <a:pt x="807" y="82"/>
                  </a:cubicBezTo>
                  <a:cubicBezTo>
                    <a:pt x="807" y="82"/>
                    <a:pt x="807" y="83"/>
                    <a:pt x="807" y="83"/>
                  </a:cubicBezTo>
                  <a:cubicBezTo>
                    <a:pt x="807" y="83"/>
                    <a:pt x="807" y="83"/>
                    <a:pt x="807" y="83"/>
                  </a:cubicBezTo>
                  <a:cubicBezTo>
                    <a:pt x="808" y="83"/>
                    <a:pt x="808" y="83"/>
                    <a:pt x="808" y="83"/>
                  </a:cubicBezTo>
                  <a:moveTo>
                    <a:pt x="555" y="101"/>
                  </a:moveTo>
                  <a:cubicBezTo>
                    <a:pt x="555" y="101"/>
                    <a:pt x="555" y="101"/>
                    <a:pt x="555" y="101"/>
                  </a:cubicBezTo>
                  <a:cubicBezTo>
                    <a:pt x="555" y="101"/>
                    <a:pt x="555" y="101"/>
                    <a:pt x="554" y="101"/>
                  </a:cubicBezTo>
                  <a:cubicBezTo>
                    <a:pt x="555" y="101"/>
                    <a:pt x="555" y="101"/>
                    <a:pt x="555" y="101"/>
                  </a:cubicBezTo>
                  <a:cubicBezTo>
                    <a:pt x="555" y="101"/>
                    <a:pt x="555" y="101"/>
                    <a:pt x="555" y="101"/>
                  </a:cubicBezTo>
                  <a:moveTo>
                    <a:pt x="485" y="102"/>
                  </a:moveTo>
                  <a:cubicBezTo>
                    <a:pt x="485" y="102"/>
                    <a:pt x="485" y="102"/>
                    <a:pt x="484" y="102"/>
                  </a:cubicBezTo>
                  <a:cubicBezTo>
                    <a:pt x="485" y="102"/>
                    <a:pt x="485" y="102"/>
                    <a:pt x="485" y="102"/>
                  </a:cubicBezTo>
                  <a:cubicBezTo>
                    <a:pt x="485" y="102"/>
                    <a:pt x="485" y="102"/>
                    <a:pt x="485" y="102"/>
                  </a:cubicBezTo>
                  <a:cubicBezTo>
                    <a:pt x="485" y="102"/>
                    <a:pt x="485" y="102"/>
                    <a:pt x="485" y="102"/>
                  </a:cubicBezTo>
                  <a:moveTo>
                    <a:pt x="121" y="55"/>
                  </a:moveTo>
                  <a:cubicBezTo>
                    <a:pt x="121" y="55"/>
                    <a:pt x="121" y="55"/>
                    <a:pt x="121" y="54"/>
                  </a:cubicBezTo>
                  <a:cubicBezTo>
                    <a:pt x="121" y="55"/>
                    <a:pt x="121" y="55"/>
                    <a:pt x="121" y="55"/>
                  </a:cubicBezTo>
                  <a:cubicBezTo>
                    <a:pt x="121" y="55"/>
                    <a:pt x="121" y="55"/>
                    <a:pt x="121" y="55"/>
                  </a:cubicBezTo>
                  <a:cubicBezTo>
                    <a:pt x="121" y="55"/>
                    <a:pt x="121" y="55"/>
                    <a:pt x="121" y="55"/>
                  </a:cubicBezTo>
                  <a:moveTo>
                    <a:pt x="484" y="103"/>
                  </a:moveTo>
                  <a:cubicBezTo>
                    <a:pt x="484" y="103"/>
                    <a:pt x="484" y="103"/>
                    <a:pt x="484" y="102"/>
                  </a:cubicBezTo>
                  <a:cubicBezTo>
                    <a:pt x="484" y="103"/>
                    <a:pt x="484" y="103"/>
                    <a:pt x="484" y="103"/>
                  </a:cubicBezTo>
                  <a:cubicBezTo>
                    <a:pt x="484" y="103"/>
                    <a:pt x="484" y="103"/>
                    <a:pt x="484" y="103"/>
                  </a:cubicBezTo>
                  <a:cubicBezTo>
                    <a:pt x="484" y="103"/>
                    <a:pt x="484" y="103"/>
                    <a:pt x="484" y="103"/>
                  </a:cubicBezTo>
                  <a:moveTo>
                    <a:pt x="412" y="1990"/>
                  </a:moveTo>
                  <a:cubicBezTo>
                    <a:pt x="412" y="1991"/>
                    <a:pt x="412" y="1991"/>
                    <a:pt x="412" y="1991"/>
                  </a:cubicBezTo>
                  <a:cubicBezTo>
                    <a:pt x="412" y="1991"/>
                    <a:pt x="412" y="1990"/>
                    <a:pt x="412" y="1990"/>
                  </a:cubicBezTo>
                  <a:cubicBezTo>
                    <a:pt x="412" y="1990"/>
                    <a:pt x="412" y="1990"/>
                    <a:pt x="412" y="1990"/>
                  </a:cubicBezTo>
                  <a:cubicBezTo>
                    <a:pt x="412" y="1990"/>
                    <a:pt x="412" y="1990"/>
                    <a:pt x="412" y="1990"/>
                  </a:cubicBezTo>
                  <a:moveTo>
                    <a:pt x="460" y="1978"/>
                  </a:moveTo>
                  <a:cubicBezTo>
                    <a:pt x="460" y="1978"/>
                    <a:pt x="460" y="1978"/>
                    <a:pt x="460" y="1978"/>
                  </a:cubicBezTo>
                  <a:cubicBezTo>
                    <a:pt x="460" y="1978"/>
                    <a:pt x="460" y="1978"/>
                    <a:pt x="460" y="1978"/>
                  </a:cubicBezTo>
                  <a:cubicBezTo>
                    <a:pt x="460" y="1978"/>
                    <a:pt x="460" y="1977"/>
                    <a:pt x="460" y="1977"/>
                  </a:cubicBezTo>
                  <a:cubicBezTo>
                    <a:pt x="460" y="1978"/>
                    <a:pt x="460" y="1978"/>
                    <a:pt x="460" y="1978"/>
                  </a:cubicBezTo>
                  <a:moveTo>
                    <a:pt x="891" y="79"/>
                  </a:moveTo>
                  <a:cubicBezTo>
                    <a:pt x="891" y="79"/>
                    <a:pt x="891" y="79"/>
                    <a:pt x="891" y="78"/>
                  </a:cubicBezTo>
                  <a:cubicBezTo>
                    <a:pt x="891" y="79"/>
                    <a:pt x="891" y="79"/>
                    <a:pt x="891" y="79"/>
                  </a:cubicBezTo>
                  <a:cubicBezTo>
                    <a:pt x="891" y="79"/>
                    <a:pt x="891" y="79"/>
                    <a:pt x="891" y="79"/>
                  </a:cubicBezTo>
                  <a:cubicBezTo>
                    <a:pt x="891" y="79"/>
                    <a:pt x="891" y="79"/>
                    <a:pt x="891" y="79"/>
                  </a:cubicBezTo>
                  <a:moveTo>
                    <a:pt x="449" y="116"/>
                  </a:moveTo>
                  <a:cubicBezTo>
                    <a:pt x="449" y="116"/>
                    <a:pt x="449" y="116"/>
                    <a:pt x="448" y="116"/>
                  </a:cubicBezTo>
                  <a:cubicBezTo>
                    <a:pt x="448" y="116"/>
                    <a:pt x="448" y="116"/>
                    <a:pt x="448" y="117"/>
                  </a:cubicBezTo>
                  <a:cubicBezTo>
                    <a:pt x="448" y="117"/>
                    <a:pt x="448" y="117"/>
                    <a:pt x="448" y="117"/>
                  </a:cubicBezTo>
                  <a:cubicBezTo>
                    <a:pt x="449" y="117"/>
                    <a:pt x="449" y="116"/>
                    <a:pt x="449" y="116"/>
                  </a:cubicBezTo>
                  <a:moveTo>
                    <a:pt x="588" y="1976"/>
                  </a:moveTo>
                  <a:cubicBezTo>
                    <a:pt x="588" y="1976"/>
                    <a:pt x="588" y="1976"/>
                    <a:pt x="588" y="1975"/>
                  </a:cubicBezTo>
                  <a:cubicBezTo>
                    <a:pt x="587" y="1976"/>
                    <a:pt x="587" y="1976"/>
                    <a:pt x="587" y="1976"/>
                  </a:cubicBezTo>
                  <a:cubicBezTo>
                    <a:pt x="587" y="1976"/>
                    <a:pt x="587" y="1976"/>
                    <a:pt x="588" y="1976"/>
                  </a:cubicBezTo>
                  <a:cubicBezTo>
                    <a:pt x="588" y="1976"/>
                    <a:pt x="588" y="1976"/>
                    <a:pt x="588" y="1976"/>
                  </a:cubicBezTo>
                  <a:moveTo>
                    <a:pt x="506" y="1976"/>
                  </a:moveTo>
                  <a:cubicBezTo>
                    <a:pt x="506" y="1976"/>
                    <a:pt x="506" y="1976"/>
                    <a:pt x="506" y="1976"/>
                  </a:cubicBezTo>
                  <a:cubicBezTo>
                    <a:pt x="506" y="1976"/>
                    <a:pt x="506" y="1976"/>
                    <a:pt x="506" y="1976"/>
                  </a:cubicBezTo>
                  <a:cubicBezTo>
                    <a:pt x="506" y="1976"/>
                    <a:pt x="506" y="1976"/>
                    <a:pt x="506" y="1976"/>
                  </a:cubicBezTo>
                  <a:cubicBezTo>
                    <a:pt x="506" y="1976"/>
                    <a:pt x="506" y="1976"/>
                    <a:pt x="506" y="1976"/>
                  </a:cubicBezTo>
                  <a:moveTo>
                    <a:pt x="503" y="1976"/>
                  </a:moveTo>
                  <a:cubicBezTo>
                    <a:pt x="502" y="1976"/>
                    <a:pt x="502" y="1976"/>
                    <a:pt x="502" y="1975"/>
                  </a:cubicBezTo>
                  <a:cubicBezTo>
                    <a:pt x="502" y="1976"/>
                    <a:pt x="502" y="1976"/>
                    <a:pt x="502" y="1976"/>
                  </a:cubicBezTo>
                  <a:cubicBezTo>
                    <a:pt x="502" y="1976"/>
                    <a:pt x="502" y="1976"/>
                    <a:pt x="502" y="1976"/>
                  </a:cubicBezTo>
                  <a:cubicBezTo>
                    <a:pt x="502" y="1976"/>
                    <a:pt x="502" y="1976"/>
                    <a:pt x="503" y="1976"/>
                  </a:cubicBezTo>
                  <a:moveTo>
                    <a:pt x="498" y="1976"/>
                  </a:moveTo>
                  <a:cubicBezTo>
                    <a:pt x="498" y="1976"/>
                    <a:pt x="497" y="1976"/>
                    <a:pt x="497" y="1975"/>
                  </a:cubicBezTo>
                  <a:cubicBezTo>
                    <a:pt x="497" y="1976"/>
                    <a:pt x="497" y="1976"/>
                    <a:pt x="497" y="1976"/>
                  </a:cubicBezTo>
                  <a:cubicBezTo>
                    <a:pt x="497" y="1976"/>
                    <a:pt x="497" y="1976"/>
                    <a:pt x="497" y="1976"/>
                  </a:cubicBezTo>
                  <a:cubicBezTo>
                    <a:pt x="497" y="1976"/>
                    <a:pt x="498" y="1976"/>
                    <a:pt x="498" y="1976"/>
                  </a:cubicBezTo>
                  <a:moveTo>
                    <a:pt x="646" y="96"/>
                  </a:moveTo>
                  <a:cubicBezTo>
                    <a:pt x="645" y="96"/>
                    <a:pt x="645" y="96"/>
                    <a:pt x="645" y="96"/>
                  </a:cubicBezTo>
                  <a:cubicBezTo>
                    <a:pt x="645" y="96"/>
                    <a:pt x="645" y="96"/>
                    <a:pt x="645" y="96"/>
                  </a:cubicBezTo>
                  <a:cubicBezTo>
                    <a:pt x="645" y="96"/>
                    <a:pt x="645" y="97"/>
                    <a:pt x="645" y="97"/>
                  </a:cubicBezTo>
                  <a:cubicBezTo>
                    <a:pt x="645" y="97"/>
                    <a:pt x="645" y="96"/>
                    <a:pt x="646" y="96"/>
                  </a:cubicBezTo>
                  <a:moveTo>
                    <a:pt x="618" y="96"/>
                  </a:moveTo>
                  <a:cubicBezTo>
                    <a:pt x="618" y="96"/>
                    <a:pt x="618" y="97"/>
                    <a:pt x="618" y="97"/>
                  </a:cubicBezTo>
                  <a:cubicBezTo>
                    <a:pt x="618" y="97"/>
                    <a:pt x="619" y="96"/>
                    <a:pt x="619" y="96"/>
                  </a:cubicBezTo>
                  <a:cubicBezTo>
                    <a:pt x="619" y="96"/>
                    <a:pt x="618" y="96"/>
                    <a:pt x="618" y="96"/>
                  </a:cubicBezTo>
                  <a:cubicBezTo>
                    <a:pt x="618" y="96"/>
                    <a:pt x="618" y="96"/>
                    <a:pt x="618" y="96"/>
                  </a:cubicBezTo>
                  <a:moveTo>
                    <a:pt x="1081" y="59"/>
                  </a:moveTo>
                  <a:cubicBezTo>
                    <a:pt x="1081" y="59"/>
                    <a:pt x="1081" y="59"/>
                    <a:pt x="1081" y="58"/>
                  </a:cubicBezTo>
                  <a:cubicBezTo>
                    <a:pt x="1081" y="58"/>
                    <a:pt x="1081" y="59"/>
                    <a:pt x="1081" y="59"/>
                  </a:cubicBezTo>
                  <a:cubicBezTo>
                    <a:pt x="1081" y="59"/>
                    <a:pt x="1081" y="59"/>
                    <a:pt x="1081" y="59"/>
                  </a:cubicBezTo>
                  <a:cubicBezTo>
                    <a:pt x="1081" y="59"/>
                    <a:pt x="1081" y="59"/>
                    <a:pt x="1081" y="59"/>
                  </a:cubicBezTo>
                  <a:moveTo>
                    <a:pt x="368" y="120"/>
                  </a:moveTo>
                  <a:cubicBezTo>
                    <a:pt x="368" y="120"/>
                    <a:pt x="368" y="120"/>
                    <a:pt x="368" y="120"/>
                  </a:cubicBezTo>
                  <a:cubicBezTo>
                    <a:pt x="368" y="120"/>
                    <a:pt x="367" y="120"/>
                    <a:pt x="367" y="120"/>
                  </a:cubicBezTo>
                  <a:cubicBezTo>
                    <a:pt x="368" y="120"/>
                    <a:pt x="368" y="121"/>
                    <a:pt x="368" y="121"/>
                  </a:cubicBezTo>
                  <a:cubicBezTo>
                    <a:pt x="368" y="121"/>
                    <a:pt x="368" y="121"/>
                    <a:pt x="368" y="120"/>
                  </a:cubicBezTo>
                  <a:moveTo>
                    <a:pt x="489" y="120"/>
                  </a:moveTo>
                  <a:cubicBezTo>
                    <a:pt x="489" y="120"/>
                    <a:pt x="489" y="120"/>
                    <a:pt x="489" y="120"/>
                  </a:cubicBezTo>
                  <a:cubicBezTo>
                    <a:pt x="489" y="120"/>
                    <a:pt x="489" y="120"/>
                    <a:pt x="488" y="120"/>
                  </a:cubicBezTo>
                  <a:cubicBezTo>
                    <a:pt x="488" y="120"/>
                    <a:pt x="489" y="120"/>
                    <a:pt x="489" y="121"/>
                  </a:cubicBezTo>
                  <a:cubicBezTo>
                    <a:pt x="489" y="120"/>
                    <a:pt x="489" y="120"/>
                    <a:pt x="489" y="120"/>
                  </a:cubicBezTo>
                  <a:moveTo>
                    <a:pt x="1365" y="249"/>
                  </a:moveTo>
                  <a:cubicBezTo>
                    <a:pt x="1364" y="249"/>
                    <a:pt x="1364" y="249"/>
                    <a:pt x="1364" y="248"/>
                  </a:cubicBezTo>
                  <a:cubicBezTo>
                    <a:pt x="1364" y="249"/>
                    <a:pt x="1364" y="249"/>
                    <a:pt x="1364" y="249"/>
                  </a:cubicBezTo>
                  <a:cubicBezTo>
                    <a:pt x="1364" y="249"/>
                    <a:pt x="1364" y="249"/>
                    <a:pt x="1364" y="249"/>
                  </a:cubicBezTo>
                  <a:cubicBezTo>
                    <a:pt x="1364" y="249"/>
                    <a:pt x="1364" y="249"/>
                    <a:pt x="1365" y="249"/>
                  </a:cubicBezTo>
                  <a:moveTo>
                    <a:pt x="92" y="372"/>
                  </a:moveTo>
                  <a:cubicBezTo>
                    <a:pt x="92" y="372"/>
                    <a:pt x="93" y="372"/>
                    <a:pt x="93" y="372"/>
                  </a:cubicBezTo>
                  <a:cubicBezTo>
                    <a:pt x="93" y="372"/>
                    <a:pt x="93" y="372"/>
                    <a:pt x="92" y="372"/>
                  </a:cubicBezTo>
                  <a:cubicBezTo>
                    <a:pt x="92" y="371"/>
                    <a:pt x="92" y="372"/>
                    <a:pt x="92" y="372"/>
                  </a:cubicBezTo>
                  <a:cubicBezTo>
                    <a:pt x="92" y="372"/>
                    <a:pt x="92" y="372"/>
                    <a:pt x="92" y="372"/>
                  </a:cubicBezTo>
                  <a:moveTo>
                    <a:pt x="92" y="376"/>
                  </a:moveTo>
                  <a:cubicBezTo>
                    <a:pt x="92" y="376"/>
                    <a:pt x="93" y="376"/>
                    <a:pt x="93" y="376"/>
                  </a:cubicBezTo>
                  <a:cubicBezTo>
                    <a:pt x="93" y="376"/>
                    <a:pt x="93" y="376"/>
                    <a:pt x="92" y="375"/>
                  </a:cubicBezTo>
                  <a:cubicBezTo>
                    <a:pt x="92" y="375"/>
                    <a:pt x="92" y="375"/>
                    <a:pt x="92" y="376"/>
                  </a:cubicBezTo>
                  <a:cubicBezTo>
                    <a:pt x="92" y="376"/>
                    <a:pt x="92" y="376"/>
                    <a:pt x="92" y="376"/>
                  </a:cubicBezTo>
                  <a:moveTo>
                    <a:pt x="448" y="1974"/>
                  </a:moveTo>
                  <a:cubicBezTo>
                    <a:pt x="448" y="1974"/>
                    <a:pt x="448" y="1974"/>
                    <a:pt x="448" y="1974"/>
                  </a:cubicBezTo>
                  <a:cubicBezTo>
                    <a:pt x="449" y="1974"/>
                    <a:pt x="449" y="1974"/>
                    <a:pt x="449" y="1974"/>
                  </a:cubicBezTo>
                  <a:cubicBezTo>
                    <a:pt x="449" y="1974"/>
                    <a:pt x="449" y="1974"/>
                    <a:pt x="448" y="1974"/>
                  </a:cubicBezTo>
                  <a:cubicBezTo>
                    <a:pt x="448" y="1974"/>
                    <a:pt x="448" y="1974"/>
                    <a:pt x="448" y="1974"/>
                  </a:cubicBezTo>
                  <a:moveTo>
                    <a:pt x="794" y="81"/>
                  </a:moveTo>
                  <a:cubicBezTo>
                    <a:pt x="794" y="81"/>
                    <a:pt x="794" y="81"/>
                    <a:pt x="794" y="80"/>
                  </a:cubicBezTo>
                  <a:cubicBezTo>
                    <a:pt x="794" y="81"/>
                    <a:pt x="794" y="81"/>
                    <a:pt x="794" y="81"/>
                  </a:cubicBezTo>
                  <a:cubicBezTo>
                    <a:pt x="794" y="81"/>
                    <a:pt x="794" y="81"/>
                    <a:pt x="794" y="81"/>
                  </a:cubicBezTo>
                  <a:cubicBezTo>
                    <a:pt x="794" y="81"/>
                    <a:pt x="794" y="81"/>
                    <a:pt x="794" y="81"/>
                  </a:cubicBezTo>
                  <a:moveTo>
                    <a:pt x="605" y="1982"/>
                  </a:moveTo>
                  <a:cubicBezTo>
                    <a:pt x="605" y="1981"/>
                    <a:pt x="605" y="1981"/>
                    <a:pt x="605" y="1981"/>
                  </a:cubicBezTo>
                  <a:cubicBezTo>
                    <a:pt x="605" y="1981"/>
                    <a:pt x="605" y="1981"/>
                    <a:pt x="605" y="1981"/>
                  </a:cubicBezTo>
                  <a:cubicBezTo>
                    <a:pt x="605" y="1982"/>
                    <a:pt x="605" y="1982"/>
                    <a:pt x="605" y="1982"/>
                  </a:cubicBezTo>
                  <a:cubicBezTo>
                    <a:pt x="605" y="1982"/>
                    <a:pt x="605" y="1982"/>
                    <a:pt x="605" y="1982"/>
                  </a:cubicBezTo>
                  <a:moveTo>
                    <a:pt x="795" y="86"/>
                  </a:moveTo>
                  <a:cubicBezTo>
                    <a:pt x="795" y="86"/>
                    <a:pt x="795" y="86"/>
                    <a:pt x="795" y="86"/>
                  </a:cubicBezTo>
                  <a:cubicBezTo>
                    <a:pt x="795" y="86"/>
                    <a:pt x="795" y="86"/>
                    <a:pt x="795" y="86"/>
                  </a:cubicBezTo>
                  <a:cubicBezTo>
                    <a:pt x="795" y="85"/>
                    <a:pt x="795" y="85"/>
                    <a:pt x="795" y="85"/>
                  </a:cubicBezTo>
                  <a:cubicBezTo>
                    <a:pt x="795" y="85"/>
                    <a:pt x="795" y="86"/>
                    <a:pt x="795" y="86"/>
                  </a:cubicBezTo>
                  <a:moveTo>
                    <a:pt x="379" y="114"/>
                  </a:moveTo>
                  <a:cubicBezTo>
                    <a:pt x="379" y="114"/>
                    <a:pt x="379" y="114"/>
                    <a:pt x="379" y="114"/>
                  </a:cubicBezTo>
                  <a:cubicBezTo>
                    <a:pt x="379" y="114"/>
                    <a:pt x="380" y="114"/>
                    <a:pt x="380" y="113"/>
                  </a:cubicBezTo>
                  <a:cubicBezTo>
                    <a:pt x="380" y="113"/>
                    <a:pt x="379" y="113"/>
                    <a:pt x="379" y="113"/>
                  </a:cubicBezTo>
                  <a:cubicBezTo>
                    <a:pt x="379" y="113"/>
                    <a:pt x="379" y="113"/>
                    <a:pt x="379" y="114"/>
                  </a:cubicBezTo>
                  <a:moveTo>
                    <a:pt x="487" y="1980"/>
                  </a:moveTo>
                  <a:cubicBezTo>
                    <a:pt x="487" y="1979"/>
                    <a:pt x="487" y="1979"/>
                    <a:pt x="487" y="1979"/>
                  </a:cubicBezTo>
                  <a:cubicBezTo>
                    <a:pt x="487" y="1979"/>
                    <a:pt x="487" y="1980"/>
                    <a:pt x="487" y="1980"/>
                  </a:cubicBezTo>
                  <a:cubicBezTo>
                    <a:pt x="486" y="1980"/>
                    <a:pt x="487" y="1980"/>
                    <a:pt x="487" y="1980"/>
                  </a:cubicBezTo>
                  <a:cubicBezTo>
                    <a:pt x="487" y="1980"/>
                    <a:pt x="487" y="1980"/>
                    <a:pt x="487" y="1980"/>
                  </a:cubicBezTo>
                  <a:moveTo>
                    <a:pt x="392" y="1980"/>
                  </a:moveTo>
                  <a:cubicBezTo>
                    <a:pt x="392" y="1980"/>
                    <a:pt x="392" y="1979"/>
                    <a:pt x="392" y="1979"/>
                  </a:cubicBezTo>
                  <a:cubicBezTo>
                    <a:pt x="392" y="1979"/>
                    <a:pt x="391" y="1980"/>
                    <a:pt x="391" y="1980"/>
                  </a:cubicBezTo>
                  <a:cubicBezTo>
                    <a:pt x="392" y="1980"/>
                    <a:pt x="392" y="1980"/>
                    <a:pt x="392" y="1980"/>
                  </a:cubicBezTo>
                  <a:cubicBezTo>
                    <a:pt x="392" y="1980"/>
                    <a:pt x="392" y="1980"/>
                    <a:pt x="392" y="1980"/>
                  </a:cubicBezTo>
                  <a:moveTo>
                    <a:pt x="318" y="1980"/>
                  </a:moveTo>
                  <a:cubicBezTo>
                    <a:pt x="318" y="1979"/>
                    <a:pt x="318" y="1979"/>
                    <a:pt x="318" y="1979"/>
                  </a:cubicBezTo>
                  <a:cubicBezTo>
                    <a:pt x="318" y="1979"/>
                    <a:pt x="318" y="1980"/>
                    <a:pt x="318" y="1980"/>
                  </a:cubicBezTo>
                  <a:cubicBezTo>
                    <a:pt x="318" y="1980"/>
                    <a:pt x="318" y="1980"/>
                    <a:pt x="318" y="1980"/>
                  </a:cubicBezTo>
                  <a:cubicBezTo>
                    <a:pt x="318" y="1980"/>
                    <a:pt x="318" y="1980"/>
                    <a:pt x="318" y="1980"/>
                  </a:cubicBezTo>
                  <a:moveTo>
                    <a:pt x="413" y="115"/>
                  </a:moveTo>
                  <a:cubicBezTo>
                    <a:pt x="414" y="115"/>
                    <a:pt x="414" y="115"/>
                    <a:pt x="414" y="115"/>
                  </a:cubicBezTo>
                  <a:cubicBezTo>
                    <a:pt x="414" y="115"/>
                    <a:pt x="414" y="115"/>
                    <a:pt x="414" y="114"/>
                  </a:cubicBezTo>
                  <a:cubicBezTo>
                    <a:pt x="414" y="114"/>
                    <a:pt x="414" y="114"/>
                    <a:pt x="414" y="114"/>
                  </a:cubicBezTo>
                  <a:cubicBezTo>
                    <a:pt x="414" y="114"/>
                    <a:pt x="414" y="114"/>
                    <a:pt x="413" y="115"/>
                  </a:cubicBezTo>
                  <a:moveTo>
                    <a:pt x="542" y="1978"/>
                  </a:moveTo>
                  <a:cubicBezTo>
                    <a:pt x="542" y="1979"/>
                    <a:pt x="542" y="1979"/>
                    <a:pt x="542" y="1979"/>
                  </a:cubicBezTo>
                  <a:cubicBezTo>
                    <a:pt x="542" y="1979"/>
                    <a:pt x="542" y="1979"/>
                    <a:pt x="543" y="1979"/>
                  </a:cubicBezTo>
                  <a:cubicBezTo>
                    <a:pt x="543" y="1979"/>
                    <a:pt x="543" y="1979"/>
                    <a:pt x="543" y="1979"/>
                  </a:cubicBezTo>
                  <a:cubicBezTo>
                    <a:pt x="543" y="1979"/>
                    <a:pt x="543" y="1979"/>
                    <a:pt x="542" y="1978"/>
                  </a:cubicBezTo>
                  <a:moveTo>
                    <a:pt x="1077" y="57"/>
                  </a:moveTo>
                  <a:cubicBezTo>
                    <a:pt x="1077" y="57"/>
                    <a:pt x="1077" y="58"/>
                    <a:pt x="1077" y="58"/>
                  </a:cubicBezTo>
                  <a:cubicBezTo>
                    <a:pt x="1077" y="58"/>
                    <a:pt x="1077" y="58"/>
                    <a:pt x="1077" y="58"/>
                  </a:cubicBezTo>
                  <a:cubicBezTo>
                    <a:pt x="1077" y="58"/>
                    <a:pt x="1078" y="58"/>
                    <a:pt x="1078" y="58"/>
                  </a:cubicBezTo>
                  <a:cubicBezTo>
                    <a:pt x="1077" y="58"/>
                    <a:pt x="1077" y="58"/>
                    <a:pt x="1077" y="57"/>
                  </a:cubicBezTo>
                  <a:moveTo>
                    <a:pt x="518" y="1978"/>
                  </a:moveTo>
                  <a:cubicBezTo>
                    <a:pt x="518" y="1978"/>
                    <a:pt x="518" y="1978"/>
                    <a:pt x="518" y="1977"/>
                  </a:cubicBezTo>
                  <a:cubicBezTo>
                    <a:pt x="518" y="1977"/>
                    <a:pt x="517" y="1977"/>
                    <a:pt x="517" y="1978"/>
                  </a:cubicBezTo>
                  <a:cubicBezTo>
                    <a:pt x="517" y="1978"/>
                    <a:pt x="517" y="1978"/>
                    <a:pt x="517" y="1978"/>
                  </a:cubicBezTo>
                  <a:cubicBezTo>
                    <a:pt x="518" y="1978"/>
                    <a:pt x="518" y="1978"/>
                    <a:pt x="518" y="1978"/>
                  </a:cubicBezTo>
                  <a:moveTo>
                    <a:pt x="1015" y="66"/>
                  </a:moveTo>
                  <a:cubicBezTo>
                    <a:pt x="1015" y="66"/>
                    <a:pt x="1015" y="66"/>
                    <a:pt x="1015" y="66"/>
                  </a:cubicBezTo>
                  <a:cubicBezTo>
                    <a:pt x="1015" y="66"/>
                    <a:pt x="1015" y="66"/>
                    <a:pt x="1015" y="67"/>
                  </a:cubicBezTo>
                  <a:cubicBezTo>
                    <a:pt x="1014" y="67"/>
                    <a:pt x="1015" y="67"/>
                    <a:pt x="1015" y="67"/>
                  </a:cubicBezTo>
                  <a:cubicBezTo>
                    <a:pt x="1015" y="67"/>
                    <a:pt x="1015" y="67"/>
                    <a:pt x="1015" y="66"/>
                  </a:cubicBezTo>
                  <a:moveTo>
                    <a:pt x="296" y="143"/>
                  </a:moveTo>
                  <a:cubicBezTo>
                    <a:pt x="296" y="143"/>
                    <a:pt x="295" y="143"/>
                    <a:pt x="295" y="143"/>
                  </a:cubicBezTo>
                  <a:cubicBezTo>
                    <a:pt x="295" y="143"/>
                    <a:pt x="296" y="144"/>
                    <a:pt x="296" y="144"/>
                  </a:cubicBezTo>
                  <a:cubicBezTo>
                    <a:pt x="296" y="144"/>
                    <a:pt x="296" y="143"/>
                    <a:pt x="296" y="143"/>
                  </a:cubicBezTo>
                  <a:cubicBezTo>
                    <a:pt x="296" y="143"/>
                    <a:pt x="296" y="143"/>
                    <a:pt x="296" y="143"/>
                  </a:cubicBezTo>
                  <a:moveTo>
                    <a:pt x="1043" y="67"/>
                  </a:moveTo>
                  <a:cubicBezTo>
                    <a:pt x="1043" y="67"/>
                    <a:pt x="1043" y="67"/>
                    <a:pt x="1044" y="67"/>
                  </a:cubicBezTo>
                  <a:cubicBezTo>
                    <a:pt x="1044" y="67"/>
                    <a:pt x="1044" y="67"/>
                    <a:pt x="1044" y="66"/>
                  </a:cubicBezTo>
                  <a:cubicBezTo>
                    <a:pt x="1044" y="66"/>
                    <a:pt x="1044" y="66"/>
                    <a:pt x="1044" y="66"/>
                  </a:cubicBezTo>
                  <a:cubicBezTo>
                    <a:pt x="1043" y="66"/>
                    <a:pt x="1043" y="66"/>
                    <a:pt x="1043" y="67"/>
                  </a:cubicBezTo>
                  <a:moveTo>
                    <a:pt x="1342" y="210"/>
                  </a:moveTo>
                  <a:cubicBezTo>
                    <a:pt x="1342" y="210"/>
                    <a:pt x="1342" y="210"/>
                    <a:pt x="1342" y="210"/>
                  </a:cubicBezTo>
                  <a:cubicBezTo>
                    <a:pt x="1341" y="210"/>
                    <a:pt x="1341" y="210"/>
                    <a:pt x="1341" y="210"/>
                  </a:cubicBezTo>
                  <a:cubicBezTo>
                    <a:pt x="1341" y="210"/>
                    <a:pt x="1341" y="211"/>
                    <a:pt x="1341" y="211"/>
                  </a:cubicBezTo>
                  <a:cubicBezTo>
                    <a:pt x="1341" y="211"/>
                    <a:pt x="1341" y="211"/>
                    <a:pt x="1342" y="210"/>
                  </a:cubicBezTo>
                  <a:moveTo>
                    <a:pt x="1362" y="210"/>
                  </a:moveTo>
                  <a:cubicBezTo>
                    <a:pt x="1362" y="209"/>
                    <a:pt x="1361" y="209"/>
                    <a:pt x="1361" y="209"/>
                  </a:cubicBezTo>
                  <a:cubicBezTo>
                    <a:pt x="1361" y="209"/>
                    <a:pt x="1361" y="209"/>
                    <a:pt x="1361" y="209"/>
                  </a:cubicBezTo>
                  <a:cubicBezTo>
                    <a:pt x="1361" y="210"/>
                    <a:pt x="1361" y="210"/>
                    <a:pt x="1361" y="210"/>
                  </a:cubicBezTo>
                  <a:cubicBezTo>
                    <a:pt x="1361" y="210"/>
                    <a:pt x="1362" y="210"/>
                    <a:pt x="1362" y="210"/>
                  </a:cubicBezTo>
                  <a:moveTo>
                    <a:pt x="369" y="1941"/>
                  </a:moveTo>
                  <a:cubicBezTo>
                    <a:pt x="369" y="1941"/>
                    <a:pt x="369" y="1941"/>
                    <a:pt x="369" y="1941"/>
                  </a:cubicBezTo>
                  <a:cubicBezTo>
                    <a:pt x="369" y="1941"/>
                    <a:pt x="369" y="1941"/>
                    <a:pt x="368" y="1941"/>
                  </a:cubicBezTo>
                  <a:cubicBezTo>
                    <a:pt x="368" y="1941"/>
                    <a:pt x="369" y="1942"/>
                    <a:pt x="369" y="1942"/>
                  </a:cubicBezTo>
                  <a:cubicBezTo>
                    <a:pt x="369" y="1942"/>
                    <a:pt x="369" y="1941"/>
                    <a:pt x="369" y="1941"/>
                  </a:cubicBezTo>
                  <a:moveTo>
                    <a:pt x="1357" y="210"/>
                  </a:moveTo>
                  <a:cubicBezTo>
                    <a:pt x="1357" y="210"/>
                    <a:pt x="1357" y="210"/>
                    <a:pt x="1358" y="210"/>
                  </a:cubicBezTo>
                  <a:cubicBezTo>
                    <a:pt x="1358" y="210"/>
                    <a:pt x="1358" y="210"/>
                    <a:pt x="1358" y="209"/>
                  </a:cubicBezTo>
                  <a:cubicBezTo>
                    <a:pt x="1358" y="209"/>
                    <a:pt x="1358" y="209"/>
                    <a:pt x="1358" y="209"/>
                  </a:cubicBezTo>
                  <a:cubicBezTo>
                    <a:pt x="1357" y="209"/>
                    <a:pt x="1357" y="209"/>
                    <a:pt x="1357" y="210"/>
                  </a:cubicBezTo>
                  <a:moveTo>
                    <a:pt x="27" y="1828"/>
                  </a:moveTo>
                  <a:cubicBezTo>
                    <a:pt x="27" y="1828"/>
                    <a:pt x="27" y="1828"/>
                    <a:pt x="27" y="1828"/>
                  </a:cubicBezTo>
                  <a:cubicBezTo>
                    <a:pt x="27" y="1827"/>
                    <a:pt x="27" y="1827"/>
                    <a:pt x="27" y="1827"/>
                  </a:cubicBezTo>
                  <a:cubicBezTo>
                    <a:pt x="27" y="1827"/>
                    <a:pt x="27" y="1827"/>
                    <a:pt x="27" y="1827"/>
                  </a:cubicBezTo>
                  <a:cubicBezTo>
                    <a:pt x="27" y="1827"/>
                    <a:pt x="27" y="1827"/>
                    <a:pt x="27" y="1828"/>
                  </a:cubicBezTo>
                  <a:moveTo>
                    <a:pt x="442" y="1940"/>
                  </a:moveTo>
                  <a:cubicBezTo>
                    <a:pt x="442" y="1940"/>
                    <a:pt x="442" y="1940"/>
                    <a:pt x="442" y="1940"/>
                  </a:cubicBezTo>
                  <a:cubicBezTo>
                    <a:pt x="442" y="1940"/>
                    <a:pt x="441" y="1940"/>
                    <a:pt x="441" y="1941"/>
                  </a:cubicBezTo>
                  <a:cubicBezTo>
                    <a:pt x="441" y="1941"/>
                    <a:pt x="442" y="1941"/>
                    <a:pt x="442" y="1941"/>
                  </a:cubicBezTo>
                  <a:cubicBezTo>
                    <a:pt x="442" y="1941"/>
                    <a:pt x="442" y="1940"/>
                    <a:pt x="442" y="1940"/>
                  </a:cubicBezTo>
                  <a:moveTo>
                    <a:pt x="909" y="73"/>
                  </a:moveTo>
                  <a:cubicBezTo>
                    <a:pt x="908" y="73"/>
                    <a:pt x="908" y="73"/>
                    <a:pt x="908" y="73"/>
                  </a:cubicBezTo>
                  <a:cubicBezTo>
                    <a:pt x="908" y="73"/>
                    <a:pt x="908" y="73"/>
                    <a:pt x="908" y="73"/>
                  </a:cubicBezTo>
                  <a:cubicBezTo>
                    <a:pt x="908" y="73"/>
                    <a:pt x="908" y="74"/>
                    <a:pt x="908" y="74"/>
                  </a:cubicBezTo>
                  <a:cubicBezTo>
                    <a:pt x="908" y="73"/>
                    <a:pt x="908" y="73"/>
                    <a:pt x="909" y="73"/>
                  </a:cubicBezTo>
                  <a:moveTo>
                    <a:pt x="479" y="1940"/>
                  </a:moveTo>
                  <a:cubicBezTo>
                    <a:pt x="478" y="1939"/>
                    <a:pt x="478" y="1939"/>
                    <a:pt x="478" y="1939"/>
                  </a:cubicBezTo>
                  <a:cubicBezTo>
                    <a:pt x="478" y="1939"/>
                    <a:pt x="478" y="1939"/>
                    <a:pt x="478" y="1939"/>
                  </a:cubicBezTo>
                  <a:cubicBezTo>
                    <a:pt x="478" y="1940"/>
                    <a:pt x="478" y="1940"/>
                    <a:pt x="478" y="1940"/>
                  </a:cubicBezTo>
                  <a:cubicBezTo>
                    <a:pt x="478" y="1940"/>
                    <a:pt x="478" y="1940"/>
                    <a:pt x="479" y="1940"/>
                  </a:cubicBezTo>
                  <a:moveTo>
                    <a:pt x="349" y="1939"/>
                  </a:moveTo>
                  <a:cubicBezTo>
                    <a:pt x="349" y="1940"/>
                    <a:pt x="349" y="1940"/>
                    <a:pt x="350" y="1940"/>
                  </a:cubicBezTo>
                  <a:cubicBezTo>
                    <a:pt x="350" y="1940"/>
                    <a:pt x="350" y="1940"/>
                    <a:pt x="350" y="1940"/>
                  </a:cubicBezTo>
                  <a:cubicBezTo>
                    <a:pt x="350" y="1939"/>
                    <a:pt x="350" y="1939"/>
                    <a:pt x="350" y="1939"/>
                  </a:cubicBezTo>
                  <a:cubicBezTo>
                    <a:pt x="349" y="1939"/>
                    <a:pt x="349" y="1939"/>
                    <a:pt x="349" y="1939"/>
                  </a:cubicBezTo>
                  <a:moveTo>
                    <a:pt x="626" y="1938"/>
                  </a:moveTo>
                  <a:cubicBezTo>
                    <a:pt x="626" y="1938"/>
                    <a:pt x="626" y="1938"/>
                    <a:pt x="626" y="1938"/>
                  </a:cubicBezTo>
                  <a:cubicBezTo>
                    <a:pt x="626" y="1938"/>
                    <a:pt x="626" y="1938"/>
                    <a:pt x="626" y="1938"/>
                  </a:cubicBezTo>
                  <a:cubicBezTo>
                    <a:pt x="626" y="1938"/>
                    <a:pt x="626" y="1939"/>
                    <a:pt x="626" y="1939"/>
                  </a:cubicBezTo>
                  <a:cubicBezTo>
                    <a:pt x="626" y="1939"/>
                    <a:pt x="626" y="1939"/>
                    <a:pt x="626" y="1938"/>
                  </a:cubicBezTo>
                  <a:moveTo>
                    <a:pt x="570" y="1938"/>
                  </a:moveTo>
                  <a:cubicBezTo>
                    <a:pt x="570" y="1938"/>
                    <a:pt x="570" y="1938"/>
                    <a:pt x="570" y="1938"/>
                  </a:cubicBezTo>
                  <a:cubicBezTo>
                    <a:pt x="570" y="1938"/>
                    <a:pt x="569" y="1938"/>
                    <a:pt x="569" y="1938"/>
                  </a:cubicBezTo>
                  <a:cubicBezTo>
                    <a:pt x="569" y="1938"/>
                    <a:pt x="569" y="1939"/>
                    <a:pt x="569" y="1939"/>
                  </a:cubicBezTo>
                  <a:cubicBezTo>
                    <a:pt x="569" y="1939"/>
                    <a:pt x="570" y="1939"/>
                    <a:pt x="570" y="1938"/>
                  </a:cubicBezTo>
                  <a:moveTo>
                    <a:pt x="32" y="1832"/>
                  </a:moveTo>
                  <a:cubicBezTo>
                    <a:pt x="32" y="1832"/>
                    <a:pt x="32" y="1832"/>
                    <a:pt x="32" y="1831"/>
                  </a:cubicBezTo>
                  <a:cubicBezTo>
                    <a:pt x="32" y="1832"/>
                    <a:pt x="31" y="1832"/>
                    <a:pt x="31" y="1832"/>
                  </a:cubicBezTo>
                  <a:cubicBezTo>
                    <a:pt x="31" y="1832"/>
                    <a:pt x="32" y="1832"/>
                    <a:pt x="32" y="1832"/>
                  </a:cubicBezTo>
                  <a:cubicBezTo>
                    <a:pt x="32" y="1832"/>
                    <a:pt x="32" y="1832"/>
                    <a:pt x="32" y="1832"/>
                  </a:cubicBezTo>
                  <a:moveTo>
                    <a:pt x="570" y="1937"/>
                  </a:moveTo>
                  <a:cubicBezTo>
                    <a:pt x="570" y="1937"/>
                    <a:pt x="570" y="1937"/>
                    <a:pt x="570" y="1938"/>
                  </a:cubicBezTo>
                  <a:cubicBezTo>
                    <a:pt x="570" y="1938"/>
                    <a:pt x="570" y="1938"/>
                    <a:pt x="570" y="1938"/>
                  </a:cubicBezTo>
                  <a:cubicBezTo>
                    <a:pt x="570" y="1938"/>
                    <a:pt x="571" y="1938"/>
                    <a:pt x="571" y="1937"/>
                  </a:cubicBezTo>
                  <a:cubicBezTo>
                    <a:pt x="571" y="1937"/>
                    <a:pt x="571" y="1937"/>
                    <a:pt x="570" y="1937"/>
                  </a:cubicBezTo>
                  <a:moveTo>
                    <a:pt x="33" y="1632"/>
                  </a:moveTo>
                  <a:cubicBezTo>
                    <a:pt x="33" y="1632"/>
                    <a:pt x="33" y="1632"/>
                    <a:pt x="33" y="1632"/>
                  </a:cubicBezTo>
                  <a:cubicBezTo>
                    <a:pt x="33" y="1632"/>
                    <a:pt x="33" y="1632"/>
                    <a:pt x="32" y="1632"/>
                  </a:cubicBezTo>
                  <a:cubicBezTo>
                    <a:pt x="32" y="1632"/>
                    <a:pt x="33" y="1632"/>
                    <a:pt x="33" y="1633"/>
                  </a:cubicBezTo>
                  <a:cubicBezTo>
                    <a:pt x="33" y="1632"/>
                    <a:pt x="33" y="1632"/>
                    <a:pt x="33" y="1632"/>
                  </a:cubicBezTo>
                  <a:moveTo>
                    <a:pt x="436" y="1949"/>
                  </a:moveTo>
                  <a:cubicBezTo>
                    <a:pt x="436" y="1948"/>
                    <a:pt x="436" y="1948"/>
                    <a:pt x="436" y="1948"/>
                  </a:cubicBezTo>
                  <a:cubicBezTo>
                    <a:pt x="436" y="1948"/>
                    <a:pt x="436" y="1948"/>
                    <a:pt x="436" y="1948"/>
                  </a:cubicBezTo>
                  <a:cubicBezTo>
                    <a:pt x="436" y="1948"/>
                    <a:pt x="436" y="1948"/>
                    <a:pt x="436" y="1949"/>
                  </a:cubicBezTo>
                  <a:moveTo>
                    <a:pt x="48" y="1635"/>
                  </a:moveTo>
                  <a:cubicBezTo>
                    <a:pt x="48" y="1635"/>
                    <a:pt x="48" y="1635"/>
                    <a:pt x="48" y="1635"/>
                  </a:cubicBezTo>
                  <a:cubicBezTo>
                    <a:pt x="48" y="1635"/>
                    <a:pt x="48" y="1635"/>
                    <a:pt x="48" y="1635"/>
                  </a:cubicBezTo>
                  <a:cubicBezTo>
                    <a:pt x="48" y="1635"/>
                    <a:pt x="48" y="1635"/>
                    <a:pt x="48" y="1636"/>
                  </a:cubicBezTo>
                  <a:cubicBezTo>
                    <a:pt x="48" y="1635"/>
                    <a:pt x="48" y="1635"/>
                    <a:pt x="48" y="1635"/>
                  </a:cubicBezTo>
                  <a:moveTo>
                    <a:pt x="830" y="1947"/>
                  </a:moveTo>
                  <a:cubicBezTo>
                    <a:pt x="830" y="1947"/>
                    <a:pt x="830" y="1947"/>
                    <a:pt x="830" y="1947"/>
                  </a:cubicBezTo>
                  <a:cubicBezTo>
                    <a:pt x="829" y="1947"/>
                    <a:pt x="829" y="1947"/>
                    <a:pt x="829" y="1947"/>
                  </a:cubicBezTo>
                  <a:cubicBezTo>
                    <a:pt x="829" y="1947"/>
                    <a:pt x="829" y="1947"/>
                    <a:pt x="830" y="1948"/>
                  </a:cubicBezTo>
                  <a:cubicBezTo>
                    <a:pt x="830" y="1947"/>
                    <a:pt x="830" y="1947"/>
                    <a:pt x="830" y="1947"/>
                  </a:cubicBezTo>
                  <a:moveTo>
                    <a:pt x="805" y="1947"/>
                  </a:moveTo>
                  <a:cubicBezTo>
                    <a:pt x="805" y="1947"/>
                    <a:pt x="805" y="1947"/>
                    <a:pt x="805" y="1947"/>
                  </a:cubicBezTo>
                  <a:cubicBezTo>
                    <a:pt x="804" y="1947"/>
                    <a:pt x="804" y="1947"/>
                    <a:pt x="804" y="1947"/>
                  </a:cubicBezTo>
                  <a:cubicBezTo>
                    <a:pt x="804" y="1947"/>
                    <a:pt x="804" y="1947"/>
                    <a:pt x="805" y="1947"/>
                  </a:cubicBezTo>
                  <a:cubicBezTo>
                    <a:pt x="805" y="1948"/>
                    <a:pt x="805" y="1947"/>
                    <a:pt x="805" y="1947"/>
                  </a:cubicBezTo>
                  <a:moveTo>
                    <a:pt x="591" y="94"/>
                  </a:moveTo>
                  <a:cubicBezTo>
                    <a:pt x="591" y="94"/>
                    <a:pt x="591" y="93"/>
                    <a:pt x="591" y="93"/>
                  </a:cubicBezTo>
                  <a:cubicBezTo>
                    <a:pt x="591" y="93"/>
                    <a:pt x="591" y="93"/>
                    <a:pt x="590" y="93"/>
                  </a:cubicBezTo>
                  <a:cubicBezTo>
                    <a:pt x="590" y="93"/>
                    <a:pt x="590" y="93"/>
                    <a:pt x="590" y="93"/>
                  </a:cubicBezTo>
                  <a:cubicBezTo>
                    <a:pt x="590" y="93"/>
                    <a:pt x="590" y="94"/>
                    <a:pt x="591" y="94"/>
                  </a:cubicBezTo>
                  <a:moveTo>
                    <a:pt x="34" y="1644"/>
                  </a:moveTo>
                  <a:cubicBezTo>
                    <a:pt x="34" y="1643"/>
                    <a:pt x="34" y="1643"/>
                    <a:pt x="34" y="1643"/>
                  </a:cubicBezTo>
                  <a:cubicBezTo>
                    <a:pt x="34" y="1643"/>
                    <a:pt x="33" y="1644"/>
                    <a:pt x="33" y="1644"/>
                  </a:cubicBezTo>
                  <a:cubicBezTo>
                    <a:pt x="33" y="1644"/>
                    <a:pt x="34" y="1644"/>
                    <a:pt x="34" y="1644"/>
                  </a:cubicBezTo>
                  <a:cubicBezTo>
                    <a:pt x="34" y="1644"/>
                    <a:pt x="34" y="1644"/>
                    <a:pt x="34" y="1644"/>
                  </a:cubicBezTo>
                  <a:moveTo>
                    <a:pt x="675" y="1947"/>
                  </a:moveTo>
                  <a:cubicBezTo>
                    <a:pt x="675" y="1947"/>
                    <a:pt x="675" y="1947"/>
                    <a:pt x="675" y="1948"/>
                  </a:cubicBezTo>
                  <a:cubicBezTo>
                    <a:pt x="675" y="1947"/>
                    <a:pt x="675" y="1947"/>
                    <a:pt x="675" y="1947"/>
                  </a:cubicBezTo>
                  <a:cubicBezTo>
                    <a:pt x="675" y="1947"/>
                    <a:pt x="675" y="1947"/>
                    <a:pt x="675" y="1947"/>
                  </a:cubicBezTo>
                  <a:cubicBezTo>
                    <a:pt x="675" y="1947"/>
                    <a:pt x="675" y="1947"/>
                    <a:pt x="675" y="1947"/>
                  </a:cubicBezTo>
                  <a:moveTo>
                    <a:pt x="1163" y="74"/>
                  </a:moveTo>
                  <a:cubicBezTo>
                    <a:pt x="1163" y="74"/>
                    <a:pt x="1163" y="74"/>
                    <a:pt x="1163" y="74"/>
                  </a:cubicBezTo>
                  <a:cubicBezTo>
                    <a:pt x="1163" y="74"/>
                    <a:pt x="1163" y="74"/>
                    <a:pt x="1162" y="74"/>
                  </a:cubicBezTo>
                  <a:cubicBezTo>
                    <a:pt x="1162" y="74"/>
                    <a:pt x="1162" y="74"/>
                    <a:pt x="1163" y="75"/>
                  </a:cubicBezTo>
                  <a:cubicBezTo>
                    <a:pt x="1163" y="74"/>
                    <a:pt x="1163" y="74"/>
                    <a:pt x="1163" y="74"/>
                  </a:cubicBezTo>
                  <a:moveTo>
                    <a:pt x="437" y="1947"/>
                  </a:moveTo>
                  <a:cubicBezTo>
                    <a:pt x="437" y="1947"/>
                    <a:pt x="437" y="1947"/>
                    <a:pt x="436" y="1947"/>
                  </a:cubicBezTo>
                  <a:cubicBezTo>
                    <a:pt x="437" y="1947"/>
                    <a:pt x="437" y="1947"/>
                    <a:pt x="437" y="1948"/>
                  </a:cubicBezTo>
                  <a:cubicBezTo>
                    <a:pt x="437" y="1947"/>
                    <a:pt x="437" y="1947"/>
                    <a:pt x="437" y="1947"/>
                  </a:cubicBezTo>
                  <a:cubicBezTo>
                    <a:pt x="437" y="1947"/>
                    <a:pt x="437" y="1947"/>
                    <a:pt x="437" y="1947"/>
                  </a:cubicBezTo>
                  <a:moveTo>
                    <a:pt x="47" y="1678"/>
                  </a:moveTo>
                  <a:cubicBezTo>
                    <a:pt x="46" y="1678"/>
                    <a:pt x="46" y="1678"/>
                    <a:pt x="46" y="1678"/>
                  </a:cubicBezTo>
                  <a:cubicBezTo>
                    <a:pt x="46" y="1678"/>
                    <a:pt x="46" y="1678"/>
                    <a:pt x="46" y="1678"/>
                  </a:cubicBezTo>
                  <a:cubicBezTo>
                    <a:pt x="46" y="1678"/>
                    <a:pt x="46" y="1679"/>
                    <a:pt x="46" y="1679"/>
                  </a:cubicBezTo>
                  <a:cubicBezTo>
                    <a:pt x="46" y="1679"/>
                    <a:pt x="46" y="1679"/>
                    <a:pt x="47" y="1678"/>
                  </a:cubicBezTo>
                  <a:moveTo>
                    <a:pt x="38" y="1695"/>
                  </a:moveTo>
                  <a:cubicBezTo>
                    <a:pt x="38" y="1695"/>
                    <a:pt x="38" y="1695"/>
                    <a:pt x="38" y="1695"/>
                  </a:cubicBezTo>
                  <a:cubicBezTo>
                    <a:pt x="38" y="1696"/>
                    <a:pt x="38" y="1696"/>
                    <a:pt x="38" y="1696"/>
                  </a:cubicBezTo>
                  <a:cubicBezTo>
                    <a:pt x="39" y="1696"/>
                    <a:pt x="39" y="1696"/>
                    <a:pt x="39" y="1696"/>
                  </a:cubicBezTo>
                  <a:cubicBezTo>
                    <a:pt x="39" y="1696"/>
                    <a:pt x="39" y="1695"/>
                    <a:pt x="38" y="1695"/>
                  </a:cubicBezTo>
                  <a:moveTo>
                    <a:pt x="546" y="1946"/>
                  </a:moveTo>
                  <a:cubicBezTo>
                    <a:pt x="546" y="1946"/>
                    <a:pt x="546" y="1947"/>
                    <a:pt x="546" y="1947"/>
                  </a:cubicBezTo>
                  <a:cubicBezTo>
                    <a:pt x="546" y="1946"/>
                    <a:pt x="547" y="1946"/>
                    <a:pt x="547" y="1946"/>
                  </a:cubicBezTo>
                  <a:cubicBezTo>
                    <a:pt x="547" y="1946"/>
                    <a:pt x="546" y="1946"/>
                    <a:pt x="546" y="1946"/>
                  </a:cubicBezTo>
                  <a:cubicBezTo>
                    <a:pt x="546" y="1946"/>
                    <a:pt x="546" y="1946"/>
                    <a:pt x="546" y="1946"/>
                  </a:cubicBezTo>
                  <a:moveTo>
                    <a:pt x="513" y="1946"/>
                  </a:moveTo>
                  <a:cubicBezTo>
                    <a:pt x="513" y="1946"/>
                    <a:pt x="513" y="1946"/>
                    <a:pt x="513" y="1946"/>
                  </a:cubicBezTo>
                  <a:cubicBezTo>
                    <a:pt x="513" y="1946"/>
                    <a:pt x="513" y="1946"/>
                    <a:pt x="513" y="1946"/>
                  </a:cubicBezTo>
                  <a:cubicBezTo>
                    <a:pt x="512" y="1946"/>
                    <a:pt x="512" y="1946"/>
                    <a:pt x="512" y="1946"/>
                  </a:cubicBezTo>
                  <a:cubicBezTo>
                    <a:pt x="512" y="1946"/>
                    <a:pt x="513" y="1946"/>
                    <a:pt x="513" y="1946"/>
                  </a:cubicBezTo>
                  <a:moveTo>
                    <a:pt x="508" y="1946"/>
                  </a:moveTo>
                  <a:cubicBezTo>
                    <a:pt x="508" y="1946"/>
                    <a:pt x="508" y="1946"/>
                    <a:pt x="508" y="1946"/>
                  </a:cubicBezTo>
                  <a:cubicBezTo>
                    <a:pt x="508" y="1946"/>
                    <a:pt x="508" y="1946"/>
                    <a:pt x="507" y="1946"/>
                  </a:cubicBezTo>
                  <a:cubicBezTo>
                    <a:pt x="508" y="1946"/>
                    <a:pt x="508" y="1946"/>
                    <a:pt x="508" y="1947"/>
                  </a:cubicBezTo>
                  <a:cubicBezTo>
                    <a:pt x="508" y="1947"/>
                    <a:pt x="508" y="1946"/>
                    <a:pt x="508" y="1946"/>
                  </a:cubicBezTo>
                  <a:moveTo>
                    <a:pt x="490" y="1947"/>
                  </a:moveTo>
                  <a:cubicBezTo>
                    <a:pt x="490" y="1947"/>
                    <a:pt x="490" y="1947"/>
                    <a:pt x="490" y="1947"/>
                  </a:cubicBezTo>
                  <a:cubicBezTo>
                    <a:pt x="490" y="1946"/>
                    <a:pt x="490" y="1946"/>
                    <a:pt x="490" y="1946"/>
                  </a:cubicBezTo>
                  <a:cubicBezTo>
                    <a:pt x="490" y="1946"/>
                    <a:pt x="489" y="1946"/>
                    <a:pt x="489" y="1946"/>
                  </a:cubicBezTo>
                  <a:cubicBezTo>
                    <a:pt x="489" y="1946"/>
                    <a:pt x="490" y="1946"/>
                    <a:pt x="490" y="1947"/>
                  </a:cubicBezTo>
                  <a:moveTo>
                    <a:pt x="24" y="1700"/>
                  </a:moveTo>
                  <a:cubicBezTo>
                    <a:pt x="24" y="1700"/>
                    <a:pt x="24" y="1700"/>
                    <a:pt x="24" y="1700"/>
                  </a:cubicBezTo>
                  <a:cubicBezTo>
                    <a:pt x="24" y="1700"/>
                    <a:pt x="24" y="1699"/>
                    <a:pt x="24" y="1699"/>
                  </a:cubicBezTo>
                  <a:cubicBezTo>
                    <a:pt x="24" y="1699"/>
                    <a:pt x="24" y="1699"/>
                    <a:pt x="24" y="1699"/>
                  </a:cubicBezTo>
                  <a:cubicBezTo>
                    <a:pt x="24" y="1699"/>
                    <a:pt x="24" y="1699"/>
                    <a:pt x="24" y="1700"/>
                  </a:cubicBezTo>
                  <a:moveTo>
                    <a:pt x="812" y="1945"/>
                  </a:moveTo>
                  <a:cubicBezTo>
                    <a:pt x="812" y="1945"/>
                    <a:pt x="812" y="1945"/>
                    <a:pt x="812" y="1945"/>
                  </a:cubicBezTo>
                  <a:cubicBezTo>
                    <a:pt x="812" y="1945"/>
                    <a:pt x="812" y="1945"/>
                    <a:pt x="812" y="1946"/>
                  </a:cubicBezTo>
                  <a:cubicBezTo>
                    <a:pt x="812" y="1946"/>
                    <a:pt x="813" y="1945"/>
                    <a:pt x="813" y="1945"/>
                  </a:cubicBezTo>
                  <a:cubicBezTo>
                    <a:pt x="812" y="1945"/>
                    <a:pt x="812" y="1945"/>
                    <a:pt x="812" y="1945"/>
                  </a:cubicBezTo>
                  <a:moveTo>
                    <a:pt x="22" y="1718"/>
                  </a:moveTo>
                  <a:cubicBezTo>
                    <a:pt x="22" y="1718"/>
                    <a:pt x="22" y="1718"/>
                    <a:pt x="22" y="1718"/>
                  </a:cubicBezTo>
                  <a:cubicBezTo>
                    <a:pt x="22" y="1718"/>
                    <a:pt x="22" y="1718"/>
                    <a:pt x="22" y="1718"/>
                  </a:cubicBezTo>
                  <a:cubicBezTo>
                    <a:pt x="22" y="1717"/>
                    <a:pt x="22" y="1717"/>
                    <a:pt x="22" y="1717"/>
                  </a:cubicBezTo>
                  <a:cubicBezTo>
                    <a:pt x="22" y="1717"/>
                    <a:pt x="22" y="1718"/>
                    <a:pt x="22" y="1718"/>
                  </a:cubicBezTo>
                  <a:moveTo>
                    <a:pt x="777" y="1944"/>
                  </a:moveTo>
                  <a:cubicBezTo>
                    <a:pt x="777" y="1944"/>
                    <a:pt x="777" y="1944"/>
                    <a:pt x="777" y="1944"/>
                  </a:cubicBezTo>
                  <a:cubicBezTo>
                    <a:pt x="777" y="1944"/>
                    <a:pt x="776" y="1944"/>
                    <a:pt x="776" y="1944"/>
                  </a:cubicBezTo>
                  <a:cubicBezTo>
                    <a:pt x="776" y="1944"/>
                    <a:pt x="776" y="1945"/>
                    <a:pt x="777" y="1945"/>
                  </a:cubicBezTo>
                  <a:cubicBezTo>
                    <a:pt x="777" y="1944"/>
                    <a:pt x="777" y="1944"/>
                    <a:pt x="777" y="1944"/>
                  </a:cubicBezTo>
                  <a:moveTo>
                    <a:pt x="752" y="1944"/>
                  </a:moveTo>
                  <a:cubicBezTo>
                    <a:pt x="752" y="1944"/>
                    <a:pt x="752" y="1944"/>
                    <a:pt x="752" y="1944"/>
                  </a:cubicBezTo>
                  <a:cubicBezTo>
                    <a:pt x="752" y="1944"/>
                    <a:pt x="751" y="1944"/>
                    <a:pt x="751" y="1944"/>
                  </a:cubicBezTo>
                  <a:cubicBezTo>
                    <a:pt x="751" y="1944"/>
                    <a:pt x="752" y="1945"/>
                    <a:pt x="752" y="1945"/>
                  </a:cubicBezTo>
                  <a:cubicBezTo>
                    <a:pt x="752" y="1944"/>
                    <a:pt x="752" y="1944"/>
                    <a:pt x="752" y="1944"/>
                  </a:cubicBezTo>
                  <a:moveTo>
                    <a:pt x="24" y="1718"/>
                  </a:moveTo>
                  <a:cubicBezTo>
                    <a:pt x="24" y="1718"/>
                    <a:pt x="24" y="1719"/>
                    <a:pt x="24" y="1719"/>
                  </a:cubicBezTo>
                  <a:cubicBezTo>
                    <a:pt x="24" y="1719"/>
                    <a:pt x="24" y="1719"/>
                    <a:pt x="24" y="1719"/>
                  </a:cubicBezTo>
                  <a:cubicBezTo>
                    <a:pt x="24" y="1719"/>
                    <a:pt x="24" y="1719"/>
                    <a:pt x="24" y="1719"/>
                  </a:cubicBezTo>
                  <a:cubicBezTo>
                    <a:pt x="24" y="1719"/>
                    <a:pt x="24" y="1718"/>
                    <a:pt x="24" y="1718"/>
                  </a:cubicBezTo>
                  <a:moveTo>
                    <a:pt x="40" y="1724"/>
                  </a:moveTo>
                  <a:cubicBezTo>
                    <a:pt x="39" y="1724"/>
                    <a:pt x="39" y="1724"/>
                    <a:pt x="39" y="1724"/>
                  </a:cubicBezTo>
                  <a:cubicBezTo>
                    <a:pt x="39" y="1725"/>
                    <a:pt x="39" y="1725"/>
                    <a:pt x="39" y="1725"/>
                  </a:cubicBezTo>
                  <a:cubicBezTo>
                    <a:pt x="40" y="1725"/>
                    <a:pt x="40" y="1725"/>
                    <a:pt x="40" y="1724"/>
                  </a:cubicBezTo>
                  <a:cubicBezTo>
                    <a:pt x="40" y="1724"/>
                    <a:pt x="40" y="1724"/>
                    <a:pt x="40" y="1724"/>
                  </a:cubicBezTo>
                  <a:moveTo>
                    <a:pt x="21" y="1739"/>
                  </a:moveTo>
                  <a:cubicBezTo>
                    <a:pt x="21" y="1739"/>
                    <a:pt x="22" y="1739"/>
                    <a:pt x="22" y="1739"/>
                  </a:cubicBezTo>
                  <a:cubicBezTo>
                    <a:pt x="21" y="1739"/>
                    <a:pt x="21" y="1739"/>
                    <a:pt x="21" y="1738"/>
                  </a:cubicBezTo>
                  <a:cubicBezTo>
                    <a:pt x="21" y="1738"/>
                    <a:pt x="21" y="1739"/>
                    <a:pt x="21" y="1739"/>
                  </a:cubicBezTo>
                  <a:cubicBezTo>
                    <a:pt x="21" y="1739"/>
                    <a:pt x="21" y="1739"/>
                    <a:pt x="21" y="1739"/>
                  </a:cubicBezTo>
                  <a:moveTo>
                    <a:pt x="772" y="1923"/>
                  </a:moveTo>
                  <a:cubicBezTo>
                    <a:pt x="772" y="1923"/>
                    <a:pt x="772" y="1923"/>
                    <a:pt x="772" y="1924"/>
                  </a:cubicBezTo>
                  <a:cubicBezTo>
                    <a:pt x="772" y="1923"/>
                    <a:pt x="772" y="1923"/>
                    <a:pt x="772" y="1923"/>
                  </a:cubicBezTo>
                  <a:cubicBezTo>
                    <a:pt x="772" y="1923"/>
                    <a:pt x="772" y="1923"/>
                    <a:pt x="772" y="1923"/>
                  </a:cubicBezTo>
                  <a:cubicBezTo>
                    <a:pt x="772" y="1923"/>
                    <a:pt x="772" y="1923"/>
                    <a:pt x="772" y="1923"/>
                  </a:cubicBezTo>
                  <a:moveTo>
                    <a:pt x="34" y="1841"/>
                  </a:moveTo>
                  <a:cubicBezTo>
                    <a:pt x="34" y="1841"/>
                    <a:pt x="34" y="1841"/>
                    <a:pt x="34" y="1841"/>
                  </a:cubicBezTo>
                  <a:cubicBezTo>
                    <a:pt x="34" y="1841"/>
                    <a:pt x="34" y="1841"/>
                    <a:pt x="33" y="1841"/>
                  </a:cubicBezTo>
                  <a:cubicBezTo>
                    <a:pt x="33" y="1841"/>
                    <a:pt x="34" y="1842"/>
                    <a:pt x="34" y="1842"/>
                  </a:cubicBezTo>
                  <a:cubicBezTo>
                    <a:pt x="34" y="1842"/>
                    <a:pt x="34" y="1842"/>
                    <a:pt x="34" y="1841"/>
                  </a:cubicBezTo>
                  <a:moveTo>
                    <a:pt x="709" y="1921"/>
                  </a:moveTo>
                  <a:cubicBezTo>
                    <a:pt x="709" y="1921"/>
                    <a:pt x="709" y="1921"/>
                    <a:pt x="709" y="1921"/>
                  </a:cubicBezTo>
                  <a:cubicBezTo>
                    <a:pt x="708" y="1921"/>
                    <a:pt x="708" y="1921"/>
                    <a:pt x="708" y="1921"/>
                  </a:cubicBezTo>
                  <a:cubicBezTo>
                    <a:pt x="708" y="1921"/>
                    <a:pt x="708" y="1922"/>
                    <a:pt x="709" y="1922"/>
                  </a:cubicBezTo>
                  <a:cubicBezTo>
                    <a:pt x="709" y="1921"/>
                    <a:pt x="709" y="1921"/>
                    <a:pt x="709" y="1921"/>
                  </a:cubicBezTo>
                  <a:moveTo>
                    <a:pt x="343" y="171"/>
                  </a:moveTo>
                  <a:cubicBezTo>
                    <a:pt x="343" y="171"/>
                    <a:pt x="343" y="171"/>
                    <a:pt x="342" y="171"/>
                  </a:cubicBezTo>
                  <a:cubicBezTo>
                    <a:pt x="342" y="171"/>
                    <a:pt x="343" y="171"/>
                    <a:pt x="343" y="171"/>
                  </a:cubicBezTo>
                  <a:cubicBezTo>
                    <a:pt x="343" y="171"/>
                    <a:pt x="343" y="171"/>
                    <a:pt x="343" y="171"/>
                  </a:cubicBezTo>
                  <a:cubicBezTo>
                    <a:pt x="343" y="171"/>
                    <a:pt x="343" y="171"/>
                    <a:pt x="343" y="171"/>
                  </a:cubicBezTo>
                  <a:moveTo>
                    <a:pt x="29" y="1843"/>
                  </a:moveTo>
                  <a:cubicBezTo>
                    <a:pt x="29" y="1843"/>
                    <a:pt x="29" y="1843"/>
                    <a:pt x="29" y="1843"/>
                  </a:cubicBezTo>
                  <a:cubicBezTo>
                    <a:pt x="29" y="1843"/>
                    <a:pt x="29" y="1844"/>
                    <a:pt x="29" y="1844"/>
                  </a:cubicBezTo>
                  <a:cubicBezTo>
                    <a:pt x="29" y="1844"/>
                    <a:pt x="29" y="1843"/>
                    <a:pt x="29" y="1843"/>
                  </a:cubicBezTo>
                  <a:moveTo>
                    <a:pt x="373" y="160"/>
                  </a:moveTo>
                  <a:cubicBezTo>
                    <a:pt x="373" y="160"/>
                    <a:pt x="373" y="160"/>
                    <a:pt x="373" y="160"/>
                  </a:cubicBezTo>
                  <a:cubicBezTo>
                    <a:pt x="373" y="159"/>
                    <a:pt x="373" y="159"/>
                    <a:pt x="372" y="159"/>
                  </a:cubicBezTo>
                  <a:cubicBezTo>
                    <a:pt x="372" y="159"/>
                    <a:pt x="372" y="159"/>
                    <a:pt x="372" y="160"/>
                  </a:cubicBezTo>
                  <a:cubicBezTo>
                    <a:pt x="372" y="160"/>
                    <a:pt x="372" y="160"/>
                    <a:pt x="373" y="160"/>
                  </a:cubicBezTo>
                  <a:moveTo>
                    <a:pt x="655" y="1907"/>
                  </a:moveTo>
                  <a:cubicBezTo>
                    <a:pt x="655" y="1907"/>
                    <a:pt x="655" y="1906"/>
                    <a:pt x="655" y="1906"/>
                  </a:cubicBezTo>
                  <a:cubicBezTo>
                    <a:pt x="655" y="1906"/>
                    <a:pt x="655" y="1906"/>
                    <a:pt x="655" y="1907"/>
                  </a:cubicBezTo>
                  <a:cubicBezTo>
                    <a:pt x="654" y="1907"/>
                    <a:pt x="655" y="1907"/>
                    <a:pt x="655" y="1907"/>
                  </a:cubicBezTo>
                  <a:cubicBezTo>
                    <a:pt x="655" y="1907"/>
                    <a:pt x="655" y="1907"/>
                    <a:pt x="655" y="1907"/>
                  </a:cubicBezTo>
                  <a:moveTo>
                    <a:pt x="333" y="170"/>
                  </a:moveTo>
                  <a:cubicBezTo>
                    <a:pt x="332" y="170"/>
                    <a:pt x="332" y="170"/>
                    <a:pt x="332" y="170"/>
                  </a:cubicBezTo>
                  <a:cubicBezTo>
                    <a:pt x="332" y="170"/>
                    <a:pt x="332" y="170"/>
                    <a:pt x="332" y="170"/>
                  </a:cubicBezTo>
                  <a:cubicBezTo>
                    <a:pt x="332" y="170"/>
                    <a:pt x="332" y="170"/>
                    <a:pt x="332" y="171"/>
                  </a:cubicBezTo>
                  <a:cubicBezTo>
                    <a:pt x="332" y="171"/>
                    <a:pt x="332" y="170"/>
                    <a:pt x="333" y="170"/>
                  </a:cubicBezTo>
                  <a:moveTo>
                    <a:pt x="318" y="160"/>
                  </a:moveTo>
                  <a:cubicBezTo>
                    <a:pt x="318" y="160"/>
                    <a:pt x="318" y="160"/>
                    <a:pt x="318" y="160"/>
                  </a:cubicBezTo>
                  <a:cubicBezTo>
                    <a:pt x="318" y="160"/>
                    <a:pt x="318" y="160"/>
                    <a:pt x="318" y="161"/>
                  </a:cubicBezTo>
                  <a:cubicBezTo>
                    <a:pt x="318" y="161"/>
                    <a:pt x="318" y="161"/>
                    <a:pt x="318" y="161"/>
                  </a:cubicBezTo>
                  <a:cubicBezTo>
                    <a:pt x="318" y="161"/>
                    <a:pt x="318" y="161"/>
                    <a:pt x="318" y="160"/>
                  </a:cubicBezTo>
                  <a:moveTo>
                    <a:pt x="1434" y="1891"/>
                  </a:moveTo>
                  <a:cubicBezTo>
                    <a:pt x="1434" y="1890"/>
                    <a:pt x="1433" y="1890"/>
                    <a:pt x="1433" y="1890"/>
                  </a:cubicBezTo>
                  <a:cubicBezTo>
                    <a:pt x="1433" y="1890"/>
                    <a:pt x="1433" y="1890"/>
                    <a:pt x="1433" y="1890"/>
                  </a:cubicBezTo>
                  <a:cubicBezTo>
                    <a:pt x="1433" y="1891"/>
                    <a:pt x="1433" y="1891"/>
                    <a:pt x="1433" y="1891"/>
                  </a:cubicBezTo>
                  <a:cubicBezTo>
                    <a:pt x="1433" y="1891"/>
                    <a:pt x="1434" y="1891"/>
                    <a:pt x="1434" y="1891"/>
                  </a:cubicBezTo>
                  <a:moveTo>
                    <a:pt x="24" y="1888"/>
                  </a:moveTo>
                  <a:cubicBezTo>
                    <a:pt x="24" y="1887"/>
                    <a:pt x="24" y="1887"/>
                    <a:pt x="24" y="1887"/>
                  </a:cubicBezTo>
                  <a:cubicBezTo>
                    <a:pt x="23" y="1887"/>
                    <a:pt x="23" y="1887"/>
                    <a:pt x="23" y="1887"/>
                  </a:cubicBezTo>
                  <a:cubicBezTo>
                    <a:pt x="23" y="1887"/>
                    <a:pt x="23" y="1888"/>
                    <a:pt x="23" y="1888"/>
                  </a:cubicBezTo>
                  <a:cubicBezTo>
                    <a:pt x="23" y="1888"/>
                    <a:pt x="23" y="1888"/>
                    <a:pt x="24" y="1888"/>
                  </a:cubicBezTo>
                  <a:moveTo>
                    <a:pt x="1433" y="1878"/>
                  </a:moveTo>
                  <a:cubicBezTo>
                    <a:pt x="1433" y="1878"/>
                    <a:pt x="1433" y="1878"/>
                    <a:pt x="1432" y="1878"/>
                  </a:cubicBezTo>
                  <a:cubicBezTo>
                    <a:pt x="1432" y="1878"/>
                    <a:pt x="1432" y="1878"/>
                    <a:pt x="1432" y="1878"/>
                  </a:cubicBezTo>
                  <a:cubicBezTo>
                    <a:pt x="1432" y="1878"/>
                    <a:pt x="1432" y="1878"/>
                    <a:pt x="1432" y="1878"/>
                  </a:cubicBezTo>
                  <a:cubicBezTo>
                    <a:pt x="1433" y="1878"/>
                    <a:pt x="1433" y="1878"/>
                    <a:pt x="1433" y="1878"/>
                  </a:cubicBezTo>
                  <a:moveTo>
                    <a:pt x="0" y="1878"/>
                  </a:moveTo>
                  <a:cubicBezTo>
                    <a:pt x="0" y="1878"/>
                    <a:pt x="0" y="1878"/>
                    <a:pt x="1" y="1878"/>
                  </a:cubicBezTo>
                  <a:cubicBezTo>
                    <a:pt x="0" y="1878"/>
                    <a:pt x="0" y="1878"/>
                    <a:pt x="0" y="1878"/>
                  </a:cubicBezTo>
                  <a:cubicBezTo>
                    <a:pt x="0" y="1878"/>
                    <a:pt x="0" y="1878"/>
                    <a:pt x="0" y="1878"/>
                  </a:cubicBezTo>
                  <a:cubicBezTo>
                    <a:pt x="0" y="1878"/>
                    <a:pt x="0" y="1878"/>
                    <a:pt x="0" y="1878"/>
                  </a:cubicBezTo>
                  <a:moveTo>
                    <a:pt x="1436" y="1862"/>
                  </a:moveTo>
                  <a:cubicBezTo>
                    <a:pt x="1435" y="1861"/>
                    <a:pt x="1435" y="1861"/>
                    <a:pt x="1435" y="1861"/>
                  </a:cubicBezTo>
                  <a:cubicBezTo>
                    <a:pt x="1435" y="1861"/>
                    <a:pt x="1435" y="1862"/>
                    <a:pt x="1435" y="1862"/>
                  </a:cubicBezTo>
                  <a:cubicBezTo>
                    <a:pt x="1435" y="1862"/>
                    <a:pt x="1435" y="1862"/>
                    <a:pt x="1435" y="1862"/>
                  </a:cubicBezTo>
                  <a:cubicBezTo>
                    <a:pt x="1435" y="1862"/>
                    <a:pt x="1436" y="1862"/>
                    <a:pt x="1436" y="1862"/>
                  </a:cubicBezTo>
                  <a:moveTo>
                    <a:pt x="22" y="1862"/>
                  </a:moveTo>
                  <a:cubicBezTo>
                    <a:pt x="21" y="1861"/>
                    <a:pt x="21" y="1861"/>
                    <a:pt x="21" y="1861"/>
                  </a:cubicBezTo>
                  <a:cubicBezTo>
                    <a:pt x="21" y="1861"/>
                    <a:pt x="21" y="1862"/>
                    <a:pt x="21" y="1862"/>
                  </a:cubicBezTo>
                  <a:cubicBezTo>
                    <a:pt x="21" y="1862"/>
                    <a:pt x="21" y="1862"/>
                    <a:pt x="21" y="1862"/>
                  </a:cubicBezTo>
                  <a:cubicBezTo>
                    <a:pt x="21" y="1862"/>
                    <a:pt x="21" y="1862"/>
                    <a:pt x="22" y="1862"/>
                  </a:cubicBezTo>
                  <a:moveTo>
                    <a:pt x="1431" y="1859"/>
                  </a:moveTo>
                  <a:cubicBezTo>
                    <a:pt x="1431" y="1859"/>
                    <a:pt x="1431" y="1859"/>
                    <a:pt x="1431" y="1859"/>
                  </a:cubicBezTo>
                  <a:cubicBezTo>
                    <a:pt x="1432" y="1859"/>
                    <a:pt x="1432" y="1859"/>
                    <a:pt x="1432" y="1859"/>
                  </a:cubicBezTo>
                  <a:cubicBezTo>
                    <a:pt x="1432" y="1859"/>
                    <a:pt x="1432" y="1858"/>
                    <a:pt x="1431" y="1858"/>
                  </a:cubicBezTo>
                  <a:cubicBezTo>
                    <a:pt x="1431" y="1859"/>
                    <a:pt x="1431" y="1859"/>
                    <a:pt x="1431" y="1859"/>
                  </a:cubicBezTo>
                  <a:moveTo>
                    <a:pt x="30" y="1854"/>
                  </a:moveTo>
                  <a:cubicBezTo>
                    <a:pt x="30" y="1854"/>
                    <a:pt x="30" y="1854"/>
                    <a:pt x="30" y="1854"/>
                  </a:cubicBezTo>
                  <a:cubicBezTo>
                    <a:pt x="30" y="1853"/>
                    <a:pt x="30" y="1853"/>
                    <a:pt x="30" y="1853"/>
                  </a:cubicBezTo>
                  <a:cubicBezTo>
                    <a:pt x="30" y="1853"/>
                    <a:pt x="30" y="1853"/>
                    <a:pt x="29" y="1853"/>
                  </a:cubicBezTo>
                  <a:cubicBezTo>
                    <a:pt x="30" y="1853"/>
                    <a:pt x="30" y="1853"/>
                    <a:pt x="30" y="1854"/>
                  </a:cubicBezTo>
                  <a:moveTo>
                    <a:pt x="336" y="167"/>
                  </a:moveTo>
                  <a:cubicBezTo>
                    <a:pt x="336" y="167"/>
                    <a:pt x="336" y="166"/>
                    <a:pt x="337" y="166"/>
                  </a:cubicBezTo>
                  <a:cubicBezTo>
                    <a:pt x="336" y="166"/>
                    <a:pt x="336" y="166"/>
                    <a:pt x="336" y="166"/>
                  </a:cubicBezTo>
                  <a:cubicBezTo>
                    <a:pt x="336" y="166"/>
                    <a:pt x="336" y="166"/>
                    <a:pt x="336" y="166"/>
                  </a:cubicBezTo>
                  <a:cubicBezTo>
                    <a:pt x="336" y="166"/>
                    <a:pt x="336" y="167"/>
                    <a:pt x="336" y="167"/>
                  </a:cubicBezTo>
                  <a:moveTo>
                    <a:pt x="120" y="46"/>
                  </a:moveTo>
                  <a:cubicBezTo>
                    <a:pt x="120" y="46"/>
                    <a:pt x="120" y="46"/>
                    <a:pt x="120" y="46"/>
                  </a:cubicBezTo>
                  <a:cubicBezTo>
                    <a:pt x="120" y="46"/>
                    <a:pt x="120" y="46"/>
                    <a:pt x="120" y="46"/>
                  </a:cubicBezTo>
                  <a:cubicBezTo>
                    <a:pt x="120" y="47"/>
                    <a:pt x="120" y="47"/>
                    <a:pt x="120" y="47"/>
                  </a:cubicBezTo>
                  <a:cubicBezTo>
                    <a:pt x="120" y="47"/>
                    <a:pt x="120" y="46"/>
                    <a:pt x="120" y="46"/>
                  </a:cubicBezTo>
                  <a:moveTo>
                    <a:pt x="866" y="67"/>
                  </a:moveTo>
                  <a:cubicBezTo>
                    <a:pt x="866" y="67"/>
                    <a:pt x="866" y="67"/>
                    <a:pt x="866" y="67"/>
                  </a:cubicBezTo>
                  <a:cubicBezTo>
                    <a:pt x="866" y="67"/>
                    <a:pt x="866" y="68"/>
                    <a:pt x="866" y="68"/>
                  </a:cubicBezTo>
                  <a:cubicBezTo>
                    <a:pt x="866" y="68"/>
                    <a:pt x="866" y="68"/>
                    <a:pt x="866" y="68"/>
                  </a:cubicBezTo>
                  <a:cubicBezTo>
                    <a:pt x="866" y="67"/>
                    <a:pt x="866" y="67"/>
                    <a:pt x="866" y="67"/>
                  </a:cubicBezTo>
                  <a:moveTo>
                    <a:pt x="1371" y="189"/>
                  </a:moveTo>
                  <a:cubicBezTo>
                    <a:pt x="1371" y="188"/>
                    <a:pt x="1371" y="188"/>
                    <a:pt x="1371" y="188"/>
                  </a:cubicBezTo>
                  <a:cubicBezTo>
                    <a:pt x="1371" y="188"/>
                    <a:pt x="1371" y="188"/>
                    <a:pt x="1371" y="188"/>
                  </a:cubicBezTo>
                  <a:cubicBezTo>
                    <a:pt x="1371" y="188"/>
                    <a:pt x="1371" y="189"/>
                    <a:pt x="1371" y="189"/>
                  </a:cubicBezTo>
                  <a:cubicBezTo>
                    <a:pt x="1371" y="189"/>
                    <a:pt x="1371" y="189"/>
                    <a:pt x="1371" y="189"/>
                  </a:cubicBezTo>
                  <a:moveTo>
                    <a:pt x="1378" y="187"/>
                  </a:moveTo>
                  <a:cubicBezTo>
                    <a:pt x="1378" y="187"/>
                    <a:pt x="1377" y="187"/>
                    <a:pt x="1377" y="187"/>
                  </a:cubicBezTo>
                  <a:cubicBezTo>
                    <a:pt x="1377" y="188"/>
                    <a:pt x="1377" y="188"/>
                    <a:pt x="1378" y="188"/>
                  </a:cubicBezTo>
                  <a:cubicBezTo>
                    <a:pt x="1378" y="188"/>
                    <a:pt x="1378" y="188"/>
                    <a:pt x="1378" y="187"/>
                  </a:cubicBezTo>
                  <a:cubicBezTo>
                    <a:pt x="1378" y="187"/>
                    <a:pt x="1378" y="187"/>
                    <a:pt x="1378" y="187"/>
                  </a:cubicBezTo>
                  <a:moveTo>
                    <a:pt x="1373" y="186"/>
                  </a:moveTo>
                  <a:cubicBezTo>
                    <a:pt x="1373" y="186"/>
                    <a:pt x="1373" y="186"/>
                    <a:pt x="1373" y="186"/>
                  </a:cubicBezTo>
                  <a:cubicBezTo>
                    <a:pt x="1373" y="186"/>
                    <a:pt x="1373" y="186"/>
                    <a:pt x="1373" y="187"/>
                  </a:cubicBezTo>
                  <a:cubicBezTo>
                    <a:pt x="1373" y="187"/>
                    <a:pt x="1373" y="187"/>
                    <a:pt x="1373" y="187"/>
                  </a:cubicBezTo>
                  <a:cubicBezTo>
                    <a:pt x="1373" y="187"/>
                    <a:pt x="1373" y="187"/>
                    <a:pt x="1373" y="186"/>
                  </a:cubicBezTo>
                  <a:moveTo>
                    <a:pt x="1349" y="183"/>
                  </a:moveTo>
                  <a:cubicBezTo>
                    <a:pt x="1349" y="183"/>
                    <a:pt x="1349" y="183"/>
                    <a:pt x="1349" y="183"/>
                  </a:cubicBezTo>
                  <a:cubicBezTo>
                    <a:pt x="1349" y="184"/>
                    <a:pt x="1349" y="184"/>
                    <a:pt x="1349" y="184"/>
                  </a:cubicBezTo>
                  <a:cubicBezTo>
                    <a:pt x="1349" y="184"/>
                    <a:pt x="1349" y="184"/>
                    <a:pt x="1349" y="184"/>
                  </a:cubicBezTo>
                  <a:cubicBezTo>
                    <a:pt x="1349" y="184"/>
                    <a:pt x="1349" y="183"/>
                    <a:pt x="1349" y="183"/>
                  </a:cubicBezTo>
                  <a:moveTo>
                    <a:pt x="664" y="1933"/>
                  </a:moveTo>
                  <a:cubicBezTo>
                    <a:pt x="664" y="1933"/>
                    <a:pt x="664" y="1934"/>
                    <a:pt x="664" y="1934"/>
                  </a:cubicBezTo>
                  <a:cubicBezTo>
                    <a:pt x="664" y="1934"/>
                    <a:pt x="664" y="1934"/>
                    <a:pt x="665" y="1934"/>
                  </a:cubicBezTo>
                  <a:cubicBezTo>
                    <a:pt x="665" y="1934"/>
                    <a:pt x="665" y="1934"/>
                    <a:pt x="665" y="1934"/>
                  </a:cubicBezTo>
                  <a:cubicBezTo>
                    <a:pt x="665" y="1934"/>
                    <a:pt x="664" y="1933"/>
                    <a:pt x="664" y="1933"/>
                  </a:cubicBezTo>
                  <a:moveTo>
                    <a:pt x="692" y="1932"/>
                  </a:moveTo>
                  <a:cubicBezTo>
                    <a:pt x="692" y="1932"/>
                    <a:pt x="692" y="1932"/>
                    <a:pt x="692" y="1932"/>
                  </a:cubicBezTo>
                  <a:cubicBezTo>
                    <a:pt x="692" y="1932"/>
                    <a:pt x="692" y="1932"/>
                    <a:pt x="693" y="1932"/>
                  </a:cubicBezTo>
                  <a:cubicBezTo>
                    <a:pt x="693" y="1932"/>
                    <a:pt x="692" y="1931"/>
                    <a:pt x="692" y="1931"/>
                  </a:cubicBezTo>
                  <a:cubicBezTo>
                    <a:pt x="692" y="1931"/>
                    <a:pt x="692" y="1932"/>
                    <a:pt x="692" y="1932"/>
                  </a:cubicBezTo>
                  <a:moveTo>
                    <a:pt x="1358" y="177"/>
                  </a:moveTo>
                  <a:cubicBezTo>
                    <a:pt x="1357" y="178"/>
                    <a:pt x="1357" y="178"/>
                    <a:pt x="1357" y="178"/>
                  </a:cubicBezTo>
                  <a:cubicBezTo>
                    <a:pt x="1357" y="178"/>
                    <a:pt x="1357" y="178"/>
                    <a:pt x="1357" y="178"/>
                  </a:cubicBezTo>
                  <a:cubicBezTo>
                    <a:pt x="1358" y="178"/>
                    <a:pt x="1358" y="178"/>
                    <a:pt x="1358" y="178"/>
                  </a:cubicBezTo>
                  <a:cubicBezTo>
                    <a:pt x="1358" y="178"/>
                    <a:pt x="1358" y="178"/>
                    <a:pt x="1358" y="177"/>
                  </a:cubicBezTo>
                  <a:moveTo>
                    <a:pt x="817" y="92"/>
                  </a:moveTo>
                  <a:cubicBezTo>
                    <a:pt x="817" y="92"/>
                    <a:pt x="817" y="92"/>
                    <a:pt x="818" y="92"/>
                  </a:cubicBezTo>
                  <a:cubicBezTo>
                    <a:pt x="817" y="92"/>
                    <a:pt x="817" y="91"/>
                    <a:pt x="817" y="91"/>
                  </a:cubicBezTo>
                  <a:cubicBezTo>
                    <a:pt x="817" y="91"/>
                    <a:pt x="817" y="91"/>
                    <a:pt x="817" y="91"/>
                  </a:cubicBezTo>
                  <a:cubicBezTo>
                    <a:pt x="817" y="92"/>
                    <a:pt x="817" y="92"/>
                    <a:pt x="817" y="92"/>
                  </a:cubicBezTo>
                  <a:moveTo>
                    <a:pt x="336" y="154"/>
                  </a:moveTo>
                  <a:cubicBezTo>
                    <a:pt x="335" y="154"/>
                    <a:pt x="335" y="154"/>
                    <a:pt x="335" y="154"/>
                  </a:cubicBezTo>
                  <a:cubicBezTo>
                    <a:pt x="335" y="154"/>
                    <a:pt x="335" y="154"/>
                    <a:pt x="335" y="154"/>
                  </a:cubicBezTo>
                  <a:cubicBezTo>
                    <a:pt x="335" y="154"/>
                    <a:pt x="335" y="154"/>
                    <a:pt x="335" y="154"/>
                  </a:cubicBezTo>
                  <a:cubicBezTo>
                    <a:pt x="335" y="154"/>
                    <a:pt x="335" y="154"/>
                    <a:pt x="336" y="154"/>
                  </a:cubicBezTo>
                  <a:moveTo>
                    <a:pt x="989" y="70"/>
                  </a:moveTo>
                  <a:cubicBezTo>
                    <a:pt x="990" y="71"/>
                    <a:pt x="990" y="71"/>
                    <a:pt x="990" y="71"/>
                  </a:cubicBezTo>
                  <a:cubicBezTo>
                    <a:pt x="990" y="71"/>
                    <a:pt x="990" y="70"/>
                    <a:pt x="990" y="70"/>
                  </a:cubicBezTo>
                  <a:cubicBezTo>
                    <a:pt x="990" y="70"/>
                    <a:pt x="990" y="70"/>
                    <a:pt x="990" y="70"/>
                  </a:cubicBezTo>
                  <a:cubicBezTo>
                    <a:pt x="990" y="70"/>
                    <a:pt x="990" y="70"/>
                    <a:pt x="989" y="70"/>
                  </a:cubicBezTo>
                  <a:moveTo>
                    <a:pt x="596" y="1928"/>
                  </a:moveTo>
                  <a:cubicBezTo>
                    <a:pt x="596" y="1928"/>
                    <a:pt x="596" y="1928"/>
                    <a:pt x="596" y="1927"/>
                  </a:cubicBezTo>
                  <a:cubicBezTo>
                    <a:pt x="596" y="1928"/>
                    <a:pt x="595" y="1928"/>
                    <a:pt x="595" y="1928"/>
                  </a:cubicBezTo>
                  <a:cubicBezTo>
                    <a:pt x="595" y="1928"/>
                    <a:pt x="595" y="1928"/>
                    <a:pt x="595" y="1928"/>
                  </a:cubicBezTo>
                  <a:cubicBezTo>
                    <a:pt x="595" y="1928"/>
                    <a:pt x="596" y="1928"/>
                    <a:pt x="596" y="1928"/>
                  </a:cubicBezTo>
                  <a:moveTo>
                    <a:pt x="594" y="1928"/>
                  </a:moveTo>
                  <a:cubicBezTo>
                    <a:pt x="594" y="1928"/>
                    <a:pt x="593" y="1928"/>
                    <a:pt x="593" y="1927"/>
                  </a:cubicBezTo>
                  <a:cubicBezTo>
                    <a:pt x="593" y="1928"/>
                    <a:pt x="593" y="1928"/>
                    <a:pt x="593" y="1928"/>
                  </a:cubicBezTo>
                  <a:cubicBezTo>
                    <a:pt x="593" y="1928"/>
                    <a:pt x="593" y="1928"/>
                    <a:pt x="593" y="1928"/>
                  </a:cubicBezTo>
                  <a:cubicBezTo>
                    <a:pt x="593" y="1928"/>
                    <a:pt x="594" y="1928"/>
                    <a:pt x="594" y="1928"/>
                  </a:cubicBezTo>
                  <a:moveTo>
                    <a:pt x="695" y="1927"/>
                  </a:moveTo>
                  <a:cubicBezTo>
                    <a:pt x="695" y="1927"/>
                    <a:pt x="694" y="1927"/>
                    <a:pt x="694" y="1927"/>
                  </a:cubicBezTo>
                  <a:cubicBezTo>
                    <a:pt x="694" y="1927"/>
                    <a:pt x="694" y="1927"/>
                    <a:pt x="694" y="1927"/>
                  </a:cubicBezTo>
                  <a:cubicBezTo>
                    <a:pt x="694" y="1927"/>
                    <a:pt x="694" y="1927"/>
                    <a:pt x="694" y="1927"/>
                  </a:cubicBezTo>
                  <a:cubicBezTo>
                    <a:pt x="694" y="1927"/>
                    <a:pt x="694" y="1927"/>
                    <a:pt x="695" y="1927"/>
                  </a:cubicBezTo>
                  <a:moveTo>
                    <a:pt x="622" y="1927"/>
                  </a:moveTo>
                  <a:cubicBezTo>
                    <a:pt x="621" y="1927"/>
                    <a:pt x="621" y="1927"/>
                    <a:pt x="621" y="1926"/>
                  </a:cubicBezTo>
                  <a:cubicBezTo>
                    <a:pt x="621" y="1927"/>
                    <a:pt x="621" y="1927"/>
                    <a:pt x="621" y="1927"/>
                  </a:cubicBezTo>
                  <a:cubicBezTo>
                    <a:pt x="621" y="1927"/>
                    <a:pt x="621" y="1927"/>
                    <a:pt x="621" y="1927"/>
                  </a:cubicBezTo>
                  <a:cubicBezTo>
                    <a:pt x="621" y="1927"/>
                    <a:pt x="621" y="1927"/>
                    <a:pt x="622" y="1927"/>
                  </a:cubicBezTo>
                  <a:moveTo>
                    <a:pt x="328" y="172"/>
                  </a:moveTo>
                  <a:cubicBezTo>
                    <a:pt x="328" y="172"/>
                    <a:pt x="328" y="172"/>
                    <a:pt x="328" y="173"/>
                  </a:cubicBezTo>
                  <a:cubicBezTo>
                    <a:pt x="329" y="172"/>
                    <a:pt x="329" y="172"/>
                    <a:pt x="329" y="172"/>
                  </a:cubicBezTo>
                  <a:cubicBezTo>
                    <a:pt x="329" y="172"/>
                    <a:pt x="329" y="172"/>
                    <a:pt x="328" y="172"/>
                  </a:cubicBezTo>
                  <a:cubicBezTo>
                    <a:pt x="328" y="172"/>
                    <a:pt x="328" y="172"/>
                    <a:pt x="328" y="172"/>
                  </a:cubicBezTo>
                  <a:moveTo>
                    <a:pt x="469" y="154"/>
                  </a:moveTo>
                  <a:cubicBezTo>
                    <a:pt x="469" y="154"/>
                    <a:pt x="469" y="154"/>
                    <a:pt x="469" y="153"/>
                  </a:cubicBezTo>
                  <a:cubicBezTo>
                    <a:pt x="469" y="153"/>
                    <a:pt x="469" y="153"/>
                    <a:pt x="468" y="154"/>
                  </a:cubicBezTo>
                  <a:cubicBezTo>
                    <a:pt x="468" y="154"/>
                    <a:pt x="468" y="154"/>
                    <a:pt x="468" y="154"/>
                  </a:cubicBezTo>
                  <a:cubicBezTo>
                    <a:pt x="469" y="154"/>
                    <a:pt x="469" y="154"/>
                    <a:pt x="469" y="154"/>
                  </a:cubicBezTo>
                  <a:moveTo>
                    <a:pt x="398" y="131"/>
                  </a:moveTo>
                  <a:cubicBezTo>
                    <a:pt x="398" y="131"/>
                    <a:pt x="398" y="131"/>
                    <a:pt x="398" y="131"/>
                  </a:cubicBezTo>
                  <a:cubicBezTo>
                    <a:pt x="399" y="131"/>
                    <a:pt x="399" y="131"/>
                    <a:pt x="399" y="131"/>
                  </a:cubicBezTo>
                  <a:cubicBezTo>
                    <a:pt x="399" y="131"/>
                    <a:pt x="399" y="130"/>
                    <a:pt x="398" y="130"/>
                  </a:cubicBezTo>
                  <a:cubicBezTo>
                    <a:pt x="398" y="131"/>
                    <a:pt x="398" y="131"/>
                    <a:pt x="398" y="131"/>
                  </a:cubicBezTo>
                  <a:moveTo>
                    <a:pt x="1317" y="131"/>
                  </a:moveTo>
                  <a:cubicBezTo>
                    <a:pt x="1316" y="131"/>
                    <a:pt x="1316" y="131"/>
                    <a:pt x="1316" y="130"/>
                  </a:cubicBezTo>
                  <a:cubicBezTo>
                    <a:pt x="1316" y="130"/>
                    <a:pt x="1316" y="131"/>
                    <a:pt x="1316" y="131"/>
                  </a:cubicBezTo>
                  <a:cubicBezTo>
                    <a:pt x="1316" y="131"/>
                    <a:pt x="1316" y="131"/>
                    <a:pt x="1316" y="131"/>
                  </a:cubicBezTo>
                  <a:cubicBezTo>
                    <a:pt x="1316" y="131"/>
                    <a:pt x="1317" y="131"/>
                    <a:pt x="1317" y="131"/>
                  </a:cubicBezTo>
                  <a:moveTo>
                    <a:pt x="354" y="132"/>
                  </a:moveTo>
                  <a:cubicBezTo>
                    <a:pt x="354" y="132"/>
                    <a:pt x="354" y="131"/>
                    <a:pt x="354" y="131"/>
                  </a:cubicBezTo>
                  <a:cubicBezTo>
                    <a:pt x="353" y="132"/>
                    <a:pt x="353" y="132"/>
                    <a:pt x="353" y="132"/>
                  </a:cubicBezTo>
                  <a:cubicBezTo>
                    <a:pt x="353" y="132"/>
                    <a:pt x="353" y="132"/>
                    <a:pt x="353" y="132"/>
                  </a:cubicBezTo>
                  <a:cubicBezTo>
                    <a:pt x="353" y="132"/>
                    <a:pt x="354" y="132"/>
                    <a:pt x="354" y="132"/>
                  </a:cubicBezTo>
                  <a:moveTo>
                    <a:pt x="758" y="1961"/>
                  </a:moveTo>
                  <a:cubicBezTo>
                    <a:pt x="758" y="1962"/>
                    <a:pt x="758" y="1962"/>
                    <a:pt x="758" y="1962"/>
                  </a:cubicBezTo>
                  <a:cubicBezTo>
                    <a:pt x="759" y="1962"/>
                    <a:pt x="759" y="1962"/>
                    <a:pt x="759" y="1962"/>
                  </a:cubicBezTo>
                  <a:cubicBezTo>
                    <a:pt x="759" y="1961"/>
                    <a:pt x="759" y="1961"/>
                    <a:pt x="758" y="1961"/>
                  </a:cubicBezTo>
                  <a:cubicBezTo>
                    <a:pt x="758" y="1961"/>
                    <a:pt x="758" y="1961"/>
                    <a:pt x="758" y="1961"/>
                  </a:cubicBezTo>
                  <a:moveTo>
                    <a:pt x="60" y="1316"/>
                  </a:moveTo>
                  <a:cubicBezTo>
                    <a:pt x="60" y="1316"/>
                    <a:pt x="60" y="1316"/>
                    <a:pt x="60" y="1316"/>
                  </a:cubicBezTo>
                  <a:cubicBezTo>
                    <a:pt x="59" y="1316"/>
                    <a:pt x="59" y="1316"/>
                    <a:pt x="59" y="1317"/>
                  </a:cubicBezTo>
                  <a:cubicBezTo>
                    <a:pt x="59" y="1317"/>
                    <a:pt x="59" y="1317"/>
                    <a:pt x="60" y="1317"/>
                  </a:cubicBezTo>
                  <a:cubicBezTo>
                    <a:pt x="60" y="1317"/>
                    <a:pt x="60" y="1316"/>
                    <a:pt x="60" y="1316"/>
                  </a:cubicBezTo>
                  <a:moveTo>
                    <a:pt x="413" y="132"/>
                  </a:moveTo>
                  <a:cubicBezTo>
                    <a:pt x="414" y="132"/>
                    <a:pt x="414" y="132"/>
                    <a:pt x="414" y="132"/>
                  </a:cubicBezTo>
                  <a:cubicBezTo>
                    <a:pt x="414" y="132"/>
                    <a:pt x="414" y="132"/>
                    <a:pt x="414" y="132"/>
                  </a:cubicBezTo>
                  <a:cubicBezTo>
                    <a:pt x="414" y="132"/>
                    <a:pt x="414" y="131"/>
                    <a:pt x="414" y="131"/>
                  </a:cubicBezTo>
                  <a:cubicBezTo>
                    <a:pt x="414" y="131"/>
                    <a:pt x="414" y="132"/>
                    <a:pt x="413" y="132"/>
                  </a:cubicBezTo>
                  <a:moveTo>
                    <a:pt x="63" y="1317"/>
                  </a:moveTo>
                  <a:cubicBezTo>
                    <a:pt x="63" y="1317"/>
                    <a:pt x="63" y="1318"/>
                    <a:pt x="63" y="1318"/>
                  </a:cubicBezTo>
                  <a:cubicBezTo>
                    <a:pt x="64" y="1318"/>
                    <a:pt x="64" y="1318"/>
                    <a:pt x="64" y="1318"/>
                  </a:cubicBezTo>
                  <a:cubicBezTo>
                    <a:pt x="64" y="1317"/>
                    <a:pt x="64" y="1317"/>
                    <a:pt x="63" y="1317"/>
                  </a:cubicBezTo>
                  <a:cubicBezTo>
                    <a:pt x="63" y="1317"/>
                    <a:pt x="63" y="1317"/>
                    <a:pt x="63" y="1317"/>
                  </a:cubicBezTo>
                  <a:moveTo>
                    <a:pt x="1361" y="231"/>
                  </a:moveTo>
                  <a:cubicBezTo>
                    <a:pt x="1361" y="232"/>
                    <a:pt x="1361" y="232"/>
                    <a:pt x="1361" y="232"/>
                  </a:cubicBezTo>
                  <a:cubicBezTo>
                    <a:pt x="1361" y="232"/>
                    <a:pt x="1362" y="232"/>
                    <a:pt x="1362" y="232"/>
                  </a:cubicBezTo>
                  <a:cubicBezTo>
                    <a:pt x="1362" y="232"/>
                    <a:pt x="1361" y="231"/>
                    <a:pt x="1361" y="231"/>
                  </a:cubicBezTo>
                  <a:cubicBezTo>
                    <a:pt x="1361" y="231"/>
                    <a:pt x="1361" y="231"/>
                    <a:pt x="1361" y="231"/>
                  </a:cubicBezTo>
                  <a:moveTo>
                    <a:pt x="1355" y="231"/>
                  </a:moveTo>
                  <a:cubicBezTo>
                    <a:pt x="1355" y="232"/>
                    <a:pt x="1355" y="232"/>
                    <a:pt x="1356" y="232"/>
                  </a:cubicBezTo>
                  <a:cubicBezTo>
                    <a:pt x="1356" y="232"/>
                    <a:pt x="1356" y="232"/>
                    <a:pt x="1356" y="232"/>
                  </a:cubicBezTo>
                  <a:cubicBezTo>
                    <a:pt x="1356" y="232"/>
                    <a:pt x="1356" y="231"/>
                    <a:pt x="1356" y="231"/>
                  </a:cubicBezTo>
                  <a:cubicBezTo>
                    <a:pt x="1355" y="231"/>
                    <a:pt x="1355" y="231"/>
                    <a:pt x="1355" y="231"/>
                  </a:cubicBezTo>
                  <a:moveTo>
                    <a:pt x="447" y="132"/>
                  </a:moveTo>
                  <a:cubicBezTo>
                    <a:pt x="447" y="132"/>
                    <a:pt x="447" y="131"/>
                    <a:pt x="446" y="131"/>
                  </a:cubicBezTo>
                  <a:cubicBezTo>
                    <a:pt x="446" y="131"/>
                    <a:pt x="446" y="132"/>
                    <a:pt x="446" y="132"/>
                  </a:cubicBezTo>
                  <a:cubicBezTo>
                    <a:pt x="446" y="132"/>
                    <a:pt x="446" y="132"/>
                    <a:pt x="447" y="132"/>
                  </a:cubicBezTo>
                  <a:cubicBezTo>
                    <a:pt x="447" y="132"/>
                    <a:pt x="447" y="132"/>
                    <a:pt x="447" y="132"/>
                  </a:cubicBezTo>
                  <a:moveTo>
                    <a:pt x="63" y="1351"/>
                  </a:moveTo>
                  <a:cubicBezTo>
                    <a:pt x="63" y="1351"/>
                    <a:pt x="63" y="1351"/>
                    <a:pt x="63" y="1350"/>
                  </a:cubicBezTo>
                  <a:cubicBezTo>
                    <a:pt x="63" y="1351"/>
                    <a:pt x="62" y="1351"/>
                    <a:pt x="62" y="1351"/>
                  </a:cubicBezTo>
                  <a:cubicBezTo>
                    <a:pt x="62" y="1351"/>
                    <a:pt x="62" y="1351"/>
                    <a:pt x="62" y="1351"/>
                  </a:cubicBezTo>
                  <a:cubicBezTo>
                    <a:pt x="63" y="1351"/>
                    <a:pt x="63" y="1351"/>
                    <a:pt x="63" y="1351"/>
                  </a:cubicBezTo>
                  <a:moveTo>
                    <a:pt x="855" y="77"/>
                  </a:moveTo>
                  <a:cubicBezTo>
                    <a:pt x="855" y="77"/>
                    <a:pt x="855" y="77"/>
                    <a:pt x="855" y="77"/>
                  </a:cubicBezTo>
                  <a:cubicBezTo>
                    <a:pt x="855" y="77"/>
                    <a:pt x="855" y="77"/>
                    <a:pt x="856" y="77"/>
                  </a:cubicBezTo>
                  <a:cubicBezTo>
                    <a:pt x="856" y="77"/>
                    <a:pt x="856" y="77"/>
                    <a:pt x="856" y="77"/>
                  </a:cubicBezTo>
                  <a:cubicBezTo>
                    <a:pt x="856" y="77"/>
                    <a:pt x="856" y="77"/>
                    <a:pt x="855" y="77"/>
                  </a:cubicBezTo>
                  <a:moveTo>
                    <a:pt x="653" y="1960"/>
                  </a:moveTo>
                  <a:cubicBezTo>
                    <a:pt x="653" y="1959"/>
                    <a:pt x="653" y="1959"/>
                    <a:pt x="653" y="1959"/>
                  </a:cubicBezTo>
                  <a:cubicBezTo>
                    <a:pt x="653" y="1959"/>
                    <a:pt x="653" y="1959"/>
                    <a:pt x="653" y="1959"/>
                  </a:cubicBezTo>
                  <a:cubicBezTo>
                    <a:pt x="653" y="1959"/>
                    <a:pt x="653" y="1960"/>
                    <a:pt x="653" y="1960"/>
                  </a:cubicBezTo>
                  <a:cubicBezTo>
                    <a:pt x="653" y="1960"/>
                    <a:pt x="653" y="1960"/>
                    <a:pt x="653" y="1960"/>
                  </a:cubicBezTo>
                  <a:moveTo>
                    <a:pt x="613" y="1960"/>
                  </a:moveTo>
                  <a:cubicBezTo>
                    <a:pt x="613" y="1960"/>
                    <a:pt x="613" y="1959"/>
                    <a:pt x="613" y="1959"/>
                  </a:cubicBezTo>
                  <a:cubicBezTo>
                    <a:pt x="612" y="1959"/>
                    <a:pt x="612" y="1959"/>
                    <a:pt x="612" y="1959"/>
                  </a:cubicBezTo>
                  <a:cubicBezTo>
                    <a:pt x="612" y="1960"/>
                    <a:pt x="612" y="1960"/>
                    <a:pt x="613" y="1960"/>
                  </a:cubicBezTo>
                  <a:cubicBezTo>
                    <a:pt x="613" y="1960"/>
                    <a:pt x="613" y="1960"/>
                    <a:pt x="613" y="1960"/>
                  </a:cubicBezTo>
                  <a:moveTo>
                    <a:pt x="532" y="1960"/>
                  </a:moveTo>
                  <a:cubicBezTo>
                    <a:pt x="532" y="1959"/>
                    <a:pt x="532" y="1959"/>
                    <a:pt x="532" y="1959"/>
                  </a:cubicBezTo>
                  <a:cubicBezTo>
                    <a:pt x="532" y="1959"/>
                    <a:pt x="532" y="1959"/>
                    <a:pt x="531" y="1960"/>
                  </a:cubicBezTo>
                  <a:cubicBezTo>
                    <a:pt x="532" y="1960"/>
                    <a:pt x="532" y="1960"/>
                    <a:pt x="532" y="1960"/>
                  </a:cubicBezTo>
                  <a:cubicBezTo>
                    <a:pt x="532" y="1960"/>
                    <a:pt x="532" y="1960"/>
                    <a:pt x="532" y="1960"/>
                  </a:cubicBezTo>
                  <a:moveTo>
                    <a:pt x="559" y="1959"/>
                  </a:moveTo>
                  <a:cubicBezTo>
                    <a:pt x="560" y="1959"/>
                    <a:pt x="560" y="1959"/>
                    <a:pt x="560" y="1959"/>
                  </a:cubicBezTo>
                  <a:cubicBezTo>
                    <a:pt x="560" y="1959"/>
                    <a:pt x="560" y="1959"/>
                    <a:pt x="560" y="1958"/>
                  </a:cubicBezTo>
                  <a:cubicBezTo>
                    <a:pt x="560" y="1958"/>
                    <a:pt x="560" y="1958"/>
                    <a:pt x="560" y="1958"/>
                  </a:cubicBezTo>
                  <a:cubicBezTo>
                    <a:pt x="560" y="1958"/>
                    <a:pt x="560" y="1959"/>
                    <a:pt x="559" y="1959"/>
                  </a:cubicBezTo>
                  <a:moveTo>
                    <a:pt x="37" y="1405"/>
                  </a:moveTo>
                  <a:cubicBezTo>
                    <a:pt x="38" y="1405"/>
                    <a:pt x="38" y="1405"/>
                    <a:pt x="38" y="1405"/>
                  </a:cubicBezTo>
                  <a:cubicBezTo>
                    <a:pt x="38" y="1405"/>
                    <a:pt x="38" y="1404"/>
                    <a:pt x="38" y="1404"/>
                  </a:cubicBezTo>
                  <a:cubicBezTo>
                    <a:pt x="37" y="1404"/>
                    <a:pt x="37" y="1405"/>
                    <a:pt x="37" y="1405"/>
                  </a:cubicBezTo>
                  <a:cubicBezTo>
                    <a:pt x="37" y="1405"/>
                    <a:pt x="37" y="1405"/>
                    <a:pt x="37" y="1405"/>
                  </a:cubicBezTo>
                  <a:moveTo>
                    <a:pt x="529" y="1958"/>
                  </a:moveTo>
                  <a:cubicBezTo>
                    <a:pt x="529" y="1959"/>
                    <a:pt x="529" y="1959"/>
                    <a:pt x="529" y="1959"/>
                  </a:cubicBezTo>
                  <a:cubicBezTo>
                    <a:pt x="529" y="1959"/>
                    <a:pt x="529" y="1959"/>
                    <a:pt x="529" y="1959"/>
                  </a:cubicBezTo>
                  <a:cubicBezTo>
                    <a:pt x="529" y="1959"/>
                    <a:pt x="529" y="1958"/>
                    <a:pt x="529" y="1958"/>
                  </a:cubicBezTo>
                  <a:cubicBezTo>
                    <a:pt x="529" y="1958"/>
                    <a:pt x="529" y="1958"/>
                    <a:pt x="529" y="1958"/>
                  </a:cubicBezTo>
                  <a:moveTo>
                    <a:pt x="250" y="77"/>
                  </a:moveTo>
                  <a:cubicBezTo>
                    <a:pt x="250" y="77"/>
                    <a:pt x="250" y="77"/>
                    <a:pt x="250" y="77"/>
                  </a:cubicBezTo>
                  <a:cubicBezTo>
                    <a:pt x="250" y="77"/>
                    <a:pt x="249" y="77"/>
                    <a:pt x="249" y="77"/>
                  </a:cubicBezTo>
                  <a:cubicBezTo>
                    <a:pt x="249" y="77"/>
                    <a:pt x="249" y="77"/>
                    <a:pt x="250" y="77"/>
                  </a:cubicBezTo>
                  <a:cubicBezTo>
                    <a:pt x="250" y="77"/>
                    <a:pt x="250" y="77"/>
                    <a:pt x="250" y="77"/>
                  </a:cubicBezTo>
                  <a:moveTo>
                    <a:pt x="668" y="1958"/>
                  </a:moveTo>
                  <a:cubicBezTo>
                    <a:pt x="668" y="1958"/>
                    <a:pt x="668" y="1958"/>
                    <a:pt x="668" y="1958"/>
                  </a:cubicBezTo>
                  <a:cubicBezTo>
                    <a:pt x="668" y="1958"/>
                    <a:pt x="669" y="1958"/>
                    <a:pt x="669" y="1958"/>
                  </a:cubicBezTo>
                  <a:cubicBezTo>
                    <a:pt x="668" y="1958"/>
                    <a:pt x="668" y="1957"/>
                    <a:pt x="668" y="1957"/>
                  </a:cubicBezTo>
                  <a:cubicBezTo>
                    <a:pt x="668" y="1957"/>
                    <a:pt x="668" y="1957"/>
                    <a:pt x="668" y="1958"/>
                  </a:cubicBezTo>
                  <a:moveTo>
                    <a:pt x="46" y="1420"/>
                  </a:moveTo>
                  <a:cubicBezTo>
                    <a:pt x="46" y="1420"/>
                    <a:pt x="46" y="1420"/>
                    <a:pt x="46" y="1420"/>
                  </a:cubicBezTo>
                  <a:cubicBezTo>
                    <a:pt x="46" y="1420"/>
                    <a:pt x="46" y="1420"/>
                    <a:pt x="46" y="1420"/>
                  </a:cubicBezTo>
                  <a:cubicBezTo>
                    <a:pt x="46" y="1420"/>
                    <a:pt x="46" y="1420"/>
                    <a:pt x="47" y="1420"/>
                  </a:cubicBezTo>
                  <a:cubicBezTo>
                    <a:pt x="47" y="1420"/>
                    <a:pt x="46" y="1420"/>
                    <a:pt x="46" y="1420"/>
                  </a:cubicBezTo>
                  <a:moveTo>
                    <a:pt x="112" y="128"/>
                  </a:moveTo>
                  <a:cubicBezTo>
                    <a:pt x="112" y="129"/>
                    <a:pt x="112" y="129"/>
                    <a:pt x="112" y="129"/>
                  </a:cubicBezTo>
                  <a:cubicBezTo>
                    <a:pt x="112" y="129"/>
                    <a:pt x="112" y="129"/>
                    <a:pt x="112" y="129"/>
                  </a:cubicBezTo>
                  <a:cubicBezTo>
                    <a:pt x="113" y="129"/>
                    <a:pt x="113" y="129"/>
                    <a:pt x="113" y="129"/>
                  </a:cubicBezTo>
                  <a:cubicBezTo>
                    <a:pt x="113" y="129"/>
                    <a:pt x="113" y="129"/>
                    <a:pt x="112" y="128"/>
                  </a:cubicBezTo>
                  <a:moveTo>
                    <a:pt x="502" y="1966"/>
                  </a:moveTo>
                  <a:cubicBezTo>
                    <a:pt x="501" y="1966"/>
                    <a:pt x="501" y="1966"/>
                    <a:pt x="501" y="1966"/>
                  </a:cubicBezTo>
                  <a:cubicBezTo>
                    <a:pt x="501" y="1966"/>
                    <a:pt x="501" y="1966"/>
                    <a:pt x="501" y="1966"/>
                  </a:cubicBezTo>
                  <a:cubicBezTo>
                    <a:pt x="501" y="1966"/>
                    <a:pt x="501" y="1967"/>
                    <a:pt x="501" y="1967"/>
                  </a:cubicBezTo>
                  <a:cubicBezTo>
                    <a:pt x="501" y="1967"/>
                    <a:pt x="501" y="1967"/>
                    <a:pt x="502" y="1966"/>
                  </a:cubicBezTo>
                  <a:moveTo>
                    <a:pt x="522" y="129"/>
                  </a:moveTo>
                  <a:cubicBezTo>
                    <a:pt x="522" y="129"/>
                    <a:pt x="522" y="129"/>
                    <a:pt x="522" y="129"/>
                  </a:cubicBezTo>
                  <a:cubicBezTo>
                    <a:pt x="522" y="129"/>
                    <a:pt x="522" y="129"/>
                    <a:pt x="522" y="129"/>
                  </a:cubicBezTo>
                  <a:cubicBezTo>
                    <a:pt x="522" y="129"/>
                    <a:pt x="523" y="129"/>
                    <a:pt x="523" y="129"/>
                  </a:cubicBezTo>
                  <a:cubicBezTo>
                    <a:pt x="523" y="129"/>
                    <a:pt x="523" y="129"/>
                    <a:pt x="522" y="129"/>
                  </a:cubicBezTo>
                  <a:moveTo>
                    <a:pt x="763" y="90"/>
                  </a:moveTo>
                  <a:cubicBezTo>
                    <a:pt x="763" y="89"/>
                    <a:pt x="762" y="89"/>
                    <a:pt x="762" y="89"/>
                  </a:cubicBezTo>
                  <a:cubicBezTo>
                    <a:pt x="762" y="89"/>
                    <a:pt x="762" y="89"/>
                    <a:pt x="762" y="89"/>
                  </a:cubicBezTo>
                  <a:cubicBezTo>
                    <a:pt x="762" y="90"/>
                    <a:pt x="762" y="90"/>
                    <a:pt x="762" y="90"/>
                  </a:cubicBezTo>
                  <a:cubicBezTo>
                    <a:pt x="762" y="90"/>
                    <a:pt x="763" y="90"/>
                    <a:pt x="763" y="90"/>
                  </a:cubicBezTo>
                  <a:moveTo>
                    <a:pt x="665" y="1965"/>
                  </a:moveTo>
                  <a:cubicBezTo>
                    <a:pt x="665" y="1965"/>
                    <a:pt x="665" y="1966"/>
                    <a:pt x="665" y="1966"/>
                  </a:cubicBezTo>
                  <a:cubicBezTo>
                    <a:pt x="665" y="1966"/>
                    <a:pt x="666" y="1966"/>
                    <a:pt x="666" y="1966"/>
                  </a:cubicBezTo>
                  <a:cubicBezTo>
                    <a:pt x="666" y="1965"/>
                    <a:pt x="665" y="1965"/>
                    <a:pt x="665" y="1965"/>
                  </a:cubicBezTo>
                  <a:cubicBezTo>
                    <a:pt x="665" y="1965"/>
                    <a:pt x="665" y="1965"/>
                    <a:pt x="665" y="1965"/>
                  </a:cubicBezTo>
                  <a:moveTo>
                    <a:pt x="61" y="1215"/>
                  </a:moveTo>
                  <a:cubicBezTo>
                    <a:pt x="61" y="1215"/>
                    <a:pt x="61" y="1214"/>
                    <a:pt x="61" y="1214"/>
                  </a:cubicBezTo>
                  <a:cubicBezTo>
                    <a:pt x="60" y="1214"/>
                    <a:pt x="60" y="1215"/>
                    <a:pt x="60" y="1215"/>
                  </a:cubicBezTo>
                  <a:cubicBezTo>
                    <a:pt x="60" y="1215"/>
                    <a:pt x="60" y="1215"/>
                    <a:pt x="60" y="1215"/>
                  </a:cubicBezTo>
                  <a:cubicBezTo>
                    <a:pt x="61" y="1215"/>
                    <a:pt x="61" y="1215"/>
                    <a:pt x="61" y="1215"/>
                  </a:cubicBezTo>
                  <a:moveTo>
                    <a:pt x="749" y="1964"/>
                  </a:moveTo>
                  <a:cubicBezTo>
                    <a:pt x="749" y="1964"/>
                    <a:pt x="749" y="1964"/>
                    <a:pt x="749" y="1964"/>
                  </a:cubicBezTo>
                  <a:cubicBezTo>
                    <a:pt x="749" y="1964"/>
                    <a:pt x="749" y="1964"/>
                    <a:pt x="748" y="1964"/>
                  </a:cubicBezTo>
                  <a:cubicBezTo>
                    <a:pt x="749" y="1964"/>
                    <a:pt x="749" y="1965"/>
                    <a:pt x="749" y="1965"/>
                  </a:cubicBezTo>
                  <a:cubicBezTo>
                    <a:pt x="749" y="1965"/>
                    <a:pt x="749" y="1965"/>
                    <a:pt x="749" y="1964"/>
                  </a:cubicBezTo>
                  <a:moveTo>
                    <a:pt x="674" y="1965"/>
                  </a:moveTo>
                  <a:cubicBezTo>
                    <a:pt x="674" y="1965"/>
                    <a:pt x="674" y="1965"/>
                    <a:pt x="674" y="1964"/>
                  </a:cubicBezTo>
                  <a:cubicBezTo>
                    <a:pt x="674" y="1964"/>
                    <a:pt x="674" y="1964"/>
                    <a:pt x="674" y="1964"/>
                  </a:cubicBezTo>
                  <a:cubicBezTo>
                    <a:pt x="674" y="1964"/>
                    <a:pt x="674" y="1964"/>
                    <a:pt x="674" y="1964"/>
                  </a:cubicBezTo>
                  <a:cubicBezTo>
                    <a:pt x="674" y="1965"/>
                    <a:pt x="674" y="1965"/>
                    <a:pt x="674" y="1965"/>
                  </a:cubicBezTo>
                  <a:moveTo>
                    <a:pt x="600" y="91"/>
                  </a:moveTo>
                  <a:cubicBezTo>
                    <a:pt x="600" y="91"/>
                    <a:pt x="600" y="91"/>
                    <a:pt x="601" y="90"/>
                  </a:cubicBezTo>
                  <a:cubicBezTo>
                    <a:pt x="600" y="90"/>
                    <a:pt x="600" y="90"/>
                    <a:pt x="600" y="90"/>
                  </a:cubicBezTo>
                  <a:cubicBezTo>
                    <a:pt x="600" y="90"/>
                    <a:pt x="600" y="90"/>
                    <a:pt x="600" y="90"/>
                  </a:cubicBezTo>
                  <a:cubicBezTo>
                    <a:pt x="600" y="91"/>
                    <a:pt x="600" y="91"/>
                    <a:pt x="600" y="91"/>
                  </a:cubicBezTo>
                  <a:moveTo>
                    <a:pt x="784" y="1964"/>
                  </a:moveTo>
                  <a:cubicBezTo>
                    <a:pt x="784" y="1963"/>
                    <a:pt x="784" y="1963"/>
                    <a:pt x="783" y="1963"/>
                  </a:cubicBezTo>
                  <a:cubicBezTo>
                    <a:pt x="783" y="1963"/>
                    <a:pt x="783" y="1963"/>
                    <a:pt x="783" y="1963"/>
                  </a:cubicBezTo>
                  <a:cubicBezTo>
                    <a:pt x="783" y="1964"/>
                    <a:pt x="783" y="1964"/>
                    <a:pt x="784" y="1964"/>
                  </a:cubicBezTo>
                  <a:cubicBezTo>
                    <a:pt x="784" y="1964"/>
                    <a:pt x="784" y="1964"/>
                    <a:pt x="784" y="1964"/>
                  </a:cubicBezTo>
                  <a:moveTo>
                    <a:pt x="417" y="130"/>
                  </a:moveTo>
                  <a:cubicBezTo>
                    <a:pt x="417" y="130"/>
                    <a:pt x="417" y="130"/>
                    <a:pt x="417" y="129"/>
                  </a:cubicBezTo>
                  <a:cubicBezTo>
                    <a:pt x="417" y="129"/>
                    <a:pt x="417" y="129"/>
                    <a:pt x="416" y="130"/>
                  </a:cubicBezTo>
                  <a:cubicBezTo>
                    <a:pt x="416" y="130"/>
                    <a:pt x="417" y="130"/>
                    <a:pt x="417" y="130"/>
                  </a:cubicBezTo>
                  <a:cubicBezTo>
                    <a:pt x="417" y="130"/>
                    <a:pt x="417" y="130"/>
                    <a:pt x="417" y="130"/>
                  </a:cubicBezTo>
                  <a:moveTo>
                    <a:pt x="1330" y="1241"/>
                  </a:moveTo>
                  <a:cubicBezTo>
                    <a:pt x="1330" y="1240"/>
                    <a:pt x="1330" y="1240"/>
                    <a:pt x="1330" y="1240"/>
                  </a:cubicBezTo>
                  <a:cubicBezTo>
                    <a:pt x="1330" y="1240"/>
                    <a:pt x="1329" y="1240"/>
                    <a:pt x="1329" y="1241"/>
                  </a:cubicBezTo>
                  <a:cubicBezTo>
                    <a:pt x="1329" y="1241"/>
                    <a:pt x="1329" y="1241"/>
                    <a:pt x="1330" y="1241"/>
                  </a:cubicBezTo>
                  <a:cubicBezTo>
                    <a:pt x="1330" y="1241"/>
                    <a:pt x="1330" y="1241"/>
                    <a:pt x="1330" y="1241"/>
                  </a:cubicBezTo>
                  <a:moveTo>
                    <a:pt x="49" y="1249"/>
                  </a:moveTo>
                  <a:cubicBezTo>
                    <a:pt x="49" y="1249"/>
                    <a:pt x="49" y="1249"/>
                    <a:pt x="49" y="1249"/>
                  </a:cubicBezTo>
                  <a:cubicBezTo>
                    <a:pt x="49" y="1249"/>
                    <a:pt x="49" y="1249"/>
                    <a:pt x="49" y="1249"/>
                  </a:cubicBezTo>
                  <a:cubicBezTo>
                    <a:pt x="49" y="1250"/>
                    <a:pt x="49" y="1249"/>
                    <a:pt x="50" y="1249"/>
                  </a:cubicBezTo>
                  <a:cubicBezTo>
                    <a:pt x="49" y="1249"/>
                    <a:pt x="49" y="1249"/>
                    <a:pt x="49" y="1249"/>
                  </a:cubicBezTo>
                  <a:moveTo>
                    <a:pt x="430" y="130"/>
                  </a:moveTo>
                  <a:cubicBezTo>
                    <a:pt x="429" y="130"/>
                    <a:pt x="429" y="130"/>
                    <a:pt x="429" y="129"/>
                  </a:cubicBezTo>
                  <a:cubicBezTo>
                    <a:pt x="429" y="129"/>
                    <a:pt x="429" y="130"/>
                    <a:pt x="429" y="130"/>
                  </a:cubicBezTo>
                  <a:cubicBezTo>
                    <a:pt x="429" y="130"/>
                    <a:pt x="429" y="130"/>
                    <a:pt x="429" y="130"/>
                  </a:cubicBezTo>
                  <a:cubicBezTo>
                    <a:pt x="429" y="130"/>
                    <a:pt x="429" y="130"/>
                    <a:pt x="430" y="130"/>
                  </a:cubicBezTo>
                  <a:moveTo>
                    <a:pt x="1328" y="1254"/>
                  </a:moveTo>
                  <a:cubicBezTo>
                    <a:pt x="1328" y="1254"/>
                    <a:pt x="1328" y="1254"/>
                    <a:pt x="1328" y="1254"/>
                  </a:cubicBezTo>
                  <a:cubicBezTo>
                    <a:pt x="1328" y="1254"/>
                    <a:pt x="1327" y="1254"/>
                    <a:pt x="1327" y="1254"/>
                  </a:cubicBezTo>
                  <a:cubicBezTo>
                    <a:pt x="1328" y="1254"/>
                    <a:pt x="1328" y="1254"/>
                    <a:pt x="1328" y="1254"/>
                  </a:cubicBezTo>
                  <a:cubicBezTo>
                    <a:pt x="1328" y="1254"/>
                    <a:pt x="1328" y="1254"/>
                    <a:pt x="1328" y="1254"/>
                  </a:cubicBezTo>
                  <a:moveTo>
                    <a:pt x="498" y="1963"/>
                  </a:moveTo>
                  <a:cubicBezTo>
                    <a:pt x="498" y="1962"/>
                    <a:pt x="497" y="1962"/>
                    <a:pt x="497" y="1962"/>
                  </a:cubicBezTo>
                  <a:cubicBezTo>
                    <a:pt x="497" y="1962"/>
                    <a:pt x="497" y="1962"/>
                    <a:pt x="497" y="1962"/>
                  </a:cubicBezTo>
                  <a:cubicBezTo>
                    <a:pt x="497" y="1963"/>
                    <a:pt x="497" y="1963"/>
                    <a:pt x="497" y="1963"/>
                  </a:cubicBezTo>
                  <a:cubicBezTo>
                    <a:pt x="497" y="1963"/>
                    <a:pt x="498" y="1963"/>
                    <a:pt x="498" y="1963"/>
                  </a:cubicBezTo>
                  <a:moveTo>
                    <a:pt x="47" y="1292"/>
                  </a:moveTo>
                  <a:cubicBezTo>
                    <a:pt x="47" y="1292"/>
                    <a:pt x="47" y="1293"/>
                    <a:pt x="47" y="1293"/>
                  </a:cubicBezTo>
                  <a:cubicBezTo>
                    <a:pt x="47" y="1293"/>
                    <a:pt x="47" y="1293"/>
                    <a:pt x="47" y="1293"/>
                  </a:cubicBezTo>
                  <a:cubicBezTo>
                    <a:pt x="47" y="1292"/>
                    <a:pt x="47" y="1292"/>
                    <a:pt x="47" y="1292"/>
                  </a:cubicBezTo>
                  <a:cubicBezTo>
                    <a:pt x="47" y="1292"/>
                    <a:pt x="47" y="1292"/>
                    <a:pt x="47" y="1292"/>
                  </a:cubicBezTo>
                  <a:moveTo>
                    <a:pt x="714" y="1953"/>
                  </a:moveTo>
                  <a:cubicBezTo>
                    <a:pt x="714" y="1953"/>
                    <a:pt x="713" y="1953"/>
                    <a:pt x="713" y="1952"/>
                  </a:cubicBezTo>
                  <a:cubicBezTo>
                    <a:pt x="713" y="1953"/>
                    <a:pt x="713" y="1953"/>
                    <a:pt x="713" y="1953"/>
                  </a:cubicBezTo>
                  <a:cubicBezTo>
                    <a:pt x="713" y="1953"/>
                    <a:pt x="713" y="1953"/>
                    <a:pt x="713" y="1953"/>
                  </a:cubicBezTo>
                  <a:cubicBezTo>
                    <a:pt x="713" y="1953"/>
                    <a:pt x="714" y="1953"/>
                    <a:pt x="714" y="1953"/>
                  </a:cubicBezTo>
                  <a:moveTo>
                    <a:pt x="611" y="1953"/>
                  </a:moveTo>
                  <a:cubicBezTo>
                    <a:pt x="611" y="1953"/>
                    <a:pt x="611" y="1953"/>
                    <a:pt x="611" y="1952"/>
                  </a:cubicBezTo>
                  <a:cubicBezTo>
                    <a:pt x="611" y="1953"/>
                    <a:pt x="610" y="1953"/>
                    <a:pt x="610" y="1953"/>
                  </a:cubicBezTo>
                  <a:cubicBezTo>
                    <a:pt x="610" y="1953"/>
                    <a:pt x="611" y="1953"/>
                    <a:pt x="611" y="1953"/>
                  </a:cubicBezTo>
                  <a:cubicBezTo>
                    <a:pt x="611" y="1953"/>
                    <a:pt x="611" y="1953"/>
                    <a:pt x="611" y="1953"/>
                  </a:cubicBezTo>
                  <a:moveTo>
                    <a:pt x="1415" y="1952"/>
                  </a:moveTo>
                  <a:cubicBezTo>
                    <a:pt x="1414" y="1952"/>
                    <a:pt x="1414" y="1952"/>
                    <a:pt x="1414" y="1951"/>
                  </a:cubicBezTo>
                  <a:cubicBezTo>
                    <a:pt x="1414" y="1952"/>
                    <a:pt x="1414" y="1952"/>
                    <a:pt x="1414" y="1952"/>
                  </a:cubicBezTo>
                  <a:cubicBezTo>
                    <a:pt x="1414" y="1952"/>
                    <a:pt x="1414" y="1952"/>
                    <a:pt x="1414" y="1952"/>
                  </a:cubicBezTo>
                  <a:cubicBezTo>
                    <a:pt x="1414" y="1952"/>
                    <a:pt x="1414" y="1952"/>
                    <a:pt x="1415" y="1952"/>
                  </a:cubicBezTo>
                  <a:moveTo>
                    <a:pt x="1413" y="1952"/>
                  </a:moveTo>
                  <a:cubicBezTo>
                    <a:pt x="1413" y="1952"/>
                    <a:pt x="1413" y="1952"/>
                    <a:pt x="1413" y="1951"/>
                  </a:cubicBezTo>
                  <a:cubicBezTo>
                    <a:pt x="1412" y="1952"/>
                    <a:pt x="1412" y="1952"/>
                    <a:pt x="1412" y="1952"/>
                  </a:cubicBezTo>
                  <a:cubicBezTo>
                    <a:pt x="1412" y="1952"/>
                    <a:pt x="1412" y="1952"/>
                    <a:pt x="1412" y="1952"/>
                  </a:cubicBezTo>
                  <a:cubicBezTo>
                    <a:pt x="1412" y="1952"/>
                    <a:pt x="1413" y="1952"/>
                    <a:pt x="1413" y="1952"/>
                  </a:cubicBezTo>
                  <a:moveTo>
                    <a:pt x="824" y="1951"/>
                  </a:moveTo>
                  <a:cubicBezTo>
                    <a:pt x="824" y="1952"/>
                    <a:pt x="823" y="1952"/>
                    <a:pt x="823" y="1952"/>
                  </a:cubicBezTo>
                  <a:cubicBezTo>
                    <a:pt x="824" y="1952"/>
                    <a:pt x="824" y="1952"/>
                    <a:pt x="824" y="1952"/>
                  </a:cubicBezTo>
                  <a:cubicBezTo>
                    <a:pt x="824" y="1952"/>
                    <a:pt x="824" y="1952"/>
                    <a:pt x="824" y="1952"/>
                  </a:cubicBezTo>
                  <a:cubicBezTo>
                    <a:pt x="824" y="1952"/>
                    <a:pt x="824" y="1952"/>
                    <a:pt x="824" y="1951"/>
                  </a:cubicBezTo>
                  <a:moveTo>
                    <a:pt x="777" y="1952"/>
                  </a:moveTo>
                  <a:cubicBezTo>
                    <a:pt x="777" y="1952"/>
                    <a:pt x="778" y="1952"/>
                    <a:pt x="778" y="1952"/>
                  </a:cubicBezTo>
                  <a:cubicBezTo>
                    <a:pt x="778" y="1952"/>
                    <a:pt x="778" y="1952"/>
                    <a:pt x="778" y="1952"/>
                  </a:cubicBezTo>
                  <a:cubicBezTo>
                    <a:pt x="778" y="1952"/>
                    <a:pt x="778" y="1952"/>
                    <a:pt x="778" y="1951"/>
                  </a:cubicBezTo>
                  <a:cubicBezTo>
                    <a:pt x="778" y="1952"/>
                    <a:pt x="777" y="1952"/>
                    <a:pt x="777" y="1952"/>
                  </a:cubicBezTo>
                  <a:moveTo>
                    <a:pt x="918" y="75"/>
                  </a:moveTo>
                  <a:cubicBezTo>
                    <a:pt x="918" y="75"/>
                    <a:pt x="918" y="75"/>
                    <a:pt x="917" y="75"/>
                  </a:cubicBezTo>
                  <a:cubicBezTo>
                    <a:pt x="917" y="75"/>
                    <a:pt x="918" y="75"/>
                    <a:pt x="918" y="75"/>
                  </a:cubicBezTo>
                  <a:cubicBezTo>
                    <a:pt x="918" y="75"/>
                    <a:pt x="918" y="75"/>
                    <a:pt x="918" y="75"/>
                  </a:cubicBezTo>
                  <a:cubicBezTo>
                    <a:pt x="918" y="75"/>
                    <a:pt x="918" y="75"/>
                    <a:pt x="918" y="75"/>
                  </a:cubicBezTo>
                  <a:moveTo>
                    <a:pt x="620" y="1951"/>
                  </a:moveTo>
                  <a:cubicBezTo>
                    <a:pt x="620" y="1952"/>
                    <a:pt x="620" y="1952"/>
                    <a:pt x="620" y="1952"/>
                  </a:cubicBezTo>
                  <a:cubicBezTo>
                    <a:pt x="620" y="1952"/>
                    <a:pt x="620" y="1952"/>
                    <a:pt x="620" y="1952"/>
                  </a:cubicBezTo>
                  <a:cubicBezTo>
                    <a:pt x="620" y="1952"/>
                    <a:pt x="621" y="1952"/>
                    <a:pt x="621" y="1952"/>
                  </a:cubicBezTo>
                  <a:cubicBezTo>
                    <a:pt x="620" y="1952"/>
                    <a:pt x="620" y="1952"/>
                    <a:pt x="620" y="1951"/>
                  </a:cubicBezTo>
                  <a:moveTo>
                    <a:pt x="1414" y="1951"/>
                  </a:moveTo>
                  <a:cubicBezTo>
                    <a:pt x="1414" y="1951"/>
                    <a:pt x="1413" y="1951"/>
                    <a:pt x="1413" y="1951"/>
                  </a:cubicBezTo>
                  <a:cubicBezTo>
                    <a:pt x="1413" y="1951"/>
                    <a:pt x="1413" y="1951"/>
                    <a:pt x="1413" y="1951"/>
                  </a:cubicBezTo>
                  <a:cubicBezTo>
                    <a:pt x="1413" y="1951"/>
                    <a:pt x="1413" y="1951"/>
                    <a:pt x="1414" y="1951"/>
                  </a:cubicBezTo>
                  <a:moveTo>
                    <a:pt x="32" y="1521"/>
                  </a:moveTo>
                  <a:cubicBezTo>
                    <a:pt x="32" y="1521"/>
                    <a:pt x="33" y="1521"/>
                    <a:pt x="33" y="1521"/>
                  </a:cubicBezTo>
                  <a:cubicBezTo>
                    <a:pt x="33" y="1521"/>
                    <a:pt x="33" y="1521"/>
                    <a:pt x="33" y="1521"/>
                  </a:cubicBezTo>
                  <a:cubicBezTo>
                    <a:pt x="33" y="1521"/>
                    <a:pt x="33" y="1521"/>
                    <a:pt x="33" y="1520"/>
                  </a:cubicBezTo>
                  <a:cubicBezTo>
                    <a:pt x="33" y="1521"/>
                    <a:pt x="33" y="1521"/>
                    <a:pt x="32" y="1521"/>
                  </a:cubicBezTo>
                  <a:moveTo>
                    <a:pt x="1068" y="64"/>
                  </a:moveTo>
                  <a:cubicBezTo>
                    <a:pt x="1068" y="64"/>
                    <a:pt x="1068" y="63"/>
                    <a:pt x="1068" y="63"/>
                  </a:cubicBezTo>
                  <a:cubicBezTo>
                    <a:pt x="1067" y="63"/>
                    <a:pt x="1067" y="63"/>
                    <a:pt x="1067" y="63"/>
                  </a:cubicBezTo>
                  <a:cubicBezTo>
                    <a:pt x="1067" y="64"/>
                    <a:pt x="1067" y="64"/>
                    <a:pt x="1068" y="64"/>
                  </a:cubicBezTo>
                  <a:cubicBezTo>
                    <a:pt x="1068" y="64"/>
                    <a:pt x="1068" y="64"/>
                    <a:pt x="1068" y="64"/>
                  </a:cubicBezTo>
                  <a:moveTo>
                    <a:pt x="770" y="1951"/>
                  </a:moveTo>
                  <a:cubicBezTo>
                    <a:pt x="770" y="1951"/>
                    <a:pt x="770" y="1951"/>
                    <a:pt x="770" y="1950"/>
                  </a:cubicBezTo>
                  <a:cubicBezTo>
                    <a:pt x="770" y="1951"/>
                    <a:pt x="770" y="1951"/>
                    <a:pt x="770" y="1951"/>
                  </a:cubicBezTo>
                  <a:cubicBezTo>
                    <a:pt x="770" y="1951"/>
                    <a:pt x="770" y="1951"/>
                    <a:pt x="770" y="1951"/>
                  </a:cubicBezTo>
                  <a:cubicBezTo>
                    <a:pt x="770" y="1951"/>
                    <a:pt x="770" y="1951"/>
                    <a:pt x="770" y="1951"/>
                  </a:cubicBezTo>
                  <a:moveTo>
                    <a:pt x="338" y="134"/>
                  </a:moveTo>
                  <a:cubicBezTo>
                    <a:pt x="338" y="134"/>
                    <a:pt x="338" y="135"/>
                    <a:pt x="338" y="135"/>
                  </a:cubicBezTo>
                  <a:cubicBezTo>
                    <a:pt x="338" y="135"/>
                    <a:pt x="338" y="135"/>
                    <a:pt x="338" y="135"/>
                  </a:cubicBezTo>
                  <a:cubicBezTo>
                    <a:pt x="338" y="135"/>
                    <a:pt x="338" y="135"/>
                    <a:pt x="338" y="135"/>
                  </a:cubicBezTo>
                  <a:cubicBezTo>
                    <a:pt x="338" y="135"/>
                    <a:pt x="338" y="134"/>
                    <a:pt x="338" y="134"/>
                  </a:cubicBezTo>
                  <a:moveTo>
                    <a:pt x="453" y="1950"/>
                  </a:moveTo>
                  <a:cubicBezTo>
                    <a:pt x="453" y="1951"/>
                    <a:pt x="453" y="1951"/>
                    <a:pt x="453" y="1951"/>
                  </a:cubicBezTo>
                  <a:cubicBezTo>
                    <a:pt x="453" y="1951"/>
                    <a:pt x="453" y="1951"/>
                    <a:pt x="453" y="1951"/>
                  </a:cubicBezTo>
                  <a:cubicBezTo>
                    <a:pt x="453" y="1951"/>
                    <a:pt x="454" y="1951"/>
                    <a:pt x="454" y="1951"/>
                  </a:cubicBezTo>
                  <a:cubicBezTo>
                    <a:pt x="453" y="1951"/>
                    <a:pt x="453" y="1951"/>
                    <a:pt x="453" y="1950"/>
                  </a:cubicBezTo>
                  <a:moveTo>
                    <a:pt x="35" y="1536"/>
                  </a:moveTo>
                  <a:cubicBezTo>
                    <a:pt x="34" y="1536"/>
                    <a:pt x="34" y="1536"/>
                    <a:pt x="34" y="1536"/>
                  </a:cubicBezTo>
                  <a:cubicBezTo>
                    <a:pt x="34" y="1536"/>
                    <a:pt x="35" y="1536"/>
                    <a:pt x="35" y="1537"/>
                  </a:cubicBezTo>
                  <a:cubicBezTo>
                    <a:pt x="35" y="1537"/>
                    <a:pt x="35" y="1536"/>
                    <a:pt x="35" y="1536"/>
                  </a:cubicBezTo>
                  <a:cubicBezTo>
                    <a:pt x="35" y="1536"/>
                    <a:pt x="35" y="1536"/>
                    <a:pt x="35" y="1536"/>
                  </a:cubicBezTo>
                  <a:moveTo>
                    <a:pt x="764" y="91"/>
                  </a:moveTo>
                  <a:cubicBezTo>
                    <a:pt x="764" y="91"/>
                    <a:pt x="764" y="91"/>
                    <a:pt x="764" y="91"/>
                  </a:cubicBezTo>
                  <a:cubicBezTo>
                    <a:pt x="764" y="92"/>
                    <a:pt x="764" y="92"/>
                    <a:pt x="764" y="92"/>
                  </a:cubicBezTo>
                  <a:cubicBezTo>
                    <a:pt x="764" y="92"/>
                    <a:pt x="765" y="92"/>
                    <a:pt x="765" y="91"/>
                  </a:cubicBezTo>
                  <a:cubicBezTo>
                    <a:pt x="765" y="91"/>
                    <a:pt x="764" y="91"/>
                    <a:pt x="764" y="91"/>
                  </a:cubicBezTo>
                  <a:moveTo>
                    <a:pt x="38" y="1544"/>
                  </a:moveTo>
                  <a:cubicBezTo>
                    <a:pt x="37" y="1545"/>
                    <a:pt x="37" y="1545"/>
                    <a:pt x="37" y="1545"/>
                  </a:cubicBezTo>
                  <a:cubicBezTo>
                    <a:pt x="37" y="1545"/>
                    <a:pt x="37" y="1545"/>
                    <a:pt x="37" y="1545"/>
                  </a:cubicBezTo>
                  <a:cubicBezTo>
                    <a:pt x="38" y="1545"/>
                    <a:pt x="38" y="1545"/>
                    <a:pt x="38" y="1545"/>
                  </a:cubicBezTo>
                  <a:cubicBezTo>
                    <a:pt x="38" y="1545"/>
                    <a:pt x="38" y="1545"/>
                    <a:pt x="38" y="1544"/>
                  </a:cubicBezTo>
                  <a:moveTo>
                    <a:pt x="812" y="91"/>
                  </a:moveTo>
                  <a:cubicBezTo>
                    <a:pt x="811" y="91"/>
                    <a:pt x="811" y="91"/>
                    <a:pt x="811" y="91"/>
                  </a:cubicBezTo>
                  <a:cubicBezTo>
                    <a:pt x="811" y="91"/>
                    <a:pt x="811" y="91"/>
                    <a:pt x="811" y="92"/>
                  </a:cubicBezTo>
                  <a:cubicBezTo>
                    <a:pt x="811" y="92"/>
                    <a:pt x="811" y="92"/>
                    <a:pt x="811" y="92"/>
                  </a:cubicBezTo>
                  <a:cubicBezTo>
                    <a:pt x="811" y="92"/>
                    <a:pt x="812" y="92"/>
                    <a:pt x="812" y="91"/>
                  </a:cubicBezTo>
                  <a:moveTo>
                    <a:pt x="1407" y="1949"/>
                  </a:moveTo>
                  <a:cubicBezTo>
                    <a:pt x="1407" y="1949"/>
                    <a:pt x="1407" y="1949"/>
                    <a:pt x="1406" y="1949"/>
                  </a:cubicBezTo>
                  <a:cubicBezTo>
                    <a:pt x="1406" y="1949"/>
                    <a:pt x="1406" y="1949"/>
                    <a:pt x="1406" y="1949"/>
                  </a:cubicBezTo>
                  <a:cubicBezTo>
                    <a:pt x="1406" y="1949"/>
                    <a:pt x="1406" y="1949"/>
                    <a:pt x="1407" y="1949"/>
                  </a:cubicBezTo>
                  <a:cubicBezTo>
                    <a:pt x="1407" y="1949"/>
                    <a:pt x="1407" y="1949"/>
                    <a:pt x="1407" y="1949"/>
                  </a:cubicBezTo>
                  <a:moveTo>
                    <a:pt x="363" y="134"/>
                  </a:moveTo>
                  <a:cubicBezTo>
                    <a:pt x="363" y="134"/>
                    <a:pt x="363" y="135"/>
                    <a:pt x="362" y="135"/>
                  </a:cubicBezTo>
                  <a:cubicBezTo>
                    <a:pt x="363" y="135"/>
                    <a:pt x="363" y="135"/>
                    <a:pt x="363" y="135"/>
                  </a:cubicBezTo>
                  <a:cubicBezTo>
                    <a:pt x="363" y="135"/>
                    <a:pt x="363" y="135"/>
                    <a:pt x="363" y="135"/>
                  </a:cubicBezTo>
                  <a:cubicBezTo>
                    <a:pt x="363" y="135"/>
                    <a:pt x="363" y="134"/>
                    <a:pt x="363" y="134"/>
                  </a:cubicBezTo>
                  <a:moveTo>
                    <a:pt x="501" y="1949"/>
                  </a:moveTo>
                  <a:cubicBezTo>
                    <a:pt x="501" y="1949"/>
                    <a:pt x="501" y="1949"/>
                    <a:pt x="501" y="1950"/>
                  </a:cubicBezTo>
                  <a:cubicBezTo>
                    <a:pt x="501" y="1949"/>
                    <a:pt x="501" y="1949"/>
                    <a:pt x="502" y="1949"/>
                  </a:cubicBezTo>
                  <a:cubicBezTo>
                    <a:pt x="502" y="1949"/>
                    <a:pt x="501" y="1949"/>
                    <a:pt x="501" y="1949"/>
                  </a:cubicBezTo>
                  <a:cubicBezTo>
                    <a:pt x="501" y="1949"/>
                    <a:pt x="501" y="1949"/>
                    <a:pt x="501" y="1949"/>
                  </a:cubicBezTo>
                  <a:moveTo>
                    <a:pt x="593" y="93"/>
                  </a:moveTo>
                  <a:cubicBezTo>
                    <a:pt x="593" y="93"/>
                    <a:pt x="593" y="93"/>
                    <a:pt x="593" y="93"/>
                  </a:cubicBezTo>
                  <a:cubicBezTo>
                    <a:pt x="593" y="93"/>
                    <a:pt x="593" y="94"/>
                    <a:pt x="593" y="94"/>
                  </a:cubicBezTo>
                  <a:cubicBezTo>
                    <a:pt x="593" y="94"/>
                    <a:pt x="594" y="94"/>
                    <a:pt x="594" y="94"/>
                  </a:cubicBezTo>
                  <a:cubicBezTo>
                    <a:pt x="594" y="93"/>
                    <a:pt x="593" y="93"/>
                    <a:pt x="593" y="93"/>
                  </a:cubicBezTo>
                  <a:moveTo>
                    <a:pt x="40" y="1579"/>
                  </a:moveTo>
                  <a:cubicBezTo>
                    <a:pt x="40" y="1579"/>
                    <a:pt x="40" y="1579"/>
                    <a:pt x="40" y="1578"/>
                  </a:cubicBezTo>
                  <a:cubicBezTo>
                    <a:pt x="40" y="1578"/>
                    <a:pt x="40" y="1578"/>
                    <a:pt x="39" y="1578"/>
                  </a:cubicBezTo>
                  <a:cubicBezTo>
                    <a:pt x="39" y="1578"/>
                    <a:pt x="39" y="1578"/>
                    <a:pt x="39" y="1578"/>
                  </a:cubicBezTo>
                  <a:cubicBezTo>
                    <a:pt x="39" y="1579"/>
                    <a:pt x="39" y="1579"/>
                    <a:pt x="40" y="1579"/>
                  </a:cubicBezTo>
                  <a:moveTo>
                    <a:pt x="51" y="1621"/>
                  </a:moveTo>
                  <a:cubicBezTo>
                    <a:pt x="51" y="1621"/>
                    <a:pt x="51" y="1620"/>
                    <a:pt x="51" y="1620"/>
                  </a:cubicBezTo>
                  <a:cubicBezTo>
                    <a:pt x="51" y="1620"/>
                    <a:pt x="51" y="1620"/>
                    <a:pt x="51" y="1621"/>
                  </a:cubicBezTo>
                  <a:cubicBezTo>
                    <a:pt x="51" y="1621"/>
                    <a:pt x="51" y="1621"/>
                    <a:pt x="51" y="1621"/>
                  </a:cubicBezTo>
                  <a:cubicBezTo>
                    <a:pt x="51" y="1621"/>
                    <a:pt x="51" y="1621"/>
                    <a:pt x="51" y="1621"/>
                  </a:cubicBezTo>
                  <a:moveTo>
                    <a:pt x="725" y="1948"/>
                  </a:moveTo>
                  <a:cubicBezTo>
                    <a:pt x="725" y="1948"/>
                    <a:pt x="725" y="1948"/>
                    <a:pt x="725" y="1948"/>
                  </a:cubicBezTo>
                  <a:cubicBezTo>
                    <a:pt x="725" y="1948"/>
                    <a:pt x="725" y="1948"/>
                    <a:pt x="725" y="1949"/>
                  </a:cubicBezTo>
                  <a:cubicBezTo>
                    <a:pt x="725" y="1948"/>
                    <a:pt x="725" y="1948"/>
                    <a:pt x="725" y="1948"/>
                  </a:cubicBezTo>
                  <a:cubicBezTo>
                    <a:pt x="725" y="1948"/>
                    <a:pt x="725" y="1948"/>
                    <a:pt x="725" y="1948"/>
                  </a:cubicBezTo>
                  <a:moveTo>
                    <a:pt x="1216" y="76"/>
                  </a:moveTo>
                  <a:cubicBezTo>
                    <a:pt x="1216" y="76"/>
                    <a:pt x="1216" y="76"/>
                    <a:pt x="1216" y="76"/>
                  </a:cubicBezTo>
                  <a:cubicBezTo>
                    <a:pt x="1216" y="76"/>
                    <a:pt x="1216" y="76"/>
                    <a:pt x="1216" y="77"/>
                  </a:cubicBezTo>
                  <a:cubicBezTo>
                    <a:pt x="1216" y="76"/>
                    <a:pt x="1217" y="76"/>
                    <a:pt x="1217" y="76"/>
                  </a:cubicBezTo>
                  <a:cubicBezTo>
                    <a:pt x="1217" y="76"/>
                    <a:pt x="1217" y="76"/>
                    <a:pt x="1216" y="76"/>
                  </a:cubicBezTo>
                  <a:moveTo>
                    <a:pt x="38" y="1430"/>
                  </a:moveTo>
                  <a:cubicBezTo>
                    <a:pt x="38" y="1430"/>
                    <a:pt x="38" y="1431"/>
                    <a:pt x="38" y="1431"/>
                  </a:cubicBezTo>
                  <a:cubicBezTo>
                    <a:pt x="38" y="1431"/>
                    <a:pt x="38" y="1431"/>
                    <a:pt x="39" y="1431"/>
                  </a:cubicBezTo>
                  <a:cubicBezTo>
                    <a:pt x="39" y="1431"/>
                    <a:pt x="39" y="1431"/>
                    <a:pt x="39" y="1431"/>
                  </a:cubicBezTo>
                  <a:cubicBezTo>
                    <a:pt x="39" y="1431"/>
                    <a:pt x="39" y="1430"/>
                    <a:pt x="38" y="1430"/>
                  </a:cubicBezTo>
                  <a:moveTo>
                    <a:pt x="1342" y="227"/>
                  </a:moveTo>
                  <a:cubicBezTo>
                    <a:pt x="1342" y="227"/>
                    <a:pt x="1342" y="228"/>
                    <a:pt x="1342" y="228"/>
                  </a:cubicBezTo>
                  <a:cubicBezTo>
                    <a:pt x="1342" y="228"/>
                    <a:pt x="1342" y="228"/>
                    <a:pt x="1342" y="228"/>
                  </a:cubicBezTo>
                  <a:cubicBezTo>
                    <a:pt x="1342" y="228"/>
                    <a:pt x="1342" y="228"/>
                    <a:pt x="1342" y="228"/>
                  </a:cubicBezTo>
                  <a:cubicBezTo>
                    <a:pt x="1342" y="228"/>
                    <a:pt x="1342" y="227"/>
                    <a:pt x="1342" y="227"/>
                  </a:cubicBezTo>
                  <a:moveTo>
                    <a:pt x="57" y="1441"/>
                  </a:moveTo>
                  <a:cubicBezTo>
                    <a:pt x="57" y="1441"/>
                    <a:pt x="56" y="1441"/>
                    <a:pt x="56" y="1441"/>
                  </a:cubicBezTo>
                  <a:cubicBezTo>
                    <a:pt x="56" y="1441"/>
                    <a:pt x="57" y="1441"/>
                    <a:pt x="57" y="1442"/>
                  </a:cubicBezTo>
                  <a:cubicBezTo>
                    <a:pt x="57" y="1442"/>
                    <a:pt x="57" y="1441"/>
                    <a:pt x="57" y="1441"/>
                  </a:cubicBezTo>
                  <a:cubicBezTo>
                    <a:pt x="57" y="1441"/>
                    <a:pt x="57" y="1441"/>
                    <a:pt x="57" y="1441"/>
                  </a:cubicBezTo>
                  <a:moveTo>
                    <a:pt x="733" y="1957"/>
                  </a:moveTo>
                  <a:cubicBezTo>
                    <a:pt x="733" y="1957"/>
                    <a:pt x="733" y="1956"/>
                    <a:pt x="733" y="1956"/>
                  </a:cubicBezTo>
                  <a:cubicBezTo>
                    <a:pt x="732" y="1956"/>
                    <a:pt x="732" y="1957"/>
                    <a:pt x="732" y="1957"/>
                  </a:cubicBezTo>
                  <a:cubicBezTo>
                    <a:pt x="732" y="1957"/>
                    <a:pt x="732" y="1957"/>
                    <a:pt x="732" y="1957"/>
                  </a:cubicBezTo>
                  <a:cubicBezTo>
                    <a:pt x="733" y="1957"/>
                    <a:pt x="733" y="1957"/>
                    <a:pt x="733" y="1957"/>
                  </a:cubicBezTo>
                  <a:moveTo>
                    <a:pt x="727" y="1957"/>
                  </a:moveTo>
                  <a:cubicBezTo>
                    <a:pt x="727" y="1957"/>
                    <a:pt x="727" y="1957"/>
                    <a:pt x="727" y="1957"/>
                  </a:cubicBezTo>
                  <a:cubicBezTo>
                    <a:pt x="727" y="1957"/>
                    <a:pt x="727" y="1956"/>
                    <a:pt x="727" y="1956"/>
                  </a:cubicBezTo>
                  <a:cubicBezTo>
                    <a:pt x="727" y="1956"/>
                    <a:pt x="726" y="1957"/>
                    <a:pt x="726" y="1957"/>
                  </a:cubicBezTo>
                  <a:cubicBezTo>
                    <a:pt x="727" y="1957"/>
                    <a:pt x="727" y="1957"/>
                    <a:pt x="727" y="1957"/>
                  </a:cubicBezTo>
                  <a:moveTo>
                    <a:pt x="525" y="1956"/>
                  </a:moveTo>
                  <a:cubicBezTo>
                    <a:pt x="525" y="1956"/>
                    <a:pt x="525" y="1956"/>
                    <a:pt x="525" y="1957"/>
                  </a:cubicBezTo>
                  <a:cubicBezTo>
                    <a:pt x="525" y="1957"/>
                    <a:pt x="525" y="1957"/>
                    <a:pt x="525" y="1957"/>
                  </a:cubicBezTo>
                  <a:cubicBezTo>
                    <a:pt x="525" y="1957"/>
                    <a:pt x="526" y="1957"/>
                    <a:pt x="526" y="1957"/>
                  </a:cubicBezTo>
                  <a:cubicBezTo>
                    <a:pt x="525" y="1957"/>
                    <a:pt x="525" y="1956"/>
                    <a:pt x="525" y="1956"/>
                  </a:cubicBezTo>
                  <a:moveTo>
                    <a:pt x="743" y="1956"/>
                  </a:moveTo>
                  <a:cubicBezTo>
                    <a:pt x="743" y="1956"/>
                    <a:pt x="742" y="1955"/>
                    <a:pt x="742" y="1955"/>
                  </a:cubicBezTo>
                  <a:cubicBezTo>
                    <a:pt x="742" y="1956"/>
                    <a:pt x="742" y="1956"/>
                    <a:pt x="742" y="1956"/>
                  </a:cubicBezTo>
                  <a:cubicBezTo>
                    <a:pt x="742" y="1956"/>
                    <a:pt x="742" y="1956"/>
                    <a:pt x="742" y="1956"/>
                  </a:cubicBezTo>
                  <a:cubicBezTo>
                    <a:pt x="742" y="1956"/>
                    <a:pt x="742" y="1956"/>
                    <a:pt x="743" y="1956"/>
                  </a:cubicBezTo>
                  <a:moveTo>
                    <a:pt x="740" y="1956"/>
                  </a:moveTo>
                  <a:cubicBezTo>
                    <a:pt x="741" y="1956"/>
                    <a:pt x="741" y="1956"/>
                    <a:pt x="741" y="1956"/>
                  </a:cubicBezTo>
                  <a:cubicBezTo>
                    <a:pt x="741" y="1956"/>
                    <a:pt x="740" y="1956"/>
                    <a:pt x="740" y="1955"/>
                  </a:cubicBezTo>
                  <a:cubicBezTo>
                    <a:pt x="740" y="1955"/>
                    <a:pt x="740" y="1956"/>
                    <a:pt x="740" y="1956"/>
                  </a:cubicBezTo>
                  <a:cubicBezTo>
                    <a:pt x="740" y="1956"/>
                    <a:pt x="740" y="1956"/>
                    <a:pt x="740" y="1956"/>
                  </a:cubicBezTo>
                  <a:moveTo>
                    <a:pt x="59" y="1450"/>
                  </a:moveTo>
                  <a:cubicBezTo>
                    <a:pt x="59" y="1450"/>
                    <a:pt x="59" y="1450"/>
                    <a:pt x="60" y="1450"/>
                  </a:cubicBezTo>
                  <a:cubicBezTo>
                    <a:pt x="60" y="1450"/>
                    <a:pt x="60" y="1450"/>
                    <a:pt x="60" y="1450"/>
                  </a:cubicBezTo>
                  <a:cubicBezTo>
                    <a:pt x="60" y="1450"/>
                    <a:pt x="60" y="1450"/>
                    <a:pt x="60" y="1449"/>
                  </a:cubicBezTo>
                  <a:cubicBezTo>
                    <a:pt x="59" y="1449"/>
                    <a:pt x="59" y="1450"/>
                    <a:pt x="59" y="1450"/>
                  </a:cubicBezTo>
                  <a:moveTo>
                    <a:pt x="1424" y="1955"/>
                  </a:moveTo>
                  <a:cubicBezTo>
                    <a:pt x="1424" y="1955"/>
                    <a:pt x="1425" y="1955"/>
                    <a:pt x="1425" y="1955"/>
                  </a:cubicBezTo>
                  <a:cubicBezTo>
                    <a:pt x="1425" y="1955"/>
                    <a:pt x="1425" y="1955"/>
                    <a:pt x="1425" y="1955"/>
                  </a:cubicBezTo>
                  <a:cubicBezTo>
                    <a:pt x="1425" y="1955"/>
                    <a:pt x="1425" y="1955"/>
                    <a:pt x="1425" y="1954"/>
                  </a:cubicBezTo>
                  <a:cubicBezTo>
                    <a:pt x="1425" y="1954"/>
                    <a:pt x="1425" y="1955"/>
                    <a:pt x="1424" y="1955"/>
                  </a:cubicBezTo>
                  <a:moveTo>
                    <a:pt x="813" y="1955"/>
                  </a:moveTo>
                  <a:cubicBezTo>
                    <a:pt x="812" y="1955"/>
                    <a:pt x="812" y="1955"/>
                    <a:pt x="812" y="1954"/>
                  </a:cubicBezTo>
                  <a:cubicBezTo>
                    <a:pt x="812" y="1954"/>
                    <a:pt x="812" y="1955"/>
                    <a:pt x="812" y="1955"/>
                  </a:cubicBezTo>
                  <a:cubicBezTo>
                    <a:pt x="812" y="1955"/>
                    <a:pt x="812" y="1955"/>
                    <a:pt x="812" y="1955"/>
                  </a:cubicBezTo>
                  <a:cubicBezTo>
                    <a:pt x="812" y="1955"/>
                    <a:pt x="813" y="1955"/>
                    <a:pt x="813" y="1955"/>
                  </a:cubicBezTo>
                  <a:moveTo>
                    <a:pt x="752" y="1955"/>
                  </a:moveTo>
                  <a:cubicBezTo>
                    <a:pt x="752" y="1955"/>
                    <a:pt x="752" y="1954"/>
                    <a:pt x="752" y="1954"/>
                  </a:cubicBezTo>
                  <a:cubicBezTo>
                    <a:pt x="752" y="1955"/>
                    <a:pt x="752" y="1955"/>
                    <a:pt x="751" y="1955"/>
                  </a:cubicBezTo>
                  <a:cubicBezTo>
                    <a:pt x="751" y="1955"/>
                    <a:pt x="752" y="1955"/>
                    <a:pt x="752" y="1955"/>
                  </a:cubicBezTo>
                  <a:cubicBezTo>
                    <a:pt x="752" y="1955"/>
                    <a:pt x="752" y="1955"/>
                    <a:pt x="752" y="1955"/>
                  </a:cubicBezTo>
                  <a:moveTo>
                    <a:pt x="447" y="134"/>
                  </a:moveTo>
                  <a:cubicBezTo>
                    <a:pt x="447" y="134"/>
                    <a:pt x="447" y="133"/>
                    <a:pt x="447" y="133"/>
                  </a:cubicBezTo>
                  <a:cubicBezTo>
                    <a:pt x="446" y="133"/>
                    <a:pt x="446" y="134"/>
                    <a:pt x="446" y="134"/>
                  </a:cubicBezTo>
                  <a:cubicBezTo>
                    <a:pt x="446" y="134"/>
                    <a:pt x="446" y="134"/>
                    <a:pt x="446" y="134"/>
                  </a:cubicBezTo>
                  <a:cubicBezTo>
                    <a:pt x="447" y="134"/>
                    <a:pt x="447" y="134"/>
                    <a:pt x="447" y="134"/>
                  </a:cubicBezTo>
                  <a:moveTo>
                    <a:pt x="43" y="1468"/>
                  </a:moveTo>
                  <a:cubicBezTo>
                    <a:pt x="43" y="1468"/>
                    <a:pt x="43" y="1468"/>
                    <a:pt x="43" y="1468"/>
                  </a:cubicBezTo>
                  <a:cubicBezTo>
                    <a:pt x="43" y="1468"/>
                    <a:pt x="43" y="1468"/>
                    <a:pt x="43" y="1469"/>
                  </a:cubicBezTo>
                  <a:cubicBezTo>
                    <a:pt x="43" y="1468"/>
                    <a:pt x="44" y="1468"/>
                    <a:pt x="44" y="1468"/>
                  </a:cubicBezTo>
                  <a:cubicBezTo>
                    <a:pt x="44" y="1468"/>
                    <a:pt x="43" y="1468"/>
                    <a:pt x="43" y="1468"/>
                  </a:cubicBezTo>
                  <a:moveTo>
                    <a:pt x="35" y="1482"/>
                  </a:moveTo>
                  <a:cubicBezTo>
                    <a:pt x="34" y="1482"/>
                    <a:pt x="34" y="1482"/>
                    <a:pt x="34" y="1482"/>
                  </a:cubicBezTo>
                  <a:cubicBezTo>
                    <a:pt x="34" y="1483"/>
                    <a:pt x="35" y="1483"/>
                    <a:pt x="35" y="1483"/>
                  </a:cubicBezTo>
                  <a:cubicBezTo>
                    <a:pt x="35" y="1483"/>
                    <a:pt x="35" y="1483"/>
                    <a:pt x="35" y="1482"/>
                  </a:cubicBezTo>
                  <a:cubicBezTo>
                    <a:pt x="35" y="1482"/>
                    <a:pt x="35" y="1482"/>
                    <a:pt x="35" y="1482"/>
                  </a:cubicBezTo>
                  <a:moveTo>
                    <a:pt x="633" y="76"/>
                  </a:moveTo>
                  <a:cubicBezTo>
                    <a:pt x="633" y="76"/>
                    <a:pt x="633" y="76"/>
                    <a:pt x="633" y="76"/>
                  </a:cubicBezTo>
                  <a:cubicBezTo>
                    <a:pt x="633" y="76"/>
                    <a:pt x="632" y="76"/>
                    <a:pt x="632" y="76"/>
                  </a:cubicBezTo>
                  <a:cubicBezTo>
                    <a:pt x="632" y="76"/>
                    <a:pt x="632" y="76"/>
                    <a:pt x="633" y="76"/>
                  </a:cubicBezTo>
                  <a:cubicBezTo>
                    <a:pt x="633" y="76"/>
                    <a:pt x="633" y="76"/>
                    <a:pt x="633" y="76"/>
                  </a:cubicBezTo>
                  <a:moveTo>
                    <a:pt x="1214" y="75"/>
                  </a:moveTo>
                  <a:cubicBezTo>
                    <a:pt x="1213" y="75"/>
                    <a:pt x="1213" y="75"/>
                    <a:pt x="1213" y="75"/>
                  </a:cubicBezTo>
                  <a:cubicBezTo>
                    <a:pt x="1213" y="75"/>
                    <a:pt x="1213" y="75"/>
                    <a:pt x="1214" y="76"/>
                  </a:cubicBezTo>
                  <a:cubicBezTo>
                    <a:pt x="1214" y="75"/>
                    <a:pt x="1214" y="75"/>
                    <a:pt x="1214" y="75"/>
                  </a:cubicBezTo>
                  <a:cubicBezTo>
                    <a:pt x="1214" y="75"/>
                    <a:pt x="1214" y="75"/>
                    <a:pt x="1214" y="75"/>
                  </a:cubicBezTo>
                  <a:moveTo>
                    <a:pt x="1424" y="1953"/>
                  </a:moveTo>
                  <a:cubicBezTo>
                    <a:pt x="1424" y="1953"/>
                    <a:pt x="1423" y="1953"/>
                    <a:pt x="1423" y="1953"/>
                  </a:cubicBezTo>
                  <a:cubicBezTo>
                    <a:pt x="1423" y="1953"/>
                    <a:pt x="1424" y="1953"/>
                    <a:pt x="1424" y="1953"/>
                  </a:cubicBezTo>
                  <a:cubicBezTo>
                    <a:pt x="1424" y="1953"/>
                    <a:pt x="1424" y="1953"/>
                    <a:pt x="1424" y="1953"/>
                  </a:cubicBezTo>
                  <a:cubicBezTo>
                    <a:pt x="1424" y="1953"/>
                    <a:pt x="1424" y="1953"/>
                    <a:pt x="1424" y="1953"/>
                  </a:cubicBezTo>
                  <a:moveTo>
                    <a:pt x="842" y="1952"/>
                  </a:moveTo>
                  <a:cubicBezTo>
                    <a:pt x="842" y="1953"/>
                    <a:pt x="842" y="1953"/>
                    <a:pt x="842" y="1953"/>
                  </a:cubicBezTo>
                  <a:cubicBezTo>
                    <a:pt x="842" y="1953"/>
                    <a:pt x="842" y="1953"/>
                    <a:pt x="842" y="1953"/>
                  </a:cubicBezTo>
                  <a:cubicBezTo>
                    <a:pt x="842" y="1953"/>
                    <a:pt x="842" y="1953"/>
                    <a:pt x="842" y="1953"/>
                  </a:cubicBezTo>
                  <a:cubicBezTo>
                    <a:pt x="842" y="1953"/>
                    <a:pt x="842" y="1953"/>
                    <a:pt x="842" y="1952"/>
                  </a:cubicBezTo>
                  <a:moveTo>
                    <a:pt x="816" y="1953"/>
                  </a:moveTo>
                  <a:cubicBezTo>
                    <a:pt x="816" y="1953"/>
                    <a:pt x="816" y="1953"/>
                    <a:pt x="816" y="1952"/>
                  </a:cubicBezTo>
                  <a:cubicBezTo>
                    <a:pt x="815" y="1952"/>
                    <a:pt x="815" y="1953"/>
                    <a:pt x="815" y="1953"/>
                  </a:cubicBezTo>
                  <a:cubicBezTo>
                    <a:pt x="815" y="1953"/>
                    <a:pt x="815" y="1953"/>
                    <a:pt x="815" y="1953"/>
                  </a:cubicBezTo>
                  <a:cubicBezTo>
                    <a:pt x="815" y="1953"/>
                    <a:pt x="815" y="1953"/>
                    <a:pt x="816" y="1953"/>
                  </a:cubicBezTo>
                  <a:moveTo>
                    <a:pt x="51" y="1517"/>
                  </a:moveTo>
                  <a:cubicBezTo>
                    <a:pt x="51" y="1517"/>
                    <a:pt x="51" y="1517"/>
                    <a:pt x="50" y="1517"/>
                  </a:cubicBezTo>
                  <a:cubicBezTo>
                    <a:pt x="51" y="1517"/>
                    <a:pt x="51" y="1517"/>
                    <a:pt x="51" y="1517"/>
                  </a:cubicBezTo>
                  <a:cubicBezTo>
                    <a:pt x="51" y="1517"/>
                    <a:pt x="51" y="1517"/>
                    <a:pt x="51" y="1517"/>
                  </a:cubicBezTo>
                  <a:cubicBezTo>
                    <a:pt x="51" y="1517"/>
                    <a:pt x="51" y="1517"/>
                    <a:pt x="51" y="1517"/>
                  </a:cubicBezTo>
                  <a:moveTo>
                    <a:pt x="1160" y="273"/>
                  </a:moveTo>
                  <a:cubicBezTo>
                    <a:pt x="1161" y="273"/>
                    <a:pt x="1161" y="273"/>
                    <a:pt x="1162" y="273"/>
                  </a:cubicBezTo>
                  <a:cubicBezTo>
                    <a:pt x="1163" y="272"/>
                    <a:pt x="1163" y="271"/>
                    <a:pt x="1165" y="271"/>
                  </a:cubicBezTo>
                  <a:cubicBezTo>
                    <a:pt x="1166" y="271"/>
                    <a:pt x="1166" y="270"/>
                    <a:pt x="1165" y="269"/>
                  </a:cubicBezTo>
                  <a:cubicBezTo>
                    <a:pt x="1165" y="269"/>
                    <a:pt x="1164" y="268"/>
                    <a:pt x="1163" y="267"/>
                  </a:cubicBezTo>
                  <a:cubicBezTo>
                    <a:pt x="1164" y="267"/>
                    <a:pt x="1165" y="267"/>
                    <a:pt x="1166" y="266"/>
                  </a:cubicBezTo>
                  <a:cubicBezTo>
                    <a:pt x="1167" y="265"/>
                    <a:pt x="1169" y="265"/>
                    <a:pt x="1171" y="265"/>
                  </a:cubicBezTo>
                  <a:cubicBezTo>
                    <a:pt x="1171" y="265"/>
                    <a:pt x="1171" y="264"/>
                    <a:pt x="1172" y="264"/>
                  </a:cubicBezTo>
                  <a:cubicBezTo>
                    <a:pt x="1171" y="264"/>
                    <a:pt x="1171" y="264"/>
                    <a:pt x="1171" y="263"/>
                  </a:cubicBezTo>
                  <a:cubicBezTo>
                    <a:pt x="1170" y="263"/>
                    <a:pt x="1170" y="263"/>
                    <a:pt x="1169" y="263"/>
                  </a:cubicBezTo>
                  <a:cubicBezTo>
                    <a:pt x="1167" y="263"/>
                    <a:pt x="1166" y="263"/>
                    <a:pt x="1164" y="263"/>
                  </a:cubicBezTo>
                  <a:cubicBezTo>
                    <a:pt x="1163" y="264"/>
                    <a:pt x="1161" y="262"/>
                    <a:pt x="1160" y="264"/>
                  </a:cubicBezTo>
                  <a:cubicBezTo>
                    <a:pt x="1159" y="263"/>
                    <a:pt x="1158" y="264"/>
                    <a:pt x="1156" y="264"/>
                  </a:cubicBezTo>
                  <a:cubicBezTo>
                    <a:pt x="1155" y="264"/>
                    <a:pt x="1153" y="264"/>
                    <a:pt x="1151" y="264"/>
                  </a:cubicBezTo>
                  <a:cubicBezTo>
                    <a:pt x="1150" y="264"/>
                    <a:pt x="1150" y="264"/>
                    <a:pt x="1150" y="265"/>
                  </a:cubicBezTo>
                  <a:cubicBezTo>
                    <a:pt x="1150" y="267"/>
                    <a:pt x="1149" y="267"/>
                    <a:pt x="1148" y="266"/>
                  </a:cubicBezTo>
                  <a:cubicBezTo>
                    <a:pt x="1147" y="266"/>
                    <a:pt x="1147" y="265"/>
                    <a:pt x="1146" y="266"/>
                  </a:cubicBezTo>
                  <a:cubicBezTo>
                    <a:pt x="1145" y="266"/>
                    <a:pt x="1144" y="266"/>
                    <a:pt x="1143" y="267"/>
                  </a:cubicBezTo>
                  <a:cubicBezTo>
                    <a:pt x="1143" y="267"/>
                    <a:pt x="1143" y="268"/>
                    <a:pt x="1142" y="268"/>
                  </a:cubicBezTo>
                  <a:cubicBezTo>
                    <a:pt x="1142" y="268"/>
                    <a:pt x="1142" y="266"/>
                    <a:pt x="1141" y="267"/>
                  </a:cubicBezTo>
                  <a:cubicBezTo>
                    <a:pt x="1140" y="267"/>
                    <a:pt x="1139" y="267"/>
                    <a:pt x="1139" y="267"/>
                  </a:cubicBezTo>
                  <a:cubicBezTo>
                    <a:pt x="1138" y="267"/>
                    <a:pt x="1139" y="267"/>
                    <a:pt x="1139" y="268"/>
                  </a:cubicBezTo>
                  <a:cubicBezTo>
                    <a:pt x="1139" y="269"/>
                    <a:pt x="1139" y="269"/>
                    <a:pt x="1138" y="270"/>
                  </a:cubicBezTo>
                  <a:cubicBezTo>
                    <a:pt x="1138" y="270"/>
                    <a:pt x="1137" y="269"/>
                    <a:pt x="1137" y="270"/>
                  </a:cubicBezTo>
                  <a:cubicBezTo>
                    <a:pt x="1136" y="270"/>
                    <a:pt x="1136" y="270"/>
                    <a:pt x="1135" y="270"/>
                  </a:cubicBezTo>
                  <a:cubicBezTo>
                    <a:pt x="1136" y="271"/>
                    <a:pt x="1136" y="271"/>
                    <a:pt x="1137" y="271"/>
                  </a:cubicBezTo>
                  <a:cubicBezTo>
                    <a:pt x="1138" y="272"/>
                    <a:pt x="1138" y="271"/>
                    <a:pt x="1139" y="271"/>
                  </a:cubicBezTo>
                  <a:cubicBezTo>
                    <a:pt x="1139" y="271"/>
                    <a:pt x="1140" y="272"/>
                    <a:pt x="1140" y="272"/>
                  </a:cubicBezTo>
                  <a:cubicBezTo>
                    <a:pt x="1140" y="272"/>
                    <a:pt x="1139" y="272"/>
                    <a:pt x="1139" y="272"/>
                  </a:cubicBezTo>
                  <a:cubicBezTo>
                    <a:pt x="1139" y="273"/>
                    <a:pt x="1138" y="274"/>
                    <a:pt x="1138" y="274"/>
                  </a:cubicBezTo>
                  <a:cubicBezTo>
                    <a:pt x="1139" y="275"/>
                    <a:pt x="1139" y="274"/>
                    <a:pt x="1139" y="273"/>
                  </a:cubicBezTo>
                  <a:cubicBezTo>
                    <a:pt x="1142" y="273"/>
                    <a:pt x="1145" y="274"/>
                    <a:pt x="1147" y="272"/>
                  </a:cubicBezTo>
                  <a:cubicBezTo>
                    <a:pt x="1147" y="272"/>
                    <a:pt x="1148" y="273"/>
                    <a:pt x="1148" y="273"/>
                  </a:cubicBezTo>
                  <a:cubicBezTo>
                    <a:pt x="1148" y="273"/>
                    <a:pt x="1148" y="274"/>
                    <a:pt x="1148" y="274"/>
                  </a:cubicBezTo>
                  <a:cubicBezTo>
                    <a:pt x="1147" y="274"/>
                    <a:pt x="1147" y="275"/>
                    <a:pt x="1147" y="275"/>
                  </a:cubicBezTo>
                  <a:cubicBezTo>
                    <a:pt x="1148" y="276"/>
                    <a:pt x="1150" y="275"/>
                    <a:pt x="1151" y="274"/>
                  </a:cubicBezTo>
                  <a:cubicBezTo>
                    <a:pt x="1151" y="274"/>
                    <a:pt x="1151" y="274"/>
                    <a:pt x="1151" y="274"/>
                  </a:cubicBezTo>
                  <a:cubicBezTo>
                    <a:pt x="1155" y="273"/>
                    <a:pt x="1155" y="273"/>
                    <a:pt x="1158" y="272"/>
                  </a:cubicBezTo>
                  <a:cubicBezTo>
                    <a:pt x="1158" y="271"/>
                    <a:pt x="1159" y="271"/>
                    <a:pt x="1160" y="271"/>
                  </a:cubicBezTo>
                  <a:cubicBezTo>
                    <a:pt x="1160" y="271"/>
                    <a:pt x="1160" y="272"/>
                    <a:pt x="1160" y="272"/>
                  </a:cubicBezTo>
                  <a:cubicBezTo>
                    <a:pt x="1160" y="272"/>
                    <a:pt x="1160" y="272"/>
                    <a:pt x="1159" y="272"/>
                  </a:cubicBezTo>
                  <a:cubicBezTo>
                    <a:pt x="1159" y="273"/>
                    <a:pt x="1159" y="273"/>
                    <a:pt x="1158" y="273"/>
                  </a:cubicBezTo>
                  <a:cubicBezTo>
                    <a:pt x="1159" y="273"/>
                    <a:pt x="1159" y="273"/>
                    <a:pt x="1159" y="273"/>
                  </a:cubicBezTo>
                  <a:cubicBezTo>
                    <a:pt x="1159" y="273"/>
                    <a:pt x="1160" y="273"/>
                    <a:pt x="1160" y="273"/>
                  </a:cubicBezTo>
                  <a:moveTo>
                    <a:pt x="310" y="1826"/>
                  </a:moveTo>
                  <a:cubicBezTo>
                    <a:pt x="309" y="1826"/>
                    <a:pt x="307" y="1826"/>
                    <a:pt x="306" y="1826"/>
                  </a:cubicBezTo>
                  <a:cubicBezTo>
                    <a:pt x="305" y="1826"/>
                    <a:pt x="305" y="1826"/>
                    <a:pt x="305" y="1826"/>
                  </a:cubicBezTo>
                  <a:cubicBezTo>
                    <a:pt x="305" y="1826"/>
                    <a:pt x="305" y="1827"/>
                    <a:pt x="306" y="1827"/>
                  </a:cubicBezTo>
                  <a:cubicBezTo>
                    <a:pt x="307" y="1827"/>
                    <a:pt x="309" y="1827"/>
                    <a:pt x="310" y="1828"/>
                  </a:cubicBezTo>
                  <a:cubicBezTo>
                    <a:pt x="312" y="1829"/>
                    <a:pt x="313" y="1827"/>
                    <a:pt x="314" y="1828"/>
                  </a:cubicBezTo>
                  <a:cubicBezTo>
                    <a:pt x="314" y="1828"/>
                    <a:pt x="315" y="1828"/>
                    <a:pt x="315" y="1828"/>
                  </a:cubicBezTo>
                  <a:cubicBezTo>
                    <a:pt x="315" y="1830"/>
                    <a:pt x="319" y="1829"/>
                    <a:pt x="319" y="1831"/>
                  </a:cubicBezTo>
                  <a:cubicBezTo>
                    <a:pt x="319" y="1831"/>
                    <a:pt x="320" y="1831"/>
                    <a:pt x="320" y="1831"/>
                  </a:cubicBezTo>
                  <a:cubicBezTo>
                    <a:pt x="320" y="1831"/>
                    <a:pt x="320" y="1830"/>
                    <a:pt x="320" y="1830"/>
                  </a:cubicBezTo>
                  <a:cubicBezTo>
                    <a:pt x="320" y="1828"/>
                    <a:pt x="321" y="1828"/>
                    <a:pt x="322" y="1828"/>
                  </a:cubicBezTo>
                  <a:cubicBezTo>
                    <a:pt x="326" y="1827"/>
                    <a:pt x="328" y="1829"/>
                    <a:pt x="331" y="1829"/>
                  </a:cubicBezTo>
                  <a:cubicBezTo>
                    <a:pt x="331" y="1829"/>
                    <a:pt x="332" y="1829"/>
                    <a:pt x="331" y="1829"/>
                  </a:cubicBezTo>
                  <a:cubicBezTo>
                    <a:pt x="331" y="1830"/>
                    <a:pt x="331" y="1830"/>
                    <a:pt x="332" y="1830"/>
                  </a:cubicBezTo>
                  <a:cubicBezTo>
                    <a:pt x="332" y="1830"/>
                    <a:pt x="333" y="1830"/>
                    <a:pt x="334" y="1830"/>
                  </a:cubicBezTo>
                  <a:cubicBezTo>
                    <a:pt x="336" y="1828"/>
                    <a:pt x="338" y="1828"/>
                    <a:pt x="339" y="1830"/>
                  </a:cubicBezTo>
                  <a:cubicBezTo>
                    <a:pt x="340" y="1830"/>
                    <a:pt x="341" y="1831"/>
                    <a:pt x="342" y="1830"/>
                  </a:cubicBezTo>
                  <a:cubicBezTo>
                    <a:pt x="345" y="1830"/>
                    <a:pt x="345" y="1830"/>
                    <a:pt x="347" y="1831"/>
                  </a:cubicBezTo>
                  <a:cubicBezTo>
                    <a:pt x="348" y="1831"/>
                    <a:pt x="349" y="1831"/>
                    <a:pt x="349" y="1831"/>
                  </a:cubicBezTo>
                  <a:cubicBezTo>
                    <a:pt x="349" y="1830"/>
                    <a:pt x="350" y="1831"/>
                    <a:pt x="350" y="1831"/>
                  </a:cubicBezTo>
                  <a:cubicBezTo>
                    <a:pt x="351" y="1832"/>
                    <a:pt x="352" y="1833"/>
                    <a:pt x="353" y="1832"/>
                  </a:cubicBezTo>
                  <a:cubicBezTo>
                    <a:pt x="354" y="1831"/>
                    <a:pt x="356" y="1832"/>
                    <a:pt x="357" y="1832"/>
                  </a:cubicBezTo>
                  <a:cubicBezTo>
                    <a:pt x="360" y="1833"/>
                    <a:pt x="363" y="1833"/>
                    <a:pt x="365" y="1831"/>
                  </a:cubicBezTo>
                  <a:cubicBezTo>
                    <a:pt x="367" y="1831"/>
                    <a:pt x="367" y="1830"/>
                    <a:pt x="366" y="1829"/>
                  </a:cubicBezTo>
                  <a:cubicBezTo>
                    <a:pt x="365" y="1829"/>
                    <a:pt x="365" y="1829"/>
                    <a:pt x="364" y="1829"/>
                  </a:cubicBezTo>
                  <a:cubicBezTo>
                    <a:pt x="362" y="1829"/>
                    <a:pt x="360" y="1827"/>
                    <a:pt x="357" y="1828"/>
                  </a:cubicBezTo>
                  <a:cubicBezTo>
                    <a:pt x="356" y="1828"/>
                    <a:pt x="354" y="1826"/>
                    <a:pt x="353" y="1827"/>
                  </a:cubicBezTo>
                  <a:cubicBezTo>
                    <a:pt x="352" y="1828"/>
                    <a:pt x="351" y="1828"/>
                    <a:pt x="349" y="1828"/>
                  </a:cubicBezTo>
                  <a:cubicBezTo>
                    <a:pt x="347" y="1828"/>
                    <a:pt x="344" y="1828"/>
                    <a:pt x="342" y="1827"/>
                  </a:cubicBezTo>
                  <a:cubicBezTo>
                    <a:pt x="341" y="1826"/>
                    <a:pt x="340" y="1828"/>
                    <a:pt x="338" y="1827"/>
                  </a:cubicBezTo>
                  <a:cubicBezTo>
                    <a:pt x="337" y="1828"/>
                    <a:pt x="336" y="1827"/>
                    <a:pt x="335" y="1827"/>
                  </a:cubicBezTo>
                  <a:cubicBezTo>
                    <a:pt x="327" y="1827"/>
                    <a:pt x="319" y="1827"/>
                    <a:pt x="310" y="1826"/>
                  </a:cubicBezTo>
                  <a:moveTo>
                    <a:pt x="817" y="284"/>
                  </a:moveTo>
                  <a:cubicBezTo>
                    <a:pt x="815" y="284"/>
                    <a:pt x="813" y="283"/>
                    <a:pt x="814" y="286"/>
                  </a:cubicBezTo>
                  <a:cubicBezTo>
                    <a:pt x="814" y="286"/>
                    <a:pt x="813" y="287"/>
                    <a:pt x="813" y="287"/>
                  </a:cubicBezTo>
                  <a:cubicBezTo>
                    <a:pt x="812" y="289"/>
                    <a:pt x="812" y="289"/>
                    <a:pt x="814" y="290"/>
                  </a:cubicBezTo>
                  <a:cubicBezTo>
                    <a:pt x="815" y="290"/>
                    <a:pt x="816" y="291"/>
                    <a:pt x="816" y="291"/>
                  </a:cubicBezTo>
                  <a:cubicBezTo>
                    <a:pt x="821" y="291"/>
                    <a:pt x="825" y="290"/>
                    <a:pt x="829" y="292"/>
                  </a:cubicBezTo>
                  <a:cubicBezTo>
                    <a:pt x="832" y="292"/>
                    <a:pt x="834" y="291"/>
                    <a:pt x="837" y="290"/>
                  </a:cubicBezTo>
                  <a:cubicBezTo>
                    <a:pt x="839" y="290"/>
                    <a:pt x="841" y="289"/>
                    <a:pt x="842" y="290"/>
                  </a:cubicBezTo>
                  <a:cubicBezTo>
                    <a:pt x="844" y="291"/>
                    <a:pt x="844" y="291"/>
                    <a:pt x="845" y="290"/>
                  </a:cubicBezTo>
                  <a:cubicBezTo>
                    <a:pt x="846" y="290"/>
                    <a:pt x="847" y="290"/>
                    <a:pt x="847" y="290"/>
                  </a:cubicBezTo>
                  <a:cubicBezTo>
                    <a:pt x="848" y="292"/>
                    <a:pt x="851" y="290"/>
                    <a:pt x="852" y="292"/>
                  </a:cubicBezTo>
                  <a:cubicBezTo>
                    <a:pt x="852" y="291"/>
                    <a:pt x="853" y="291"/>
                    <a:pt x="853" y="291"/>
                  </a:cubicBezTo>
                  <a:cubicBezTo>
                    <a:pt x="853" y="291"/>
                    <a:pt x="854" y="290"/>
                    <a:pt x="854" y="290"/>
                  </a:cubicBezTo>
                  <a:cubicBezTo>
                    <a:pt x="854" y="289"/>
                    <a:pt x="855" y="289"/>
                    <a:pt x="855" y="288"/>
                  </a:cubicBezTo>
                  <a:cubicBezTo>
                    <a:pt x="854" y="288"/>
                    <a:pt x="854" y="288"/>
                    <a:pt x="853" y="288"/>
                  </a:cubicBezTo>
                  <a:cubicBezTo>
                    <a:pt x="851" y="289"/>
                    <a:pt x="848" y="287"/>
                    <a:pt x="845" y="288"/>
                  </a:cubicBezTo>
                  <a:cubicBezTo>
                    <a:pt x="840" y="286"/>
                    <a:pt x="836" y="287"/>
                    <a:pt x="831" y="287"/>
                  </a:cubicBezTo>
                  <a:cubicBezTo>
                    <a:pt x="830" y="287"/>
                    <a:pt x="829" y="288"/>
                    <a:pt x="829" y="288"/>
                  </a:cubicBezTo>
                  <a:cubicBezTo>
                    <a:pt x="827" y="286"/>
                    <a:pt x="824" y="287"/>
                    <a:pt x="822" y="287"/>
                  </a:cubicBezTo>
                  <a:cubicBezTo>
                    <a:pt x="821" y="287"/>
                    <a:pt x="820" y="286"/>
                    <a:pt x="820" y="285"/>
                  </a:cubicBezTo>
                  <a:cubicBezTo>
                    <a:pt x="820" y="285"/>
                    <a:pt x="820" y="284"/>
                    <a:pt x="819" y="284"/>
                  </a:cubicBezTo>
                  <a:cubicBezTo>
                    <a:pt x="819" y="284"/>
                    <a:pt x="818" y="284"/>
                    <a:pt x="817" y="284"/>
                  </a:cubicBezTo>
                  <a:moveTo>
                    <a:pt x="902" y="294"/>
                  </a:moveTo>
                  <a:cubicBezTo>
                    <a:pt x="903" y="294"/>
                    <a:pt x="904" y="294"/>
                    <a:pt x="905" y="293"/>
                  </a:cubicBezTo>
                  <a:cubicBezTo>
                    <a:pt x="905" y="293"/>
                    <a:pt x="905" y="293"/>
                    <a:pt x="905" y="293"/>
                  </a:cubicBezTo>
                  <a:cubicBezTo>
                    <a:pt x="905" y="292"/>
                    <a:pt x="905" y="292"/>
                    <a:pt x="904" y="292"/>
                  </a:cubicBezTo>
                  <a:cubicBezTo>
                    <a:pt x="905" y="292"/>
                    <a:pt x="905" y="292"/>
                    <a:pt x="906" y="292"/>
                  </a:cubicBezTo>
                  <a:cubicBezTo>
                    <a:pt x="907" y="292"/>
                    <a:pt x="908" y="292"/>
                    <a:pt x="909" y="293"/>
                  </a:cubicBezTo>
                  <a:cubicBezTo>
                    <a:pt x="910" y="293"/>
                    <a:pt x="912" y="294"/>
                    <a:pt x="914" y="293"/>
                  </a:cubicBezTo>
                  <a:cubicBezTo>
                    <a:pt x="915" y="292"/>
                    <a:pt x="917" y="291"/>
                    <a:pt x="917" y="294"/>
                  </a:cubicBezTo>
                  <a:cubicBezTo>
                    <a:pt x="918" y="294"/>
                    <a:pt x="920" y="294"/>
                    <a:pt x="920" y="294"/>
                  </a:cubicBezTo>
                  <a:cubicBezTo>
                    <a:pt x="921" y="292"/>
                    <a:pt x="923" y="294"/>
                    <a:pt x="924" y="294"/>
                  </a:cubicBezTo>
                  <a:cubicBezTo>
                    <a:pt x="926" y="293"/>
                    <a:pt x="928" y="294"/>
                    <a:pt x="930" y="293"/>
                  </a:cubicBezTo>
                  <a:cubicBezTo>
                    <a:pt x="930" y="292"/>
                    <a:pt x="932" y="292"/>
                    <a:pt x="934" y="293"/>
                  </a:cubicBezTo>
                  <a:cubicBezTo>
                    <a:pt x="935" y="294"/>
                    <a:pt x="937" y="295"/>
                    <a:pt x="938" y="294"/>
                  </a:cubicBezTo>
                  <a:cubicBezTo>
                    <a:pt x="939" y="293"/>
                    <a:pt x="941" y="294"/>
                    <a:pt x="943" y="293"/>
                  </a:cubicBezTo>
                  <a:cubicBezTo>
                    <a:pt x="943" y="293"/>
                    <a:pt x="943" y="293"/>
                    <a:pt x="943" y="293"/>
                  </a:cubicBezTo>
                  <a:cubicBezTo>
                    <a:pt x="943" y="292"/>
                    <a:pt x="943" y="292"/>
                    <a:pt x="942" y="292"/>
                  </a:cubicBezTo>
                  <a:cubicBezTo>
                    <a:pt x="938" y="291"/>
                    <a:pt x="934" y="290"/>
                    <a:pt x="929" y="291"/>
                  </a:cubicBezTo>
                  <a:cubicBezTo>
                    <a:pt x="922" y="291"/>
                    <a:pt x="915" y="291"/>
                    <a:pt x="907" y="291"/>
                  </a:cubicBezTo>
                  <a:cubicBezTo>
                    <a:pt x="906" y="291"/>
                    <a:pt x="905" y="290"/>
                    <a:pt x="904" y="290"/>
                  </a:cubicBezTo>
                  <a:cubicBezTo>
                    <a:pt x="902" y="290"/>
                    <a:pt x="900" y="290"/>
                    <a:pt x="899" y="289"/>
                  </a:cubicBezTo>
                  <a:cubicBezTo>
                    <a:pt x="897" y="288"/>
                    <a:pt x="896" y="290"/>
                    <a:pt x="894" y="289"/>
                  </a:cubicBezTo>
                  <a:cubicBezTo>
                    <a:pt x="892" y="290"/>
                    <a:pt x="891" y="290"/>
                    <a:pt x="889" y="289"/>
                  </a:cubicBezTo>
                  <a:cubicBezTo>
                    <a:pt x="889" y="289"/>
                    <a:pt x="888" y="289"/>
                    <a:pt x="888" y="289"/>
                  </a:cubicBezTo>
                  <a:cubicBezTo>
                    <a:pt x="888" y="291"/>
                    <a:pt x="889" y="292"/>
                    <a:pt x="890" y="293"/>
                  </a:cubicBezTo>
                  <a:cubicBezTo>
                    <a:pt x="890" y="294"/>
                    <a:pt x="891" y="293"/>
                    <a:pt x="892" y="293"/>
                  </a:cubicBezTo>
                  <a:cubicBezTo>
                    <a:pt x="893" y="292"/>
                    <a:pt x="894" y="292"/>
                    <a:pt x="896" y="292"/>
                  </a:cubicBezTo>
                  <a:cubicBezTo>
                    <a:pt x="897" y="294"/>
                    <a:pt x="900" y="293"/>
                    <a:pt x="902" y="294"/>
                  </a:cubicBezTo>
                  <a:moveTo>
                    <a:pt x="667" y="229"/>
                  </a:moveTo>
                  <a:cubicBezTo>
                    <a:pt x="670" y="229"/>
                    <a:pt x="670" y="229"/>
                    <a:pt x="671" y="227"/>
                  </a:cubicBezTo>
                  <a:cubicBezTo>
                    <a:pt x="671" y="226"/>
                    <a:pt x="671" y="226"/>
                    <a:pt x="672" y="226"/>
                  </a:cubicBezTo>
                  <a:cubicBezTo>
                    <a:pt x="674" y="224"/>
                    <a:pt x="674" y="224"/>
                    <a:pt x="671" y="222"/>
                  </a:cubicBezTo>
                  <a:cubicBezTo>
                    <a:pt x="670" y="222"/>
                    <a:pt x="670" y="221"/>
                    <a:pt x="670" y="222"/>
                  </a:cubicBezTo>
                  <a:cubicBezTo>
                    <a:pt x="669" y="222"/>
                    <a:pt x="669" y="222"/>
                    <a:pt x="668" y="222"/>
                  </a:cubicBezTo>
                  <a:cubicBezTo>
                    <a:pt x="668" y="222"/>
                    <a:pt x="669" y="221"/>
                    <a:pt x="669" y="221"/>
                  </a:cubicBezTo>
                  <a:cubicBezTo>
                    <a:pt x="668" y="221"/>
                    <a:pt x="668" y="220"/>
                    <a:pt x="667" y="220"/>
                  </a:cubicBezTo>
                  <a:cubicBezTo>
                    <a:pt x="666" y="220"/>
                    <a:pt x="666" y="220"/>
                    <a:pt x="665" y="221"/>
                  </a:cubicBezTo>
                  <a:cubicBezTo>
                    <a:pt x="666" y="221"/>
                    <a:pt x="666" y="221"/>
                    <a:pt x="666" y="222"/>
                  </a:cubicBezTo>
                  <a:cubicBezTo>
                    <a:pt x="666" y="222"/>
                    <a:pt x="666" y="222"/>
                    <a:pt x="666" y="222"/>
                  </a:cubicBezTo>
                  <a:cubicBezTo>
                    <a:pt x="665" y="222"/>
                    <a:pt x="663" y="223"/>
                    <a:pt x="662" y="223"/>
                  </a:cubicBezTo>
                  <a:cubicBezTo>
                    <a:pt x="661" y="224"/>
                    <a:pt x="660" y="222"/>
                    <a:pt x="660" y="223"/>
                  </a:cubicBezTo>
                  <a:cubicBezTo>
                    <a:pt x="654" y="224"/>
                    <a:pt x="648" y="224"/>
                    <a:pt x="643" y="223"/>
                  </a:cubicBezTo>
                  <a:cubicBezTo>
                    <a:pt x="642" y="222"/>
                    <a:pt x="641" y="222"/>
                    <a:pt x="641" y="224"/>
                  </a:cubicBezTo>
                  <a:cubicBezTo>
                    <a:pt x="640" y="226"/>
                    <a:pt x="638" y="227"/>
                    <a:pt x="636" y="226"/>
                  </a:cubicBezTo>
                  <a:cubicBezTo>
                    <a:pt x="636" y="226"/>
                    <a:pt x="635" y="227"/>
                    <a:pt x="635" y="227"/>
                  </a:cubicBezTo>
                  <a:cubicBezTo>
                    <a:pt x="635" y="227"/>
                    <a:pt x="636" y="227"/>
                    <a:pt x="636" y="227"/>
                  </a:cubicBezTo>
                  <a:cubicBezTo>
                    <a:pt x="637" y="227"/>
                    <a:pt x="639" y="227"/>
                    <a:pt x="640" y="227"/>
                  </a:cubicBezTo>
                  <a:cubicBezTo>
                    <a:pt x="641" y="227"/>
                    <a:pt x="643" y="228"/>
                    <a:pt x="643" y="226"/>
                  </a:cubicBezTo>
                  <a:cubicBezTo>
                    <a:pt x="645" y="225"/>
                    <a:pt x="648" y="226"/>
                    <a:pt x="650" y="224"/>
                  </a:cubicBezTo>
                  <a:cubicBezTo>
                    <a:pt x="651" y="226"/>
                    <a:pt x="653" y="225"/>
                    <a:pt x="654" y="225"/>
                  </a:cubicBezTo>
                  <a:cubicBezTo>
                    <a:pt x="655" y="225"/>
                    <a:pt x="655" y="226"/>
                    <a:pt x="655" y="226"/>
                  </a:cubicBezTo>
                  <a:cubicBezTo>
                    <a:pt x="656" y="226"/>
                    <a:pt x="656" y="227"/>
                    <a:pt x="656" y="227"/>
                  </a:cubicBezTo>
                  <a:cubicBezTo>
                    <a:pt x="656" y="227"/>
                    <a:pt x="656" y="226"/>
                    <a:pt x="656" y="226"/>
                  </a:cubicBezTo>
                  <a:cubicBezTo>
                    <a:pt x="657" y="226"/>
                    <a:pt x="657" y="226"/>
                    <a:pt x="658" y="225"/>
                  </a:cubicBezTo>
                  <a:cubicBezTo>
                    <a:pt x="660" y="224"/>
                    <a:pt x="662" y="228"/>
                    <a:pt x="663" y="225"/>
                  </a:cubicBezTo>
                  <a:cubicBezTo>
                    <a:pt x="664" y="226"/>
                    <a:pt x="664" y="226"/>
                    <a:pt x="665" y="227"/>
                  </a:cubicBezTo>
                  <a:cubicBezTo>
                    <a:pt x="664" y="227"/>
                    <a:pt x="664" y="227"/>
                    <a:pt x="664" y="227"/>
                  </a:cubicBezTo>
                  <a:cubicBezTo>
                    <a:pt x="663" y="227"/>
                    <a:pt x="661" y="227"/>
                    <a:pt x="660" y="227"/>
                  </a:cubicBezTo>
                  <a:cubicBezTo>
                    <a:pt x="660" y="227"/>
                    <a:pt x="659" y="228"/>
                    <a:pt x="659" y="228"/>
                  </a:cubicBezTo>
                  <a:cubicBezTo>
                    <a:pt x="659" y="228"/>
                    <a:pt x="660" y="228"/>
                    <a:pt x="660" y="228"/>
                  </a:cubicBezTo>
                  <a:cubicBezTo>
                    <a:pt x="663" y="229"/>
                    <a:pt x="665" y="229"/>
                    <a:pt x="667" y="229"/>
                  </a:cubicBezTo>
                  <a:moveTo>
                    <a:pt x="548" y="1830"/>
                  </a:moveTo>
                  <a:cubicBezTo>
                    <a:pt x="550" y="1830"/>
                    <a:pt x="552" y="1831"/>
                    <a:pt x="553" y="1830"/>
                  </a:cubicBezTo>
                  <a:cubicBezTo>
                    <a:pt x="554" y="1830"/>
                    <a:pt x="554" y="1830"/>
                    <a:pt x="554" y="1830"/>
                  </a:cubicBezTo>
                  <a:cubicBezTo>
                    <a:pt x="554" y="1829"/>
                    <a:pt x="554" y="1829"/>
                    <a:pt x="553" y="1829"/>
                  </a:cubicBezTo>
                  <a:cubicBezTo>
                    <a:pt x="553" y="1828"/>
                    <a:pt x="552" y="1828"/>
                    <a:pt x="551" y="1828"/>
                  </a:cubicBezTo>
                  <a:cubicBezTo>
                    <a:pt x="547" y="1827"/>
                    <a:pt x="543" y="1827"/>
                    <a:pt x="540" y="1827"/>
                  </a:cubicBezTo>
                  <a:cubicBezTo>
                    <a:pt x="533" y="1826"/>
                    <a:pt x="525" y="1827"/>
                    <a:pt x="518" y="1827"/>
                  </a:cubicBezTo>
                  <a:cubicBezTo>
                    <a:pt x="517" y="1827"/>
                    <a:pt x="515" y="1828"/>
                    <a:pt x="515" y="1827"/>
                  </a:cubicBezTo>
                  <a:cubicBezTo>
                    <a:pt x="512" y="1826"/>
                    <a:pt x="510" y="1827"/>
                    <a:pt x="507" y="1827"/>
                  </a:cubicBezTo>
                  <a:cubicBezTo>
                    <a:pt x="506" y="1826"/>
                    <a:pt x="504" y="1827"/>
                    <a:pt x="502" y="1827"/>
                  </a:cubicBezTo>
                  <a:cubicBezTo>
                    <a:pt x="501" y="1827"/>
                    <a:pt x="501" y="1827"/>
                    <a:pt x="501" y="1827"/>
                  </a:cubicBezTo>
                  <a:cubicBezTo>
                    <a:pt x="501" y="1828"/>
                    <a:pt x="501" y="1829"/>
                    <a:pt x="502" y="1829"/>
                  </a:cubicBezTo>
                  <a:cubicBezTo>
                    <a:pt x="506" y="1828"/>
                    <a:pt x="509" y="1830"/>
                    <a:pt x="513" y="1829"/>
                  </a:cubicBezTo>
                  <a:cubicBezTo>
                    <a:pt x="515" y="1829"/>
                    <a:pt x="517" y="1830"/>
                    <a:pt x="517" y="1828"/>
                  </a:cubicBezTo>
                  <a:cubicBezTo>
                    <a:pt x="518" y="1828"/>
                    <a:pt x="519" y="1829"/>
                    <a:pt x="520" y="1828"/>
                  </a:cubicBezTo>
                  <a:cubicBezTo>
                    <a:pt x="521" y="1827"/>
                    <a:pt x="523" y="1828"/>
                    <a:pt x="525" y="1829"/>
                  </a:cubicBezTo>
                  <a:cubicBezTo>
                    <a:pt x="526" y="1829"/>
                    <a:pt x="527" y="1830"/>
                    <a:pt x="528" y="1829"/>
                  </a:cubicBezTo>
                  <a:cubicBezTo>
                    <a:pt x="529" y="1829"/>
                    <a:pt x="530" y="1828"/>
                    <a:pt x="531" y="1829"/>
                  </a:cubicBezTo>
                  <a:cubicBezTo>
                    <a:pt x="531" y="1830"/>
                    <a:pt x="533" y="1828"/>
                    <a:pt x="534" y="1829"/>
                  </a:cubicBezTo>
                  <a:cubicBezTo>
                    <a:pt x="535" y="1830"/>
                    <a:pt x="538" y="1829"/>
                    <a:pt x="538" y="1830"/>
                  </a:cubicBezTo>
                  <a:cubicBezTo>
                    <a:pt x="540" y="1831"/>
                    <a:pt x="542" y="1829"/>
                    <a:pt x="543" y="1830"/>
                  </a:cubicBezTo>
                  <a:cubicBezTo>
                    <a:pt x="544" y="1831"/>
                    <a:pt x="547" y="1830"/>
                    <a:pt x="548" y="1830"/>
                  </a:cubicBezTo>
                  <a:moveTo>
                    <a:pt x="321" y="266"/>
                  </a:moveTo>
                  <a:cubicBezTo>
                    <a:pt x="321" y="266"/>
                    <a:pt x="321" y="266"/>
                    <a:pt x="321" y="266"/>
                  </a:cubicBezTo>
                  <a:cubicBezTo>
                    <a:pt x="322" y="266"/>
                    <a:pt x="322" y="266"/>
                    <a:pt x="322" y="266"/>
                  </a:cubicBezTo>
                  <a:cubicBezTo>
                    <a:pt x="323" y="266"/>
                    <a:pt x="325" y="265"/>
                    <a:pt x="326" y="265"/>
                  </a:cubicBezTo>
                  <a:cubicBezTo>
                    <a:pt x="325" y="264"/>
                    <a:pt x="323" y="265"/>
                    <a:pt x="322" y="265"/>
                  </a:cubicBezTo>
                  <a:cubicBezTo>
                    <a:pt x="322" y="265"/>
                    <a:pt x="322" y="264"/>
                    <a:pt x="321" y="264"/>
                  </a:cubicBezTo>
                  <a:cubicBezTo>
                    <a:pt x="321" y="264"/>
                    <a:pt x="322" y="264"/>
                    <a:pt x="322" y="264"/>
                  </a:cubicBezTo>
                  <a:cubicBezTo>
                    <a:pt x="323" y="263"/>
                    <a:pt x="324" y="263"/>
                    <a:pt x="325" y="262"/>
                  </a:cubicBezTo>
                  <a:cubicBezTo>
                    <a:pt x="326" y="262"/>
                    <a:pt x="326" y="262"/>
                    <a:pt x="327" y="262"/>
                  </a:cubicBezTo>
                  <a:cubicBezTo>
                    <a:pt x="327" y="262"/>
                    <a:pt x="327" y="261"/>
                    <a:pt x="328" y="261"/>
                  </a:cubicBezTo>
                  <a:cubicBezTo>
                    <a:pt x="327" y="261"/>
                    <a:pt x="327" y="261"/>
                    <a:pt x="327" y="261"/>
                  </a:cubicBezTo>
                  <a:cubicBezTo>
                    <a:pt x="326" y="261"/>
                    <a:pt x="326" y="260"/>
                    <a:pt x="325" y="260"/>
                  </a:cubicBezTo>
                  <a:cubicBezTo>
                    <a:pt x="326" y="260"/>
                    <a:pt x="326" y="260"/>
                    <a:pt x="326" y="260"/>
                  </a:cubicBezTo>
                  <a:cubicBezTo>
                    <a:pt x="327" y="261"/>
                    <a:pt x="328" y="258"/>
                    <a:pt x="329" y="260"/>
                  </a:cubicBezTo>
                  <a:cubicBezTo>
                    <a:pt x="330" y="260"/>
                    <a:pt x="331" y="260"/>
                    <a:pt x="332" y="259"/>
                  </a:cubicBezTo>
                  <a:cubicBezTo>
                    <a:pt x="333" y="259"/>
                    <a:pt x="334" y="259"/>
                    <a:pt x="335" y="259"/>
                  </a:cubicBezTo>
                  <a:cubicBezTo>
                    <a:pt x="335" y="259"/>
                    <a:pt x="335" y="259"/>
                    <a:pt x="336" y="258"/>
                  </a:cubicBezTo>
                  <a:cubicBezTo>
                    <a:pt x="335" y="258"/>
                    <a:pt x="335" y="258"/>
                    <a:pt x="335" y="258"/>
                  </a:cubicBezTo>
                  <a:cubicBezTo>
                    <a:pt x="334" y="258"/>
                    <a:pt x="333" y="258"/>
                    <a:pt x="333" y="257"/>
                  </a:cubicBezTo>
                  <a:cubicBezTo>
                    <a:pt x="333" y="255"/>
                    <a:pt x="332" y="256"/>
                    <a:pt x="331" y="257"/>
                  </a:cubicBezTo>
                  <a:cubicBezTo>
                    <a:pt x="331" y="258"/>
                    <a:pt x="330" y="259"/>
                    <a:pt x="330" y="257"/>
                  </a:cubicBezTo>
                  <a:cubicBezTo>
                    <a:pt x="330" y="256"/>
                    <a:pt x="329" y="256"/>
                    <a:pt x="329" y="256"/>
                  </a:cubicBezTo>
                  <a:cubicBezTo>
                    <a:pt x="326" y="256"/>
                    <a:pt x="323" y="256"/>
                    <a:pt x="319" y="259"/>
                  </a:cubicBezTo>
                  <a:cubicBezTo>
                    <a:pt x="319" y="259"/>
                    <a:pt x="318" y="259"/>
                    <a:pt x="318" y="259"/>
                  </a:cubicBezTo>
                  <a:cubicBezTo>
                    <a:pt x="317" y="258"/>
                    <a:pt x="316" y="257"/>
                    <a:pt x="318" y="256"/>
                  </a:cubicBezTo>
                  <a:cubicBezTo>
                    <a:pt x="318" y="256"/>
                    <a:pt x="318" y="256"/>
                    <a:pt x="318" y="255"/>
                  </a:cubicBezTo>
                  <a:cubicBezTo>
                    <a:pt x="318" y="255"/>
                    <a:pt x="317" y="255"/>
                    <a:pt x="317" y="255"/>
                  </a:cubicBezTo>
                  <a:cubicBezTo>
                    <a:pt x="316" y="256"/>
                    <a:pt x="314" y="257"/>
                    <a:pt x="314" y="257"/>
                  </a:cubicBezTo>
                  <a:cubicBezTo>
                    <a:pt x="313" y="256"/>
                    <a:pt x="311" y="256"/>
                    <a:pt x="310" y="256"/>
                  </a:cubicBezTo>
                  <a:cubicBezTo>
                    <a:pt x="308" y="258"/>
                    <a:pt x="308" y="255"/>
                    <a:pt x="306" y="256"/>
                  </a:cubicBezTo>
                  <a:cubicBezTo>
                    <a:pt x="306" y="256"/>
                    <a:pt x="305" y="256"/>
                    <a:pt x="305" y="256"/>
                  </a:cubicBezTo>
                  <a:cubicBezTo>
                    <a:pt x="305" y="257"/>
                    <a:pt x="306" y="257"/>
                    <a:pt x="306" y="257"/>
                  </a:cubicBezTo>
                  <a:cubicBezTo>
                    <a:pt x="307" y="258"/>
                    <a:pt x="309" y="258"/>
                    <a:pt x="309" y="260"/>
                  </a:cubicBezTo>
                  <a:cubicBezTo>
                    <a:pt x="309" y="260"/>
                    <a:pt x="309" y="261"/>
                    <a:pt x="310" y="261"/>
                  </a:cubicBezTo>
                  <a:cubicBezTo>
                    <a:pt x="315" y="261"/>
                    <a:pt x="317" y="261"/>
                    <a:pt x="322" y="258"/>
                  </a:cubicBezTo>
                  <a:cubicBezTo>
                    <a:pt x="323" y="258"/>
                    <a:pt x="324" y="258"/>
                    <a:pt x="324" y="258"/>
                  </a:cubicBezTo>
                  <a:cubicBezTo>
                    <a:pt x="323" y="259"/>
                    <a:pt x="323" y="260"/>
                    <a:pt x="324" y="260"/>
                  </a:cubicBezTo>
                  <a:cubicBezTo>
                    <a:pt x="323" y="260"/>
                    <a:pt x="323" y="261"/>
                    <a:pt x="323" y="261"/>
                  </a:cubicBezTo>
                  <a:cubicBezTo>
                    <a:pt x="321" y="261"/>
                    <a:pt x="321" y="261"/>
                    <a:pt x="319" y="264"/>
                  </a:cubicBezTo>
                  <a:cubicBezTo>
                    <a:pt x="319" y="264"/>
                    <a:pt x="318" y="265"/>
                    <a:pt x="317" y="264"/>
                  </a:cubicBezTo>
                  <a:cubicBezTo>
                    <a:pt x="317" y="264"/>
                    <a:pt x="317" y="264"/>
                    <a:pt x="316" y="264"/>
                  </a:cubicBezTo>
                  <a:cubicBezTo>
                    <a:pt x="317" y="265"/>
                    <a:pt x="317" y="266"/>
                    <a:pt x="317" y="266"/>
                  </a:cubicBezTo>
                  <a:cubicBezTo>
                    <a:pt x="318" y="266"/>
                    <a:pt x="320" y="266"/>
                    <a:pt x="321" y="266"/>
                  </a:cubicBezTo>
                  <a:moveTo>
                    <a:pt x="591" y="242"/>
                  </a:moveTo>
                  <a:cubicBezTo>
                    <a:pt x="593" y="242"/>
                    <a:pt x="598" y="241"/>
                    <a:pt x="598" y="241"/>
                  </a:cubicBezTo>
                  <a:cubicBezTo>
                    <a:pt x="600" y="241"/>
                    <a:pt x="600" y="240"/>
                    <a:pt x="600" y="239"/>
                  </a:cubicBezTo>
                  <a:cubicBezTo>
                    <a:pt x="600" y="237"/>
                    <a:pt x="599" y="238"/>
                    <a:pt x="598" y="238"/>
                  </a:cubicBezTo>
                  <a:cubicBezTo>
                    <a:pt x="591" y="238"/>
                    <a:pt x="585" y="238"/>
                    <a:pt x="578" y="238"/>
                  </a:cubicBezTo>
                  <a:cubicBezTo>
                    <a:pt x="577" y="238"/>
                    <a:pt x="576" y="238"/>
                    <a:pt x="574" y="237"/>
                  </a:cubicBezTo>
                  <a:cubicBezTo>
                    <a:pt x="574" y="237"/>
                    <a:pt x="572" y="237"/>
                    <a:pt x="571" y="237"/>
                  </a:cubicBezTo>
                  <a:cubicBezTo>
                    <a:pt x="571" y="237"/>
                    <a:pt x="570" y="237"/>
                    <a:pt x="570" y="237"/>
                  </a:cubicBezTo>
                  <a:cubicBezTo>
                    <a:pt x="570" y="238"/>
                    <a:pt x="570" y="238"/>
                    <a:pt x="571" y="239"/>
                  </a:cubicBezTo>
                  <a:cubicBezTo>
                    <a:pt x="571" y="239"/>
                    <a:pt x="571" y="239"/>
                    <a:pt x="572" y="239"/>
                  </a:cubicBezTo>
                  <a:cubicBezTo>
                    <a:pt x="571" y="239"/>
                    <a:pt x="571" y="240"/>
                    <a:pt x="571" y="240"/>
                  </a:cubicBezTo>
                  <a:cubicBezTo>
                    <a:pt x="570" y="240"/>
                    <a:pt x="570" y="240"/>
                    <a:pt x="569" y="240"/>
                  </a:cubicBezTo>
                  <a:cubicBezTo>
                    <a:pt x="569" y="240"/>
                    <a:pt x="568" y="240"/>
                    <a:pt x="568" y="240"/>
                  </a:cubicBezTo>
                  <a:cubicBezTo>
                    <a:pt x="569" y="241"/>
                    <a:pt x="569" y="242"/>
                    <a:pt x="570" y="242"/>
                  </a:cubicBezTo>
                  <a:cubicBezTo>
                    <a:pt x="571" y="242"/>
                    <a:pt x="571" y="241"/>
                    <a:pt x="572" y="241"/>
                  </a:cubicBezTo>
                  <a:cubicBezTo>
                    <a:pt x="573" y="241"/>
                    <a:pt x="573" y="241"/>
                    <a:pt x="574" y="241"/>
                  </a:cubicBezTo>
                  <a:cubicBezTo>
                    <a:pt x="573" y="241"/>
                    <a:pt x="573" y="241"/>
                    <a:pt x="572" y="242"/>
                  </a:cubicBezTo>
                  <a:cubicBezTo>
                    <a:pt x="572" y="242"/>
                    <a:pt x="572" y="243"/>
                    <a:pt x="572" y="243"/>
                  </a:cubicBezTo>
                  <a:cubicBezTo>
                    <a:pt x="575" y="243"/>
                    <a:pt x="578" y="242"/>
                    <a:pt x="580" y="241"/>
                  </a:cubicBezTo>
                  <a:cubicBezTo>
                    <a:pt x="582" y="240"/>
                    <a:pt x="581" y="239"/>
                    <a:pt x="582" y="239"/>
                  </a:cubicBezTo>
                  <a:cubicBezTo>
                    <a:pt x="583" y="239"/>
                    <a:pt x="583" y="240"/>
                    <a:pt x="584" y="241"/>
                  </a:cubicBezTo>
                  <a:cubicBezTo>
                    <a:pt x="585" y="242"/>
                    <a:pt x="585" y="242"/>
                    <a:pt x="586" y="243"/>
                  </a:cubicBezTo>
                  <a:cubicBezTo>
                    <a:pt x="587" y="243"/>
                    <a:pt x="587" y="242"/>
                    <a:pt x="588" y="242"/>
                  </a:cubicBezTo>
                  <a:cubicBezTo>
                    <a:pt x="588" y="242"/>
                    <a:pt x="588" y="241"/>
                    <a:pt x="588" y="241"/>
                  </a:cubicBezTo>
                  <a:cubicBezTo>
                    <a:pt x="588" y="241"/>
                    <a:pt x="589" y="241"/>
                    <a:pt x="589" y="241"/>
                  </a:cubicBezTo>
                  <a:cubicBezTo>
                    <a:pt x="590" y="242"/>
                    <a:pt x="591" y="242"/>
                    <a:pt x="591" y="242"/>
                  </a:cubicBezTo>
                  <a:moveTo>
                    <a:pt x="856" y="1838"/>
                  </a:moveTo>
                  <a:cubicBezTo>
                    <a:pt x="859" y="1838"/>
                    <a:pt x="860" y="1837"/>
                    <a:pt x="861" y="1835"/>
                  </a:cubicBezTo>
                  <a:cubicBezTo>
                    <a:pt x="861" y="1834"/>
                    <a:pt x="861" y="1833"/>
                    <a:pt x="861" y="1833"/>
                  </a:cubicBezTo>
                  <a:cubicBezTo>
                    <a:pt x="861" y="1832"/>
                    <a:pt x="860" y="1832"/>
                    <a:pt x="860" y="1831"/>
                  </a:cubicBezTo>
                  <a:cubicBezTo>
                    <a:pt x="858" y="1833"/>
                    <a:pt x="857" y="1829"/>
                    <a:pt x="855" y="1831"/>
                  </a:cubicBezTo>
                  <a:cubicBezTo>
                    <a:pt x="854" y="1831"/>
                    <a:pt x="854" y="1831"/>
                    <a:pt x="853" y="1831"/>
                  </a:cubicBezTo>
                  <a:cubicBezTo>
                    <a:pt x="853" y="1831"/>
                    <a:pt x="852" y="1831"/>
                    <a:pt x="852" y="1831"/>
                  </a:cubicBezTo>
                  <a:cubicBezTo>
                    <a:pt x="851" y="1832"/>
                    <a:pt x="852" y="1832"/>
                    <a:pt x="852" y="1833"/>
                  </a:cubicBezTo>
                  <a:cubicBezTo>
                    <a:pt x="852" y="1833"/>
                    <a:pt x="853" y="1833"/>
                    <a:pt x="853" y="1833"/>
                  </a:cubicBezTo>
                  <a:cubicBezTo>
                    <a:pt x="853" y="1834"/>
                    <a:pt x="854" y="1834"/>
                    <a:pt x="854" y="1835"/>
                  </a:cubicBezTo>
                  <a:cubicBezTo>
                    <a:pt x="854" y="1835"/>
                    <a:pt x="853" y="1835"/>
                    <a:pt x="853" y="1835"/>
                  </a:cubicBezTo>
                  <a:cubicBezTo>
                    <a:pt x="851" y="1835"/>
                    <a:pt x="850" y="1835"/>
                    <a:pt x="849" y="1836"/>
                  </a:cubicBezTo>
                  <a:cubicBezTo>
                    <a:pt x="847" y="1837"/>
                    <a:pt x="845" y="1836"/>
                    <a:pt x="844" y="1836"/>
                  </a:cubicBezTo>
                  <a:cubicBezTo>
                    <a:pt x="842" y="1837"/>
                    <a:pt x="840" y="1837"/>
                    <a:pt x="838" y="1837"/>
                  </a:cubicBezTo>
                  <a:cubicBezTo>
                    <a:pt x="837" y="1837"/>
                    <a:pt x="836" y="1837"/>
                    <a:pt x="835" y="1837"/>
                  </a:cubicBezTo>
                  <a:cubicBezTo>
                    <a:pt x="835" y="1837"/>
                    <a:pt x="834" y="1838"/>
                    <a:pt x="834" y="1838"/>
                  </a:cubicBezTo>
                  <a:cubicBezTo>
                    <a:pt x="834" y="1839"/>
                    <a:pt x="835" y="1839"/>
                    <a:pt x="835" y="1839"/>
                  </a:cubicBezTo>
                  <a:cubicBezTo>
                    <a:pt x="836" y="1839"/>
                    <a:pt x="837" y="1839"/>
                    <a:pt x="837" y="1841"/>
                  </a:cubicBezTo>
                  <a:cubicBezTo>
                    <a:pt x="838" y="1840"/>
                    <a:pt x="838" y="1840"/>
                    <a:pt x="839" y="1839"/>
                  </a:cubicBezTo>
                  <a:cubicBezTo>
                    <a:pt x="840" y="1839"/>
                    <a:pt x="840" y="1839"/>
                    <a:pt x="841" y="1839"/>
                  </a:cubicBezTo>
                  <a:cubicBezTo>
                    <a:pt x="842" y="1839"/>
                    <a:pt x="844" y="1839"/>
                    <a:pt x="845" y="1838"/>
                  </a:cubicBezTo>
                  <a:cubicBezTo>
                    <a:pt x="846" y="1838"/>
                    <a:pt x="847" y="1838"/>
                    <a:pt x="848" y="1838"/>
                  </a:cubicBezTo>
                  <a:cubicBezTo>
                    <a:pt x="849" y="1840"/>
                    <a:pt x="850" y="1838"/>
                    <a:pt x="850" y="1838"/>
                  </a:cubicBezTo>
                  <a:cubicBezTo>
                    <a:pt x="850" y="1836"/>
                    <a:pt x="851" y="1837"/>
                    <a:pt x="852" y="1837"/>
                  </a:cubicBezTo>
                  <a:cubicBezTo>
                    <a:pt x="853" y="1838"/>
                    <a:pt x="855" y="1838"/>
                    <a:pt x="856" y="1838"/>
                  </a:cubicBezTo>
                  <a:moveTo>
                    <a:pt x="1086" y="298"/>
                  </a:moveTo>
                  <a:cubicBezTo>
                    <a:pt x="1087" y="297"/>
                    <a:pt x="1088" y="297"/>
                    <a:pt x="1089" y="296"/>
                  </a:cubicBezTo>
                  <a:cubicBezTo>
                    <a:pt x="1090" y="296"/>
                    <a:pt x="1091" y="297"/>
                    <a:pt x="1091" y="296"/>
                  </a:cubicBezTo>
                  <a:cubicBezTo>
                    <a:pt x="1092" y="296"/>
                    <a:pt x="1093" y="295"/>
                    <a:pt x="1093" y="296"/>
                  </a:cubicBezTo>
                  <a:cubicBezTo>
                    <a:pt x="1094" y="296"/>
                    <a:pt x="1095" y="295"/>
                    <a:pt x="1095" y="294"/>
                  </a:cubicBezTo>
                  <a:cubicBezTo>
                    <a:pt x="1094" y="293"/>
                    <a:pt x="1094" y="295"/>
                    <a:pt x="1093" y="294"/>
                  </a:cubicBezTo>
                  <a:cubicBezTo>
                    <a:pt x="1093" y="294"/>
                    <a:pt x="1092" y="295"/>
                    <a:pt x="1092" y="294"/>
                  </a:cubicBezTo>
                  <a:cubicBezTo>
                    <a:pt x="1090" y="293"/>
                    <a:pt x="1088" y="294"/>
                    <a:pt x="1086" y="293"/>
                  </a:cubicBezTo>
                  <a:cubicBezTo>
                    <a:pt x="1081" y="293"/>
                    <a:pt x="1077" y="295"/>
                    <a:pt x="1072" y="294"/>
                  </a:cubicBezTo>
                  <a:cubicBezTo>
                    <a:pt x="1071" y="293"/>
                    <a:pt x="1071" y="294"/>
                    <a:pt x="1070" y="294"/>
                  </a:cubicBezTo>
                  <a:cubicBezTo>
                    <a:pt x="1066" y="295"/>
                    <a:pt x="1062" y="295"/>
                    <a:pt x="1059" y="294"/>
                  </a:cubicBezTo>
                  <a:cubicBezTo>
                    <a:pt x="1058" y="294"/>
                    <a:pt x="1058" y="293"/>
                    <a:pt x="1058" y="294"/>
                  </a:cubicBezTo>
                  <a:cubicBezTo>
                    <a:pt x="1058" y="295"/>
                    <a:pt x="1058" y="295"/>
                    <a:pt x="1058" y="295"/>
                  </a:cubicBezTo>
                  <a:cubicBezTo>
                    <a:pt x="1059" y="296"/>
                    <a:pt x="1061" y="297"/>
                    <a:pt x="1062" y="296"/>
                  </a:cubicBezTo>
                  <a:cubicBezTo>
                    <a:pt x="1063" y="296"/>
                    <a:pt x="1063" y="296"/>
                    <a:pt x="1064" y="296"/>
                  </a:cubicBezTo>
                  <a:cubicBezTo>
                    <a:pt x="1065" y="297"/>
                    <a:pt x="1067" y="296"/>
                    <a:pt x="1068" y="296"/>
                  </a:cubicBezTo>
                  <a:cubicBezTo>
                    <a:pt x="1068" y="296"/>
                    <a:pt x="1069" y="296"/>
                    <a:pt x="1069" y="296"/>
                  </a:cubicBezTo>
                  <a:cubicBezTo>
                    <a:pt x="1071" y="295"/>
                    <a:pt x="1073" y="295"/>
                    <a:pt x="1074" y="296"/>
                  </a:cubicBezTo>
                  <a:cubicBezTo>
                    <a:pt x="1078" y="298"/>
                    <a:pt x="1083" y="295"/>
                    <a:pt x="1086" y="298"/>
                  </a:cubicBezTo>
                  <a:moveTo>
                    <a:pt x="546" y="261"/>
                  </a:moveTo>
                  <a:cubicBezTo>
                    <a:pt x="547" y="261"/>
                    <a:pt x="549" y="261"/>
                    <a:pt x="549" y="260"/>
                  </a:cubicBezTo>
                  <a:cubicBezTo>
                    <a:pt x="549" y="258"/>
                    <a:pt x="550" y="259"/>
                    <a:pt x="551" y="259"/>
                  </a:cubicBezTo>
                  <a:cubicBezTo>
                    <a:pt x="552" y="259"/>
                    <a:pt x="553" y="259"/>
                    <a:pt x="554" y="259"/>
                  </a:cubicBezTo>
                  <a:cubicBezTo>
                    <a:pt x="554" y="259"/>
                    <a:pt x="554" y="258"/>
                    <a:pt x="554" y="258"/>
                  </a:cubicBezTo>
                  <a:cubicBezTo>
                    <a:pt x="553" y="257"/>
                    <a:pt x="553" y="255"/>
                    <a:pt x="552" y="255"/>
                  </a:cubicBezTo>
                  <a:cubicBezTo>
                    <a:pt x="548" y="255"/>
                    <a:pt x="544" y="254"/>
                    <a:pt x="540" y="257"/>
                  </a:cubicBezTo>
                  <a:cubicBezTo>
                    <a:pt x="539" y="258"/>
                    <a:pt x="538" y="258"/>
                    <a:pt x="537" y="258"/>
                  </a:cubicBezTo>
                  <a:cubicBezTo>
                    <a:pt x="536" y="257"/>
                    <a:pt x="534" y="256"/>
                    <a:pt x="534" y="259"/>
                  </a:cubicBezTo>
                  <a:cubicBezTo>
                    <a:pt x="534" y="259"/>
                    <a:pt x="533" y="259"/>
                    <a:pt x="532" y="259"/>
                  </a:cubicBezTo>
                  <a:cubicBezTo>
                    <a:pt x="533" y="260"/>
                    <a:pt x="533" y="260"/>
                    <a:pt x="534" y="260"/>
                  </a:cubicBezTo>
                  <a:cubicBezTo>
                    <a:pt x="535" y="260"/>
                    <a:pt x="535" y="260"/>
                    <a:pt x="536" y="260"/>
                  </a:cubicBezTo>
                  <a:cubicBezTo>
                    <a:pt x="537" y="261"/>
                    <a:pt x="537" y="261"/>
                    <a:pt x="538" y="261"/>
                  </a:cubicBezTo>
                  <a:cubicBezTo>
                    <a:pt x="540" y="260"/>
                    <a:pt x="542" y="260"/>
                    <a:pt x="544" y="260"/>
                  </a:cubicBezTo>
                  <a:cubicBezTo>
                    <a:pt x="545" y="261"/>
                    <a:pt x="545" y="261"/>
                    <a:pt x="546" y="261"/>
                  </a:cubicBezTo>
                  <a:moveTo>
                    <a:pt x="861" y="1839"/>
                  </a:moveTo>
                  <a:cubicBezTo>
                    <a:pt x="860" y="1839"/>
                    <a:pt x="859" y="1840"/>
                    <a:pt x="858" y="1840"/>
                  </a:cubicBezTo>
                  <a:cubicBezTo>
                    <a:pt x="856" y="1838"/>
                    <a:pt x="856" y="1839"/>
                    <a:pt x="856" y="1841"/>
                  </a:cubicBezTo>
                  <a:cubicBezTo>
                    <a:pt x="856" y="1841"/>
                    <a:pt x="856" y="1842"/>
                    <a:pt x="855" y="1842"/>
                  </a:cubicBezTo>
                  <a:cubicBezTo>
                    <a:pt x="855" y="1842"/>
                    <a:pt x="855" y="1841"/>
                    <a:pt x="855" y="1841"/>
                  </a:cubicBezTo>
                  <a:cubicBezTo>
                    <a:pt x="855" y="1841"/>
                    <a:pt x="855" y="1840"/>
                    <a:pt x="855" y="1840"/>
                  </a:cubicBezTo>
                  <a:cubicBezTo>
                    <a:pt x="853" y="1840"/>
                    <a:pt x="851" y="1840"/>
                    <a:pt x="849" y="1840"/>
                  </a:cubicBezTo>
                  <a:cubicBezTo>
                    <a:pt x="849" y="1840"/>
                    <a:pt x="848" y="1841"/>
                    <a:pt x="847" y="1842"/>
                  </a:cubicBezTo>
                  <a:cubicBezTo>
                    <a:pt x="848" y="1843"/>
                    <a:pt x="848" y="1844"/>
                    <a:pt x="848" y="1845"/>
                  </a:cubicBezTo>
                  <a:cubicBezTo>
                    <a:pt x="848" y="1846"/>
                    <a:pt x="849" y="1846"/>
                    <a:pt x="850" y="1846"/>
                  </a:cubicBezTo>
                  <a:cubicBezTo>
                    <a:pt x="851" y="1844"/>
                    <a:pt x="853" y="1845"/>
                    <a:pt x="855" y="1845"/>
                  </a:cubicBezTo>
                  <a:cubicBezTo>
                    <a:pt x="856" y="1845"/>
                    <a:pt x="856" y="1844"/>
                    <a:pt x="856" y="1844"/>
                  </a:cubicBezTo>
                  <a:cubicBezTo>
                    <a:pt x="856" y="1844"/>
                    <a:pt x="855" y="1844"/>
                    <a:pt x="855" y="1844"/>
                  </a:cubicBezTo>
                  <a:cubicBezTo>
                    <a:pt x="855" y="1844"/>
                    <a:pt x="854" y="1844"/>
                    <a:pt x="854" y="1844"/>
                  </a:cubicBezTo>
                  <a:cubicBezTo>
                    <a:pt x="854" y="1843"/>
                    <a:pt x="854" y="1843"/>
                    <a:pt x="855" y="1843"/>
                  </a:cubicBezTo>
                  <a:cubicBezTo>
                    <a:pt x="856" y="1843"/>
                    <a:pt x="858" y="1843"/>
                    <a:pt x="860" y="1843"/>
                  </a:cubicBezTo>
                  <a:cubicBezTo>
                    <a:pt x="860" y="1843"/>
                    <a:pt x="860" y="1842"/>
                    <a:pt x="860" y="1842"/>
                  </a:cubicBezTo>
                  <a:cubicBezTo>
                    <a:pt x="860" y="1842"/>
                    <a:pt x="859" y="1841"/>
                    <a:pt x="860" y="1841"/>
                  </a:cubicBezTo>
                  <a:cubicBezTo>
                    <a:pt x="864" y="1842"/>
                    <a:pt x="867" y="1838"/>
                    <a:pt x="871" y="1841"/>
                  </a:cubicBezTo>
                  <a:cubicBezTo>
                    <a:pt x="871" y="1841"/>
                    <a:pt x="872" y="1840"/>
                    <a:pt x="873" y="1840"/>
                  </a:cubicBezTo>
                  <a:cubicBezTo>
                    <a:pt x="873" y="1839"/>
                    <a:pt x="873" y="1838"/>
                    <a:pt x="875" y="1838"/>
                  </a:cubicBezTo>
                  <a:cubicBezTo>
                    <a:pt x="875" y="1838"/>
                    <a:pt x="875" y="1838"/>
                    <a:pt x="875" y="1837"/>
                  </a:cubicBezTo>
                  <a:cubicBezTo>
                    <a:pt x="873" y="1838"/>
                    <a:pt x="872" y="1838"/>
                    <a:pt x="870" y="1838"/>
                  </a:cubicBezTo>
                  <a:cubicBezTo>
                    <a:pt x="871" y="1840"/>
                    <a:pt x="869" y="1839"/>
                    <a:pt x="868" y="1839"/>
                  </a:cubicBezTo>
                  <a:cubicBezTo>
                    <a:pt x="866" y="1839"/>
                    <a:pt x="864" y="1839"/>
                    <a:pt x="862" y="1840"/>
                  </a:cubicBezTo>
                  <a:cubicBezTo>
                    <a:pt x="862" y="1840"/>
                    <a:pt x="861" y="1840"/>
                    <a:pt x="861" y="1839"/>
                  </a:cubicBezTo>
                  <a:moveTo>
                    <a:pt x="1138" y="221"/>
                  </a:moveTo>
                  <a:cubicBezTo>
                    <a:pt x="1138" y="221"/>
                    <a:pt x="1138" y="221"/>
                    <a:pt x="1137" y="221"/>
                  </a:cubicBezTo>
                  <a:cubicBezTo>
                    <a:pt x="1136" y="221"/>
                    <a:pt x="1135" y="221"/>
                    <a:pt x="1134" y="221"/>
                  </a:cubicBezTo>
                  <a:cubicBezTo>
                    <a:pt x="1132" y="223"/>
                    <a:pt x="1129" y="222"/>
                    <a:pt x="1126" y="223"/>
                  </a:cubicBezTo>
                  <a:cubicBezTo>
                    <a:pt x="1125" y="223"/>
                    <a:pt x="1125" y="222"/>
                    <a:pt x="1125" y="221"/>
                  </a:cubicBezTo>
                  <a:cubicBezTo>
                    <a:pt x="1125" y="220"/>
                    <a:pt x="1124" y="219"/>
                    <a:pt x="1123" y="219"/>
                  </a:cubicBezTo>
                  <a:cubicBezTo>
                    <a:pt x="1122" y="219"/>
                    <a:pt x="1122" y="219"/>
                    <a:pt x="1121" y="219"/>
                  </a:cubicBezTo>
                  <a:cubicBezTo>
                    <a:pt x="1121" y="219"/>
                    <a:pt x="1121" y="220"/>
                    <a:pt x="1122" y="220"/>
                  </a:cubicBezTo>
                  <a:cubicBezTo>
                    <a:pt x="1123" y="222"/>
                    <a:pt x="1123" y="221"/>
                    <a:pt x="1121" y="223"/>
                  </a:cubicBezTo>
                  <a:cubicBezTo>
                    <a:pt x="1120" y="224"/>
                    <a:pt x="1119" y="223"/>
                    <a:pt x="1117" y="223"/>
                  </a:cubicBezTo>
                  <a:cubicBezTo>
                    <a:pt x="1117" y="224"/>
                    <a:pt x="1117" y="224"/>
                    <a:pt x="1116" y="224"/>
                  </a:cubicBezTo>
                  <a:cubicBezTo>
                    <a:pt x="1116" y="224"/>
                    <a:pt x="1117" y="224"/>
                    <a:pt x="1117" y="224"/>
                  </a:cubicBezTo>
                  <a:cubicBezTo>
                    <a:pt x="1120" y="224"/>
                    <a:pt x="1122" y="224"/>
                    <a:pt x="1124" y="226"/>
                  </a:cubicBezTo>
                  <a:cubicBezTo>
                    <a:pt x="1125" y="227"/>
                    <a:pt x="1126" y="226"/>
                    <a:pt x="1126" y="226"/>
                  </a:cubicBezTo>
                  <a:cubicBezTo>
                    <a:pt x="1126" y="226"/>
                    <a:pt x="1126" y="226"/>
                    <a:pt x="1126" y="226"/>
                  </a:cubicBezTo>
                  <a:cubicBezTo>
                    <a:pt x="1125" y="224"/>
                    <a:pt x="1126" y="224"/>
                    <a:pt x="1127" y="225"/>
                  </a:cubicBezTo>
                  <a:cubicBezTo>
                    <a:pt x="1129" y="225"/>
                    <a:pt x="1131" y="227"/>
                    <a:pt x="1133" y="226"/>
                  </a:cubicBezTo>
                  <a:cubicBezTo>
                    <a:pt x="1134" y="226"/>
                    <a:pt x="1136" y="226"/>
                    <a:pt x="1138" y="225"/>
                  </a:cubicBezTo>
                  <a:cubicBezTo>
                    <a:pt x="1138" y="225"/>
                    <a:pt x="1139" y="225"/>
                    <a:pt x="1139" y="225"/>
                  </a:cubicBezTo>
                  <a:cubicBezTo>
                    <a:pt x="1139" y="224"/>
                    <a:pt x="1138" y="224"/>
                    <a:pt x="1138" y="224"/>
                  </a:cubicBezTo>
                  <a:cubicBezTo>
                    <a:pt x="1137" y="223"/>
                    <a:pt x="1135" y="223"/>
                    <a:pt x="1137" y="222"/>
                  </a:cubicBezTo>
                  <a:cubicBezTo>
                    <a:pt x="1138" y="222"/>
                    <a:pt x="1138" y="221"/>
                    <a:pt x="1138" y="221"/>
                  </a:cubicBezTo>
                  <a:moveTo>
                    <a:pt x="450" y="1827"/>
                  </a:moveTo>
                  <a:cubicBezTo>
                    <a:pt x="446" y="1827"/>
                    <a:pt x="441" y="1827"/>
                    <a:pt x="437" y="1827"/>
                  </a:cubicBezTo>
                  <a:cubicBezTo>
                    <a:pt x="437" y="1827"/>
                    <a:pt x="436" y="1827"/>
                    <a:pt x="436" y="1827"/>
                  </a:cubicBezTo>
                  <a:cubicBezTo>
                    <a:pt x="436" y="1828"/>
                    <a:pt x="436" y="1828"/>
                    <a:pt x="437" y="1828"/>
                  </a:cubicBezTo>
                  <a:cubicBezTo>
                    <a:pt x="438" y="1829"/>
                    <a:pt x="439" y="1828"/>
                    <a:pt x="440" y="1828"/>
                  </a:cubicBezTo>
                  <a:cubicBezTo>
                    <a:pt x="441" y="1828"/>
                    <a:pt x="441" y="1828"/>
                    <a:pt x="442" y="1828"/>
                  </a:cubicBezTo>
                  <a:cubicBezTo>
                    <a:pt x="443" y="1829"/>
                    <a:pt x="444" y="1828"/>
                    <a:pt x="445" y="1828"/>
                  </a:cubicBezTo>
                  <a:cubicBezTo>
                    <a:pt x="447" y="1829"/>
                    <a:pt x="449" y="1828"/>
                    <a:pt x="450" y="1829"/>
                  </a:cubicBezTo>
                  <a:cubicBezTo>
                    <a:pt x="452" y="1830"/>
                    <a:pt x="453" y="1827"/>
                    <a:pt x="454" y="1829"/>
                  </a:cubicBezTo>
                  <a:cubicBezTo>
                    <a:pt x="454" y="1829"/>
                    <a:pt x="454" y="1828"/>
                    <a:pt x="455" y="1829"/>
                  </a:cubicBezTo>
                  <a:cubicBezTo>
                    <a:pt x="458" y="1830"/>
                    <a:pt x="461" y="1829"/>
                    <a:pt x="465" y="1829"/>
                  </a:cubicBezTo>
                  <a:cubicBezTo>
                    <a:pt x="465" y="1830"/>
                    <a:pt x="466" y="1829"/>
                    <a:pt x="466" y="1829"/>
                  </a:cubicBezTo>
                  <a:cubicBezTo>
                    <a:pt x="466" y="1828"/>
                    <a:pt x="466" y="1827"/>
                    <a:pt x="465" y="1827"/>
                  </a:cubicBezTo>
                  <a:cubicBezTo>
                    <a:pt x="464" y="1827"/>
                    <a:pt x="464" y="1827"/>
                    <a:pt x="463" y="1827"/>
                  </a:cubicBezTo>
                  <a:cubicBezTo>
                    <a:pt x="459" y="1827"/>
                    <a:pt x="454" y="1827"/>
                    <a:pt x="450" y="1827"/>
                  </a:cubicBezTo>
                  <a:moveTo>
                    <a:pt x="667" y="283"/>
                  </a:moveTo>
                  <a:cubicBezTo>
                    <a:pt x="667" y="282"/>
                    <a:pt x="666" y="282"/>
                    <a:pt x="666" y="282"/>
                  </a:cubicBezTo>
                  <a:cubicBezTo>
                    <a:pt x="665" y="282"/>
                    <a:pt x="664" y="282"/>
                    <a:pt x="663" y="283"/>
                  </a:cubicBezTo>
                  <a:cubicBezTo>
                    <a:pt x="662" y="283"/>
                    <a:pt x="660" y="283"/>
                    <a:pt x="660" y="283"/>
                  </a:cubicBezTo>
                  <a:cubicBezTo>
                    <a:pt x="660" y="279"/>
                    <a:pt x="657" y="282"/>
                    <a:pt x="656" y="281"/>
                  </a:cubicBezTo>
                  <a:cubicBezTo>
                    <a:pt x="655" y="284"/>
                    <a:pt x="652" y="282"/>
                    <a:pt x="650" y="283"/>
                  </a:cubicBezTo>
                  <a:cubicBezTo>
                    <a:pt x="646" y="281"/>
                    <a:pt x="646" y="281"/>
                    <a:pt x="646" y="281"/>
                  </a:cubicBezTo>
                  <a:cubicBezTo>
                    <a:pt x="645" y="281"/>
                    <a:pt x="645" y="281"/>
                    <a:pt x="645" y="281"/>
                  </a:cubicBezTo>
                  <a:cubicBezTo>
                    <a:pt x="645" y="282"/>
                    <a:pt x="644" y="282"/>
                    <a:pt x="644" y="283"/>
                  </a:cubicBezTo>
                  <a:cubicBezTo>
                    <a:pt x="644" y="283"/>
                    <a:pt x="643" y="284"/>
                    <a:pt x="643" y="284"/>
                  </a:cubicBezTo>
                  <a:cubicBezTo>
                    <a:pt x="643" y="283"/>
                    <a:pt x="643" y="283"/>
                    <a:pt x="643" y="283"/>
                  </a:cubicBezTo>
                  <a:cubicBezTo>
                    <a:pt x="642" y="281"/>
                    <a:pt x="639" y="283"/>
                    <a:pt x="640" y="280"/>
                  </a:cubicBezTo>
                  <a:cubicBezTo>
                    <a:pt x="639" y="281"/>
                    <a:pt x="639" y="281"/>
                    <a:pt x="639" y="281"/>
                  </a:cubicBezTo>
                  <a:cubicBezTo>
                    <a:pt x="639" y="283"/>
                    <a:pt x="636" y="282"/>
                    <a:pt x="637" y="283"/>
                  </a:cubicBezTo>
                  <a:cubicBezTo>
                    <a:pt x="638" y="284"/>
                    <a:pt x="639" y="284"/>
                    <a:pt x="640" y="284"/>
                  </a:cubicBezTo>
                  <a:cubicBezTo>
                    <a:pt x="641" y="284"/>
                    <a:pt x="641" y="284"/>
                    <a:pt x="642" y="284"/>
                  </a:cubicBezTo>
                  <a:cubicBezTo>
                    <a:pt x="643" y="285"/>
                    <a:pt x="645" y="285"/>
                    <a:pt x="646" y="285"/>
                  </a:cubicBezTo>
                  <a:cubicBezTo>
                    <a:pt x="647" y="284"/>
                    <a:pt x="648" y="284"/>
                    <a:pt x="649" y="284"/>
                  </a:cubicBezTo>
                  <a:cubicBezTo>
                    <a:pt x="653" y="284"/>
                    <a:pt x="657" y="284"/>
                    <a:pt x="661" y="284"/>
                  </a:cubicBezTo>
                  <a:cubicBezTo>
                    <a:pt x="662" y="284"/>
                    <a:pt x="663" y="284"/>
                    <a:pt x="663" y="286"/>
                  </a:cubicBezTo>
                  <a:cubicBezTo>
                    <a:pt x="663" y="287"/>
                    <a:pt x="665" y="287"/>
                    <a:pt x="666" y="287"/>
                  </a:cubicBezTo>
                  <a:cubicBezTo>
                    <a:pt x="666" y="285"/>
                    <a:pt x="666" y="284"/>
                    <a:pt x="667" y="283"/>
                  </a:cubicBezTo>
                  <a:moveTo>
                    <a:pt x="552" y="239"/>
                  </a:moveTo>
                  <a:cubicBezTo>
                    <a:pt x="554" y="240"/>
                    <a:pt x="556" y="240"/>
                    <a:pt x="558" y="241"/>
                  </a:cubicBezTo>
                  <a:cubicBezTo>
                    <a:pt x="559" y="241"/>
                    <a:pt x="560" y="239"/>
                    <a:pt x="561" y="240"/>
                  </a:cubicBezTo>
                  <a:cubicBezTo>
                    <a:pt x="562" y="241"/>
                    <a:pt x="563" y="240"/>
                    <a:pt x="564" y="240"/>
                  </a:cubicBezTo>
                  <a:cubicBezTo>
                    <a:pt x="565" y="240"/>
                    <a:pt x="567" y="240"/>
                    <a:pt x="568" y="240"/>
                  </a:cubicBezTo>
                  <a:cubicBezTo>
                    <a:pt x="568" y="239"/>
                    <a:pt x="568" y="239"/>
                    <a:pt x="568" y="239"/>
                  </a:cubicBezTo>
                  <a:cubicBezTo>
                    <a:pt x="568" y="238"/>
                    <a:pt x="569" y="238"/>
                    <a:pt x="569" y="237"/>
                  </a:cubicBezTo>
                  <a:cubicBezTo>
                    <a:pt x="568" y="237"/>
                    <a:pt x="567" y="237"/>
                    <a:pt x="567" y="237"/>
                  </a:cubicBezTo>
                  <a:cubicBezTo>
                    <a:pt x="566" y="239"/>
                    <a:pt x="565" y="237"/>
                    <a:pt x="563" y="237"/>
                  </a:cubicBezTo>
                  <a:cubicBezTo>
                    <a:pt x="558" y="237"/>
                    <a:pt x="552" y="237"/>
                    <a:pt x="547" y="237"/>
                  </a:cubicBezTo>
                  <a:cubicBezTo>
                    <a:pt x="546" y="237"/>
                    <a:pt x="546" y="237"/>
                    <a:pt x="546" y="237"/>
                  </a:cubicBezTo>
                  <a:cubicBezTo>
                    <a:pt x="546" y="238"/>
                    <a:pt x="546" y="238"/>
                    <a:pt x="547" y="238"/>
                  </a:cubicBezTo>
                  <a:cubicBezTo>
                    <a:pt x="547" y="238"/>
                    <a:pt x="548" y="238"/>
                    <a:pt x="548" y="238"/>
                  </a:cubicBezTo>
                  <a:cubicBezTo>
                    <a:pt x="549" y="238"/>
                    <a:pt x="551" y="237"/>
                    <a:pt x="552" y="239"/>
                  </a:cubicBezTo>
                  <a:moveTo>
                    <a:pt x="1123" y="251"/>
                  </a:moveTo>
                  <a:cubicBezTo>
                    <a:pt x="1123" y="250"/>
                    <a:pt x="1122" y="250"/>
                    <a:pt x="1122" y="250"/>
                  </a:cubicBezTo>
                  <a:cubicBezTo>
                    <a:pt x="1122" y="250"/>
                    <a:pt x="1123" y="250"/>
                    <a:pt x="1124" y="249"/>
                  </a:cubicBezTo>
                  <a:cubicBezTo>
                    <a:pt x="1124" y="249"/>
                    <a:pt x="1124" y="249"/>
                    <a:pt x="1125" y="249"/>
                  </a:cubicBezTo>
                  <a:cubicBezTo>
                    <a:pt x="1123" y="249"/>
                    <a:pt x="1123" y="247"/>
                    <a:pt x="1122" y="247"/>
                  </a:cubicBezTo>
                  <a:cubicBezTo>
                    <a:pt x="1121" y="246"/>
                    <a:pt x="1119" y="246"/>
                    <a:pt x="1117" y="247"/>
                  </a:cubicBezTo>
                  <a:cubicBezTo>
                    <a:pt x="1116" y="247"/>
                    <a:pt x="1115" y="248"/>
                    <a:pt x="1115" y="250"/>
                  </a:cubicBezTo>
                  <a:cubicBezTo>
                    <a:pt x="1115" y="251"/>
                    <a:pt x="1117" y="252"/>
                    <a:pt x="1118" y="252"/>
                  </a:cubicBezTo>
                  <a:cubicBezTo>
                    <a:pt x="1119" y="252"/>
                    <a:pt x="1121" y="251"/>
                    <a:pt x="1122" y="252"/>
                  </a:cubicBezTo>
                  <a:cubicBezTo>
                    <a:pt x="1123" y="254"/>
                    <a:pt x="1124" y="251"/>
                    <a:pt x="1125" y="252"/>
                  </a:cubicBezTo>
                  <a:cubicBezTo>
                    <a:pt x="1126" y="252"/>
                    <a:pt x="1127" y="252"/>
                    <a:pt x="1129" y="251"/>
                  </a:cubicBezTo>
                  <a:cubicBezTo>
                    <a:pt x="1129" y="251"/>
                    <a:pt x="1129" y="251"/>
                    <a:pt x="1129" y="251"/>
                  </a:cubicBezTo>
                  <a:cubicBezTo>
                    <a:pt x="1129" y="251"/>
                    <a:pt x="1129" y="250"/>
                    <a:pt x="1129" y="250"/>
                  </a:cubicBezTo>
                  <a:cubicBezTo>
                    <a:pt x="1128" y="249"/>
                    <a:pt x="1127" y="249"/>
                    <a:pt x="1126" y="250"/>
                  </a:cubicBezTo>
                  <a:cubicBezTo>
                    <a:pt x="1125" y="250"/>
                    <a:pt x="1124" y="250"/>
                    <a:pt x="1123" y="251"/>
                  </a:cubicBezTo>
                  <a:moveTo>
                    <a:pt x="874" y="1826"/>
                  </a:moveTo>
                  <a:cubicBezTo>
                    <a:pt x="874" y="1826"/>
                    <a:pt x="873" y="1825"/>
                    <a:pt x="873" y="1825"/>
                  </a:cubicBezTo>
                  <a:cubicBezTo>
                    <a:pt x="872" y="1827"/>
                    <a:pt x="870" y="1825"/>
                    <a:pt x="868" y="1826"/>
                  </a:cubicBezTo>
                  <a:cubicBezTo>
                    <a:pt x="867" y="1827"/>
                    <a:pt x="865" y="1827"/>
                    <a:pt x="863" y="1827"/>
                  </a:cubicBezTo>
                  <a:cubicBezTo>
                    <a:pt x="860" y="1827"/>
                    <a:pt x="858" y="1826"/>
                    <a:pt x="855" y="1828"/>
                  </a:cubicBezTo>
                  <a:cubicBezTo>
                    <a:pt x="855" y="1828"/>
                    <a:pt x="854" y="1828"/>
                    <a:pt x="853" y="1828"/>
                  </a:cubicBezTo>
                  <a:cubicBezTo>
                    <a:pt x="852" y="1828"/>
                    <a:pt x="852" y="1826"/>
                    <a:pt x="851" y="1828"/>
                  </a:cubicBezTo>
                  <a:cubicBezTo>
                    <a:pt x="850" y="1828"/>
                    <a:pt x="848" y="1827"/>
                    <a:pt x="847" y="1827"/>
                  </a:cubicBezTo>
                  <a:cubicBezTo>
                    <a:pt x="847" y="1827"/>
                    <a:pt x="846" y="1827"/>
                    <a:pt x="846" y="1827"/>
                  </a:cubicBezTo>
                  <a:cubicBezTo>
                    <a:pt x="846" y="1828"/>
                    <a:pt x="847" y="1828"/>
                    <a:pt x="847" y="1829"/>
                  </a:cubicBezTo>
                  <a:cubicBezTo>
                    <a:pt x="849" y="1829"/>
                    <a:pt x="851" y="1828"/>
                    <a:pt x="853" y="1829"/>
                  </a:cubicBezTo>
                  <a:cubicBezTo>
                    <a:pt x="854" y="1830"/>
                    <a:pt x="854" y="1830"/>
                    <a:pt x="855" y="1829"/>
                  </a:cubicBezTo>
                  <a:cubicBezTo>
                    <a:pt x="859" y="1828"/>
                    <a:pt x="862" y="1828"/>
                    <a:pt x="867" y="1829"/>
                  </a:cubicBezTo>
                  <a:cubicBezTo>
                    <a:pt x="868" y="1830"/>
                    <a:pt x="869" y="1829"/>
                    <a:pt x="869" y="1829"/>
                  </a:cubicBezTo>
                  <a:cubicBezTo>
                    <a:pt x="870" y="1827"/>
                    <a:pt x="871" y="1827"/>
                    <a:pt x="873" y="1827"/>
                  </a:cubicBezTo>
                  <a:cubicBezTo>
                    <a:pt x="873" y="1827"/>
                    <a:pt x="874" y="1826"/>
                    <a:pt x="874" y="1826"/>
                  </a:cubicBezTo>
                  <a:moveTo>
                    <a:pt x="553" y="266"/>
                  </a:moveTo>
                  <a:cubicBezTo>
                    <a:pt x="555" y="266"/>
                    <a:pt x="558" y="266"/>
                    <a:pt x="561" y="267"/>
                  </a:cubicBezTo>
                  <a:cubicBezTo>
                    <a:pt x="562" y="267"/>
                    <a:pt x="563" y="267"/>
                    <a:pt x="564" y="266"/>
                  </a:cubicBezTo>
                  <a:cubicBezTo>
                    <a:pt x="565" y="266"/>
                    <a:pt x="567" y="267"/>
                    <a:pt x="568" y="267"/>
                  </a:cubicBezTo>
                  <a:cubicBezTo>
                    <a:pt x="570" y="267"/>
                    <a:pt x="572" y="267"/>
                    <a:pt x="573" y="265"/>
                  </a:cubicBezTo>
                  <a:cubicBezTo>
                    <a:pt x="571" y="265"/>
                    <a:pt x="570" y="265"/>
                    <a:pt x="569" y="265"/>
                  </a:cubicBezTo>
                  <a:cubicBezTo>
                    <a:pt x="567" y="264"/>
                    <a:pt x="565" y="263"/>
                    <a:pt x="565" y="264"/>
                  </a:cubicBezTo>
                  <a:cubicBezTo>
                    <a:pt x="563" y="266"/>
                    <a:pt x="561" y="264"/>
                    <a:pt x="560" y="264"/>
                  </a:cubicBezTo>
                  <a:cubicBezTo>
                    <a:pt x="559" y="266"/>
                    <a:pt x="556" y="262"/>
                    <a:pt x="555" y="265"/>
                  </a:cubicBezTo>
                  <a:cubicBezTo>
                    <a:pt x="554" y="263"/>
                    <a:pt x="553" y="264"/>
                    <a:pt x="551" y="265"/>
                  </a:cubicBezTo>
                  <a:cubicBezTo>
                    <a:pt x="550" y="265"/>
                    <a:pt x="549" y="264"/>
                    <a:pt x="548" y="264"/>
                  </a:cubicBezTo>
                  <a:cubicBezTo>
                    <a:pt x="547" y="264"/>
                    <a:pt x="547" y="264"/>
                    <a:pt x="546" y="265"/>
                  </a:cubicBezTo>
                  <a:cubicBezTo>
                    <a:pt x="546" y="265"/>
                    <a:pt x="546" y="266"/>
                    <a:pt x="547" y="266"/>
                  </a:cubicBezTo>
                  <a:cubicBezTo>
                    <a:pt x="547" y="266"/>
                    <a:pt x="548" y="267"/>
                    <a:pt x="548" y="266"/>
                  </a:cubicBezTo>
                  <a:cubicBezTo>
                    <a:pt x="550" y="265"/>
                    <a:pt x="551" y="266"/>
                    <a:pt x="553" y="266"/>
                  </a:cubicBezTo>
                  <a:moveTo>
                    <a:pt x="711" y="278"/>
                  </a:moveTo>
                  <a:cubicBezTo>
                    <a:pt x="712" y="278"/>
                    <a:pt x="713" y="278"/>
                    <a:pt x="713" y="278"/>
                  </a:cubicBezTo>
                  <a:cubicBezTo>
                    <a:pt x="714" y="278"/>
                    <a:pt x="714" y="278"/>
                    <a:pt x="715" y="277"/>
                  </a:cubicBezTo>
                  <a:cubicBezTo>
                    <a:pt x="714" y="277"/>
                    <a:pt x="714" y="277"/>
                    <a:pt x="714" y="276"/>
                  </a:cubicBezTo>
                  <a:cubicBezTo>
                    <a:pt x="713" y="275"/>
                    <a:pt x="712" y="275"/>
                    <a:pt x="710" y="275"/>
                  </a:cubicBezTo>
                  <a:cubicBezTo>
                    <a:pt x="708" y="276"/>
                    <a:pt x="706" y="275"/>
                    <a:pt x="704" y="276"/>
                  </a:cubicBezTo>
                  <a:cubicBezTo>
                    <a:pt x="703" y="277"/>
                    <a:pt x="700" y="277"/>
                    <a:pt x="698" y="275"/>
                  </a:cubicBezTo>
                  <a:cubicBezTo>
                    <a:pt x="698" y="275"/>
                    <a:pt x="697" y="275"/>
                    <a:pt x="696" y="275"/>
                  </a:cubicBezTo>
                  <a:cubicBezTo>
                    <a:pt x="696" y="275"/>
                    <a:pt x="696" y="276"/>
                    <a:pt x="696" y="277"/>
                  </a:cubicBezTo>
                  <a:cubicBezTo>
                    <a:pt x="696" y="277"/>
                    <a:pt x="699" y="279"/>
                    <a:pt x="700" y="279"/>
                  </a:cubicBezTo>
                  <a:cubicBezTo>
                    <a:pt x="702" y="278"/>
                    <a:pt x="703" y="278"/>
                    <a:pt x="705" y="277"/>
                  </a:cubicBezTo>
                  <a:cubicBezTo>
                    <a:pt x="705" y="277"/>
                    <a:pt x="706" y="278"/>
                    <a:pt x="706" y="278"/>
                  </a:cubicBezTo>
                  <a:cubicBezTo>
                    <a:pt x="706" y="278"/>
                    <a:pt x="706" y="279"/>
                    <a:pt x="706" y="279"/>
                  </a:cubicBezTo>
                  <a:cubicBezTo>
                    <a:pt x="706" y="279"/>
                    <a:pt x="707" y="279"/>
                    <a:pt x="707" y="279"/>
                  </a:cubicBezTo>
                  <a:cubicBezTo>
                    <a:pt x="708" y="279"/>
                    <a:pt x="709" y="277"/>
                    <a:pt x="710" y="277"/>
                  </a:cubicBezTo>
                  <a:cubicBezTo>
                    <a:pt x="710" y="277"/>
                    <a:pt x="711" y="278"/>
                    <a:pt x="711" y="278"/>
                  </a:cubicBezTo>
                  <a:moveTo>
                    <a:pt x="502" y="248"/>
                  </a:moveTo>
                  <a:cubicBezTo>
                    <a:pt x="502" y="248"/>
                    <a:pt x="502" y="248"/>
                    <a:pt x="502" y="248"/>
                  </a:cubicBezTo>
                  <a:cubicBezTo>
                    <a:pt x="501" y="248"/>
                    <a:pt x="501" y="248"/>
                    <a:pt x="500" y="248"/>
                  </a:cubicBezTo>
                  <a:cubicBezTo>
                    <a:pt x="500" y="248"/>
                    <a:pt x="499" y="249"/>
                    <a:pt x="499" y="249"/>
                  </a:cubicBezTo>
                  <a:cubicBezTo>
                    <a:pt x="499" y="249"/>
                    <a:pt x="500" y="250"/>
                    <a:pt x="500" y="250"/>
                  </a:cubicBezTo>
                  <a:cubicBezTo>
                    <a:pt x="502" y="249"/>
                    <a:pt x="503" y="251"/>
                    <a:pt x="505" y="250"/>
                  </a:cubicBezTo>
                  <a:cubicBezTo>
                    <a:pt x="506" y="250"/>
                    <a:pt x="508" y="252"/>
                    <a:pt x="509" y="250"/>
                  </a:cubicBezTo>
                  <a:cubicBezTo>
                    <a:pt x="509" y="250"/>
                    <a:pt x="511" y="251"/>
                    <a:pt x="511" y="251"/>
                  </a:cubicBezTo>
                  <a:cubicBezTo>
                    <a:pt x="513" y="251"/>
                    <a:pt x="514" y="252"/>
                    <a:pt x="515" y="251"/>
                  </a:cubicBezTo>
                  <a:cubicBezTo>
                    <a:pt x="517" y="250"/>
                    <a:pt x="518" y="252"/>
                    <a:pt x="520" y="251"/>
                  </a:cubicBezTo>
                  <a:cubicBezTo>
                    <a:pt x="521" y="251"/>
                    <a:pt x="523" y="251"/>
                    <a:pt x="525" y="251"/>
                  </a:cubicBezTo>
                  <a:cubicBezTo>
                    <a:pt x="525" y="251"/>
                    <a:pt x="525" y="251"/>
                    <a:pt x="526" y="251"/>
                  </a:cubicBezTo>
                  <a:cubicBezTo>
                    <a:pt x="526" y="251"/>
                    <a:pt x="526" y="251"/>
                    <a:pt x="526" y="250"/>
                  </a:cubicBezTo>
                  <a:cubicBezTo>
                    <a:pt x="525" y="250"/>
                    <a:pt x="525" y="249"/>
                    <a:pt x="524" y="249"/>
                  </a:cubicBezTo>
                  <a:cubicBezTo>
                    <a:pt x="520" y="249"/>
                    <a:pt x="515" y="250"/>
                    <a:pt x="510" y="248"/>
                  </a:cubicBezTo>
                  <a:cubicBezTo>
                    <a:pt x="509" y="248"/>
                    <a:pt x="507" y="248"/>
                    <a:pt x="506" y="249"/>
                  </a:cubicBezTo>
                  <a:cubicBezTo>
                    <a:pt x="505" y="250"/>
                    <a:pt x="503" y="248"/>
                    <a:pt x="502" y="248"/>
                  </a:cubicBezTo>
                  <a:moveTo>
                    <a:pt x="1116" y="270"/>
                  </a:moveTo>
                  <a:cubicBezTo>
                    <a:pt x="1114" y="270"/>
                    <a:pt x="1112" y="270"/>
                    <a:pt x="1109" y="271"/>
                  </a:cubicBezTo>
                  <a:cubicBezTo>
                    <a:pt x="1109" y="271"/>
                    <a:pt x="1109" y="271"/>
                    <a:pt x="1108" y="272"/>
                  </a:cubicBezTo>
                  <a:cubicBezTo>
                    <a:pt x="1109" y="272"/>
                    <a:pt x="1110" y="272"/>
                    <a:pt x="1110" y="272"/>
                  </a:cubicBezTo>
                  <a:cubicBezTo>
                    <a:pt x="1111" y="271"/>
                    <a:pt x="1113" y="271"/>
                    <a:pt x="1114" y="271"/>
                  </a:cubicBezTo>
                  <a:cubicBezTo>
                    <a:pt x="1117" y="272"/>
                    <a:pt x="1121" y="273"/>
                    <a:pt x="1125" y="272"/>
                  </a:cubicBezTo>
                  <a:cubicBezTo>
                    <a:pt x="1125" y="272"/>
                    <a:pt x="1126" y="273"/>
                    <a:pt x="1126" y="273"/>
                  </a:cubicBezTo>
                  <a:cubicBezTo>
                    <a:pt x="1127" y="276"/>
                    <a:pt x="1129" y="275"/>
                    <a:pt x="1131" y="275"/>
                  </a:cubicBezTo>
                  <a:cubicBezTo>
                    <a:pt x="1131" y="275"/>
                    <a:pt x="1131" y="275"/>
                    <a:pt x="1131" y="275"/>
                  </a:cubicBezTo>
                  <a:cubicBezTo>
                    <a:pt x="1131" y="275"/>
                    <a:pt x="1131" y="274"/>
                    <a:pt x="1131" y="274"/>
                  </a:cubicBezTo>
                  <a:cubicBezTo>
                    <a:pt x="1128" y="275"/>
                    <a:pt x="1128" y="272"/>
                    <a:pt x="1128" y="271"/>
                  </a:cubicBezTo>
                  <a:cubicBezTo>
                    <a:pt x="1127" y="268"/>
                    <a:pt x="1127" y="267"/>
                    <a:pt x="1125" y="269"/>
                  </a:cubicBezTo>
                  <a:cubicBezTo>
                    <a:pt x="1123" y="270"/>
                    <a:pt x="1122" y="271"/>
                    <a:pt x="1121" y="270"/>
                  </a:cubicBezTo>
                  <a:cubicBezTo>
                    <a:pt x="1119" y="270"/>
                    <a:pt x="1118" y="270"/>
                    <a:pt x="1116" y="270"/>
                  </a:cubicBezTo>
                  <a:moveTo>
                    <a:pt x="636" y="1837"/>
                  </a:moveTo>
                  <a:cubicBezTo>
                    <a:pt x="635" y="1837"/>
                    <a:pt x="635" y="1838"/>
                    <a:pt x="634" y="1839"/>
                  </a:cubicBezTo>
                  <a:cubicBezTo>
                    <a:pt x="635" y="1839"/>
                    <a:pt x="635" y="1839"/>
                    <a:pt x="636" y="1839"/>
                  </a:cubicBezTo>
                  <a:cubicBezTo>
                    <a:pt x="637" y="1840"/>
                    <a:pt x="638" y="1840"/>
                    <a:pt x="638" y="1841"/>
                  </a:cubicBezTo>
                  <a:cubicBezTo>
                    <a:pt x="639" y="1842"/>
                    <a:pt x="640" y="1842"/>
                    <a:pt x="642" y="1841"/>
                  </a:cubicBezTo>
                  <a:cubicBezTo>
                    <a:pt x="643" y="1841"/>
                    <a:pt x="644" y="1841"/>
                    <a:pt x="645" y="1841"/>
                  </a:cubicBezTo>
                  <a:cubicBezTo>
                    <a:pt x="647" y="1843"/>
                    <a:pt x="645" y="1840"/>
                    <a:pt x="646" y="1840"/>
                  </a:cubicBezTo>
                  <a:cubicBezTo>
                    <a:pt x="647" y="1840"/>
                    <a:pt x="647" y="1840"/>
                    <a:pt x="648" y="1840"/>
                  </a:cubicBezTo>
                  <a:cubicBezTo>
                    <a:pt x="648" y="1841"/>
                    <a:pt x="649" y="1842"/>
                    <a:pt x="650" y="1842"/>
                  </a:cubicBezTo>
                  <a:cubicBezTo>
                    <a:pt x="651" y="1842"/>
                    <a:pt x="651" y="1842"/>
                    <a:pt x="651" y="1841"/>
                  </a:cubicBezTo>
                  <a:cubicBezTo>
                    <a:pt x="652" y="1841"/>
                    <a:pt x="650" y="1838"/>
                    <a:pt x="649" y="1838"/>
                  </a:cubicBezTo>
                  <a:cubicBezTo>
                    <a:pt x="645" y="1838"/>
                    <a:pt x="640" y="1839"/>
                    <a:pt x="636" y="1837"/>
                  </a:cubicBezTo>
                  <a:moveTo>
                    <a:pt x="595" y="1830"/>
                  </a:moveTo>
                  <a:cubicBezTo>
                    <a:pt x="592" y="1830"/>
                    <a:pt x="590" y="1830"/>
                    <a:pt x="587" y="1830"/>
                  </a:cubicBezTo>
                  <a:cubicBezTo>
                    <a:pt x="587" y="1830"/>
                    <a:pt x="586" y="1830"/>
                    <a:pt x="586" y="1830"/>
                  </a:cubicBezTo>
                  <a:cubicBezTo>
                    <a:pt x="586" y="1830"/>
                    <a:pt x="587" y="1830"/>
                    <a:pt x="587" y="1831"/>
                  </a:cubicBezTo>
                  <a:cubicBezTo>
                    <a:pt x="587" y="1831"/>
                    <a:pt x="588" y="1831"/>
                    <a:pt x="588" y="1831"/>
                  </a:cubicBezTo>
                  <a:cubicBezTo>
                    <a:pt x="590" y="1832"/>
                    <a:pt x="591" y="1831"/>
                    <a:pt x="593" y="1831"/>
                  </a:cubicBezTo>
                  <a:cubicBezTo>
                    <a:pt x="594" y="1831"/>
                    <a:pt x="596" y="1831"/>
                    <a:pt x="597" y="1832"/>
                  </a:cubicBezTo>
                  <a:cubicBezTo>
                    <a:pt x="598" y="1832"/>
                    <a:pt x="599" y="1833"/>
                    <a:pt x="601" y="1832"/>
                  </a:cubicBezTo>
                  <a:cubicBezTo>
                    <a:pt x="602" y="1831"/>
                    <a:pt x="603" y="1832"/>
                    <a:pt x="604" y="1832"/>
                  </a:cubicBezTo>
                  <a:cubicBezTo>
                    <a:pt x="605" y="1832"/>
                    <a:pt x="606" y="1832"/>
                    <a:pt x="607" y="1832"/>
                  </a:cubicBezTo>
                  <a:cubicBezTo>
                    <a:pt x="607" y="1832"/>
                    <a:pt x="607" y="1832"/>
                    <a:pt x="607" y="1832"/>
                  </a:cubicBezTo>
                  <a:cubicBezTo>
                    <a:pt x="607" y="1831"/>
                    <a:pt x="607" y="1831"/>
                    <a:pt x="607" y="1831"/>
                  </a:cubicBezTo>
                  <a:cubicBezTo>
                    <a:pt x="605" y="1830"/>
                    <a:pt x="604" y="1830"/>
                    <a:pt x="602" y="1830"/>
                  </a:cubicBezTo>
                  <a:cubicBezTo>
                    <a:pt x="600" y="1829"/>
                    <a:pt x="597" y="1830"/>
                    <a:pt x="595" y="1830"/>
                  </a:cubicBezTo>
                  <a:moveTo>
                    <a:pt x="1185" y="256"/>
                  </a:moveTo>
                  <a:cubicBezTo>
                    <a:pt x="1186" y="256"/>
                    <a:pt x="1188" y="256"/>
                    <a:pt x="1189" y="256"/>
                  </a:cubicBezTo>
                  <a:cubicBezTo>
                    <a:pt x="1190" y="256"/>
                    <a:pt x="1191" y="256"/>
                    <a:pt x="1191" y="256"/>
                  </a:cubicBezTo>
                  <a:cubicBezTo>
                    <a:pt x="1191" y="255"/>
                    <a:pt x="1192" y="255"/>
                    <a:pt x="1192" y="255"/>
                  </a:cubicBezTo>
                  <a:cubicBezTo>
                    <a:pt x="1192" y="254"/>
                    <a:pt x="1191" y="254"/>
                    <a:pt x="1191" y="254"/>
                  </a:cubicBezTo>
                  <a:cubicBezTo>
                    <a:pt x="1189" y="254"/>
                    <a:pt x="1187" y="254"/>
                    <a:pt x="1185" y="254"/>
                  </a:cubicBezTo>
                  <a:cubicBezTo>
                    <a:pt x="1185" y="254"/>
                    <a:pt x="1185" y="254"/>
                    <a:pt x="1184" y="254"/>
                  </a:cubicBezTo>
                  <a:cubicBezTo>
                    <a:pt x="1185" y="253"/>
                    <a:pt x="1185" y="253"/>
                    <a:pt x="1185" y="253"/>
                  </a:cubicBezTo>
                  <a:cubicBezTo>
                    <a:pt x="1186" y="253"/>
                    <a:pt x="1187" y="254"/>
                    <a:pt x="1188" y="253"/>
                  </a:cubicBezTo>
                  <a:cubicBezTo>
                    <a:pt x="1187" y="252"/>
                    <a:pt x="1186" y="252"/>
                    <a:pt x="1185" y="252"/>
                  </a:cubicBezTo>
                  <a:cubicBezTo>
                    <a:pt x="1185" y="252"/>
                    <a:pt x="1185" y="252"/>
                    <a:pt x="1184" y="252"/>
                  </a:cubicBezTo>
                  <a:cubicBezTo>
                    <a:pt x="1185" y="251"/>
                    <a:pt x="1186" y="250"/>
                    <a:pt x="1184" y="250"/>
                  </a:cubicBezTo>
                  <a:cubicBezTo>
                    <a:pt x="1183" y="250"/>
                    <a:pt x="1181" y="250"/>
                    <a:pt x="1181" y="252"/>
                  </a:cubicBezTo>
                  <a:cubicBezTo>
                    <a:pt x="1181" y="253"/>
                    <a:pt x="1178" y="254"/>
                    <a:pt x="1179" y="256"/>
                  </a:cubicBezTo>
                  <a:cubicBezTo>
                    <a:pt x="1180" y="256"/>
                    <a:pt x="1182" y="256"/>
                    <a:pt x="1183" y="256"/>
                  </a:cubicBezTo>
                  <a:cubicBezTo>
                    <a:pt x="1184" y="256"/>
                    <a:pt x="1184" y="256"/>
                    <a:pt x="1185" y="256"/>
                  </a:cubicBezTo>
                  <a:moveTo>
                    <a:pt x="1052" y="286"/>
                  </a:moveTo>
                  <a:cubicBezTo>
                    <a:pt x="1052" y="285"/>
                    <a:pt x="1050" y="284"/>
                    <a:pt x="1050" y="285"/>
                  </a:cubicBezTo>
                  <a:cubicBezTo>
                    <a:pt x="1048" y="286"/>
                    <a:pt x="1047" y="287"/>
                    <a:pt x="1047" y="284"/>
                  </a:cubicBezTo>
                  <a:cubicBezTo>
                    <a:pt x="1047" y="284"/>
                    <a:pt x="1046" y="284"/>
                    <a:pt x="1046" y="285"/>
                  </a:cubicBezTo>
                  <a:cubicBezTo>
                    <a:pt x="1043" y="285"/>
                    <a:pt x="1041" y="285"/>
                    <a:pt x="1038" y="286"/>
                  </a:cubicBezTo>
                  <a:cubicBezTo>
                    <a:pt x="1038" y="286"/>
                    <a:pt x="1036" y="285"/>
                    <a:pt x="1036" y="287"/>
                  </a:cubicBezTo>
                  <a:cubicBezTo>
                    <a:pt x="1036" y="288"/>
                    <a:pt x="1037" y="288"/>
                    <a:pt x="1038" y="288"/>
                  </a:cubicBezTo>
                  <a:cubicBezTo>
                    <a:pt x="1039" y="288"/>
                    <a:pt x="1041" y="289"/>
                    <a:pt x="1041" y="289"/>
                  </a:cubicBezTo>
                  <a:cubicBezTo>
                    <a:pt x="1043" y="287"/>
                    <a:pt x="1044" y="290"/>
                    <a:pt x="1045" y="288"/>
                  </a:cubicBezTo>
                  <a:cubicBezTo>
                    <a:pt x="1046" y="287"/>
                    <a:pt x="1048" y="288"/>
                    <a:pt x="1050" y="288"/>
                  </a:cubicBezTo>
                  <a:cubicBezTo>
                    <a:pt x="1051" y="287"/>
                    <a:pt x="1051" y="286"/>
                    <a:pt x="1052" y="286"/>
                  </a:cubicBezTo>
                  <a:moveTo>
                    <a:pt x="1147" y="245"/>
                  </a:moveTo>
                  <a:cubicBezTo>
                    <a:pt x="1145" y="247"/>
                    <a:pt x="1143" y="246"/>
                    <a:pt x="1140" y="247"/>
                  </a:cubicBezTo>
                  <a:cubicBezTo>
                    <a:pt x="1138" y="248"/>
                    <a:pt x="1141" y="250"/>
                    <a:pt x="1139" y="250"/>
                  </a:cubicBezTo>
                  <a:cubicBezTo>
                    <a:pt x="1140" y="250"/>
                    <a:pt x="1141" y="251"/>
                    <a:pt x="1142" y="251"/>
                  </a:cubicBezTo>
                  <a:cubicBezTo>
                    <a:pt x="1142" y="251"/>
                    <a:pt x="1143" y="251"/>
                    <a:pt x="1143" y="250"/>
                  </a:cubicBezTo>
                  <a:cubicBezTo>
                    <a:pt x="1143" y="249"/>
                    <a:pt x="1145" y="249"/>
                    <a:pt x="1145" y="249"/>
                  </a:cubicBezTo>
                  <a:cubicBezTo>
                    <a:pt x="1146" y="251"/>
                    <a:pt x="1147" y="250"/>
                    <a:pt x="1148" y="249"/>
                  </a:cubicBezTo>
                  <a:cubicBezTo>
                    <a:pt x="1148" y="248"/>
                    <a:pt x="1149" y="248"/>
                    <a:pt x="1150" y="249"/>
                  </a:cubicBezTo>
                  <a:cubicBezTo>
                    <a:pt x="1150" y="249"/>
                    <a:pt x="1150" y="250"/>
                    <a:pt x="1150" y="250"/>
                  </a:cubicBezTo>
                  <a:cubicBezTo>
                    <a:pt x="1150" y="250"/>
                    <a:pt x="1150" y="250"/>
                    <a:pt x="1151" y="249"/>
                  </a:cubicBezTo>
                  <a:cubicBezTo>
                    <a:pt x="1152" y="247"/>
                    <a:pt x="1152" y="246"/>
                    <a:pt x="1149" y="246"/>
                  </a:cubicBezTo>
                  <a:cubicBezTo>
                    <a:pt x="1149" y="246"/>
                    <a:pt x="1148" y="246"/>
                    <a:pt x="1147" y="245"/>
                  </a:cubicBezTo>
                  <a:moveTo>
                    <a:pt x="879" y="293"/>
                  </a:moveTo>
                  <a:cubicBezTo>
                    <a:pt x="879" y="293"/>
                    <a:pt x="880" y="292"/>
                    <a:pt x="880" y="293"/>
                  </a:cubicBezTo>
                  <a:cubicBezTo>
                    <a:pt x="882" y="293"/>
                    <a:pt x="882" y="292"/>
                    <a:pt x="882" y="291"/>
                  </a:cubicBezTo>
                  <a:cubicBezTo>
                    <a:pt x="882" y="289"/>
                    <a:pt x="882" y="288"/>
                    <a:pt x="880" y="289"/>
                  </a:cubicBezTo>
                  <a:cubicBezTo>
                    <a:pt x="879" y="289"/>
                    <a:pt x="878" y="289"/>
                    <a:pt x="876" y="288"/>
                  </a:cubicBezTo>
                  <a:cubicBezTo>
                    <a:pt x="876" y="287"/>
                    <a:pt x="873" y="287"/>
                    <a:pt x="873" y="289"/>
                  </a:cubicBezTo>
                  <a:cubicBezTo>
                    <a:pt x="873" y="291"/>
                    <a:pt x="871" y="291"/>
                    <a:pt x="871" y="290"/>
                  </a:cubicBezTo>
                  <a:cubicBezTo>
                    <a:pt x="870" y="290"/>
                    <a:pt x="870" y="290"/>
                    <a:pt x="869" y="291"/>
                  </a:cubicBezTo>
                  <a:cubicBezTo>
                    <a:pt x="870" y="291"/>
                    <a:pt x="870" y="292"/>
                    <a:pt x="870" y="292"/>
                  </a:cubicBezTo>
                  <a:cubicBezTo>
                    <a:pt x="872" y="291"/>
                    <a:pt x="873" y="293"/>
                    <a:pt x="874" y="292"/>
                  </a:cubicBezTo>
                  <a:cubicBezTo>
                    <a:pt x="876" y="291"/>
                    <a:pt x="877" y="294"/>
                    <a:pt x="879" y="293"/>
                  </a:cubicBezTo>
                  <a:moveTo>
                    <a:pt x="343" y="261"/>
                  </a:moveTo>
                  <a:cubicBezTo>
                    <a:pt x="341" y="261"/>
                    <a:pt x="338" y="261"/>
                    <a:pt x="336" y="261"/>
                  </a:cubicBezTo>
                  <a:cubicBezTo>
                    <a:pt x="335" y="261"/>
                    <a:pt x="335" y="261"/>
                    <a:pt x="335" y="262"/>
                  </a:cubicBezTo>
                  <a:cubicBezTo>
                    <a:pt x="335" y="262"/>
                    <a:pt x="335" y="262"/>
                    <a:pt x="335" y="262"/>
                  </a:cubicBezTo>
                  <a:cubicBezTo>
                    <a:pt x="335" y="263"/>
                    <a:pt x="336" y="263"/>
                    <a:pt x="336" y="263"/>
                  </a:cubicBezTo>
                  <a:cubicBezTo>
                    <a:pt x="337" y="261"/>
                    <a:pt x="338" y="262"/>
                    <a:pt x="339" y="262"/>
                  </a:cubicBezTo>
                  <a:cubicBezTo>
                    <a:pt x="342" y="262"/>
                    <a:pt x="344" y="261"/>
                    <a:pt x="346" y="262"/>
                  </a:cubicBezTo>
                  <a:cubicBezTo>
                    <a:pt x="348" y="263"/>
                    <a:pt x="350" y="263"/>
                    <a:pt x="352" y="263"/>
                  </a:cubicBezTo>
                  <a:cubicBezTo>
                    <a:pt x="353" y="263"/>
                    <a:pt x="357" y="263"/>
                    <a:pt x="358" y="263"/>
                  </a:cubicBezTo>
                  <a:cubicBezTo>
                    <a:pt x="359" y="263"/>
                    <a:pt x="360" y="263"/>
                    <a:pt x="360" y="262"/>
                  </a:cubicBezTo>
                  <a:cubicBezTo>
                    <a:pt x="359" y="261"/>
                    <a:pt x="359" y="261"/>
                    <a:pt x="358" y="261"/>
                  </a:cubicBezTo>
                  <a:cubicBezTo>
                    <a:pt x="357" y="260"/>
                    <a:pt x="356" y="263"/>
                    <a:pt x="355" y="261"/>
                  </a:cubicBezTo>
                  <a:cubicBezTo>
                    <a:pt x="354" y="260"/>
                    <a:pt x="352" y="262"/>
                    <a:pt x="351" y="262"/>
                  </a:cubicBezTo>
                  <a:cubicBezTo>
                    <a:pt x="348" y="260"/>
                    <a:pt x="346" y="261"/>
                    <a:pt x="343" y="261"/>
                  </a:cubicBezTo>
                  <a:moveTo>
                    <a:pt x="631" y="248"/>
                  </a:moveTo>
                  <a:cubicBezTo>
                    <a:pt x="630" y="246"/>
                    <a:pt x="629" y="245"/>
                    <a:pt x="628" y="246"/>
                  </a:cubicBezTo>
                  <a:cubicBezTo>
                    <a:pt x="626" y="246"/>
                    <a:pt x="624" y="246"/>
                    <a:pt x="623" y="247"/>
                  </a:cubicBezTo>
                  <a:cubicBezTo>
                    <a:pt x="623" y="248"/>
                    <a:pt x="621" y="248"/>
                    <a:pt x="620" y="249"/>
                  </a:cubicBezTo>
                  <a:cubicBezTo>
                    <a:pt x="620" y="250"/>
                    <a:pt x="619" y="250"/>
                    <a:pt x="621" y="250"/>
                  </a:cubicBezTo>
                  <a:cubicBezTo>
                    <a:pt x="622" y="250"/>
                    <a:pt x="623" y="251"/>
                    <a:pt x="623" y="252"/>
                  </a:cubicBezTo>
                  <a:cubicBezTo>
                    <a:pt x="624" y="252"/>
                    <a:pt x="624" y="252"/>
                    <a:pt x="624" y="252"/>
                  </a:cubicBezTo>
                  <a:cubicBezTo>
                    <a:pt x="626" y="251"/>
                    <a:pt x="627" y="252"/>
                    <a:pt x="628" y="251"/>
                  </a:cubicBezTo>
                  <a:cubicBezTo>
                    <a:pt x="630" y="250"/>
                    <a:pt x="632" y="251"/>
                    <a:pt x="633" y="250"/>
                  </a:cubicBezTo>
                  <a:cubicBezTo>
                    <a:pt x="632" y="249"/>
                    <a:pt x="630" y="250"/>
                    <a:pt x="628" y="249"/>
                  </a:cubicBezTo>
                  <a:cubicBezTo>
                    <a:pt x="627" y="249"/>
                    <a:pt x="626" y="249"/>
                    <a:pt x="624" y="249"/>
                  </a:cubicBezTo>
                  <a:cubicBezTo>
                    <a:pt x="624" y="249"/>
                    <a:pt x="624" y="249"/>
                    <a:pt x="624" y="249"/>
                  </a:cubicBezTo>
                  <a:cubicBezTo>
                    <a:pt x="624" y="249"/>
                    <a:pt x="624" y="248"/>
                    <a:pt x="624" y="248"/>
                  </a:cubicBezTo>
                  <a:cubicBezTo>
                    <a:pt x="626" y="249"/>
                    <a:pt x="627" y="246"/>
                    <a:pt x="629" y="248"/>
                  </a:cubicBezTo>
                  <a:cubicBezTo>
                    <a:pt x="629" y="248"/>
                    <a:pt x="630" y="248"/>
                    <a:pt x="631" y="248"/>
                  </a:cubicBezTo>
                  <a:moveTo>
                    <a:pt x="672" y="283"/>
                  </a:moveTo>
                  <a:cubicBezTo>
                    <a:pt x="671" y="283"/>
                    <a:pt x="670" y="283"/>
                    <a:pt x="669" y="283"/>
                  </a:cubicBezTo>
                  <a:cubicBezTo>
                    <a:pt x="669" y="283"/>
                    <a:pt x="669" y="284"/>
                    <a:pt x="669" y="284"/>
                  </a:cubicBezTo>
                  <a:cubicBezTo>
                    <a:pt x="670" y="285"/>
                    <a:pt x="671" y="286"/>
                    <a:pt x="671" y="285"/>
                  </a:cubicBezTo>
                  <a:cubicBezTo>
                    <a:pt x="673" y="285"/>
                    <a:pt x="674" y="284"/>
                    <a:pt x="676" y="286"/>
                  </a:cubicBezTo>
                  <a:cubicBezTo>
                    <a:pt x="677" y="287"/>
                    <a:pt x="678" y="285"/>
                    <a:pt x="680" y="285"/>
                  </a:cubicBezTo>
                  <a:cubicBezTo>
                    <a:pt x="680" y="287"/>
                    <a:pt x="682" y="284"/>
                    <a:pt x="684" y="286"/>
                  </a:cubicBezTo>
                  <a:cubicBezTo>
                    <a:pt x="684" y="286"/>
                    <a:pt x="686" y="286"/>
                    <a:pt x="687" y="286"/>
                  </a:cubicBezTo>
                  <a:cubicBezTo>
                    <a:pt x="688" y="286"/>
                    <a:pt x="688" y="285"/>
                    <a:pt x="688" y="285"/>
                  </a:cubicBezTo>
                  <a:cubicBezTo>
                    <a:pt x="688" y="285"/>
                    <a:pt x="688" y="284"/>
                    <a:pt x="687" y="284"/>
                  </a:cubicBezTo>
                  <a:cubicBezTo>
                    <a:pt x="685" y="284"/>
                    <a:pt x="683" y="284"/>
                    <a:pt x="681" y="283"/>
                  </a:cubicBezTo>
                  <a:cubicBezTo>
                    <a:pt x="680" y="283"/>
                    <a:pt x="679" y="283"/>
                    <a:pt x="678" y="283"/>
                  </a:cubicBezTo>
                  <a:cubicBezTo>
                    <a:pt x="678" y="283"/>
                    <a:pt x="677" y="284"/>
                    <a:pt x="677" y="284"/>
                  </a:cubicBezTo>
                  <a:cubicBezTo>
                    <a:pt x="675" y="282"/>
                    <a:pt x="674" y="283"/>
                    <a:pt x="672" y="283"/>
                  </a:cubicBezTo>
                  <a:moveTo>
                    <a:pt x="1185" y="234"/>
                  </a:moveTo>
                  <a:cubicBezTo>
                    <a:pt x="1186" y="234"/>
                    <a:pt x="1187" y="234"/>
                    <a:pt x="1188" y="234"/>
                  </a:cubicBezTo>
                  <a:cubicBezTo>
                    <a:pt x="1189" y="234"/>
                    <a:pt x="1190" y="234"/>
                    <a:pt x="1190" y="233"/>
                  </a:cubicBezTo>
                  <a:cubicBezTo>
                    <a:pt x="1190" y="233"/>
                    <a:pt x="1190" y="232"/>
                    <a:pt x="1190" y="231"/>
                  </a:cubicBezTo>
                  <a:cubicBezTo>
                    <a:pt x="1189" y="230"/>
                    <a:pt x="1188" y="230"/>
                    <a:pt x="1186" y="231"/>
                  </a:cubicBezTo>
                  <a:cubicBezTo>
                    <a:pt x="1185" y="231"/>
                    <a:pt x="1185" y="231"/>
                    <a:pt x="1184" y="231"/>
                  </a:cubicBezTo>
                  <a:cubicBezTo>
                    <a:pt x="1182" y="231"/>
                    <a:pt x="1181" y="231"/>
                    <a:pt x="1179" y="231"/>
                  </a:cubicBezTo>
                  <a:cubicBezTo>
                    <a:pt x="1178" y="231"/>
                    <a:pt x="1177" y="231"/>
                    <a:pt x="1178" y="232"/>
                  </a:cubicBezTo>
                  <a:cubicBezTo>
                    <a:pt x="1179" y="234"/>
                    <a:pt x="1178" y="236"/>
                    <a:pt x="1181" y="234"/>
                  </a:cubicBezTo>
                  <a:cubicBezTo>
                    <a:pt x="1182" y="233"/>
                    <a:pt x="1184" y="234"/>
                    <a:pt x="1185" y="234"/>
                  </a:cubicBezTo>
                  <a:moveTo>
                    <a:pt x="743" y="1840"/>
                  </a:moveTo>
                  <a:cubicBezTo>
                    <a:pt x="742" y="1839"/>
                    <a:pt x="742" y="1839"/>
                    <a:pt x="741" y="1838"/>
                  </a:cubicBezTo>
                  <a:cubicBezTo>
                    <a:pt x="739" y="1838"/>
                    <a:pt x="737" y="1837"/>
                    <a:pt x="735" y="1839"/>
                  </a:cubicBezTo>
                  <a:cubicBezTo>
                    <a:pt x="735" y="1840"/>
                    <a:pt x="734" y="1840"/>
                    <a:pt x="733" y="1840"/>
                  </a:cubicBezTo>
                  <a:cubicBezTo>
                    <a:pt x="732" y="1840"/>
                    <a:pt x="732" y="1839"/>
                    <a:pt x="733" y="1839"/>
                  </a:cubicBezTo>
                  <a:cubicBezTo>
                    <a:pt x="732" y="1839"/>
                    <a:pt x="732" y="1838"/>
                    <a:pt x="732" y="1838"/>
                  </a:cubicBezTo>
                  <a:cubicBezTo>
                    <a:pt x="731" y="1838"/>
                    <a:pt x="730" y="1839"/>
                    <a:pt x="730" y="1839"/>
                  </a:cubicBezTo>
                  <a:cubicBezTo>
                    <a:pt x="730" y="1840"/>
                    <a:pt x="732" y="1842"/>
                    <a:pt x="733" y="1842"/>
                  </a:cubicBezTo>
                  <a:cubicBezTo>
                    <a:pt x="734" y="1842"/>
                    <a:pt x="735" y="1841"/>
                    <a:pt x="736" y="1843"/>
                  </a:cubicBezTo>
                  <a:cubicBezTo>
                    <a:pt x="736" y="1843"/>
                    <a:pt x="737" y="1843"/>
                    <a:pt x="737" y="1843"/>
                  </a:cubicBezTo>
                  <a:cubicBezTo>
                    <a:pt x="738" y="1841"/>
                    <a:pt x="740" y="1841"/>
                    <a:pt x="742" y="1840"/>
                  </a:cubicBezTo>
                  <a:cubicBezTo>
                    <a:pt x="742" y="1840"/>
                    <a:pt x="742" y="1840"/>
                    <a:pt x="743" y="1840"/>
                  </a:cubicBezTo>
                  <a:moveTo>
                    <a:pt x="1018" y="285"/>
                  </a:moveTo>
                  <a:cubicBezTo>
                    <a:pt x="1018" y="285"/>
                    <a:pt x="1018" y="284"/>
                    <a:pt x="1018" y="284"/>
                  </a:cubicBezTo>
                  <a:cubicBezTo>
                    <a:pt x="1017" y="284"/>
                    <a:pt x="1016" y="283"/>
                    <a:pt x="1015" y="283"/>
                  </a:cubicBezTo>
                  <a:cubicBezTo>
                    <a:pt x="1013" y="282"/>
                    <a:pt x="1012" y="285"/>
                    <a:pt x="1011" y="283"/>
                  </a:cubicBezTo>
                  <a:cubicBezTo>
                    <a:pt x="1010" y="284"/>
                    <a:pt x="1009" y="284"/>
                    <a:pt x="1008" y="285"/>
                  </a:cubicBezTo>
                  <a:cubicBezTo>
                    <a:pt x="1008" y="285"/>
                    <a:pt x="1008" y="286"/>
                    <a:pt x="1009" y="286"/>
                  </a:cubicBezTo>
                  <a:cubicBezTo>
                    <a:pt x="1010" y="287"/>
                    <a:pt x="1012" y="286"/>
                    <a:pt x="1013" y="288"/>
                  </a:cubicBezTo>
                  <a:cubicBezTo>
                    <a:pt x="1013" y="289"/>
                    <a:pt x="1015" y="289"/>
                    <a:pt x="1015" y="287"/>
                  </a:cubicBezTo>
                  <a:cubicBezTo>
                    <a:pt x="1015" y="286"/>
                    <a:pt x="1016" y="286"/>
                    <a:pt x="1017" y="286"/>
                  </a:cubicBezTo>
                  <a:cubicBezTo>
                    <a:pt x="1017" y="286"/>
                    <a:pt x="1018" y="285"/>
                    <a:pt x="1018" y="285"/>
                  </a:cubicBezTo>
                  <a:moveTo>
                    <a:pt x="301" y="257"/>
                  </a:moveTo>
                  <a:cubicBezTo>
                    <a:pt x="301" y="256"/>
                    <a:pt x="301" y="256"/>
                    <a:pt x="300" y="256"/>
                  </a:cubicBezTo>
                  <a:cubicBezTo>
                    <a:pt x="299" y="255"/>
                    <a:pt x="296" y="256"/>
                    <a:pt x="296" y="253"/>
                  </a:cubicBezTo>
                  <a:cubicBezTo>
                    <a:pt x="295" y="252"/>
                    <a:pt x="292" y="254"/>
                    <a:pt x="293" y="255"/>
                  </a:cubicBezTo>
                  <a:cubicBezTo>
                    <a:pt x="294" y="257"/>
                    <a:pt x="293" y="257"/>
                    <a:pt x="291" y="258"/>
                  </a:cubicBezTo>
                  <a:cubicBezTo>
                    <a:pt x="291" y="258"/>
                    <a:pt x="290" y="259"/>
                    <a:pt x="289" y="259"/>
                  </a:cubicBezTo>
                  <a:cubicBezTo>
                    <a:pt x="289" y="259"/>
                    <a:pt x="289" y="259"/>
                    <a:pt x="289" y="259"/>
                  </a:cubicBezTo>
                  <a:cubicBezTo>
                    <a:pt x="289" y="260"/>
                    <a:pt x="289" y="260"/>
                    <a:pt x="289" y="260"/>
                  </a:cubicBezTo>
                  <a:cubicBezTo>
                    <a:pt x="290" y="260"/>
                    <a:pt x="291" y="260"/>
                    <a:pt x="291" y="260"/>
                  </a:cubicBezTo>
                  <a:cubicBezTo>
                    <a:pt x="293" y="259"/>
                    <a:pt x="294" y="259"/>
                    <a:pt x="296" y="260"/>
                  </a:cubicBezTo>
                  <a:cubicBezTo>
                    <a:pt x="298" y="260"/>
                    <a:pt x="297" y="259"/>
                    <a:pt x="296" y="259"/>
                  </a:cubicBezTo>
                  <a:cubicBezTo>
                    <a:pt x="296" y="258"/>
                    <a:pt x="296" y="258"/>
                    <a:pt x="297" y="258"/>
                  </a:cubicBezTo>
                  <a:cubicBezTo>
                    <a:pt x="298" y="258"/>
                    <a:pt x="301" y="257"/>
                    <a:pt x="301" y="257"/>
                  </a:cubicBezTo>
                  <a:moveTo>
                    <a:pt x="523" y="254"/>
                  </a:moveTo>
                  <a:cubicBezTo>
                    <a:pt x="522" y="254"/>
                    <a:pt x="522" y="254"/>
                    <a:pt x="521" y="254"/>
                  </a:cubicBezTo>
                  <a:cubicBezTo>
                    <a:pt x="521" y="254"/>
                    <a:pt x="520" y="255"/>
                    <a:pt x="520" y="255"/>
                  </a:cubicBezTo>
                  <a:cubicBezTo>
                    <a:pt x="520" y="255"/>
                    <a:pt x="521" y="256"/>
                    <a:pt x="521" y="256"/>
                  </a:cubicBezTo>
                  <a:cubicBezTo>
                    <a:pt x="522" y="256"/>
                    <a:pt x="524" y="256"/>
                    <a:pt x="524" y="258"/>
                  </a:cubicBezTo>
                  <a:cubicBezTo>
                    <a:pt x="524" y="258"/>
                    <a:pt x="525" y="258"/>
                    <a:pt x="525" y="258"/>
                  </a:cubicBezTo>
                  <a:cubicBezTo>
                    <a:pt x="528" y="256"/>
                    <a:pt x="531" y="255"/>
                    <a:pt x="534" y="257"/>
                  </a:cubicBezTo>
                  <a:cubicBezTo>
                    <a:pt x="534" y="257"/>
                    <a:pt x="535" y="256"/>
                    <a:pt x="536" y="256"/>
                  </a:cubicBezTo>
                  <a:cubicBezTo>
                    <a:pt x="536" y="255"/>
                    <a:pt x="535" y="254"/>
                    <a:pt x="534" y="254"/>
                  </a:cubicBezTo>
                  <a:cubicBezTo>
                    <a:pt x="532" y="254"/>
                    <a:pt x="529" y="254"/>
                    <a:pt x="526" y="255"/>
                  </a:cubicBezTo>
                  <a:cubicBezTo>
                    <a:pt x="526" y="255"/>
                    <a:pt x="525" y="255"/>
                    <a:pt x="525" y="255"/>
                  </a:cubicBezTo>
                  <a:cubicBezTo>
                    <a:pt x="524" y="255"/>
                    <a:pt x="523" y="254"/>
                    <a:pt x="523" y="254"/>
                  </a:cubicBezTo>
                  <a:moveTo>
                    <a:pt x="1152" y="281"/>
                  </a:moveTo>
                  <a:cubicBezTo>
                    <a:pt x="1149" y="281"/>
                    <a:pt x="1145" y="283"/>
                    <a:pt x="1142" y="282"/>
                  </a:cubicBezTo>
                  <a:cubicBezTo>
                    <a:pt x="1142" y="282"/>
                    <a:pt x="1141" y="283"/>
                    <a:pt x="1141" y="283"/>
                  </a:cubicBezTo>
                  <a:cubicBezTo>
                    <a:pt x="1142" y="284"/>
                    <a:pt x="1142" y="285"/>
                    <a:pt x="1143" y="286"/>
                  </a:cubicBezTo>
                  <a:cubicBezTo>
                    <a:pt x="1144" y="286"/>
                    <a:pt x="1145" y="285"/>
                    <a:pt x="1145" y="285"/>
                  </a:cubicBezTo>
                  <a:cubicBezTo>
                    <a:pt x="1145" y="285"/>
                    <a:pt x="1145" y="284"/>
                    <a:pt x="1145" y="284"/>
                  </a:cubicBezTo>
                  <a:cubicBezTo>
                    <a:pt x="1145" y="284"/>
                    <a:pt x="1145" y="284"/>
                    <a:pt x="1144" y="284"/>
                  </a:cubicBezTo>
                  <a:cubicBezTo>
                    <a:pt x="1145" y="283"/>
                    <a:pt x="1145" y="283"/>
                    <a:pt x="1145" y="283"/>
                  </a:cubicBezTo>
                  <a:cubicBezTo>
                    <a:pt x="1148" y="283"/>
                    <a:pt x="1150" y="283"/>
                    <a:pt x="1152" y="283"/>
                  </a:cubicBezTo>
                  <a:cubicBezTo>
                    <a:pt x="1153" y="283"/>
                    <a:pt x="1153" y="283"/>
                    <a:pt x="1154" y="284"/>
                  </a:cubicBezTo>
                  <a:cubicBezTo>
                    <a:pt x="1154" y="285"/>
                    <a:pt x="1156" y="285"/>
                    <a:pt x="1156" y="285"/>
                  </a:cubicBezTo>
                  <a:cubicBezTo>
                    <a:pt x="1157" y="283"/>
                    <a:pt x="1156" y="283"/>
                    <a:pt x="1155" y="283"/>
                  </a:cubicBezTo>
                  <a:cubicBezTo>
                    <a:pt x="1155" y="283"/>
                    <a:pt x="1155" y="283"/>
                    <a:pt x="1155" y="283"/>
                  </a:cubicBezTo>
                  <a:cubicBezTo>
                    <a:pt x="1155" y="282"/>
                    <a:pt x="1156" y="281"/>
                    <a:pt x="1154" y="281"/>
                  </a:cubicBezTo>
                  <a:cubicBezTo>
                    <a:pt x="1153" y="281"/>
                    <a:pt x="1153" y="281"/>
                    <a:pt x="1152" y="281"/>
                  </a:cubicBezTo>
                  <a:moveTo>
                    <a:pt x="793" y="1847"/>
                  </a:moveTo>
                  <a:cubicBezTo>
                    <a:pt x="792" y="1847"/>
                    <a:pt x="791" y="1847"/>
                    <a:pt x="791" y="1847"/>
                  </a:cubicBezTo>
                  <a:cubicBezTo>
                    <a:pt x="790" y="1847"/>
                    <a:pt x="788" y="1847"/>
                    <a:pt x="789" y="1845"/>
                  </a:cubicBezTo>
                  <a:cubicBezTo>
                    <a:pt x="789" y="1845"/>
                    <a:pt x="788" y="1844"/>
                    <a:pt x="788" y="1844"/>
                  </a:cubicBezTo>
                  <a:cubicBezTo>
                    <a:pt x="788" y="1844"/>
                    <a:pt x="787" y="1844"/>
                    <a:pt x="786" y="1844"/>
                  </a:cubicBezTo>
                  <a:cubicBezTo>
                    <a:pt x="785" y="1845"/>
                    <a:pt x="784" y="1846"/>
                    <a:pt x="784" y="1847"/>
                  </a:cubicBezTo>
                  <a:cubicBezTo>
                    <a:pt x="784" y="1848"/>
                    <a:pt x="785" y="1850"/>
                    <a:pt x="786" y="1851"/>
                  </a:cubicBezTo>
                  <a:cubicBezTo>
                    <a:pt x="786" y="1851"/>
                    <a:pt x="788" y="1850"/>
                    <a:pt x="788" y="1850"/>
                  </a:cubicBezTo>
                  <a:cubicBezTo>
                    <a:pt x="788" y="1848"/>
                    <a:pt x="789" y="1849"/>
                    <a:pt x="791" y="1849"/>
                  </a:cubicBezTo>
                  <a:cubicBezTo>
                    <a:pt x="792" y="1849"/>
                    <a:pt x="793" y="1849"/>
                    <a:pt x="793" y="1847"/>
                  </a:cubicBezTo>
                  <a:moveTo>
                    <a:pt x="743" y="288"/>
                  </a:moveTo>
                  <a:cubicBezTo>
                    <a:pt x="743" y="288"/>
                    <a:pt x="743" y="288"/>
                    <a:pt x="743" y="288"/>
                  </a:cubicBezTo>
                  <a:cubicBezTo>
                    <a:pt x="745" y="288"/>
                    <a:pt x="746" y="287"/>
                    <a:pt x="747" y="287"/>
                  </a:cubicBezTo>
                  <a:cubicBezTo>
                    <a:pt x="748" y="287"/>
                    <a:pt x="748" y="287"/>
                    <a:pt x="748" y="286"/>
                  </a:cubicBezTo>
                  <a:cubicBezTo>
                    <a:pt x="748" y="286"/>
                    <a:pt x="748" y="286"/>
                    <a:pt x="748" y="286"/>
                  </a:cubicBezTo>
                  <a:cubicBezTo>
                    <a:pt x="746" y="286"/>
                    <a:pt x="745" y="284"/>
                    <a:pt x="744" y="285"/>
                  </a:cubicBezTo>
                  <a:cubicBezTo>
                    <a:pt x="743" y="286"/>
                    <a:pt x="742" y="286"/>
                    <a:pt x="741" y="285"/>
                  </a:cubicBezTo>
                  <a:cubicBezTo>
                    <a:pt x="741" y="284"/>
                    <a:pt x="739" y="285"/>
                    <a:pt x="738" y="284"/>
                  </a:cubicBezTo>
                  <a:cubicBezTo>
                    <a:pt x="738" y="284"/>
                    <a:pt x="737" y="284"/>
                    <a:pt x="736" y="284"/>
                  </a:cubicBezTo>
                  <a:cubicBezTo>
                    <a:pt x="736" y="285"/>
                    <a:pt x="736" y="286"/>
                    <a:pt x="736" y="287"/>
                  </a:cubicBezTo>
                  <a:cubicBezTo>
                    <a:pt x="737" y="287"/>
                    <a:pt x="737" y="288"/>
                    <a:pt x="738" y="288"/>
                  </a:cubicBezTo>
                  <a:cubicBezTo>
                    <a:pt x="738" y="289"/>
                    <a:pt x="739" y="288"/>
                    <a:pt x="739" y="288"/>
                  </a:cubicBezTo>
                  <a:cubicBezTo>
                    <a:pt x="740" y="287"/>
                    <a:pt x="740" y="286"/>
                    <a:pt x="741" y="288"/>
                  </a:cubicBezTo>
                  <a:cubicBezTo>
                    <a:pt x="741" y="288"/>
                    <a:pt x="742" y="288"/>
                    <a:pt x="743" y="288"/>
                  </a:cubicBezTo>
                  <a:moveTo>
                    <a:pt x="442" y="248"/>
                  </a:moveTo>
                  <a:cubicBezTo>
                    <a:pt x="444" y="248"/>
                    <a:pt x="446" y="248"/>
                    <a:pt x="447" y="248"/>
                  </a:cubicBezTo>
                  <a:cubicBezTo>
                    <a:pt x="448" y="248"/>
                    <a:pt x="449" y="248"/>
                    <a:pt x="449" y="247"/>
                  </a:cubicBezTo>
                  <a:cubicBezTo>
                    <a:pt x="450" y="247"/>
                    <a:pt x="450" y="246"/>
                    <a:pt x="450" y="246"/>
                  </a:cubicBezTo>
                  <a:cubicBezTo>
                    <a:pt x="450" y="246"/>
                    <a:pt x="449" y="245"/>
                    <a:pt x="448" y="246"/>
                  </a:cubicBezTo>
                  <a:cubicBezTo>
                    <a:pt x="447" y="246"/>
                    <a:pt x="445" y="247"/>
                    <a:pt x="444" y="246"/>
                  </a:cubicBezTo>
                  <a:cubicBezTo>
                    <a:pt x="441" y="245"/>
                    <a:pt x="439" y="247"/>
                    <a:pt x="436" y="247"/>
                  </a:cubicBezTo>
                  <a:cubicBezTo>
                    <a:pt x="436" y="246"/>
                    <a:pt x="435" y="247"/>
                    <a:pt x="435" y="247"/>
                  </a:cubicBezTo>
                  <a:cubicBezTo>
                    <a:pt x="436" y="248"/>
                    <a:pt x="436" y="248"/>
                    <a:pt x="436" y="248"/>
                  </a:cubicBezTo>
                  <a:cubicBezTo>
                    <a:pt x="438" y="248"/>
                    <a:pt x="440" y="248"/>
                    <a:pt x="442" y="248"/>
                  </a:cubicBezTo>
                  <a:moveTo>
                    <a:pt x="375" y="264"/>
                  </a:moveTo>
                  <a:cubicBezTo>
                    <a:pt x="375" y="264"/>
                    <a:pt x="376" y="264"/>
                    <a:pt x="377" y="264"/>
                  </a:cubicBezTo>
                  <a:cubicBezTo>
                    <a:pt x="378" y="264"/>
                    <a:pt x="380" y="264"/>
                    <a:pt x="381" y="264"/>
                  </a:cubicBezTo>
                  <a:cubicBezTo>
                    <a:pt x="381" y="264"/>
                    <a:pt x="382" y="263"/>
                    <a:pt x="382" y="263"/>
                  </a:cubicBezTo>
                  <a:cubicBezTo>
                    <a:pt x="382" y="262"/>
                    <a:pt x="381" y="262"/>
                    <a:pt x="381" y="262"/>
                  </a:cubicBezTo>
                  <a:cubicBezTo>
                    <a:pt x="378" y="262"/>
                    <a:pt x="376" y="262"/>
                    <a:pt x="373" y="262"/>
                  </a:cubicBezTo>
                  <a:cubicBezTo>
                    <a:pt x="373" y="262"/>
                    <a:pt x="373" y="262"/>
                    <a:pt x="372" y="262"/>
                  </a:cubicBezTo>
                  <a:cubicBezTo>
                    <a:pt x="372" y="261"/>
                    <a:pt x="373" y="261"/>
                    <a:pt x="373" y="261"/>
                  </a:cubicBezTo>
                  <a:cubicBezTo>
                    <a:pt x="373" y="260"/>
                    <a:pt x="374" y="260"/>
                    <a:pt x="375" y="260"/>
                  </a:cubicBezTo>
                  <a:cubicBezTo>
                    <a:pt x="375" y="260"/>
                    <a:pt x="375" y="259"/>
                    <a:pt x="375" y="259"/>
                  </a:cubicBezTo>
                  <a:cubicBezTo>
                    <a:pt x="374" y="259"/>
                    <a:pt x="373" y="259"/>
                    <a:pt x="372" y="259"/>
                  </a:cubicBezTo>
                  <a:cubicBezTo>
                    <a:pt x="371" y="259"/>
                    <a:pt x="370" y="261"/>
                    <a:pt x="371" y="261"/>
                  </a:cubicBezTo>
                  <a:cubicBezTo>
                    <a:pt x="372" y="262"/>
                    <a:pt x="370" y="262"/>
                    <a:pt x="370" y="262"/>
                  </a:cubicBezTo>
                  <a:cubicBezTo>
                    <a:pt x="370" y="263"/>
                    <a:pt x="369" y="263"/>
                    <a:pt x="368" y="263"/>
                  </a:cubicBezTo>
                  <a:cubicBezTo>
                    <a:pt x="369" y="264"/>
                    <a:pt x="370" y="264"/>
                    <a:pt x="371" y="264"/>
                  </a:cubicBezTo>
                  <a:cubicBezTo>
                    <a:pt x="372" y="264"/>
                    <a:pt x="373" y="264"/>
                    <a:pt x="375" y="264"/>
                  </a:cubicBezTo>
                  <a:moveTo>
                    <a:pt x="535" y="236"/>
                  </a:moveTo>
                  <a:cubicBezTo>
                    <a:pt x="535" y="236"/>
                    <a:pt x="535" y="236"/>
                    <a:pt x="534" y="236"/>
                  </a:cubicBezTo>
                  <a:cubicBezTo>
                    <a:pt x="534" y="237"/>
                    <a:pt x="533" y="238"/>
                    <a:pt x="533" y="239"/>
                  </a:cubicBezTo>
                  <a:cubicBezTo>
                    <a:pt x="533" y="241"/>
                    <a:pt x="535" y="239"/>
                    <a:pt x="535" y="241"/>
                  </a:cubicBezTo>
                  <a:cubicBezTo>
                    <a:pt x="536" y="241"/>
                    <a:pt x="538" y="241"/>
                    <a:pt x="538" y="240"/>
                  </a:cubicBezTo>
                  <a:cubicBezTo>
                    <a:pt x="539" y="239"/>
                    <a:pt x="540" y="239"/>
                    <a:pt x="541" y="239"/>
                  </a:cubicBezTo>
                  <a:cubicBezTo>
                    <a:pt x="542" y="239"/>
                    <a:pt x="543" y="239"/>
                    <a:pt x="544" y="239"/>
                  </a:cubicBezTo>
                  <a:cubicBezTo>
                    <a:pt x="544" y="239"/>
                    <a:pt x="545" y="238"/>
                    <a:pt x="545" y="238"/>
                  </a:cubicBezTo>
                  <a:cubicBezTo>
                    <a:pt x="545" y="238"/>
                    <a:pt x="544" y="237"/>
                    <a:pt x="544" y="237"/>
                  </a:cubicBezTo>
                  <a:cubicBezTo>
                    <a:pt x="543" y="237"/>
                    <a:pt x="541" y="237"/>
                    <a:pt x="539" y="237"/>
                  </a:cubicBezTo>
                  <a:cubicBezTo>
                    <a:pt x="538" y="237"/>
                    <a:pt x="536" y="238"/>
                    <a:pt x="535" y="236"/>
                  </a:cubicBezTo>
                  <a:cubicBezTo>
                    <a:pt x="535" y="236"/>
                    <a:pt x="535" y="236"/>
                    <a:pt x="535" y="236"/>
                  </a:cubicBezTo>
                  <a:moveTo>
                    <a:pt x="654" y="276"/>
                  </a:moveTo>
                  <a:cubicBezTo>
                    <a:pt x="652" y="276"/>
                    <a:pt x="649" y="276"/>
                    <a:pt x="647" y="276"/>
                  </a:cubicBezTo>
                  <a:cubicBezTo>
                    <a:pt x="646" y="276"/>
                    <a:pt x="646" y="277"/>
                    <a:pt x="646" y="277"/>
                  </a:cubicBezTo>
                  <a:cubicBezTo>
                    <a:pt x="646" y="277"/>
                    <a:pt x="646" y="277"/>
                    <a:pt x="647" y="277"/>
                  </a:cubicBezTo>
                  <a:cubicBezTo>
                    <a:pt x="648" y="276"/>
                    <a:pt x="650" y="280"/>
                    <a:pt x="652" y="277"/>
                  </a:cubicBezTo>
                  <a:cubicBezTo>
                    <a:pt x="655" y="279"/>
                    <a:pt x="659" y="278"/>
                    <a:pt x="662" y="278"/>
                  </a:cubicBezTo>
                  <a:cubicBezTo>
                    <a:pt x="662" y="278"/>
                    <a:pt x="663" y="277"/>
                    <a:pt x="663" y="277"/>
                  </a:cubicBezTo>
                  <a:cubicBezTo>
                    <a:pt x="663" y="277"/>
                    <a:pt x="662" y="276"/>
                    <a:pt x="662" y="276"/>
                  </a:cubicBezTo>
                  <a:cubicBezTo>
                    <a:pt x="659" y="276"/>
                    <a:pt x="657" y="276"/>
                    <a:pt x="654" y="276"/>
                  </a:cubicBezTo>
                  <a:moveTo>
                    <a:pt x="1154" y="248"/>
                  </a:moveTo>
                  <a:cubicBezTo>
                    <a:pt x="1155" y="248"/>
                    <a:pt x="1157" y="248"/>
                    <a:pt x="1158" y="247"/>
                  </a:cubicBezTo>
                  <a:cubicBezTo>
                    <a:pt x="1159" y="247"/>
                    <a:pt x="1159" y="248"/>
                    <a:pt x="1159" y="249"/>
                  </a:cubicBezTo>
                  <a:cubicBezTo>
                    <a:pt x="1158" y="250"/>
                    <a:pt x="1161" y="248"/>
                    <a:pt x="1162" y="250"/>
                  </a:cubicBezTo>
                  <a:cubicBezTo>
                    <a:pt x="1162" y="250"/>
                    <a:pt x="1162" y="250"/>
                    <a:pt x="1163" y="249"/>
                  </a:cubicBezTo>
                  <a:cubicBezTo>
                    <a:pt x="1163" y="249"/>
                    <a:pt x="1163" y="249"/>
                    <a:pt x="1162" y="248"/>
                  </a:cubicBezTo>
                  <a:cubicBezTo>
                    <a:pt x="1162" y="248"/>
                    <a:pt x="1162" y="248"/>
                    <a:pt x="1161" y="248"/>
                  </a:cubicBezTo>
                  <a:cubicBezTo>
                    <a:pt x="1162" y="247"/>
                    <a:pt x="1162" y="247"/>
                    <a:pt x="1162" y="246"/>
                  </a:cubicBezTo>
                  <a:cubicBezTo>
                    <a:pt x="1163" y="246"/>
                    <a:pt x="1163" y="246"/>
                    <a:pt x="1163" y="246"/>
                  </a:cubicBezTo>
                  <a:cubicBezTo>
                    <a:pt x="1163" y="246"/>
                    <a:pt x="1163" y="246"/>
                    <a:pt x="1162" y="246"/>
                  </a:cubicBezTo>
                  <a:cubicBezTo>
                    <a:pt x="1162" y="245"/>
                    <a:pt x="1161" y="245"/>
                    <a:pt x="1160" y="245"/>
                  </a:cubicBezTo>
                  <a:cubicBezTo>
                    <a:pt x="1159" y="245"/>
                    <a:pt x="1158" y="244"/>
                    <a:pt x="1158" y="245"/>
                  </a:cubicBezTo>
                  <a:cubicBezTo>
                    <a:pt x="1157" y="247"/>
                    <a:pt x="1155" y="247"/>
                    <a:pt x="1153" y="247"/>
                  </a:cubicBezTo>
                  <a:cubicBezTo>
                    <a:pt x="1153" y="247"/>
                    <a:pt x="1153" y="247"/>
                    <a:pt x="1153" y="248"/>
                  </a:cubicBezTo>
                  <a:cubicBezTo>
                    <a:pt x="1153" y="248"/>
                    <a:pt x="1153" y="248"/>
                    <a:pt x="1153" y="248"/>
                  </a:cubicBezTo>
                  <a:cubicBezTo>
                    <a:pt x="1153" y="248"/>
                    <a:pt x="1154" y="248"/>
                    <a:pt x="1154" y="248"/>
                  </a:cubicBezTo>
                  <a:moveTo>
                    <a:pt x="992" y="292"/>
                  </a:moveTo>
                  <a:cubicBezTo>
                    <a:pt x="992" y="292"/>
                    <a:pt x="991" y="292"/>
                    <a:pt x="991" y="292"/>
                  </a:cubicBezTo>
                  <a:cubicBezTo>
                    <a:pt x="991" y="294"/>
                    <a:pt x="992" y="295"/>
                    <a:pt x="993" y="296"/>
                  </a:cubicBezTo>
                  <a:cubicBezTo>
                    <a:pt x="995" y="297"/>
                    <a:pt x="994" y="294"/>
                    <a:pt x="995" y="295"/>
                  </a:cubicBezTo>
                  <a:cubicBezTo>
                    <a:pt x="996" y="295"/>
                    <a:pt x="998" y="294"/>
                    <a:pt x="1000" y="295"/>
                  </a:cubicBezTo>
                  <a:cubicBezTo>
                    <a:pt x="1001" y="296"/>
                    <a:pt x="1002" y="294"/>
                    <a:pt x="1002" y="295"/>
                  </a:cubicBezTo>
                  <a:cubicBezTo>
                    <a:pt x="1002" y="296"/>
                    <a:pt x="1003" y="295"/>
                    <a:pt x="1003" y="295"/>
                  </a:cubicBezTo>
                  <a:cubicBezTo>
                    <a:pt x="1003" y="295"/>
                    <a:pt x="1004" y="295"/>
                    <a:pt x="1004" y="295"/>
                  </a:cubicBezTo>
                  <a:cubicBezTo>
                    <a:pt x="1004" y="295"/>
                    <a:pt x="1004" y="294"/>
                    <a:pt x="1005" y="294"/>
                  </a:cubicBezTo>
                  <a:cubicBezTo>
                    <a:pt x="1004" y="294"/>
                    <a:pt x="1004" y="294"/>
                    <a:pt x="1004" y="294"/>
                  </a:cubicBezTo>
                  <a:cubicBezTo>
                    <a:pt x="1001" y="293"/>
                    <a:pt x="999" y="294"/>
                    <a:pt x="997" y="293"/>
                  </a:cubicBezTo>
                  <a:cubicBezTo>
                    <a:pt x="995" y="292"/>
                    <a:pt x="994" y="292"/>
                    <a:pt x="992" y="292"/>
                  </a:cubicBezTo>
                  <a:moveTo>
                    <a:pt x="398" y="249"/>
                  </a:moveTo>
                  <a:cubicBezTo>
                    <a:pt x="395" y="249"/>
                    <a:pt x="393" y="249"/>
                    <a:pt x="391" y="249"/>
                  </a:cubicBezTo>
                  <a:cubicBezTo>
                    <a:pt x="391" y="249"/>
                    <a:pt x="391" y="250"/>
                    <a:pt x="390" y="250"/>
                  </a:cubicBezTo>
                  <a:cubicBezTo>
                    <a:pt x="391" y="250"/>
                    <a:pt x="391" y="250"/>
                    <a:pt x="391" y="251"/>
                  </a:cubicBezTo>
                  <a:cubicBezTo>
                    <a:pt x="392" y="251"/>
                    <a:pt x="392" y="251"/>
                    <a:pt x="393" y="251"/>
                  </a:cubicBezTo>
                  <a:cubicBezTo>
                    <a:pt x="394" y="251"/>
                    <a:pt x="394" y="251"/>
                    <a:pt x="395" y="251"/>
                  </a:cubicBezTo>
                  <a:cubicBezTo>
                    <a:pt x="398" y="251"/>
                    <a:pt x="401" y="251"/>
                    <a:pt x="404" y="251"/>
                  </a:cubicBezTo>
                  <a:cubicBezTo>
                    <a:pt x="404" y="251"/>
                    <a:pt x="404" y="251"/>
                    <a:pt x="405" y="251"/>
                  </a:cubicBezTo>
                  <a:cubicBezTo>
                    <a:pt x="404" y="250"/>
                    <a:pt x="404" y="249"/>
                    <a:pt x="404" y="249"/>
                  </a:cubicBezTo>
                  <a:cubicBezTo>
                    <a:pt x="402" y="249"/>
                    <a:pt x="400" y="249"/>
                    <a:pt x="398" y="249"/>
                  </a:cubicBezTo>
                  <a:moveTo>
                    <a:pt x="490" y="1829"/>
                  </a:moveTo>
                  <a:cubicBezTo>
                    <a:pt x="490" y="1829"/>
                    <a:pt x="490" y="1829"/>
                    <a:pt x="490" y="1829"/>
                  </a:cubicBezTo>
                  <a:cubicBezTo>
                    <a:pt x="491" y="1829"/>
                    <a:pt x="492" y="1829"/>
                    <a:pt x="493" y="1829"/>
                  </a:cubicBezTo>
                  <a:cubicBezTo>
                    <a:pt x="494" y="1829"/>
                    <a:pt x="495" y="1829"/>
                    <a:pt x="496" y="1828"/>
                  </a:cubicBezTo>
                  <a:cubicBezTo>
                    <a:pt x="496" y="1828"/>
                    <a:pt x="496" y="1828"/>
                    <a:pt x="497" y="1827"/>
                  </a:cubicBezTo>
                  <a:cubicBezTo>
                    <a:pt x="496" y="1827"/>
                    <a:pt x="496" y="1827"/>
                    <a:pt x="496" y="1827"/>
                  </a:cubicBezTo>
                  <a:cubicBezTo>
                    <a:pt x="491" y="1826"/>
                    <a:pt x="487" y="1828"/>
                    <a:pt x="482" y="1826"/>
                  </a:cubicBezTo>
                  <a:cubicBezTo>
                    <a:pt x="482" y="1826"/>
                    <a:pt x="482" y="1826"/>
                    <a:pt x="482" y="1826"/>
                  </a:cubicBezTo>
                  <a:cubicBezTo>
                    <a:pt x="482" y="1827"/>
                    <a:pt x="482" y="1827"/>
                    <a:pt x="482" y="1827"/>
                  </a:cubicBezTo>
                  <a:cubicBezTo>
                    <a:pt x="485" y="1828"/>
                    <a:pt x="488" y="1828"/>
                    <a:pt x="490" y="1829"/>
                  </a:cubicBezTo>
                  <a:moveTo>
                    <a:pt x="676" y="1843"/>
                  </a:moveTo>
                  <a:cubicBezTo>
                    <a:pt x="676" y="1843"/>
                    <a:pt x="677" y="1843"/>
                    <a:pt x="677" y="1843"/>
                  </a:cubicBezTo>
                  <a:cubicBezTo>
                    <a:pt x="676" y="1840"/>
                    <a:pt x="679" y="1840"/>
                    <a:pt x="679" y="1839"/>
                  </a:cubicBezTo>
                  <a:cubicBezTo>
                    <a:pt x="679" y="1839"/>
                    <a:pt x="679" y="1838"/>
                    <a:pt x="678" y="1838"/>
                  </a:cubicBezTo>
                  <a:cubicBezTo>
                    <a:pt x="678" y="1838"/>
                    <a:pt x="677" y="1838"/>
                    <a:pt x="676" y="1838"/>
                  </a:cubicBezTo>
                  <a:cubicBezTo>
                    <a:pt x="675" y="1837"/>
                    <a:pt x="674" y="1839"/>
                    <a:pt x="672" y="1838"/>
                  </a:cubicBezTo>
                  <a:cubicBezTo>
                    <a:pt x="672" y="1839"/>
                    <a:pt x="672" y="1839"/>
                    <a:pt x="672" y="1840"/>
                  </a:cubicBezTo>
                  <a:cubicBezTo>
                    <a:pt x="672" y="1840"/>
                    <a:pt x="673" y="1841"/>
                    <a:pt x="673" y="1841"/>
                  </a:cubicBezTo>
                  <a:cubicBezTo>
                    <a:pt x="674" y="1843"/>
                    <a:pt x="674" y="1843"/>
                    <a:pt x="676" y="1843"/>
                  </a:cubicBezTo>
                  <a:moveTo>
                    <a:pt x="696" y="279"/>
                  </a:moveTo>
                  <a:cubicBezTo>
                    <a:pt x="696" y="278"/>
                    <a:pt x="695" y="277"/>
                    <a:pt x="695" y="277"/>
                  </a:cubicBezTo>
                  <a:cubicBezTo>
                    <a:pt x="694" y="277"/>
                    <a:pt x="693" y="277"/>
                    <a:pt x="692" y="277"/>
                  </a:cubicBezTo>
                  <a:cubicBezTo>
                    <a:pt x="691" y="277"/>
                    <a:pt x="690" y="276"/>
                    <a:pt x="689" y="277"/>
                  </a:cubicBezTo>
                  <a:cubicBezTo>
                    <a:pt x="687" y="278"/>
                    <a:pt x="689" y="275"/>
                    <a:pt x="687" y="275"/>
                  </a:cubicBezTo>
                  <a:cubicBezTo>
                    <a:pt x="687" y="276"/>
                    <a:pt x="685" y="275"/>
                    <a:pt x="685" y="276"/>
                  </a:cubicBezTo>
                  <a:cubicBezTo>
                    <a:pt x="685" y="278"/>
                    <a:pt x="684" y="277"/>
                    <a:pt x="683" y="277"/>
                  </a:cubicBezTo>
                  <a:cubicBezTo>
                    <a:pt x="683" y="277"/>
                    <a:pt x="682" y="276"/>
                    <a:pt x="682" y="276"/>
                  </a:cubicBezTo>
                  <a:cubicBezTo>
                    <a:pt x="681" y="277"/>
                    <a:pt x="681" y="277"/>
                    <a:pt x="680" y="278"/>
                  </a:cubicBezTo>
                  <a:cubicBezTo>
                    <a:pt x="681" y="278"/>
                    <a:pt x="681" y="278"/>
                    <a:pt x="682" y="278"/>
                  </a:cubicBezTo>
                  <a:cubicBezTo>
                    <a:pt x="686" y="279"/>
                    <a:pt x="691" y="277"/>
                    <a:pt x="695" y="279"/>
                  </a:cubicBezTo>
                  <a:cubicBezTo>
                    <a:pt x="695" y="279"/>
                    <a:pt x="696" y="279"/>
                    <a:pt x="696" y="279"/>
                  </a:cubicBezTo>
                  <a:moveTo>
                    <a:pt x="1131" y="230"/>
                  </a:moveTo>
                  <a:cubicBezTo>
                    <a:pt x="1129" y="230"/>
                    <a:pt x="1128" y="230"/>
                    <a:pt x="1126" y="230"/>
                  </a:cubicBezTo>
                  <a:cubicBezTo>
                    <a:pt x="1125" y="230"/>
                    <a:pt x="1124" y="231"/>
                    <a:pt x="1123" y="231"/>
                  </a:cubicBezTo>
                  <a:cubicBezTo>
                    <a:pt x="1122" y="231"/>
                    <a:pt x="1122" y="231"/>
                    <a:pt x="1122" y="232"/>
                  </a:cubicBezTo>
                  <a:cubicBezTo>
                    <a:pt x="1122" y="232"/>
                    <a:pt x="1122" y="232"/>
                    <a:pt x="1123" y="232"/>
                  </a:cubicBezTo>
                  <a:cubicBezTo>
                    <a:pt x="1125" y="232"/>
                    <a:pt x="1127" y="232"/>
                    <a:pt x="1129" y="232"/>
                  </a:cubicBezTo>
                  <a:cubicBezTo>
                    <a:pt x="1131" y="232"/>
                    <a:pt x="1134" y="232"/>
                    <a:pt x="1136" y="231"/>
                  </a:cubicBezTo>
                  <a:cubicBezTo>
                    <a:pt x="1137" y="231"/>
                    <a:pt x="1137" y="231"/>
                    <a:pt x="1137" y="231"/>
                  </a:cubicBezTo>
                  <a:cubicBezTo>
                    <a:pt x="1137" y="230"/>
                    <a:pt x="1137" y="230"/>
                    <a:pt x="1136" y="230"/>
                  </a:cubicBezTo>
                  <a:cubicBezTo>
                    <a:pt x="1135" y="230"/>
                    <a:pt x="1133" y="230"/>
                    <a:pt x="1131" y="230"/>
                  </a:cubicBezTo>
                  <a:moveTo>
                    <a:pt x="532" y="253"/>
                  </a:moveTo>
                  <a:cubicBezTo>
                    <a:pt x="532" y="253"/>
                    <a:pt x="532" y="253"/>
                    <a:pt x="532" y="253"/>
                  </a:cubicBezTo>
                  <a:cubicBezTo>
                    <a:pt x="533" y="253"/>
                    <a:pt x="534" y="253"/>
                    <a:pt x="535" y="253"/>
                  </a:cubicBezTo>
                  <a:cubicBezTo>
                    <a:pt x="535" y="253"/>
                    <a:pt x="535" y="253"/>
                    <a:pt x="535" y="253"/>
                  </a:cubicBezTo>
                  <a:cubicBezTo>
                    <a:pt x="535" y="253"/>
                    <a:pt x="535" y="252"/>
                    <a:pt x="535" y="252"/>
                  </a:cubicBezTo>
                  <a:cubicBezTo>
                    <a:pt x="534" y="252"/>
                    <a:pt x="534" y="252"/>
                    <a:pt x="533" y="252"/>
                  </a:cubicBezTo>
                  <a:cubicBezTo>
                    <a:pt x="534" y="252"/>
                    <a:pt x="534" y="251"/>
                    <a:pt x="534" y="251"/>
                  </a:cubicBezTo>
                  <a:cubicBezTo>
                    <a:pt x="534" y="251"/>
                    <a:pt x="535" y="251"/>
                    <a:pt x="535" y="251"/>
                  </a:cubicBezTo>
                  <a:cubicBezTo>
                    <a:pt x="536" y="251"/>
                    <a:pt x="536" y="251"/>
                    <a:pt x="537" y="251"/>
                  </a:cubicBezTo>
                  <a:cubicBezTo>
                    <a:pt x="536" y="250"/>
                    <a:pt x="536" y="250"/>
                    <a:pt x="535" y="250"/>
                  </a:cubicBezTo>
                  <a:cubicBezTo>
                    <a:pt x="534" y="249"/>
                    <a:pt x="532" y="249"/>
                    <a:pt x="531" y="250"/>
                  </a:cubicBezTo>
                  <a:cubicBezTo>
                    <a:pt x="530" y="251"/>
                    <a:pt x="529" y="251"/>
                    <a:pt x="528" y="251"/>
                  </a:cubicBezTo>
                  <a:cubicBezTo>
                    <a:pt x="527" y="251"/>
                    <a:pt x="526" y="252"/>
                    <a:pt x="526" y="252"/>
                  </a:cubicBezTo>
                  <a:cubicBezTo>
                    <a:pt x="526" y="252"/>
                    <a:pt x="527" y="253"/>
                    <a:pt x="528" y="253"/>
                  </a:cubicBezTo>
                  <a:cubicBezTo>
                    <a:pt x="529" y="253"/>
                    <a:pt x="530" y="253"/>
                    <a:pt x="532" y="253"/>
                  </a:cubicBezTo>
                  <a:moveTo>
                    <a:pt x="420" y="1827"/>
                  </a:moveTo>
                  <a:cubicBezTo>
                    <a:pt x="418" y="1828"/>
                    <a:pt x="416" y="1828"/>
                    <a:pt x="414" y="1828"/>
                  </a:cubicBezTo>
                  <a:cubicBezTo>
                    <a:pt x="416" y="1829"/>
                    <a:pt x="418" y="1828"/>
                    <a:pt x="419" y="1829"/>
                  </a:cubicBezTo>
                  <a:cubicBezTo>
                    <a:pt x="420" y="1829"/>
                    <a:pt x="420" y="1828"/>
                    <a:pt x="421" y="1829"/>
                  </a:cubicBezTo>
                  <a:cubicBezTo>
                    <a:pt x="423" y="1830"/>
                    <a:pt x="425" y="1829"/>
                    <a:pt x="428" y="1829"/>
                  </a:cubicBezTo>
                  <a:cubicBezTo>
                    <a:pt x="429" y="1830"/>
                    <a:pt x="429" y="1829"/>
                    <a:pt x="429" y="1828"/>
                  </a:cubicBezTo>
                  <a:cubicBezTo>
                    <a:pt x="429" y="1827"/>
                    <a:pt x="428" y="1826"/>
                    <a:pt x="427" y="1827"/>
                  </a:cubicBezTo>
                  <a:cubicBezTo>
                    <a:pt x="425" y="1828"/>
                    <a:pt x="422" y="1827"/>
                    <a:pt x="420" y="1827"/>
                  </a:cubicBezTo>
                  <a:moveTo>
                    <a:pt x="369" y="260"/>
                  </a:moveTo>
                  <a:cubicBezTo>
                    <a:pt x="369" y="260"/>
                    <a:pt x="369" y="259"/>
                    <a:pt x="369" y="259"/>
                  </a:cubicBezTo>
                  <a:cubicBezTo>
                    <a:pt x="366" y="259"/>
                    <a:pt x="363" y="257"/>
                    <a:pt x="359" y="259"/>
                  </a:cubicBezTo>
                  <a:cubicBezTo>
                    <a:pt x="359" y="259"/>
                    <a:pt x="358" y="259"/>
                    <a:pt x="358" y="259"/>
                  </a:cubicBezTo>
                  <a:cubicBezTo>
                    <a:pt x="357" y="257"/>
                    <a:pt x="356" y="259"/>
                    <a:pt x="355" y="259"/>
                  </a:cubicBezTo>
                  <a:cubicBezTo>
                    <a:pt x="354" y="259"/>
                    <a:pt x="354" y="259"/>
                    <a:pt x="354" y="259"/>
                  </a:cubicBezTo>
                  <a:cubicBezTo>
                    <a:pt x="354" y="260"/>
                    <a:pt x="355" y="260"/>
                    <a:pt x="355" y="260"/>
                  </a:cubicBezTo>
                  <a:cubicBezTo>
                    <a:pt x="359" y="260"/>
                    <a:pt x="364" y="259"/>
                    <a:pt x="368" y="261"/>
                  </a:cubicBezTo>
                  <a:cubicBezTo>
                    <a:pt x="368" y="261"/>
                    <a:pt x="369" y="260"/>
                    <a:pt x="369" y="260"/>
                  </a:cubicBezTo>
                  <a:moveTo>
                    <a:pt x="1037" y="297"/>
                  </a:moveTo>
                  <a:cubicBezTo>
                    <a:pt x="1037" y="297"/>
                    <a:pt x="1038" y="297"/>
                    <a:pt x="1039" y="297"/>
                  </a:cubicBezTo>
                  <a:cubicBezTo>
                    <a:pt x="1040" y="297"/>
                    <a:pt x="1040" y="297"/>
                    <a:pt x="1040" y="297"/>
                  </a:cubicBezTo>
                  <a:cubicBezTo>
                    <a:pt x="1040" y="297"/>
                    <a:pt x="1040" y="297"/>
                    <a:pt x="1040" y="296"/>
                  </a:cubicBezTo>
                  <a:cubicBezTo>
                    <a:pt x="1039" y="295"/>
                    <a:pt x="1039" y="295"/>
                    <a:pt x="1038" y="295"/>
                  </a:cubicBezTo>
                  <a:cubicBezTo>
                    <a:pt x="1038" y="295"/>
                    <a:pt x="1038" y="294"/>
                    <a:pt x="1038" y="293"/>
                  </a:cubicBezTo>
                  <a:cubicBezTo>
                    <a:pt x="1037" y="292"/>
                    <a:pt x="1036" y="292"/>
                    <a:pt x="1035" y="294"/>
                  </a:cubicBezTo>
                  <a:cubicBezTo>
                    <a:pt x="1035" y="294"/>
                    <a:pt x="1035" y="295"/>
                    <a:pt x="1035" y="295"/>
                  </a:cubicBezTo>
                  <a:cubicBezTo>
                    <a:pt x="1035" y="295"/>
                    <a:pt x="1034" y="295"/>
                    <a:pt x="1034" y="295"/>
                  </a:cubicBezTo>
                  <a:cubicBezTo>
                    <a:pt x="1033" y="296"/>
                    <a:pt x="1032" y="295"/>
                    <a:pt x="1032" y="296"/>
                  </a:cubicBezTo>
                  <a:cubicBezTo>
                    <a:pt x="1032" y="297"/>
                    <a:pt x="1033" y="297"/>
                    <a:pt x="1034" y="297"/>
                  </a:cubicBezTo>
                  <a:cubicBezTo>
                    <a:pt x="1035" y="298"/>
                    <a:pt x="1036" y="297"/>
                    <a:pt x="1037" y="297"/>
                  </a:cubicBezTo>
                  <a:moveTo>
                    <a:pt x="639" y="223"/>
                  </a:moveTo>
                  <a:cubicBezTo>
                    <a:pt x="639" y="223"/>
                    <a:pt x="639" y="223"/>
                    <a:pt x="638" y="222"/>
                  </a:cubicBezTo>
                  <a:cubicBezTo>
                    <a:pt x="635" y="222"/>
                    <a:pt x="631" y="223"/>
                    <a:pt x="628" y="223"/>
                  </a:cubicBezTo>
                  <a:cubicBezTo>
                    <a:pt x="628" y="224"/>
                    <a:pt x="627" y="224"/>
                    <a:pt x="627" y="224"/>
                  </a:cubicBezTo>
                  <a:cubicBezTo>
                    <a:pt x="627" y="225"/>
                    <a:pt x="628" y="226"/>
                    <a:pt x="628" y="226"/>
                  </a:cubicBezTo>
                  <a:cubicBezTo>
                    <a:pt x="628" y="226"/>
                    <a:pt x="629" y="226"/>
                    <a:pt x="629" y="226"/>
                  </a:cubicBezTo>
                  <a:cubicBezTo>
                    <a:pt x="630" y="224"/>
                    <a:pt x="632" y="224"/>
                    <a:pt x="634" y="224"/>
                  </a:cubicBezTo>
                  <a:cubicBezTo>
                    <a:pt x="635" y="224"/>
                    <a:pt x="636" y="225"/>
                    <a:pt x="638" y="224"/>
                  </a:cubicBezTo>
                  <a:cubicBezTo>
                    <a:pt x="638" y="224"/>
                    <a:pt x="638" y="223"/>
                    <a:pt x="639" y="223"/>
                  </a:cubicBezTo>
                  <a:moveTo>
                    <a:pt x="727" y="287"/>
                  </a:moveTo>
                  <a:cubicBezTo>
                    <a:pt x="729" y="287"/>
                    <a:pt x="730" y="287"/>
                    <a:pt x="731" y="287"/>
                  </a:cubicBezTo>
                  <a:cubicBezTo>
                    <a:pt x="731" y="287"/>
                    <a:pt x="732" y="287"/>
                    <a:pt x="732" y="286"/>
                  </a:cubicBezTo>
                  <a:cubicBezTo>
                    <a:pt x="732" y="286"/>
                    <a:pt x="732" y="286"/>
                    <a:pt x="732" y="286"/>
                  </a:cubicBezTo>
                  <a:cubicBezTo>
                    <a:pt x="730" y="284"/>
                    <a:pt x="728" y="283"/>
                    <a:pt x="726" y="284"/>
                  </a:cubicBezTo>
                  <a:cubicBezTo>
                    <a:pt x="725" y="285"/>
                    <a:pt x="722" y="284"/>
                    <a:pt x="723" y="286"/>
                  </a:cubicBezTo>
                  <a:cubicBezTo>
                    <a:pt x="723" y="288"/>
                    <a:pt x="725" y="286"/>
                    <a:pt x="726" y="287"/>
                  </a:cubicBezTo>
                  <a:cubicBezTo>
                    <a:pt x="726" y="287"/>
                    <a:pt x="727" y="287"/>
                    <a:pt x="727" y="287"/>
                  </a:cubicBezTo>
                  <a:moveTo>
                    <a:pt x="708" y="239"/>
                  </a:moveTo>
                  <a:cubicBezTo>
                    <a:pt x="709" y="238"/>
                    <a:pt x="711" y="240"/>
                    <a:pt x="713" y="239"/>
                  </a:cubicBezTo>
                  <a:cubicBezTo>
                    <a:pt x="713" y="239"/>
                    <a:pt x="713" y="238"/>
                    <a:pt x="714" y="238"/>
                  </a:cubicBezTo>
                  <a:cubicBezTo>
                    <a:pt x="713" y="238"/>
                    <a:pt x="713" y="237"/>
                    <a:pt x="712" y="237"/>
                  </a:cubicBezTo>
                  <a:cubicBezTo>
                    <a:pt x="712" y="239"/>
                    <a:pt x="710" y="236"/>
                    <a:pt x="709" y="237"/>
                  </a:cubicBezTo>
                  <a:cubicBezTo>
                    <a:pt x="709" y="238"/>
                    <a:pt x="708" y="238"/>
                    <a:pt x="707" y="237"/>
                  </a:cubicBezTo>
                  <a:cubicBezTo>
                    <a:pt x="704" y="236"/>
                    <a:pt x="704" y="237"/>
                    <a:pt x="702" y="239"/>
                  </a:cubicBezTo>
                  <a:cubicBezTo>
                    <a:pt x="702" y="239"/>
                    <a:pt x="702" y="239"/>
                    <a:pt x="702" y="240"/>
                  </a:cubicBezTo>
                  <a:cubicBezTo>
                    <a:pt x="702" y="240"/>
                    <a:pt x="702" y="240"/>
                    <a:pt x="702" y="240"/>
                  </a:cubicBezTo>
                  <a:cubicBezTo>
                    <a:pt x="704" y="239"/>
                    <a:pt x="706" y="239"/>
                    <a:pt x="708" y="239"/>
                  </a:cubicBezTo>
                  <a:moveTo>
                    <a:pt x="1080" y="241"/>
                  </a:moveTo>
                  <a:cubicBezTo>
                    <a:pt x="1081" y="241"/>
                    <a:pt x="1081" y="241"/>
                    <a:pt x="1082" y="241"/>
                  </a:cubicBezTo>
                  <a:cubicBezTo>
                    <a:pt x="1083" y="241"/>
                    <a:pt x="1083" y="240"/>
                    <a:pt x="1083" y="240"/>
                  </a:cubicBezTo>
                  <a:cubicBezTo>
                    <a:pt x="1083" y="239"/>
                    <a:pt x="1084" y="238"/>
                    <a:pt x="1083" y="236"/>
                  </a:cubicBezTo>
                  <a:cubicBezTo>
                    <a:pt x="1083" y="235"/>
                    <a:pt x="1082" y="237"/>
                    <a:pt x="1081" y="236"/>
                  </a:cubicBezTo>
                  <a:cubicBezTo>
                    <a:pt x="1080" y="235"/>
                    <a:pt x="1079" y="236"/>
                    <a:pt x="1080" y="237"/>
                  </a:cubicBezTo>
                  <a:cubicBezTo>
                    <a:pt x="1080" y="238"/>
                    <a:pt x="1081" y="239"/>
                    <a:pt x="1080" y="239"/>
                  </a:cubicBezTo>
                  <a:cubicBezTo>
                    <a:pt x="1079" y="239"/>
                    <a:pt x="1078" y="239"/>
                    <a:pt x="1077" y="240"/>
                  </a:cubicBezTo>
                  <a:cubicBezTo>
                    <a:pt x="1077" y="240"/>
                    <a:pt x="1077" y="240"/>
                    <a:pt x="1077" y="240"/>
                  </a:cubicBezTo>
                  <a:cubicBezTo>
                    <a:pt x="1077" y="240"/>
                    <a:pt x="1077" y="241"/>
                    <a:pt x="1077" y="241"/>
                  </a:cubicBezTo>
                  <a:cubicBezTo>
                    <a:pt x="1078" y="241"/>
                    <a:pt x="1079" y="241"/>
                    <a:pt x="1080" y="241"/>
                  </a:cubicBezTo>
                  <a:moveTo>
                    <a:pt x="608" y="283"/>
                  </a:moveTo>
                  <a:cubicBezTo>
                    <a:pt x="608" y="282"/>
                    <a:pt x="608" y="281"/>
                    <a:pt x="607" y="281"/>
                  </a:cubicBezTo>
                  <a:cubicBezTo>
                    <a:pt x="607" y="280"/>
                    <a:pt x="606" y="280"/>
                    <a:pt x="605" y="280"/>
                  </a:cubicBezTo>
                  <a:cubicBezTo>
                    <a:pt x="604" y="280"/>
                    <a:pt x="603" y="281"/>
                    <a:pt x="603" y="281"/>
                  </a:cubicBezTo>
                  <a:cubicBezTo>
                    <a:pt x="601" y="283"/>
                    <a:pt x="601" y="280"/>
                    <a:pt x="600" y="281"/>
                  </a:cubicBezTo>
                  <a:cubicBezTo>
                    <a:pt x="600" y="281"/>
                    <a:pt x="599" y="282"/>
                    <a:pt x="599" y="282"/>
                  </a:cubicBezTo>
                  <a:cubicBezTo>
                    <a:pt x="599" y="282"/>
                    <a:pt x="599" y="283"/>
                    <a:pt x="599" y="284"/>
                  </a:cubicBezTo>
                  <a:cubicBezTo>
                    <a:pt x="599" y="284"/>
                    <a:pt x="600" y="284"/>
                    <a:pt x="600" y="284"/>
                  </a:cubicBezTo>
                  <a:cubicBezTo>
                    <a:pt x="601" y="282"/>
                    <a:pt x="603" y="283"/>
                    <a:pt x="604" y="283"/>
                  </a:cubicBezTo>
                  <a:cubicBezTo>
                    <a:pt x="605" y="283"/>
                    <a:pt x="606" y="283"/>
                    <a:pt x="608" y="283"/>
                  </a:cubicBezTo>
                  <a:cubicBezTo>
                    <a:pt x="608" y="283"/>
                    <a:pt x="608" y="283"/>
                    <a:pt x="608" y="283"/>
                  </a:cubicBezTo>
                  <a:moveTo>
                    <a:pt x="1129" y="282"/>
                  </a:moveTo>
                  <a:cubicBezTo>
                    <a:pt x="1131" y="282"/>
                    <a:pt x="1134" y="280"/>
                    <a:pt x="1136" y="281"/>
                  </a:cubicBezTo>
                  <a:cubicBezTo>
                    <a:pt x="1136" y="281"/>
                    <a:pt x="1137" y="281"/>
                    <a:pt x="1137" y="280"/>
                  </a:cubicBezTo>
                  <a:cubicBezTo>
                    <a:pt x="1137" y="280"/>
                    <a:pt x="1137" y="279"/>
                    <a:pt x="1136" y="279"/>
                  </a:cubicBezTo>
                  <a:cubicBezTo>
                    <a:pt x="1133" y="278"/>
                    <a:pt x="1130" y="280"/>
                    <a:pt x="1127" y="280"/>
                  </a:cubicBezTo>
                  <a:cubicBezTo>
                    <a:pt x="1127" y="280"/>
                    <a:pt x="1127" y="281"/>
                    <a:pt x="1127" y="281"/>
                  </a:cubicBezTo>
                  <a:cubicBezTo>
                    <a:pt x="1127" y="281"/>
                    <a:pt x="1127" y="282"/>
                    <a:pt x="1127" y="282"/>
                  </a:cubicBezTo>
                  <a:cubicBezTo>
                    <a:pt x="1128" y="282"/>
                    <a:pt x="1128" y="282"/>
                    <a:pt x="1129" y="282"/>
                  </a:cubicBezTo>
                  <a:moveTo>
                    <a:pt x="1149" y="239"/>
                  </a:moveTo>
                  <a:cubicBezTo>
                    <a:pt x="1149" y="239"/>
                    <a:pt x="1150" y="239"/>
                    <a:pt x="1151" y="239"/>
                  </a:cubicBezTo>
                  <a:cubicBezTo>
                    <a:pt x="1151" y="239"/>
                    <a:pt x="1151" y="238"/>
                    <a:pt x="1152" y="238"/>
                  </a:cubicBezTo>
                  <a:cubicBezTo>
                    <a:pt x="1151" y="238"/>
                    <a:pt x="1151" y="238"/>
                    <a:pt x="1151" y="238"/>
                  </a:cubicBezTo>
                  <a:cubicBezTo>
                    <a:pt x="1150" y="238"/>
                    <a:pt x="1150" y="237"/>
                    <a:pt x="1150" y="236"/>
                  </a:cubicBezTo>
                  <a:cubicBezTo>
                    <a:pt x="1150" y="236"/>
                    <a:pt x="1151" y="237"/>
                    <a:pt x="1151" y="237"/>
                  </a:cubicBezTo>
                  <a:cubicBezTo>
                    <a:pt x="1152" y="237"/>
                    <a:pt x="1153" y="236"/>
                    <a:pt x="1153" y="236"/>
                  </a:cubicBezTo>
                  <a:cubicBezTo>
                    <a:pt x="1153" y="236"/>
                    <a:pt x="1154" y="235"/>
                    <a:pt x="1153" y="235"/>
                  </a:cubicBezTo>
                  <a:cubicBezTo>
                    <a:pt x="1153" y="234"/>
                    <a:pt x="1153" y="234"/>
                    <a:pt x="1152" y="234"/>
                  </a:cubicBezTo>
                  <a:cubicBezTo>
                    <a:pt x="1151" y="235"/>
                    <a:pt x="1150" y="235"/>
                    <a:pt x="1149" y="235"/>
                  </a:cubicBezTo>
                  <a:cubicBezTo>
                    <a:pt x="1147" y="235"/>
                    <a:pt x="1146" y="237"/>
                    <a:pt x="1146" y="238"/>
                  </a:cubicBezTo>
                  <a:cubicBezTo>
                    <a:pt x="1146" y="239"/>
                    <a:pt x="1146" y="239"/>
                    <a:pt x="1148" y="239"/>
                  </a:cubicBezTo>
                  <a:cubicBezTo>
                    <a:pt x="1148" y="239"/>
                    <a:pt x="1148" y="239"/>
                    <a:pt x="1149" y="239"/>
                  </a:cubicBezTo>
                  <a:moveTo>
                    <a:pt x="1165" y="256"/>
                  </a:moveTo>
                  <a:cubicBezTo>
                    <a:pt x="1166" y="256"/>
                    <a:pt x="1168" y="256"/>
                    <a:pt x="1169" y="256"/>
                  </a:cubicBezTo>
                  <a:cubicBezTo>
                    <a:pt x="1170" y="256"/>
                    <a:pt x="1171" y="255"/>
                    <a:pt x="1172" y="255"/>
                  </a:cubicBezTo>
                  <a:cubicBezTo>
                    <a:pt x="1172" y="255"/>
                    <a:pt x="1172" y="255"/>
                    <a:pt x="1173" y="254"/>
                  </a:cubicBezTo>
                  <a:cubicBezTo>
                    <a:pt x="1173" y="254"/>
                    <a:pt x="1172" y="254"/>
                    <a:pt x="1172" y="254"/>
                  </a:cubicBezTo>
                  <a:cubicBezTo>
                    <a:pt x="1169" y="254"/>
                    <a:pt x="1166" y="254"/>
                    <a:pt x="1163" y="254"/>
                  </a:cubicBezTo>
                  <a:cubicBezTo>
                    <a:pt x="1162" y="254"/>
                    <a:pt x="1160" y="255"/>
                    <a:pt x="1161" y="255"/>
                  </a:cubicBezTo>
                  <a:cubicBezTo>
                    <a:pt x="1161" y="257"/>
                    <a:pt x="1162" y="256"/>
                    <a:pt x="1163" y="256"/>
                  </a:cubicBezTo>
                  <a:cubicBezTo>
                    <a:pt x="1163" y="256"/>
                    <a:pt x="1164" y="256"/>
                    <a:pt x="1165" y="256"/>
                  </a:cubicBezTo>
                  <a:moveTo>
                    <a:pt x="581" y="271"/>
                  </a:moveTo>
                  <a:cubicBezTo>
                    <a:pt x="582" y="271"/>
                    <a:pt x="584" y="271"/>
                    <a:pt x="585" y="271"/>
                  </a:cubicBezTo>
                  <a:cubicBezTo>
                    <a:pt x="586" y="271"/>
                    <a:pt x="586" y="271"/>
                    <a:pt x="587" y="271"/>
                  </a:cubicBezTo>
                  <a:cubicBezTo>
                    <a:pt x="586" y="271"/>
                    <a:pt x="586" y="271"/>
                    <a:pt x="585" y="270"/>
                  </a:cubicBezTo>
                  <a:cubicBezTo>
                    <a:pt x="583" y="269"/>
                    <a:pt x="581" y="270"/>
                    <a:pt x="579" y="269"/>
                  </a:cubicBezTo>
                  <a:cubicBezTo>
                    <a:pt x="578" y="269"/>
                    <a:pt x="577" y="271"/>
                    <a:pt x="576" y="270"/>
                  </a:cubicBezTo>
                  <a:cubicBezTo>
                    <a:pt x="576" y="270"/>
                    <a:pt x="575" y="270"/>
                    <a:pt x="575" y="271"/>
                  </a:cubicBezTo>
                  <a:cubicBezTo>
                    <a:pt x="574" y="272"/>
                    <a:pt x="576" y="271"/>
                    <a:pt x="576" y="271"/>
                  </a:cubicBezTo>
                  <a:cubicBezTo>
                    <a:pt x="578" y="271"/>
                    <a:pt x="579" y="271"/>
                    <a:pt x="581" y="271"/>
                  </a:cubicBezTo>
                  <a:moveTo>
                    <a:pt x="459" y="254"/>
                  </a:moveTo>
                  <a:cubicBezTo>
                    <a:pt x="457" y="254"/>
                    <a:pt x="457" y="254"/>
                    <a:pt x="455" y="256"/>
                  </a:cubicBezTo>
                  <a:cubicBezTo>
                    <a:pt x="454" y="256"/>
                    <a:pt x="453" y="256"/>
                    <a:pt x="454" y="257"/>
                  </a:cubicBezTo>
                  <a:cubicBezTo>
                    <a:pt x="455" y="258"/>
                    <a:pt x="457" y="259"/>
                    <a:pt x="457" y="258"/>
                  </a:cubicBezTo>
                  <a:cubicBezTo>
                    <a:pt x="458" y="256"/>
                    <a:pt x="458" y="256"/>
                    <a:pt x="459" y="256"/>
                  </a:cubicBezTo>
                  <a:cubicBezTo>
                    <a:pt x="460" y="256"/>
                    <a:pt x="462" y="257"/>
                    <a:pt x="462" y="255"/>
                  </a:cubicBezTo>
                  <a:cubicBezTo>
                    <a:pt x="462" y="253"/>
                    <a:pt x="460" y="255"/>
                    <a:pt x="459" y="254"/>
                  </a:cubicBezTo>
                  <a:moveTo>
                    <a:pt x="1163" y="222"/>
                  </a:moveTo>
                  <a:cubicBezTo>
                    <a:pt x="1161" y="222"/>
                    <a:pt x="1160" y="222"/>
                    <a:pt x="1158" y="223"/>
                  </a:cubicBezTo>
                  <a:cubicBezTo>
                    <a:pt x="1158" y="223"/>
                    <a:pt x="1157" y="223"/>
                    <a:pt x="1157" y="223"/>
                  </a:cubicBezTo>
                  <a:cubicBezTo>
                    <a:pt x="1157" y="224"/>
                    <a:pt x="1157" y="224"/>
                    <a:pt x="1158" y="224"/>
                  </a:cubicBezTo>
                  <a:cubicBezTo>
                    <a:pt x="1160" y="224"/>
                    <a:pt x="1163" y="225"/>
                    <a:pt x="1165" y="225"/>
                  </a:cubicBezTo>
                  <a:cubicBezTo>
                    <a:pt x="1165" y="223"/>
                    <a:pt x="1166" y="224"/>
                    <a:pt x="1167" y="224"/>
                  </a:cubicBezTo>
                  <a:cubicBezTo>
                    <a:pt x="1167" y="224"/>
                    <a:pt x="1167" y="223"/>
                    <a:pt x="1168" y="223"/>
                  </a:cubicBezTo>
                  <a:cubicBezTo>
                    <a:pt x="1167" y="223"/>
                    <a:pt x="1167" y="223"/>
                    <a:pt x="1166" y="223"/>
                  </a:cubicBezTo>
                  <a:cubicBezTo>
                    <a:pt x="1165" y="222"/>
                    <a:pt x="1164" y="222"/>
                    <a:pt x="1163" y="222"/>
                  </a:cubicBezTo>
                  <a:moveTo>
                    <a:pt x="1044" y="295"/>
                  </a:moveTo>
                  <a:cubicBezTo>
                    <a:pt x="1045" y="295"/>
                    <a:pt x="1046" y="295"/>
                    <a:pt x="1047" y="295"/>
                  </a:cubicBezTo>
                  <a:cubicBezTo>
                    <a:pt x="1048" y="295"/>
                    <a:pt x="1049" y="296"/>
                    <a:pt x="1049" y="294"/>
                  </a:cubicBezTo>
                  <a:cubicBezTo>
                    <a:pt x="1049" y="294"/>
                    <a:pt x="1048" y="294"/>
                    <a:pt x="1048" y="294"/>
                  </a:cubicBezTo>
                  <a:cubicBezTo>
                    <a:pt x="1045" y="293"/>
                    <a:pt x="1043" y="293"/>
                    <a:pt x="1040" y="294"/>
                  </a:cubicBezTo>
                  <a:cubicBezTo>
                    <a:pt x="1040" y="294"/>
                    <a:pt x="1039" y="294"/>
                    <a:pt x="1039" y="295"/>
                  </a:cubicBezTo>
                  <a:cubicBezTo>
                    <a:pt x="1039" y="296"/>
                    <a:pt x="1040" y="295"/>
                    <a:pt x="1041" y="295"/>
                  </a:cubicBezTo>
                  <a:cubicBezTo>
                    <a:pt x="1042" y="295"/>
                    <a:pt x="1043" y="295"/>
                    <a:pt x="1044" y="295"/>
                  </a:cubicBezTo>
                  <a:moveTo>
                    <a:pt x="1079" y="283"/>
                  </a:moveTo>
                  <a:cubicBezTo>
                    <a:pt x="1080" y="283"/>
                    <a:pt x="1081" y="283"/>
                    <a:pt x="1081" y="283"/>
                  </a:cubicBezTo>
                  <a:cubicBezTo>
                    <a:pt x="1082" y="283"/>
                    <a:pt x="1082" y="282"/>
                    <a:pt x="1082" y="282"/>
                  </a:cubicBezTo>
                  <a:cubicBezTo>
                    <a:pt x="1082" y="282"/>
                    <a:pt x="1082" y="281"/>
                    <a:pt x="1081" y="281"/>
                  </a:cubicBezTo>
                  <a:cubicBezTo>
                    <a:pt x="1081" y="281"/>
                    <a:pt x="1079" y="280"/>
                    <a:pt x="1079" y="280"/>
                  </a:cubicBezTo>
                  <a:cubicBezTo>
                    <a:pt x="1078" y="282"/>
                    <a:pt x="1077" y="280"/>
                    <a:pt x="1077" y="280"/>
                  </a:cubicBezTo>
                  <a:cubicBezTo>
                    <a:pt x="1076" y="280"/>
                    <a:pt x="1075" y="280"/>
                    <a:pt x="1074" y="280"/>
                  </a:cubicBezTo>
                  <a:cubicBezTo>
                    <a:pt x="1074" y="281"/>
                    <a:pt x="1075" y="281"/>
                    <a:pt x="1075" y="282"/>
                  </a:cubicBezTo>
                  <a:cubicBezTo>
                    <a:pt x="1076" y="282"/>
                    <a:pt x="1078" y="283"/>
                    <a:pt x="1079" y="283"/>
                  </a:cubicBezTo>
                  <a:moveTo>
                    <a:pt x="1180" y="270"/>
                  </a:moveTo>
                  <a:cubicBezTo>
                    <a:pt x="1178" y="270"/>
                    <a:pt x="1177" y="269"/>
                    <a:pt x="1176" y="270"/>
                  </a:cubicBezTo>
                  <a:cubicBezTo>
                    <a:pt x="1176" y="270"/>
                    <a:pt x="1176" y="270"/>
                    <a:pt x="1176" y="270"/>
                  </a:cubicBezTo>
                  <a:cubicBezTo>
                    <a:pt x="1176" y="271"/>
                    <a:pt x="1176" y="271"/>
                    <a:pt x="1177" y="271"/>
                  </a:cubicBezTo>
                  <a:cubicBezTo>
                    <a:pt x="1177" y="271"/>
                    <a:pt x="1177" y="271"/>
                    <a:pt x="1178" y="271"/>
                  </a:cubicBezTo>
                  <a:cubicBezTo>
                    <a:pt x="1178" y="270"/>
                    <a:pt x="1178" y="270"/>
                    <a:pt x="1179" y="272"/>
                  </a:cubicBezTo>
                  <a:cubicBezTo>
                    <a:pt x="1179" y="272"/>
                    <a:pt x="1179" y="272"/>
                    <a:pt x="1179" y="272"/>
                  </a:cubicBezTo>
                  <a:cubicBezTo>
                    <a:pt x="1181" y="271"/>
                    <a:pt x="1183" y="272"/>
                    <a:pt x="1185" y="271"/>
                  </a:cubicBezTo>
                  <a:cubicBezTo>
                    <a:pt x="1186" y="271"/>
                    <a:pt x="1186" y="271"/>
                    <a:pt x="1186" y="270"/>
                  </a:cubicBezTo>
                  <a:cubicBezTo>
                    <a:pt x="1186" y="270"/>
                    <a:pt x="1185" y="269"/>
                    <a:pt x="1185" y="270"/>
                  </a:cubicBezTo>
                  <a:cubicBezTo>
                    <a:pt x="1183" y="271"/>
                    <a:pt x="1181" y="269"/>
                    <a:pt x="1180" y="270"/>
                  </a:cubicBezTo>
                  <a:moveTo>
                    <a:pt x="587" y="254"/>
                  </a:moveTo>
                  <a:cubicBezTo>
                    <a:pt x="588" y="254"/>
                    <a:pt x="589" y="254"/>
                    <a:pt x="590" y="254"/>
                  </a:cubicBezTo>
                  <a:cubicBezTo>
                    <a:pt x="591" y="254"/>
                    <a:pt x="591" y="252"/>
                    <a:pt x="592" y="254"/>
                  </a:cubicBezTo>
                  <a:cubicBezTo>
                    <a:pt x="592" y="254"/>
                    <a:pt x="593" y="254"/>
                    <a:pt x="593" y="253"/>
                  </a:cubicBezTo>
                  <a:cubicBezTo>
                    <a:pt x="593" y="253"/>
                    <a:pt x="593" y="252"/>
                    <a:pt x="593" y="252"/>
                  </a:cubicBezTo>
                  <a:cubicBezTo>
                    <a:pt x="591" y="252"/>
                    <a:pt x="588" y="252"/>
                    <a:pt x="587" y="253"/>
                  </a:cubicBezTo>
                  <a:cubicBezTo>
                    <a:pt x="585" y="253"/>
                    <a:pt x="585" y="252"/>
                    <a:pt x="585" y="252"/>
                  </a:cubicBezTo>
                  <a:cubicBezTo>
                    <a:pt x="585" y="251"/>
                    <a:pt x="584" y="251"/>
                    <a:pt x="584" y="251"/>
                  </a:cubicBezTo>
                  <a:cubicBezTo>
                    <a:pt x="584" y="251"/>
                    <a:pt x="583" y="252"/>
                    <a:pt x="583" y="252"/>
                  </a:cubicBezTo>
                  <a:cubicBezTo>
                    <a:pt x="583" y="253"/>
                    <a:pt x="583" y="254"/>
                    <a:pt x="585" y="254"/>
                  </a:cubicBezTo>
                  <a:cubicBezTo>
                    <a:pt x="586" y="254"/>
                    <a:pt x="586" y="254"/>
                    <a:pt x="587" y="254"/>
                  </a:cubicBezTo>
                  <a:moveTo>
                    <a:pt x="722" y="1837"/>
                  </a:moveTo>
                  <a:cubicBezTo>
                    <a:pt x="721" y="1837"/>
                    <a:pt x="721" y="1837"/>
                    <a:pt x="720" y="1837"/>
                  </a:cubicBezTo>
                  <a:cubicBezTo>
                    <a:pt x="719" y="1837"/>
                    <a:pt x="719" y="1838"/>
                    <a:pt x="719" y="1838"/>
                  </a:cubicBezTo>
                  <a:cubicBezTo>
                    <a:pt x="719" y="1838"/>
                    <a:pt x="720" y="1838"/>
                    <a:pt x="720" y="1838"/>
                  </a:cubicBezTo>
                  <a:cubicBezTo>
                    <a:pt x="721" y="1837"/>
                    <a:pt x="721" y="1840"/>
                    <a:pt x="723" y="1839"/>
                  </a:cubicBezTo>
                  <a:cubicBezTo>
                    <a:pt x="723" y="1838"/>
                    <a:pt x="723" y="1838"/>
                    <a:pt x="723" y="1838"/>
                  </a:cubicBezTo>
                  <a:cubicBezTo>
                    <a:pt x="724" y="1839"/>
                    <a:pt x="724" y="1840"/>
                    <a:pt x="725" y="1841"/>
                  </a:cubicBezTo>
                  <a:cubicBezTo>
                    <a:pt x="726" y="1842"/>
                    <a:pt x="727" y="1840"/>
                    <a:pt x="727" y="1840"/>
                  </a:cubicBezTo>
                  <a:cubicBezTo>
                    <a:pt x="729" y="1840"/>
                    <a:pt x="727" y="1839"/>
                    <a:pt x="727" y="1839"/>
                  </a:cubicBezTo>
                  <a:cubicBezTo>
                    <a:pt x="726" y="1837"/>
                    <a:pt x="724" y="1837"/>
                    <a:pt x="722" y="1837"/>
                  </a:cubicBezTo>
                  <a:moveTo>
                    <a:pt x="645" y="270"/>
                  </a:moveTo>
                  <a:cubicBezTo>
                    <a:pt x="644" y="270"/>
                    <a:pt x="644" y="270"/>
                    <a:pt x="644" y="270"/>
                  </a:cubicBezTo>
                  <a:cubicBezTo>
                    <a:pt x="643" y="269"/>
                    <a:pt x="642" y="270"/>
                    <a:pt x="641" y="269"/>
                  </a:cubicBezTo>
                  <a:cubicBezTo>
                    <a:pt x="640" y="269"/>
                    <a:pt x="639" y="269"/>
                    <a:pt x="639" y="269"/>
                  </a:cubicBezTo>
                  <a:cubicBezTo>
                    <a:pt x="639" y="268"/>
                    <a:pt x="639" y="267"/>
                    <a:pt x="638" y="268"/>
                  </a:cubicBezTo>
                  <a:cubicBezTo>
                    <a:pt x="637" y="268"/>
                    <a:pt x="636" y="268"/>
                    <a:pt x="636" y="269"/>
                  </a:cubicBezTo>
                  <a:cubicBezTo>
                    <a:pt x="635" y="269"/>
                    <a:pt x="635" y="269"/>
                    <a:pt x="635" y="270"/>
                  </a:cubicBezTo>
                  <a:cubicBezTo>
                    <a:pt x="635" y="270"/>
                    <a:pt x="636" y="270"/>
                    <a:pt x="636" y="270"/>
                  </a:cubicBezTo>
                  <a:cubicBezTo>
                    <a:pt x="638" y="271"/>
                    <a:pt x="640" y="270"/>
                    <a:pt x="640" y="271"/>
                  </a:cubicBezTo>
                  <a:cubicBezTo>
                    <a:pt x="642" y="272"/>
                    <a:pt x="643" y="271"/>
                    <a:pt x="644" y="270"/>
                  </a:cubicBezTo>
                  <a:cubicBezTo>
                    <a:pt x="644" y="270"/>
                    <a:pt x="644" y="270"/>
                    <a:pt x="645" y="270"/>
                  </a:cubicBezTo>
                  <a:moveTo>
                    <a:pt x="1083" y="259"/>
                  </a:moveTo>
                  <a:cubicBezTo>
                    <a:pt x="1083" y="259"/>
                    <a:pt x="1083" y="259"/>
                    <a:pt x="1082" y="258"/>
                  </a:cubicBezTo>
                  <a:cubicBezTo>
                    <a:pt x="1081" y="257"/>
                    <a:pt x="1079" y="260"/>
                    <a:pt x="1078" y="258"/>
                  </a:cubicBezTo>
                  <a:cubicBezTo>
                    <a:pt x="1078" y="258"/>
                    <a:pt x="1078" y="258"/>
                    <a:pt x="1077" y="258"/>
                  </a:cubicBezTo>
                  <a:cubicBezTo>
                    <a:pt x="1076" y="258"/>
                    <a:pt x="1074" y="260"/>
                    <a:pt x="1074" y="261"/>
                  </a:cubicBezTo>
                  <a:cubicBezTo>
                    <a:pt x="1075" y="261"/>
                    <a:pt x="1077" y="261"/>
                    <a:pt x="1078" y="260"/>
                  </a:cubicBezTo>
                  <a:cubicBezTo>
                    <a:pt x="1079" y="259"/>
                    <a:pt x="1079" y="261"/>
                    <a:pt x="1080" y="261"/>
                  </a:cubicBezTo>
                  <a:cubicBezTo>
                    <a:pt x="1081" y="261"/>
                    <a:pt x="1082" y="260"/>
                    <a:pt x="1083" y="260"/>
                  </a:cubicBezTo>
                  <a:cubicBezTo>
                    <a:pt x="1083" y="260"/>
                    <a:pt x="1083" y="260"/>
                    <a:pt x="1083" y="259"/>
                  </a:cubicBezTo>
                  <a:moveTo>
                    <a:pt x="611" y="251"/>
                  </a:moveTo>
                  <a:cubicBezTo>
                    <a:pt x="610" y="250"/>
                    <a:pt x="610" y="250"/>
                    <a:pt x="609" y="250"/>
                  </a:cubicBezTo>
                  <a:cubicBezTo>
                    <a:pt x="605" y="250"/>
                    <a:pt x="605" y="250"/>
                    <a:pt x="602" y="249"/>
                  </a:cubicBezTo>
                  <a:cubicBezTo>
                    <a:pt x="602" y="249"/>
                    <a:pt x="602" y="249"/>
                    <a:pt x="602" y="249"/>
                  </a:cubicBezTo>
                  <a:cubicBezTo>
                    <a:pt x="601" y="250"/>
                    <a:pt x="601" y="250"/>
                    <a:pt x="600" y="250"/>
                  </a:cubicBezTo>
                  <a:cubicBezTo>
                    <a:pt x="599" y="250"/>
                    <a:pt x="598" y="250"/>
                    <a:pt x="597" y="250"/>
                  </a:cubicBezTo>
                  <a:cubicBezTo>
                    <a:pt x="596" y="250"/>
                    <a:pt x="596" y="251"/>
                    <a:pt x="596" y="251"/>
                  </a:cubicBezTo>
                  <a:cubicBezTo>
                    <a:pt x="596" y="251"/>
                    <a:pt x="596" y="251"/>
                    <a:pt x="596" y="251"/>
                  </a:cubicBezTo>
                  <a:cubicBezTo>
                    <a:pt x="600" y="252"/>
                    <a:pt x="604" y="250"/>
                    <a:pt x="608" y="252"/>
                  </a:cubicBezTo>
                  <a:cubicBezTo>
                    <a:pt x="609" y="252"/>
                    <a:pt x="610" y="251"/>
                    <a:pt x="611" y="251"/>
                  </a:cubicBezTo>
                  <a:moveTo>
                    <a:pt x="989" y="296"/>
                  </a:moveTo>
                  <a:cubicBezTo>
                    <a:pt x="989" y="296"/>
                    <a:pt x="990" y="296"/>
                    <a:pt x="990" y="295"/>
                  </a:cubicBezTo>
                  <a:cubicBezTo>
                    <a:pt x="990" y="295"/>
                    <a:pt x="990" y="295"/>
                    <a:pt x="990" y="295"/>
                  </a:cubicBezTo>
                  <a:cubicBezTo>
                    <a:pt x="989" y="294"/>
                    <a:pt x="989" y="294"/>
                    <a:pt x="989" y="294"/>
                  </a:cubicBezTo>
                  <a:cubicBezTo>
                    <a:pt x="989" y="294"/>
                    <a:pt x="989" y="294"/>
                    <a:pt x="990" y="294"/>
                  </a:cubicBezTo>
                  <a:cubicBezTo>
                    <a:pt x="990" y="293"/>
                    <a:pt x="990" y="293"/>
                    <a:pt x="990" y="293"/>
                  </a:cubicBezTo>
                  <a:cubicBezTo>
                    <a:pt x="989" y="292"/>
                    <a:pt x="989" y="292"/>
                    <a:pt x="988" y="292"/>
                  </a:cubicBezTo>
                  <a:cubicBezTo>
                    <a:pt x="987" y="292"/>
                    <a:pt x="986" y="293"/>
                    <a:pt x="986" y="293"/>
                  </a:cubicBezTo>
                  <a:cubicBezTo>
                    <a:pt x="987" y="294"/>
                    <a:pt x="986" y="295"/>
                    <a:pt x="985" y="295"/>
                  </a:cubicBezTo>
                  <a:cubicBezTo>
                    <a:pt x="984" y="295"/>
                    <a:pt x="984" y="295"/>
                    <a:pt x="984" y="295"/>
                  </a:cubicBezTo>
                  <a:cubicBezTo>
                    <a:pt x="984" y="295"/>
                    <a:pt x="984" y="295"/>
                    <a:pt x="984" y="295"/>
                  </a:cubicBezTo>
                  <a:cubicBezTo>
                    <a:pt x="986" y="296"/>
                    <a:pt x="987" y="296"/>
                    <a:pt x="989" y="296"/>
                  </a:cubicBezTo>
                  <a:moveTo>
                    <a:pt x="581" y="268"/>
                  </a:moveTo>
                  <a:cubicBezTo>
                    <a:pt x="582" y="268"/>
                    <a:pt x="582" y="268"/>
                    <a:pt x="583" y="268"/>
                  </a:cubicBezTo>
                  <a:cubicBezTo>
                    <a:pt x="584" y="268"/>
                    <a:pt x="584" y="267"/>
                    <a:pt x="584" y="267"/>
                  </a:cubicBezTo>
                  <a:cubicBezTo>
                    <a:pt x="584" y="267"/>
                    <a:pt x="584" y="267"/>
                    <a:pt x="583" y="267"/>
                  </a:cubicBezTo>
                  <a:cubicBezTo>
                    <a:pt x="583" y="267"/>
                    <a:pt x="582" y="267"/>
                    <a:pt x="582" y="267"/>
                  </a:cubicBezTo>
                  <a:cubicBezTo>
                    <a:pt x="581" y="264"/>
                    <a:pt x="579" y="265"/>
                    <a:pt x="578" y="265"/>
                  </a:cubicBezTo>
                  <a:cubicBezTo>
                    <a:pt x="576" y="265"/>
                    <a:pt x="577" y="266"/>
                    <a:pt x="576" y="266"/>
                  </a:cubicBezTo>
                  <a:cubicBezTo>
                    <a:pt x="576" y="266"/>
                    <a:pt x="577" y="267"/>
                    <a:pt x="577" y="268"/>
                  </a:cubicBezTo>
                  <a:cubicBezTo>
                    <a:pt x="579" y="268"/>
                    <a:pt x="580" y="268"/>
                    <a:pt x="581" y="268"/>
                  </a:cubicBezTo>
                  <a:moveTo>
                    <a:pt x="672" y="234"/>
                  </a:moveTo>
                  <a:cubicBezTo>
                    <a:pt x="673" y="234"/>
                    <a:pt x="674" y="233"/>
                    <a:pt x="675" y="233"/>
                  </a:cubicBezTo>
                  <a:cubicBezTo>
                    <a:pt x="675" y="233"/>
                    <a:pt x="675" y="233"/>
                    <a:pt x="675" y="233"/>
                  </a:cubicBezTo>
                  <a:cubicBezTo>
                    <a:pt x="675" y="232"/>
                    <a:pt x="675" y="232"/>
                    <a:pt x="675" y="232"/>
                  </a:cubicBezTo>
                  <a:cubicBezTo>
                    <a:pt x="672" y="232"/>
                    <a:pt x="670" y="232"/>
                    <a:pt x="667" y="231"/>
                  </a:cubicBezTo>
                  <a:cubicBezTo>
                    <a:pt x="667" y="231"/>
                    <a:pt x="666" y="232"/>
                    <a:pt x="665" y="232"/>
                  </a:cubicBezTo>
                  <a:cubicBezTo>
                    <a:pt x="665" y="232"/>
                    <a:pt x="665" y="233"/>
                    <a:pt x="665" y="233"/>
                  </a:cubicBezTo>
                  <a:cubicBezTo>
                    <a:pt x="667" y="233"/>
                    <a:pt x="669" y="234"/>
                    <a:pt x="672" y="234"/>
                  </a:cubicBezTo>
                  <a:moveTo>
                    <a:pt x="428" y="246"/>
                  </a:moveTo>
                  <a:cubicBezTo>
                    <a:pt x="427" y="246"/>
                    <a:pt x="425" y="246"/>
                    <a:pt x="424" y="247"/>
                  </a:cubicBezTo>
                  <a:cubicBezTo>
                    <a:pt x="424" y="247"/>
                    <a:pt x="423" y="247"/>
                    <a:pt x="423" y="247"/>
                  </a:cubicBezTo>
                  <a:cubicBezTo>
                    <a:pt x="424" y="248"/>
                    <a:pt x="424" y="248"/>
                    <a:pt x="424" y="248"/>
                  </a:cubicBezTo>
                  <a:cubicBezTo>
                    <a:pt x="425" y="247"/>
                    <a:pt x="426" y="247"/>
                    <a:pt x="427" y="248"/>
                  </a:cubicBezTo>
                  <a:cubicBezTo>
                    <a:pt x="429" y="247"/>
                    <a:pt x="431" y="249"/>
                    <a:pt x="432" y="248"/>
                  </a:cubicBezTo>
                  <a:cubicBezTo>
                    <a:pt x="433" y="248"/>
                    <a:pt x="433" y="248"/>
                    <a:pt x="434" y="247"/>
                  </a:cubicBezTo>
                  <a:cubicBezTo>
                    <a:pt x="433" y="247"/>
                    <a:pt x="433" y="247"/>
                    <a:pt x="433" y="247"/>
                  </a:cubicBezTo>
                  <a:cubicBezTo>
                    <a:pt x="431" y="246"/>
                    <a:pt x="430" y="246"/>
                    <a:pt x="428" y="246"/>
                  </a:cubicBezTo>
                  <a:moveTo>
                    <a:pt x="968" y="290"/>
                  </a:moveTo>
                  <a:cubicBezTo>
                    <a:pt x="969" y="290"/>
                    <a:pt x="970" y="289"/>
                    <a:pt x="971" y="289"/>
                  </a:cubicBezTo>
                  <a:cubicBezTo>
                    <a:pt x="971" y="289"/>
                    <a:pt x="972" y="288"/>
                    <a:pt x="972" y="288"/>
                  </a:cubicBezTo>
                  <a:cubicBezTo>
                    <a:pt x="971" y="287"/>
                    <a:pt x="971" y="287"/>
                    <a:pt x="970" y="287"/>
                  </a:cubicBezTo>
                  <a:cubicBezTo>
                    <a:pt x="969" y="287"/>
                    <a:pt x="968" y="287"/>
                    <a:pt x="967" y="288"/>
                  </a:cubicBezTo>
                  <a:cubicBezTo>
                    <a:pt x="966" y="288"/>
                    <a:pt x="964" y="287"/>
                    <a:pt x="964" y="289"/>
                  </a:cubicBezTo>
                  <a:cubicBezTo>
                    <a:pt x="964" y="290"/>
                    <a:pt x="966" y="289"/>
                    <a:pt x="968" y="290"/>
                  </a:cubicBezTo>
                  <a:moveTo>
                    <a:pt x="773" y="1849"/>
                  </a:moveTo>
                  <a:cubicBezTo>
                    <a:pt x="773" y="1849"/>
                    <a:pt x="773" y="1849"/>
                    <a:pt x="773" y="1849"/>
                  </a:cubicBezTo>
                  <a:cubicBezTo>
                    <a:pt x="773" y="1848"/>
                    <a:pt x="768" y="1849"/>
                    <a:pt x="767" y="1850"/>
                  </a:cubicBezTo>
                  <a:cubicBezTo>
                    <a:pt x="766" y="1851"/>
                    <a:pt x="768" y="1850"/>
                    <a:pt x="768" y="1851"/>
                  </a:cubicBezTo>
                  <a:cubicBezTo>
                    <a:pt x="769" y="1851"/>
                    <a:pt x="769" y="1852"/>
                    <a:pt x="769" y="1852"/>
                  </a:cubicBezTo>
                  <a:cubicBezTo>
                    <a:pt x="771" y="1853"/>
                    <a:pt x="770" y="1852"/>
                    <a:pt x="771" y="1851"/>
                  </a:cubicBezTo>
                  <a:cubicBezTo>
                    <a:pt x="771" y="1851"/>
                    <a:pt x="771" y="1851"/>
                    <a:pt x="771" y="1851"/>
                  </a:cubicBezTo>
                  <a:cubicBezTo>
                    <a:pt x="771" y="1851"/>
                    <a:pt x="773" y="1849"/>
                    <a:pt x="773" y="1849"/>
                  </a:cubicBezTo>
                  <a:moveTo>
                    <a:pt x="555" y="234"/>
                  </a:moveTo>
                  <a:cubicBezTo>
                    <a:pt x="553" y="234"/>
                    <a:pt x="551" y="234"/>
                    <a:pt x="550" y="234"/>
                  </a:cubicBezTo>
                  <a:cubicBezTo>
                    <a:pt x="549" y="234"/>
                    <a:pt x="549" y="235"/>
                    <a:pt x="549" y="235"/>
                  </a:cubicBezTo>
                  <a:cubicBezTo>
                    <a:pt x="549" y="235"/>
                    <a:pt x="549" y="236"/>
                    <a:pt x="550" y="236"/>
                  </a:cubicBezTo>
                  <a:cubicBezTo>
                    <a:pt x="551" y="236"/>
                    <a:pt x="552" y="236"/>
                    <a:pt x="553" y="236"/>
                  </a:cubicBezTo>
                  <a:cubicBezTo>
                    <a:pt x="554" y="236"/>
                    <a:pt x="555" y="235"/>
                    <a:pt x="556" y="235"/>
                  </a:cubicBezTo>
                  <a:cubicBezTo>
                    <a:pt x="557" y="235"/>
                    <a:pt x="558" y="236"/>
                    <a:pt x="559" y="234"/>
                  </a:cubicBezTo>
                  <a:cubicBezTo>
                    <a:pt x="558" y="234"/>
                    <a:pt x="557" y="234"/>
                    <a:pt x="556" y="234"/>
                  </a:cubicBezTo>
                  <a:cubicBezTo>
                    <a:pt x="556" y="234"/>
                    <a:pt x="555" y="234"/>
                    <a:pt x="555" y="234"/>
                  </a:cubicBezTo>
                  <a:moveTo>
                    <a:pt x="550" y="253"/>
                  </a:moveTo>
                  <a:cubicBezTo>
                    <a:pt x="550" y="253"/>
                    <a:pt x="551" y="253"/>
                    <a:pt x="552" y="252"/>
                  </a:cubicBezTo>
                  <a:cubicBezTo>
                    <a:pt x="552" y="252"/>
                    <a:pt x="552" y="252"/>
                    <a:pt x="552" y="251"/>
                  </a:cubicBezTo>
                  <a:cubicBezTo>
                    <a:pt x="550" y="252"/>
                    <a:pt x="548" y="249"/>
                    <a:pt x="546" y="251"/>
                  </a:cubicBezTo>
                  <a:cubicBezTo>
                    <a:pt x="546" y="252"/>
                    <a:pt x="545" y="252"/>
                    <a:pt x="545" y="252"/>
                  </a:cubicBezTo>
                  <a:cubicBezTo>
                    <a:pt x="545" y="252"/>
                    <a:pt x="546" y="253"/>
                    <a:pt x="546" y="253"/>
                  </a:cubicBezTo>
                  <a:cubicBezTo>
                    <a:pt x="547" y="253"/>
                    <a:pt x="548" y="253"/>
                    <a:pt x="550" y="253"/>
                  </a:cubicBezTo>
                  <a:moveTo>
                    <a:pt x="978" y="295"/>
                  </a:moveTo>
                  <a:cubicBezTo>
                    <a:pt x="979" y="295"/>
                    <a:pt x="980" y="295"/>
                    <a:pt x="980" y="295"/>
                  </a:cubicBezTo>
                  <a:cubicBezTo>
                    <a:pt x="980" y="295"/>
                    <a:pt x="981" y="295"/>
                    <a:pt x="981" y="295"/>
                  </a:cubicBezTo>
                  <a:cubicBezTo>
                    <a:pt x="980" y="295"/>
                    <a:pt x="980" y="295"/>
                    <a:pt x="980" y="294"/>
                  </a:cubicBezTo>
                  <a:cubicBezTo>
                    <a:pt x="977" y="294"/>
                    <a:pt x="975" y="293"/>
                    <a:pt x="972" y="292"/>
                  </a:cubicBezTo>
                  <a:cubicBezTo>
                    <a:pt x="972" y="292"/>
                    <a:pt x="971" y="292"/>
                    <a:pt x="971" y="292"/>
                  </a:cubicBezTo>
                  <a:cubicBezTo>
                    <a:pt x="971" y="292"/>
                    <a:pt x="971" y="293"/>
                    <a:pt x="971" y="293"/>
                  </a:cubicBezTo>
                  <a:cubicBezTo>
                    <a:pt x="974" y="293"/>
                    <a:pt x="976" y="296"/>
                    <a:pt x="978" y="295"/>
                  </a:cubicBezTo>
                  <a:moveTo>
                    <a:pt x="454" y="234"/>
                  </a:moveTo>
                  <a:cubicBezTo>
                    <a:pt x="453" y="234"/>
                    <a:pt x="453" y="234"/>
                    <a:pt x="453" y="234"/>
                  </a:cubicBezTo>
                  <a:cubicBezTo>
                    <a:pt x="450" y="233"/>
                    <a:pt x="448" y="235"/>
                    <a:pt x="445" y="235"/>
                  </a:cubicBezTo>
                  <a:cubicBezTo>
                    <a:pt x="444" y="235"/>
                    <a:pt x="444" y="235"/>
                    <a:pt x="444" y="236"/>
                  </a:cubicBezTo>
                  <a:cubicBezTo>
                    <a:pt x="444" y="236"/>
                    <a:pt x="445" y="237"/>
                    <a:pt x="445" y="237"/>
                  </a:cubicBezTo>
                  <a:cubicBezTo>
                    <a:pt x="447" y="236"/>
                    <a:pt x="448" y="236"/>
                    <a:pt x="450" y="236"/>
                  </a:cubicBezTo>
                  <a:cubicBezTo>
                    <a:pt x="451" y="236"/>
                    <a:pt x="452" y="235"/>
                    <a:pt x="453" y="235"/>
                  </a:cubicBezTo>
                  <a:cubicBezTo>
                    <a:pt x="453" y="235"/>
                    <a:pt x="453" y="235"/>
                    <a:pt x="454" y="234"/>
                  </a:cubicBezTo>
                  <a:moveTo>
                    <a:pt x="532" y="1838"/>
                  </a:moveTo>
                  <a:cubicBezTo>
                    <a:pt x="532" y="1838"/>
                    <a:pt x="533" y="1838"/>
                    <a:pt x="534" y="1837"/>
                  </a:cubicBezTo>
                  <a:cubicBezTo>
                    <a:pt x="534" y="1837"/>
                    <a:pt x="534" y="1837"/>
                    <a:pt x="534" y="1837"/>
                  </a:cubicBezTo>
                  <a:cubicBezTo>
                    <a:pt x="534" y="1837"/>
                    <a:pt x="534" y="1836"/>
                    <a:pt x="534" y="1836"/>
                  </a:cubicBezTo>
                  <a:cubicBezTo>
                    <a:pt x="531" y="1836"/>
                    <a:pt x="529" y="1837"/>
                    <a:pt x="526" y="1835"/>
                  </a:cubicBezTo>
                  <a:cubicBezTo>
                    <a:pt x="526" y="1835"/>
                    <a:pt x="525" y="1836"/>
                    <a:pt x="525" y="1836"/>
                  </a:cubicBezTo>
                  <a:cubicBezTo>
                    <a:pt x="525" y="1837"/>
                    <a:pt x="526" y="1837"/>
                    <a:pt x="526" y="1837"/>
                  </a:cubicBezTo>
                  <a:cubicBezTo>
                    <a:pt x="528" y="1837"/>
                    <a:pt x="530" y="1838"/>
                    <a:pt x="532" y="1838"/>
                  </a:cubicBezTo>
                  <a:moveTo>
                    <a:pt x="537" y="1835"/>
                  </a:moveTo>
                  <a:cubicBezTo>
                    <a:pt x="538" y="1835"/>
                    <a:pt x="537" y="1836"/>
                    <a:pt x="537" y="1836"/>
                  </a:cubicBezTo>
                  <a:cubicBezTo>
                    <a:pt x="537" y="1837"/>
                    <a:pt x="538" y="1838"/>
                    <a:pt x="538" y="1838"/>
                  </a:cubicBezTo>
                  <a:cubicBezTo>
                    <a:pt x="540" y="1838"/>
                    <a:pt x="542" y="1839"/>
                    <a:pt x="544" y="1839"/>
                  </a:cubicBezTo>
                  <a:cubicBezTo>
                    <a:pt x="544" y="1839"/>
                    <a:pt x="545" y="1839"/>
                    <a:pt x="545" y="1838"/>
                  </a:cubicBezTo>
                  <a:cubicBezTo>
                    <a:pt x="545" y="1838"/>
                    <a:pt x="544" y="1837"/>
                    <a:pt x="544" y="1837"/>
                  </a:cubicBezTo>
                  <a:cubicBezTo>
                    <a:pt x="542" y="1837"/>
                    <a:pt x="540" y="1837"/>
                    <a:pt x="539" y="1835"/>
                  </a:cubicBezTo>
                  <a:cubicBezTo>
                    <a:pt x="539" y="1835"/>
                    <a:pt x="538" y="1835"/>
                    <a:pt x="537" y="1835"/>
                  </a:cubicBezTo>
                  <a:moveTo>
                    <a:pt x="627" y="270"/>
                  </a:moveTo>
                  <a:cubicBezTo>
                    <a:pt x="628" y="270"/>
                    <a:pt x="629" y="270"/>
                    <a:pt x="629" y="270"/>
                  </a:cubicBezTo>
                  <a:cubicBezTo>
                    <a:pt x="630" y="270"/>
                    <a:pt x="630" y="269"/>
                    <a:pt x="630" y="269"/>
                  </a:cubicBezTo>
                  <a:cubicBezTo>
                    <a:pt x="630" y="268"/>
                    <a:pt x="628" y="268"/>
                    <a:pt x="626" y="268"/>
                  </a:cubicBezTo>
                  <a:cubicBezTo>
                    <a:pt x="625" y="268"/>
                    <a:pt x="624" y="268"/>
                    <a:pt x="625" y="269"/>
                  </a:cubicBezTo>
                  <a:cubicBezTo>
                    <a:pt x="625" y="270"/>
                    <a:pt x="625" y="270"/>
                    <a:pt x="625" y="270"/>
                  </a:cubicBezTo>
                  <a:cubicBezTo>
                    <a:pt x="626" y="271"/>
                    <a:pt x="626" y="270"/>
                    <a:pt x="627" y="270"/>
                  </a:cubicBezTo>
                  <a:moveTo>
                    <a:pt x="650" y="1830"/>
                  </a:moveTo>
                  <a:cubicBezTo>
                    <a:pt x="652" y="1829"/>
                    <a:pt x="654" y="1831"/>
                    <a:pt x="654" y="1828"/>
                  </a:cubicBezTo>
                  <a:cubicBezTo>
                    <a:pt x="654" y="1827"/>
                    <a:pt x="652" y="1828"/>
                    <a:pt x="651" y="1828"/>
                  </a:cubicBezTo>
                  <a:cubicBezTo>
                    <a:pt x="649" y="1828"/>
                    <a:pt x="647" y="1827"/>
                    <a:pt x="647" y="1829"/>
                  </a:cubicBezTo>
                  <a:cubicBezTo>
                    <a:pt x="647" y="1830"/>
                    <a:pt x="649" y="1829"/>
                    <a:pt x="650" y="1830"/>
                  </a:cubicBezTo>
                  <a:moveTo>
                    <a:pt x="655" y="271"/>
                  </a:moveTo>
                  <a:cubicBezTo>
                    <a:pt x="655" y="271"/>
                    <a:pt x="656" y="272"/>
                    <a:pt x="657" y="271"/>
                  </a:cubicBezTo>
                  <a:cubicBezTo>
                    <a:pt x="658" y="271"/>
                    <a:pt x="658" y="270"/>
                    <a:pt x="658" y="268"/>
                  </a:cubicBezTo>
                  <a:cubicBezTo>
                    <a:pt x="658" y="268"/>
                    <a:pt x="658" y="268"/>
                    <a:pt x="657" y="268"/>
                  </a:cubicBezTo>
                  <a:cubicBezTo>
                    <a:pt x="657" y="268"/>
                    <a:pt x="655" y="267"/>
                    <a:pt x="655" y="269"/>
                  </a:cubicBezTo>
                  <a:cubicBezTo>
                    <a:pt x="655" y="270"/>
                    <a:pt x="654" y="271"/>
                    <a:pt x="653" y="271"/>
                  </a:cubicBezTo>
                  <a:cubicBezTo>
                    <a:pt x="652" y="270"/>
                    <a:pt x="652" y="271"/>
                    <a:pt x="651" y="271"/>
                  </a:cubicBezTo>
                  <a:cubicBezTo>
                    <a:pt x="652" y="271"/>
                    <a:pt x="652" y="271"/>
                    <a:pt x="653" y="271"/>
                  </a:cubicBezTo>
                  <a:cubicBezTo>
                    <a:pt x="653" y="272"/>
                    <a:pt x="654" y="271"/>
                    <a:pt x="655" y="271"/>
                  </a:cubicBezTo>
                  <a:moveTo>
                    <a:pt x="235" y="1079"/>
                  </a:moveTo>
                  <a:cubicBezTo>
                    <a:pt x="235" y="1078"/>
                    <a:pt x="235" y="1078"/>
                    <a:pt x="235" y="1078"/>
                  </a:cubicBezTo>
                  <a:cubicBezTo>
                    <a:pt x="234" y="1077"/>
                    <a:pt x="234" y="1077"/>
                    <a:pt x="234" y="1077"/>
                  </a:cubicBezTo>
                  <a:cubicBezTo>
                    <a:pt x="233" y="1077"/>
                    <a:pt x="233" y="1078"/>
                    <a:pt x="233" y="1078"/>
                  </a:cubicBezTo>
                  <a:cubicBezTo>
                    <a:pt x="233" y="1080"/>
                    <a:pt x="233" y="1082"/>
                    <a:pt x="232" y="1084"/>
                  </a:cubicBezTo>
                  <a:cubicBezTo>
                    <a:pt x="232" y="1084"/>
                    <a:pt x="232" y="1085"/>
                    <a:pt x="232" y="1085"/>
                  </a:cubicBezTo>
                  <a:cubicBezTo>
                    <a:pt x="232" y="1085"/>
                    <a:pt x="232" y="1086"/>
                    <a:pt x="233" y="1085"/>
                  </a:cubicBezTo>
                  <a:cubicBezTo>
                    <a:pt x="233" y="1085"/>
                    <a:pt x="234" y="1085"/>
                    <a:pt x="234" y="1085"/>
                  </a:cubicBezTo>
                  <a:cubicBezTo>
                    <a:pt x="234" y="1083"/>
                    <a:pt x="234" y="1081"/>
                    <a:pt x="235" y="1079"/>
                  </a:cubicBezTo>
                  <a:moveTo>
                    <a:pt x="986" y="283"/>
                  </a:moveTo>
                  <a:cubicBezTo>
                    <a:pt x="987" y="284"/>
                    <a:pt x="986" y="285"/>
                    <a:pt x="987" y="286"/>
                  </a:cubicBezTo>
                  <a:cubicBezTo>
                    <a:pt x="987" y="286"/>
                    <a:pt x="988" y="288"/>
                    <a:pt x="989" y="285"/>
                  </a:cubicBezTo>
                  <a:cubicBezTo>
                    <a:pt x="989" y="285"/>
                    <a:pt x="990" y="284"/>
                    <a:pt x="991" y="284"/>
                  </a:cubicBezTo>
                  <a:cubicBezTo>
                    <a:pt x="991" y="284"/>
                    <a:pt x="991" y="283"/>
                    <a:pt x="991" y="283"/>
                  </a:cubicBezTo>
                  <a:cubicBezTo>
                    <a:pt x="990" y="282"/>
                    <a:pt x="989" y="282"/>
                    <a:pt x="987" y="282"/>
                  </a:cubicBezTo>
                  <a:cubicBezTo>
                    <a:pt x="987" y="282"/>
                    <a:pt x="987" y="283"/>
                    <a:pt x="986" y="283"/>
                  </a:cubicBezTo>
                  <a:moveTo>
                    <a:pt x="413" y="265"/>
                  </a:moveTo>
                  <a:cubicBezTo>
                    <a:pt x="414" y="265"/>
                    <a:pt x="415" y="264"/>
                    <a:pt x="416" y="264"/>
                  </a:cubicBezTo>
                  <a:cubicBezTo>
                    <a:pt x="417" y="264"/>
                    <a:pt x="417" y="263"/>
                    <a:pt x="417" y="263"/>
                  </a:cubicBezTo>
                  <a:cubicBezTo>
                    <a:pt x="416" y="262"/>
                    <a:pt x="416" y="261"/>
                    <a:pt x="415" y="261"/>
                  </a:cubicBezTo>
                  <a:cubicBezTo>
                    <a:pt x="415" y="261"/>
                    <a:pt x="414" y="261"/>
                    <a:pt x="413" y="261"/>
                  </a:cubicBezTo>
                  <a:cubicBezTo>
                    <a:pt x="414" y="262"/>
                    <a:pt x="415" y="262"/>
                    <a:pt x="413" y="263"/>
                  </a:cubicBezTo>
                  <a:cubicBezTo>
                    <a:pt x="413" y="263"/>
                    <a:pt x="412" y="262"/>
                    <a:pt x="412" y="264"/>
                  </a:cubicBezTo>
                  <a:cubicBezTo>
                    <a:pt x="411" y="264"/>
                    <a:pt x="412" y="264"/>
                    <a:pt x="413" y="265"/>
                  </a:cubicBezTo>
                  <a:moveTo>
                    <a:pt x="774" y="1833"/>
                  </a:moveTo>
                  <a:cubicBezTo>
                    <a:pt x="774" y="1833"/>
                    <a:pt x="774" y="1832"/>
                    <a:pt x="774" y="1832"/>
                  </a:cubicBezTo>
                  <a:cubicBezTo>
                    <a:pt x="772" y="1832"/>
                    <a:pt x="770" y="1832"/>
                    <a:pt x="768" y="1832"/>
                  </a:cubicBezTo>
                  <a:cubicBezTo>
                    <a:pt x="768" y="1832"/>
                    <a:pt x="768" y="1833"/>
                    <a:pt x="768" y="1833"/>
                  </a:cubicBezTo>
                  <a:cubicBezTo>
                    <a:pt x="768" y="1833"/>
                    <a:pt x="768" y="1833"/>
                    <a:pt x="768" y="1833"/>
                  </a:cubicBezTo>
                  <a:cubicBezTo>
                    <a:pt x="769" y="1834"/>
                    <a:pt x="771" y="1835"/>
                    <a:pt x="772" y="1835"/>
                  </a:cubicBezTo>
                  <a:cubicBezTo>
                    <a:pt x="772" y="1835"/>
                    <a:pt x="773" y="1835"/>
                    <a:pt x="773" y="1835"/>
                  </a:cubicBezTo>
                  <a:cubicBezTo>
                    <a:pt x="774" y="1834"/>
                    <a:pt x="774" y="1834"/>
                    <a:pt x="774" y="1833"/>
                  </a:cubicBezTo>
                  <a:moveTo>
                    <a:pt x="717" y="285"/>
                  </a:moveTo>
                  <a:cubicBezTo>
                    <a:pt x="716" y="285"/>
                    <a:pt x="715" y="285"/>
                    <a:pt x="715" y="285"/>
                  </a:cubicBezTo>
                  <a:cubicBezTo>
                    <a:pt x="714" y="285"/>
                    <a:pt x="713" y="285"/>
                    <a:pt x="712" y="285"/>
                  </a:cubicBezTo>
                  <a:cubicBezTo>
                    <a:pt x="713" y="286"/>
                    <a:pt x="714" y="287"/>
                    <a:pt x="715" y="287"/>
                  </a:cubicBezTo>
                  <a:cubicBezTo>
                    <a:pt x="716" y="287"/>
                    <a:pt x="718" y="287"/>
                    <a:pt x="719" y="287"/>
                  </a:cubicBezTo>
                  <a:cubicBezTo>
                    <a:pt x="719" y="287"/>
                    <a:pt x="720" y="286"/>
                    <a:pt x="720" y="286"/>
                  </a:cubicBezTo>
                  <a:cubicBezTo>
                    <a:pt x="720" y="286"/>
                    <a:pt x="719" y="285"/>
                    <a:pt x="719" y="285"/>
                  </a:cubicBezTo>
                  <a:cubicBezTo>
                    <a:pt x="718" y="285"/>
                    <a:pt x="717" y="285"/>
                    <a:pt x="717" y="285"/>
                  </a:cubicBezTo>
                  <a:moveTo>
                    <a:pt x="1135" y="247"/>
                  </a:moveTo>
                  <a:cubicBezTo>
                    <a:pt x="1134" y="247"/>
                    <a:pt x="1133" y="247"/>
                    <a:pt x="1132" y="247"/>
                  </a:cubicBezTo>
                  <a:cubicBezTo>
                    <a:pt x="1132" y="248"/>
                    <a:pt x="1131" y="248"/>
                    <a:pt x="1131" y="248"/>
                  </a:cubicBezTo>
                  <a:cubicBezTo>
                    <a:pt x="1132" y="249"/>
                    <a:pt x="1132" y="250"/>
                    <a:pt x="1133" y="251"/>
                  </a:cubicBezTo>
                  <a:cubicBezTo>
                    <a:pt x="1133" y="252"/>
                    <a:pt x="1134" y="251"/>
                    <a:pt x="1135" y="251"/>
                  </a:cubicBezTo>
                  <a:cubicBezTo>
                    <a:pt x="1135" y="251"/>
                    <a:pt x="1135" y="250"/>
                    <a:pt x="1135" y="250"/>
                  </a:cubicBezTo>
                  <a:cubicBezTo>
                    <a:pt x="1135" y="249"/>
                    <a:pt x="1134" y="249"/>
                    <a:pt x="1135" y="248"/>
                  </a:cubicBezTo>
                  <a:cubicBezTo>
                    <a:pt x="1136" y="248"/>
                    <a:pt x="1136" y="248"/>
                    <a:pt x="1136" y="248"/>
                  </a:cubicBezTo>
                  <a:cubicBezTo>
                    <a:pt x="1137" y="248"/>
                    <a:pt x="1137" y="248"/>
                    <a:pt x="1137" y="248"/>
                  </a:cubicBezTo>
                  <a:cubicBezTo>
                    <a:pt x="1137" y="248"/>
                    <a:pt x="1137" y="247"/>
                    <a:pt x="1136" y="247"/>
                  </a:cubicBezTo>
                  <a:cubicBezTo>
                    <a:pt x="1136" y="247"/>
                    <a:pt x="1135" y="247"/>
                    <a:pt x="1135" y="247"/>
                  </a:cubicBezTo>
                  <a:moveTo>
                    <a:pt x="619" y="253"/>
                  </a:moveTo>
                  <a:cubicBezTo>
                    <a:pt x="618" y="253"/>
                    <a:pt x="618" y="253"/>
                    <a:pt x="617" y="253"/>
                  </a:cubicBezTo>
                  <a:cubicBezTo>
                    <a:pt x="617" y="253"/>
                    <a:pt x="616" y="254"/>
                    <a:pt x="616" y="254"/>
                  </a:cubicBezTo>
                  <a:cubicBezTo>
                    <a:pt x="616" y="254"/>
                    <a:pt x="617" y="254"/>
                    <a:pt x="617" y="254"/>
                  </a:cubicBezTo>
                  <a:cubicBezTo>
                    <a:pt x="618" y="254"/>
                    <a:pt x="620" y="254"/>
                    <a:pt x="620" y="254"/>
                  </a:cubicBezTo>
                  <a:cubicBezTo>
                    <a:pt x="622" y="256"/>
                    <a:pt x="624" y="255"/>
                    <a:pt x="625" y="255"/>
                  </a:cubicBezTo>
                  <a:cubicBezTo>
                    <a:pt x="626" y="255"/>
                    <a:pt x="626" y="255"/>
                    <a:pt x="626" y="254"/>
                  </a:cubicBezTo>
                  <a:cubicBezTo>
                    <a:pt x="627" y="253"/>
                    <a:pt x="626" y="253"/>
                    <a:pt x="625" y="253"/>
                  </a:cubicBezTo>
                  <a:cubicBezTo>
                    <a:pt x="624" y="253"/>
                    <a:pt x="623" y="254"/>
                    <a:pt x="622" y="254"/>
                  </a:cubicBezTo>
                  <a:cubicBezTo>
                    <a:pt x="621" y="254"/>
                    <a:pt x="620" y="253"/>
                    <a:pt x="619" y="253"/>
                  </a:cubicBezTo>
                  <a:moveTo>
                    <a:pt x="628" y="280"/>
                  </a:moveTo>
                  <a:cubicBezTo>
                    <a:pt x="627" y="280"/>
                    <a:pt x="626" y="280"/>
                    <a:pt x="626" y="280"/>
                  </a:cubicBezTo>
                  <a:cubicBezTo>
                    <a:pt x="625" y="280"/>
                    <a:pt x="625" y="281"/>
                    <a:pt x="625" y="281"/>
                  </a:cubicBezTo>
                  <a:cubicBezTo>
                    <a:pt x="625" y="281"/>
                    <a:pt x="625" y="281"/>
                    <a:pt x="626" y="282"/>
                  </a:cubicBezTo>
                  <a:cubicBezTo>
                    <a:pt x="626" y="282"/>
                    <a:pt x="626" y="282"/>
                    <a:pt x="626" y="282"/>
                  </a:cubicBezTo>
                  <a:cubicBezTo>
                    <a:pt x="627" y="281"/>
                    <a:pt x="628" y="281"/>
                    <a:pt x="629" y="281"/>
                  </a:cubicBezTo>
                  <a:cubicBezTo>
                    <a:pt x="631" y="281"/>
                    <a:pt x="628" y="282"/>
                    <a:pt x="629" y="283"/>
                  </a:cubicBezTo>
                  <a:cubicBezTo>
                    <a:pt x="629" y="283"/>
                    <a:pt x="630" y="284"/>
                    <a:pt x="631" y="284"/>
                  </a:cubicBezTo>
                  <a:cubicBezTo>
                    <a:pt x="631" y="283"/>
                    <a:pt x="631" y="283"/>
                    <a:pt x="631" y="282"/>
                  </a:cubicBezTo>
                  <a:cubicBezTo>
                    <a:pt x="631" y="280"/>
                    <a:pt x="631" y="280"/>
                    <a:pt x="629" y="280"/>
                  </a:cubicBezTo>
                  <a:cubicBezTo>
                    <a:pt x="629" y="280"/>
                    <a:pt x="628" y="280"/>
                    <a:pt x="628" y="280"/>
                  </a:cubicBezTo>
                  <a:moveTo>
                    <a:pt x="596" y="1841"/>
                  </a:moveTo>
                  <a:cubicBezTo>
                    <a:pt x="597" y="1841"/>
                    <a:pt x="598" y="1841"/>
                    <a:pt x="599" y="1841"/>
                  </a:cubicBezTo>
                  <a:cubicBezTo>
                    <a:pt x="599" y="1841"/>
                    <a:pt x="599" y="1841"/>
                    <a:pt x="599" y="1841"/>
                  </a:cubicBezTo>
                  <a:cubicBezTo>
                    <a:pt x="599" y="1841"/>
                    <a:pt x="599" y="1840"/>
                    <a:pt x="599" y="1840"/>
                  </a:cubicBezTo>
                  <a:cubicBezTo>
                    <a:pt x="598" y="1840"/>
                    <a:pt x="597" y="1839"/>
                    <a:pt x="596" y="1839"/>
                  </a:cubicBezTo>
                  <a:cubicBezTo>
                    <a:pt x="594" y="1839"/>
                    <a:pt x="592" y="1838"/>
                    <a:pt x="592" y="1840"/>
                  </a:cubicBezTo>
                  <a:cubicBezTo>
                    <a:pt x="592" y="1842"/>
                    <a:pt x="594" y="1841"/>
                    <a:pt x="596" y="1841"/>
                  </a:cubicBezTo>
                  <a:cubicBezTo>
                    <a:pt x="596" y="1841"/>
                    <a:pt x="596" y="1841"/>
                    <a:pt x="596" y="1841"/>
                  </a:cubicBezTo>
                  <a:moveTo>
                    <a:pt x="1097" y="259"/>
                  </a:moveTo>
                  <a:cubicBezTo>
                    <a:pt x="1097" y="259"/>
                    <a:pt x="1096" y="258"/>
                    <a:pt x="1096" y="258"/>
                  </a:cubicBezTo>
                  <a:cubicBezTo>
                    <a:pt x="1095" y="259"/>
                    <a:pt x="1093" y="259"/>
                    <a:pt x="1092" y="259"/>
                  </a:cubicBezTo>
                  <a:cubicBezTo>
                    <a:pt x="1092" y="259"/>
                    <a:pt x="1091" y="260"/>
                    <a:pt x="1091" y="260"/>
                  </a:cubicBezTo>
                  <a:cubicBezTo>
                    <a:pt x="1092" y="261"/>
                    <a:pt x="1092" y="262"/>
                    <a:pt x="1094" y="261"/>
                  </a:cubicBezTo>
                  <a:cubicBezTo>
                    <a:pt x="1095" y="260"/>
                    <a:pt x="1096" y="261"/>
                    <a:pt x="1097" y="259"/>
                  </a:cubicBezTo>
                  <a:moveTo>
                    <a:pt x="599" y="270"/>
                  </a:moveTo>
                  <a:cubicBezTo>
                    <a:pt x="598" y="270"/>
                    <a:pt x="598" y="270"/>
                    <a:pt x="598" y="270"/>
                  </a:cubicBezTo>
                  <a:cubicBezTo>
                    <a:pt x="597" y="271"/>
                    <a:pt x="596" y="270"/>
                    <a:pt x="595" y="271"/>
                  </a:cubicBezTo>
                  <a:cubicBezTo>
                    <a:pt x="596" y="272"/>
                    <a:pt x="597" y="272"/>
                    <a:pt x="598" y="272"/>
                  </a:cubicBezTo>
                  <a:cubicBezTo>
                    <a:pt x="598" y="272"/>
                    <a:pt x="598" y="272"/>
                    <a:pt x="599" y="272"/>
                  </a:cubicBezTo>
                  <a:cubicBezTo>
                    <a:pt x="600" y="272"/>
                    <a:pt x="602" y="273"/>
                    <a:pt x="602" y="272"/>
                  </a:cubicBezTo>
                  <a:cubicBezTo>
                    <a:pt x="602" y="269"/>
                    <a:pt x="600" y="271"/>
                    <a:pt x="599" y="270"/>
                  </a:cubicBezTo>
                  <a:moveTo>
                    <a:pt x="300" y="265"/>
                  </a:moveTo>
                  <a:cubicBezTo>
                    <a:pt x="301" y="264"/>
                    <a:pt x="303" y="265"/>
                    <a:pt x="304" y="264"/>
                  </a:cubicBezTo>
                  <a:cubicBezTo>
                    <a:pt x="303" y="264"/>
                    <a:pt x="301" y="263"/>
                    <a:pt x="300" y="263"/>
                  </a:cubicBezTo>
                  <a:cubicBezTo>
                    <a:pt x="299" y="263"/>
                    <a:pt x="298" y="263"/>
                    <a:pt x="296" y="263"/>
                  </a:cubicBezTo>
                  <a:cubicBezTo>
                    <a:pt x="296" y="263"/>
                    <a:pt x="296" y="263"/>
                    <a:pt x="295" y="263"/>
                  </a:cubicBezTo>
                  <a:cubicBezTo>
                    <a:pt x="296" y="264"/>
                    <a:pt x="296" y="264"/>
                    <a:pt x="296" y="264"/>
                  </a:cubicBezTo>
                  <a:cubicBezTo>
                    <a:pt x="297" y="264"/>
                    <a:pt x="299" y="265"/>
                    <a:pt x="300" y="265"/>
                  </a:cubicBezTo>
                  <a:moveTo>
                    <a:pt x="401" y="261"/>
                  </a:moveTo>
                  <a:cubicBezTo>
                    <a:pt x="401" y="261"/>
                    <a:pt x="401" y="260"/>
                    <a:pt x="400" y="260"/>
                  </a:cubicBezTo>
                  <a:cubicBezTo>
                    <a:pt x="399" y="260"/>
                    <a:pt x="398" y="259"/>
                    <a:pt x="398" y="259"/>
                  </a:cubicBezTo>
                  <a:cubicBezTo>
                    <a:pt x="396" y="260"/>
                    <a:pt x="395" y="260"/>
                    <a:pt x="394" y="260"/>
                  </a:cubicBezTo>
                  <a:cubicBezTo>
                    <a:pt x="394" y="260"/>
                    <a:pt x="393" y="261"/>
                    <a:pt x="393" y="261"/>
                  </a:cubicBezTo>
                  <a:cubicBezTo>
                    <a:pt x="393" y="262"/>
                    <a:pt x="394" y="261"/>
                    <a:pt x="394" y="261"/>
                  </a:cubicBezTo>
                  <a:cubicBezTo>
                    <a:pt x="395" y="261"/>
                    <a:pt x="397" y="261"/>
                    <a:pt x="398" y="261"/>
                  </a:cubicBezTo>
                  <a:cubicBezTo>
                    <a:pt x="399" y="261"/>
                    <a:pt x="399" y="262"/>
                    <a:pt x="400" y="262"/>
                  </a:cubicBezTo>
                  <a:cubicBezTo>
                    <a:pt x="400" y="262"/>
                    <a:pt x="401" y="261"/>
                    <a:pt x="401" y="261"/>
                  </a:cubicBezTo>
                  <a:moveTo>
                    <a:pt x="391" y="275"/>
                  </a:moveTo>
                  <a:cubicBezTo>
                    <a:pt x="392" y="275"/>
                    <a:pt x="392" y="275"/>
                    <a:pt x="392" y="275"/>
                  </a:cubicBezTo>
                  <a:cubicBezTo>
                    <a:pt x="393" y="275"/>
                    <a:pt x="394" y="275"/>
                    <a:pt x="395" y="275"/>
                  </a:cubicBezTo>
                  <a:cubicBezTo>
                    <a:pt x="394" y="274"/>
                    <a:pt x="393" y="273"/>
                    <a:pt x="392" y="273"/>
                  </a:cubicBezTo>
                  <a:cubicBezTo>
                    <a:pt x="391" y="273"/>
                    <a:pt x="390" y="273"/>
                    <a:pt x="389" y="273"/>
                  </a:cubicBezTo>
                  <a:cubicBezTo>
                    <a:pt x="389" y="273"/>
                    <a:pt x="388" y="274"/>
                    <a:pt x="388" y="274"/>
                  </a:cubicBezTo>
                  <a:cubicBezTo>
                    <a:pt x="388" y="275"/>
                    <a:pt x="389" y="275"/>
                    <a:pt x="389" y="275"/>
                  </a:cubicBezTo>
                  <a:cubicBezTo>
                    <a:pt x="390" y="275"/>
                    <a:pt x="391" y="275"/>
                    <a:pt x="391" y="275"/>
                  </a:cubicBezTo>
                  <a:moveTo>
                    <a:pt x="558" y="251"/>
                  </a:moveTo>
                  <a:cubicBezTo>
                    <a:pt x="558" y="251"/>
                    <a:pt x="558" y="251"/>
                    <a:pt x="558" y="251"/>
                  </a:cubicBezTo>
                  <a:cubicBezTo>
                    <a:pt x="557" y="251"/>
                    <a:pt x="556" y="251"/>
                    <a:pt x="555" y="251"/>
                  </a:cubicBezTo>
                  <a:cubicBezTo>
                    <a:pt x="555" y="251"/>
                    <a:pt x="555" y="252"/>
                    <a:pt x="555" y="252"/>
                  </a:cubicBezTo>
                  <a:cubicBezTo>
                    <a:pt x="554" y="252"/>
                    <a:pt x="555" y="253"/>
                    <a:pt x="555" y="253"/>
                  </a:cubicBezTo>
                  <a:cubicBezTo>
                    <a:pt x="557" y="253"/>
                    <a:pt x="559" y="254"/>
                    <a:pt x="560" y="253"/>
                  </a:cubicBezTo>
                  <a:cubicBezTo>
                    <a:pt x="561" y="252"/>
                    <a:pt x="561" y="252"/>
                    <a:pt x="561" y="252"/>
                  </a:cubicBezTo>
                  <a:cubicBezTo>
                    <a:pt x="561" y="252"/>
                    <a:pt x="560" y="251"/>
                    <a:pt x="560" y="251"/>
                  </a:cubicBezTo>
                  <a:cubicBezTo>
                    <a:pt x="560" y="251"/>
                    <a:pt x="559" y="251"/>
                    <a:pt x="558" y="251"/>
                  </a:cubicBezTo>
                  <a:moveTo>
                    <a:pt x="479" y="251"/>
                  </a:moveTo>
                  <a:cubicBezTo>
                    <a:pt x="478" y="251"/>
                    <a:pt x="477" y="251"/>
                    <a:pt x="476" y="251"/>
                  </a:cubicBezTo>
                  <a:cubicBezTo>
                    <a:pt x="475" y="251"/>
                    <a:pt x="475" y="252"/>
                    <a:pt x="475" y="252"/>
                  </a:cubicBezTo>
                  <a:cubicBezTo>
                    <a:pt x="475" y="252"/>
                    <a:pt x="475" y="252"/>
                    <a:pt x="475" y="252"/>
                  </a:cubicBezTo>
                  <a:cubicBezTo>
                    <a:pt x="477" y="254"/>
                    <a:pt x="478" y="253"/>
                    <a:pt x="479" y="253"/>
                  </a:cubicBezTo>
                  <a:cubicBezTo>
                    <a:pt x="480" y="253"/>
                    <a:pt x="480" y="253"/>
                    <a:pt x="481" y="252"/>
                  </a:cubicBezTo>
                  <a:cubicBezTo>
                    <a:pt x="481" y="252"/>
                    <a:pt x="482" y="254"/>
                    <a:pt x="482" y="252"/>
                  </a:cubicBezTo>
                  <a:cubicBezTo>
                    <a:pt x="483" y="251"/>
                    <a:pt x="481" y="251"/>
                    <a:pt x="481" y="251"/>
                  </a:cubicBezTo>
                  <a:cubicBezTo>
                    <a:pt x="480" y="251"/>
                    <a:pt x="480" y="251"/>
                    <a:pt x="479" y="251"/>
                  </a:cubicBezTo>
                  <a:moveTo>
                    <a:pt x="453" y="253"/>
                  </a:moveTo>
                  <a:cubicBezTo>
                    <a:pt x="455" y="253"/>
                    <a:pt x="457" y="254"/>
                    <a:pt x="456" y="252"/>
                  </a:cubicBezTo>
                  <a:cubicBezTo>
                    <a:pt x="456" y="251"/>
                    <a:pt x="455" y="252"/>
                    <a:pt x="454" y="251"/>
                  </a:cubicBezTo>
                  <a:cubicBezTo>
                    <a:pt x="453" y="251"/>
                    <a:pt x="451" y="251"/>
                    <a:pt x="450" y="251"/>
                  </a:cubicBezTo>
                  <a:cubicBezTo>
                    <a:pt x="449" y="251"/>
                    <a:pt x="449" y="252"/>
                    <a:pt x="449" y="252"/>
                  </a:cubicBezTo>
                  <a:cubicBezTo>
                    <a:pt x="449" y="252"/>
                    <a:pt x="449" y="252"/>
                    <a:pt x="450" y="252"/>
                  </a:cubicBezTo>
                  <a:cubicBezTo>
                    <a:pt x="451" y="253"/>
                    <a:pt x="452" y="253"/>
                    <a:pt x="453" y="253"/>
                  </a:cubicBezTo>
                  <a:moveTo>
                    <a:pt x="491" y="250"/>
                  </a:moveTo>
                  <a:cubicBezTo>
                    <a:pt x="492" y="250"/>
                    <a:pt x="493" y="250"/>
                    <a:pt x="494" y="250"/>
                  </a:cubicBezTo>
                  <a:cubicBezTo>
                    <a:pt x="494" y="250"/>
                    <a:pt x="495" y="250"/>
                    <a:pt x="495" y="250"/>
                  </a:cubicBezTo>
                  <a:cubicBezTo>
                    <a:pt x="495" y="250"/>
                    <a:pt x="495" y="249"/>
                    <a:pt x="494" y="249"/>
                  </a:cubicBezTo>
                  <a:cubicBezTo>
                    <a:pt x="493" y="249"/>
                    <a:pt x="492" y="248"/>
                    <a:pt x="490" y="248"/>
                  </a:cubicBezTo>
                  <a:cubicBezTo>
                    <a:pt x="489" y="248"/>
                    <a:pt x="488" y="249"/>
                    <a:pt x="487" y="250"/>
                  </a:cubicBezTo>
                  <a:cubicBezTo>
                    <a:pt x="488" y="250"/>
                    <a:pt x="489" y="250"/>
                    <a:pt x="490" y="250"/>
                  </a:cubicBezTo>
                  <a:cubicBezTo>
                    <a:pt x="490" y="250"/>
                    <a:pt x="491" y="250"/>
                    <a:pt x="491" y="250"/>
                  </a:cubicBezTo>
                  <a:moveTo>
                    <a:pt x="621" y="248"/>
                  </a:moveTo>
                  <a:cubicBezTo>
                    <a:pt x="621" y="248"/>
                    <a:pt x="621" y="248"/>
                    <a:pt x="620" y="248"/>
                  </a:cubicBezTo>
                  <a:cubicBezTo>
                    <a:pt x="619" y="248"/>
                    <a:pt x="618" y="247"/>
                    <a:pt x="616" y="248"/>
                  </a:cubicBezTo>
                  <a:cubicBezTo>
                    <a:pt x="616" y="248"/>
                    <a:pt x="616" y="249"/>
                    <a:pt x="615" y="250"/>
                  </a:cubicBezTo>
                  <a:cubicBezTo>
                    <a:pt x="615" y="250"/>
                    <a:pt x="615" y="250"/>
                    <a:pt x="615" y="250"/>
                  </a:cubicBezTo>
                  <a:cubicBezTo>
                    <a:pt x="615" y="251"/>
                    <a:pt x="615" y="251"/>
                    <a:pt x="615" y="252"/>
                  </a:cubicBezTo>
                  <a:cubicBezTo>
                    <a:pt x="616" y="252"/>
                    <a:pt x="616" y="252"/>
                    <a:pt x="617" y="252"/>
                  </a:cubicBezTo>
                  <a:cubicBezTo>
                    <a:pt x="618" y="251"/>
                    <a:pt x="617" y="250"/>
                    <a:pt x="617" y="250"/>
                  </a:cubicBezTo>
                  <a:cubicBezTo>
                    <a:pt x="618" y="248"/>
                    <a:pt x="619" y="248"/>
                    <a:pt x="621" y="248"/>
                  </a:cubicBezTo>
                  <a:moveTo>
                    <a:pt x="1180" y="242"/>
                  </a:moveTo>
                  <a:cubicBezTo>
                    <a:pt x="1180" y="242"/>
                    <a:pt x="1180" y="242"/>
                    <a:pt x="1181" y="242"/>
                  </a:cubicBezTo>
                  <a:cubicBezTo>
                    <a:pt x="1181" y="242"/>
                    <a:pt x="1182" y="242"/>
                    <a:pt x="1182" y="241"/>
                  </a:cubicBezTo>
                  <a:cubicBezTo>
                    <a:pt x="1182" y="240"/>
                    <a:pt x="1182" y="240"/>
                    <a:pt x="1182" y="239"/>
                  </a:cubicBezTo>
                  <a:cubicBezTo>
                    <a:pt x="1182" y="239"/>
                    <a:pt x="1181" y="239"/>
                    <a:pt x="1180" y="239"/>
                  </a:cubicBezTo>
                  <a:cubicBezTo>
                    <a:pt x="1179" y="239"/>
                    <a:pt x="1179" y="240"/>
                    <a:pt x="1178" y="240"/>
                  </a:cubicBezTo>
                  <a:cubicBezTo>
                    <a:pt x="1178" y="240"/>
                    <a:pt x="1177" y="240"/>
                    <a:pt x="1178" y="241"/>
                  </a:cubicBezTo>
                  <a:cubicBezTo>
                    <a:pt x="1178" y="241"/>
                    <a:pt x="1178" y="242"/>
                    <a:pt x="1178" y="242"/>
                  </a:cubicBezTo>
                  <a:cubicBezTo>
                    <a:pt x="1179" y="242"/>
                    <a:pt x="1179" y="242"/>
                    <a:pt x="1180" y="242"/>
                  </a:cubicBezTo>
                  <a:moveTo>
                    <a:pt x="647" y="233"/>
                  </a:moveTo>
                  <a:cubicBezTo>
                    <a:pt x="648" y="233"/>
                    <a:pt x="649" y="233"/>
                    <a:pt x="650" y="233"/>
                  </a:cubicBezTo>
                  <a:cubicBezTo>
                    <a:pt x="650" y="233"/>
                    <a:pt x="650" y="232"/>
                    <a:pt x="650" y="232"/>
                  </a:cubicBezTo>
                  <a:cubicBezTo>
                    <a:pt x="650" y="232"/>
                    <a:pt x="650" y="231"/>
                    <a:pt x="650" y="231"/>
                  </a:cubicBezTo>
                  <a:cubicBezTo>
                    <a:pt x="649" y="231"/>
                    <a:pt x="648" y="232"/>
                    <a:pt x="647" y="232"/>
                  </a:cubicBezTo>
                  <a:cubicBezTo>
                    <a:pt x="646" y="231"/>
                    <a:pt x="644" y="230"/>
                    <a:pt x="644" y="232"/>
                  </a:cubicBezTo>
                  <a:cubicBezTo>
                    <a:pt x="644" y="234"/>
                    <a:pt x="646" y="233"/>
                    <a:pt x="647" y="233"/>
                  </a:cubicBezTo>
                  <a:moveTo>
                    <a:pt x="557" y="228"/>
                  </a:moveTo>
                  <a:cubicBezTo>
                    <a:pt x="557" y="228"/>
                    <a:pt x="557" y="228"/>
                    <a:pt x="558" y="228"/>
                  </a:cubicBezTo>
                  <a:cubicBezTo>
                    <a:pt x="558" y="228"/>
                    <a:pt x="559" y="228"/>
                    <a:pt x="560" y="228"/>
                  </a:cubicBezTo>
                  <a:cubicBezTo>
                    <a:pt x="560" y="227"/>
                    <a:pt x="560" y="226"/>
                    <a:pt x="559" y="226"/>
                  </a:cubicBezTo>
                  <a:cubicBezTo>
                    <a:pt x="559" y="225"/>
                    <a:pt x="559" y="225"/>
                    <a:pt x="559" y="225"/>
                  </a:cubicBezTo>
                  <a:cubicBezTo>
                    <a:pt x="559" y="225"/>
                    <a:pt x="559" y="226"/>
                    <a:pt x="558" y="226"/>
                  </a:cubicBezTo>
                  <a:cubicBezTo>
                    <a:pt x="557" y="226"/>
                    <a:pt x="556" y="227"/>
                    <a:pt x="554" y="227"/>
                  </a:cubicBezTo>
                  <a:cubicBezTo>
                    <a:pt x="554" y="227"/>
                    <a:pt x="554" y="228"/>
                    <a:pt x="554" y="228"/>
                  </a:cubicBezTo>
                  <a:cubicBezTo>
                    <a:pt x="554" y="228"/>
                    <a:pt x="554" y="228"/>
                    <a:pt x="554" y="228"/>
                  </a:cubicBezTo>
                  <a:cubicBezTo>
                    <a:pt x="555" y="228"/>
                    <a:pt x="556" y="228"/>
                    <a:pt x="557" y="228"/>
                  </a:cubicBezTo>
                  <a:moveTo>
                    <a:pt x="1191" y="226"/>
                  </a:moveTo>
                  <a:cubicBezTo>
                    <a:pt x="1191" y="226"/>
                    <a:pt x="1191" y="226"/>
                    <a:pt x="1191" y="225"/>
                  </a:cubicBezTo>
                  <a:cubicBezTo>
                    <a:pt x="1191" y="224"/>
                    <a:pt x="1192" y="222"/>
                    <a:pt x="1190" y="223"/>
                  </a:cubicBezTo>
                  <a:cubicBezTo>
                    <a:pt x="1188" y="223"/>
                    <a:pt x="1189" y="224"/>
                    <a:pt x="1189" y="225"/>
                  </a:cubicBezTo>
                  <a:cubicBezTo>
                    <a:pt x="1189" y="226"/>
                    <a:pt x="1189" y="226"/>
                    <a:pt x="1189" y="227"/>
                  </a:cubicBezTo>
                  <a:cubicBezTo>
                    <a:pt x="1190" y="228"/>
                    <a:pt x="1190" y="228"/>
                    <a:pt x="1191" y="229"/>
                  </a:cubicBezTo>
                  <a:cubicBezTo>
                    <a:pt x="1191" y="228"/>
                    <a:pt x="1191" y="228"/>
                    <a:pt x="1191" y="227"/>
                  </a:cubicBezTo>
                  <a:cubicBezTo>
                    <a:pt x="1191" y="227"/>
                    <a:pt x="1191" y="226"/>
                    <a:pt x="1191" y="226"/>
                  </a:cubicBezTo>
                  <a:moveTo>
                    <a:pt x="332" y="265"/>
                  </a:moveTo>
                  <a:cubicBezTo>
                    <a:pt x="331" y="265"/>
                    <a:pt x="329" y="264"/>
                    <a:pt x="327" y="265"/>
                  </a:cubicBezTo>
                  <a:cubicBezTo>
                    <a:pt x="329" y="266"/>
                    <a:pt x="330" y="266"/>
                    <a:pt x="332" y="266"/>
                  </a:cubicBezTo>
                  <a:cubicBezTo>
                    <a:pt x="333" y="266"/>
                    <a:pt x="333" y="266"/>
                    <a:pt x="334" y="266"/>
                  </a:cubicBezTo>
                  <a:cubicBezTo>
                    <a:pt x="335" y="265"/>
                    <a:pt x="336" y="266"/>
                    <a:pt x="337" y="265"/>
                  </a:cubicBezTo>
                  <a:cubicBezTo>
                    <a:pt x="336" y="265"/>
                    <a:pt x="335" y="265"/>
                    <a:pt x="334" y="265"/>
                  </a:cubicBezTo>
                  <a:cubicBezTo>
                    <a:pt x="334" y="265"/>
                    <a:pt x="333" y="265"/>
                    <a:pt x="332" y="265"/>
                  </a:cubicBezTo>
                  <a:moveTo>
                    <a:pt x="791" y="1838"/>
                  </a:moveTo>
                  <a:cubicBezTo>
                    <a:pt x="793" y="1839"/>
                    <a:pt x="795" y="1836"/>
                    <a:pt x="797" y="1838"/>
                  </a:cubicBezTo>
                  <a:cubicBezTo>
                    <a:pt x="797" y="1838"/>
                    <a:pt x="798" y="1837"/>
                    <a:pt x="798" y="1837"/>
                  </a:cubicBezTo>
                  <a:cubicBezTo>
                    <a:pt x="798" y="1837"/>
                    <a:pt x="798" y="1836"/>
                    <a:pt x="798" y="1836"/>
                  </a:cubicBezTo>
                  <a:cubicBezTo>
                    <a:pt x="796" y="1836"/>
                    <a:pt x="794" y="1837"/>
                    <a:pt x="793" y="1835"/>
                  </a:cubicBezTo>
                  <a:cubicBezTo>
                    <a:pt x="793" y="1836"/>
                    <a:pt x="793" y="1836"/>
                    <a:pt x="793" y="1836"/>
                  </a:cubicBezTo>
                  <a:cubicBezTo>
                    <a:pt x="792" y="1837"/>
                    <a:pt x="792" y="1837"/>
                    <a:pt x="791" y="1837"/>
                  </a:cubicBezTo>
                  <a:cubicBezTo>
                    <a:pt x="791" y="1837"/>
                    <a:pt x="790" y="1838"/>
                    <a:pt x="790" y="1838"/>
                  </a:cubicBezTo>
                  <a:cubicBezTo>
                    <a:pt x="790" y="1838"/>
                    <a:pt x="791" y="1838"/>
                    <a:pt x="791" y="1838"/>
                  </a:cubicBezTo>
                  <a:moveTo>
                    <a:pt x="860" y="289"/>
                  </a:moveTo>
                  <a:cubicBezTo>
                    <a:pt x="859" y="289"/>
                    <a:pt x="859" y="289"/>
                    <a:pt x="858" y="289"/>
                  </a:cubicBezTo>
                  <a:cubicBezTo>
                    <a:pt x="858" y="289"/>
                    <a:pt x="857" y="289"/>
                    <a:pt x="857" y="289"/>
                  </a:cubicBezTo>
                  <a:cubicBezTo>
                    <a:pt x="857" y="289"/>
                    <a:pt x="858" y="290"/>
                    <a:pt x="858" y="290"/>
                  </a:cubicBezTo>
                  <a:cubicBezTo>
                    <a:pt x="858" y="290"/>
                    <a:pt x="859" y="291"/>
                    <a:pt x="860" y="291"/>
                  </a:cubicBezTo>
                  <a:cubicBezTo>
                    <a:pt x="861" y="290"/>
                    <a:pt x="863" y="291"/>
                    <a:pt x="863" y="290"/>
                  </a:cubicBezTo>
                  <a:cubicBezTo>
                    <a:pt x="864" y="287"/>
                    <a:pt x="861" y="289"/>
                    <a:pt x="860" y="289"/>
                  </a:cubicBezTo>
                  <a:moveTo>
                    <a:pt x="992" y="284"/>
                  </a:moveTo>
                  <a:cubicBezTo>
                    <a:pt x="992" y="285"/>
                    <a:pt x="992" y="287"/>
                    <a:pt x="993" y="287"/>
                  </a:cubicBezTo>
                  <a:cubicBezTo>
                    <a:pt x="994" y="286"/>
                    <a:pt x="995" y="285"/>
                    <a:pt x="996" y="284"/>
                  </a:cubicBezTo>
                  <a:cubicBezTo>
                    <a:pt x="995" y="284"/>
                    <a:pt x="994" y="283"/>
                    <a:pt x="993" y="283"/>
                  </a:cubicBezTo>
                  <a:cubicBezTo>
                    <a:pt x="993" y="283"/>
                    <a:pt x="992" y="284"/>
                    <a:pt x="992" y="284"/>
                  </a:cubicBezTo>
                  <a:moveTo>
                    <a:pt x="582" y="277"/>
                  </a:moveTo>
                  <a:cubicBezTo>
                    <a:pt x="580" y="278"/>
                    <a:pt x="578" y="276"/>
                    <a:pt x="577" y="278"/>
                  </a:cubicBezTo>
                  <a:cubicBezTo>
                    <a:pt x="579" y="278"/>
                    <a:pt x="580" y="278"/>
                    <a:pt x="582" y="278"/>
                  </a:cubicBezTo>
                  <a:cubicBezTo>
                    <a:pt x="584" y="278"/>
                    <a:pt x="586" y="279"/>
                    <a:pt x="587" y="278"/>
                  </a:cubicBezTo>
                  <a:cubicBezTo>
                    <a:pt x="585" y="277"/>
                    <a:pt x="584" y="277"/>
                    <a:pt x="582" y="277"/>
                  </a:cubicBezTo>
                  <a:moveTo>
                    <a:pt x="777" y="283"/>
                  </a:moveTo>
                  <a:cubicBezTo>
                    <a:pt x="776" y="283"/>
                    <a:pt x="775" y="283"/>
                    <a:pt x="774" y="283"/>
                  </a:cubicBezTo>
                  <a:cubicBezTo>
                    <a:pt x="774" y="283"/>
                    <a:pt x="773" y="283"/>
                    <a:pt x="773" y="284"/>
                  </a:cubicBezTo>
                  <a:cubicBezTo>
                    <a:pt x="773" y="284"/>
                    <a:pt x="773" y="284"/>
                    <a:pt x="774" y="285"/>
                  </a:cubicBezTo>
                  <a:cubicBezTo>
                    <a:pt x="775" y="285"/>
                    <a:pt x="778" y="285"/>
                    <a:pt x="779" y="284"/>
                  </a:cubicBezTo>
                  <a:cubicBezTo>
                    <a:pt x="779" y="284"/>
                    <a:pt x="779" y="284"/>
                    <a:pt x="779" y="284"/>
                  </a:cubicBezTo>
                  <a:cubicBezTo>
                    <a:pt x="779" y="283"/>
                    <a:pt x="779" y="283"/>
                    <a:pt x="779" y="283"/>
                  </a:cubicBezTo>
                  <a:cubicBezTo>
                    <a:pt x="778" y="283"/>
                    <a:pt x="777" y="283"/>
                    <a:pt x="777" y="283"/>
                  </a:cubicBezTo>
                  <a:moveTo>
                    <a:pt x="575" y="283"/>
                  </a:moveTo>
                  <a:cubicBezTo>
                    <a:pt x="576" y="283"/>
                    <a:pt x="577" y="283"/>
                    <a:pt x="577" y="282"/>
                  </a:cubicBezTo>
                  <a:cubicBezTo>
                    <a:pt x="577" y="282"/>
                    <a:pt x="576" y="281"/>
                    <a:pt x="575" y="281"/>
                  </a:cubicBezTo>
                  <a:cubicBezTo>
                    <a:pt x="575" y="281"/>
                    <a:pt x="574" y="281"/>
                    <a:pt x="574" y="281"/>
                  </a:cubicBezTo>
                  <a:cubicBezTo>
                    <a:pt x="573" y="280"/>
                    <a:pt x="573" y="280"/>
                    <a:pt x="573" y="281"/>
                  </a:cubicBezTo>
                  <a:cubicBezTo>
                    <a:pt x="572" y="281"/>
                    <a:pt x="572" y="282"/>
                    <a:pt x="572" y="282"/>
                  </a:cubicBezTo>
                  <a:cubicBezTo>
                    <a:pt x="572" y="282"/>
                    <a:pt x="573" y="283"/>
                    <a:pt x="573" y="283"/>
                  </a:cubicBezTo>
                  <a:cubicBezTo>
                    <a:pt x="574" y="283"/>
                    <a:pt x="574" y="283"/>
                    <a:pt x="575" y="283"/>
                  </a:cubicBezTo>
                  <a:moveTo>
                    <a:pt x="814" y="1838"/>
                  </a:moveTo>
                  <a:cubicBezTo>
                    <a:pt x="815" y="1838"/>
                    <a:pt x="817" y="1839"/>
                    <a:pt x="817" y="1837"/>
                  </a:cubicBezTo>
                  <a:cubicBezTo>
                    <a:pt x="817" y="1836"/>
                    <a:pt x="816" y="1835"/>
                    <a:pt x="815" y="1835"/>
                  </a:cubicBezTo>
                  <a:cubicBezTo>
                    <a:pt x="815" y="1836"/>
                    <a:pt x="813" y="1835"/>
                    <a:pt x="813" y="1836"/>
                  </a:cubicBezTo>
                  <a:cubicBezTo>
                    <a:pt x="812" y="1838"/>
                    <a:pt x="813" y="1838"/>
                    <a:pt x="814" y="1838"/>
                  </a:cubicBezTo>
                  <a:moveTo>
                    <a:pt x="338" y="255"/>
                  </a:moveTo>
                  <a:cubicBezTo>
                    <a:pt x="336" y="255"/>
                    <a:pt x="336" y="255"/>
                    <a:pt x="337" y="257"/>
                  </a:cubicBezTo>
                  <a:cubicBezTo>
                    <a:pt x="337" y="258"/>
                    <a:pt x="337" y="259"/>
                    <a:pt x="337" y="259"/>
                  </a:cubicBezTo>
                  <a:cubicBezTo>
                    <a:pt x="338" y="259"/>
                    <a:pt x="339" y="259"/>
                    <a:pt x="340" y="259"/>
                  </a:cubicBezTo>
                  <a:cubicBezTo>
                    <a:pt x="340" y="259"/>
                    <a:pt x="340" y="258"/>
                    <a:pt x="340" y="258"/>
                  </a:cubicBezTo>
                  <a:cubicBezTo>
                    <a:pt x="340" y="258"/>
                    <a:pt x="339" y="258"/>
                    <a:pt x="338" y="257"/>
                  </a:cubicBezTo>
                  <a:cubicBezTo>
                    <a:pt x="337" y="257"/>
                    <a:pt x="337" y="256"/>
                    <a:pt x="339" y="256"/>
                  </a:cubicBezTo>
                  <a:cubicBezTo>
                    <a:pt x="339" y="256"/>
                    <a:pt x="339" y="255"/>
                    <a:pt x="339" y="255"/>
                  </a:cubicBezTo>
                  <a:cubicBezTo>
                    <a:pt x="339" y="255"/>
                    <a:pt x="338" y="255"/>
                    <a:pt x="338" y="255"/>
                  </a:cubicBezTo>
                  <a:moveTo>
                    <a:pt x="829" y="1830"/>
                  </a:moveTo>
                  <a:cubicBezTo>
                    <a:pt x="829" y="1830"/>
                    <a:pt x="829" y="1830"/>
                    <a:pt x="829" y="1830"/>
                  </a:cubicBezTo>
                  <a:cubicBezTo>
                    <a:pt x="827" y="1829"/>
                    <a:pt x="826" y="1829"/>
                    <a:pt x="824" y="1829"/>
                  </a:cubicBezTo>
                  <a:cubicBezTo>
                    <a:pt x="824" y="1829"/>
                    <a:pt x="823" y="1829"/>
                    <a:pt x="823" y="1829"/>
                  </a:cubicBezTo>
                  <a:cubicBezTo>
                    <a:pt x="823" y="1830"/>
                    <a:pt x="824" y="1830"/>
                    <a:pt x="824" y="1830"/>
                  </a:cubicBezTo>
                  <a:cubicBezTo>
                    <a:pt x="825" y="1830"/>
                    <a:pt x="826" y="1831"/>
                    <a:pt x="827" y="1831"/>
                  </a:cubicBezTo>
                  <a:cubicBezTo>
                    <a:pt x="828" y="1831"/>
                    <a:pt x="828" y="1831"/>
                    <a:pt x="829" y="1830"/>
                  </a:cubicBezTo>
                  <a:moveTo>
                    <a:pt x="476" y="1828"/>
                  </a:moveTo>
                  <a:cubicBezTo>
                    <a:pt x="476" y="1828"/>
                    <a:pt x="476" y="1828"/>
                    <a:pt x="476" y="1828"/>
                  </a:cubicBezTo>
                  <a:cubicBezTo>
                    <a:pt x="477" y="1828"/>
                    <a:pt x="478" y="1828"/>
                    <a:pt x="479" y="1828"/>
                  </a:cubicBezTo>
                  <a:cubicBezTo>
                    <a:pt x="480" y="1828"/>
                    <a:pt x="480" y="1827"/>
                    <a:pt x="480" y="1827"/>
                  </a:cubicBezTo>
                  <a:cubicBezTo>
                    <a:pt x="480" y="1827"/>
                    <a:pt x="479" y="1826"/>
                    <a:pt x="479" y="1826"/>
                  </a:cubicBezTo>
                  <a:cubicBezTo>
                    <a:pt x="478" y="1826"/>
                    <a:pt x="477" y="1826"/>
                    <a:pt x="476" y="1827"/>
                  </a:cubicBezTo>
                  <a:cubicBezTo>
                    <a:pt x="474" y="1827"/>
                    <a:pt x="473" y="1826"/>
                    <a:pt x="471" y="1827"/>
                  </a:cubicBezTo>
                  <a:cubicBezTo>
                    <a:pt x="473" y="1827"/>
                    <a:pt x="474" y="1828"/>
                    <a:pt x="476" y="1828"/>
                  </a:cubicBezTo>
                  <a:moveTo>
                    <a:pt x="552" y="281"/>
                  </a:moveTo>
                  <a:cubicBezTo>
                    <a:pt x="552" y="281"/>
                    <a:pt x="553" y="281"/>
                    <a:pt x="554" y="281"/>
                  </a:cubicBezTo>
                  <a:cubicBezTo>
                    <a:pt x="554" y="281"/>
                    <a:pt x="554" y="281"/>
                    <a:pt x="554" y="280"/>
                  </a:cubicBezTo>
                  <a:cubicBezTo>
                    <a:pt x="555" y="280"/>
                    <a:pt x="554" y="280"/>
                    <a:pt x="554" y="279"/>
                  </a:cubicBezTo>
                  <a:cubicBezTo>
                    <a:pt x="553" y="279"/>
                    <a:pt x="550" y="279"/>
                    <a:pt x="549" y="280"/>
                  </a:cubicBezTo>
                  <a:cubicBezTo>
                    <a:pt x="549" y="280"/>
                    <a:pt x="549" y="280"/>
                    <a:pt x="549" y="280"/>
                  </a:cubicBezTo>
                  <a:cubicBezTo>
                    <a:pt x="549" y="281"/>
                    <a:pt x="549" y="281"/>
                    <a:pt x="549" y="281"/>
                  </a:cubicBezTo>
                  <a:cubicBezTo>
                    <a:pt x="550" y="281"/>
                    <a:pt x="551" y="281"/>
                    <a:pt x="552" y="281"/>
                  </a:cubicBezTo>
                  <a:moveTo>
                    <a:pt x="629" y="220"/>
                  </a:moveTo>
                  <a:cubicBezTo>
                    <a:pt x="630" y="220"/>
                    <a:pt x="631" y="220"/>
                    <a:pt x="632" y="220"/>
                  </a:cubicBezTo>
                  <a:cubicBezTo>
                    <a:pt x="632" y="220"/>
                    <a:pt x="632" y="219"/>
                    <a:pt x="632" y="219"/>
                  </a:cubicBezTo>
                  <a:cubicBezTo>
                    <a:pt x="632" y="219"/>
                    <a:pt x="632" y="218"/>
                    <a:pt x="632" y="218"/>
                  </a:cubicBezTo>
                  <a:cubicBezTo>
                    <a:pt x="631" y="217"/>
                    <a:pt x="628" y="218"/>
                    <a:pt x="627" y="219"/>
                  </a:cubicBezTo>
                  <a:cubicBezTo>
                    <a:pt x="627" y="219"/>
                    <a:pt x="627" y="220"/>
                    <a:pt x="627" y="220"/>
                  </a:cubicBezTo>
                  <a:cubicBezTo>
                    <a:pt x="628" y="220"/>
                    <a:pt x="628" y="220"/>
                    <a:pt x="629" y="220"/>
                  </a:cubicBezTo>
                  <a:moveTo>
                    <a:pt x="1160" y="234"/>
                  </a:moveTo>
                  <a:cubicBezTo>
                    <a:pt x="1160" y="234"/>
                    <a:pt x="1161" y="234"/>
                    <a:pt x="1161" y="234"/>
                  </a:cubicBezTo>
                  <a:cubicBezTo>
                    <a:pt x="1163" y="234"/>
                    <a:pt x="1162" y="233"/>
                    <a:pt x="1162" y="232"/>
                  </a:cubicBezTo>
                  <a:cubicBezTo>
                    <a:pt x="1162" y="230"/>
                    <a:pt x="1161" y="232"/>
                    <a:pt x="1161" y="232"/>
                  </a:cubicBezTo>
                  <a:cubicBezTo>
                    <a:pt x="1160" y="232"/>
                    <a:pt x="1160" y="232"/>
                    <a:pt x="1160" y="232"/>
                  </a:cubicBezTo>
                  <a:cubicBezTo>
                    <a:pt x="1159" y="232"/>
                    <a:pt x="1157" y="231"/>
                    <a:pt x="1157" y="233"/>
                  </a:cubicBezTo>
                  <a:cubicBezTo>
                    <a:pt x="1158" y="235"/>
                    <a:pt x="1159" y="234"/>
                    <a:pt x="1160" y="234"/>
                  </a:cubicBezTo>
                  <a:moveTo>
                    <a:pt x="997" y="280"/>
                  </a:moveTo>
                  <a:cubicBezTo>
                    <a:pt x="996" y="280"/>
                    <a:pt x="996" y="280"/>
                    <a:pt x="995" y="280"/>
                  </a:cubicBezTo>
                  <a:cubicBezTo>
                    <a:pt x="995" y="280"/>
                    <a:pt x="995" y="280"/>
                    <a:pt x="994" y="280"/>
                  </a:cubicBezTo>
                  <a:cubicBezTo>
                    <a:pt x="995" y="281"/>
                    <a:pt x="995" y="281"/>
                    <a:pt x="995" y="281"/>
                  </a:cubicBezTo>
                  <a:cubicBezTo>
                    <a:pt x="996" y="281"/>
                    <a:pt x="997" y="282"/>
                    <a:pt x="998" y="282"/>
                  </a:cubicBezTo>
                  <a:cubicBezTo>
                    <a:pt x="999" y="282"/>
                    <a:pt x="1000" y="282"/>
                    <a:pt x="1000" y="281"/>
                  </a:cubicBezTo>
                  <a:cubicBezTo>
                    <a:pt x="1000" y="280"/>
                    <a:pt x="999" y="280"/>
                    <a:pt x="998" y="280"/>
                  </a:cubicBezTo>
                  <a:cubicBezTo>
                    <a:pt x="998" y="280"/>
                    <a:pt x="997" y="280"/>
                    <a:pt x="997" y="280"/>
                  </a:cubicBezTo>
                  <a:moveTo>
                    <a:pt x="613" y="281"/>
                  </a:moveTo>
                  <a:cubicBezTo>
                    <a:pt x="613" y="281"/>
                    <a:pt x="612" y="281"/>
                    <a:pt x="611" y="282"/>
                  </a:cubicBezTo>
                  <a:cubicBezTo>
                    <a:pt x="611" y="282"/>
                    <a:pt x="610" y="283"/>
                    <a:pt x="611" y="283"/>
                  </a:cubicBezTo>
                  <a:cubicBezTo>
                    <a:pt x="611" y="283"/>
                    <a:pt x="612" y="284"/>
                    <a:pt x="612" y="284"/>
                  </a:cubicBezTo>
                  <a:cubicBezTo>
                    <a:pt x="613" y="284"/>
                    <a:pt x="613" y="283"/>
                    <a:pt x="614" y="283"/>
                  </a:cubicBezTo>
                  <a:cubicBezTo>
                    <a:pt x="614" y="282"/>
                    <a:pt x="614" y="282"/>
                    <a:pt x="615" y="281"/>
                  </a:cubicBezTo>
                  <a:cubicBezTo>
                    <a:pt x="614" y="281"/>
                    <a:pt x="614" y="281"/>
                    <a:pt x="613" y="281"/>
                  </a:cubicBezTo>
                  <a:moveTo>
                    <a:pt x="795" y="288"/>
                  </a:moveTo>
                  <a:cubicBezTo>
                    <a:pt x="795" y="288"/>
                    <a:pt x="795" y="287"/>
                    <a:pt x="795" y="287"/>
                  </a:cubicBezTo>
                  <a:cubicBezTo>
                    <a:pt x="794" y="287"/>
                    <a:pt x="792" y="286"/>
                    <a:pt x="791" y="286"/>
                  </a:cubicBezTo>
                  <a:cubicBezTo>
                    <a:pt x="791" y="286"/>
                    <a:pt x="791" y="287"/>
                    <a:pt x="791" y="287"/>
                  </a:cubicBezTo>
                  <a:cubicBezTo>
                    <a:pt x="791" y="288"/>
                    <a:pt x="794" y="289"/>
                    <a:pt x="795" y="289"/>
                  </a:cubicBezTo>
                  <a:cubicBezTo>
                    <a:pt x="795" y="289"/>
                    <a:pt x="795" y="288"/>
                    <a:pt x="795" y="288"/>
                  </a:cubicBezTo>
                  <a:moveTo>
                    <a:pt x="656" y="287"/>
                  </a:moveTo>
                  <a:cubicBezTo>
                    <a:pt x="657" y="287"/>
                    <a:pt x="658" y="287"/>
                    <a:pt x="660" y="287"/>
                  </a:cubicBezTo>
                  <a:cubicBezTo>
                    <a:pt x="660" y="287"/>
                    <a:pt x="660" y="286"/>
                    <a:pt x="660" y="286"/>
                  </a:cubicBezTo>
                  <a:cubicBezTo>
                    <a:pt x="660" y="286"/>
                    <a:pt x="660" y="286"/>
                    <a:pt x="660" y="286"/>
                  </a:cubicBezTo>
                  <a:cubicBezTo>
                    <a:pt x="659" y="286"/>
                    <a:pt x="659" y="286"/>
                    <a:pt x="659" y="286"/>
                  </a:cubicBezTo>
                  <a:cubicBezTo>
                    <a:pt x="658" y="286"/>
                    <a:pt x="656" y="287"/>
                    <a:pt x="655" y="285"/>
                  </a:cubicBezTo>
                  <a:cubicBezTo>
                    <a:pt x="655" y="285"/>
                    <a:pt x="654" y="286"/>
                    <a:pt x="653" y="286"/>
                  </a:cubicBezTo>
                  <a:cubicBezTo>
                    <a:pt x="653" y="286"/>
                    <a:pt x="653" y="286"/>
                    <a:pt x="653" y="287"/>
                  </a:cubicBezTo>
                  <a:cubicBezTo>
                    <a:pt x="653" y="287"/>
                    <a:pt x="654" y="287"/>
                    <a:pt x="654" y="287"/>
                  </a:cubicBezTo>
                  <a:cubicBezTo>
                    <a:pt x="655" y="287"/>
                    <a:pt x="656" y="287"/>
                    <a:pt x="656" y="287"/>
                  </a:cubicBezTo>
                  <a:moveTo>
                    <a:pt x="236" y="1223"/>
                  </a:moveTo>
                  <a:cubicBezTo>
                    <a:pt x="235" y="1222"/>
                    <a:pt x="235" y="1221"/>
                    <a:pt x="234" y="1220"/>
                  </a:cubicBezTo>
                  <a:cubicBezTo>
                    <a:pt x="234" y="1221"/>
                    <a:pt x="233" y="1221"/>
                    <a:pt x="233" y="1223"/>
                  </a:cubicBezTo>
                  <a:cubicBezTo>
                    <a:pt x="233" y="1224"/>
                    <a:pt x="233" y="1224"/>
                    <a:pt x="234" y="1224"/>
                  </a:cubicBezTo>
                  <a:cubicBezTo>
                    <a:pt x="235" y="1224"/>
                    <a:pt x="235" y="1223"/>
                    <a:pt x="236" y="1223"/>
                  </a:cubicBezTo>
                  <a:moveTo>
                    <a:pt x="632" y="236"/>
                  </a:moveTo>
                  <a:cubicBezTo>
                    <a:pt x="631" y="236"/>
                    <a:pt x="629" y="235"/>
                    <a:pt x="628" y="236"/>
                  </a:cubicBezTo>
                  <a:cubicBezTo>
                    <a:pt x="629" y="237"/>
                    <a:pt x="631" y="237"/>
                    <a:pt x="632" y="237"/>
                  </a:cubicBezTo>
                  <a:cubicBezTo>
                    <a:pt x="633" y="237"/>
                    <a:pt x="633" y="238"/>
                    <a:pt x="634" y="238"/>
                  </a:cubicBezTo>
                  <a:cubicBezTo>
                    <a:pt x="634" y="238"/>
                    <a:pt x="636" y="237"/>
                    <a:pt x="636" y="237"/>
                  </a:cubicBezTo>
                  <a:cubicBezTo>
                    <a:pt x="636" y="235"/>
                    <a:pt x="635" y="236"/>
                    <a:pt x="634" y="236"/>
                  </a:cubicBezTo>
                  <a:cubicBezTo>
                    <a:pt x="634" y="236"/>
                    <a:pt x="633" y="236"/>
                    <a:pt x="632" y="236"/>
                  </a:cubicBezTo>
                  <a:moveTo>
                    <a:pt x="1131" y="236"/>
                  </a:moveTo>
                  <a:cubicBezTo>
                    <a:pt x="1131" y="236"/>
                    <a:pt x="1132" y="236"/>
                    <a:pt x="1133" y="235"/>
                  </a:cubicBezTo>
                  <a:cubicBezTo>
                    <a:pt x="1133" y="235"/>
                    <a:pt x="1133" y="234"/>
                    <a:pt x="1133" y="234"/>
                  </a:cubicBezTo>
                  <a:cubicBezTo>
                    <a:pt x="1132" y="234"/>
                    <a:pt x="1129" y="234"/>
                    <a:pt x="1128" y="235"/>
                  </a:cubicBezTo>
                  <a:cubicBezTo>
                    <a:pt x="1128" y="235"/>
                    <a:pt x="1128" y="236"/>
                    <a:pt x="1128" y="236"/>
                  </a:cubicBezTo>
                  <a:cubicBezTo>
                    <a:pt x="1129" y="236"/>
                    <a:pt x="1129" y="236"/>
                    <a:pt x="1131" y="236"/>
                  </a:cubicBezTo>
                  <a:moveTo>
                    <a:pt x="856" y="285"/>
                  </a:moveTo>
                  <a:cubicBezTo>
                    <a:pt x="854" y="285"/>
                    <a:pt x="853" y="284"/>
                    <a:pt x="852" y="283"/>
                  </a:cubicBezTo>
                  <a:cubicBezTo>
                    <a:pt x="851" y="283"/>
                    <a:pt x="850" y="284"/>
                    <a:pt x="851" y="285"/>
                  </a:cubicBezTo>
                  <a:cubicBezTo>
                    <a:pt x="852" y="286"/>
                    <a:pt x="854" y="286"/>
                    <a:pt x="856" y="285"/>
                  </a:cubicBezTo>
                  <a:moveTo>
                    <a:pt x="1135" y="272"/>
                  </a:moveTo>
                  <a:cubicBezTo>
                    <a:pt x="1135" y="272"/>
                    <a:pt x="1135" y="272"/>
                    <a:pt x="1135" y="272"/>
                  </a:cubicBezTo>
                  <a:cubicBezTo>
                    <a:pt x="1134" y="273"/>
                    <a:pt x="1132" y="272"/>
                    <a:pt x="1132" y="273"/>
                  </a:cubicBezTo>
                  <a:cubicBezTo>
                    <a:pt x="1133" y="276"/>
                    <a:pt x="1134" y="273"/>
                    <a:pt x="1134" y="274"/>
                  </a:cubicBezTo>
                  <a:cubicBezTo>
                    <a:pt x="1134" y="274"/>
                    <a:pt x="1135" y="274"/>
                    <a:pt x="1135" y="274"/>
                  </a:cubicBezTo>
                  <a:cubicBezTo>
                    <a:pt x="1135" y="275"/>
                    <a:pt x="1136" y="275"/>
                    <a:pt x="1136" y="275"/>
                  </a:cubicBezTo>
                  <a:cubicBezTo>
                    <a:pt x="1137" y="274"/>
                    <a:pt x="1137" y="274"/>
                    <a:pt x="1137" y="273"/>
                  </a:cubicBezTo>
                  <a:cubicBezTo>
                    <a:pt x="1137" y="272"/>
                    <a:pt x="1136" y="273"/>
                    <a:pt x="1135" y="272"/>
                  </a:cubicBezTo>
                  <a:cubicBezTo>
                    <a:pt x="1135" y="272"/>
                    <a:pt x="1135" y="272"/>
                    <a:pt x="1135" y="272"/>
                  </a:cubicBezTo>
                  <a:moveTo>
                    <a:pt x="521" y="272"/>
                  </a:moveTo>
                  <a:cubicBezTo>
                    <a:pt x="521" y="272"/>
                    <a:pt x="520" y="271"/>
                    <a:pt x="520" y="271"/>
                  </a:cubicBezTo>
                  <a:cubicBezTo>
                    <a:pt x="518" y="271"/>
                    <a:pt x="517" y="271"/>
                    <a:pt x="516" y="271"/>
                  </a:cubicBezTo>
                  <a:cubicBezTo>
                    <a:pt x="515" y="271"/>
                    <a:pt x="515" y="272"/>
                    <a:pt x="514" y="272"/>
                  </a:cubicBezTo>
                  <a:cubicBezTo>
                    <a:pt x="515" y="273"/>
                    <a:pt x="515" y="273"/>
                    <a:pt x="516" y="273"/>
                  </a:cubicBezTo>
                  <a:cubicBezTo>
                    <a:pt x="517" y="273"/>
                    <a:pt x="519" y="273"/>
                    <a:pt x="520" y="272"/>
                  </a:cubicBezTo>
                  <a:cubicBezTo>
                    <a:pt x="520" y="272"/>
                    <a:pt x="521" y="272"/>
                    <a:pt x="521" y="272"/>
                  </a:cubicBezTo>
                  <a:moveTo>
                    <a:pt x="611" y="276"/>
                  </a:moveTo>
                  <a:cubicBezTo>
                    <a:pt x="612" y="276"/>
                    <a:pt x="613" y="276"/>
                    <a:pt x="614" y="276"/>
                  </a:cubicBezTo>
                  <a:cubicBezTo>
                    <a:pt x="614" y="276"/>
                    <a:pt x="615" y="276"/>
                    <a:pt x="615" y="276"/>
                  </a:cubicBezTo>
                  <a:cubicBezTo>
                    <a:pt x="615" y="275"/>
                    <a:pt x="614" y="275"/>
                    <a:pt x="614" y="275"/>
                  </a:cubicBezTo>
                  <a:cubicBezTo>
                    <a:pt x="613" y="275"/>
                    <a:pt x="612" y="274"/>
                    <a:pt x="610" y="275"/>
                  </a:cubicBezTo>
                  <a:cubicBezTo>
                    <a:pt x="610" y="275"/>
                    <a:pt x="609" y="275"/>
                    <a:pt x="608" y="276"/>
                  </a:cubicBezTo>
                  <a:cubicBezTo>
                    <a:pt x="609" y="276"/>
                    <a:pt x="610" y="276"/>
                    <a:pt x="611" y="276"/>
                  </a:cubicBezTo>
                  <a:cubicBezTo>
                    <a:pt x="611" y="276"/>
                    <a:pt x="611" y="276"/>
                    <a:pt x="611" y="276"/>
                  </a:cubicBezTo>
                  <a:moveTo>
                    <a:pt x="678" y="273"/>
                  </a:moveTo>
                  <a:cubicBezTo>
                    <a:pt x="677" y="275"/>
                    <a:pt x="677" y="276"/>
                    <a:pt x="676" y="277"/>
                  </a:cubicBezTo>
                  <a:cubicBezTo>
                    <a:pt x="676" y="278"/>
                    <a:pt x="677" y="278"/>
                    <a:pt x="678" y="278"/>
                  </a:cubicBezTo>
                  <a:cubicBezTo>
                    <a:pt x="679" y="278"/>
                    <a:pt x="679" y="278"/>
                    <a:pt x="679" y="277"/>
                  </a:cubicBezTo>
                  <a:cubicBezTo>
                    <a:pt x="679" y="276"/>
                    <a:pt x="679" y="275"/>
                    <a:pt x="678" y="273"/>
                  </a:cubicBezTo>
                  <a:moveTo>
                    <a:pt x="870" y="1832"/>
                  </a:moveTo>
                  <a:cubicBezTo>
                    <a:pt x="870" y="1832"/>
                    <a:pt x="871" y="1833"/>
                    <a:pt x="871" y="1832"/>
                  </a:cubicBezTo>
                  <a:cubicBezTo>
                    <a:pt x="871" y="1832"/>
                    <a:pt x="872" y="1832"/>
                    <a:pt x="872" y="1831"/>
                  </a:cubicBezTo>
                  <a:cubicBezTo>
                    <a:pt x="872" y="1831"/>
                    <a:pt x="872" y="1830"/>
                    <a:pt x="872" y="1830"/>
                  </a:cubicBezTo>
                  <a:cubicBezTo>
                    <a:pt x="871" y="1830"/>
                    <a:pt x="871" y="1830"/>
                    <a:pt x="870" y="1830"/>
                  </a:cubicBezTo>
                  <a:cubicBezTo>
                    <a:pt x="870" y="1830"/>
                    <a:pt x="869" y="1830"/>
                    <a:pt x="869" y="1831"/>
                  </a:cubicBezTo>
                  <a:cubicBezTo>
                    <a:pt x="869" y="1831"/>
                    <a:pt x="868" y="1831"/>
                    <a:pt x="868" y="1831"/>
                  </a:cubicBezTo>
                  <a:cubicBezTo>
                    <a:pt x="869" y="1832"/>
                    <a:pt x="869" y="1832"/>
                    <a:pt x="869" y="1832"/>
                  </a:cubicBezTo>
                  <a:cubicBezTo>
                    <a:pt x="869" y="1833"/>
                    <a:pt x="870" y="1832"/>
                    <a:pt x="870" y="1832"/>
                  </a:cubicBezTo>
                  <a:moveTo>
                    <a:pt x="1161" y="277"/>
                  </a:moveTo>
                  <a:cubicBezTo>
                    <a:pt x="1159" y="278"/>
                    <a:pt x="1158" y="278"/>
                    <a:pt x="1156" y="278"/>
                  </a:cubicBezTo>
                  <a:cubicBezTo>
                    <a:pt x="1156" y="278"/>
                    <a:pt x="1156" y="278"/>
                    <a:pt x="1156" y="278"/>
                  </a:cubicBezTo>
                  <a:cubicBezTo>
                    <a:pt x="1156" y="279"/>
                    <a:pt x="1155" y="279"/>
                    <a:pt x="1155" y="279"/>
                  </a:cubicBezTo>
                  <a:cubicBezTo>
                    <a:pt x="1156" y="279"/>
                    <a:pt x="1156" y="280"/>
                    <a:pt x="1156" y="280"/>
                  </a:cubicBezTo>
                  <a:cubicBezTo>
                    <a:pt x="1158" y="279"/>
                    <a:pt x="1159" y="279"/>
                    <a:pt x="1161" y="279"/>
                  </a:cubicBezTo>
                  <a:cubicBezTo>
                    <a:pt x="1161" y="279"/>
                    <a:pt x="1161" y="278"/>
                    <a:pt x="1161" y="278"/>
                  </a:cubicBezTo>
                  <a:cubicBezTo>
                    <a:pt x="1161" y="278"/>
                    <a:pt x="1161" y="277"/>
                    <a:pt x="1161" y="277"/>
                  </a:cubicBezTo>
                  <a:moveTo>
                    <a:pt x="589" y="264"/>
                  </a:moveTo>
                  <a:cubicBezTo>
                    <a:pt x="589" y="264"/>
                    <a:pt x="588" y="264"/>
                    <a:pt x="588" y="264"/>
                  </a:cubicBezTo>
                  <a:cubicBezTo>
                    <a:pt x="586" y="262"/>
                    <a:pt x="585" y="264"/>
                    <a:pt x="583" y="264"/>
                  </a:cubicBezTo>
                  <a:cubicBezTo>
                    <a:pt x="583" y="264"/>
                    <a:pt x="582" y="264"/>
                    <a:pt x="582" y="264"/>
                  </a:cubicBezTo>
                  <a:cubicBezTo>
                    <a:pt x="583" y="264"/>
                    <a:pt x="583" y="265"/>
                    <a:pt x="583" y="265"/>
                  </a:cubicBezTo>
                  <a:cubicBezTo>
                    <a:pt x="584" y="265"/>
                    <a:pt x="585" y="265"/>
                    <a:pt x="586" y="265"/>
                  </a:cubicBezTo>
                  <a:cubicBezTo>
                    <a:pt x="587" y="265"/>
                    <a:pt x="588" y="265"/>
                    <a:pt x="588" y="265"/>
                  </a:cubicBezTo>
                  <a:cubicBezTo>
                    <a:pt x="589" y="265"/>
                    <a:pt x="589" y="264"/>
                    <a:pt x="589" y="264"/>
                  </a:cubicBezTo>
                  <a:moveTo>
                    <a:pt x="291" y="1827"/>
                  </a:moveTo>
                  <a:cubicBezTo>
                    <a:pt x="291" y="1826"/>
                    <a:pt x="291" y="1826"/>
                    <a:pt x="291" y="1826"/>
                  </a:cubicBezTo>
                  <a:cubicBezTo>
                    <a:pt x="291" y="1826"/>
                    <a:pt x="288" y="1825"/>
                    <a:pt x="288" y="1825"/>
                  </a:cubicBezTo>
                  <a:cubicBezTo>
                    <a:pt x="287" y="1826"/>
                    <a:pt x="287" y="1826"/>
                    <a:pt x="287" y="1826"/>
                  </a:cubicBezTo>
                  <a:cubicBezTo>
                    <a:pt x="288" y="1827"/>
                    <a:pt x="289" y="1827"/>
                    <a:pt x="290" y="1828"/>
                  </a:cubicBezTo>
                  <a:cubicBezTo>
                    <a:pt x="290" y="1828"/>
                    <a:pt x="291" y="1828"/>
                    <a:pt x="291" y="1827"/>
                  </a:cubicBezTo>
                  <a:cubicBezTo>
                    <a:pt x="291" y="1827"/>
                    <a:pt x="291" y="1827"/>
                    <a:pt x="291" y="1827"/>
                  </a:cubicBezTo>
                  <a:moveTo>
                    <a:pt x="618" y="273"/>
                  </a:moveTo>
                  <a:cubicBezTo>
                    <a:pt x="619" y="272"/>
                    <a:pt x="620" y="272"/>
                    <a:pt x="622" y="272"/>
                  </a:cubicBezTo>
                  <a:cubicBezTo>
                    <a:pt x="620" y="271"/>
                    <a:pt x="619" y="272"/>
                    <a:pt x="617" y="271"/>
                  </a:cubicBezTo>
                  <a:cubicBezTo>
                    <a:pt x="616" y="271"/>
                    <a:pt x="615" y="272"/>
                    <a:pt x="613" y="272"/>
                  </a:cubicBezTo>
                  <a:cubicBezTo>
                    <a:pt x="614" y="273"/>
                    <a:pt x="616" y="272"/>
                    <a:pt x="618" y="273"/>
                  </a:cubicBezTo>
                  <a:moveTo>
                    <a:pt x="511" y="254"/>
                  </a:moveTo>
                  <a:cubicBezTo>
                    <a:pt x="512" y="254"/>
                    <a:pt x="513" y="254"/>
                    <a:pt x="513" y="254"/>
                  </a:cubicBezTo>
                  <a:cubicBezTo>
                    <a:pt x="513" y="254"/>
                    <a:pt x="514" y="254"/>
                    <a:pt x="514" y="254"/>
                  </a:cubicBezTo>
                  <a:cubicBezTo>
                    <a:pt x="514" y="254"/>
                    <a:pt x="514" y="254"/>
                    <a:pt x="514" y="253"/>
                  </a:cubicBezTo>
                  <a:cubicBezTo>
                    <a:pt x="514" y="253"/>
                    <a:pt x="514" y="252"/>
                    <a:pt x="513" y="252"/>
                  </a:cubicBezTo>
                  <a:cubicBezTo>
                    <a:pt x="512" y="253"/>
                    <a:pt x="510" y="253"/>
                    <a:pt x="509" y="253"/>
                  </a:cubicBezTo>
                  <a:cubicBezTo>
                    <a:pt x="509" y="253"/>
                    <a:pt x="509" y="254"/>
                    <a:pt x="508" y="254"/>
                  </a:cubicBezTo>
                  <a:cubicBezTo>
                    <a:pt x="509" y="254"/>
                    <a:pt x="509" y="254"/>
                    <a:pt x="509" y="254"/>
                  </a:cubicBezTo>
                  <a:cubicBezTo>
                    <a:pt x="510" y="254"/>
                    <a:pt x="511" y="254"/>
                    <a:pt x="511" y="254"/>
                  </a:cubicBezTo>
                  <a:moveTo>
                    <a:pt x="302" y="252"/>
                  </a:moveTo>
                  <a:cubicBezTo>
                    <a:pt x="302" y="252"/>
                    <a:pt x="302" y="252"/>
                    <a:pt x="301" y="252"/>
                  </a:cubicBezTo>
                  <a:cubicBezTo>
                    <a:pt x="300" y="252"/>
                    <a:pt x="299" y="253"/>
                    <a:pt x="299" y="254"/>
                  </a:cubicBezTo>
                  <a:cubicBezTo>
                    <a:pt x="299" y="254"/>
                    <a:pt x="299" y="255"/>
                    <a:pt x="299" y="255"/>
                  </a:cubicBezTo>
                  <a:cubicBezTo>
                    <a:pt x="300" y="255"/>
                    <a:pt x="301" y="255"/>
                    <a:pt x="302" y="254"/>
                  </a:cubicBezTo>
                  <a:cubicBezTo>
                    <a:pt x="302" y="254"/>
                    <a:pt x="302" y="254"/>
                    <a:pt x="302" y="254"/>
                  </a:cubicBezTo>
                  <a:cubicBezTo>
                    <a:pt x="303" y="254"/>
                    <a:pt x="303" y="253"/>
                    <a:pt x="303" y="253"/>
                  </a:cubicBezTo>
                  <a:cubicBezTo>
                    <a:pt x="303" y="253"/>
                    <a:pt x="302" y="252"/>
                    <a:pt x="302" y="252"/>
                  </a:cubicBezTo>
                  <a:moveTo>
                    <a:pt x="591" y="264"/>
                  </a:moveTo>
                  <a:cubicBezTo>
                    <a:pt x="591" y="264"/>
                    <a:pt x="590" y="264"/>
                    <a:pt x="590" y="265"/>
                  </a:cubicBezTo>
                  <a:cubicBezTo>
                    <a:pt x="590" y="265"/>
                    <a:pt x="590" y="266"/>
                    <a:pt x="590" y="267"/>
                  </a:cubicBezTo>
                  <a:cubicBezTo>
                    <a:pt x="591" y="266"/>
                    <a:pt x="592" y="266"/>
                    <a:pt x="592" y="266"/>
                  </a:cubicBezTo>
                  <a:cubicBezTo>
                    <a:pt x="593" y="265"/>
                    <a:pt x="593" y="265"/>
                    <a:pt x="593" y="265"/>
                  </a:cubicBezTo>
                  <a:cubicBezTo>
                    <a:pt x="594" y="265"/>
                    <a:pt x="594" y="264"/>
                    <a:pt x="594" y="264"/>
                  </a:cubicBezTo>
                  <a:cubicBezTo>
                    <a:pt x="593" y="264"/>
                    <a:pt x="593" y="264"/>
                    <a:pt x="593" y="264"/>
                  </a:cubicBezTo>
                  <a:cubicBezTo>
                    <a:pt x="592" y="264"/>
                    <a:pt x="592" y="264"/>
                    <a:pt x="591" y="264"/>
                  </a:cubicBezTo>
                  <a:moveTo>
                    <a:pt x="811" y="291"/>
                  </a:moveTo>
                  <a:cubicBezTo>
                    <a:pt x="810" y="289"/>
                    <a:pt x="809" y="288"/>
                    <a:pt x="807" y="289"/>
                  </a:cubicBezTo>
                  <a:cubicBezTo>
                    <a:pt x="807" y="289"/>
                    <a:pt x="807" y="290"/>
                    <a:pt x="807" y="290"/>
                  </a:cubicBezTo>
                  <a:cubicBezTo>
                    <a:pt x="808" y="291"/>
                    <a:pt x="809" y="291"/>
                    <a:pt x="810" y="292"/>
                  </a:cubicBezTo>
                  <a:cubicBezTo>
                    <a:pt x="810" y="292"/>
                    <a:pt x="811" y="291"/>
                    <a:pt x="811" y="291"/>
                  </a:cubicBezTo>
                  <a:moveTo>
                    <a:pt x="790" y="1832"/>
                  </a:moveTo>
                  <a:cubicBezTo>
                    <a:pt x="791" y="1832"/>
                    <a:pt x="793" y="1832"/>
                    <a:pt x="794" y="1832"/>
                  </a:cubicBezTo>
                  <a:cubicBezTo>
                    <a:pt x="794" y="1832"/>
                    <a:pt x="794" y="1832"/>
                    <a:pt x="794" y="1831"/>
                  </a:cubicBezTo>
                  <a:cubicBezTo>
                    <a:pt x="794" y="1831"/>
                    <a:pt x="794" y="1831"/>
                    <a:pt x="794" y="1831"/>
                  </a:cubicBezTo>
                  <a:cubicBezTo>
                    <a:pt x="793" y="1832"/>
                    <a:pt x="791" y="1831"/>
                    <a:pt x="790" y="1831"/>
                  </a:cubicBezTo>
                  <a:cubicBezTo>
                    <a:pt x="789" y="1832"/>
                    <a:pt x="788" y="1832"/>
                    <a:pt x="787" y="1832"/>
                  </a:cubicBezTo>
                  <a:cubicBezTo>
                    <a:pt x="788" y="1833"/>
                    <a:pt x="789" y="1832"/>
                    <a:pt x="790" y="1832"/>
                  </a:cubicBezTo>
                  <a:moveTo>
                    <a:pt x="452" y="267"/>
                  </a:moveTo>
                  <a:cubicBezTo>
                    <a:pt x="453" y="266"/>
                    <a:pt x="454" y="267"/>
                    <a:pt x="453" y="266"/>
                  </a:cubicBezTo>
                  <a:cubicBezTo>
                    <a:pt x="452" y="265"/>
                    <a:pt x="453" y="264"/>
                    <a:pt x="453" y="264"/>
                  </a:cubicBezTo>
                  <a:cubicBezTo>
                    <a:pt x="454" y="263"/>
                    <a:pt x="453" y="263"/>
                    <a:pt x="453" y="262"/>
                  </a:cubicBezTo>
                  <a:cubicBezTo>
                    <a:pt x="453" y="262"/>
                    <a:pt x="453" y="262"/>
                    <a:pt x="452" y="263"/>
                  </a:cubicBezTo>
                  <a:cubicBezTo>
                    <a:pt x="452" y="263"/>
                    <a:pt x="451" y="264"/>
                    <a:pt x="451" y="265"/>
                  </a:cubicBezTo>
                  <a:cubicBezTo>
                    <a:pt x="450" y="266"/>
                    <a:pt x="451" y="267"/>
                    <a:pt x="452" y="267"/>
                  </a:cubicBezTo>
                  <a:moveTo>
                    <a:pt x="610" y="250"/>
                  </a:moveTo>
                  <a:cubicBezTo>
                    <a:pt x="612" y="250"/>
                    <a:pt x="613" y="250"/>
                    <a:pt x="615" y="250"/>
                  </a:cubicBezTo>
                  <a:cubicBezTo>
                    <a:pt x="615" y="250"/>
                    <a:pt x="615" y="249"/>
                    <a:pt x="615" y="249"/>
                  </a:cubicBezTo>
                  <a:cubicBezTo>
                    <a:pt x="615" y="248"/>
                    <a:pt x="614" y="248"/>
                    <a:pt x="614" y="247"/>
                  </a:cubicBezTo>
                  <a:cubicBezTo>
                    <a:pt x="614" y="248"/>
                    <a:pt x="613" y="248"/>
                    <a:pt x="613" y="248"/>
                  </a:cubicBezTo>
                  <a:cubicBezTo>
                    <a:pt x="613" y="250"/>
                    <a:pt x="612" y="249"/>
                    <a:pt x="611" y="249"/>
                  </a:cubicBezTo>
                  <a:cubicBezTo>
                    <a:pt x="611" y="250"/>
                    <a:pt x="611" y="250"/>
                    <a:pt x="610" y="250"/>
                  </a:cubicBezTo>
                  <a:moveTo>
                    <a:pt x="827" y="1838"/>
                  </a:moveTo>
                  <a:cubicBezTo>
                    <a:pt x="828" y="1838"/>
                    <a:pt x="828" y="1838"/>
                    <a:pt x="829" y="1837"/>
                  </a:cubicBezTo>
                  <a:cubicBezTo>
                    <a:pt x="829" y="1837"/>
                    <a:pt x="829" y="1837"/>
                    <a:pt x="829" y="1837"/>
                  </a:cubicBezTo>
                  <a:cubicBezTo>
                    <a:pt x="828" y="1835"/>
                    <a:pt x="827" y="1836"/>
                    <a:pt x="826" y="1836"/>
                  </a:cubicBezTo>
                  <a:cubicBezTo>
                    <a:pt x="826" y="1836"/>
                    <a:pt x="825" y="1837"/>
                    <a:pt x="825" y="1837"/>
                  </a:cubicBezTo>
                  <a:cubicBezTo>
                    <a:pt x="825" y="1837"/>
                    <a:pt x="825" y="1838"/>
                    <a:pt x="825" y="1838"/>
                  </a:cubicBezTo>
                  <a:cubicBezTo>
                    <a:pt x="825" y="1838"/>
                    <a:pt x="826" y="1838"/>
                    <a:pt x="827" y="1838"/>
                  </a:cubicBezTo>
                  <a:moveTo>
                    <a:pt x="233" y="363"/>
                  </a:moveTo>
                  <a:cubicBezTo>
                    <a:pt x="233" y="362"/>
                    <a:pt x="233" y="361"/>
                    <a:pt x="233" y="360"/>
                  </a:cubicBezTo>
                  <a:cubicBezTo>
                    <a:pt x="233" y="360"/>
                    <a:pt x="233" y="360"/>
                    <a:pt x="232" y="360"/>
                  </a:cubicBezTo>
                  <a:cubicBezTo>
                    <a:pt x="232" y="360"/>
                    <a:pt x="232" y="360"/>
                    <a:pt x="232" y="360"/>
                  </a:cubicBezTo>
                  <a:cubicBezTo>
                    <a:pt x="231" y="361"/>
                    <a:pt x="231" y="362"/>
                    <a:pt x="231" y="362"/>
                  </a:cubicBezTo>
                  <a:cubicBezTo>
                    <a:pt x="232" y="363"/>
                    <a:pt x="232" y="364"/>
                    <a:pt x="232" y="366"/>
                  </a:cubicBezTo>
                  <a:cubicBezTo>
                    <a:pt x="232" y="366"/>
                    <a:pt x="232" y="366"/>
                    <a:pt x="232" y="366"/>
                  </a:cubicBezTo>
                  <a:cubicBezTo>
                    <a:pt x="233" y="366"/>
                    <a:pt x="233" y="366"/>
                    <a:pt x="233" y="366"/>
                  </a:cubicBezTo>
                  <a:cubicBezTo>
                    <a:pt x="233" y="365"/>
                    <a:pt x="233" y="364"/>
                    <a:pt x="233" y="363"/>
                  </a:cubicBezTo>
                  <a:moveTo>
                    <a:pt x="724" y="1845"/>
                  </a:moveTo>
                  <a:cubicBezTo>
                    <a:pt x="724" y="1845"/>
                    <a:pt x="725" y="1845"/>
                    <a:pt x="725" y="1844"/>
                  </a:cubicBezTo>
                  <a:cubicBezTo>
                    <a:pt x="725" y="1844"/>
                    <a:pt x="725" y="1843"/>
                    <a:pt x="724" y="1843"/>
                  </a:cubicBezTo>
                  <a:cubicBezTo>
                    <a:pt x="724" y="1843"/>
                    <a:pt x="724" y="1842"/>
                    <a:pt x="723" y="1842"/>
                  </a:cubicBezTo>
                  <a:cubicBezTo>
                    <a:pt x="723" y="1842"/>
                    <a:pt x="722" y="1842"/>
                    <a:pt x="722" y="1842"/>
                  </a:cubicBezTo>
                  <a:cubicBezTo>
                    <a:pt x="722" y="1843"/>
                    <a:pt x="722" y="1843"/>
                    <a:pt x="722" y="1844"/>
                  </a:cubicBezTo>
                  <a:cubicBezTo>
                    <a:pt x="722" y="1844"/>
                    <a:pt x="722" y="1845"/>
                    <a:pt x="722" y="1845"/>
                  </a:cubicBezTo>
                  <a:cubicBezTo>
                    <a:pt x="723" y="1845"/>
                    <a:pt x="723" y="1845"/>
                    <a:pt x="724" y="1845"/>
                  </a:cubicBezTo>
                  <a:moveTo>
                    <a:pt x="640" y="277"/>
                  </a:moveTo>
                  <a:cubicBezTo>
                    <a:pt x="641" y="277"/>
                    <a:pt x="641" y="277"/>
                    <a:pt x="642" y="277"/>
                  </a:cubicBezTo>
                  <a:cubicBezTo>
                    <a:pt x="641" y="277"/>
                    <a:pt x="641" y="276"/>
                    <a:pt x="640" y="276"/>
                  </a:cubicBezTo>
                  <a:cubicBezTo>
                    <a:pt x="639" y="276"/>
                    <a:pt x="639" y="275"/>
                    <a:pt x="638" y="275"/>
                  </a:cubicBezTo>
                  <a:cubicBezTo>
                    <a:pt x="637" y="275"/>
                    <a:pt x="637" y="276"/>
                    <a:pt x="636" y="276"/>
                  </a:cubicBezTo>
                  <a:cubicBezTo>
                    <a:pt x="637" y="276"/>
                    <a:pt x="637" y="277"/>
                    <a:pt x="638" y="277"/>
                  </a:cubicBezTo>
                  <a:cubicBezTo>
                    <a:pt x="639" y="277"/>
                    <a:pt x="639" y="277"/>
                    <a:pt x="640" y="277"/>
                  </a:cubicBezTo>
                  <a:moveTo>
                    <a:pt x="529" y="236"/>
                  </a:moveTo>
                  <a:cubicBezTo>
                    <a:pt x="528" y="236"/>
                    <a:pt x="528" y="236"/>
                    <a:pt x="527" y="236"/>
                  </a:cubicBezTo>
                  <a:cubicBezTo>
                    <a:pt x="527" y="236"/>
                    <a:pt x="527" y="237"/>
                    <a:pt x="527" y="237"/>
                  </a:cubicBezTo>
                  <a:cubicBezTo>
                    <a:pt x="527" y="238"/>
                    <a:pt x="527" y="238"/>
                    <a:pt x="528" y="239"/>
                  </a:cubicBezTo>
                  <a:cubicBezTo>
                    <a:pt x="528" y="239"/>
                    <a:pt x="531" y="237"/>
                    <a:pt x="530" y="237"/>
                  </a:cubicBezTo>
                  <a:cubicBezTo>
                    <a:pt x="530" y="237"/>
                    <a:pt x="530" y="236"/>
                    <a:pt x="530" y="236"/>
                  </a:cubicBezTo>
                  <a:cubicBezTo>
                    <a:pt x="530" y="236"/>
                    <a:pt x="529" y="236"/>
                    <a:pt x="529" y="236"/>
                  </a:cubicBezTo>
                  <a:moveTo>
                    <a:pt x="1222" y="1183"/>
                  </a:moveTo>
                  <a:cubicBezTo>
                    <a:pt x="1222" y="1185"/>
                    <a:pt x="1221" y="1185"/>
                    <a:pt x="1220" y="1186"/>
                  </a:cubicBezTo>
                  <a:cubicBezTo>
                    <a:pt x="1220" y="1186"/>
                    <a:pt x="1220" y="1187"/>
                    <a:pt x="1220" y="1188"/>
                  </a:cubicBezTo>
                  <a:cubicBezTo>
                    <a:pt x="1220" y="1188"/>
                    <a:pt x="1220" y="1188"/>
                    <a:pt x="1221" y="1188"/>
                  </a:cubicBezTo>
                  <a:cubicBezTo>
                    <a:pt x="1222" y="1188"/>
                    <a:pt x="1221" y="1187"/>
                    <a:pt x="1222" y="1187"/>
                  </a:cubicBezTo>
                  <a:cubicBezTo>
                    <a:pt x="1222" y="1186"/>
                    <a:pt x="1223" y="1185"/>
                    <a:pt x="1223" y="1184"/>
                  </a:cubicBezTo>
                  <a:cubicBezTo>
                    <a:pt x="1223" y="1184"/>
                    <a:pt x="1222" y="1184"/>
                    <a:pt x="1222" y="1183"/>
                  </a:cubicBezTo>
                  <a:moveTo>
                    <a:pt x="366" y="273"/>
                  </a:moveTo>
                  <a:cubicBezTo>
                    <a:pt x="366" y="273"/>
                    <a:pt x="366" y="272"/>
                    <a:pt x="366" y="272"/>
                  </a:cubicBezTo>
                  <a:cubicBezTo>
                    <a:pt x="364" y="272"/>
                    <a:pt x="363" y="272"/>
                    <a:pt x="361" y="272"/>
                  </a:cubicBezTo>
                  <a:cubicBezTo>
                    <a:pt x="361" y="272"/>
                    <a:pt x="361" y="273"/>
                    <a:pt x="361" y="274"/>
                  </a:cubicBezTo>
                  <a:cubicBezTo>
                    <a:pt x="361" y="274"/>
                    <a:pt x="361" y="274"/>
                    <a:pt x="362" y="274"/>
                  </a:cubicBezTo>
                  <a:cubicBezTo>
                    <a:pt x="363" y="273"/>
                    <a:pt x="364" y="273"/>
                    <a:pt x="366" y="273"/>
                  </a:cubicBezTo>
                  <a:cubicBezTo>
                    <a:pt x="366" y="273"/>
                    <a:pt x="366" y="273"/>
                    <a:pt x="366" y="273"/>
                  </a:cubicBezTo>
                  <a:moveTo>
                    <a:pt x="1181" y="278"/>
                  </a:moveTo>
                  <a:cubicBezTo>
                    <a:pt x="1181" y="278"/>
                    <a:pt x="1182" y="278"/>
                    <a:pt x="1183" y="278"/>
                  </a:cubicBezTo>
                  <a:cubicBezTo>
                    <a:pt x="1183" y="276"/>
                    <a:pt x="1181" y="278"/>
                    <a:pt x="1181" y="277"/>
                  </a:cubicBezTo>
                  <a:cubicBezTo>
                    <a:pt x="1181" y="277"/>
                    <a:pt x="1180" y="277"/>
                    <a:pt x="1180" y="277"/>
                  </a:cubicBezTo>
                  <a:cubicBezTo>
                    <a:pt x="1179" y="276"/>
                    <a:pt x="1179" y="277"/>
                    <a:pt x="1178" y="277"/>
                  </a:cubicBezTo>
                  <a:cubicBezTo>
                    <a:pt x="1178" y="277"/>
                    <a:pt x="1178" y="278"/>
                    <a:pt x="1178" y="278"/>
                  </a:cubicBezTo>
                  <a:cubicBezTo>
                    <a:pt x="1178" y="278"/>
                    <a:pt x="1179" y="278"/>
                    <a:pt x="1179" y="278"/>
                  </a:cubicBezTo>
                  <a:cubicBezTo>
                    <a:pt x="1180" y="278"/>
                    <a:pt x="1180" y="278"/>
                    <a:pt x="1181" y="278"/>
                  </a:cubicBezTo>
                  <a:moveTo>
                    <a:pt x="1147" y="280"/>
                  </a:moveTo>
                  <a:cubicBezTo>
                    <a:pt x="1148" y="280"/>
                    <a:pt x="1149" y="280"/>
                    <a:pt x="1150" y="279"/>
                  </a:cubicBezTo>
                  <a:cubicBezTo>
                    <a:pt x="1150" y="279"/>
                    <a:pt x="1150" y="278"/>
                    <a:pt x="1150" y="278"/>
                  </a:cubicBezTo>
                  <a:cubicBezTo>
                    <a:pt x="1149" y="278"/>
                    <a:pt x="1148" y="278"/>
                    <a:pt x="1147" y="278"/>
                  </a:cubicBezTo>
                  <a:cubicBezTo>
                    <a:pt x="1147" y="279"/>
                    <a:pt x="1146" y="279"/>
                    <a:pt x="1146" y="279"/>
                  </a:cubicBezTo>
                  <a:cubicBezTo>
                    <a:pt x="1146" y="280"/>
                    <a:pt x="1147" y="280"/>
                    <a:pt x="1147" y="280"/>
                  </a:cubicBezTo>
                  <a:moveTo>
                    <a:pt x="1120" y="258"/>
                  </a:moveTo>
                  <a:cubicBezTo>
                    <a:pt x="1120" y="257"/>
                    <a:pt x="1119" y="256"/>
                    <a:pt x="1118" y="255"/>
                  </a:cubicBezTo>
                  <a:cubicBezTo>
                    <a:pt x="1118" y="255"/>
                    <a:pt x="1117" y="255"/>
                    <a:pt x="1117" y="256"/>
                  </a:cubicBezTo>
                  <a:cubicBezTo>
                    <a:pt x="1118" y="257"/>
                    <a:pt x="1118" y="258"/>
                    <a:pt x="1119" y="259"/>
                  </a:cubicBezTo>
                  <a:cubicBezTo>
                    <a:pt x="1119" y="259"/>
                    <a:pt x="1120" y="259"/>
                    <a:pt x="1120" y="258"/>
                  </a:cubicBezTo>
                  <a:moveTo>
                    <a:pt x="345" y="267"/>
                  </a:moveTo>
                  <a:cubicBezTo>
                    <a:pt x="346" y="267"/>
                    <a:pt x="346" y="267"/>
                    <a:pt x="346" y="267"/>
                  </a:cubicBezTo>
                  <a:cubicBezTo>
                    <a:pt x="346" y="266"/>
                    <a:pt x="347" y="266"/>
                    <a:pt x="347" y="266"/>
                  </a:cubicBezTo>
                  <a:cubicBezTo>
                    <a:pt x="347" y="265"/>
                    <a:pt x="346" y="265"/>
                    <a:pt x="346" y="265"/>
                  </a:cubicBezTo>
                  <a:cubicBezTo>
                    <a:pt x="345" y="265"/>
                    <a:pt x="345" y="265"/>
                    <a:pt x="344" y="265"/>
                  </a:cubicBezTo>
                  <a:cubicBezTo>
                    <a:pt x="344" y="265"/>
                    <a:pt x="343" y="265"/>
                    <a:pt x="343" y="266"/>
                  </a:cubicBezTo>
                  <a:cubicBezTo>
                    <a:pt x="343" y="266"/>
                    <a:pt x="344" y="266"/>
                    <a:pt x="344" y="267"/>
                  </a:cubicBezTo>
                  <a:cubicBezTo>
                    <a:pt x="344" y="267"/>
                    <a:pt x="345" y="267"/>
                    <a:pt x="345" y="267"/>
                  </a:cubicBezTo>
                  <a:moveTo>
                    <a:pt x="351" y="267"/>
                  </a:moveTo>
                  <a:cubicBezTo>
                    <a:pt x="352" y="267"/>
                    <a:pt x="353" y="267"/>
                    <a:pt x="353" y="267"/>
                  </a:cubicBezTo>
                  <a:cubicBezTo>
                    <a:pt x="354" y="267"/>
                    <a:pt x="354" y="266"/>
                    <a:pt x="355" y="266"/>
                  </a:cubicBezTo>
                  <a:cubicBezTo>
                    <a:pt x="354" y="266"/>
                    <a:pt x="353" y="265"/>
                    <a:pt x="353" y="265"/>
                  </a:cubicBezTo>
                  <a:cubicBezTo>
                    <a:pt x="352" y="266"/>
                    <a:pt x="350" y="265"/>
                    <a:pt x="349" y="266"/>
                  </a:cubicBezTo>
                  <a:cubicBezTo>
                    <a:pt x="349" y="266"/>
                    <a:pt x="348" y="266"/>
                    <a:pt x="348" y="266"/>
                  </a:cubicBezTo>
                  <a:cubicBezTo>
                    <a:pt x="348" y="266"/>
                    <a:pt x="349" y="267"/>
                    <a:pt x="349" y="267"/>
                  </a:cubicBezTo>
                  <a:cubicBezTo>
                    <a:pt x="350" y="267"/>
                    <a:pt x="350" y="267"/>
                    <a:pt x="351" y="267"/>
                  </a:cubicBezTo>
                  <a:moveTo>
                    <a:pt x="982" y="284"/>
                  </a:moveTo>
                  <a:cubicBezTo>
                    <a:pt x="982" y="285"/>
                    <a:pt x="981" y="285"/>
                    <a:pt x="981" y="286"/>
                  </a:cubicBezTo>
                  <a:cubicBezTo>
                    <a:pt x="981" y="287"/>
                    <a:pt x="982" y="288"/>
                    <a:pt x="982" y="288"/>
                  </a:cubicBezTo>
                  <a:cubicBezTo>
                    <a:pt x="983" y="287"/>
                    <a:pt x="984" y="287"/>
                    <a:pt x="984" y="286"/>
                  </a:cubicBezTo>
                  <a:cubicBezTo>
                    <a:pt x="984" y="285"/>
                    <a:pt x="983" y="285"/>
                    <a:pt x="982" y="284"/>
                  </a:cubicBezTo>
                  <a:moveTo>
                    <a:pt x="703" y="285"/>
                  </a:moveTo>
                  <a:cubicBezTo>
                    <a:pt x="704" y="286"/>
                    <a:pt x="705" y="286"/>
                    <a:pt x="706" y="287"/>
                  </a:cubicBezTo>
                  <a:cubicBezTo>
                    <a:pt x="706" y="287"/>
                    <a:pt x="707" y="287"/>
                    <a:pt x="707" y="286"/>
                  </a:cubicBezTo>
                  <a:cubicBezTo>
                    <a:pt x="707" y="286"/>
                    <a:pt x="707" y="286"/>
                    <a:pt x="707" y="286"/>
                  </a:cubicBezTo>
                  <a:cubicBezTo>
                    <a:pt x="706" y="285"/>
                    <a:pt x="705" y="284"/>
                    <a:pt x="704" y="284"/>
                  </a:cubicBezTo>
                  <a:cubicBezTo>
                    <a:pt x="704" y="284"/>
                    <a:pt x="703" y="284"/>
                    <a:pt x="703" y="285"/>
                  </a:cubicBezTo>
                  <a:moveTo>
                    <a:pt x="611" y="253"/>
                  </a:moveTo>
                  <a:cubicBezTo>
                    <a:pt x="606" y="253"/>
                    <a:pt x="605" y="254"/>
                    <a:pt x="606" y="254"/>
                  </a:cubicBezTo>
                  <a:cubicBezTo>
                    <a:pt x="607" y="254"/>
                    <a:pt x="608" y="254"/>
                    <a:pt x="610" y="254"/>
                  </a:cubicBezTo>
                  <a:cubicBezTo>
                    <a:pt x="611" y="254"/>
                    <a:pt x="612" y="255"/>
                    <a:pt x="613" y="254"/>
                  </a:cubicBezTo>
                  <a:cubicBezTo>
                    <a:pt x="612" y="253"/>
                    <a:pt x="611" y="253"/>
                    <a:pt x="611" y="253"/>
                  </a:cubicBezTo>
                  <a:moveTo>
                    <a:pt x="1134" y="284"/>
                  </a:moveTo>
                  <a:cubicBezTo>
                    <a:pt x="1134" y="283"/>
                    <a:pt x="1134" y="283"/>
                    <a:pt x="1134" y="283"/>
                  </a:cubicBezTo>
                  <a:cubicBezTo>
                    <a:pt x="1133" y="283"/>
                    <a:pt x="1131" y="283"/>
                    <a:pt x="1130" y="283"/>
                  </a:cubicBezTo>
                  <a:cubicBezTo>
                    <a:pt x="1130" y="283"/>
                    <a:pt x="1130" y="283"/>
                    <a:pt x="1130" y="284"/>
                  </a:cubicBezTo>
                  <a:cubicBezTo>
                    <a:pt x="1129" y="284"/>
                    <a:pt x="1130" y="284"/>
                    <a:pt x="1130" y="285"/>
                  </a:cubicBezTo>
                  <a:cubicBezTo>
                    <a:pt x="1130" y="285"/>
                    <a:pt x="1134" y="284"/>
                    <a:pt x="1134" y="284"/>
                  </a:cubicBezTo>
                  <a:moveTo>
                    <a:pt x="1124" y="235"/>
                  </a:moveTo>
                  <a:cubicBezTo>
                    <a:pt x="1124" y="235"/>
                    <a:pt x="1124" y="235"/>
                    <a:pt x="1123" y="235"/>
                  </a:cubicBezTo>
                  <a:cubicBezTo>
                    <a:pt x="1123" y="235"/>
                    <a:pt x="1122" y="235"/>
                    <a:pt x="1122" y="236"/>
                  </a:cubicBezTo>
                  <a:cubicBezTo>
                    <a:pt x="1122" y="237"/>
                    <a:pt x="1122" y="237"/>
                    <a:pt x="1122" y="238"/>
                  </a:cubicBezTo>
                  <a:cubicBezTo>
                    <a:pt x="1123" y="238"/>
                    <a:pt x="1124" y="238"/>
                    <a:pt x="1124" y="236"/>
                  </a:cubicBezTo>
                  <a:cubicBezTo>
                    <a:pt x="1124" y="236"/>
                    <a:pt x="1125" y="236"/>
                    <a:pt x="1125" y="236"/>
                  </a:cubicBezTo>
                  <a:cubicBezTo>
                    <a:pt x="1125" y="236"/>
                    <a:pt x="1125" y="236"/>
                    <a:pt x="1126" y="235"/>
                  </a:cubicBezTo>
                  <a:cubicBezTo>
                    <a:pt x="1125" y="235"/>
                    <a:pt x="1125" y="235"/>
                    <a:pt x="1125" y="235"/>
                  </a:cubicBezTo>
                  <a:cubicBezTo>
                    <a:pt x="1125" y="235"/>
                    <a:pt x="1124" y="235"/>
                    <a:pt x="1124" y="235"/>
                  </a:cubicBezTo>
                  <a:moveTo>
                    <a:pt x="1168" y="233"/>
                  </a:moveTo>
                  <a:cubicBezTo>
                    <a:pt x="1168" y="233"/>
                    <a:pt x="1168" y="232"/>
                    <a:pt x="1167" y="232"/>
                  </a:cubicBezTo>
                  <a:cubicBezTo>
                    <a:pt x="1166" y="232"/>
                    <a:pt x="1165" y="232"/>
                    <a:pt x="1164" y="231"/>
                  </a:cubicBezTo>
                  <a:cubicBezTo>
                    <a:pt x="1164" y="231"/>
                    <a:pt x="1163" y="232"/>
                    <a:pt x="1163" y="232"/>
                  </a:cubicBezTo>
                  <a:cubicBezTo>
                    <a:pt x="1163" y="232"/>
                    <a:pt x="1163" y="233"/>
                    <a:pt x="1164" y="233"/>
                  </a:cubicBezTo>
                  <a:cubicBezTo>
                    <a:pt x="1165" y="233"/>
                    <a:pt x="1166" y="233"/>
                    <a:pt x="1167" y="234"/>
                  </a:cubicBezTo>
                  <a:cubicBezTo>
                    <a:pt x="1168" y="234"/>
                    <a:pt x="1168" y="234"/>
                    <a:pt x="1168" y="233"/>
                  </a:cubicBezTo>
                  <a:moveTo>
                    <a:pt x="410" y="1828"/>
                  </a:moveTo>
                  <a:cubicBezTo>
                    <a:pt x="409" y="1828"/>
                    <a:pt x="408" y="1827"/>
                    <a:pt x="407" y="1828"/>
                  </a:cubicBezTo>
                  <a:cubicBezTo>
                    <a:pt x="408" y="1828"/>
                    <a:pt x="409" y="1828"/>
                    <a:pt x="410" y="1829"/>
                  </a:cubicBezTo>
                  <a:cubicBezTo>
                    <a:pt x="411" y="1829"/>
                    <a:pt x="412" y="1829"/>
                    <a:pt x="413" y="1829"/>
                  </a:cubicBezTo>
                  <a:cubicBezTo>
                    <a:pt x="413" y="1829"/>
                    <a:pt x="413" y="1829"/>
                    <a:pt x="413" y="1829"/>
                  </a:cubicBezTo>
                  <a:cubicBezTo>
                    <a:pt x="413" y="1828"/>
                    <a:pt x="413" y="1828"/>
                    <a:pt x="413" y="1828"/>
                  </a:cubicBezTo>
                  <a:cubicBezTo>
                    <a:pt x="412" y="1828"/>
                    <a:pt x="411" y="1828"/>
                    <a:pt x="410" y="1828"/>
                  </a:cubicBezTo>
                  <a:moveTo>
                    <a:pt x="978" y="1815"/>
                  </a:moveTo>
                  <a:cubicBezTo>
                    <a:pt x="977" y="1815"/>
                    <a:pt x="977" y="1815"/>
                    <a:pt x="976" y="1815"/>
                  </a:cubicBezTo>
                  <a:cubicBezTo>
                    <a:pt x="976" y="1815"/>
                    <a:pt x="976" y="1816"/>
                    <a:pt x="976" y="1817"/>
                  </a:cubicBezTo>
                  <a:cubicBezTo>
                    <a:pt x="977" y="1817"/>
                    <a:pt x="979" y="1817"/>
                    <a:pt x="980" y="1817"/>
                  </a:cubicBezTo>
                  <a:cubicBezTo>
                    <a:pt x="980" y="1816"/>
                    <a:pt x="980" y="1816"/>
                    <a:pt x="979" y="1815"/>
                  </a:cubicBezTo>
                  <a:cubicBezTo>
                    <a:pt x="979" y="1815"/>
                    <a:pt x="979" y="1815"/>
                    <a:pt x="978" y="1815"/>
                  </a:cubicBezTo>
                  <a:moveTo>
                    <a:pt x="640" y="218"/>
                  </a:moveTo>
                  <a:cubicBezTo>
                    <a:pt x="639" y="218"/>
                    <a:pt x="639" y="218"/>
                    <a:pt x="638" y="218"/>
                  </a:cubicBezTo>
                  <a:cubicBezTo>
                    <a:pt x="638" y="218"/>
                    <a:pt x="637" y="218"/>
                    <a:pt x="637" y="218"/>
                  </a:cubicBezTo>
                  <a:cubicBezTo>
                    <a:pt x="637" y="218"/>
                    <a:pt x="638" y="219"/>
                    <a:pt x="638" y="219"/>
                  </a:cubicBezTo>
                  <a:cubicBezTo>
                    <a:pt x="639" y="220"/>
                    <a:pt x="640" y="220"/>
                    <a:pt x="641" y="219"/>
                  </a:cubicBezTo>
                  <a:cubicBezTo>
                    <a:pt x="641" y="219"/>
                    <a:pt x="642" y="218"/>
                    <a:pt x="642" y="218"/>
                  </a:cubicBezTo>
                  <a:cubicBezTo>
                    <a:pt x="642" y="218"/>
                    <a:pt x="641" y="218"/>
                    <a:pt x="641" y="218"/>
                  </a:cubicBezTo>
                  <a:cubicBezTo>
                    <a:pt x="641" y="218"/>
                    <a:pt x="640" y="218"/>
                    <a:pt x="640" y="218"/>
                  </a:cubicBezTo>
                  <a:moveTo>
                    <a:pt x="438" y="224"/>
                  </a:moveTo>
                  <a:cubicBezTo>
                    <a:pt x="437" y="223"/>
                    <a:pt x="436" y="223"/>
                    <a:pt x="436" y="223"/>
                  </a:cubicBezTo>
                  <a:cubicBezTo>
                    <a:pt x="435" y="223"/>
                    <a:pt x="434" y="223"/>
                    <a:pt x="434" y="224"/>
                  </a:cubicBezTo>
                  <a:cubicBezTo>
                    <a:pt x="434" y="224"/>
                    <a:pt x="435" y="225"/>
                    <a:pt x="435" y="225"/>
                  </a:cubicBezTo>
                  <a:cubicBezTo>
                    <a:pt x="436" y="225"/>
                    <a:pt x="437" y="225"/>
                    <a:pt x="438" y="224"/>
                  </a:cubicBezTo>
                  <a:moveTo>
                    <a:pt x="662" y="1838"/>
                  </a:moveTo>
                  <a:cubicBezTo>
                    <a:pt x="661" y="1838"/>
                    <a:pt x="659" y="1838"/>
                    <a:pt x="659" y="1839"/>
                  </a:cubicBezTo>
                  <a:cubicBezTo>
                    <a:pt x="659" y="1840"/>
                    <a:pt x="660" y="1840"/>
                    <a:pt x="661" y="1841"/>
                  </a:cubicBezTo>
                  <a:cubicBezTo>
                    <a:pt x="662" y="1840"/>
                    <a:pt x="662" y="1839"/>
                    <a:pt x="663" y="1839"/>
                  </a:cubicBezTo>
                  <a:cubicBezTo>
                    <a:pt x="662" y="1838"/>
                    <a:pt x="662" y="1838"/>
                    <a:pt x="662" y="1838"/>
                  </a:cubicBezTo>
                  <a:moveTo>
                    <a:pt x="571" y="1840"/>
                  </a:moveTo>
                  <a:cubicBezTo>
                    <a:pt x="571" y="1840"/>
                    <a:pt x="572" y="1840"/>
                    <a:pt x="573" y="1840"/>
                  </a:cubicBezTo>
                  <a:cubicBezTo>
                    <a:pt x="572" y="1838"/>
                    <a:pt x="571" y="1840"/>
                    <a:pt x="570" y="1839"/>
                  </a:cubicBezTo>
                  <a:cubicBezTo>
                    <a:pt x="570" y="1839"/>
                    <a:pt x="570" y="1839"/>
                    <a:pt x="570" y="1838"/>
                  </a:cubicBezTo>
                  <a:cubicBezTo>
                    <a:pt x="569" y="1838"/>
                    <a:pt x="568" y="1839"/>
                    <a:pt x="567" y="1839"/>
                  </a:cubicBezTo>
                  <a:cubicBezTo>
                    <a:pt x="567" y="1839"/>
                    <a:pt x="567" y="1839"/>
                    <a:pt x="567" y="1839"/>
                  </a:cubicBezTo>
                  <a:cubicBezTo>
                    <a:pt x="568" y="1840"/>
                    <a:pt x="568" y="1840"/>
                    <a:pt x="569" y="1840"/>
                  </a:cubicBezTo>
                  <a:cubicBezTo>
                    <a:pt x="569" y="1840"/>
                    <a:pt x="570" y="1840"/>
                    <a:pt x="571" y="1840"/>
                  </a:cubicBezTo>
                  <a:moveTo>
                    <a:pt x="1135" y="241"/>
                  </a:moveTo>
                  <a:cubicBezTo>
                    <a:pt x="1135" y="241"/>
                    <a:pt x="1134" y="241"/>
                    <a:pt x="1133" y="241"/>
                  </a:cubicBezTo>
                  <a:cubicBezTo>
                    <a:pt x="1133" y="241"/>
                    <a:pt x="1133" y="242"/>
                    <a:pt x="1132" y="242"/>
                  </a:cubicBezTo>
                  <a:cubicBezTo>
                    <a:pt x="1133" y="242"/>
                    <a:pt x="1133" y="243"/>
                    <a:pt x="1134" y="243"/>
                  </a:cubicBezTo>
                  <a:cubicBezTo>
                    <a:pt x="1135" y="242"/>
                    <a:pt x="1136" y="242"/>
                    <a:pt x="1137" y="242"/>
                  </a:cubicBezTo>
                  <a:cubicBezTo>
                    <a:pt x="1137" y="242"/>
                    <a:pt x="1137" y="241"/>
                    <a:pt x="1137" y="241"/>
                  </a:cubicBezTo>
                  <a:cubicBezTo>
                    <a:pt x="1137" y="241"/>
                    <a:pt x="1137" y="241"/>
                    <a:pt x="1137" y="241"/>
                  </a:cubicBezTo>
                  <a:cubicBezTo>
                    <a:pt x="1136" y="241"/>
                    <a:pt x="1136" y="241"/>
                    <a:pt x="1135" y="241"/>
                  </a:cubicBezTo>
                  <a:moveTo>
                    <a:pt x="229" y="1220"/>
                  </a:moveTo>
                  <a:cubicBezTo>
                    <a:pt x="229" y="1220"/>
                    <a:pt x="229" y="1221"/>
                    <a:pt x="229" y="1221"/>
                  </a:cubicBezTo>
                  <a:cubicBezTo>
                    <a:pt x="229" y="1222"/>
                    <a:pt x="230" y="1222"/>
                    <a:pt x="230" y="1222"/>
                  </a:cubicBezTo>
                  <a:cubicBezTo>
                    <a:pt x="231" y="1221"/>
                    <a:pt x="231" y="1219"/>
                    <a:pt x="230" y="1218"/>
                  </a:cubicBezTo>
                  <a:cubicBezTo>
                    <a:pt x="230" y="1218"/>
                    <a:pt x="229" y="1218"/>
                    <a:pt x="229" y="1218"/>
                  </a:cubicBezTo>
                  <a:cubicBezTo>
                    <a:pt x="229" y="1219"/>
                    <a:pt x="229" y="1219"/>
                    <a:pt x="229" y="1220"/>
                  </a:cubicBezTo>
                  <a:moveTo>
                    <a:pt x="695" y="1844"/>
                  </a:moveTo>
                  <a:cubicBezTo>
                    <a:pt x="696" y="1845"/>
                    <a:pt x="697" y="1845"/>
                    <a:pt x="698" y="1845"/>
                  </a:cubicBezTo>
                  <a:cubicBezTo>
                    <a:pt x="698" y="1846"/>
                    <a:pt x="699" y="1845"/>
                    <a:pt x="699" y="1845"/>
                  </a:cubicBezTo>
                  <a:cubicBezTo>
                    <a:pt x="699" y="1844"/>
                    <a:pt x="698" y="1843"/>
                    <a:pt x="698" y="1843"/>
                  </a:cubicBezTo>
                  <a:cubicBezTo>
                    <a:pt x="697" y="1843"/>
                    <a:pt x="697" y="1844"/>
                    <a:pt x="695" y="1844"/>
                  </a:cubicBezTo>
                  <a:moveTo>
                    <a:pt x="250" y="1827"/>
                  </a:moveTo>
                  <a:cubicBezTo>
                    <a:pt x="251" y="1827"/>
                    <a:pt x="251" y="1827"/>
                    <a:pt x="252" y="1827"/>
                  </a:cubicBezTo>
                  <a:cubicBezTo>
                    <a:pt x="252" y="1827"/>
                    <a:pt x="252" y="1826"/>
                    <a:pt x="252" y="1826"/>
                  </a:cubicBezTo>
                  <a:cubicBezTo>
                    <a:pt x="252" y="1825"/>
                    <a:pt x="249" y="1824"/>
                    <a:pt x="248" y="1825"/>
                  </a:cubicBezTo>
                  <a:cubicBezTo>
                    <a:pt x="248" y="1825"/>
                    <a:pt x="248" y="1826"/>
                    <a:pt x="248" y="1826"/>
                  </a:cubicBezTo>
                  <a:cubicBezTo>
                    <a:pt x="249" y="1827"/>
                    <a:pt x="250" y="1827"/>
                    <a:pt x="250" y="1827"/>
                  </a:cubicBezTo>
                  <a:moveTo>
                    <a:pt x="688" y="1838"/>
                  </a:moveTo>
                  <a:cubicBezTo>
                    <a:pt x="688" y="1838"/>
                    <a:pt x="687" y="1838"/>
                    <a:pt x="687" y="1838"/>
                  </a:cubicBezTo>
                  <a:cubicBezTo>
                    <a:pt x="687" y="1838"/>
                    <a:pt x="686" y="1838"/>
                    <a:pt x="686" y="1839"/>
                  </a:cubicBezTo>
                  <a:cubicBezTo>
                    <a:pt x="686" y="1839"/>
                    <a:pt x="687" y="1839"/>
                    <a:pt x="687" y="1839"/>
                  </a:cubicBezTo>
                  <a:cubicBezTo>
                    <a:pt x="688" y="1839"/>
                    <a:pt x="688" y="1840"/>
                    <a:pt x="689" y="1840"/>
                  </a:cubicBezTo>
                  <a:cubicBezTo>
                    <a:pt x="690" y="1840"/>
                    <a:pt x="690" y="1840"/>
                    <a:pt x="691" y="1840"/>
                  </a:cubicBezTo>
                  <a:cubicBezTo>
                    <a:pt x="690" y="1839"/>
                    <a:pt x="690" y="1839"/>
                    <a:pt x="689" y="1838"/>
                  </a:cubicBezTo>
                  <a:cubicBezTo>
                    <a:pt x="689" y="1838"/>
                    <a:pt x="688" y="1838"/>
                    <a:pt x="688" y="1838"/>
                  </a:cubicBezTo>
                  <a:moveTo>
                    <a:pt x="576" y="1830"/>
                  </a:moveTo>
                  <a:cubicBezTo>
                    <a:pt x="576" y="1830"/>
                    <a:pt x="576" y="1831"/>
                    <a:pt x="577" y="1830"/>
                  </a:cubicBezTo>
                  <a:cubicBezTo>
                    <a:pt x="577" y="1830"/>
                    <a:pt x="578" y="1830"/>
                    <a:pt x="578" y="1830"/>
                  </a:cubicBezTo>
                  <a:cubicBezTo>
                    <a:pt x="578" y="1830"/>
                    <a:pt x="578" y="1829"/>
                    <a:pt x="578" y="1829"/>
                  </a:cubicBezTo>
                  <a:cubicBezTo>
                    <a:pt x="577" y="1829"/>
                    <a:pt x="577" y="1828"/>
                    <a:pt x="576" y="1829"/>
                  </a:cubicBezTo>
                  <a:cubicBezTo>
                    <a:pt x="576" y="1829"/>
                    <a:pt x="576" y="1829"/>
                    <a:pt x="575" y="1830"/>
                  </a:cubicBezTo>
                  <a:cubicBezTo>
                    <a:pt x="574" y="1830"/>
                    <a:pt x="573" y="1829"/>
                    <a:pt x="573" y="1830"/>
                  </a:cubicBezTo>
                  <a:cubicBezTo>
                    <a:pt x="574" y="1830"/>
                    <a:pt x="574" y="1830"/>
                    <a:pt x="575" y="1830"/>
                  </a:cubicBezTo>
                  <a:cubicBezTo>
                    <a:pt x="575" y="1830"/>
                    <a:pt x="575" y="1830"/>
                    <a:pt x="576" y="1830"/>
                  </a:cubicBezTo>
                  <a:moveTo>
                    <a:pt x="1131" y="270"/>
                  </a:moveTo>
                  <a:cubicBezTo>
                    <a:pt x="1130" y="270"/>
                    <a:pt x="1130" y="269"/>
                    <a:pt x="1130" y="270"/>
                  </a:cubicBezTo>
                  <a:cubicBezTo>
                    <a:pt x="1129" y="270"/>
                    <a:pt x="1129" y="270"/>
                    <a:pt x="1129" y="270"/>
                  </a:cubicBezTo>
                  <a:cubicBezTo>
                    <a:pt x="1129" y="271"/>
                    <a:pt x="1129" y="271"/>
                    <a:pt x="1130" y="271"/>
                  </a:cubicBezTo>
                  <a:cubicBezTo>
                    <a:pt x="1130" y="271"/>
                    <a:pt x="1131" y="271"/>
                    <a:pt x="1132" y="271"/>
                  </a:cubicBezTo>
                  <a:cubicBezTo>
                    <a:pt x="1132" y="270"/>
                    <a:pt x="1132" y="270"/>
                    <a:pt x="1132" y="270"/>
                  </a:cubicBezTo>
                  <a:cubicBezTo>
                    <a:pt x="1132" y="270"/>
                    <a:pt x="1132" y="270"/>
                    <a:pt x="1132" y="270"/>
                  </a:cubicBezTo>
                  <a:cubicBezTo>
                    <a:pt x="1131" y="269"/>
                    <a:pt x="1131" y="270"/>
                    <a:pt x="1131" y="270"/>
                  </a:cubicBezTo>
                  <a:moveTo>
                    <a:pt x="1122" y="265"/>
                  </a:moveTo>
                  <a:cubicBezTo>
                    <a:pt x="1122" y="265"/>
                    <a:pt x="1121" y="265"/>
                    <a:pt x="1121" y="265"/>
                  </a:cubicBezTo>
                  <a:cubicBezTo>
                    <a:pt x="1121" y="265"/>
                    <a:pt x="1120" y="265"/>
                    <a:pt x="1120" y="265"/>
                  </a:cubicBezTo>
                  <a:cubicBezTo>
                    <a:pt x="1120" y="266"/>
                    <a:pt x="1121" y="266"/>
                    <a:pt x="1121" y="266"/>
                  </a:cubicBezTo>
                  <a:cubicBezTo>
                    <a:pt x="1122" y="266"/>
                    <a:pt x="1122" y="267"/>
                    <a:pt x="1123" y="267"/>
                  </a:cubicBezTo>
                  <a:cubicBezTo>
                    <a:pt x="1123" y="267"/>
                    <a:pt x="1124" y="266"/>
                    <a:pt x="1124" y="266"/>
                  </a:cubicBezTo>
                  <a:cubicBezTo>
                    <a:pt x="1124" y="265"/>
                    <a:pt x="1123" y="265"/>
                    <a:pt x="1123" y="265"/>
                  </a:cubicBezTo>
                  <a:cubicBezTo>
                    <a:pt x="1123" y="265"/>
                    <a:pt x="1122" y="265"/>
                    <a:pt x="1122" y="265"/>
                  </a:cubicBezTo>
                  <a:moveTo>
                    <a:pt x="554" y="267"/>
                  </a:moveTo>
                  <a:cubicBezTo>
                    <a:pt x="553" y="267"/>
                    <a:pt x="552" y="267"/>
                    <a:pt x="551" y="267"/>
                  </a:cubicBezTo>
                  <a:cubicBezTo>
                    <a:pt x="551" y="267"/>
                    <a:pt x="551" y="267"/>
                    <a:pt x="551" y="267"/>
                  </a:cubicBezTo>
                  <a:cubicBezTo>
                    <a:pt x="551" y="267"/>
                    <a:pt x="551" y="268"/>
                    <a:pt x="551" y="268"/>
                  </a:cubicBezTo>
                  <a:cubicBezTo>
                    <a:pt x="553" y="268"/>
                    <a:pt x="555" y="267"/>
                    <a:pt x="557" y="267"/>
                  </a:cubicBezTo>
                  <a:cubicBezTo>
                    <a:pt x="557" y="267"/>
                    <a:pt x="557" y="267"/>
                    <a:pt x="557" y="267"/>
                  </a:cubicBezTo>
                  <a:cubicBezTo>
                    <a:pt x="557" y="267"/>
                    <a:pt x="557" y="267"/>
                    <a:pt x="557" y="267"/>
                  </a:cubicBezTo>
                  <a:cubicBezTo>
                    <a:pt x="556" y="267"/>
                    <a:pt x="555" y="267"/>
                    <a:pt x="554" y="267"/>
                  </a:cubicBezTo>
                  <a:moveTo>
                    <a:pt x="758" y="285"/>
                  </a:moveTo>
                  <a:cubicBezTo>
                    <a:pt x="758" y="285"/>
                    <a:pt x="758" y="285"/>
                    <a:pt x="758" y="285"/>
                  </a:cubicBezTo>
                  <a:cubicBezTo>
                    <a:pt x="757" y="285"/>
                    <a:pt x="755" y="285"/>
                    <a:pt x="754" y="285"/>
                  </a:cubicBezTo>
                  <a:cubicBezTo>
                    <a:pt x="755" y="286"/>
                    <a:pt x="755" y="286"/>
                    <a:pt x="755" y="287"/>
                  </a:cubicBezTo>
                  <a:cubicBezTo>
                    <a:pt x="755" y="287"/>
                    <a:pt x="755" y="288"/>
                    <a:pt x="756" y="288"/>
                  </a:cubicBezTo>
                  <a:cubicBezTo>
                    <a:pt x="756" y="287"/>
                    <a:pt x="757" y="286"/>
                    <a:pt x="758" y="285"/>
                  </a:cubicBezTo>
                  <a:moveTo>
                    <a:pt x="237" y="1180"/>
                  </a:moveTo>
                  <a:cubicBezTo>
                    <a:pt x="236" y="1180"/>
                    <a:pt x="236" y="1179"/>
                    <a:pt x="235" y="1179"/>
                  </a:cubicBezTo>
                  <a:cubicBezTo>
                    <a:pt x="235" y="1179"/>
                    <a:pt x="235" y="1179"/>
                    <a:pt x="235" y="1180"/>
                  </a:cubicBezTo>
                  <a:cubicBezTo>
                    <a:pt x="234" y="1180"/>
                    <a:pt x="234" y="1181"/>
                    <a:pt x="234" y="1182"/>
                  </a:cubicBezTo>
                  <a:cubicBezTo>
                    <a:pt x="234" y="1182"/>
                    <a:pt x="234" y="1182"/>
                    <a:pt x="234" y="1182"/>
                  </a:cubicBezTo>
                  <a:cubicBezTo>
                    <a:pt x="234" y="1182"/>
                    <a:pt x="235" y="1183"/>
                    <a:pt x="235" y="1182"/>
                  </a:cubicBezTo>
                  <a:cubicBezTo>
                    <a:pt x="236" y="1182"/>
                    <a:pt x="236" y="1181"/>
                    <a:pt x="237" y="1180"/>
                  </a:cubicBezTo>
                  <a:moveTo>
                    <a:pt x="1003" y="286"/>
                  </a:moveTo>
                  <a:cubicBezTo>
                    <a:pt x="1004" y="286"/>
                    <a:pt x="1004" y="286"/>
                    <a:pt x="1005" y="286"/>
                  </a:cubicBezTo>
                  <a:cubicBezTo>
                    <a:pt x="1005" y="286"/>
                    <a:pt x="1005" y="286"/>
                    <a:pt x="1006" y="286"/>
                  </a:cubicBezTo>
                  <a:cubicBezTo>
                    <a:pt x="1005" y="285"/>
                    <a:pt x="1005" y="285"/>
                    <a:pt x="1005" y="285"/>
                  </a:cubicBezTo>
                  <a:cubicBezTo>
                    <a:pt x="1004" y="285"/>
                    <a:pt x="1003" y="284"/>
                    <a:pt x="1003" y="284"/>
                  </a:cubicBezTo>
                  <a:cubicBezTo>
                    <a:pt x="1002" y="284"/>
                    <a:pt x="1002" y="285"/>
                    <a:pt x="1001" y="285"/>
                  </a:cubicBezTo>
                  <a:cubicBezTo>
                    <a:pt x="1001" y="285"/>
                    <a:pt x="1002" y="286"/>
                    <a:pt x="1002" y="286"/>
                  </a:cubicBezTo>
                  <a:cubicBezTo>
                    <a:pt x="1003" y="286"/>
                    <a:pt x="1003" y="286"/>
                    <a:pt x="1003" y="286"/>
                  </a:cubicBezTo>
                  <a:moveTo>
                    <a:pt x="557" y="283"/>
                  </a:moveTo>
                  <a:cubicBezTo>
                    <a:pt x="558" y="282"/>
                    <a:pt x="558" y="282"/>
                    <a:pt x="558" y="282"/>
                  </a:cubicBezTo>
                  <a:cubicBezTo>
                    <a:pt x="559" y="282"/>
                    <a:pt x="559" y="281"/>
                    <a:pt x="559" y="281"/>
                  </a:cubicBezTo>
                  <a:cubicBezTo>
                    <a:pt x="559" y="281"/>
                    <a:pt x="559" y="280"/>
                    <a:pt x="558" y="280"/>
                  </a:cubicBezTo>
                  <a:cubicBezTo>
                    <a:pt x="558" y="280"/>
                    <a:pt x="557" y="280"/>
                    <a:pt x="556" y="281"/>
                  </a:cubicBezTo>
                  <a:cubicBezTo>
                    <a:pt x="556" y="281"/>
                    <a:pt x="556" y="282"/>
                    <a:pt x="557" y="283"/>
                  </a:cubicBezTo>
                  <a:cubicBezTo>
                    <a:pt x="557" y="283"/>
                    <a:pt x="557" y="283"/>
                    <a:pt x="557" y="283"/>
                  </a:cubicBezTo>
                  <a:moveTo>
                    <a:pt x="881" y="279"/>
                  </a:moveTo>
                  <a:cubicBezTo>
                    <a:pt x="881" y="279"/>
                    <a:pt x="880" y="278"/>
                    <a:pt x="880" y="278"/>
                  </a:cubicBezTo>
                  <a:cubicBezTo>
                    <a:pt x="879" y="279"/>
                    <a:pt x="879" y="280"/>
                    <a:pt x="878" y="280"/>
                  </a:cubicBezTo>
                  <a:cubicBezTo>
                    <a:pt x="878" y="281"/>
                    <a:pt x="879" y="281"/>
                    <a:pt x="879" y="281"/>
                  </a:cubicBezTo>
                  <a:cubicBezTo>
                    <a:pt x="880" y="280"/>
                    <a:pt x="880" y="280"/>
                    <a:pt x="881" y="279"/>
                  </a:cubicBezTo>
                  <a:moveTo>
                    <a:pt x="351" y="259"/>
                  </a:moveTo>
                  <a:cubicBezTo>
                    <a:pt x="351" y="259"/>
                    <a:pt x="351" y="258"/>
                    <a:pt x="351" y="258"/>
                  </a:cubicBezTo>
                  <a:cubicBezTo>
                    <a:pt x="350" y="258"/>
                    <a:pt x="349" y="258"/>
                    <a:pt x="348" y="258"/>
                  </a:cubicBezTo>
                  <a:cubicBezTo>
                    <a:pt x="348" y="258"/>
                    <a:pt x="347" y="258"/>
                    <a:pt x="347" y="259"/>
                  </a:cubicBezTo>
                  <a:cubicBezTo>
                    <a:pt x="347" y="259"/>
                    <a:pt x="348" y="259"/>
                    <a:pt x="348" y="259"/>
                  </a:cubicBezTo>
                  <a:cubicBezTo>
                    <a:pt x="348" y="260"/>
                    <a:pt x="349" y="260"/>
                    <a:pt x="350" y="260"/>
                  </a:cubicBezTo>
                  <a:cubicBezTo>
                    <a:pt x="350" y="260"/>
                    <a:pt x="351" y="259"/>
                    <a:pt x="351" y="259"/>
                  </a:cubicBezTo>
                  <a:moveTo>
                    <a:pt x="387" y="261"/>
                  </a:moveTo>
                  <a:cubicBezTo>
                    <a:pt x="388" y="261"/>
                    <a:pt x="388" y="261"/>
                    <a:pt x="389" y="261"/>
                  </a:cubicBezTo>
                  <a:cubicBezTo>
                    <a:pt x="389" y="259"/>
                    <a:pt x="388" y="260"/>
                    <a:pt x="387" y="260"/>
                  </a:cubicBezTo>
                  <a:cubicBezTo>
                    <a:pt x="386" y="260"/>
                    <a:pt x="386" y="259"/>
                    <a:pt x="385" y="259"/>
                  </a:cubicBezTo>
                  <a:cubicBezTo>
                    <a:pt x="385" y="259"/>
                    <a:pt x="385" y="259"/>
                    <a:pt x="385" y="260"/>
                  </a:cubicBezTo>
                  <a:cubicBezTo>
                    <a:pt x="385" y="260"/>
                    <a:pt x="385" y="261"/>
                    <a:pt x="385" y="261"/>
                  </a:cubicBezTo>
                  <a:cubicBezTo>
                    <a:pt x="386" y="261"/>
                    <a:pt x="386" y="261"/>
                    <a:pt x="387" y="261"/>
                  </a:cubicBezTo>
                  <a:moveTo>
                    <a:pt x="1088" y="238"/>
                  </a:moveTo>
                  <a:cubicBezTo>
                    <a:pt x="1087" y="238"/>
                    <a:pt x="1087" y="237"/>
                    <a:pt x="1087" y="237"/>
                  </a:cubicBezTo>
                  <a:cubicBezTo>
                    <a:pt x="1086" y="237"/>
                    <a:pt x="1085" y="238"/>
                    <a:pt x="1084" y="238"/>
                  </a:cubicBezTo>
                  <a:cubicBezTo>
                    <a:pt x="1085" y="239"/>
                    <a:pt x="1086" y="239"/>
                    <a:pt x="1086" y="240"/>
                  </a:cubicBezTo>
                  <a:cubicBezTo>
                    <a:pt x="1086" y="240"/>
                    <a:pt x="1087" y="239"/>
                    <a:pt x="1088" y="238"/>
                  </a:cubicBezTo>
                  <a:moveTo>
                    <a:pt x="440" y="221"/>
                  </a:moveTo>
                  <a:cubicBezTo>
                    <a:pt x="439" y="222"/>
                    <a:pt x="438" y="222"/>
                    <a:pt x="437" y="223"/>
                  </a:cubicBezTo>
                  <a:cubicBezTo>
                    <a:pt x="438" y="223"/>
                    <a:pt x="438" y="223"/>
                    <a:pt x="438" y="223"/>
                  </a:cubicBezTo>
                  <a:cubicBezTo>
                    <a:pt x="439" y="225"/>
                    <a:pt x="439" y="224"/>
                    <a:pt x="440" y="224"/>
                  </a:cubicBezTo>
                  <a:cubicBezTo>
                    <a:pt x="441" y="223"/>
                    <a:pt x="441" y="223"/>
                    <a:pt x="441" y="222"/>
                  </a:cubicBezTo>
                  <a:cubicBezTo>
                    <a:pt x="441" y="222"/>
                    <a:pt x="441" y="222"/>
                    <a:pt x="440" y="221"/>
                  </a:cubicBezTo>
                  <a:moveTo>
                    <a:pt x="1113" y="237"/>
                  </a:moveTo>
                  <a:cubicBezTo>
                    <a:pt x="1113" y="237"/>
                    <a:pt x="1112" y="237"/>
                    <a:pt x="1111" y="237"/>
                  </a:cubicBezTo>
                  <a:cubicBezTo>
                    <a:pt x="1111" y="238"/>
                    <a:pt x="1111" y="238"/>
                    <a:pt x="1110" y="238"/>
                  </a:cubicBezTo>
                  <a:cubicBezTo>
                    <a:pt x="1111" y="238"/>
                    <a:pt x="1111" y="239"/>
                    <a:pt x="1112" y="239"/>
                  </a:cubicBezTo>
                  <a:cubicBezTo>
                    <a:pt x="1112" y="239"/>
                    <a:pt x="1113" y="238"/>
                    <a:pt x="1114" y="238"/>
                  </a:cubicBezTo>
                  <a:cubicBezTo>
                    <a:pt x="1115" y="238"/>
                    <a:pt x="1115" y="238"/>
                    <a:pt x="1115" y="237"/>
                  </a:cubicBezTo>
                  <a:cubicBezTo>
                    <a:pt x="1115" y="237"/>
                    <a:pt x="1115" y="237"/>
                    <a:pt x="1114" y="237"/>
                  </a:cubicBezTo>
                  <a:cubicBezTo>
                    <a:pt x="1114" y="237"/>
                    <a:pt x="1114" y="237"/>
                    <a:pt x="1113" y="237"/>
                  </a:cubicBezTo>
                  <a:moveTo>
                    <a:pt x="618" y="223"/>
                  </a:moveTo>
                  <a:cubicBezTo>
                    <a:pt x="618" y="223"/>
                    <a:pt x="617" y="223"/>
                    <a:pt x="617" y="223"/>
                  </a:cubicBezTo>
                  <a:cubicBezTo>
                    <a:pt x="616" y="222"/>
                    <a:pt x="615" y="222"/>
                    <a:pt x="614" y="223"/>
                  </a:cubicBezTo>
                  <a:cubicBezTo>
                    <a:pt x="614" y="223"/>
                    <a:pt x="614" y="224"/>
                    <a:pt x="614" y="224"/>
                  </a:cubicBezTo>
                  <a:cubicBezTo>
                    <a:pt x="614" y="224"/>
                    <a:pt x="615" y="224"/>
                    <a:pt x="615" y="224"/>
                  </a:cubicBezTo>
                  <a:cubicBezTo>
                    <a:pt x="616" y="224"/>
                    <a:pt x="617" y="224"/>
                    <a:pt x="618" y="223"/>
                  </a:cubicBezTo>
                  <a:moveTo>
                    <a:pt x="719" y="240"/>
                  </a:moveTo>
                  <a:cubicBezTo>
                    <a:pt x="719" y="240"/>
                    <a:pt x="720" y="239"/>
                    <a:pt x="720" y="239"/>
                  </a:cubicBezTo>
                  <a:cubicBezTo>
                    <a:pt x="720" y="238"/>
                    <a:pt x="719" y="237"/>
                    <a:pt x="718" y="238"/>
                  </a:cubicBezTo>
                  <a:cubicBezTo>
                    <a:pt x="717" y="238"/>
                    <a:pt x="717" y="239"/>
                    <a:pt x="717" y="239"/>
                  </a:cubicBezTo>
                  <a:cubicBezTo>
                    <a:pt x="717" y="239"/>
                    <a:pt x="718" y="240"/>
                    <a:pt x="719" y="240"/>
                  </a:cubicBezTo>
                  <a:moveTo>
                    <a:pt x="559" y="256"/>
                  </a:moveTo>
                  <a:cubicBezTo>
                    <a:pt x="559" y="256"/>
                    <a:pt x="559" y="256"/>
                    <a:pt x="559" y="256"/>
                  </a:cubicBezTo>
                  <a:cubicBezTo>
                    <a:pt x="558" y="255"/>
                    <a:pt x="558" y="255"/>
                    <a:pt x="557" y="255"/>
                  </a:cubicBezTo>
                  <a:cubicBezTo>
                    <a:pt x="556" y="255"/>
                    <a:pt x="556" y="255"/>
                    <a:pt x="555" y="256"/>
                  </a:cubicBezTo>
                  <a:cubicBezTo>
                    <a:pt x="556" y="256"/>
                    <a:pt x="556" y="256"/>
                    <a:pt x="556" y="256"/>
                  </a:cubicBezTo>
                  <a:cubicBezTo>
                    <a:pt x="556" y="256"/>
                    <a:pt x="557" y="257"/>
                    <a:pt x="558" y="257"/>
                  </a:cubicBezTo>
                  <a:cubicBezTo>
                    <a:pt x="558" y="257"/>
                    <a:pt x="559" y="256"/>
                    <a:pt x="559" y="256"/>
                  </a:cubicBezTo>
                  <a:moveTo>
                    <a:pt x="619" y="280"/>
                  </a:moveTo>
                  <a:cubicBezTo>
                    <a:pt x="618" y="280"/>
                    <a:pt x="617" y="279"/>
                    <a:pt x="616" y="281"/>
                  </a:cubicBezTo>
                  <a:cubicBezTo>
                    <a:pt x="617" y="281"/>
                    <a:pt x="618" y="281"/>
                    <a:pt x="619" y="281"/>
                  </a:cubicBezTo>
                  <a:cubicBezTo>
                    <a:pt x="620" y="281"/>
                    <a:pt x="621" y="281"/>
                    <a:pt x="621" y="281"/>
                  </a:cubicBezTo>
                  <a:cubicBezTo>
                    <a:pt x="621" y="281"/>
                    <a:pt x="621" y="281"/>
                    <a:pt x="622" y="280"/>
                  </a:cubicBezTo>
                  <a:cubicBezTo>
                    <a:pt x="622" y="280"/>
                    <a:pt x="621" y="280"/>
                    <a:pt x="621" y="280"/>
                  </a:cubicBezTo>
                  <a:cubicBezTo>
                    <a:pt x="621" y="280"/>
                    <a:pt x="620" y="280"/>
                    <a:pt x="619" y="280"/>
                  </a:cubicBezTo>
                  <a:moveTo>
                    <a:pt x="1141" y="235"/>
                  </a:moveTo>
                  <a:cubicBezTo>
                    <a:pt x="1141" y="235"/>
                    <a:pt x="1141" y="234"/>
                    <a:pt x="1141" y="234"/>
                  </a:cubicBezTo>
                  <a:cubicBezTo>
                    <a:pt x="1141" y="234"/>
                    <a:pt x="1141" y="233"/>
                    <a:pt x="1140" y="233"/>
                  </a:cubicBezTo>
                  <a:cubicBezTo>
                    <a:pt x="1140" y="233"/>
                    <a:pt x="1140" y="234"/>
                    <a:pt x="1139" y="234"/>
                  </a:cubicBezTo>
                  <a:cubicBezTo>
                    <a:pt x="1139" y="235"/>
                    <a:pt x="1141" y="236"/>
                    <a:pt x="1139" y="236"/>
                  </a:cubicBezTo>
                  <a:cubicBezTo>
                    <a:pt x="1139" y="237"/>
                    <a:pt x="1140" y="237"/>
                    <a:pt x="1140" y="237"/>
                  </a:cubicBezTo>
                  <a:cubicBezTo>
                    <a:pt x="1140" y="237"/>
                    <a:pt x="1141" y="237"/>
                    <a:pt x="1141" y="237"/>
                  </a:cubicBezTo>
                  <a:cubicBezTo>
                    <a:pt x="1141" y="236"/>
                    <a:pt x="1141" y="236"/>
                    <a:pt x="1141" y="235"/>
                  </a:cubicBezTo>
                  <a:moveTo>
                    <a:pt x="613" y="278"/>
                  </a:moveTo>
                  <a:cubicBezTo>
                    <a:pt x="612" y="278"/>
                    <a:pt x="611" y="278"/>
                    <a:pt x="611" y="278"/>
                  </a:cubicBezTo>
                  <a:cubicBezTo>
                    <a:pt x="611" y="278"/>
                    <a:pt x="610" y="279"/>
                    <a:pt x="610" y="279"/>
                  </a:cubicBezTo>
                  <a:cubicBezTo>
                    <a:pt x="611" y="280"/>
                    <a:pt x="613" y="278"/>
                    <a:pt x="614" y="280"/>
                  </a:cubicBezTo>
                  <a:cubicBezTo>
                    <a:pt x="614" y="280"/>
                    <a:pt x="614" y="279"/>
                    <a:pt x="614" y="279"/>
                  </a:cubicBezTo>
                  <a:cubicBezTo>
                    <a:pt x="615" y="279"/>
                    <a:pt x="614" y="278"/>
                    <a:pt x="614" y="278"/>
                  </a:cubicBezTo>
                  <a:cubicBezTo>
                    <a:pt x="614" y="278"/>
                    <a:pt x="613" y="278"/>
                    <a:pt x="613" y="278"/>
                  </a:cubicBezTo>
                  <a:moveTo>
                    <a:pt x="519" y="258"/>
                  </a:moveTo>
                  <a:cubicBezTo>
                    <a:pt x="520" y="258"/>
                    <a:pt x="520" y="258"/>
                    <a:pt x="521" y="258"/>
                  </a:cubicBezTo>
                  <a:cubicBezTo>
                    <a:pt x="521" y="258"/>
                    <a:pt x="522" y="258"/>
                    <a:pt x="522" y="258"/>
                  </a:cubicBezTo>
                  <a:cubicBezTo>
                    <a:pt x="522" y="257"/>
                    <a:pt x="521" y="257"/>
                    <a:pt x="521" y="257"/>
                  </a:cubicBezTo>
                  <a:cubicBezTo>
                    <a:pt x="520" y="257"/>
                    <a:pt x="518" y="257"/>
                    <a:pt x="517" y="257"/>
                  </a:cubicBezTo>
                  <a:cubicBezTo>
                    <a:pt x="517" y="257"/>
                    <a:pt x="516" y="257"/>
                    <a:pt x="516" y="258"/>
                  </a:cubicBezTo>
                  <a:cubicBezTo>
                    <a:pt x="516" y="258"/>
                    <a:pt x="517" y="258"/>
                    <a:pt x="517" y="258"/>
                  </a:cubicBezTo>
                  <a:cubicBezTo>
                    <a:pt x="517" y="258"/>
                    <a:pt x="518" y="258"/>
                    <a:pt x="519" y="258"/>
                  </a:cubicBezTo>
                  <a:moveTo>
                    <a:pt x="1166" y="249"/>
                  </a:moveTo>
                  <a:cubicBezTo>
                    <a:pt x="1167" y="249"/>
                    <a:pt x="1167" y="249"/>
                    <a:pt x="1168" y="249"/>
                  </a:cubicBezTo>
                  <a:cubicBezTo>
                    <a:pt x="1168" y="249"/>
                    <a:pt x="1168" y="249"/>
                    <a:pt x="1169" y="249"/>
                  </a:cubicBezTo>
                  <a:cubicBezTo>
                    <a:pt x="1168" y="249"/>
                    <a:pt x="1168" y="249"/>
                    <a:pt x="1168" y="248"/>
                  </a:cubicBezTo>
                  <a:cubicBezTo>
                    <a:pt x="1167" y="248"/>
                    <a:pt x="1167" y="248"/>
                    <a:pt x="1167" y="248"/>
                  </a:cubicBezTo>
                  <a:cubicBezTo>
                    <a:pt x="1166" y="248"/>
                    <a:pt x="1165" y="247"/>
                    <a:pt x="1165" y="248"/>
                  </a:cubicBezTo>
                  <a:cubicBezTo>
                    <a:pt x="1165" y="249"/>
                    <a:pt x="1164" y="249"/>
                    <a:pt x="1164" y="249"/>
                  </a:cubicBezTo>
                  <a:cubicBezTo>
                    <a:pt x="1165" y="249"/>
                    <a:pt x="1166" y="249"/>
                    <a:pt x="1166" y="249"/>
                  </a:cubicBezTo>
                  <a:moveTo>
                    <a:pt x="513" y="258"/>
                  </a:moveTo>
                  <a:cubicBezTo>
                    <a:pt x="513" y="258"/>
                    <a:pt x="512" y="258"/>
                    <a:pt x="511" y="258"/>
                  </a:cubicBezTo>
                  <a:cubicBezTo>
                    <a:pt x="512" y="259"/>
                    <a:pt x="512" y="260"/>
                    <a:pt x="513" y="260"/>
                  </a:cubicBezTo>
                  <a:cubicBezTo>
                    <a:pt x="514" y="260"/>
                    <a:pt x="514" y="259"/>
                    <a:pt x="515" y="258"/>
                  </a:cubicBezTo>
                  <a:cubicBezTo>
                    <a:pt x="515" y="258"/>
                    <a:pt x="514" y="258"/>
                    <a:pt x="513" y="258"/>
                  </a:cubicBezTo>
                  <a:moveTo>
                    <a:pt x="1196" y="328"/>
                  </a:moveTo>
                  <a:cubicBezTo>
                    <a:pt x="1196" y="328"/>
                    <a:pt x="1196" y="329"/>
                    <a:pt x="1196" y="329"/>
                  </a:cubicBezTo>
                  <a:cubicBezTo>
                    <a:pt x="1196" y="329"/>
                    <a:pt x="1196" y="330"/>
                    <a:pt x="1196" y="330"/>
                  </a:cubicBezTo>
                  <a:cubicBezTo>
                    <a:pt x="1196" y="330"/>
                    <a:pt x="1197" y="329"/>
                    <a:pt x="1197" y="329"/>
                  </a:cubicBezTo>
                  <a:cubicBezTo>
                    <a:pt x="1197" y="329"/>
                    <a:pt x="1197" y="328"/>
                    <a:pt x="1198" y="328"/>
                  </a:cubicBezTo>
                  <a:cubicBezTo>
                    <a:pt x="1198" y="327"/>
                    <a:pt x="1198" y="327"/>
                    <a:pt x="1197" y="326"/>
                  </a:cubicBezTo>
                  <a:cubicBezTo>
                    <a:pt x="1197" y="326"/>
                    <a:pt x="1197" y="326"/>
                    <a:pt x="1196" y="326"/>
                  </a:cubicBezTo>
                  <a:cubicBezTo>
                    <a:pt x="1196" y="326"/>
                    <a:pt x="1196" y="327"/>
                    <a:pt x="1196" y="327"/>
                  </a:cubicBezTo>
                  <a:cubicBezTo>
                    <a:pt x="1196" y="327"/>
                    <a:pt x="1196" y="328"/>
                    <a:pt x="1196" y="328"/>
                  </a:cubicBezTo>
                  <a:moveTo>
                    <a:pt x="1008" y="296"/>
                  </a:moveTo>
                  <a:cubicBezTo>
                    <a:pt x="1009" y="295"/>
                    <a:pt x="1010" y="295"/>
                    <a:pt x="1010" y="295"/>
                  </a:cubicBezTo>
                  <a:cubicBezTo>
                    <a:pt x="1010" y="295"/>
                    <a:pt x="1009" y="294"/>
                    <a:pt x="1008" y="294"/>
                  </a:cubicBezTo>
                  <a:cubicBezTo>
                    <a:pt x="1008" y="294"/>
                    <a:pt x="1007" y="294"/>
                    <a:pt x="1007" y="295"/>
                  </a:cubicBezTo>
                  <a:cubicBezTo>
                    <a:pt x="1007" y="295"/>
                    <a:pt x="1008" y="295"/>
                    <a:pt x="1008" y="296"/>
                  </a:cubicBezTo>
                  <a:moveTo>
                    <a:pt x="573" y="253"/>
                  </a:moveTo>
                  <a:cubicBezTo>
                    <a:pt x="574" y="253"/>
                    <a:pt x="574" y="253"/>
                    <a:pt x="575" y="253"/>
                  </a:cubicBezTo>
                  <a:cubicBezTo>
                    <a:pt x="575" y="253"/>
                    <a:pt x="575" y="253"/>
                    <a:pt x="575" y="253"/>
                  </a:cubicBezTo>
                  <a:cubicBezTo>
                    <a:pt x="575" y="252"/>
                    <a:pt x="572" y="252"/>
                    <a:pt x="572" y="252"/>
                  </a:cubicBezTo>
                  <a:cubicBezTo>
                    <a:pt x="571" y="252"/>
                    <a:pt x="571" y="252"/>
                    <a:pt x="571" y="253"/>
                  </a:cubicBezTo>
                  <a:cubicBezTo>
                    <a:pt x="571" y="253"/>
                    <a:pt x="571" y="253"/>
                    <a:pt x="571" y="253"/>
                  </a:cubicBezTo>
                  <a:cubicBezTo>
                    <a:pt x="572" y="253"/>
                    <a:pt x="573" y="253"/>
                    <a:pt x="573" y="253"/>
                  </a:cubicBezTo>
                  <a:moveTo>
                    <a:pt x="806" y="290"/>
                  </a:moveTo>
                  <a:cubicBezTo>
                    <a:pt x="806" y="289"/>
                    <a:pt x="806" y="289"/>
                    <a:pt x="806" y="289"/>
                  </a:cubicBezTo>
                  <a:cubicBezTo>
                    <a:pt x="805" y="289"/>
                    <a:pt x="804" y="289"/>
                    <a:pt x="802" y="289"/>
                  </a:cubicBezTo>
                  <a:cubicBezTo>
                    <a:pt x="802" y="289"/>
                    <a:pt x="802" y="289"/>
                    <a:pt x="803" y="290"/>
                  </a:cubicBezTo>
                  <a:cubicBezTo>
                    <a:pt x="803" y="290"/>
                    <a:pt x="804" y="290"/>
                    <a:pt x="805" y="291"/>
                  </a:cubicBezTo>
                  <a:cubicBezTo>
                    <a:pt x="806" y="291"/>
                    <a:pt x="806" y="290"/>
                    <a:pt x="806" y="290"/>
                  </a:cubicBezTo>
                  <a:moveTo>
                    <a:pt x="1162" y="229"/>
                  </a:moveTo>
                  <a:cubicBezTo>
                    <a:pt x="1161" y="229"/>
                    <a:pt x="1160" y="228"/>
                    <a:pt x="1160" y="228"/>
                  </a:cubicBezTo>
                  <a:cubicBezTo>
                    <a:pt x="1159" y="228"/>
                    <a:pt x="1158" y="228"/>
                    <a:pt x="1158" y="229"/>
                  </a:cubicBezTo>
                  <a:cubicBezTo>
                    <a:pt x="1158" y="230"/>
                    <a:pt x="1159" y="230"/>
                    <a:pt x="1160" y="230"/>
                  </a:cubicBezTo>
                  <a:cubicBezTo>
                    <a:pt x="1160" y="230"/>
                    <a:pt x="1161" y="230"/>
                    <a:pt x="1162" y="229"/>
                  </a:cubicBezTo>
                  <a:moveTo>
                    <a:pt x="290" y="253"/>
                  </a:moveTo>
                  <a:cubicBezTo>
                    <a:pt x="290" y="254"/>
                    <a:pt x="289" y="254"/>
                    <a:pt x="288" y="254"/>
                  </a:cubicBezTo>
                  <a:cubicBezTo>
                    <a:pt x="288" y="254"/>
                    <a:pt x="287" y="254"/>
                    <a:pt x="288" y="255"/>
                  </a:cubicBezTo>
                  <a:cubicBezTo>
                    <a:pt x="288" y="255"/>
                    <a:pt x="289" y="256"/>
                    <a:pt x="289" y="256"/>
                  </a:cubicBezTo>
                  <a:cubicBezTo>
                    <a:pt x="290" y="256"/>
                    <a:pt x="290" y="255"/>
                    <a:pt x="291" y="255"/>
                  </a:cubicBezTo>
                  <a:cubicBezTo>
                    <a:pt x="291" y="255"/>
                    <a:pt x="291" y="254"/>
                    <a:pt x="291" y="254"/>
                  </a:cubicBezTo>
                  <a:cubicBezTo>
                    <a:pt x="291" y="254"/>
                    <a:pt x="291" y="254"/>
                    <a:pt x="290" y="253"/>
                  </a:cubicBezTo>
                  <a:moveTo>
                    <a:pt x="685" y="222"/>
                  </a:moveTo>
                  <a:cubicBezTo>
                    <a:pt x="685" y="222"/>
                    <a:pt x="686" y="223"/>
                    <a:pt x="686" y="222"/>
                  </a:cubicBezTo>
                  <a:cubicBezTo>
                    <a:pt x="686" y="222"/>
                    <a:pt x="687" y="222"/>
                    <a:pt x="687" y="222"/>
                  </a:cubicBezTo>
                  <a:cubicBezTo>
                    <a:pt x="687" y="222"/>
                    <a:pt x="687" y="221"/>
                    <a:pt x="687" y="221"/>
                  </a:cubicBezTo>
                  <a:cubicBezTo>
                    <a:pt x="686" y="221"/>
                    <a:pt x="686" y="220"/>
                    <a:pt x="686" y="221"/>
                  </a:cubicBezTo>
                  <a:cubicBezTo>
                    <a:pt x="685" y="221"/>
                    <a:pt x="684" y="221"/>
                    <a:pt x="684" y="222"/>
                  </a:cubicBezTo>
                  <a:cubicBezTo>
                    <a:pt x="683" y="222"/>
                    <a:pt x="683" y="222"/>
                    <a:pt x="683" y="222"/>
                  </a:cubicBezTo>
                  <a:cubicBezTo>
                    <a:pt x="683" y="222"/>
                    <a:pt x="684" y="222"/>
                    <a:pt x="684" y="222"/>
                  </a:cubicBezTo>
                  <a:cubicBezTo>
                    <a:pt x="684" y="222"/>
                    <a:pt x="685" y="222"/>
                    <a:pt x="685" y="222"/>
                  </a:cubicBezTo>
                  <a:moveTo>
                    <a:pt x="1113" y="261"/>
                  </a:moveTo>
                  <a:cubicBezTo>
                    <a:pt x="1113" y="261"/>
                    <a:pt x="1114" y="260"/>
                    <a:pt x="1115" y="260"/>
                  </a:cubicBezTo>
                  <a:cubicBezTo>
                    <a:pt x="1115" y="260"/>
                    <a:pt x="1115" y="259"/>
                    <a:pt x="1115" y="259"/>
                  </a:cubicBezTo>
                  <a:cubicBezTo>
                    <a:pt x="1114" y="259"/>
                    <a:pt x="1112" y="259"/>
                    <a:pt x="1112" y="260"/>
                  </a:cubicBezTo>
                  <a:cubicBezTo>
                    <a:pt x="1112" y="260"/>
                    <a:pt x="1112" y="260"/>
                    <a:pt x="1111" y="261"/>
                  </a:cubicBezTo>
                  <a:cubicBezTo>
                    <a:pt x="1112" y="261"/>
                    <a:pt x="1112" y="261"/>
                    <a:pt x="1113" y="261"/>
                  </a:cubicBezTo>
                  <a:moveTo>
                    <a:pt x="755" y="1836"/>
                  </a:moveTo>
                  <a:cubicBezTo>
                    <a:pt x="755" y="1836"/>
                    <a:pt x="755" y="1836"/>
                    <a:pt x="755" y="1836"/>
                  </a:cubicBezTo>
                  <a:cubicBezTo>
                    <a:pt x="754" y="1836"/>
                    <a:pt x="753" y="1835"/>
                    <a:pt x="752" y="1835"/>
                  </a:cubicBezTo>
                  <a:cubicBezTo>
                    <a:pt x="752" y="1835"/>
                    <a:pt x="752" y="1836"/>
                    <a:pt x="751" y="1836"/>
                  </a:cubicBezTo>
                  <a:cubicBezTo>
                    <a:pt x="751" y="1836"/>
                    <a:pt x="751" y="1836"/>
                    <a:pt x="752" y="1836"/>
                  </a:cubicBezTo>
                  <a:cubicBezTo>
                    <a:pt x="752" y="1836"/>
                    <a:pt x="753" y="1837"/>
                    <a:pt x="753" y="1837"/>
                  </a:cubicBezTo>
                  <a:cubicBezTo>
                    <a:pt x="754" y="1837"/>
                    <a:pt x="754" y="1836"/>
                    <a:pt x="755" y="1836"/>
                  </a:cubicBezTo>
                  <a:moveTo>
                    <a:pt x="524" y="236"/>
                  </a:moveTo>
                  <a:cubicBezTo>
                    <a:pt x="523" y="236"/>
                    <a:pt x="522" y="235"/>
                    <a:pt x="522" y="237"/>
                  </a:cubicBezTo>
                  <a:cubicBezTo>
                    <a:pt x="522" y="237"/>
                    <a:pt x="522" y="237"/>
                    <a:pt x="522" y="237"/>
                  </a:cubicBezTo>
                  <a:cubicBezTo>
                    <a:pt x="523" y="238"/>
                    <a:pt x="523" y="238"/>
                    <a:pt x="524" y="237"/>
                  </a:cubicBezTo>
                  <a:cubicBezTo>
                    <a:pt x="524" y="237"/>
                    <a:pt x="525" y="237"/>
                    <a:pt x="525" y="237"/>
                  </a:cubicBezTo>
                  <a:cubicBezTo>
                    <a:pt x="525" y="237"/>
                    <a:pt x="525" y="237"/>
                    <a:pt x="526" y="236"/>
                  </a:cubicBezTo>
                  <a:cubicBezTo>
                    <a:pt x="525" y="236"/>
                    <a:pt x="525" y="236"/>
                    <a:pt x="525" y="236"/>
                  </a:cubicBezTo>
                  <a:cubicBezTo>
                    <a:pt x="525" y="236"/>
                    <a:pt x="524" y="236"/>
                    <a:pt x="524" y="236"/>
                  </a:cubicBezTo>
                  <a:moveTo>
                    <a:pt x="327" y="1838"/>
                  </a:moveTo>
                  <a:cubicBezTo>
                    <a:pt x="327" y="1838"/>
                    <a:pt x="326" y="1838"/>
                    <a:pt x="326" y="1838"/>
                  </a:cubicBezTo>
                  <a:cubicBezTo>
                    <a:pt x="326" y="1838"/>
                    <a:pt x="326" y="1838"/>
                    <a:pt x="325" y="1838"/>
                  </a:cubicBezTo>
                  <a:cubicBezTo>
                    <a:pt x="325" y="1839"/>
                    <a:pt x="326" y="1839"/>
                    <a:pt x="326" y="1839"/>
                  </a:cubicBezTo>
                  <a:cubicBezTo>
                    <a:pt x="327" y="1839"/>
                    <a:pt x="327" y="1840"/>
                    <a:pt x="328" y="1840"/>
                  </a:cubicBezTo>
                  <a:cubicBezTo>
                    <a:pt x="328" y="1840"/>
                    <a:pt x="329" y="1840"/>
                    <a:pt x="329" y="1839"/>
                  </a:cubicBezTo>
                  <a:cubicBezTo>
                    <a:pt x="329" y="1839"/>
                    <a:pt x="329" y="1838"/>
                    <a:pt x="328" y="1838"/>
                  </a:cubicBezTo>
                  <a:cubicBezTo>
                    <a:pt x="328" y="1838"/>
                    <a:pt x="327" y="1838"/>
                    <a:pt x="327" y="1838"/>
                  </a:cubicBezTo>
                  <a:moveTo>
                    <a:pt x="284" y="271"/>
                  </a:moveTo>
                  <a:cubicBezTo>
                    <a:pt x="284" y="270"/>
                    <a:pt x="284" y="269"/>
                    <a:pt x="283" y="269"/>
                  </a:cubicBezTo>
                  <a:cubicBezTo>
                    <a:pt x="283" y="268"/>
                    <a:pt x="282" y="269"/>
                    <a:pt x="282" y="269"/>
                  </a:cubicBezTo>
                  <a:cubicBezTo>
                    <a:pt x="282" y="270"/>
                    <a:pt x="282" y="270"/>
                    <a:pt x="283" y="271"/>
                  </a:cubicBezTo>
                  <a:cubicBezTo>
                    <a:pt x="283" y="271"/>
                    <a:pt x="284" y="271"/>
                    <a:pt x="284" y="271"/>
                  </a:cubicBezTo>
                  <a:cubicBezTo>
                    <a:pt x="284" y="271"/>
                    <a:pt x="284" y="271"/>
                    <a:pt x="284" y="271"/>
                  </a:cubicBezTo>
                  <a:moveTo>
                    <a:pt x="620" y="270"/>
                  </a:moveTo>
                  <a:cubicBezTo>
                    <a:pt x="621" y="269"/>
                    <a:pt x="622" y="269"/>
                    <a:pt x="622" y="269"/>
                  </a:cubicBezTo>
                  <a:cubicBezTo>
                    <a:pt x="622" y="268"/>
                    <a:pt x="621" y="267"/>
                    <a:pt x="620" y="268"/>
                  </a:cubicBezTo>
                  <a:cubicBezTo>
                    <a:pt x="620" y="268"/>
                    <a:pt x="619" y="268"/>
                    <a:pt x="619" y="268"/>
                  </a:cubicBezTo>
                  <a:cubicBezTo>
                    <a:pt x="619" y="269"/>
                    <a:pt x="620" y="269"/>
                    <a:pt x="620" y="270"/>
                  </a:cubicBezTo>
                  <a:moveTo>
                    <a:pt x="1116" y="265"/>
                  </a:moveTo>
                  <a:cubicBezTo>
                    <a:pt x="1115" y="266"/>
                    <a:pt x="1114" y="266"/>
                    <a:pt x="1113" y="266"/>
                  </a:cubicBezTo>
                  <a:cubicBezTo>
                    <a:pt x="1114" y="266"/>
                    <a:pt x="1115" y="267"/>
                    <a:pt x="1116" y="267"/>
                  </a:cubicBezTo>
                  <a:cubicBezTo>
                    <a:pt x="1117" y="267"/>
                    <a:pt x="1118" y="267"/>
                    <a:pt x="1119" y="266"/>
                  </a:cubicBezTo>
                  <a:cubicBezTo>
                    <a:pt x="1118" y="266"/>
                    <a:pt x="1117" y="266"/>
                    <a:pt x="1116" y="265"/>
                  </a:cubicBezTo>
                  <a:moveTo>
                    <a:pt x="867" y="1843"/>
                  </a:moveTo>
                  <a:cubicBezTo>
                    <a:pt x="866" y="1843"/>
                    <a:pt x="866" y="1842"/>
                    <a:pt x="866" y="1842"/>
                  </a:cubicBezTo>
                  <a:cubicBezTo>
                    <a:pt x="865" y="1842"/>
                    <a:pt x="864" y="1842"/>
                    <a:pt x="863" y="1842"/>
                  </a:cubicBezTo>
                  <a:cubicBezTo>
                    <a:pt x="863" y="1843"/>
                    <a:pt x="863" y="1843"/>
                    <a:pt x="863" y="1843"/>
                  </a:cubicBezTo>
                  <a:cubicBezTo>
                    <a:pt x="864" y="1843"/>
                    <a:pt x="865" y="1844"/>
                    <a:pt x="866" y="1844"/>
                  </a:cubicBezTo>
                  <a:cubicBezTo>
                    <a:pt x="866" y="1844"/>
                    <a:pt x="866" y="1844"/>
                    <a:pt x="867" y="1843"/>
                  </a:cubicBezTo>
                  <a:moveTo>
                    <a:pt x="838" y="1845"/>
                  </a:moveTo>
                  <a:cubicBezTo>
                    <a:pt x="836" y="1844"/>
                    <a:pt x="836" y="1844"/>
                    <a:pt x="835" y="1844"/>
                  </a:cubicBezTo>
                  <a:cubicBezTo>
                    <a:pt x="835" y="1844"/>
                    <a:pt x="834" y="1845"/>
                    <a:pt x="834" y="1845"/>
                  </a:cubicBezTo>
                  <a:cubicBezTo>
                    <a:pt x="834" y="1846"/>
                    <a:pt x="835" y="1846"/>
                    <a:pt x="836" y="1846"/>
                  </a:cubicBezTo>
                  <a:cubicBezTo>
                    <a:pt x="836" y="1846"/>
                    <a:pt x="836" y="1845"/>
                    <a:pt x="838" y="1845"/>
                  </a:cubicBezTo>
                  <a:moveTo>
                    <a:pt x="1059" y="261"/>
                  </a:moveTo>
                  <a:cubicBezTo>
                    <a:pt x="1059" y="262"/>
                    <a:pt x="1058" y="262"/>
                    <a:pt x="1058" y="263"/>
                  </a:cubicBezTo>
                  <a:cubicBezTo>
                    <a:pt x="1058" y="263"/>
                    <a:pt x="1058" y="264"/>
                    <a:pt x="1059" y="264"/>
                  </a:cubicBezTo>
                  <a:cubicBezTo>
                    <a:pt x="1059" y="264"/>
                    <a:pt x="1060" y="264"/>
                    <a:pt x="1060" y="263"/>
                  </a:cubicBezTo>
                  <a:cubicBezTo>
                    <a:pt x="1060" y="262"/>
                    <a:pt x="1060" y="262"/>
                    <a:pt x="1059" y="261"/>
                  </a:cubicBezTo>
                  <a:moveTo>
                    <a:pt x="625" y="271"/>
                  </a:moveTo>
                  <a:cubicBezTo>
                    <a:pt x="624" y="271"/>
                    <a:pt x="624" y="271"/>
                    <a:pt x="624" y="271"/>
                  </a:cubicBezTo>
                  <a:cubicBezTo>
                    <a:pt x="623" y="272"/>
                    <a:pt x="623" y="272"/>
                    <a:pt x="623" y="272"/>
                  </a:cubicBezTo>
                  <a:cubicBezTo>
                    <a:pt x="623" y="272"/>
                    <a:pt x="623" y="272"/>
                    <a:pt x="624" y="272"/>
                  </a:cubicBezTo>
                  <a:cubicBezTo>
                    <a:pt x="624" y="273"/>
                    <a:pt x="625" y="273"/>
                    <a:pt x="626" y="273"/>
                  </a:cubicBezTo>
                  <a:cubicBezTo>
                    <a:pt x="626" y="273"/>
                    <a:pt x="626" y="273"/>
                    <a:pt x="626" y="273"/>
                  </a:cubicBezTo>
                  <a:cubicBezTo>
                    <a:pt x="626" y="272"/>
                    <a:pt x="626" y="272"/>
                    <a:pt x="626" y="272"/>
                  </a:cubicBezTo>
                  <a:cubicBezTo>
                    <a:pt x="626" y="271"/>
                    <a:pt x="625" y="271"/>
                    <a:pt x="625" y="271"/>
                  </a:cubicBezTo>
                  <a:moveTo>
                    <a:pt x="664" y="272"/>
                  </a:moveTo>
                  <a:cubicBezTo>
                    <a:pt x="663" y="273"/>
                    <a:pt x="662" y="273"/>
                    <a:pt x="662" y="273"/>
                  </a:cubicBezTo>
                  <a:cubicBezTo>
                    <a:pt x="662" y="274"/>
                    <a:pt x="663" y="274"/>
                    <a:pt x="663" y="274"/>
                  </a:cubicBezTo>
                  <a:cubicBezTo>
                    <a:pt x="664" y="274"/>
                    <a:pt x="665" y="275"/>
                    <a:pt x="665" y="273"/>
                  </a:cubicBezTo>
                  <a:cubicBezTo>
                    <a:pt x="665" y="273"/>
                    <a:pt x="664" y="273"/>
                    <a:pt x="664" y="272"/>
                  </a:cubicBezTo>
                  <a:moveTo>
                    <a:pt x="1109" y="274"/>
                  </a:moveTo>
                  <a:cubicBezTo>
                    <a:pt x="1111" y="274"/>
                    <a:pt x="1111" y="274"/>
                    <a:pt x="1112" y="274"/>
                  </a:cubicBezTo>
                  <a:cubicBezTo>
                    <a:pt x="1112" y="274"/>
                    <a:pt x="1112" y="273"/>
                    <a:pt x="1112" y="273"/>
                  </a:cubicBezTo>
                  <a:cubicBezTo>
                    <a:pt x="1112" y="273"/>
                    <a:pt x="1111" y="272"/>
                    <a:pt x="1111" y="272"/>
                  </a:cubicBezTo>
                  <a:cubicBezTo>
                    <a:pt x="1110" y="273"/>
                    <a:pt x="1109" y="273"/>
                    <a:pt x="1108" y="274"/>
                  </a:cubicBezTo>
                  <a:cubicBezTo>
                    <a:pt x="1109" y="274"/>
                    <a:pt x="1109" y="274"/>
                    <a:pt x="1109" y="274"/>
                  </a:cubicBezTo>
                  <a:moveTo>
                    <a:pt x="1217" y="1122"/>
                  </a:moveTo>
                  <a:cubicBezTo>
                    <a:pt x="1218" y="1121"/>
                    <a:pt x="1218" y="1120"/>
                    <a:pt x="1218" y="1119"/>
                  </a:cubicBezTo>
                  <a:cubicBezTo>
                    <a:pt x="1218" y="1119"/>
                    <a:pt x="1217" y="1118"/>
                    <a:pt x="1217" y="1118"/>
                  </a:cubicBezTo>
                  <a:cubicBezTo>
                    <a:pt x="1216" y="1118"/>
                    <a:pt x="1216" y="1119"/>
                    <a:pt x="1216" y="1120"/>
                  </a:cubicBezTo>
                  <a:cubicBezTo>
                    <a:pt x="1216" y="1120"/>
                    <a:pt x="1216" y="1121"/>
                    <a:pt x="1217" y="1122"/>
                  </a:cubicBezTo>
                  <a:moveTo>
                    <a:pt x="967" y="293"/>
                  </a:moveTo>
                  <a:cubicBezTo>
                    <a:pt x="968" y="293"/>
                    <a:pt x="968" y="292"/>
                    <a:pt x="969" y="292"/>
                  </a:cubicBezTo>
                  <a:cubicBezTo>
                    <a:pt x="969" y="291"/>
                    <a:pt x="968" y="292"/>
                    <a:pt x="967" y="292"/>
                  </a:cubicBezTo>
                  <a:cubicBezTo>
                    <a:pt x="966" y="291"/>
                    <a:pt x="966" y="292"/>
                    <a:pt x="965" y="292"/>
                  </a:cubicBezTo>
                  <a:cubicBezTo>
                    <a:pt x="965" y="292"/>
                    <a:pt x="965" y="292"/>
                    <a:pt x="965" y="292"/>
                  </a:cubicBezTo>
                  <a:cubicBezTo>
                    <a:pt x="965" y="292"/>
                    <a:pt x="965" y="293"/>
                    <a:pt x="965" y="293"/>
                  </a:cubicBezTo>
                  <a:cubicBezTo>
                    <a:pt x="966" y="293"/>
                    <a:pt x="966" y="293"/>
                    <a:pt x="967" y="293"/>
                  </a:cubicBezTo>
                  <a:moveTo>
                    <a:pt x="513" y="265"/>
                  </a:moveTo>
                  <a:cubicBezTo>
                    <a:pt x="513" y="265"/>
                    <a:pt x="513" y="265"/>
                    <a:pt x="513" y="265"/>
                  </a:cubicBezTo>
                  <a:cubicBezTo>
                    <a:pt x="512" y="265"/>
                    <a:pt x="511" y="265"/>
                    <a:pt x="510" y="265"/>
                  </a:cubicBezTo>
                  <a:cubicBezTo>
                    <a:pt x="510" y="265"/>
                    <a:pt x="510" y="266"/>
                    <a:pt x="510" y="266"/>
                  </a:cubicBezTo>
                  <a:cubicBezTo>
                    <a:pt x="510" y="266"/>
                    <a:pt x="511" y="266"/>
                    <a:pt x="511" y="266"/>
                  </a:cubicBezTo>
                  <a:cubicBezTo>
                    <a:pt x="512" y="266"/>
                    <a:pt x="513" y="266"/>
                    <a:pt x="513" y="265"/>
                  </a:cubicBezTo>
                  <a:moveTo>
                    <a:pt x="1170" y="233"/>
                  </a:moveTo>
                  <a:cubicBezTo>
                    <a:pt x="1171" y="233"/>
                    <a:pt x="1171" y="232"/>
                    <a:pt x="1172" y="231"/>
                  </a:cubicBezTo>
                  <a:cubicBezTo>
                    <a:pt x="1171" y="231"/>
                    <a:pt x="1170" y="231"/>
                    <a:pt x="1170" y="231"/>
                  </a:cubicBezTo>
                  <a:cubicBezTo>
                    <a:pt x="1169" y="231"/>
                    <a:pt x="1169" y="232"/>
                    <a:pt x="1169" y="232"/>
                  </a:cubicBezTo>
                  <a:cubicBezTo>
                    <a:pt x="1169" y="232"/>
                    <a:pt x="1169" y="233"/>
                    <a:pt x="1170" y="233"/>
                  </a:cubicBezTo>
                  <a:moveTo>
                    <a:pt x="1098" y="296"/>
                  </a:moveTo>
                  <a:cubicBezTo>
                    <a:pt x="1098" y="295"/>
                    <a:pt x="1098" y="295"/>
                    <a:pt x="1099" y="294"/>
                  </a:cubicBezTo>
                  <a:cubicBezTo>
                    <a:pt x="1098" y="294"/>
                    <a:pt x="1098" y="293"/>
                    <a:pt x="1098" y="294"/>
                  </a:cubicBezTo>
                  <a:cubicBezTo>
                    <a:pt x="1097" y="294"/>
                    <a:pt x="1097" y="294"/>
                    <a:pt x="1096" y="295"/>
                  </a:cubicBezTo>
                  <a:cubicBezTo>
                    <a:pt x="1096" y="295"/>
                    <a:pt x="1097" y="295"/>
                    <a:pt x="1098" y="296"/>
                  </a:cubicBezTo>
                  <a:moveTo>
                    <a:pt x="682" y="233"/>
                  </a:moveTo>
                  <a:cubicBezTo>
                    <a:pt x="681" y="232"/>
                    <a:pt x="680" y="232"/>
                    <a:pt x="680" y="232"/>
                  </a:cubicBezTo>
                  <a:cubicBezTo>
                    <a:pt x="680" y="233"/>
                    <a:pt x="679" y="233"/>
                    <a:pt x="679" y="234"/>
                  </a:cubicBezTo>
                  <a:cubicBezTo>
                    <a:pt x="679" y="234"/>
                    <a:pt x="680" y="234"/>
                    <a:pt x="680" y="234"/>
                  </a:cubicBezTo>
                  <a:cubicBezTo>
                    <a:pt x="681" y="234"/>
                    <a:pt x="681" y="233"/>
                    <a:pt x="682" y="233"/>
                  </a:cubicBezTo>
                  <a:moveTo>
                    <a:pt x="392" y="265"/>
                  </a:moveTo>
                  <a:cubicBezTo>
                    <a:pt x="392" y="265"/>
                    <a:pt x="393" y="265"/>
                    <a:pt x="393" y="265"/>
                  </a:cubicBezTo>
                  <a:cubicBezTo>
                    <a:pt x="393" y="265"/>
                    <a:pt x="394" y="264"/>
                    <a:pt x="394" y="264"/>
                  </a:cubicBezTo>
                  <a:cubicBezTo>
                    <a:pt x="394" y="264"/>
                    <a:pt x="394" y="264"/>
                    <a:pt x="394" y="264"/>
                  </a:cubicBezTo>
                  <a:cubicBezTo>
                    <a:pt x="393" y="263"/>
                    <a:pt x="393" y="262"/>
                    <a:pt x="392" y="263"/>
                  </a:cubicBezTo>
                  <a:cubicBezTo>
                    <a:pt x="392" y="264"/>
                    <a:pt x="391" y="264"/>
                    <a:pt x="391" y="264"/>
                  </a:cubicBezTo>
                  <a:cubicBezTo>
                    <a:pt x="391" y="264"/>
                    <a:pt x="391" y="264"/>
                    <a:pt x="390" y="264"/>
                  </a:cubicBezTo>
                  <a:cubicBezTo>
                    <a:pt x="391" y="264"/>
                    <a:pt x="391" y="265"/>
                    <a:pt x="391" y="265"/>
                  </a:cubicBezTo>
                  <a:cubicBezTo>
                    <a:pt x="391" y="265"/>
                    <a:pt x="392" y="265"/>
                    <a:pt x="392" y="265"/>
                  </a:cubicBezTo>
                  <a:moveTo>
                    <a:pt x="379" y="250"/>
                  </a:moveTo>
                  <a:cubicBezTo>
                    <a:pt x="378" y="249"/>
                    <a:pt x="377" y="249"/>
                    <a:pt x="376" y="248"/>
                  </a:cubicBezTo>
                  <a:cubicBezTo>
                    <a:pt x="376" y="249"/>
                    <a:pt x="376" y="249"/>
                    <a:pt x="376" y="250"/>
                  </a:cubicBezTo>
                  <a:cubicBezTo>
                    <a:pt x="376" y="251"/>
                    <a:pt x="377" y="250"/>
                    <a:pt x="378" y="250"/>
                  </a:cubicBezTo>
                  <a:cubicBezTo>
                    <a:pt x="378" y="250"/>
                    <a:pt x="378" y="250"/>
                    <a:pt x="379" y="250"/>
                  </a:cubicBezTo>
                  <a:moveTo>
                    <a:pt x="606" y="249"/>
                  </a:moveTo>
                  <a:cubicBezTo>
                    <a:pt x="607" y="249"/>
                    <a:pt x="607" y="249"/>
                    <a:pt x="608" y="249"/>
                  </a:cubicBezTo>
                  <a:cubicBezTo>
                    <a:pt x="608" y="248"/>
                    <a:pt x="607" y="249"/>
                    <a:pt x="606" y="248"/>
                  </a:cubicBezTo>
                  <a:cubicBezTo>
                    <a:pt x="605" y="248"/>
                    <a:pt x="605" y="248"/>
                    <a:pt x="604" y="248"/>
                  </a:cubicBezTo>
                  <a:cubicBezTo>
                    <a:pt x="604" y="248"/>
                    <a:pt x="604" y="249"/>
                    <a:pt x="604" y="249"/>
                  </a:cubicBezTo>
                  <a:cubicBezTo>
                    <a:pt x="604" y="249"/>
                    <a:pt x="604" y="249"/>
                    <a:pt x="604" y="249"/>
                  </a:cubicBezTo>
                  <a:cubicBezTo>
                    <a:pt x="605" y="249"/>
                    <a:pt x="605" y="249"/>
                    <a:pt x="606" y="249"/>
                  </a:cubicBezTo>
                  <a:moveTo>
                    <a:pt x="403" y="1829"/>
                  </a:moveTo>
                  <a:cubicBezTo>
                    <a:pt x="403" y="1828"/>
                    <a:pt x="404" y="1828"/>
                    <a:pt x="405" y="1828"/>
                  </a:cubicBezTo>
                  <a:cubicBezTo>
                    <a:pt x="404" y="1828"/>
                    <a:pt x="403" y="1828"/>
                    <a:pt x="402" y="1828"/>
                  </a:cubicBezTo>
                  <a:cubicBezTo>
                    <a:pt x="402" y="1828"/>
                    <a:pt x="401" y="1828"/>
                    <a:pt x="400" y="1828"/>
                  </a:cubicBezTo>
                  <a:cubicBezTo>
                    <a:pt x="400" y="1828"/>
                    <a:pt x="400" y="1828"/>
                    <a:pt x="400" y="1828"/>
                  </a:cubicBezTo>
                  <a:cubicBezTo>
                    <a:pt x="400" y="1828"/>
                    <a:pt x="400" y="1829"/>
                    <a:pt x="400" y="1829"/>
                  </a:cubicBezTo>
                  <a:cubicBezTo>
                    <a:pt x="401" y="1829"/>
                    <a:pt x="402" y="1829"/>
                    <a:pt x="403" y="1829"/>
                  </a:cubicBezTo>
                  <a:moveTo>
                    <a:pt x="303" y="260"/>
                  </a:moveTo>
                  <a:cubicBezTo>
                    <a:pt x="303" y="259"/>
                    <a:pt x="303" y="259"/>
                    <a:pt x="302" y="259"/>
                  </a:cubicBezTo>
                  <a:cubicBezTo>
                    <a:pt x="302" y="259"/>
                    <a:pt x="301" y="258"/>
                    <a:pt x="300" y="260"/>
                  </a:cubicBezTo>
                  <a:cubicBezTo>
                    <a:pt x="300" y="260"/>
                    <a:pt x="300" y="260"/>
                    <a:pt x="301" y="261"/>
                  </a:cubicBezTo>
                  <a:cubicBezTo>
                    <a:pt x="301" y="261"/>
                    <a:pt x="302" y="260"/>
                    <a:pt x="303" y="260"/>
                  </a:cubicBezTo>
                  <a:moveTo>
                    <a:pt x="443" y="226"/>
                  </a:moveTo>
                  <a:cubicBezTo>
                    <a:pt x="442" y="226"/>
                    <a:pt x="441" y="225"/>
                    <a:pt x="441" y="225"/>
                  </a:cubicBezTo>
                  <a:cubicBezTo>
                    <a:pt x="441" y="226"/>
                    <a:pt x="440" y="226"/>
                    <a:pt x="439" y="227"/>
                  </a:cubicBezTo>
                  <a:cubicBezTo>
                    <a:pt x="440" y="227"/>
                    <a:pt x="441" y="227"/>
                    <a:pt x="441" y="227"/>
                  </a:cubicBezTo>
                  <a:cubicBezTo>
                    <a:pt x="442" y="227"/>
                    <a:pt x="442" y="227"/>
                    <a:pt x="443" y="226"/>
                  </a:cubicBezTo>
                  <a:moveTo>
                    <a:pt x="518" y="255"/>
                  </a:moveTo>
                  <a:cubicBezTo>
                    <a:pt x="517" y="254"/>
                    <a:pt x="516" y="254"/>
                    <a:pt x="516" y="254"/>
                  </a:cubicBezTo>
                  <a:cubicBezTo>
                    <a:pt x="515" y="254"/>
                    <a:pt x="514" y="254"/>
                    <a:pt x="514" y="255"/>
                  </a:cubicBezTo>
                  <a:cubicBezTo>
                    <a:pt x="514" y="255"/>
                    <a:pt x="515" y="256"/>
                    <a:pt x="515" y="256"/>
                  </a:cubicBezTo>
                  <a:cubicBezTo>
                    <a:pt x="516" y="256"/>
                    <a:pt x="516" y="255"/>
                    <a:pt x="518" y="255"/>
                  </a:cubicBezTo>
                  <a:moveTo>
                    <a:pt x="1167" y="270"/>
                  </a:moveTo>
                  <a:cubicBezTo>
                    <a:pt x="1167" y="270"/>
                    <a:pt x="1167" y="271"/>
                    <a:pt x="1168" y="271"/>
                  </a:cubicBezTo>
                  <a:cubicBezTo>
                    <a:pt x="1168" y="271"/>
                    <a:pt x="1170" y="272"/>
                    <a:pt x="1170" y="270"/>
                  </a:cubicBezTo>
                  <a:cubicBezTo>
                    <a:pt x="1169" y="270"/>
                    <a:pt x="1168" y="270"/>
                    <a:pt x="1167" y="270"/>
                  </a:cubicBezTo>
                  <a:moveTo>
                    <a:pt x="638" y="257"/>
                  </a:moveTo>
                  <a:cubicBezTo>
                    <a:pt x="639" y="256"/>
                    <a:pt x="639" y="255"/>
                    <a:pt x="640" y="254"/>
                  </a:cubicBezTo>
                  <a:cubicBezTo>
                    <a:pt x="639" y="254"/>
                    <a:pt x="639" y="254"/>
                    <a:pt x="638" y="254"/>
                  </a:cubicBezTo>
                  <a:cubicBezTo>
                    <a:pt x="638" y="254"/>
                    <a:pt x="637" y="255"/>
                    <a:pt x="637" y="255"/>
                  </a:cubicBezTo>
                  <a:cubicBezTo>
                    <a:pt x="637" y="256"/>
                    <a:pt x="638" y="256"/>
                    <a:pt x="638" y="257"/>
                  </a:cubicBezTo>
                  <a:moveTo>
                    <a:pt x="749" y="278"/>
                  </a:moveTo>
                  <a:cubicBezTo>
                    <a:pt x="748" y="278"/>
                    <a:pt x="748" y="279"/>
                    <a:pt x="748" y="279"/>
                  </a:cubicBezTo>
                  <a:cubicBezTo>
                    <a:pt x="748" y="279"/>
                    <a:pt x="749" y="280"/>
                    <a:pt x="749" y="280"/>
                  </a:cubicBezTo>
                  <a:cubicBezTo>
                    <a:pt x="750" y="280"/>
                    <a:pt x="750" y="280"/>
                    <a:pt x="750" y="279"/>
                  </a:cubicBezTo>
                  <a:cubicBezTo>
                    <a:pt x="750" y="279"/>
                    <a:pt x="750" y="278"/>
                    <a:pt x="749" y="278"/>
                  </a:cubicBezTo>
                  <a:moveTo>
                    <a:pt x="760" y="279"/>
                  </a:moveTo>
                  <a:cubicBezTo>
                    <a:pt x="759" y="279"/>
                    <a:pt x="758" y="278"/>
                    <a:pt x="758" y="278"/>
                  </a:cubicBezTo>
                  <a:cubicBezTo>
                    <a:pt x="758" y="279"/>
                    <a:pt x="757" y="279"/>
                    <a:pt x="756" y="280"/>
                  </a:cubicBezTo>
                  <a:cubicBezTo>
                    <a:pt x="757" y="280"/>
                    <a:pt x="757" y="280"/>
                    <a:pt x="757" y="280"/>
                  </a:cubicBezTo>
                  <a:cubicBezTo>
                    <a:pt x="758" y="280"/>
                    <a:pt x="759" y="280"/>
                    <a:pt x="760" y="279"/>
                  </a:cubicBezTo>
                  <a:moveTo>
                    <a:pt x="453" y="1834"/>
                  </a:moveTo>
                  <a:cubicBezTo>
                    <a:pt x="454" y="1834"/>
                    <a:pt x="454" y="1834"/>
                    <a:pt x="455" y="1834"/>
                  </a:cubicBezTo>
                  <a:cubicBezTo>
                    <a:pt x="455" y="1834"/>
                    <a:pt x="455" y="1834"/>
                    <a:pt x="456" y="1834"/>
                  </a:cubicBezTo>
                  <a:cubicBezTo>
                    <a:pt x="455" y="1834"/>
                    <a:pt x="455" y="1833"/>
                    <a:pt x="454" y="1833"/>
                  </a:cubicBezTo>
                  <a:cubicBezTo>
                    <a:pt x="453" y="1833"/>
                    <a:pt x="453" y="1833"/>
                    <a:pt x="452" y="1833"/>
                  </a:cubicBezTo>
                  <a:cubicBezTo>
                    <a:pt x="451" y="1833"/>
                    <a:pt x="451" y="1834"/>
                    <a:pt x="451" y="1834"/>
                  </a:cubicBezTo>
                  <a:cubicBezTo>
                    <a:pt x="451" y="1834"/>
                    <a:pt x="452" y="1834"/>
                    <a:pt x="452" y="1834"/>
                  </a:cubicBezTo>
                  <a:cubicBezTo>
                    <a:pt x="452" y="1834"/>
                    <a:pt x="453" y="1834"/>
                    <a:pt x="453" y="1834"/>
                  </a:cubicBezTo>
                  <a:moveTo>
                    <a:pt x="672" y="271"/>
                  </a:moveTo>
                  <a:cubicBezTo>
                    <a:pt x="672" y="271"/>
                    <a:pt x="673" y="271"/>
                    <a:pt x="673" y="271"/>
                  </a:cubicBezTo>
                  <a:cubicBezTo>
                    <a:pt x="674" y="271"/>
                    <a:pt x="674" y="271"/>
                    <a:pt x="674" y="271"/>
                  </a:cubicBezTo>
                  <a:cubicBezTo>
                    <a:pt x="674" y="271"/>
                    <a:pt x="674" y="271"/>
                    <a:pt x="673" y="270"/>
                  </a:cubicBezTo>
                  <a:cubicBezTo>
                    <a:pt x="672" y="270"/>
                    <a:pt x="671" y="270"/>
                    <a:pt x="670" y="270"/>
                  </a:cubicBezTo>
                  <a:cubicBezTo>
                    <a:pt x="670" y="271"/>
                    <a:pt x="670" y="271"/>
                    <a:pt x="670" y="271"/>
                  </a:cubicBezTo>
                  <a:cubicBezTo>
                    <a:pt x="670" y="271"/>
                    <a:pt x="670" y="271"/>
                    <a:pt x="670" y="271"/>
                  </a:cubicBezTo>
                  <a:cubicBezTo>
                    <a:pt x="671" y="271"/>
                    <a:pt x="671" y="271"/>
                    <a:pt x="672" y="271"/>
                  </a:cubicBezTo>
                  <a:moveTo>
                    <a:pt x="519" y="280"/>
                  </a:moveTo>
                  <a:cubicBezTo>
                    <a:pt x="518" y="281"/>
                    <a:pt x="517" y="279"/>
                    <a:pt x="516" y="281"/>
                  </a:cubicBezTo>
                  <a:cubicBezTo>
                    <a:pt x="517" y="281"/>
                    <a:pt x="518" y="281"/>
                    <a:pt x="519" y="281"/>
                  </a:cubicBezTo>
                  <a:cubicBezTo>
                    <a:pt x="519" y="281"/>
                    <a:pt x="520" y="281"/>
                    <a:pt x="520" y="281"/>
                  </a:cubicBezTo>
                  <a:cubicBezTo>
                    <a:pt x="521" y="281"/>
                    <a:pt x="521" y="281"/>
                    <a:pt x="521" y="280"/>
                  </a:cubicBezTo>
                  <a:cubicBezTo>
                    <a:pt x="521" y="280"/>
                    <a:pt x="521" y="280"/>
                    <a:pt x="520" y="280"/>
                  </a:cubicBezTo>
                  <a:cubicBezTo>
                    <a:pt x="520" y="280"/>
                    <a:pt x="519" y="280"/>
                    <a:pt x="519" y="280"/>
                  </a:cubicBezTo>
                  <a:moveTo>
                    <a:pt x="1118" y="237"/>
                  </a:moveTo>
                  <a:cubicBezTo>
                    <a:pt x="1118" y="236"/>
                    <a:pt x="1118" y="236"/>
                    <a:pt x="1119" y="235"/>
                  </a:cubicBezTo>
                  <a:cubicBezTo>
                    <a:pt x="1119" y="235"/>
                    <a:pt x="1119" y="235"/>
                    <a:pt x="1119" y="234"/>
                  </a:cubicBezTo>
                  <a:cubicBezTo>
                    <a:pt x="1119" y="234"/>
                    <a:pt x="1118" y="234"/>
                    <a:pt x="1118" y="234"/>
                  </a:cubicBezTo>
                  <a:cubicBezTo>
                    <a:pt x="1118" y="235"/>
                    <a:pt x="1117" y="236"/>
                    <a:pt x="1116" y="236"/>
                  </a:cubicBezTo>
                  <a:cubicBezTo>
                    <a:pt x="1116" y="236"/>
                    <a:pt x="1116" y="237"/>
                    <a:pt x="1117" y="237"/>
                  </a:cubicBezTo>
                  <a:cubicBezTo>
                    <a:pt x="1117" y="237"/>
                    <a:pt x="1117" y="237"/>
                    <a:pt x="1118" y="237"/>
                  </a:cubicBezTo>
                  <a:moveTo>
                    <a:pt x="1120" y="281"/>
                  </a:moveTo>
                  <a:cubicBezTo>
                    <a:pt x="1120" y="281"/>
                    <a:pt x="1121" y="281"/>
                    <a:pt x="1121" y="281"/>
                  </a:cubicBezTo>
                  <a:cubicBezTo>
                    <a:pt x="1121" y="281"/>
                    <a:pt x="1121" y="281"/>
                    <a:pt x="1122" y="281"/>
                  </a:cubicBezTo>
                  <a:cubicBezTo>
                    <a:pt x="1121" y="280"/>
                    <a:pt x="1121" y="280"/>
                    <a:pt x="1121" y="280"/>
                  </a:cubicBezTo>
                  <a:cubicBezTo>
                    <a:pt x="1120" y="280"/>
                    <a:pt x="1120" y="280"/>
                    <a:pt x="1119" y="280"/>
                  </a:cubicBezTo>
                  <a:cubicBezTo>
                    <a:pt x="1119" y="280"/>
                    <a:pt x="1118" y="280"/>
                    <a:pt x="1118" y="279"/>
                  </a:cubicBezTo>
                  <a:cubicBezTo>
                    <a:pt x="1118" y="280"/>
                    <a:pt x="1118" y="280"/>
                    <a:pt x="1118" y="280"/>
                  </a:cubicBezTo>
                  <a:cubicBezTo>
                    <a:pt x="1118" y="281"/>
                    <a:pt x="1119" y="281"/>
                    <a:pt x="1119" y="281"/>
                  </a:cubicBezTo>
                  <a:cubicBezTo>
                    <a:pt x="1119" y="281"/>
                    <a:pt x="1120" y="281"/>
                    <a:pt x="1120" y="281"/>
                  </a:cubicBezTo>
                  <a:moveTo>
                    <a:pt x="227" y="1821"/>
                  </a:moveTo>
                  <a:cubicBezTo>
                    <a:pt x="227" y="1821"/>
                    <a:pt x="227" y="1821"/>
                    <a:pt x="226" y="1821"/>
                  </a:cubicBezTo>
                  <a:cubicBezTo>
                    <a:pt x="226" y="1821"/>
                    <a:pt x="226" y="1822"/>
                    <a:pt x="227" y="1822"/>
                  </a:cubicBezTo>
                  <a:cubicBezTo>
                    <a:pt x="227" y="1822"/>
                    <a:pt x="228" y="1823"/>
                    <a:pt x="229" y="1823"/>
                  </a:cubicBezTo>
                  <a:cubicBezTo>
                    <a:pt x="229" y="1823"/>
                    <a:pt x="229" y="1823"/>
                    <a:pt x="230" y="1822"/>
                  </a:cubicBezTo>
                  <a:cubicBezTo>
                    <a:pt x="230" y="1822"/>
                    <a:pt x="229" y="1822"/>
                    <a:pt x="229" y="1822"/>
                  </a:cubicBezTo>
                  <a:cubicBezTo>
                    <a:pt x="229" y="1821"/>
                    <a:pt x="228" y="1821"/>
                    <a:pt x="227" y="1821"/>
                  </a:cubicBezTo>
                  <a:moveTo>
                    <a:pt x="461" y="258"/>
                  </a:moveTo>
                  <a:cubicBezTo>
                    <a:pt x="462" y="258"/>
                    <a:pt x="462" y="258"/>
                    <a:pt x="463" y="258"/>
                  </a:cubicBezTo>
                  <a:cubicBezTo>
                    <a:pt x="463" y="256"/>
                    <a:pt x="462" y="257"/>
                    <a:pt x="461" y="257"/>
                  </a:cubicBezTo>
                  <a:cubicBezTo>
                    <a:pt x="460" y="257"/>
                    <a:pt x="460" y="257"/>
                    <a:pt x="459" y="257"/>
                  </a:cubicBezTo>
                  <a:cubicBezTo>
                    <a:pt x="459" y="257"/>
                    <a:pt x="459" y="257"/>
                    <a:pt x="459" y="257"/>
                  </a:cubicBezTo>
                  <a:cubicBezTo>
                    <a:pt x="459" y="258"/>
                    <a:pt x="459" y="258"/>
                    <a:pt x="459" y="258"/>
                  </a:cubicBezTo>
                  <a:cubicBezTo>
                    <a:pt x="460" y="258"/>
                    <a:pt x="460" y="258"/>
                    <a:pt x="461" y="258"/>
                  </a:cubicBezTo>
                  <a:moveTo>
                    <a:pt x="285" y="1825"/>
                  </a:moveTo>
                  <a:cubicBezTo>
                    <a:pt x="284" y="1824"/>
                    <a:pt x="283" y="1824"/>
                    <a:pt x="282" y="1824"/>
                  </a:cubicBezTo>
                  <a:cubicBezTo>
                    <a:pt x="282" y="1824"/>
                    <a:pt x="282" y="1825"/>
                    <a:pt x="282" y="1825"/>
                  </a:cubicBezTo>
                  <a:cubicBezTo>
                    <a:pt x="282" y="1826"/>
                    <a:pt x="283" y="1826"/>
                    <a:pt x="284" y="1826"/>
                  </a:cubicBezTo>
                  <a:cubicBezTo>
                    <a:pt x="284" y="1826"/>
                    <a:pt x="284" y="1825"/>
                    <a:pt x="285" y="1825"/>
                  </a:cubicBezTo>
                  <a:moveTo>
                    <a:pt x="468" y="259"/>
                  </a:moveTo>
                  <a:cubicBezTo>
                    <a:pt x="468" y="259"/>
                    <a:pt x="469" y="259"/>
                    <a:pt x="469" y="259"/>
                  </a:cubicBezTo>
                  <a:cubicBezTo>
                    <a:pt x="469" y="258"/>
                    <a:pt x="469" y="258"/>
                    <a:pt x="469" y="257"/>
                  </a:cubicBezTo>
                  <a:cubicBezTo>
                    <a:pt x="469" y="257"/>
                    <a:pt x="469" y="257"/>
                    <a:pt x="469" y="257"/>
                  </a:cubicBezTo>
                  <a:cubicBezTo>
                    <a:pt x="468" y="257"/>
                    <a:pt x="467" y="257"/>
                    <a:pt x="467" y="257"/>
                  </a:cubicBezTo>
                  <a:cubicBezTo>
                    <a:pt x="467" y="257"/>
                    <a:pt x="466" y="258"/>
                    <a:pt x="466" y="258"/>
                  </a:cubicBezTo>
                  <a:cubicBezTo>
                    <a:pt x="467" y="258"/>
                    <a:pt x="467" y="259"/>
                    <a:pt x="468" y="259"/>
                  </a:cubicBezTo>
                  <a:moveTo>
                    <a:pt x="584" y="1839"/>
                  </a:moveTo>
                  <a:cubicBezTo>
                    <a:pt x="583" y="1839"/>
                    <a:pt x="582" y="1838"/>
                    <a:pt x="582" y="1838"/>
                  </a:cubicBezTo>
                  <a:cubicBezTo>
                    <a:pt x="582" y="1839"/>
                    <a:pt x="581" y="1839"/>
                    <a:pt x="581" y="1840"/>
                  </a:cubicBezTo>
                  <a:cubicBezTo>
                    <a:pt x="581" y="1840"/>
                    <a:pt x="582" y="1840"/>
                    <a:pt x="582" y="1840"/>
                  </a:cubicBezTo>
                  <a:cubicBezTo>
                    <a:pt x="583" y="1840"/>
                    <a:pt x="583" y="1839"/>
                    <a:pt x="584" y="1839"/>
                  </a:cubicBezTo>
                  <a:moveTo>
                    <a:pt x="1114" y="268"/>
                  </a:moveTo>
                  <a:cubicBezTo>
                    <a:pt x="1114" y="268"/>
                    <a:pt x="1113" y="268"/>
                    <a:pt x="1112" y="268"/>
                  </a:cubicBezTo>
                  <a:cubicBezTo>
                    <a:pt x="1113" y="268"/>
                    <a:pt x="1114" y="268"/>
                    <a:pt x="1114" y="269"/>
                  </a:cubicBezTo>
                  <a:cubicBezTo>
                    <a:pt x="1115" y="269"/>
                    <a:pt x="1115" y="269"/>
                    <a:pt x="1115" y="269"/>
                  </a:cubicBezTo>
                  <a:cubicBezTo>
                    <a:pt x="1116" y="269"/>
                    <a:pt x="1116" y="269"/>
                    <a:pt x="1116" y="269"/>
                  </a:cubicBezTo>
                  <a:cubicBezTo>
                    <a:pt x="1116" y="268"/>
                    <a:pt x="1116" y="268"/>
                    <a:pt x="1116" y="268"/>
                  </a:cubicBezTo>
                  <a:cubicBezTo>
                    <a:pt x="1115" y="267"/>
                    <a:pt x="1115" y="268"/>
                    <a:pt x="1114" y="268"/>
                  </a:cubicBezTo>
                  <a:moveTo>
                    <a:pt x="347" y="259"/>
                  </a:moveTo>
                  <a:cubicBezTo>
                    <a:pt x="346" y="259"/>
                    <a:pt x="346" y="258"/>
                    <a:pt x="345" y="258"/>
                  </a:cubicBezTo>
                  <a:cubicBezTo>
                    <a:pt x="345" y="258"/>
                    <a:pt x="344" y="258"/>
                    <a:pt x="343" y="258"/>
                  </a:cubicBezTo>
                  <a:cubicBezTo>
                    <a:pt x="344" y="259"/>
                    <a:pt x="345" y="259"/>
                    <a:pt x="345" y="260"/>
                  </a:cubicBezTo>
                  <a:cubicBezTo>
                    <a:pt x="345" y="260"/>
                    <a:pt x="346" y="260"/>
                    <a:pt x="347" y="259"/>
                  </a:cubicBezTo>
                  <a:moveTo>
                    <a:pt x="874" y="1832"/>
                  </a:moveTo>
                  <a:cubicBezTo>
                    <a:pt x="875" y="1831"/>
                    <a:pt x="876" y="1832"/>
                    <a:pt x="876" y="1831"/>
                  </a:cubicBezTo>
                  <a:cubicBezTo>
                    <a:pt x="876" y="1830"/>
                    <a:pt x="875" y="1830"/>
                    <a:pt x="875" y="1830"/>
                  </a:cubicBezTo>
                  <a:cubicBezTo>
                    <a:pt x="875" y="1830"/>
                    <a:pt x="874" y="1830"/>
                    <a:pt x="873" y="1831"/>
                  </a:cubicBezTo>
                  <a:cubicBezTo>
                    <a:pt x="874" y="1831"/>
                    <a:pt x="874" y="1831"/>
                    <a:pt x="874" y="1832"/>
                  </a:cubicBezTo>
                  <a:moveTo>
                    <a:pt x="608" y="222"/>
                  </a:moveTo>
                  <a:cubicBezTo>
                    <a:pt x="607" y="222"/>
                    <a:pt x="606" y="221"/>
                    <a:pt x="606" y="221"/>
                  </a:cubicBezTo>
                  <a:cubicBezTo>
                    <a:pt x="605" y="220"/>
                    <a:pt x="605" y="221"/>
                    <a:pt x="604" y="221"/>
                  </a:cubicBezTo>
                  <a:cubicBezTo>
                    <a:pt x="605" y="222"/>
                    <a:pt x="605" y="222"/>
                    <a:pt x="605" y="222"/>
                  </a:cubicBezTo>
                  <a:cubicBezTo>
                    <a:pt x="606" y="223"/>
                    <a:pt x="607" y="222"/>
                    <a:pt x="608" y="222"/>
                  </a:cubicBezTo>
                  <a:moveTo>
                    <a:pt x="775" y="1837"/>
                  </a:moveTo>
                  <a:cubicBezTo>
                    <a:pt x="775" y="1837"/>
                    <a:pt x="774" y="1838"/>
                    <a:pt x="774" y="1838"/>
                  </a:cubicBezTo>
                  <a:cubicBezTo>
                    <a:pt x="774" y="1839"/>
                    <a:pt x="775" y="1839"/>
                    <a:pt x="776" y="1839"/>
                  </a:cubicBezTo>
                  <a:cubicBezTo>
                    <a:pt x="776" y="1839"/>
                    <a:pt x="777" y="1839"/>
                    <a:pt x="777" y="1839"/>
                  </a:cubicBezTo>
                  <a:cubicBezTo>
                    <a:pt x="777" y="1838"/>
                    <a:pt x="776" y="1838"/>
                    <a:pt x="775" y="1837"/>
                  </a:cubicBezTo>
                  <a:moveTo>
                    <a:pt x="772" y="287"/>
                  </a:moveTo>
                  <a:cubicBezTo>
                    <a:pt x="773" y="287"/>
                    <a:pt x="773" y="287"/>
                    <a:pt x="773" y="287"/>
                  </a:cubicBezTo>
                  <a:cubicBezTo>
                    <a:pt x="774" y="287"/>
                    <a:pt x="774" y="287"/>
                    <a:pt x="774" y="286"/>
                  </a:cubicBezTo>
                  <a:cubicBezTo>
                    <a:pt x="774" y="286"/>
                    <a:pt x="774" y="286"/>
                    <a:pt x="773" y="286"/>
                  </a:cubicBezTo>
                  <a:cubicBezTo>
                    <a:pt x="773" y="286"/>
                    <a:pt x="772" y="286"/>
                    <a:pt x="772" y="286"/>
                  </a:cubicBezTo>
                  <a:cubicBezTo>
                    <a:pt x="771" y="285"/>
                    <a:pt x="771" y="285"/>
                    <a:pt x="771" y="285"/>
                  </a:cubicBezTo>
                  <a:cubicBezTo>
                    <a:pt x="771" y="286"/>
                    <a:pt x="770" y="286"/>
                    <a:pt x="771" y="286"/>
                  </a:cubicBezTo>
                  <a:cubicBezTo>
                    <a:pt x="771" y="286"/>
                    <a:pt x="771" y="287"/>
                    <a:pt x="772" y="287"/>
                  </a:cubicBezTo>
                  <a:cubicBezTo>
                    <a:pt x="772" y="287"/>
                    <a:pt x="772" y="287"/>
                    <a:pt x="772" y="287"/>
                  </a:cubicBezTo>
                  <a:moveTo>
                    <a:pt x="1138" y="286"/>
                  </a:moveTo>
                  <a:cubicBezTo>
                    <a:pt x="1138" y="286"/>
                    <a:pt x="1139" y="286"/>
                    <a:pt x="1140" y="286"/>
                  </a:cubicBezTo>
                  <a:cubicBezTo>
                    <a:pt x="1140" y="284"/>
                    <a:pt x="1138" y="285"/>
                    <a:pt x="1138" y="285"/>
                  </a:cubicBezTo>
                  <a:cubicBezTo>
                    <a:pt x="1137" y="285"/>
                    <a:pt x="1136" y="285"/>
                    <a:pt x="1136" y="285"/>
                  </a:cubicBezTo>
                  <a:cubicBezTo>
                    <a:pt x="1136" y="285"/>
                    <a:pt x="1135" y="285"/>
                    <a:pt x="1135" y="285"/>
                  </a:cubicBezTo>
                  <a:cubicBezTo>
                    <a:pt x="1136" y="285"/>
                    <a:pt x="1136" y="286"/>
                    <a:pt x="1136" y="286"/>
                  </a:cubicBezTo>
                  <a:cubicBezTo>
                    <a:pt x="1136" y="286"/>
                    <a:pt x="1137" y="286"/>
                    <a:pt x="1138" y="286"/>
                  </a:cubicBezTo>
                  <a:moveTo>
                    <a:pt x="752" y="1839"/>
                  </a:moveTo>
                  <a:cubicBezTo>
                    <a:pt x="752" y="1839"/>
                    <a:pt x="752" y="1839"/>
                    <a:pt x="752" y="1839"/>
                  </a:cubicBezTo>
                  <a:cubicBezTo>
                    <a:pt x="752" y="1838"/>
                    <a:pt x="751" y="1838"/>
                    <a:pt x="750" y="1837"/>
                  </a:cubicBezTo>
                  <a:cubicBezTo>
                    <a:pt x="750" y="1837"/>
                    <a:pt x="749" y="1838"/>
                    <a:pt x="749" y="1838"/>
                  </a:cubicBezTo>
                  <a:cubicBezTo>
                    <a:pt x="749" y="1840"/>
                    <a:pt x="751" y="1839"/>
                    <a:pt x="752" y="1839"/>
                  </a:cubicBezTo>
                  <a:moveTo>
                    <a:pt x="231" y="1197"/>
                  </a:moveTo>
                  <a:cubicBezTo>
                    <a:pt x="231" y="1197"/>
                    <a:pt x="230" y="1196"/>
                    <a:pt x="230" y="1196"/>
                  </a:cubicBezTo>
                  <a:cubicBezTo>
                    <a:pt x="230" y="1196"/>
                    <a:pt x="229" y="1196"/>
                    <a:pt x="229" y="1197"/>
                  </a:cubicBezTo>
                  <a:cubicBezTo>
                    <a:pt x="229" y="1197"/>
                    <a:pt x="230" y="1198"/>
                    <a:pt x="230" y="1198"/>
                  </a:cubicBezTo>
                  <a:cubicBezTo>
                    <a:pt x="230" y="1198"/>
                    <a:pt x="231" y="1197"/>
                    <a:pt x="231" y="1197"/>
                  </a:cubicBezTo>
                  <a:moveTo>
                    <a:pt x="1146" y="235"/>
                  </a:moveTo>
                  <a:cubicBezTo>
                    <a:pt x="1146" y="235"/>
                    <a:pt x="1146" y="235"/>
                    <a:pt x="1146" y="234"/>
                  </a:cubicBezTo>
                  <a:cubicBezTo>
                    <a:pt x="1146" y="234"/>
                    <a:pt x="1146" y="233"/>
                    <a:pt x="1145" y="233"/>
                  </a:cubicBezTo>
                  <a:cubicBezTo>
                    <a:pt x="1145" y="233"/>
                    <a:pt x="1145" y="234"/>
                    <a:pt x="1145" y="234"/>
                  </a:cubicBezTo>
                  <a:cubicBezTo>
                    <a:pt x="1145" y="235"/>
                    <a:pt x="1145" y="236"/>
                    <a:pt x="1145" y="236"/>
                  </a:cubicBezTo>
                  <a:cubicBezTo>
                    <a:pt x="1145" y="236"/>
                    <a:pt x="1145" y="237"/>
                    <a:pt x="1145" y="237"/>
                  </a:cubicBezTo>
                  <a:cubicBezTo>
                    <a:pt x="1146" y="237"/>
                    <a:pt x="1146" y="236"/>
                    <a:pt x="1146" y="236"/>
                  </a:cubicBezTo>
                  <a:cubicBezTo>
                    <a:pt x="1146" y="236"/>
                    <a:pt x="1146" y="236"/>
                    <a:pt x="1146" y="235"/>
                  </a:cubicBezTo>
                  <a:moveTo>
                    <a:pt x="1154" y="230"/>
                  </a:moveTo>
                  <a:cubicBezTo>
                    <a:pt x="1155" y="230"/>
                    <a:pt x="1155" y="230"/>
                    <a:pt x="1156" y="230"/>
                  </a:cubicBezTo>
                  <a:cubicBezTo>
                    <a:pt x="1156" y="230"/>
                    <a:pt x="1156" y="230"/>
                    <a:pt x="1156" y="229"/>
                  </a:cubicBezTo>
                  <a:cubicBezTo>
                    <a:pt x="1155" y="230"/>
                    <a:pt x="1154" y="230"/>
                    <a:pt x="1153" y="230"/>
                  </a:cubicBezTo>
                  <a:cubicBezTo>
                    <a:pt x="1153" y="230"/>
                    <a:pt x="1153" y="230"/>
                    <a:pt x="1153" y="230"/>
                  </a:cubicBezTo>
                  <a:cubicBezTo>
                    <a:pt x="1153" y="230"/>
                    <a:pt x="1154" y="230"/>
                    <a:pt x="1154" y="230"/>
                  </a:cubicBezTo>
                  <a:moveTo>
                    <a:pt x="544" y="234"/>
                  </a:moveTo>
                  <a:cubicBezTo>
                    <a:pt x="544" y="234"/>
                    <a:pt x="543" y="233"/>
                    <a:pt x="543" y="233"/>
                  </a:cubicBezTo>
                  <a:cubicBezTo>
                    <a:pt x="543" y="233"/>
                    <a:pt x="542" y="234"/>
                    <a:pt x="542" y="234"/>
                  </a:cubicBezTo>
                  <a:cubicBezTo>
                    <a:pt x="542" y="234"/>
                    <a:pt x="543" y="235"/>
                    <a:pt x="543" y="235"/>
                  </a:cubicBezTo>
                  <a:cubicBezTo>
                    <a:pt x="543" y="235"/>
                    <a:pt x="544" y="235"/>
                    <a:pt x="544" y="234"/>
                  </a:cubicBezTo>
                  <a:moveTo>
                    <a:pt x="436" y="231"/>
                  </a:moveTo>
                  <a:cubicBezTo>
                    <a:pt x="437" y="231"/>
                    <a:pt x="437" y="231"/>
                    <a:pt x="438" y="231"/>
                  </a:cubicBezTo>
                  <a:cubicBezTo>
                    <a:pt x="438" y="231"/>
                    <a:pt x="438" y="231"/>
                    <a:pt x="438" y="230"/>
                  </a:cubicBezTo>
                  <a:cubicBezTo>
                    <a:pt x="437" y="230"/>
                    <a:pt x="436" y="230"/>
                    <a:pt x="435" y="230"/>
                  </a:cubicBezTo>
                  <a:cubicBezTo>
                    <a:pt x="435" y="231"/>
                    <a:pt x="435" y="231"/>
                    <a:pt x="435" y="231"/>
                  </a:cubicBezTo>
                  <a:cubicBezTo>
                    <a:pt x="435" y="231"/>
                    <a:pt x="436" y="231"/>
                    <a:pt x="436" y="231"/>
                  </a:cubicBezTo>
                  <a:moveTo>
                    <a:pt x="607" y="232"/>
                  </a:moveTo>
                  <a:cubicBezTo>
                    <a:pt x="607" y="232"/>
                    <a:pt x="608" y="232"/>
                    <a:pt x="609" y="232"/>
                  </a:cubicBezTo>
                  <a:cubicBezTo>
                    <a:pt x="609" y="232"/>
                    <a:pt x="609" y="232"/>
                    <a:pt x="609" y="231"/>
                  </a:cubicBezTo>
                  <a:cubicBezTo>
                    <a:pt x="608" y="231"/>
                    <a:pt x="607" y="231"/>
                    <a:pt x="606" y="231"/>
                  </a:cubicBezTo>
                  <a:cubicBezTo>
                    <a:pt x="606" y="232"/>
                    <a:pt x="606" y="232"/>
                    <a:pt x="606" y="232"/>
                  </a:cubicBezTo>
                  <a:cubicBezTo>
                    <a:pt x="606" y="232"/>
                    <a:pt x="607" y="232"/>
                    <a:pt x="607" y="232"/>
                  </a:cubicBezTo>
                  <a:moveTo>
                    <a:pt x="255" y="1833"/>
                  </a:moveTo>
                  <a:cubicBezTo>
                    <a:pt x="255" y="1833"/>
                    <a:pt x="254" y="1833"/>
                    <a:pt x="254" y="1832"/>
                  </a:cubicBezTo>
                  <a:cubicBezTo>
                    <a:pt x="253" y="1832"/>
                    <a:pt x="253" y="1833"/>
                    <a:pt x="252" y="1833"/>
                  </a:cubicBezTo>
                  <a:cubicBezTo>
                    <a:pt x="253" y="1833"/>
                    <a:pt x="254" y="1834"/>
                    <a:pt x="254" y="1834"/>
                  </a:cubicBezTo>
                  <a:cubicBezTo>
                    <a:pt x="255" y="1834"/>
                    <a:pt x="255" y="1834"/>
                    <a:pt x="255" y="1833"/>
                  </a:cubicBezTo>
                  <a:moveTo>
                    <a:pt x="879" y="1829"/>
                  </a:moveTo>
                  <a:cubicBezTo>
                    <a:pt x="879" y="1830"/>
                    <a:pt x="878" y="1830"/>
                    <a:pt x="878" y="1831"/>
                  </a:cubicBezTo>
                  <a:cubicBezTo>
                    <a:pt x="878" y="1831"/>
                    <a:pt x="878" y="1831"/>
                    <a:pt x="878" y="1831"/>
                  </a:cubicBezTo>
                  <a:cubicBezTo>
                    <a:pt x="879" y="1831"/>
                    <a:pt x="880" y="1830"/>
                    <a:pt x="881" y="1830"/>
                  </a:cubicBezTo>
                  <a:cubicBezTo>
                    <a:pt x="880" y="1830"/>
                    <a:pt x="880" y="1830"/>
                    <a:pt x="879" y="1829"/>
                  </a:cubicBezTo>
                  <a:moveTo>
                    <a:pt x="219" y="1827"/>
                  </a:moveTo>
                  <a:cubicBezTo>
                    <a:pt x="218" y="1828"/>
                    <a:pt x="218" y="1828"/>
                    <a:pt x="218" y="1828"/>
                  </a:cubicBezTo>
                  <a:cubicBezTo>
                    <a:pt x="218" y="1829"/>
                    <a:pt x="219" y="1829"/>
                    <a:pt x="220" y="1829"/>
                  </a:cubicBezTo>
                  <a:cubicBezTo>
                    <a:pt x="220" y="1829"/>
                    <a:pt x="220" y="1829"/>
                    <a:pt x="220" y="1829"/>
                  </a:cubicBezTo>
                  <a:cubicBezTo>
                    <a:pt x="220" y="1829"/>
                    <a:pt x="221" y="1828"/>
                    <a:pt x="220" y="1828"/>
                  </a:cubicBezTo>
                  <a:cubicBezTo>
                    <a:pt x="220" y="1828"/>
                    <a:pt x="219" y="1828"/>
                    <a:pt x="219" y="1827"/>
                  </a:cubicBezTo>
                  <a:moveTo>
                    <a:pt x="301" y="1827"/>
                  </a:moveTo>
                  <a:cubicBezTo>
                    <a:pt x="301" y="1826"/>
                    <a:pt x="302" y="1826"/>
                    <a:pt x="302" y="1826"/>
                  </a:cubicBezTo>
                  <a:cubicBezTo>
                    <a:pt x="302" y="1825"/>
                    <a:pt x="301" y="1825"/>
                    <a:pt x="301" y="1825"/>
                  </a:cubicBezTo>
                  <a:cubicBezTo>
                    <a:pt x="301" y="1825"/>
                    <a:pt x="300" y="1825"/>
                    <a:pt x="300" y="1825"/>
                  </a:cubicBezTo>
                  <a:cubicBezTo>
                    <a:pt x="300" y="1826"/>
                    <a:pt x="300" y="1826"/>
                    <a:pt x="301" y="1827"/>
                  </a:cubicBezTo>
                  <a:moveTo>
                    <a:pt x="766" y="1849"/>
                  </a:moveTo>
                  <a:cubicBezTo>
                    <a:pt x="767" y="1849"/>
                    <a:pt x="767" y="1848"/>
                    <a:pt x="768" y="1848"/>
                  </a:cubicBezTo>
                  <a:cubicBezTo>
                    <a:pt x="767" y="1848"/>
                    <a:pt x="767" y="1847"/>
                    <a:pt x="766" y="1847"/>
                  </a:cubicBezTo>
                  <a:cubicBezTo>
                    <a:pt x="766" y="1847"/>
                    <a:pt x="765" y="1848"/>
                    <a:pt x="765" y="1848"/>
                  </a:cubicBezTo>
                  <a:cubicBezTo>
                    <a:pt x="765" y="1848"/>
                    <a:pt x="766" y="1849"/>
                    <a:pt x="766" y="1849"/>
                  </a:cubicBezTo>
                  <a:moveTo>
                    <a:pt x="771" y="1846"/>
                  </a:moveTo>
                  <a:cubicBezTo>
                    <a:pt x="770" y="1845"/>
                    <a:pt x="770" y="1845"/>
                    <a:pt x="769" y="1845"/>
                  </a:cubicBezTo>
                  <a:cubicBezTo>
                    <a:pt x="769" y="1845"/>
                    <a:pt x="769" y="1845"/>
                    <a:pt x="769" y="1846"/>
                  </a:cubicBezTo>
                  <a:cubicBezTo>
                    <a:pt x="769" y="1846"/>
                    <a:pt x="769" y="1847"/>
                    <a:pt x="770" y="1847"/>
                  </a:cubicBezTo>
                  <a:cubicBezTo>
                    <a:pt x="770" y="1847"/>
                    <a:pt x="770" y="1846"/>
                    <a:pt x="771" y="1846"/>
                  </a:cubicBezTo>
                  <a:moveTo>
                    <a:pt x="717" y="1841"/>
                  </a:moveTo>
                  <a:cubicBezTo>
                    <a:pt x="717" y="1841"/>
                    <a:pt x="716" y="1841"/>
                    <a:pt x="715" y="1840"/>
                  </a:cubicBezTo>
                  <a:cubicBezTo>
                    <a:pt x="715" y="1840"/>
                    <a:pt x="715" y="1841"/>
                    <a:pt x="715" y="1841"/>
                  </a:cubicBezTo>
                  <a:cubicBezTo>
                    <a:pt x="715" y="1841"/>
                    <a:pt x="715" y="1842"/>
                    <a:pt x="715" y="1842"/>
                  </a:cubicBezTo>
                  <a:cubicBezTo>
                    <a:pt x="716" y="1842"/>
                    <a:pt x="716" y="1842"/>
                    <a:pt x="717" y="1842"/>
                  </a:cubicBezTo>
                  <a:cubicBezTo>
                    <a:pt x="717" y="1842"/>
                    <a:pt x="717" y="1842"/>
                    <a:pt x="717" y="1841"/>
                  </a:cubicBezTo>
                  <a:moveTo>
                    <a:pt x="634" y="1841"/>
                  </a:moveTo>
                  <a:cubicBezTo>
                    <a:pt x="633" y="1840"/>
                    <a:pt x="632" y="1840"/>
                    <a:pt x="632" y="1840"/>
                  </a:cubicBezTo>
                  <a:cubicBezTo>
                    <a:pt x="632" y="1840"/>
                    <a:pt x="632" y="1841"/>
                    <a:pt x="631" y="1841"/>
                  </a:cubicBezTo>
                  <a:cubicBezTo>
                    <a:pt x="632" y="1842"/>
                    <a:pt x="632" y="1842"/>
                    <a:pt x="632" y="1842"/>
                  </a:cubicBezTo>
                  <a:cubicBezTo>
                    <a:pt x="633" y="1842"/>
                    <a:pt x="633" y="1841"/>
                    <a:pt x="634" y="1841"/>
                  </a:cubicBezTo>
                  <a:moveTo>
                    <a:pt x="759" y="1840"/>
                  </a:moveTo>
                  <a:cubicBezTo>
                    <a:pt x="759" y="1840"/>
                    <a:pt x="758" y="1839"/>
                    <a:pt x="758" y="1839"/>
                  </a:cubicBezTo>
                  <a:cubicBezTo>
                    <a:pt x="758" y="1839"/>
                    <a:pt x="757" y="1840"/>
                    <a:pt x="757" y="1840"/>
                  </a:cubicBezTo>
                  <a:cubicBezTo>
                    <a:pt x="757" y="1840"/>
                    <a:pt x="758" y="1841"/>
                    <a:pt x="758" y="1841"/>
                  </a:cubicBezTo>
                  <a:cubicBezTo>
                    <a:pt x="758" y="1841"/>
                    <a:pt x="759" y="1841"/>
                    <a:pt x="759" y="1840"/>
                  </a:cubicBezTo>
                  <a:moveTo>
                    <a:pt x="336" y="1841"/>
                  </a:moveTo>
                  <a:cubicBezTo>
                    <a:pt x="336" y="1840"/>
                    <a:pt x="337" y="1839"/>
                    <a:pt x="337" y="1839"/>
                  </a:cubicBezTo>
                  <a:cubicBezTo>
                    <a:pt x="336" y="1839"/>
                    <a:pt x="336" y="1838"/>
                    <a:pt x="335" y="1838"/>
                  </a:cubicBezTo>
                  <a:cubicBezTo>
                    <a:pt x="335" y="1838"/>
                    <a:pt x="335" y="1839"/>
                    <a:pt x="335" y="1839"/>
                  </a:cubicBezTo>
                  <a:cubicBezTo>
                    <a:pt x="335" y="1840"/>
                    <a:pt x="335" y="1840"/>
                    <a:pt x="336" y="1841"/>
                  </a:cubicBezTo>
                  <a:moveTo>
                    <a:pt x="819" y="1837"/>
                  </a:moveTo>
                  <a:cubicBezTo>
                    <a:pt x="820" y="1837"/>
                    <a:pt x="820" y="1837"/>
                    <a:pt x="821" y="1837"/>
                  </a:cubicBezTo>
                  <a:cubicBezTo>
                    <a:pt x="821" y="1837"/>
                    <a:pt x="821" y="1837"/>
                    <a:pt x="821" y="1837"/>
                  </a:cubicBezTo>
                  <a:cubicBezTo>
                    <a:pt x="820" y="1837"/>
                    <a:pt x="819" y="1837"/>
                    <a:pt x="818" y="1837"/>
                  </a:cubicBezTo>
                  <a:cubicBezTo>
                    <a:pt x="818" y="1837"/>
                    <a:pt x="818" y="1837"/>
                    <a:pt x="818" y="1837"/>
                  </a:cubicBezTo>
                  <a:cubicBezTo>
                    <a:pt x="818" y="1837"/>
                    <a:pt x="819" y="1837"/>
                    <a:pt x="819" y="1837"/>
                  </a:cubicBezTo>
                  <a:moveTo>
                    <a:pt x="807" y="1837"/>
                  </a:moveTo>
                  <a:cubicBezTo>
                    <a:pt x="807" y="1837"/>
                    <a:pt x="806" y="1836"/>
                    <a:pt x="806" y="1836"/>
                  </a:cubicBezTo>
                  <a:cubicBezTo>
                    <a:pt x="806" y="1837"/>
                    <a:pt x="805" y="1837"/>
                    <a:pt x="805" y="1837"/>
                  </a:cubicBezTo>
                  <a:cubicBezTo>
                    <a:pt x="805" y="1838"/>
                    <a:pt x="806" y="1838"/>
                    <a:pt x="806" y="1838"/>
                  </a:cubicBezTo>
                  <a:cubicBezTo>
                    <a:pt x="806" y="1838"/>
                    <a:pt x="807" y="1838"/>
                    <a:pt x="807" y="1837"/>
                  </a:cubicBezTo>
                  <a:moveTo>
                    <a:pt x="635" y="217"/>
                  </a:moveTo>
                  <a:cubicBezTo>
                    <a:pt x="635" y="218"/>
                    <a:pt x="634" y="218"/>
                    <a:pt x="634" y="219"/>
                  </a:cubicBezTo>
                  <a:cubicBezTo>
                    <a:pt x="634" y="219"/>
                    <a:pt x="635" y="219"/>
                    <a:pt x="635" y="220"/>
                  </a:cubicBezTo>
                  <a:cubicBezTo>
                    <a:pt x="635" y="219"/>
                    <a:pt x="636" y="219"/>
                    <a:pt x="636" y="219"/>
                  </a:cubicBezTo>
                  <a:cubicBezTo>
                    <a:pt x="636" y="218"/>
                    <a:pt x="636" y="218"/>
                    <a:pt x="635" y="217"/>
                  </a:cubicBezTo>
                  <a:moveTo>
                    <a:pt x="1130" y="220"/>
                  </a:moveTo>
                  <a:cubicBezTo>
                    <a:pt x="1129" y="220"/>
                    <a:pt x="1128" y="220"/>
                    <a:pt x="1127" y="220"/>
                  </a:cubicBezTo>
                  <a:cubicBezTo>
                    <a:pt x="1127" y="220"/>
                    <a:pt x="1127" y="220"/>
                    <a:pt x="1127" y="220"/>
                  </a:cubicBezTo>
                  <a:cubicBezTo>
                    <a:pt x="1128" y="220"/>
                    <a:pt x="1128" y="221"/>
                    <a:pt x="1129" y="221"/>
                  </a:cubicBezTo>
                  <a:cubicBezTo>
                    <a:pt x="1129" y="221"/>
                    <a:pt x="1129" y="221"/>
                    <a:pt x="1130" y="220"/>
                  </a:cubicBezTo>
                  <a:moveTo>
                    <a:pt x="1110" y="222"/>
                  </a:moveTo>
                  <a:cubicBezTo>
                    <a:pt x="1110" y="221"/>
                    <a:pt x="1109" y="221"/>
                    <a:pt x="1109" y="221"/>
                  </a:cubicBezTo>
                  <a:cubicBezTo>
                    <a:pt x="1108" y="221"/>
                    <a:pt x="1108" y="221"/>
                    <a:pt x="1108" y="222"/>
                  </a:cubicBezTo>
                  <a:cubicBezTo>
                    <a:pt x="1108" y="222"/>
                    <a:pt x="1109" y="222"/>
                    <a:pt x="1109" y="222"/>
                  </a:cubicBezTo>
                  <a:cubicBezTo>
                    <a:pt x="1110" y="222"/>
                    <a:pt x="1110" y="222"/>
                    <a:pt x="1110" y="222"/>
                  </a:cubicBezTo>
                  <a:moveTo>
                    <a:pt x="1136" y="268"/>
                  </a:moveTo>
                  <a:cubicBezTo>
                    <a:pt x="1136" y="268"/>
                    <a:pt x="1136" y="267"/>
                    <a:pt x="1137" y="267"/>
                  </a:cubicBezTo>
                  <a:cubicBezTo>
                    <a:pt x="1136" y="267"/>
                    <a:pt x="1136" y="267"/>
                    <a:pt x="1135" y="267"/>
                  </a:cubicBezTo>
                  <a:cubicBezTo>
                    <a:pt x="1135" y="267"/>
                    <a:pt x="1134" y="267"/>
                    <a:pt x="1134" y="267"/>
                  </a:cubicBezTo>
                  <a:cubicBezTo>
                    <a:pt x="1134" y="267"/>
                    <a:pt x="1134" y="267"/>
                    <a:pt x="1134" y="267"/>
                  </a:cubicBezTo>
                  <a:cubicBezTo>
                    <a:pt x="1134" y="267"/>
                    <a:pt x="1134" y="268"/>
                    <a:pt x="1134" y="268"/>
                  </a:cubicBezTo>
                  <a:cubicBezTo>
                    <a:pt x="1134" y="268"/>
                    <a:pt x="1135" y="268"/>
                    <a:pt x="1136" y="268"/>
                  </a:cubicBezTo>
                  <a:moveTo>
                    <a:pt x="351" y="252"/>
                  </a:moveTo>
                  <a:cubicBezTo>
                    <a:pt x="351" y="251"/>
                    <a:pt x="350" y="251"/>
                    <a:pt x="350" y="251"/>
                  </a:cubicBezTo>
                  <a:cubicBezTo>
                    <a:pt x="349" y="252"/>
                    <a:pt x="349" y="252"/>
                    <a:pt x="348" y="253"/>
                  </a:cubicBezTo>
                  <a:cubicBezTo>
                    <a:pt x="349" y="253"/>
                    <a:pt x="349" y="253"/>
                    <a:pt x="349" y="253"/>
                  </a:cubicBezTo>
                  <a:cubicBezTo>
                    <a:pt x="350" y="253"/>
                    <a:pt x="350" y="252"/>
                    <a:pt x="351" y="252"/>
                  </a:cubicBezTo>
                  <a:moveTo>
                    <a:pt x="1115" y="251"/>
                  </a:moveTo>
                  <a:cubicBezTo>
                    <a:pt x="1114" y="251"/>
                    <a:pt x="1113" y="250"/>
                    <a:pt x="1113" y="250"/>
                  </a:cubicBezTo>
                  <a:cubicBezTo>
                    <a:pt x="1113" y="251"/>
                    <a:pt x="1113" y="251"/>
                    <a:pt x="1112" y="252"/>
                  </a:cubicBezTo>
                  <a:cubicBezTo>
                    <a:pt x="1113" y="252"/>
                    <a:pt x="1113" y="252"/>
                    <a:pt x="1113" y="252"/>
                  </a:cubicBezTo>
                  <a:cubicBezTo>
                    <a:pt x="1114" y="252"/>
                    <a:pt x="1114" y="252"/>
                    <a:pt x="1115" y="251"/>
                  </a:cubicBezTo>
                  <a:moveTo>
                    <a:pt x="394" y="267"/>
                  </a:moveTo>
                  <a:cubicBezTo>
                    <a:pt x="394" y="267"/>
                    <a:pt x="394" y="267"/>
                    <a:pt x="393" y="267"/>
                  </a:cubicBezTo>
                  <a:cubicBezTo>
                    <a:pt x="393" y="267"/>
                    <a:pt x="393" y="267"/>
                    <a:pt x="392" y="267"/>
                  </a:cubicBezTo>
                  <a:cubicBezTo>
                    <a:pt x="393" y="267"/>
                    <a:pt x="393" y="268"/>
                    <a:pt x="393" y="268"/>
                  </a:cubicBezTo>
                  <a:cubicBezTo>
                    <a:pt x="394" y="268"/>
                    <a:pt x="395" y="268"/>
                    <a:pt x="395" y="268"/>
                  </a:cubicBezTo>
                  <a:cubicBezTo>
                    <a:pt x="396" y="268"/>
                    <a:pt x="396" y="267"/>
                    <a:pt x="396" y="267"/>
                  </a:cubicBezTo>
                  <a:cubicBezTo>
                    <a:pt x="396" y="267"/>
                    <a:pt x="396" y="267"/>
                    <a:pt x="395" y="267"/>
                  </a:cubicBezTo>
                  <a:cubicBezTo>
                    <a:pt x="395" y="267"/>
                    <a:pt x="395" y="267"/>
                    <a:pt x="394" y="267"/>
                  </a:cubicBezTo>
                  <a:moveTo>
                    <a:pt x="1172" y="267"/>
                  </a:moveTo>
                  <a:cubicBezTo>
                    <a:pt x="1172" y="266"/>
                    <a:pt x="1172" y="266"/>
                    <a:pt x="1171" y="266"/>
                  </a:cubicBezTo>
                  <a:cubicBezTo>
                    <a:pt x="1171" y="266"/>
                    <a:pt x="1170" y="266"/>
                    <a:pt x="1169" y="267"/>
                  </a:cubicBezTo>
                  <a:cubicBezTo>
                    <a:pt x="1169" y="267"/>
                    <a:pt x="1169" y="267"/>
                    <a:pt x="1169" y="267"/>
                  </a:cubicBezTo>
                  <a:cubicBezTo>
                    <a:pt x="1170" y="268"/>
                    <a:pt x="1172" y="267"/>
                    <a:pt x="1172" y="267"/>
                  </a:cubicBezTo>
                  <a:moveTo>
                    <a:pt x="368" y="267"/>
                  </a:moveTo>
                  <a:cubicBezTo>
                    <a:pt x="368" y="267"/>
                    <a:pt x="369" y="267"/>
                    <a:pt x="370" y="267"/>
                  </a:cubicBezTo>
                  <a:cubicBezTo>
                    <a:pt x="370" y="267"/>
                    <a:pt x="370" y="266"/>
                    <a:pt x="370" y="266"/>
                  </a:cubicBezTo>
                  <a:cubicBezTo>
                    <a:pt x="369" y="266"/>
                    <a:pt x="368" y="266"/>
                    <a:pt x="366" y="266"/>
                  </a:cubicBezTo>
                  <a:cubicBezTo>
                    <a:pt x="367" y="266"/>
                    <a:pt x="367" y="267"/>
                    <a:pt x="367" y="267"/>
                  </a:cubicBezTo>
                  <a:cubicBezTo>
                    <a:pt x="367" y="267"/>
                    <a:pt x="367" y="267"/>
                    <a:pt x="368" y="267"/>
                  </a:cubicBezTo>
                  <a:moveTo>
                    <a:pt x="1158" y="249"/>
                  </a:moveTo>
                  <a:cubicBezTo>
                    <a:pt x="1157" y="249"/>
                    <a:pt x="1157" y="249"/>
                    <a:pt x="1156" y="248"/>
                  </a:cubicBezTo>
                  <a:cubicBezTo>
                    <a:pt x="1156" y="248"/>
                    <a:pt x="1156" y="249"/>
                    <a:pt x="1155" y="249"/>
                  </a:cubicBezTo>
                  <a:cubicBezTo>
                    <a:pt x="1155" y="250"/>
                    <a:pt x="1155" y="250"/>
                    <a:pt x="1157" y="250"/>
                  </a:cubicBezTo>
                  <a:cubicBezTo>
                    <a:pt x="1157" y="250"/>
                    <a:pt x="1157" y="250"/>
                    <a:pt x="1158" y="249"/>
                  </a:cubicBezTo>
                  <a:moveTo>
                    <a:pt x="597" y="249"/>
                  </a:moveTo>
                  <a:cubicBezTo>
                    <a:pt x="598" y="249"/>
                    <a:pt x="598" y="249"/>
                    <a:pt x="599" y="249"/>
                  </a:cubicBezTo>
                  <a:cubicBezTo>
                    <a:pt x="599" y="249"/>
                    <a:pt x="599" y="249"/>
                    <a:pt x="599" y="249"/>
                  </a:cubicBezTo>
                  <a:cubicBezTo>
                    <a:pt x="598" y="249"/>
                    <a:pt x="597" y="249"/>
                    <a:pt x="596" y="249"/>
                  </a:cubicBezTo>
                  <a:cubicBezTo>
                    <a:pt x="596" y="249"/>
                    <a:pt x="596" y="249"/>
                    <a:pt x="596" y="249"/>
                  </a:cubicBezTo>
                  <a:cubicBezTo>
                    <a:pt x="597" y="249"/>
                    <a:pt x="597" y="249"/>
                    <a:pt x="597" y="249"/>
                  </a:cubicBezTo>
                  <a:moveTo>
                    <a:pt x="357" y="267"/>
                  </a:moveTo>
                  <a:cubicBezTo>
                    <a:pt x="358" y="267"/>
                    <a:pt x="358" y="267"/>
                    <a:pt x="359" y="267"/>
                  </a:cubicBezTo>
                  <a:cubicBezTo>
                    <a:pt x="359" y="267"/>
                    <a:pt x="359" y="266"/>
                    <a:pt x="359" y="266"/>
                  </a:cubicBezTo>
                  <a:cubicBezTo>
                    <a:pt x="358" y="266"/>
                    <a:pt x="357" y="266"/>
                    <a:pt x="356" y="266"/>
                  </a:cubicBezTo>
                  <a:cubicBezTo>
                    <a:pt x="356" y="266"/>
                    <a:pt x="356" y="267"/>
                    <a:pt x="356" y="267"/>
                  </a:cubicBezTo>
                  <a:cubicBezTo>
                    <a:pt x="357" y="267"/>
                    <a:pt x="357" y="267"/>
                    <a:pt x="357" y="267"/>
                  </a:cubicBezTo>
                  <a:moveTo>
                    <a:pt x="1125" y="262"/>
                  </a:moveTo>
                  <a:cubicBezTo>
                    <a:pt x="1126" y="262"/>
                    <a:pt x="1126" y="262"/>
                    <a:pt x="1127" y="262"/>
                  </a:cubicBezTo>
                  <a:cubicBezTo>
                    <a:pt x="1127" y="262"/>
                    <a:pt x="1127" y="261"/>
                    <a:pt x="1127" y="261"/>
                  </a:cubicBezTo>
                  <a:cubicBezTo>
                    <a:pt x="1126" y="261"/>
                    <a:pt x="1125" y="261"/>
                    <a:pt x="1124" y="261"/>
                  </a:cubicBezTo>
                  <a:cubicBezTo>
                    <a:pt x="1124" y="261"/>
                    <a:pt x="1124" y="262"/>
                    <a:pt x="1124" y="262"/>
                  </a:cubicBezTo>
                  <a:cubicBezTo>
                    <a:pt x="1125" y="262"/>
                    <a:pt x="1125" y="262"/>
                    <a:pt x="1125" y="262"/>
                  </a:cubicBezTo>
                  <a:moveTo>
                    <a:pt x="669" y="279"/>
                  </a:moveTo>
                  <a:cubicBezTo>
                    <a:pt x="669" y="278"/>
                    <a:pt x="670" y="278"/>
                    <a:pt x="670" y="277"/>
                  </a:cubicBezTo>
                  <a:cubicBezTo>
                    <a:pt x="669" y="277"/>
                    <a:pt x="669" y="277"/>
                    <a:pt x="669" y="276"/>
                  </a:cubicBezTo>
                  <a:cubicBezTo>
                    <a:pt x="669" y="276"/>
                    <a:pt x="668" y="277"/>
                    <a:pt x="668" y="277"/>
                  </a:cubicBezTo>
                  <a:cubicBezTo>
                    <a:pt x="668" y="277"/>
                    <a:pt x="668" y="278"/>
                    <a:pt x="669" y="279"/>
                  </a:cubicBezTo>
                  <a:moveTo>
                    <a:pt x="474" y="259"/>
                  </a:moveTo>
                  <a:cubicBezTo>
                    <a:pt x="475" y="258"/>
                    <a:pt x="476" y="258"/>
                    <a:pt x="476" y="258"/>
                  </a:cubicBezTo>
                  <a:cubicBezTo>
                    <a:pt x="476" y="258"/>
                    <a:pt x="476" y="257"/>
                    <a:pt x="476" y="257"/>
                  </a:cubicBezTo>
                  <a:cubicBezTo>
                    <a:pt x="476" y="257"/>
                    <a:pt x="475" y="257"/>
                    <a:pt x="474" y="258"/>
                  </a:cubicBezTo>
                  <a:cubicBezTo>
                    <a:pt x="474" y="258"/>
                    <a:pt x="474" y="258"/>
                    <a:pt x="474" y="258"/>
                  </a:cubicBezTo>
                  <a:cubicBezTo>
                    <a:pt x="474" y="259"/>
                    <a:pt x="474" y="259"/>
                    <a:pt x="474" y="259"/>
                  </a:cubicBezTo>
                  <a:moveTo>
                    <a:pt x="1093" y="281"/>
                  </a:moveTo>
                  <a:cubicBezTo>
                    <a:pt x="1092" y="280"/>
                    <a:pt x="1091" y="280"/>
                    <a:pt x="1091" y="280"/>
                  </a:cubicBezTo>
                  <a:cubicBezTo>
                    <a:pt x="1091" y="280"/>
                    <a:pt x="1090" y="281"/>
                    <a:pt x="1090" y="281"/>
                  </a:cubicBezTo>
                  <a:cubicBezTo>
                    <a:pt x="1090" y="282"/>
                    <a:pt x="1091" y="282"/>
                    <a:pt x="1091" y="282"/>
                  </a:cubicBezTo>
                  <a:cubicBezTo>
                    <a:pt x="1092" y="282"/>
                    <a:pt x="1092" y="281"/>
                    <a:pt x="1093" y="281"/>
                  </a:cubicBezTo>
                  <a:moveTo>
                    <a:pt x="755" y="284"/>
                  </a:moveTo>
                  <a:cubicBezTo>
                    <a:pt x="756" y="284"/>
                    <a:pt x="756" y="283"/>
                    <a:pt x="756" y="283"/>
                  </a:cubicBezTo>
                  <a:cubicBezTo>
                    <a:pt x="756" y="283"/>
                    <a:pt x="755" y="282"/>
                    <a:pt x="755" y="282"/>
                  </a:cubicBezTo>
                  <a:cubicBezTo>
                    <a:pt x="755" y="282"/>
                    <a:pt x="754" y="282"/>
                    <a:pt x="754" y="283"/>
                  </a:cubicBezTo>
                  <a:cubicBezTo>
                    <a:pt x="754" y="283"/>
                    <a:pt x="755" y="284"/>
                    <a:pt x="755" y="284"/>
                  </a:cubicBezTo>
                  <a:moveTo>
                    <a:pt x="465" y="255"/>
                  </a:moveTo>
                  <a:cubicBezTo>
                    <a:pt x="465" y="255"/>
                    <a:pt x="466" y="255"/>
                    <a:pt x="467" y="255"/>
                  </a:cubicBezTo>
                  <a:cubicBezTo>
                    <a:pt x="467" y="255"/>
                    <a:pt x="467" y="255"/>
                    <a:pt x="467" y="254"/>
                  </a:cubicBezTo>
                  <a:cubicBezTo>
                    <a:pt x="466" y="254"/>
                    <a:pt x="465" y="254"/>
                    <a:pt x="463" y="254"/>
                  </a:cubicBezTo>
                  <a:cubicBezTo>
                    <a:pt x="464" y="255"/>
                    <a:pt x="464" y="255"/>
                    <a:pt x="464" y="255"/>
                  </a:cubicBezTo>
                  <a:cubicBezTo>
                    <a:pt x="464" y="255"/>
                    <a:pt x="464" y="255"/>
                    <a:pt x="465" y="255"/>
                  </a:cubicBezTo>
                  <a:moveTo>
                    <a:pt x="1102" y="258"/>
                  </a:moveTo>
                  <a:cubicBezTo>
                    <a:pt x="1101" y="258"/>
                    <a:pt x="1101" y="258"/>
                    <a:pt x="1101" y="258"/>
                  </a:cubicBezTo>
                  <a:cubicBezTo>
                    <a:pt x="1100" y="258"/>
                    <a:pt x="1100" y="258"/>
                    <a:pt x="1099" y="259"/>
                  </a:cubicBezTo>
                  <a:cubicBezTo>
                    <a:pt x="1099" y="259"/>
                    <a:pt x="1100" y="260"/>
                    <a:pt x="1100" y="260"/>
                  </a:cubicBezTo>
                  <a:cubicBezTo>
                    <a:pt x="1101" y="260"/>
                    <a:pt x="1101" y="259"/>
                    <a:pt x="1102" y="258"/>
                  </a:cubicBezTo>
                  <a:moveTo>
                    <a:pt x="812" y="286"/>
                  </a:moveTo>
                  <a:cubicBezTo>
                    <a:pt x="812" y="286"/>
                    <a:pt x="813" y="285"/>
                    <a:pt x="813" y="285"/>
                  </a:cubicBezTo>
                  <a:cubicBezTo>
                    <a:pt x="812" y="285"/>
                    <a:pt x="812" y="284"/>
                    <a:pt x="812" y="284"/>
                  </a:cubicBezTo>
                  <a:cubicBezTo>
                    <a:pt x="812" y="284"/>
                    <a:pt x="811" y="284"/>
                    <a:pt x="811" y="285"/>
                  </a:cubicBezTo>
                  <a:cubicBezTo>
                    <a:pt x="811" y="285"/>
                    <a:pt x="811" y="286"/>
                    <a:pt x="812" y="286"/>
                  </a:cubicBezTo>
                  <a:moveTo>
                    <a:pt x="667" y="270"/>
                  </a:moveTo>
                  <a:cubicBezTo>
                    <a:pt x="667" y="271"/>
                    <a:pt x="666" y="271"/>
                    <a:pt x="666" y="271"/>
                  </a:cubicBezTo>
                  <a:cubicBezTo>
                    <a:pt x="667" y="271"/>
                    <a:pt x="667" y="272"/>
                    <a:pt x="668" y="272"/>
                  </a:cubicBezTo>
                  <a:cubicBezTo>
                    <a:pt x="668" y="272"/>
                    <a:pt x="669" y="272"/>
                    <a:pt x="669" y="272"/>
                  </a:cubicBezTo>
                  <a:cubicBezTo>
                    <a:pt x="669" y="272"/>
                    <a:pt x="669" y="271"/>
                    <a:pt x="669" y="271"/>
                  </a:cubicBezTo>
                  <a:cubicBezTo>
                    <a:pt x="668" y="271"/>
                    <a:pt x="668" y="271"/>
                    <a:pt x="667" y="270"/>
                  </a:cubicBezTo>
                  <a:moveTo>
                    <a:pt x="1170" y="262"/>
                  </a:moveTo>
                  <a:cubicBezTo>
                    <a:pt x="1170" y="262"/>
                    <a:pt x="1171" y="261"/>
                    <a:pt x="1171" y="261"/>
                  </a:cubicBezTo>
                  <a:cubicBezTo>
                    <a:pt x="1171" y="261"/>
                    <a:pt x="1170" y="260"/>
                    <a:pt x="1170" y="260"/>
                  </a:cubicBezTo>
                  <a:cubicBezTo>
                    <a:pt x="1170" y="260"/>
                    <a:pt x="1169" y="260"/>
                    <a:pt x="1169" y="261"/>
                  </a:cubicBezTo>
                  <a:cubicBezTo>
                    <a:pt x="1169" y="261"/>
                    <a:pt x="1169" y="262"/>
                    <a:pt x="1170" y="262"/>
                  </a:cubicBezTo>
                  <a:moveTo>
                    <a:pt x="763" y="289"/>
                  </a:moveTo>
                  <a:cubicBezTo>
                    <a:pt x="762" y="289"/>
                    <a:pt x="762" y="288"/>
                    <a:pt x="761" y="288"/>
                  </a:cubicBezTo>
                  <a:cubicBezTo>
                    <a:pt x="761" y="288"/>
                    <a:pt x="760" y="289"/>
                    <a:pt x="760" y="289"/>
                  </a:cubicBezTo>
                  <a:cubicBezTo>
                    <a:pt x="761" y="289"/>
                    <a:pt x="761" y="290"/>
                    <a:pt x="762" y="290"/>
                  </a:cubicBezTo>
                  <a:cubicBezTo>
                    <a:pt x="762" y="290"/>
                    <a:pt x="762" y="289"/>
                    <a:pt x="763" y="289"/>
                  </a:cubicBezTo>
                  <a:moveTo>
                    <a:pt x="1180" y="275"/>
                  </a:moveTo>
                  <a:cubicBezTo>
                    <a:pt x="1180" y="275"/>
                    <a:pt x="1181" y="275"/>
                    <a:pt x="1181" y="275"/>
                  </a:cubicBezTo>
                  <a:cubicBezTo>
                    <a:pt x="1181" y="274"/>
                    <a:pt x="1180" y="274"/>
                    <a:pt x="1180" y="274"/>
                  </a:cubicBezTo>
                  <a:cubicBezTo>
                    <a:pt x="1180" y="274"/>
                    <a:pt x="1179" y="274"/>
                    <a:pt x="1178" y="275"/>
                  </a:cubicBezTo>
                  <a:cubicBezTo>
                    <a:pt x="1179" y="275"/>
                    <a:pt x="1179" y="275"/>
                    <a:pt x="1180" y="275"/>
                  </a:cubicBezTo>
                  <a:moveTo>
                    <a:pt x="1145" y="241"/>
                  </a:moveTo>
                  <a:cubicBezTo>
                    <a:pt x="1145" y="240"/>
                    <a:pt x="1144" y="240"/>
                    <a:pt x="1144" y="240"/>
                  </a:cubicBezTo>
                  <a:cubicBezTo>
                    <a:pt x="1143" y="240"/>
                    <a:pt x="1143" y="241"/>
                    <a:pt x="1143" y="241"/>
                  </a:cubicBezTo>
                  <a:cubicBezTo>
                    <a:pt x="1143" y="241"/>
                    <a:pt x="1144" y="241"/>
                    <a:pt x="1144" y="242"/>
                  </a:cubicBezTo>
                  <a:cubicBezTo>
                    <a:pt x="1144" y="242"/>
                    <a:pt x="1145" y="241"/>
                    <a:pt x="1145" y="241"/>
                  </a:cubicBezTo>
                  <a:moveTo>
                    <a:pt x="511" y="271"/>
                  </a:moveTo>
                  <a:cubicBezTo>
                    <a:pt x="510" y="271"/>
                    <a:pt x="510" y="271"/>
                    <a:pt x="509" y="271"/>
                  </a:cubicBezTo>
                  <a:cubicBezTo>
                    <a:pt x="509" y="271"/>
                    <a:pt x="509" y="272"/>
                    <a:pt x="509" y="272"/>
                  </a:cubicBezTo>
                  <a:cubicBezTo>
                    <a:pt x="510" y="272"/>
                    <a:pt x="511" y="272"/>
                    <a:pt x="512" y="272"/>
                  </a:cubicBezTo>
                  <a:cubicBezTo>
                    <a:pt x="512" y="272"/>
                    <a:pt x="512" y="272"/>
                    <a:pt x="512" y="271"/>
                  </a:cubicBezTo>
                  <a:cubicBezTo>
                    <a:pt x="511" y="271"/>
                    <a:pt x="511" y="271"/>
                    <a:pt x="511" y="271"/>
                  </a:cubicBezTo>
                  <a:moveTo>
                    <a:pt x="550" y="239"/>
                  </a:moveTo>
                  <a:cubicBezTo>
                    <a:pt x="550" y="239"/>
                    <a:pt x="549" y="239"/>
                    <a:pt x="549" y="239"/>
                  </a:cubicBezTo>
                  <a:cubicBezTo>
                    <a:pt x="549" y="239"/>
                    <a:pt x="548" y="239"/>
                    <a:pt x="548" y="239"/>
                  </a:cubicBezTo>
                  <a:cubicBezTo>
                    <a:pt x="548" y="239"/>
                    <a:pt x="549" y="240"/>
                    <a:pt x="550" y="240"/>
                  </a:cubicBezTo>
                  <a:cubicBezTo>
                    <a:pt x="550" y="240"/>
                    <a:pt x="550" y="240"/>
                    <a:pt x="551" y="240"/>
                  </a:cubicBezTo>
                  <a:cubicBezTo>
                    <a:pt x="551" y="240"/>
                    <a:pt x="551" y="239"/>
                    <a:pt x="552" y="239"/>
                  </a:cubicBezTo>
                  <a:cubicBezTo>
                    <a:pt x="551" y="239"/>
                    <a:pt x="551" y="239"/>
                    <a:pt x="551" y="239"/>
                  </a:cubicBezTo>
                  <a:cubicBezTo>
                    <a:pt x="551" y="239"/>
                    <a:pt x="550" y="239"/>
                    <a:pt x="550" y="239"/>
                  </a:cubicBezTo>
                  <a:moveTo>
                    <a:pt x="1218" y="1182"/>
                  </a:moveTo>
                  <a:cubicBezTo>
                    <a:pt x="1217" y="1183"/>
                    <a:pt x="1217" y="1183"/>
                    <a:pt x="1217" y="1184"/>
                  </a:cubicBezTo>
                  <a:cubicBezTo>
                    <a:pt x="1217" y="1184"/>
                    <a:pt x="1218" y="1184"/>
                    <a:pt x="1218" y="1184"/>
                  </a:cubicBezTo>
                  <a:cubicBezTo>
                    <a:pt x="1218" y="1184"/>
                    <a:pt x="1219" y="1184"/>
                    <a:pt x="1219" y="1183"/>
                  </a:cubicBezTo>
                  <a:cubicBezTo>
                    <a:pt x="1219" y="1183"/>
                    <a:pt x="1218" y="1183"/>
                    <a:pt x="1218" y="1182"/>
                  </a:cubicBezTo>
                  <a:moveTo>
                    <a:pt x="438" y="266"/>
                  </a:moveTo>
                  <a:cubicBezTo>
                    <a:pt x="439" y="266"/>
                    <a:pt x="440" y="265"/>
                    <a:pt x="440" y="265"/>
                  </a:cubicBezTo>
                  <a:cubicBezTo>
                    <a:pt x="440" y="265"/>
                    <a:pt x="439" y="264"/>
                    <a:pt x="439" y="264"/>
                  </a:cubicBezTo>
                  <a:cubicBezTo>
                    <a:pt x="439" y="264"/>
                    <a:pt x="438" y="265"/>
                    <a:pt x="438" y="265"/>
                  </a:cubicBezTo>
                  <a:cubicBezTo>
                    <a:pt x="438" y="265"/>
                    <a:pt x="438" y="266"/>
                    <a:pt x="438" y="266"/>
                  </a:cubicBezTo>
                  <a:moveTo>
                    <a:pt x="780" y="286"/>
                  </a:moveTo>
                  <a:cubicBezTo>
                    <a:pt x="780" y="286"/>
                    <a:pt x="779" y="286"/>
                    <a:pt x="779" y="286"/>
                  </a:cubicBezTo>
                  <a:cubicBezTo>
                    <a:pt x="780" y="287"/>
                    <a:pt x="780" y="287"/>
                    <a:pt x="781" y="288"/>
                  </a:cubicBezTo>
                  <a:cubicBezTo>
                    <a:pt x="781" y="287"/>
                    <a:pt x="781" y="287"/>
                    <a:pt x="781" y="287"/>
                  </a:cubicBezTo>
                  <a:cubicBezTo>
                    <a:pt x="781" y="286"/>
                    <a:pt x="780" y="286"/>
                    <a:pt x="780" y="286"/>
                  </a:cubicBezTo>
                  <a:moveTo>
                    <a:pt x="576" y="265"/>
                  </a:moveTo>
                  <a:cubicBezTo>
                    <a:pt x="576" y="265"/>
                    <a:pt x="577" y="264"/>
                    <a:pt x="577" y="264"/>
                  </a:cubicBezTo>
                  <a:cubicBezTo>
                    <a:pt x="577" y="264"/>
                    <a:pt x="576" y="263"/>
                    <a:pt x="576" y="263"/>
                  </a:cubicBezTo>
                  <a:cubicBezTo>
                    <a:pt x="576" y="263"/>
                    <a:pt x="575" y="264"/>
                    <a:pt x="575" y="264"/>
                  </a:cubicBezTo>
                  <a:cubicBezTo>
                    <a:pt x="575" y="264"/>
                    <a:pt x="575" y="265"/>
                    <a:pt x="576" y="265"/>
                  </a:cubicBezTo>
                  <a:moveTo>
                    <a:pt x="552" y="261"/>
                  </a:moveTo>
                  <a:cubicBezTo>
                    <a:pt x="553" y="261"/>
                    <a:pt x="553" y="261"/>
                    <a:pt x="553" y="260"/>
                  </a:cubicBezTo>
                  <a:cubicBezTo>
                    <a:pt x="553" y="260"/>
                    <a:pt x="553" y="260"/>
                    <a:pt x="552" y="260"/>
                  </a:cubicBezTo>
                  <a:cubicBezTo>
                    <a:pt x="552" y="260"/>
                    <a:pt x="551" y="260"/>
                    <a:pt x="551" y="261"/>
                  </a:cubicBezTo>
                  <a:cubicBezTo>
                    <a:pt x="551" y="261"/>
                    <a:pt x="552" y="261"/>
                    <a:pt x="552" y="261"/>
                  </a:cubicBezTo>
                  <a:moveTo>
                    <a:pt x="524" y="260"/>
                  </a:moveTo>
                  <a:cubicBezTo>
                    <a:pt x="525" y="260"/>
                    <a:pt x="526" y="260"/>
                    <a:pt x="526" y="260"/>
                  </a:cubicBezTo>
                  <a:cubicBezTo>
                    <a:pt x="526" y="259"/>
                    <a:pt x="526" y="259"/>
                    <a:pt x="526" y="259"/>
                  </a:cubicBezTo>
                  <a:cubicBezTo>
                    <a:pt x="525" y="259"/>
                    <a:pt x="524" y="259"/>
                    <a:pt x="524" y="259"/>
                  </a:cubicBezTo>
                  <a:cubicBezTo>
                    <a:pt x="524" y="260"/>
                    <a:pt x="524" y="260"/>
                    <a:pt x="524" y="260"/>
                  </a:cubicBezTo>
                  <a:moveTo>
                    <a:pt x="945" y="288"/>
                  </a:moveTo>
                  <a:cubicBezTo>
                    <a:pt x="946" y="288"/>
                    <a:pt x="946" y="288"/>
                    <a:pt x="947" y="287"/>
                  </a:cubicBezTo>
                  <a:cubicBezTo>
                    <a:pt x="947" y="287"/>
                    <a:pt x="946" y="287"/>
                    <a:pt x="946" y="287"/>
                  </a:cubicBezTo>
                  <a:cubicBezTo>
                    <a:pt x="946" y="287"/>
                    <a:pt x="945" y="287"/>
                    <a:pt x="944" y="287"/>
                  </a:cubicBezTo>
                  <a:cubicBezTo>
                    <a:pt x="945" y="287"/>
                    <a:pt x="945" y="288"/>
                    <a:pt x="945" y="288"/>
                  </a:cubicBezTo>
                  <a:moveTo>
                    <a:pt x="251" y="271"/>
                  </a:moveTo>
                  <a:cubicBezTo>
                    <a:pt x="251" y="270"/>
                    <a:pt x="252" y="270"/>
                    <a:pt x="252" y="270"/>
                  </a:cubicBezTo>
                  <a:cubicBezTo>
                    <a:pt x="252" y="270"/>
                    <a:pt x="251" y="270"/>
                    <a:pt x="251" y="270"/>
                  </a:cubicBezTo>
                  <a:cubicBezTo>
                    <a:pt x="251" y="270"/>
                    <a:pt x="250" y="270"/>
                    <a:pt x="249" y="270"/>
                  </a:cubicBezTo>
                  <a:cubicBezTo>
                    <a:pt x="250" y="270"/>
                    <a:pt x="250" y="270"/>
                    <a:pt x="251" y="271"/>
                  </a:cubicBezTo>
                  <a:moveTo>
                    <a:pt x="1166" y="260"/>
                  </a:moveTo>
                  <a:cubicBezTo>
                    <a:pt x="1166" y="260"/>
                    <a:pt x="1166" y="261"/>
                    <a:pt x="1165" y="262"/>
                  </a:cubicBezTo>
                  <a:cubicBezTo>
                    <a:pt x="1165" y="262"/>
                    <a:pt x="1166" y="262"/>
                    <a:pt x="1166" y="262"/>
                  </a:cubicBezTo>
                  <a:cubicBezTo>
                    <a:pt x="1166" y="262"/>
                    <a:pt x="1167" y="261"/>
                    <a:pt x="1167" y="261"/>
                  </a:cubicBezTo>
                  <a:cubicBezTo>
                    <a:pt x="1167" y="261"/>
                    <a:pt x="1167" y="260"/>
                    <a:pt x="1166" y="260"/>
                  </a:cubicBezTo>
                  <a:moveTo>
                    <a:pt x="777" y="286"/>
                  </a:moveTo>
                  <a:cubicBezTo>
                    <a:pt x="777" y="286"/>
                    <a:pt x="777" y="286"/>
                    <a:pt x="776" y="286"/>
                  </a:cubicBezTo>
                  <a:cubicBezTo>
                    <a:pt x="777" y="287"/>
                    <a:pt x="777" y="287"/>
                    <a:pt x="778" y="288"/>
                  </a:cubicBezTo>
                  <a:cubicBezTo>
                    <a:pt x="778" y="287"/>
                    <a:pt x="778" y="287"/>
                    <a:pt x="778" y="287"/>
                  </a:cubicBezTo>
                  <a:cubicBezTo>
                    <a:pt x="778" y="286"/>
                    <a:pt x="778" y="286"/>
                    <a:pt x="777" y="286"/>
                  </a:cubicBezTo>
                  <a:moveTo>
                    <a:pt x="1084" y="286"/>
                  </a:moveTo>
                  <a:cubicBezTo>
                    <a:pt x="1083" y="285"/>
                    <a:pt x="1083" y="284"/>
                    <a:pt x="1083" y="284"/>
                  </a:cubicBezTo>
                  <a:cubicBezTo>
                    <a:pt x="1083" y="285"/>
                    <a:pt x="1083" y="285"/>
                    <a:pt x="1083" y="285"/>
                  </a:cubicBezTo>
                  <a:cubicBezTo>
                    <a:pt x="1082" y="286"/>
                    <a:pt x="1083" y="286"/>
                    <a:pt x="1083" y="287"/>
                  </a:cubicBezTo>
                  <a:cubicBezTo>
                    <a:pt x="1083" y="286"/>
                    <a:pt x="1083" y="286"/>
                    <a:pt x="1084" y="286"/>
                  </a:cubicBezTo>
                  <a:moveTo>
                    <a:pt x="347" y="253"/>
                  </a:moveTo>
                  <a:cubicBezTo>
                    <a:pt x="346" y="253"/>
                    <a:pt x="346" y="254"/>
                    <a:pt x="346" y="254"/>
                  </a:cubicBezTo>
                  <a:cubicBezTo>
                    <a:pt x="346" y="254"/>
                    <a:pt x="347" y="255"/>
                    <a:pt x="347" y="255"/>
                  </a:cubicBezTo>
                  <a:cubicBezTo>
                    <a:pt x="347" y="255"/>
                    <a:pt x="348" y="255"/>
                    <a:pt x="348" y="254"/>
                  </a:cubicBezTo>
                  <a:cubicBezTo>
                    <a:pt x="348" y="254"/>
                    <a:pt x="347" y="254"/>
                    <a:pt x="347" y="253"/>
                  </a:cubicBezTo>
                  <a:moveTo>
                    <a:pt x="485" y="254"/>
                  </a:moveTo>
                  <a:cubicBezTo>
                    <a:pt x="486" y="254"/>
                    <a:pt x="487" y="254"/>
                    <a:pt x="487" y="254"/>
                  </a:cubicBezTo>
                  <a:cubicBezTo>
                    <a:pt x="487" y="254"/>
                    <a:pt x="487" y="253"/>
                    <a:pt x="486" y="253"/>
                  </a:cubicBezTo>
                  <a:cubicBezTo>
                    <a:pt x="486" y="253"/>
                    <a:pt x="485" y="253"/>
                    <a:pt x="485" y="254"/>
                  </a:cubicBezTo>
                  <a:cubicBezTo>
                    <a:pt x="485" y="254"/>
                    <a:pt x="485" y="254"/>
                    <a:pt x="485" y="254"/>
                  </a:cubicBezTo>
                  <a:moveTo>
                    <a:pt x="863" y="1833"/>
                  </a:moveTo>
                  <a:cubicBezTo>
                    <a:pt x="864" y="1832"/>
                    <a:pt x="864" y="1832"/>
                    <a:pt x="864" y="1832"/>
                  </a:cubicBezTo>
                  <a:cubicBezTo>
                    <a:pt x="864" y="1832"/>
                    <a:pt x="864" y="1831"/>
                    <a:pt x="863" y="1831"/>
                  </a:cubicBezTo>
                  <a:cubicBezTo>
                    <a:pt x="863" y="1832"/>
                    <a:pt x="862" y="1832"/>
                    <a:pt x="862" y="1832"/>
                  </a:cubicBezTo>
                  <a:cubicBezTo>
                    <a:pt x="862" y="1832"/>
                    <a:pt x="863" y="1832"/>
                    <a:pt x="863" y="1833"/>
                  </a:cubicBezTo>
                  <a:moveTo>
                    <a:pt x="590" y="236"/>
                  </a:moveTo>
                  <a:cubicBezTo>
                    <a:pt x="589" y="236"/>
                    <a:pt x="589" y="236"/>
                    <a:pt x="588" y="235"/>
                  </a:cubicBezTo>
                  <a:cubicBezTo>
                    <a:pt x="588" y="235"/>
                    <a:pt x="588" y="236"/>
                    <a:pt x="588" y="236"/>
                  </a:cubicBezTo>
                  <a:cubicBezTo>
                    <a:pt x="588" y="236"/>
                    <a:pt x="589" y="237"/>
                    <a:pt x="589" y="237"/>
                  </a:cubicBezTo>
                  <a:cubicBezTo>
                    <a:pt x="589" y="237"/>
                    <a:pt x="590" y="237"/>
                    <a:pt x="590" y="236"/>
                  </a:cubicBezTo>
                  <a:moveTo>
                    <a:pt x="671" y="270"/>
                  </a:moveTo>
                  <a:cubicBezTo>
                    <a:pt x="672" y="269"/>
                    <a:pt x="673" y="269"/>
                    <a:pt x="673" y="269"/>
                  </a:cubicBezTo>
                  <a:cubicBezTo>
                    <a:pt x="673" y="269"/>
                    <a:pt x="673" y="269"/>
                    <a:pt x="673" y="269"/>
                  </a:cubicBezTo>
                  <a:cubicBezTo>
                    <a:pt x="672" y="269"/>
                    <a:pt x="671" y="269"/>
                    <a:pt x="671" y="269"/>
                  </a:cubicBezTo>
                  <a:cubicBezTo>
                    <a:pt x="671" y="269"/>
                    <a:pt x="671" y="270"/>
                    <a:pt x="671" y="270"/>
                  </a:cubicBezTo>
                  <a:moveTo>
                    <a:pt x="738" y="1837"/>
                  </a:moveTo>
                  <a:cubicBezTo>
                    <a:pt x="737" y="1836"/>
                    <a:pt x="737" y="1836"/>
                    <a:pt x="736" y="1835"/>
                  </a:cubicBezTo>
                  <a:cubicBezTo>
                    <a:pt x="736" y="1836"/>
                    <a:pt x="736" y="1836"/>
                    <a:pt x="736" y="1836"/>
                  </a:cubicBezTo>
                  <a:cubicBezTo>
                    <a:pt x="736" y="1837"/>
                    <a:pt x="737" y="1837"/>
                    <a:pt x="737" y="1837"/>
                  </a:cubicBezTo>
                  <a:cubicBezTo>
                    <a:pt x="737" y="1837"/>
                    <a:pt x="738" y="1837"/>
                    <a:pt x="738" y="1837"/>
                  </a:cubicBezTo>
                  <a:moveTo>
                    <a:pt x="487" y="270"/>
                  </a:moveTo>
                  <a:cubicBezTo>
                    <a:pt x="486" y="271"/>
                    <a:pt x="486" y="271"/>
                    <a:pt x="485" y="271"/>
                  </a:cubicBezTo>
                  <a:cubicBezTo>
                    <a:pt x="486" y="271"/>
                    <a:pt x="486" y="271"/>
                    <a:pt x="487" y="271"/>
                  </a:cubicBezTo>
                  <a:cubicBezTo>
                    <a:pt x="487" y="271"/>
                    <a:pt x="488" y="271"/>
                    <a:pt x="488" y="271"/>
                  </a:cubicBezTo>
                  <a:cubicBezTo>
                    <a:pt x="488" y="271"/>
                    <a:pt x="487" y="271"/>
                    <a:pt x="487" y="270"/>
                  </a:cubicBezTo>
                  <a:moveTo>
                    <a:pt x="508" y="1835"/>
                  </a:moveTo>
                  <a:cubicBezTo>
                    <a:pt x="507" y="1835"/>
                    <a:pt x="507" y="1836"/>
                    <a:pt x="507" y="1836"/>
                  </a:cubicBezTo>
                  <a:cubicBezTo>
                    <a:pt x="507" y="1836"/>
                    <a:pt x="507" y="1836"/>
                    <a:pt x="508" y="1836"/>
                  </a:cubicBezTo>
                  <a:cubicBezTo>
                    <a:pt x="508" y="1836"/>
                    <a:pt x="509" y="1836"/>
                    <a:pt x="509" y="1836"/>
                  </a:cubicBezTo>
                  <a:cubicBezTo>
                    <a:pt x="509" y="1835"/>
                    <a:pt x="508" y="1835"/>
                    <a:pt x="508" y="1835"/>
                  </a:cubicBezTo>
                  <a:moveTo>
                    <a:pt x="562" y="255"/>
                  </a:moveTo>
                  <a:cubicBezTo>
                    <a:pt x="562" y="255"/>
                    <a:pt x="561" y="256"/>
                    <a:pt x="561" y="256"/>
                  </a:cubicBezTo>
                  <a:cubicBezTo>
                    <a:pt x="561" y="256"/>
                    <a:pt x="562" y="257"/>
                    <a:pt x="562" y="257"/>
                  </a:cubicBezTo>
                  <a:cubicBezTo>
                    <a:pt x="562" y="257"/>
                    <a:pt x="563" y="257"/>
                    <a:pt x="563" y="256"/>
                  </a:cubicBezTo>
                  <a:cubicBezTo>
                    <a:pt x="563" y="256"/>
                    <a:pt x="562" y="256"/>
                    <a:pt x="562" y="255"/>
                  </a:cubicBezTo>
                  <a:moveTo>
                    <a:pt x="636" y="280"/>
                  </a:moveTo>
                  <a:cubicBezTo>
                    <a:pt x="636" y="280"/>
                    <a:pt x="636" y="280"/>
                    <a:pt x="636" y="279"/>
                  </a:cubicBezTo>
                  <a:cubicBezTo>
                    <a:pt x="635" y="280"/>
                    <a:pt x="635" y="280"/>
                    <a:pt x="634" y="281"/>
                  </a:cubicBezTo>
                  <a:cubicBezTo>
                    <a:pt x="634" y="281"/>
                    <a:pt x="635" y="281"/>
                    <a:pt x="635" y="281"/>
                  </a:cubicBezTo>
                  <a:cubicBezTo>
                    <a:pt x="635" y="281"/>
                    <a:pt x="636" y="281"/>
                    <a:pt x="636" y="280"/>
                  </a:cubicBezTo>
                  <a:moveTo>
                    <a:pt x="508" y="280"/>
                  </a:moveTo>
                  <a:cubicBezTo>
                    <a:pt x="507" y="280"/>
                    <a:pt x="507" y="280"/>
                    <a:pt x="507" y="279"/>
                  </a:cubicBezTo>
                  <a:cubicBezTo>
                    <a:pt x="507" y="280"/>
                    <a:pt x="506" y="280"/>
                    <a:pt x="506" y="281"/>
                  </a:cubicBezTo>
                  <a:cubicBezTo>
                    <a:pt x="506" y="281"/>
                    <a:pt x="506" y="281"/>
                    <a:pt x="506" y="281"/>
                  </a:cubicBezTo>
                  <a:cubicBezTo>
                    <a:pt x="507" y="281"/>
                    <a:pt x="507" y="281"/>
                    <a:pt x="508" y="280"/>
                  </a:cubicBezTo>
                  <a:moveTo>
                    <a:pt x="841" y="1835"/>
                  </a:moveTo>
                  <a:cubicBezTo>
                    <a:pt x="840" y="1835"/>
                    <a:pt x="840" y="1834"/>
                    <a:pt x="840" y="1834"/>
                  </a:cubicBezTo>
                  <a:cubicBezTo>
                    <a:pt x="839" y="1835"/>
                    <a:pt x="839" y="1835"/>
                    <a:pt x="839" y="1835"/>
                  </a:cubicBezTo>
                  <a:cubicBezTo>
                    <a:pt x="839" y="1835"/>
                    <a:pt x="839" y="1836"/>
                    <a:pt x="839" y="1836"/>
                  </a:cubicBezTo>
                  <a:cubicBezTo>
                    <a:pt x="840" y="1836"/>
                    <a:pt x="840" y="1835"/>
                    <a:pt x="841" y="1835"/>
                  </a:cubicBezTo>
                  <a:moveTo>
                    <a:pt x="646" y="270"/>
                  </a:moveTo>
                  <a:cubicBezTo>
                    <a:pt x="647" y="271"/>
                    <a:pt x="647" y="271"/>
                    <a:pt x="647" y="271"/>
                  </a:cubicBezTo>
                  <a:cubicBezTo>
                    <a:pt x="648" y="271"/>
                    <a:pt x="648" y="270"/>
                    <a:pt x="648" y="270"/>
                  </a:cubicBezTo>
                  <a:cubicBezTo>
                    <a:pt x="648" y="270"/>
                    <a:pt x="648" y="269"/>
                    <a:pt x="648" y="270"/>
                  </a:cubicBezTo>
                  <a:cubicBezTo>
                    <a:pt x="647" y="270"/>
                    <a:pt x="647" y="270"/>
                    <a:pt x="646" y="270"/>
                  </a:cubicBezTo>
                  <a:moveTo>
                    <a:pt x="1152" y="221"/>
                  </a:moveTo>
                  <a:cubicBezTo>
                    <a:pt x="1152" y="220"/>
                    <a:pt x="1152" y="220"/>
                    <a:pt x="1153" y="219"/>
                  </a:cubicBezTo>
                  <a:cubicBezTo>
                    <a:pt x="1153" y="219"/>
                    <a:pt x="1152" y="219"/>
                    <a:pt x="1152" y="219"/>
                  </a:cubicBezTo>
                  <a:cubicBezTo>
                    <a:pt x="1152" y="219"/>
                    <a:pt x="1151" y="220"/>
                    <a:pt x="1151" y="220"/>
                  </a:cubicBezTo>
                  <a:cubicBezTo>
                    <a:pt x="1151" y="220"/>
                    <a:pt x="1151" y="220"/>
                    <a:pt x="1152" y="221"/>
                  </a:cubicBezTo>
                  <a:moveTo>
                    <a:pt x="862" y="1837"/>
                  </a:moveTo>
                  <a:cubicBezTo>
                    <a:pt x="863" y="1837"/>
                    <a:pt x="863" y="1837"/>
                    <a:pt x="863" y="1837"/>
                  </a:cubicBezTo>
                  <a:cubicBezTo>
                    <a:pt x="863" y="1836"/>
                    <a:pt x="863" y="1836"/>
                    <a:pt x="862" y="1835"/>
                  </a:cubicBezTo>
                  <a:cubicBezTo>
                    <a:pt x="862" y="1836"/>
                    <a:pt x="862" y="1836"/>
                    <a:pt x="862" y="1836"/>
                  </a:cubicBezTo>
                  <a:cubicBezTo>
                    <a:pt x="862" y="1837"/>
                    <a:pt x="862" y="1837"/>
                    <a:pt x="862" y="1837"/>
                  </a:cubicBezTo>
                  <a:moveTo>
                    <a:pt x="584" y="283"/>
                  </a:moveTo>
                  <a:cubicBezTo>
                    <a:pt x="585" y="283"/>
                    <a:pt x="585" y="283"/>
                    <a:pt x="586" y="283"/>
                  </a:cubicBezTo>
                  <a:cubicBezTo>
                    <a:pt x="586" y="282"/>
                    <a:pt x="585" y="282"/>
                    <a:pt x="585" y="282"/>
                  </a:cubicBezTo>
                  <a:cubicBezTo>
                    <a:pt x="585" y="282"/>
                    <a:pt x="584" y="282"/>
                    <a:pt x="583" y="282"/>
                  </a:cubicBezTo>
                  <a:cubicBezTo>
                    <a:pt x="584" y="283"/>
                    <a:pt x="584" y="283"/>
                    <a:pt x="584" y="283"/>
                  </a:cubicBezTo>
                  <a:moveTo>
                    <a:pt x="488" y="259"/>
                  </a:moveTo>
                  <a:cubicBezTo>
                    <a:pt x="488" y="259"/>
                    <a:pt x="487" y="259"/>
                    <a:pt x="487" y="258"/>
                  </a:cubicBezTo>
                  <a:cubicBezTo>
                    <a:pt x="487" y="258"/>
                    <a:pt x="486" y="259"/>
                    <a:pt x="486" y="259"/>
                  </a:cubicBezTo>
                  <a:cubicBezTo>
                    <a:pt x="487" y="259"/>
                    <a:pt x="487" y="260"/>
                    <a:pt x="487" y="260"/>
                  </a:cubicBezTo>
                  <a:cubicBezTo>
                    <a:pt x="488" y="260"/>
                    <a:pt x="488" y="260"/>
                    <a:pt x="488" y="259"/>
                  </a:cubicBezTo>
                  <a:moveTo>
                    <a:pt x="757" y="1836"/>
                  </a:moveTo>
                  <a:cubicBezTo>
                    <a:pt x="758" y="1836"/>
                    <a:pt x="758" y="1836"/>
                    <a:pt x="759" y="1836"/>
                  </a:cubicBezTo>
                  <a:cubicBezTo>
                    <a:pt x="758" y="1836"/>
                    <a:pt x="758" y="1835"/>
                    <a:pt x="758" y="1835"/>
                  </a:cubicBezTo>
                  <a:cubicBezTo>
                    <a:pt x="757" y="1835"/>
                    <a:pt x="757" y="1835"/>
                    <a:pt x="756" y="1836"/>
                  </a:cubicBezTo>
                  <a:cubicBezTo>
                    <a:pt x="757" y="1836"/>
                    <a:pt x="757" y="1836"/>
                    <a:pt x="757" y="1836"/>
                  </a:cubicBezTo>
                  <a:moveTo>
                    <a:pt x="1127" y="265"/>
                  </a:moveTo>
                  <a:cubicBezTo>
                    <a:pt x="1127" y="265"/>
                    <a:pt x="1126" y="265"/>
                    <a:pt x="1126" y="265"/>
                  </a:cubicBezTo>
                  <a:cubicBezTo>
                    <a:pt x="1126" y="265"/>
                    <a:pt x="1126" y="266"/>
                    <a:pt x="1127" y="266"/>
                  </a:cubicBezTo>
                  <a:cubicBezTo>
                    <a:pt x="1127" y="266"/>
                    <a:pt x="1128" y="265"/>
                    <a:pt x="1129" y="265"/>
                  </a:cubicBezTo>
                  <a:cubicBezTo>
                    <a:pt x="1128" y="265"/>
                    <a:pt x="1128" y="265"/>
                    <a:pt x="1127" y="265"/>
                  </a:cubicBezTo>
                  <a:moveTo>
                    <a:pt x="478" y="249"/>
                  </a:moveTo>
                  <a:cubicBezTo>
                    <a:pt x="479" y="248"/>
                    <a:pt x="479" y="248"/>
                    <a:pt x="480" y="248"/>
                  </a:cubicBezTo>
                  <a:cubicBezTo>
                    <a:pt x="479" y="248"/>
                    <a:pt x="479" y="247"/>
                    <a:pt x="478" y="247"/>
                  </a:cubicBezTo>
                  <a:cubicBezTo>
                    <a:pt x="478" y="247"/>
                    <a:pt x="477" y="248"/>
                    <a:pt x="477" y="248"/>
                  </a:cubicBezTo>
                  <a:cubicBezTo>
                    <a:pt x="477" y="248"/>
                    <a:pt x="477" y="248"/>
                    <a:pt x="478" y="249"/>
                  </a:cubicBezTo>
                  <a:moveTo>
                    <a:pt x="720" y="274"/>
                  </a:moveTo>
                  <a:cubicBezTo>
                    <a:pt x="721" y="273"/>
                    <a:pt x="722" y="273"/>
                    <a:pt x="722" y="273"/>
                  </a:cubicBezTo>
                  <a:cubicBezTo>
                    <a:pt x="722" y="273"/>
                    <a:pt x="722" y="272"/>
                    <a:pt x="721" y="272"/>
                  </a:cubicBezTo>
                  <a:cubicBezTo>
                    <a:pt x="721" y="272"/>
                    <a:pt x="720" y="273"/>
                    <a:pt x="720" y="273"/>
                  </a:cubicBezTo>
                  <a:cubicBezTo>
                    <a:pt x="720" y="273"/>
                    <a:pt x="720" y="273"/>
                    <a:pt x="720" y="274"/>
                  </a:cubicBezTo>
                  <a:moveTo>
                    <a:pt x="233" y="1026"/>
                  </a:moveTo>
                  <a:cubicBezTo>
                    <a:pt x="233" y="1026"/>
                    <a:pt x="233" y="1025"/>
                    <a:pt x="232" y="1025"/>
                  </a:cubicBezTo>
                  <a:cubicBezTo>
                    <a:pt x="232" y="1026"/>
                    <a:pt x="232" y="1026"/>
                    <a:pt x="231" y="1027"/>
                  </a:cubicBezTo>
                  <a:cubicBezTo>
                    <a:pt x="231" y="1027"/>
                    <a:pt x="232" y="1027"/>
                    <a:pt x="232" y="1027"/>
                  </a:cubicBezTo>
                  <a:cubicBezTo>
                    <a:pt x="232" y="1027"/>
                    <a:pt x="233" y="1026"/>
                    <a:pt x="233" y="1026"/>
                  </a:cubicBezTo>
                  <a:moveTo>
                    <a:pt x="609" y="1841"/>
                  </a:moveTo>
                  <a:cubicBezTo>
                    <a:pt x="609" y="1840"/>
                    <a:pt x="609" y="1840"/>
                    <a:pt x="608" y="1840"/>
                  </a:cubicBezTo>
                  <a:cubicBezTo>
                    <a:pt x="608" y="1840"/>
                    <a:pt x="608" y="1841"/>
                    <a:pt x="607" y="1841"/>
                  </a:cubicBezTo>
                  <a:cubicBezTo>
                    <a:pt x="607" y="1841"/>
                    <a:pt x="608" y="1842"/>
                    <a:pt x="608" y="1842"/>
                  </a:cubicBezTo>
                  <a:cubicBezTo>
                    <a:pt x="608" y="1841"/>
                    <a:pt x="609" y="1841"/>
                    <a:pt x="609" y="1841"/>
                  </a:cubicBezTo>
                  <a:moveTo>
                    <a:pt x="331" y="262"/>
                  </a:moveTo>
                  <a:cubicBezTo>
                    <a:pt x="331" y="261"/>
                    <a:pt x="330" y="261"/>
                    <a:pt x="330" y="261"/>
                  </a:cubicBezTo>
                  <a:cubicBezTo>
                    <a:pt x="330" y="261"/>
                    <a:pt x="329" y="261"/>
                    <a:pt x="329" y="261"/>
                  </a:cubicBezTo>
                  <a:cubicBezTo>
                    <a:pt x="329" y="262"/>
                    <a:pt x="330" y="262"/>
                    <a:pt x="330" y="263"/>
                  </a:cubicBezTo>
                  <a:cubicBezTo>
                    <a:pt x="331" y="263"/>
                    <a:pt x="331" y="262"/>
                    <a:pt x="331" y="262"/>
                  </a:cubicBezTo>
                  <a:moveTo>
                    <a:pt x="1168" y="245"/>
                  </a:moveTo>
                  <a:cubicBezTo>
                    <a:pt x="1168" y="246"/>
                    <a:pt x="1167" y="246"/>
                    <a:pt x="1167" y="246"/>
                  </a:cubicBezTo>
                  <a:cubicBezTo>
                    <a:pt x="1168" y="246"/>
                    <a:pt x="1168" y="247"/>
                    <a:pt x="1168" y="247"/>
                  </a:cubicBezTo>
                  <a:cubicBezTo>
                    <a:pt x="1169" y="247"/>
                    <a:pt x="1169" y="247"/>
                    <a:pt x="1169" y="247"/>
                  </a:cubicBezTo>
                  <a:cubicBezTo>
                    <a:pt x="1169" y="246"/>
                    <a:pt x="1168" y="246"/>
                    <a:pt x="1168" y="245"/>
                  </a:cubicBezTo>
                  <a:moveTo>
                    <a:pt x="435" y="1835"/>
                  </a:moveTo>
                  <a:cubicBezTo>
                    <a:pt x="434" y="1834"/>
                    <a:pt x="434" y="1834"/>
                    <a:pt x="434" y="1834"/>
                  </a:cubicBezTo>
                  <a:cubicBezTo>
                    <a:pt x="434" y="1834"/>
                    <a:pt x="433" y="1834"/>
                    <a:pt x="433" y="1835"/>
                  </a:cubicBezTo>
                  <a:cubicBezTo>
                    <a:pt x="433" y="1835"/>
                    <a:pt x="433" y="1835"/>
                    <a:pt x="433" y="1835"/>
                  </a:cubicBezTo>
                  <a:cubicBezTo>
                    <a:pt x="434" y="1835"/>
                    <a:pt x="434" y="1835"/>
                    <a:pt x="435" y="1835"/>
                  </a:cubicBezTo>
                  <a:moveTo>
                    <a:pt x="1031" y="293"/>
                  </a:moveTo>
                  <a:cubicBezTo>
                    <a:pt x="1031" y="294"/>
                    <a:pt x="1030" y="294"/>
                    <a:pt x="1030" y="294"/>
                  </a:cubicBezTo>
                  <a:cubicBezTo>
                    <a:pt x="1030" y="294"/>
                    <a:pt x="1030" y="294"/>
                    <a:pt x="1031" y="294"/>
                  </a:cubicBezTo>
                  <a:cubicBezTo>
                    <a:pt x="1031" y="294"/>
                    <a:pt x="1032" y="294"/>
                    <a:pt x="1033" y="294"/>
                  </a:cubicBezTo>
                  <a:cubicBezTo>
                    <a:pt x="1032" y="294"/>
                    <a:pt x="1032" y="294"/>
                    <a:pt x="1031" y="293"/>
                  </a:cubicBezTo>
                  <a:moveTo>
                    <a:pt x="459" y="253"/>
                  </a:moveTo>
                  <a:cubicBezTo>
                    <a:pt x="459" y="253"/>
                    <a:pt x="459" y="253"/>
                    <a:pt x="459" y="252"/>
                  </a:cubicBezTo>
                  <a:cubicBezTo>
                    <a:pt x="459" y="252"/>
                    <a:pt x="459" y="252"/>
                    <a:pt x="459" y="251"/>
                  </a:cubicBezTo>
                  <a:cubicBezTo>
                    <a:pt x="459" y="252"/>
                    <a:pt x="458" y="252"/>
                    <a:pt x="458" y="253"/>
                  </a:cubicBezTo>
                  <a:cubicBezTo>
                    <a:pt x="458" y="253"/>
                    <a:pt x="458" y="253"/>
                    <a:pt x="459" y="253"/>
                  </a:cubicBezTo>
                  <a:moveTo>
                    <a:pt x="1142" y="225"/>
                  </a:moveTo>
                  <a:cubicBezTo>
                    <a:pt x="1142" y="224"/>
                    <a:pt x="1142" y="224"/>
                    <a:pt x="1142" y="224"/>
                  </a:cubicBezTo>
                  <a:cubicBezTo>
                    <a:pt x="1141" y="224"/>
                    <a:pt x="1141" y="224"/>
                    <a:pt x="1140" y="225"/>
                  </a:cubicBezTo>
                  <a:cubicBezTo>
                    <a:pt x="1140" y="225"/>
                    <a:pt x="1141" y="225"/>
                    <a:pt x="1141" y="225"/>
                  </a:cubicBezTo>
                  <a:cubicBezTo>
                    <a:pt x="1141" y="225"/>
                    <a:pt x="1142" y="225"/>
                    <a:pt x="1142" y="225"/>
                  </a:cubicBezTo>
                  <a:moveTo>
                    <a:pt x="621" y="223"/>
                  </a:moveTo>
                  <a:cubicBezTo>
                    <a:pt x="622" y="224"/>
                    <a:pt x="622" y="224"/>
                    <a:pt x="622" y="224"/>
                  </a:cubicBezTo>
                  <a:cubicBezTo>
                    <a:pt x="623" y="224"/>
                    <a:pt x="623" y="223"/>
                    <a:pt x="623" y="223"/>
                  </a:cubicBezTo>
                  <a:cubicBezTo>
                    <a:pt x="623" y="223"/>
                    <a:pt x="623" y="222"/>
                    <a:pt x="623" y="223"/>
                  </a:cubicBezTo>
                  <a:cubicBezTo>
                    <a:pt x="622" y="223"/>
                    <a:pt x="622" y="223"/>
                    <a:pt x="621" y="223"/>
                  </a:cubicBezTo>
                  <a:moveTo>
                    <a:pt x="472" y="253"/>
                  </a:moveTo>
                  <a:cubicBezTo>
                    <a:pt x="473" y="253"/>
                    <a:pt x="473" y="252"/>
                    <a:pt x="474" y="252"/>
                  </a:cubicBezTo>
                  <a:cubicBezTo>
                    <a:pt x="473" y="252"/>
                    <a:pt x="473" y="251"/>
                    <a:pt x="473" y="251"/>
                  </a:cubicBezTo>
                  <a:cubicBezTo>
                    <a:pt x="473" y="252"/>
                    <a:pt x="472" y="252"/>
                    <a:pt x="472" y="252"/>
                  </a:cubicBezTo>
                  <a:cubicBezTo>
                    <a:pt x="472" y="253"/>
                    <a:pt x="472" y="253"/>
                    <a:pt x="472" y="253"/>
                  </a:cubicBezTo>
                  <a:moveTo>
                    <a:pt x="866" y="289"/>
                  </a:moveTo>
                  <a:cubicBezTo>
                    <a:pt x="866" y="289"/>
                    <a:pt x="866" y="289"/>
                    <a:pt x="866" y="289"/>
                  </a:cubicBezTo>
                  <a:cubicBezTo>
                    <a:pt x="865" y="289"/>
                    <a:pt x="865" y="289"/>
                    <a:pt x="865" y="289"/>
                  </a:cubicBezTo>
                  <a:cubicBezTo>
                    <a:pt x="864" y="290"/>
                    <a:pt x="865" y="290"/>
                    <a:pt x="865" y="291"/>
                  </a:cubicBezTo>
                  <a:cubicBezTo>
                    <a:pt x="865" y="290"/>
                    <a:pt x="866" y="290"/>
                    <a:pt x="866" y="289"/>
                  </a:cubicBezTo>
                  <a:moveTo>
                    <a:pt x="540" y="236"/>
                  </a:moveTo>
                  <a:cubicBezTo>
                    <a:pt x="540" y="236"/>
                    <a:pt x="541" y="235"/>
                    <a:pt x="541" y="235"/>
                  </a:cubicBezTo>
                  <a:cubicBezTo>
                    <a:pt x="541" y="235"/>
                    <a:pt x="541" y="234"/>
                    <a:pt x="541" y="234"/>
                  </a:cubicBezTo>
                  <a:cubicBezTo>
                    <a:pt x="540" y="235"/>
                    <a:pt x="540" y="235"/>
                    <a:pt x="539" y="235"/>
                  </a:cubicBezTo>
                  <a:cubicBezTo>
                    <a:pt x="539" y="236"/>
                    <a:pt x="540" y="236"/>
                    <a:pt x="540" y="236"/>
                  </a:cubicBezTo>
                  <a:moveTo>
                    <a:pt x="566" y="267"/>
                  </a:moveTo>
                  <a:cubicBezTo>
                    <a:pt x="566" y="268"/>
                    <a:pt x="566" y="268"/>
                    <a:pt x="565" y="268"/>
                  </a:cubicBezTo>
                  <a:cubicBezTo>
                    <a:pt x="566" y="268"/>
                    <a:pt x="566" y="269"/>
                    <a:pt x="566" y="269"/>
                  </a:cubicBezTo>
                  <a:cubicBezTo>
                    <a:pt x="567" y="268"/>
                    <a:pt x="567" y="268"/>
                    <a:pt x="568" y="268"/>
                  </a:cubicBezTo>
                  <a:cubicBezTo>
                    <a:pt x="567" y="268"/>
                    <a:pt x="567" y="268"/>
                    <a:pt x="566" y="267"/>
                  </a:cubicBezTo>
                  <a:moveTo>
                    <a:pt x="844" y="1845"/>
                  </a:moveTo>
                  <a:cubicBezTo>
                    <a:pt x="843" y="1844"/>
                    <a:pt x="843" y="1844"/>
                    <a:pt x="843" y="1844"/>
                  </a:cubicBezTo>
                  <a:cubicBezTo>
                    <a:pt x="842" y="1844"/>
                    <a:pt x="842" y="1844"/>
                    <a:pt x="842" y="1844"/>
                  </a:cubicBezTo>
                  <a:cubicBezTo>
                    <a:pt x="842" y="1845"/>
                    <a:pt x="842" y="1845"/>
                    <a:pt x="843" y="1846"/>
                  </a:cubicBezTo>
                  <a:cubicBezTo>
                    <a:pt x="843" y="1845"/>
                    <a:pt x="843" y="1845"/>
                    <a:pt x="844" y="1845"/>
                  </a:cubicBezTo>
                  <a:moveTo>
                    <a:pt x="659" y="1840"/>
                  </a:moveTo>
                  <a:cubicBezTo>
                    <a:pt x="659" y="1839"/>
                    <a:pt x="658" y="1839"/>
                    <a:pt x="658" y="1839"/>
                  </a:cubicBezTo>
                  <a:cubicBezTo>
                    <a:pt x="658" y="1838"/>
                    <a:pt x="657" y="1839"/>
                    <a:pt x="657" y="1839"/>
                  </a:cubicBezTo>
                  <a:cubicBezTo>
                    <a:pt x="657" y="1839"/>
                    <a:pt x="658" y="1840"/>
                    <a:pt x="658" y="1840"/>
                  </a:cubicBezTo>
                  <a:cubicBezTo>
                    <a:pt x="658" y="1840"/>
                    <a:pt x="659" y="1840"/>
                    <a:pt x="659" y="1840"/>
                  </a:cubicBezTo>
                  <a:moveTo>
                    <a:pt x="759" y="288"/>
                  </a:moveTo>
                  <a:cubicBezTo>
                    <a:pt x="759" y="288"/>
                    <a:pt x="758" y="288"/>
                    <a:pt x="758" y="288"/>
                  </a:cubicBezTo>
                  <a:cubicBezTo>
                    <a:pt x="758" y="288"/>
                    <a:pt x="757" y="288"/>
                    <a:pt x="757" y="288"/>
                  </a:cubicBezTo>
                  <a:cubicBezTo>
                    <a:pt x="758" y="289"/>
                    <a:pt x="758" y="289"/>
                    <a:pt x="759" y="289"/>
                  </a:cubicBezTo>
                  <a:cubicBezTo>
                    <a:pt x="759" y="289"/>
                    <a:pt x="759" y="289"/>
                    <a:pt x="759" y="288"/>
                  </a:cubicBezTo>
                  <a:moveTo>
                    <a:pt x="684" y="1845"/>
                  </a:moveTo>
                  <a:cubicBezTo>
                    <a:pt x="684" y="1845"/>
                    <a:pt x="683" y="1844"/>
                    <a:pt x="683" y="1844"/>
                  </a:cubicBezTo>
                  <a:cubicBezTo>
                    <a:pt x="683" y="1844"/>
                    <a:pt x="682" y="1845"/>
                    <a:pt x="682" y="1845"/>
                  </a:cubicBezTo>
                  <a:cubicBezTo>
                    <a:pt x="683" y="1845"/>
                    <a:pt x="683" y="1846"/>
                    <a:pt x="683" y="1846"/>
                  </a:cubicBezTo>
                  <a:cubicBezTo>
                    <a:pt x="683" y="1846"/>
                    <a:pt x="684" y="1846"/>
                    <a:pt x="684" y="1845"/>
                  </a:cubicBezTo>
                  <a:moveTo>
                    <a:pt x="234" y="1065"/>
                  </a:moveTo>
                  <a:cubicBezTo>
                    <a:pt x="234" y="1064"/>
                    <a:pt x="233" y="1064"/>
                    <a:pt x="233" y="1064"/>
                  </a:cubicBezTo>
                  <a:cubicBezTo>
                    <a:pt x="233" y="1064"/>
                    <a:pt x="233" y="1064"/>
                    <a:pt x="233" y="1065"/>
                  </a:cubicBezTo>
                  <a:cubicBezTo>
                    <a:pt x="233" y="1065"/>
                    <a:pt x="233" y="1066"/>
                    <a:pt x="234" y="1066"/>
                  </a:cubicBezTo>
                  <a:cubicBezTo>
                    <a:pt x="234" y="1066"/>
                    <a:pt x="234" y="1065"/>
                    <a:pt x="234" y="1065"/>
                  </a:cubicBezTo>
                  <a:moveTo>
                    <a:pt x="699" y="1839"/>
                  </a:moveTo>
                  <a:cubicBezTo>
                    <a:pt x="699" y="1839"/>
                    <a:pt x="698" y="1839"/>
                    <a:pt x="698" y="1840"/>
                  </a:cubicBezTo>
                  <a:cubicBezTo>
                    <a:pt x="698" y="1840"/>
                    <a:pt x="698" y="1840"/>
                    <a:pt x="699" y="1840"/>
                  </a:cubicBezTo>
                  <a:cubicBezTo>
                    <a:pt x="699" y="1840"/>
                    <a:pt x="700" y="1840"/>
                    <a:pt x="700" y="1840"/>
                  </a:cubicBezTo>
                  <a:cubicBezTo>
                    <a:pt x="700" y="1839"/>
                    <a:pt x="700" y="1839"/>
                    <a:pt x="699" y="1839"/>
                  </a:cubicBezTo>
                  <a:moveTo>
                    <a:pt x="1150" y="225"/>
                  </a:moveTo>
                  <a:cubicBezTo>
                    <a:pt x="1151" y="224"/>
                    <a:pt x="1151" y="224"/>
                    <a:pt x="1151" y="224"/>
                  </a:cubicBezTo>
                  <a:cubicBezTo>
                    <a:pt x="1151" y="224"/>
                    <a:pt x="1151" y="223"/>
                    <a:pt x="1150" y="223"/>
                  </a:cubicBezTo>
                  <a:cubicBezTo>
                    <a:pt x="1150" y="224"/>
                    <a:pt x="1149" y="224"/>
                    <a:pt x="1149" y="224"/>
                  </a:cubicBezTo>
                  <a:cubicBezTo>
                    <a:pt x="1149" y="224"/>
                    <a:pt x="1150" y="224"/>
                    <a:pt x="1150" y="225"/>
                  </a:cubicBezTo>
                  <a:moveTo>
                    <a:pt x="634" y="282"/>
                  </a:moveTo>
                  <a:cubicBezTo>
                    <a:pt x="634" y="282"/>
                    <a:pt x="633" y="282"/>
                    <a:pt x="633" y="282"/>
                  </a:cubicBezTo>
                  <a:cubicBezTo>
                    <a:pt x="633" y="282"/>
                    <a:pt x="633" y="282"/>
                    <a:pt x="632" y="283"/>
                  </a:cubicBezTo>
                  <a:cubicBezTo>
                    <a:pt x="633" y="283"/>
                    <a:pt x="633" y="283"/>
                    <a:pt x="634" y="283"/>
                  </a:cubicBezTo>
                  <a:cubicBezTo>
                    <a:pt x="634" y="283"/>
                    <a:pt x="634" y="283"/>
                    <a:pt x="634" y="282"/>
                  </a:cubicBezTo>
                  <a:moveTo>
                    <a:pt x="920" y="282"/>
                  </a:moveTo>
                  <a:cubicBezTo>
                    <a:pt x="920" y="282"/>
                    <a:pt x="919" y="282"/>
                    <a:pt x="919" y="282"/>
                  </a:cubicBezTo>
                  <a:cubicBezTo>
                    <a:pt x="919" y="282"/>
                    <a:pt x="919" y="282"/>
                    <a:pt x="918" y="283"/>
                  </a:cubicBezTo>
                  <a:cubicBezTo>
                    <a:pt x="919" y="283"/>
                    <a:pt x="919" y="283"/>
                    <a:pt x="920" y="283"/>
                  </a:cubicBezTo>
                  <a:cubicBezTo>
                    <a:pt x="920" y="283"/>
                    <a:pt x="920" y="283"/>
                    <a:pt x="920" y="282"/>
                  </a:cubicBezTo>
                  <a:moveTo>
                    <a:pt x="982" y="283"/>
                  </a:moveTo>
                  <a:cubicBezTo>
                    <a:pt x="981" y="282"/>
                    <a:pt x="981" y="282"/>
                    <a:pt x="981" y="282"/>
                  </a:cubicBezTo>
                  <a:cubicBezTo>
                    <a:pt x="981" y="282"/>
                    <a:pt x="980" y="282"/>
                    <a:pt x="980" y="282"/>
                  </a:cubicBezTo>
                  <a:cubicBezTo>
                    <a:pt x="980" y="283"/>
                    <a:pt x="980" y="283"/>
                    <a:pt x="980" y="283"/>
                  </a:cubicBezTo>
                  <a:cubicBezTo>
                    <a:pt x="981" y="283"/>
                    <a:pt x="981" y="283"/>
                    <a:pt x="982" y="283"/>
                  </a:cubicBezTo>
                  <a:moveTo>
                    <a:pt x="1142" y="218"/>
                  </a:moveTo>
                  <a:cubicBezTo>
                    <a:pt x="1141" y="218"/>
                    <a:pt x="1141" y="218"/>
                    <a:pt x="1141" y="218"/>
                  </a:cubicBezTo>
                  <a:cubicBezTo>
                    <a:pt x="1140" y="218"/>
                    <a:pt x="1140" y="218"/>
                    <a:pt x="1140" y="218"/>
                  </a:cubicBezTo>
                  <a:cubicBezTo>
                    <a:pt x="1141" y="218"/>
                    <a:pt x="1141" y="219"/>
                    <a:pt x="1141" y="219"/>
                  </a:cubicBezTo>
                  <a:cubicBezTo>
                    <a:pt x="1142" y="219"/>
                    <a:pt x="1142" y="218"/>
                    <a:pt x="1142" y="218"/>
                  </a:cubicBezTo>
                  <a:moveTo>
                    <a:pt x="1097" y="219"/>
                  </a:moveTo>
                  <a:cubicBezTo>
                    <a:pt x="1097" y="219"/>
                    <a:pt x="1096" y="219"/>
                    <a:pt x="1096" y="219"/>
                  </a:cubicBezTo>
                  <a:cubicBezTo>
                    <a:pt x="1096" y="219"/>
                    <a:pt x="1096" y="220"/>
                    <a:pt x="1097" y="220"/>
                  </a:cubicBezTo>
                  <a:cubicBezTo>
                    <a:pt x="1097" y="220"/>
                    <a:pt x="1097" y="219"/>
                    <a:pt x="1098" y="219"/>
                  </a:cubicBezTo>
                  <a:cubicBezTo>
                    <a:pt x="1098" y="219"/>
                    <a:pt x="1097" y="219"/>
                    <a:pt x="1097" y="219"/>
                  </a:cubicBezTo>
                  <a:moveTo>
                    <a:pt x="475" y="256"/>
                  </a:moveTo>
                  <a:cubicBezTo>
                    <a:pt x="475" y="256"/>
                    <a:pt x="475" y="255"/>
                    <a:pt x="475" y="255"/>
                  </a:cubicBezTo>
                  <a:cubicBezTo>
                    <a:pt x="475" y="255"/>
                    <a:pt x="474" y="254"/>
                    <a:pt x="474" y="254"/>
                  </a:cubicBezTo>
                  <a:cubicBezTo>
                    <a:pt x="474" y="255"/>
                    <a:pt x="474" y="255"/>
                    <a:pt x="474" y="256"/>
                  </a:cubicBezTo>
                  <a:cubicBezTo>
                    <a:pt x="474" y="256"/>
                    <a:pt x="474" y="256"/>
                    <a:pt x="475" y="256"/>
                  </a:cubicBezTo>
                  <a:moveTo>
                    <a:pt x="1109" y="219"/>
                  </a:moveTo>
                  <a:cubicBezTo>
                    <a:pt x="1109" y="219"/>
                    <a:pt x="1109" y="219"/>
                    <a:pt x="1109" y="219"/>
                  </a:cubicBezTo>
                  <a:cubicBezTo>
                    <a:pt x="1108" y="219"/>
                    <a:pt x="1108" y="219"/>
                    <a:pt x="1108" y="219"/>
                  </a:cubicBezTo>
                  <a:cubicBezTo>
                    <a:pt x="1108" y="219"/>
                    <a:pt x="1108" y="220"/>
                    <a:pt x="1108" y="220"/>
                  </a:cubicBezTo>
                  <a:cubicBezTo>
                    <a:pt x="1108" y="220"/>
                    <a:pt x="1109" y="219"/>
                    <a:pt x="1109" y="219"/>
                  </a:cubicBezTo>
                  <a:moveTo>
                    <a:pt x="917" y="280"/>
                  </a:moveTo>
                  <a:cubicBezTo>
                    <a:pt x="917" y="280"/>
                    <a:pt x="917" y="279"/>
                    <a:pt x="917" y="279"/>
                  </a:cubicBezTo>
                  <a:cubicBezTo>
                    <a:pt x="917" y="279"/>
                    <a:pt x="917" y="278"/>
                    <a:pt x="917" y="278"/>
                  </a:cubicBezTo>
                  <a:cubicBezTo>
                    <a:pt x="917" y="279"/>
                    <a:pt x="916" y="279"/>
                    <a:pt x="916" y="280"/>
                  </a:cubicBezTo>
                  <a:cubicBezTo>
                    <a:pt x="916" y="280"/>
                    <a:pt x="917" y="280"/>
                    <a:pt x="917" y="280"/>
                  </a:cubicBezTo>
                  <a:moveTo>
                    <a:pt x="581" y="279"/>
                  </a:moveTo>
                  <a:cubicBezTo>
                    <a:pt x="581" y="279"/>
                    <a:pt x="580" y="279"/>
                    <a:pt x="580" y="279"/>
                  </a:cubicBezTo>
                  <a:cubicBezTo>
                    <a:pt x="580" y="279"/>
                    <a:pt x="580" y="280"/>
                    <a:pt x="580" y="280"/>
                  </a:cubicBezTo>
                  <a:cubicBezTo>
                    <a:pt x="580" y="280"/>
                    <a:pt x="580" y="280"/>
                    <a:pt x="581" y="280"/>
                  </a:cubicBezTo>
                  <a:cubicBezTo>
                    <a:pt x="581" y="280"/>
                    <a:pt x="581" y="280"/>
                    <a:pt x="581" y="279"/>
                  </a:cubicBezTo>
                  <a:moveTo>
                    <a:pt x="881" y="1825"/>
                  </a:moveTo>
                  <a:cubicBezTo>
                    <a:pt x="880" y="1825"/>
                    <a:pt x="880" y="1825"/>
                    <a:pt x="879" y="1825"/>
                  </a:cubicBezTo>
                  <a:cubicBezTo>
                    <a:pt x="879" y="1825"/>
                    <a:pt x="879" y="1825"/>
                    <a:pt x="879" y="1825"/>
                  </a:cubicBezTo>
                  <a:cubicBezTo>
                    <a:pt x="880" y="1825"/>
                    <a:pt x="880" y="1826"/>
                    <a:pt x="880" y="1826"/>
                  </a:cubicBezTo>
                  <a:cubicBezTo>
                    <a:pt x="880" y="1826"/>
                    <a:pt x="881" y="1825"/>
                    <a:pt x="881" y="1825"/>
                  </a:cubicBezTo>
                  <a:moveTo>
                    <a:pt x="585" y="280"/>
                  </a:moveTo>
                  <a:cubicBezTo>
                    <a:pt x="585" y="280"/>
                    <a:pt x="586" y="280"/>
                    <a:pt x="586" y="280"/>
                  </a:cubicBezTo>
                  <a:cubicBezTo>
                    <a:pt x="586" y="280"/>
                    <a:pt x="585" y="279"/>
                    <a:pt x="585" y="279"/>
                  </a:cubicBezTo>
                  <a:cubicBezTo>
                    <a:pt x="585" y="279"/>
                    <a:pt x="585" y="279"/>
                    <a:pt x="584" y="279"/>
                  </a:cubicBezTo>
                  <a:cubicBezTo>
                    <a:pt x="585" y="280"/>
                    <a:pt x="585" y="280"/>
                    <a:pt x="585" y="280"/>
                  </a:cubicBezTo>
                  <a:moveTo>
                    <a:pt x="753" y="279"/>
                  </a:moveTo>
                  <a:cubicBezTo>
                    <a:pt x="753" y="279"/>
                    <a:pt x="752" y="279"/>
                    <a:pt x="752" y="279"/>
                  </a:cubicBezTo>
                  <a:cubicBezTo>
                    <a:pt x="752" y="279"/>
                    <a:pt x="752" y="280"/>
                    <a:pt x="751" y="280"/>
                  </a:cubicBezTo>
                  <a:cubicBezTo>
                    <a:pt x="752" y="280"/>
                    <a:pt x="752" y="280"/>
                    <a:pt x="753" y="280"/>
                  </a:cubicBezTo>
                  <a:cubicBezTo>
                    <a:pt x="753" y="280"/>
                    <a:pt x="753" y="280"/>
                    <a:pt x="753" y="279"/>
                  </a:cubicBezTo>
                  <a:moveTo>
                    <a:pt x="954" y="1823"/>
                  </a:moveTo>
                  <a:cubicBezTo>
                    <a:pt x="954" y="1823"/>
                    <a:pt x="955" y="1823"/>
                    <a:pt x="955" y="1822"/>
                  </a:cubicBezTo>
                  <a:cubicBezTo>
                    <a:pt x="955" y="1822"/>
                    <a:pt x="954" y="1822"/>
                    <a:pt x="954" y="1822"/>
                  </a:cubicBezTo>
                  <a:cubicBezTo>
                    <a:pt x="954" y="1822"/>
                    <a:pt x="953" y="1822"/>
                    <a:pt x="953" y="1822"/>
                  </a:cubicBezTo>
                  <a:cubicBezTo>
                    <a:pt x="953" y="1822"/>
                    <a:pt x="954" y="1823"/>
                    <a:pt x="954" y="1823"/>
                  </a:cubicBezTo>
                  <a:moveTo>
                    <a:pt x="209" y="1821"/>
                  </a:moveTo>
                  <a:cubicBezTo>
                    <a:pt x="208" y="1821"/>
                    <a:pt x="208" y="1821"/>
                    <a:pt x="208" y="1821"/>
                  </a:cubicBezTo>
                  <a:cubicBezTo>
                    <a:pt x="208" y="1822"/>
                    <a:pt x="208" y="1822"/>
                    <a:pt x="208" y="1823"/>
                  </a:cubicBezTo>
                  <a:cubicBezTo>
                    <a:pt x="208" y="1823"/>
                    <a:pt x="209" y="1822"/>
                    <a:pt x="209" y="1822"/>
                  </a:cubicBezTo>
                  <a:cubicBezTo>
                    <a:pt x="209" y="1822"/>
                    <a:pt x="209" y="1821"/>
                    <a:pt x="209" y="1821"/>
                  </a:cubicBezTo>
                  <a:moveTo>
                    <a:pt x="955" y="1821"/>
                  </a:moveTo>
                  <a:cubicBezTo>
                    <a:pt x="955" y="1820"/>
                    <a:pt x="954" y="1820"/>
                    <a:pt x="954" y="1820"/>
                  </a:cubicBezTo>
                  <a:cubicBezTo>
                    <a:pt x="954" y="1820"/>
                    <a:pt x="953" y="1820"/>
                    <a:pt x="953" y="1820"/>
                  </a:cubicBezTo>
                  <a:cubicBezTo>
                    <a:pt x="953" y="1820"/>
                    <a:pt x="953" y="1821"/>
                    <a:pt x="953" y="1821"/>
                  </a:cubicBezTo>
                  <a:cubicBezTo>
                    <a:pt x="954" y="1821"/>
                    <a:pt x="954" y="1821"/>
                    <a:pt x="955" y="1821"/>
                  </a:cubicBezTo>
                  <a:moveTo>
                    <a:pt x="926" y="280"/>
                  </a:moveTo>
                  <a:cubicBezTo>
                    <a:pt x="926" y="280"/>
                    <a:pt x="925" y="280"/>
                    <a:pt x="925" y="281"/>
                  </a:cubicBezTo>
                  <a:cubicBezTo>
                    <a:pt x="925" y="281"/>
                    <a:pt x="926" y="281"/>
                    <a:pt x="926" y="281"/>
                  </a:cubicBezTo>
                  <a:cubicBezTo>
                    <a:pt x="926" y="281"/>
                    <a:pt x="927" y="281"/>
                    <a:pt x="927" y="281"/>
                  </a:cubicBezTo>
                  <a:cubicBezTo>
                    <a:pt x="927" y="280"/>
                    <a:pt x="926" y="280"/>
                    <a:pt x="926" y="280"/>
                  </a:cubicBezTo>
                  <a:moveTo>
                    <a:pt x="541" y="218"/>
                  </a:moveTo>
                  <a:cubicBezTo>
                    <a:pt x="541" y="218"/>
                    <a:pt x="542" y="217"/>
                    <a:pt x="542" y="217"/>
                  </a:cubicBezTo>
                  <a:cubicBezTo>
                    <a:pt x="542" y="217"/>
                    <a:pt x="541" y="217"/>
                    <a:pt x="541" y="217"/>
                  </a:cubicBezTo>
                  <a:cubicBezTo>
                    <a:pt x="541" y="217"/>
                    <a:pt x="540" y="217"/>
                    <a:pt x="540" y="217"/>
                  </a:cubicBezTo>
                  <a:cubicBezTo>
                    <a:pt x="540" y="217"/>
                    <a:pt x="541" y="218"/>
                    <a:pt x="541" y="218"/>
                  </a:cubicBezTo>
                  <a:moveTo>
                    <a:pt x="1169" y="280"/>
                  </a:moveTo>
                  <a:cubicBezTo>
                    <a:pt x="1169" y="280"/>
                    <a:pt x="1169" y="281"/>
                    <a:pt x="1169" y="281"/>
                  </a:cubicBezTo>
                  <a:cubicBezTo>
                    <a:pt x="1169" y="281"/>
                    <a:pt x="1169" y="282"/>
                    <a:pt x="1169" y="282"/>
                  </a:cubicBezTo>
                  <a:cubicBezTo>
                    <a:pt x="1170" y="282"/>
                    <a:pt x="1170" y="282"/>
                    <a:pt x="1170" y="281"/>
                  </a:cubicBezTo>
                  <a:cubicBezTo>
                    <a:pt x="1170" y="281"/>
                    <a:pt x="1170" y="280"/>
                    <a:pt x="1169" y="280"/>
                  </a:cubicBezTo>
                  <a:moveTo>
                    <a:pt x="1073" y="287"/>
                  </a:moveTo>
                  <a:cubicBezTo>
                    <a:pt x="1073" y="286"/>
                    <a:pt x="1073" y="286"/>
                    <a:pt x="1073" y="286"/>
                  </a:cubicBezTo>
                  <a:cubicBezTo>
                    <a:pt x="1072" y="286"/>
                    <a:pt x="1072" y="286"/>
                    <a:pt x="1071" y="286"/>
                  </a:cubicBezTo>
                  <a:cubicBezTo>
                    <a:pt x="1071" y="286"/>
                    <a:pt x="1071" y="287"/>
                    <a:pt x="1071" y="287"/>
                  </a:cubicBezTo>
                  <a:cubicBezTo>
                    <a:pt x="1072" y="287"/>
                    <a:pt x="1072" y="287"/>
                    <a:pt x="1073" y="287"/>
                  </a:cubicBezTo>
                  <a:moveTo>
                    <a:pt x="808" y="287"/>
                  </a:moveTo>
                  <a:cubicBezTo>
                    <a:pt x="808" y="287"/>
                    <a:pt x="807" y="287"/>
                    <a:pt x="807" y="287"/>
                  </a:cubicBezTo>
                  <a:cubicBezTo>
                    <a:pt x="807" y="287"/>
                    <a:pt x="806" y="287"/>
                    <a:pt x="806" y="287"/>
                  </a:cubicBezTo>
                  <a:cubicBezTo>
                    <a:pt x="806" y="287"/>
                    <a:pt x="806" y="288"/>
                    <a:pt x="807" y="288"/>
                  </a:cubicBezTo>
                  <a:cubicBezTo>
                    <a:pt x="807" y="288"/>
                    <a:pt x="807" y="288"/>
                    <a:pt x="808" y="287"/>
                  </a:cubicBezTo>
                  <a:moveTo>
                    <a:pt x="308" y="253"/>
                  </a:moveTo>
                  <a:cubicBezTo>
                    <a:pt x="307" y="253"/>
                    <a:pt x="307" y="252"/>
                    <a:pt x="307" y="252"/>
                  </a:cubicBezTo>
                  <a:cubicBezTo>
                    <a:pt x="307" y="252"/>
                    <a:pt x="307" y="252"/>
                    <a:pt x="306" y="252"/>
                  </a:cubicBezTo>
                  <a:cubicBezTo>
                    <a:pt x="306" y="252"/>
                    <a:pt x="306" y="253"/>
                    <a:pt x="306" y="253"/>
                  </a:cubicBezTo>
                  <a:cubicBezTo>
                    <a:pt x="307" y="253"/>
                    <a:pt x="307" y="253"/>
                    <a:pt x="308" y="253"/>
                  </a:cubicBezTo>
                  <a:moveTo>
                    <a:pt x="659" y="228"/>
                  </a:moveTo>
                  <a:cubicBezTo>
                    <a:pt x="658" y="228"/>
                    <a:pt x="657" y="227"/>
                    <a:pt x="657" y="227"/>
                  </a:cubicBezTo>
                  <a:cubicBezTo>
                    <a:pt x="657" y="227"/>
                    <a:pt x="657" y="227"/>
                    <a:pt x="656" y="227"/>
                  </a:cubicBezTo>
                  <a:cubicBezTo>
                    <a:pt x="656" y="228"/>
                    <a:pt x="657" y="228"/>
                    <a:pt x="657" y="228"/>
                  </a:cubicBezTo>
                  <a:cubicBezTo>
                    <a:pt x="657" y="228"/>
                    <a:pt x="658" y="228"/>
                    <a:pt x="659" y="228"/>
                  </a:cubicBezTo>
                  <a:moveTo>
                    <a:pt x="950" y="291"/>
                  </a:moveTo>
                  <a:cubicBezTo>
                    <a:pt x="950" y="291"/>
                    <a:pt x="950" y="291"/>
                    <a:pt x="949" y="291"/>
                  </a:cubicBezTo>
                  <a:cubicBezTo>
                    <a:pt x="949" y="291"/>
                    <a:pt x="949" y="291"/>
                    <a:pt x="948" y="291"/>
                  </a:cubicBezTo>
                  <a:cubicBezTo>
                    <a:pt x="948" y="291"/>
                    <a:pt x="948" y="292"/>
                    <a:pt x="949" y="292"/>
                  </a:cubicBezTo>
                  <a:cubicBezTo>
                    <a:pt x="949" y="292"/>
                    <a:pt x="949" y="291"/>
                    <a:pt x="950" y="291"/>
                  </a:cubicBezTo>
                  <a:moveTo>
                    <a:pt x="948" y="294"/>
                  </a:moveTo>
                  <a:cubicBezTo>
                    <a:pt x="948" y="293"/>
                    <a:pt x="949" y="293"/>
                    <a:pt x="949" y="293"/>
                  </a:cubicBezTo>
                  <a:cubicBezTo>
                    <a:pt x="949" y="293"/>
                    <a:pt x="948" y="293"/>
                    <a:pt x="948" y="293"/>
                  </a:cubicBezTo>
                  <a:cubicBezTo>
                    <a:pt x="948" y="293"/>
                    <a:pt x="948" y="293"/>
                    <a:pt x="947" y="293"/>
                  </a:cubicBezTo>
                  <a:cubicBezTo>
                    <a:pt x="947" y="293"/>
                    <a:pt x="948" y="294"/>
                    <a:pt x="948" y="294"/>
                  </a:cubicBezTo>
                  <a:moveTo>
                    <a:pt x="1054" y="295"/>
                  </a:moveTo>
                  <a:cubicBezTo>
                    <a:pt x="1053" y="295"/>
                    <a:pt x="1053" y="295"/>
                    <a:pt x="1053" y="295"/>
                  </a:cubicBezTo>
                  <a:cubicBezTo>
                    <a:pt x="1053" y="295"/>
                    <a:pt x="1052" y="295"/>
                    <a:pt x="1052" y="295"/>
                  </a:cubicBezTo>
                  <a:cubicBezTo>
                    <a:pt x="1052" y="295"/>
                    <a:pt x="1052" y="295"/>
                    <a:pt x="1052" y="295"/>
                  </a:cubicBezTo>
                  <a:cubicBezTo>
                    <a:pt x="1053" y="295"/>
                    <a:pt x="1053" y="295"/>
                    <a:pt x="1054" y="295"/>
                  </a:cubicBezTo>
                  <a:moveTo>
                    <a:pt x="976" y="296"/>
                  </a:moveTo>
                  <a:cubicBezTo>
                    <a:pt x="976" y="296"/>
                    <a:pt x="976" y="295"/>
                    <a:pt x="975" y="295"/>
                  </a:cubicBezTo>
                  <a:cubicBezTo>
                    <a:pt x="975" y="295"/>
                    <a:pt x="975" y="296"/>
                    <a:pt x="974" y="296"/>
                  </a:cubicBezTo>
                  <a:cubicBezTo>
                    <a:pt x="974" y="296"/>
                    <a:pt x="974" y="296"/>
                    <a:pt x="974" y="296"/>
                  </a:cubicBezTo>
                  <a:cubicBezTo>
                    <a:pt x="975" y="296"/>
                    <a:pt x="975" y="296"/>
                    <a:pt x="976" y="296"/>
                  </a:cubicBezTo>
                  <a:moveTo>
                    <a:pt x="1187" y="251"/>
                  </a:moveTo>
                  <a:cubicBezTo>
                    <a:pt x="1187" y="251"/>
                    <a:pt x="1188" y="251"/>
                    <a:pt x="1188" y="251"/>
                  </a:cubicBezTo>
                  <a:cubicBezTo>
                    <a:pt x="1188" y="251"/>
                    <a:pt x="1187" y="250"/>
                    <a:pt x="1187" y="250"/>
                  </a:cubicBezTo>
                  <a:cubicBezTo>
                    <a:pt x="1187" y="250"/>
                    <a:pt x="1187" y="251"/>
                    <a:pt x="1186" y="251"/>
                  </a:cubicBezTo>
                  <a:cubicBezTo>
                    <a:pt x="1186" y="251"/>
                    <a:pt x="1187" y="251"/>
                    <a:pt x="1187" y="251"/>
                  </a:cubicBezTo>
                  <a:moveTo>
                    <a:pt x="613" y="226"/>
                  </a:moveTo>
                  <a:cubicBezTo>
                    <a:pt x="614" y="226"/>
                    <a:pt x="614" y="226"/>
                    <a:pt x="614" y="226"/>
                  </a:cubicBezTo>
                  <a:cubicBezTo>
                    <a:pt x="614" y="226"/>
                    <a:pt x="613" y="225"/>
                    <a:pt x="613" y="225"/>
                  </a:cubicBezTo>
                  <a:cubicBezTo>
                    <a:pt x="613" y="225"/>
                    <a:pt x="612" y="226"/>
                    <a:pt x="612" y="226"/>
                  </a:cubicBezTo>
                  <a:cubicBezTo>
                    <a:pt x="612" y="226"/>
                    <a:pt x="613" y="226"/>
                    <a:pt x="613" y="226"/>
                  </a:cubicBezTo>
                  <a:moveTo>
                    <a:pt x="1120" y="226"/>
                  </a:moveTo>
                  <a:cubicBezTo>
                    <a:pt x="1119" y="225"/>
                    <a:pt x="1119" y="225"/>
                    <a:pt x="1119" y="225"/>
                  </a:cubicBezTo>
                  <a:cubicBezTo>
                    <a:pt x="1118" y="225"/>
                    <a:pt x="1118" y="226"/>
                    <a:pt x="1118" y="226"/>
                  </a:cubicBezTo>
                  <a:cubicBezTo>
                    <a:pt x="1119" y="226"/>
                    <a:pt x="1119" y="226"/>
                    <a:pt x="1119" y="226"/>
                  </a:cubicBezTo>
                  <a:cubicBezTo>
                    <a:pt x="1120" y="226"/>
                    <a:pt x="1120" y="226"/>
                    <a:pt x="1120" y="226"/>
                  </a:cubicBezTo>
                  <a:moveTo>
                    <a:pt x="603" y="254"/>
                  </a:moveTo>
                  <a:cubicBezTo>
                    <a:pt x="603" y="254"/>
                    <a:pt x="603" y="253"/>
                    <a:pt x="603" y="253"/>
                  </a:cubicBezTo>
                  <a:cubicBezTo>
                    <a:pt x="603" y="253"/>
                    <a:pt x="602" y="253"/>
                    <a:pt x="602" y="253"/>
                  </a:cubicBezTo>
                  <a:cubicBezTo>
                    <a:pt x="602" y="253"/>
                    <a:pt x="602" y="254"/>
                    <a:pt x="602" y="254"/>
                  </a:cubicBezTo>
                  <a:cubicBezTo>
                    <a:pt x="602" y="254"/>
                    <a:pt x="603" y="254"/>
                    <a:pt x="603" y="254"/>
                  </a:cubicBezTo>
                  <a:moveTo>
                    <a:pt x="599" y="253"/>
                  </a:moveTo>
                  <a:cubicBezTo>
                    <a:pt x="599" y="253"/>
                    <a:pt x="599" y="253"/>
                    <a:pt x="599" y="254"/>
                  </a:cubicBezTo>
                  <a:cubicBezTo>
                    <a:pt x="599" y="254"/>
                    <a:pt x="599" y="254"/>
                    <a:pt x="600" y="254"/>
                  </a:cubicBezTo>
                  <a:cubicBezTo>
                    <a:pt x="600" y="254"/>
                    <a:pt x="600" y="254"/>
                    <a:pt x="600" y="254"/>
                  </a:cubicBezTo>
                  <a:cubicBezTo>
                    <a:pt x="600" y="253"/>
                    <a:pt x="600" y="253"/>
                    <a:pt x="599" y="253"/>
                  </a:cubicBezTo>
                  <a:moveTo>
                    <a:pt x="655" y="221"/>
                  </a:moveTo>
                  <a:cubicBezTo>
                    <a:pt x="655" y="221"/>
                    <a:pt x="654" y="221"/>
                    <a:pt x="654" y="221"/>
                  </a:cubicBezTo>
                  <a:cubicBezTo>
                    <a:pt x="654" y="221"/>
                    <a:pt x="654" y="221"/>
                    <a:pt x="654" y="221"/>
                  </a:cubicBezTo>
                  <a:cubicBezTo>
                    <a:pt x="654" y="221"/>
                    <a:pt x="654" y="221"/>
                    <a:pt x="655" y="221"/>
                  </a:cubicBezTo>
                  <a:cubicBezTo>
                    <a:pt x="655" y="221"/>
                    <a:pt x="655" y="221"/>
                    <a:pt x="655" y="221"/>
                  </a:cubicBezTo>
                  <a:moveTo>
                    <a:pt x="805" y="284"/>
                  </a:moveTo>
                  <a:cubicBezTo>
                    <a:pt x="805" y="284"/>
                    <a:pt x="804" y="284"/>
                    <a:pt x="804" y="285"/>
                  </a:cubicBezTo>
                  <a:cubicBezTo>
                    <a:pt x="804" y="285"/>
                    <a:pt x="805" y="285"/>
                    <a:pt x="805" y="285"/>
                  </a:cubicBezTo>
                  <a:cubicBezTo>
                    <a:pt x="805" y="285"/>
                    <a:pt x="806" y="284"/>
                    <a:pt x="806" y="284"/>
                  </a:cubicBezTo>
                  <a:cubicBezTo>
                    <a:pt x="806" y="284"/>
                    <a:pt x="805" y="284"/>
                    <a:pt x="805" y="284"/>
                  </a:cubicBezTo>
                  <a:moveTo>
                    <a:pt x="829" y="285"/>
                  </a:moveTo>
                  <a:cubicBezTo>
                    <a:pt x="830" y="285"/>
                    <a:pt x="830" y="285"/>
                    <a:pt x="830" y="284"/>
                  </a:cubicBezTo>
                  <a:cubicBezTo>
                    <a:pt x="830" y="284"/>
                    <a:pt x="829" y="284"/>
                    <a:pt x="829" y="284"/>
                  </a:cubicBezTo>
                  <a:cubicBezTo>
                    <a:pt x="829" y="284"/>
                    <a:pt x="828" y="284"/>
                    <a:pt x="828" y="284"/>
                  </a:cubicBezTo>
                  <a:cubicBezTo>
                    <a:pt x="828" y="285"/>
                    <a:pt x="829" y="285"/>
                    <a:pt x="829" y="285"/>
                  </a:cubicBezTo>
                  <a:moveTo>
                    <a:pt x="464" y="249"/>
                  </a:moveTo>
                  <a:cubicBezTo>
                    <a:pt x="465" y="248"/>
                    <a:pt x="465" y="248"/>
                    <a:pt x="465" y="248"/>
                  </a:cubicBezTo>
                  <a:cubicBezTo>
                    <a:pt x="465" y="248"/>
                    <a:pt x="465" y="248"/>
                    <a:pt x="464" y="247"/>
                  </a:cubicBezTo>
                  <a:cubicBezTo>
                    <a:pt x="464" y="247"/>
                    <a:pt x="464" y="248"/>
                    <a:pt x="463" y="248"/>
                  </a:cubicBezTo>
                  <a:cubicBezTo>
                    <a:pt x="464" y="248"/>
                    <a:pt x="464" y="248"/>
                    <a:pt x="464" y="249"/>
                  </a:cubicBezTo>
                  <a:moveTo>
                    <a:pt x="857" y="284"/>
                  </a:moveTo>
                  <a:cubicBezTo>
                    <a:pt x="857" y="284"/>
                    <a:pt x="856" y="284"/>
                    <a:pt x="856" y="284"/>
                  </a:cubicBezTo>
                  <a:cubicBezTo>
                    <a:pt x="856" y="285"/>
                    <a:pt x="856" y="285"/>
                    <a:pt x="856" y="285"/>
                  </a:cubicBezTo>
                  <a:cubicBezTo>
                    <a:pt x="857" y="285"/>
                    <a:pt x="857" y="285"/>
                    <a:pt x="858" y="284"/>
                  </a:cubicBezTo>
                  <a:cubicBezTo>
                    <a:pt x="858" y="284"/>
                    <a:pt x="857" y="284"/>
                    <a:pt x="857" y="284"/>
                  </a:cubicBezTo>
                  <a:moveTo>
                    <a:pt x="1036" y="286"/>
                  </a:moveTo>
                  <a:cubicBezTo>
                    <a:pt x="1036" y="286"/>
                    <a:pt x="1036" y="286"/>
                    <a:pt x="1036" y="285"/>
                  </a:cubicBezTo>
                  <a:cubicBezTo>
                    <a:pt x="1036" y="285"/>
                    <a:pt x="1036" y="285"/>
                    <a:pt x="1036" y="284"/>
                  </a:cubicBezTo>
                  <a:cubicBezTo>
                    <a:pt x="1036" y="284"/>
                    <a:pt x="1036" y="284"/>
                    <a:pt x="1036" y="284"/>
                  </a:cubicBezTo>
                  <a:cubicBezTo>
                    <a:pt x="1036" y="285"/>
                    <a:pt x="1036" y="285"/>
                    <a:pt x="1036" y="286"/>
                  </a:cubicBezTo>
                  <a:moveTo>
                    <a:pt x="1191" y="253"/>
                  </a:moveTo>
                  <a:cubicBezTo>
                    <a:pt x="1191" y="253"/>
                    <a:pt x="1191" y="252"/>
                    <a:pt x="1190" y="252"/>
                  </a:cubicBezTo>
                  <a:cubicBezTo>
                    <a:pt x="1190" y="252"/>
                    <a:pt x="1190" y="252"/>
                    <a:pt x="1189" y="253"/>
                  </a:cubicBezTo>
                  <a:cubicBezTo>
                    <a:pt x="1189" y="253"/>
                    <a:pt x="1189" y="253"/>
                    <a:pt x="1190" y="253"/>
                  </a:cubicBezTo>
                  <a:cubicBezTo>
                    <a:pt x="1190" y="253"/>
                    <a:pt x="1190" y="253"/>
                    <a:pt x="1191" y="253"/>
                  </a:cubicBezTo>
                  <a:moveTo>
                    <a:pt x="679" y="287"/>
                  </a:moveTo>
                  <a:cubicBezTo>
                    <a:pt x="679" y="287"/>
                    <a:pt x="679" y="286"/>
                    <a:pt x="679" y="286"/>
                  </a:cubicBezTo>
                  <a:cubicBezTo>
                    <a:pt x="679" y="286"/>
                    <a:pt x="678" y="286"/>
                    <a:pt x="678" y="286"/>
                  </a:cubicBezTo>
                  <a:cubicBezTo>
                    <a:pt x="678" y="287"/>
                    <a:pt x="679" y="287"/>
                    <a:pt x="679" y="288"/>
                  </a:cubicBezTo>
                  <a:cubicBezTo>
                    <a:pt x="679" y="287"/>
                    <a:pt x="679" y="287"/>
                    <a:pt x="679" y="287"/>
                  </a:cubicBezTo>
                  <a:moveTo>
                    <a:pt x="805" y="287"/>
                  </a:moveTo>
                  <a:cubicBezTo>
                    <a:pt x="805" y="287"/>
                    <a:pt x="806" y="287"/>
                    <a:pt x="806" y="286"/>
                  </a:cubicBezTo>
                  <a:cubicBezTo>
                    <a:pt x="806" y="286"/>
                    <a:pt x="806" y="286"/>
                    <a:pt x="805" y="286"/>
                  </a:cubicBezTo>
                  <a:cubicBezTo>
                    <a:pt x="805" y="286"/>
                    <a:pt x="805" y="286"/>
                    <a:pt x="804" y="286"/>
                  </a:cubicBezTo>
                  <a:cubicBezTo>
                    <a:pt x="804" y="286"/>
                    <a:pt x="805" y="287"/>
                    <a:pt x="805" y="287"/>
                  </a:cubicBezTo>
                  <a:moveTo>
                    <a:pt x="1055" y="287"/>
                  </a:moveTo>
                  <a:cubicBezTo>
                    <a:pt x="1055" y="286"/>
                    <a:pt x="1055" y="286"/>
                    <a:pt x="1055" y="286"/>
                  </a:cubicBezTo>
                  <a:cubicBezTo>
                    <a:pt x="1055" y="286"/>
                    <a:pt x="1054" y="286"/>
                    <a:pt x="1054" y="286"/>
                  </a:cubicBezTo>
                  <a:cubicBezTo>
                    <a:pt x="1054" y="286"/>
                    <a:pt x="1054" y="287"/>
                    <a:pt x="1054" y="287"/>
                  </a:cubicBezTo>
                  <a:cubicBezTo>
                    <a:pt x="1054" y="287"/>
                    <a:pt x="1055" y="287"/>
                    <a:pt x="1055" y="287"/>
                  </a:cubicBezTo>
                  <a:moveTo>
                    <a:pt x="635" y="1845"/>
                  </a:moveTo>
                  <a:cubicBezTo>
                    <a:pt x="635" y="1845"/>
                    <a:pt x="635" y="1845"/>
                    <a:pt x="636" y="1846"/>
                  </a:cubicBezTo>
                  <a:cubicBezTo>
                    <a:pt x="636" y="1846"/>
                    <a:pt x="636" y="1845"/>
                    <a:pt x="636" y="1845"/>
                  </a:cubicBezTo>
                  <a:cubicBezTo>
                    <a:pt x="636" y="1845"/>
                    <a:pt x="636" y="1844"/>
                    <a:pt x="636" y="1844"/>
                  </a:cubicBezTo>
                  <a:cubicBezTo>
                    <a:pt x="635" y="1844"/>
                    <a:pt x="635" y="1844"/>
                    <a:pt x="635" y="1845"/>
                  </a:cubicBezTo>
                  <a:moveTo>
                    <a:pt x="308" y="269"/>
                  </a:moveTo>
                  <a:cubicBezTo>
                    <a:pt x="308" y="269"/>
                    <a:pt x="307" y="269"/>
                    <a:pt x="307" y="269"/>
                  </a:cubicBezTo>
                  <a:cubicBezTo>
                    <a:pt x="307" y="269"/>
                    <a:pt x="306" y="269"/>
                    <a:pt x="306" y="269"/>
                  </a:cubicBezTo>
                  <a:cubicBezTo>
                    <a:pt x="306" y="269"/>
                    <a:pt x="306" y="269"/>
                    <a:pt x="306" y="269"/>
                  </a:cubicBezTo>
                  <a:cubicBezTo>
                    <a:pt x="307" y="270"/>
                    <a:pt x="307" y="269"/>
                    <a:pt x="308" y="269"/>
                  </a:cubicBezTo>
                  <a:moveTo>
                    <a:pt x="712" y="1839"/>
                  </a:moveTo>
                  <a:cubicBezTo>
                    <a:pt x="712" y="1839"/>
                    <a:pt x="713" y="1839"/>
                    <a:pt x="713" y="1839"/>
                  </a:cubicBezTo>
                  <a:cubicBezTo>
                    <a:pt x="712" y="1838"/>
                    <a:pt x="712" y="1838"/>
                    <a:pt x="712" y="1838"/>
                  </a:cubicBezTo>
                  <a:cubicBezTo>
                    <a:pt x="711" y="1838"/>
                    <a:pt x="711" y="1838"/>
                    <a:pt x="711" y="1839"/>
                  </a:cubicBezTo>
                  <a:cubicBezTo>
                    <a:pt x="711" y="1839"/>
                    <a:pt x="712" y="1839"/>
                    <a:pt x="712" y="1839"/>
                  </a:cubicBezTo>
                  <a:moveTo>
                    <a:pt x="665" y="1845"/>
                  </a:moveTo>
                  <a:cubicBezTo>
                    <a:pt x="665" y="1845"/>
                    <a:pt x="665" y="1845"/>
                    <a:pt x="666" y="1844"/>
                  </a:cubicBezTo>
                  <a:cubicBezTo>
                    <a:pt x="666" y="1844"/>
                    <a:pt x="665" y="1844"/>
                    <a:pt x="665" y="1844"/>
                  </a:cubicBezTo>
                  <a:cubicBezTo>
                    <a:pt x="665" y="1844"/>
                    <a:pt x="664" y="1844"/>
                    <a:pt x="664" y="1844"/>
                  </a:cubicBezTo>
                  <a:cubicBezTo>
                    <a:pt x="664" y="1845"/>
                    <a:pt x="664" y="1845"/>
                    <a:pt x="665" y="1845"/>
                  </a:cubicBezTo>
                  <a:moveTo>
                    <a:pt x="1077" y="264"/>
                  </a:moveTo>
                  <a:cubicBezTo>
                    <a:pt x="1076" y="264"/>
                    <a:pt x="1076" y="264"/>
                    <a:pt x="1076" y="264"/>
                  </a:cubicBezTo>
                  <a:cubicBezTo>
                    <a:pt x="1076" y="264"/>
                    <a:pt x="1077" y="265"/>
                    <a:pt x="1077" y="265"/>
                  </a:cubicBezTo>
                  <a:cubicBezTo>
                    <a:pt x="1077" y="265"/>
                    <a:pt x="1077" y="264"/>
                    <a:pt x="1078" y="264"/>
                  </a:cubicBezTo>
                  <a:cubicBezTo>
                    <a:pt x="1077" y="264"/>
                    <a:pt x="1077" y="264"/>
                    <a:pt x="1077" y="264"/>
                  </a:cubicBezTo>
                  <a:moveTo>
                    <a:pt x="547" y="235"/>
                  </a:moveTo>
                  <a:cubicBezTo>
                    <a:pt x="546" y="235"/>
                    <a:pt x="546" y="235"/>
                    <a:pt x="546" y="235"/>
                  </a:cubicBezTo>
                  <a:cubicBezTo>
                    <a:pt x="546" y="236"/>
                    <a:pt x="547" y="236"/>
                    <a:pt x="547" y="236"/>
                  </a:cubicBezTo>
                  <a:cubicBezTo>
                    <a:pt x="547" y="236"/>
                    <a:pt x="548" y="236"/>
                    <a:pt x="548" y="235"/>
                  </a:cubicBezTo>
                  <a:cubicBezTo>
                    <a:pt x="547" y="235"/>
                    <a:pt x="547" y="235"/>
                    <a:pt x="547" y="235"/>
                  </a:cubicBezTo>
                  <a:moveTo>
                    <a:pt x="1069" y="264"/>
                  </a:moveTo>
                  <a:cubicBezTo>
                    <a:pt x="1069" y="264"/>
                    <a:pt x="1068" y="264"/>
                    <a:pt x="1068" y="264"/>
                  </a:cubicBezTo>
                  <a:cubicBezTo>
                    <a:pt x="1068" y="264"/>
                    <a:pt x="1069" y="265"/>
                    <a:pt x="1069" y="265"/>
                  </a:cubicBezTo>
                  <a:cubicBezTo>
                    <a:pt x="1069" y="265"/>
                    <a:pt x="1070" y="264"/>
                    <a:pt x="1070" y="264"/>
                  </a:cubicBezTo>
                  <a:cubicBezTo>
                    <a:pt x="1070" y="264"/>
                    <a:pt x="1069" y="264"/>
                    <a:pt x="1069" y="264"/>
                  </a:cubicBezTo>
                  <a:moveTo>
                    <a:pt x="614" y="1838"/>
                  </a:moveTo>
                  <a:cubicBezTo>
                    <a:pt x="613" y="1838"/>
                    <a:pt x="613" y="1839"/>
                    <a:pt x="613" y="1839"/>
                  </a:cubicBezTo>
                  <a:cubicBezTo>
                    <a:pt x="613" y="1839"/>
                    <a:pt x="613" y="1840"/>
                    <a:pt x="613" y="1840"/>
                  </a:cubicBezTo>
                  <a:cubicBezTo>
                    <a:pt x="614" y="1840"/>
                    <a:pt x="614" y="1840"/>
                    <a:pt x="614" y="1840"/>
                  </a:cubicBezTo>
                  <a:cubicBezTo>
                    <a:pt x="614" y="1839"/>
                    <a:pt x="614" y="1839"/>
                    <a:pt x="614" y="1838"/>
                  </a:cubicBezTo>
                  <a:moveTo>
                    <a:pt x="673" y="1845"/>
                  </a:moveTo>
                  <a:cubicBezTo>
                    <a:pt x="672" y="1845"/>
                    <a:pt x="672" y="1845"/>
                    <a:pt x="671" y="1845"/>
                  </a:cubicBezTo>
                  <a:cubicBezTo>
                    <a:pt x="671" y="1845"/>
                    <a:pt x="671" y="1845"/>
                    <a:pt x="671" y="1846"/>
                  </a:cubicBezTo>
                  <a:cubicBezTo>
                    <a:pt x="671" y="1846"/>
                    <a:pt x="672" y="1846"/>
                    <a:pt x="672" y="1846"/>
                  </a:cubicBezTo>
                  <a:cubicBezTo>
                    <a:pt x="672" y="1846"/>
                    <a:pt x="672" y="1845"/>
                    <a:pt x="673" y="1845"/>
                  </a:cubicBezTo>
                  <a:moveTo>
                    <a:pt x="376" y="245"/>
                  </a:moveTo>
                  <a:cubicBezTo>
                    <a:pt x="376" y="245"/>
                    <a:pt x="375" y="245"/>
                    <a:pt x="375" y="245"/>
                  </a:cubicBezTo>
                  <a:cubicBezTo>
                    <a:pt x="375" y="245"/>
                    <a:pt x="374" y="245"/>
                    <a:pt x="374" y="245"/>
                  </a:cubicBezTo>
                  <a:cubicBezTo>
                    <a:pt x="374" y="245"/>
                    <a:pt x="374" y="245"/>
                    <a:pt x="375" y="245"/>
                  </a:cubicBezTo>
                  <a:cubicBezTo>
                    <a:pt x="375" y="245"/>
                    <a:pt x="376" y="245"/>
                    <a:pt x="376" y="245"/>
                  </a:cubicBezTo>
                  <a:moveTo>
                    <a:pt x="757" y="1838"/>
                  </a:moveTo>
                  <a:cubicBezTo>
                    <a:pt x="757" y="1838"/>
                    <a:pt x="758" y="1838"/>
                    <a:pt x="758" y="1838"/>
                  </a:cubicBezTo>
                  <a:cubicBezTo>
                    <a:pt x="758" y="1838"/>
                    <a:pt x="757" y="1837"/>
                    <a:pt x="757" y="1837"/>
                  </a:cubicBezTo>
                  <a:cubicBezTo>
                    <a:pt x="757" y="1837"/>
                    <a:pt x="756" y="1837"/>
                    <a:pt x="756" y="1838"/>
                  </a:cubicBezTo>
                  <a:cubicBezTo>
                    <a:pt x="756" y="1838"/>
                    <a:pt x="757" y="1838"/>
                    <a:pt x="757" y="1838"/>
                  </a:cubicBezTo>
                  <a:moveTo>
                    <a:pt x="595" y="246"/>
                  </a:moveTo>
                  <a:cubicBezTo>
                    <a:pt x="596" y="245"/>
                    <a:pt x="596" y="245"/>
                    <a:pt x="597" y="245"/>
                  </a:cubicBezTo>
                  <a:cubicBezTo>
                    <a:pt x="596" y="245"/>
                    <a:pt x="596" y="245"/>
                    <a:pt x="596" y="245"/>
                  </a:cubicBezTo>
                  <a:cubicBezTo>
                    <a:pt x="596" y="245"/>
                    <a:pt x="595" y="245"/>
                    <a:pt x="595" y="245"/>
                  </a:cubicBezTo>
                  <a:cubicBezTo>
                    <a:pt x="595" y="245"/>
                    <a:pt x="595" y="246"/>
                    <a:pt x="595" y="246"/>
                  </a:cubicBezTo>
                  <a:moveTo>
                    <a:pt x="597" y="1837"/>
                  </a:moveTo>
                  <a:cubicBezTo>
                    <a:pt x="597" y="1837"/>
                    <a:pt x="596" y="1837"/>
                    <a:pt x="596" y="1838"/>
                  </a:cubicBezTo>
                  <a:cubicBezTo>
                    <a:pt x="596" y="1838"/>
                    <a:pt x="596" y="1838"/>
                    <a:pt x="596" y="1838"/>
                  </a:cubicBezTo>
                  <a:cubicBezTo>
                    <a:pt x="597" y="1838"/>
                    <a:pt x="597" y="1838"/>
                    <a:pt x="598" y="1838"/>
                  </a:cubicBezTo>
                  <a:cubicBezTo>
                    <a:pt x="597" y="1838"/>
                    <a:pt x="597" y="1837"/>
                    <a:pt x="597" y="1837"/>
                  </a:cubicBezTo>
                  <a:moveTo>
                    <a:pt x="844" y="1843"/>
                  </a:moveTo>
                  <a:cubicBezTo>
                    <a:pt x="844" y="1843"/>
                    <a:pt x="844" y="1843"/>
                    <a:pt x="843" y="1843"/>
                  </a:cubicBezTo>
                  <a:cubicBezTo>
                    <a:pt x="844" y="1844"/>
                    <a:pt x="844" y="1844"/>
                    <a:pt x="844" y="1844"/>
                  </a:cubicBezTo>
                  <a:cubicBezTo>
                    <a:pt x="844" y="1844"/>
                    <a:pt x="845" y="1844"/>
                    <a:pt x="845" y="1843"/>
                  </a:cubicBezTo>
                  <a:cubicBezTo>
                    <a:pt x="845" y="1843"/>
                    <a:pt x="845" y="1843"/>
                    <a:pt x="844" y="1843"/>
                  </a:cubicBezTo>
                  <a:moveTo>
                    <a:pt x="834" y="1842"/>
                  </a:moveTo>
                  <a:cubicBezTo>
                    <a:pt x="834" y="1842"/>
                    <a:pt x="834" y="1842"/>
                    <a:pt x="834" y="1843"/>
                  </a:cubicBezTo>
                  <a:cubicBezTo>
                    <a:pt x="834" y="1843"/>
                    <a:pt x="835" y="1843"/>
                    <a:pt x="835" y="1843"/>
                  </a:cubicBezTo>
                  <a:cubicBezTo>
                    <a:pt x="835" y="1843"/>
                    <a:pt x="835" y="1843"/>
                    <a:pt x="836" y="1842"/>
                  </a:cubicBezTo>
                  <a:cubicBezTo>
                    <a:pt x="835" y="1842"/>
                    <a:pt x="835" y="1842"/>
                    <a:pt x="834" y="1842"/>
                  </a:cubicBezTo>
                  <a:moveTo>
                    <a:pt x="726" y="1842"/>
                  </a:moveTo>
                  <a:cubicBezTo>
                    <a:pt x="726" y="1842"/>
                    <a:pt x="724" y="1842"/>
                    <a:pt x="724" y="1843"/>
                  </a:cubicBezTo>
                  <a:cubicBezTo>
                    <a:pt x="725" y="1843"/>
                    <a:pt x="726" y="1843"/>
                    <a:pt x="726" y="1842"/>
                  </a:cubicBezTo>
                  <a:moveTo>
                    <a:pt x="846" y="1842"/>
                  </a:moveTo>
                  <a:cubicBezTo>
                    <a:pt x="847" y="1842"/>
                    <a:pt x="847" y="1842"/>
                    <a:pt x="847" y="1842"/>
                  </a:cubicBezTo>
                  <a:cubicBezTo>
                    <a:pt x="847" y="1841"/>
                    <a:pt x="847" y="1841"/>
                    <a:pt x="847" y="1841"/>
                  </a:cubicBezTo>
                  <a:cubicBezTo>
                    <a:pt x="846" y="1841"/>
                    <a:pt x="846" y="1841"/>
                    <a:pt x="845" y="1841"/>
                  </a:cubicBezTo>
                  <a:cubicBezTo>
                    <a:pt x="846" y="1842"/>
                    <a:pt x="846" y="1842"/>
                    <a:pt x="846" y="1842"/>
                  </a:cubicBezTo>
                  <a:moveTo>
                    <a:pt x="1138" y="265"/>
                  </a:moveTo>
                  <a:cubicBezTo>
                    <a:pt x="1138" y="265"/>
                    <a:pt x="1138" y="265"/>
                    <a:pt x="1138" y="265"/>
                  </a:cubicBezTo>
                  <a:cubicBezTo>
                    <a:pt x="1137" y="265"/>
                    <a:pt x="1137" y="265"/>
                    <a:pt x="1136" y="265"/>
                  </a:cubicBezTo>
                  <a:cubicBezTo>
                    <a:pt x="1137" y="265"/>
                    <a:pt x="1137" y="266"/>
                    <a:pt x="1137" y="266"/>
                  </a:cubicBezTo>
                  <a:cubicBezTo>
                    <a:pt x="1137" y="266"/>
                    <a:pt x="1138" y="266"/>
                    <a:pt x="1138" y="265"/>
                  </a:cubicBezTo>
                  <a:moveTo>
                    <a:pt x="280" y="266"/>
                  </a:moveTo>
                  <a:cubicBezTo>
                    <a:pt x="279" y="266"/>
                    <a:pt x="279" y="266"/>
                    <a:pt x="279" y="266"/>
                  </a:cubicBezTo>
                  <a:cubicBezTo>
                    <a:pt x="279" y="266"/>
                    <a:pt x="280" y="267"/>
                    <a:pt x="280" y="267"/>
                  </a:cubicBezTo>
                  <a:cubicBezTo>
                    <a:pt x="280" y="267"/>
                    <a:pt x="281" y="266"/>
                    <a:pt x="281" y="266"/>
                  </a:cubicBezTo>
                  <a:cubicBezTo>
                    <a:pt x="281" y="266"/>
                    <a:pt x="280" y="266"/>
                    <a:pt x="280" y="266"/>
                  </a:cubicBezTo>
                  <a:moveTo>
                    <a:pt x="792" y="1840"/>
                  </a:moveTo>
                  <a:cubicBezTo>
                    <a:pt x="792" y="1840"/>
                    <a:pt x="792" y="1840"/>
                    <a:pt x="792" y="1841"/>
                  </a:cubicBezTo>
                  <a:cubicBezTo>
                    <a:pt x="792" y="1841"/>
                    <a:pt x="792" y="1841"/>
                    <a:pt x="792" y="1842"/>
                  </a:cubicBezTo>
                  <a:cubicBezTo>
                    <a:pt x="792" y="1842"/>
                    <a:pt x="793" y="1842"/>
                    <a:pt x="793" y="1841"/>
                  </a:cubicBezTo>
                  <a:cubicBezTo>
                    <a:pt x="793" y="1841"/>
                    <a:pt x="792" y="1841"/>
                    <a:pt x="792" y="1840"/>
                  </a:cubicBezTo>
                  <a:moveTo>
                    <a:pt x="687" y="1841"/>
                  </a:moveTo>
                  <a:cubicBezTo>
                    <a:pt x="687" y="1840"/>
                    <a:pt x="686" y="1840"/>
                    <a:pt x="686" y="1840"/>
                  </a:cubicBezTo>
                  <a:cubicBezTo>
                    <a:pt x="686" y="1840"/>
                    <a:pt x="685" y="1840"/>
                    <a:pt x="685" y="1841"/>
                  </a:cubicBezTo>
                  <a:cubicBezTo>
                    <a:pt x="685" y="1841"/>
                    <a:pt x="686" y="1841"/>
                    <a:pt x="686" y="1841"/>
                  </a:cubicBezTo>
                  <a:cubicBezTo>
                    <a:pt x="686" y="1841"/>
                    <a:pt x="687" y="1841"/>
                    <a:pt x="687" y="1841"/>
                  </a:cubicBezTo>
                  <a:moveTo>
                    <a:pt x="748" y="1839"/>
                  </a:moveTo>
                  <a:cubicBezTo>
                    <a:pt x="748" y="1839"/>
                    <a:pt x="747" y="1839"/>
                    <a:pt x="747" y="1839"/>
                  </a:cubicBezTo>
                  <a:cubicBezTo>
                    <a:pt x="747" y="1839"/>
                    <a:pt x="747" y="1840"/>
                    <a:pt x="747" y="1840"/>
                  </a:cubicBezTo>
                  <a:cubicBezTo>
                    <a:pt x="747" y="1840"/>
                    <a:pt x="747" y="1840"/>
                    <a:pt x="748" y="1840"/>
                  </a:cubicBezTo>
                  <a:cubicBezTo>
                    <a:pt x="748" y="1840"/>
                    <a:pt x="748" y="1840"/>
                    <a:pt x="748" y="1839"/>
                  </a:cubicBezTo>
                  <a:moveTo>
                    <a:pt x="588" y="266"/>
                  </a:moveTo>
                  <a:cubicBezTo>
                    <a:pt x="588" y="267"/>
                    <a:pt x="587" y="267"/>
                    <a:pt x="587" y="267"/>
                  </a:cubicBezTo>
                  <a:cubicBezTo>
                    <a:pt x="588" y="267"/>
                    <a:pt x="588" y="268"/>
                    <a:pt x="588" y="268"/>
                  </a:cubicBezTo>
                  <a:cubicBezTo>
                    <a:pt x="588" y="267"/>
                    <a:pt x="589" y="267"/>
                    <a:pt x="589" y="267"/>
                  </a:cubicBezTo>
                  <a:cubicBezTo>
                    <a:pt x="589" y="267"/>
                    <a:pt x="588" y="267"/>
                    <a:pt x="588" y="266"/>
                  </a:cubicBezTo>
                  <a:moveTo>
                    <a:pt x="1100" y="238"/>
                  </a:moveTo>
                  <a:cubicBezTo>
                    <a:pt x="1101" y="238"/>
                    <a:pt x="1101" y="238"/>
                    <a:pt x="1102" y="238"/>
                  </a:cubicBezTo>
                  <a:cubicBezTo>
                    <a:pt x="1101" y="237"/>
                    <a:pt x="1101" y="237"/>
                    <a:pt x="1101" y="237"/>
                  </a:cubicBezTo>
                  <a:cubicBezTo>
                    <a:pt x="1100" y="237"/>
                    <a:pt x="1100" y="237"/>
                    <a:pt x="1100" y="237"/>
                  </a:cubicBezTo>
                  <a:cubicBezTo>
                    <a:pt x="1100" y="238"/>
                    <a:pt x="1100" y="238"/>
                    <a:pt x="1100" y="238"/>
                  </a:cubicBezTo>
                  <a:moveTo>
                    <a:pt x="220" y="1840"/>
                  </a:moveTo>
                  <a:cubicBezTo>
                    <a:pt x="220" y="1840"/>
                    <a:pt x="220" y="1839"/>
                    <a:pt x="220" y="1839"/>
                  </a:cubicBezTo>
                  <a:cubicBezTo>
                    <a:pt x="219" y="1839"/>
                    <a:pt x="219" y="1839"/>
                    <a:pt x="219" y="1839"/>
                  </a:cubicBezTo>
                  <a:cubicBezTo>
                    <a:pt x="219" y="1840"/>
                    <a:pt x="219" y="1840"/>
                    <a:pt x="219" y="1840"/>
                  </a:cubicBezTo>
                  <a:cubicBezTo>
                    <a:pt x="219" y="1840"/>
                    <a:pt x="220" y="1840"/>
                    <a:pt x="220" y="1840"/>
                  </a:cubicBezTo>
                  <a:moveTo>
                    <a:pt x="563" y="267"/>
                  </a:moveTo>
                  <a:cubicBezTo>
                    <a:pt x="563" y="268"/>
                    <a:pt x="562" y="268"/>
                    <a:pt x="562" y="268"/>
                  </a:cubicBezTo>
                  <a:cubicBezTo>
                    <a:pt x="563" y="268"/>
                    <a:pt x="563" y="269"/>
                    <a:pt x="563" y="269"/>
                  </a:cubicBezTo>
                  <a:cubicBezTo>
                    <a:pt x="563" y="268"/>
                    <a:pt x="564" y="268"/>
                    <a:pt x="564" y="268"/>
                  </a:cubicBezTo>
                  <a:cubicBezTo>
                    <a:pt x="564" y="268"/>
                    <a:pt x="563" y="268"/>
                    <a:pt x="563" y="267"/>
                  </a:cubicBezTo>
                  <a:moveTo>
                    <a:pt x="876" y="1831"/>
                  </a:moveTo>
                  <a:cubicBezTo>
                    <a:pt x="876" y="1832"/>
                    <a:pt x="877" y="1832"/>
                    <a:pt x="877" y="1832"/>
                  </a:cubicBezTo>
                  <a:cubicBezTo>
                    <a:pt x="877" y="1832"/>
                    <a:pt x="878" y="1832"/>
                    <a:pt x="878" y="1831"/>
                  </a:cubicBezTo>
                  <a:cubicBezTo>
                    <a:pt x="877" y="1831"/>
                    <a:pt x="877" y="1831"/>
                    <a:pt x="876" y="1831"/>
                  </a:cubicBezTo>
                  <a:moveTo>
                    <a:pt x="758" y="1833"/>
                  </a:moveTo>
                  <a:cubicBezTo>
                    <a:pt x="758" y="1832"/>
                    <a:pt x="758" y="1832"/>
                    <a:pt x="758" y="1832"/>
                  </a:cubicBezTo>
                  <a:cubicBezTo>
                    <a:pt x="757" y="1832"/>
                    <a:pt x="757" y="1832"/>
                    <a:pt x="757" y="1832"/>
                  </a:cubicBezTo>
                  <a:cubicBezTo>
                    <a:pt x="757" y="1833"/>
                    <a:pt x="757" y="1833"/>
                    <a:pt x="757" y="1833"/>
                  </a:cubicBezTo>
                  <a:cubicBezTo>
                    <a:pt x="758" y="1833"/>
                    <a:pt x="758" y="1833"/>
                    <a:pt x="758" y="1833"/>
                  </a:cubicBezTo>
                  <a:moveTo>
                    <a:pt x="1076" y="238"/>
                  </a:moveTo>
                  <a:cubicBezTo>
                    <a:pt x="1076" y="238"/>
                    <a:pt x="1075" y="238"/>
                    <a:pt x="1075" y="238"/>
                  </a:cubicBezTo>
                  <a:cubicBezTo>
                    <a:pt x="1075" y="238"/>
                    <a:pt x="1075" y="239"/>
                    <a:pt x="1076" y="239"/>
                  </a:cubicBezTo>
                  <a:cubicBezTo>
                    <a:pt x="1076" y="239"/>
                    <a:pt x="1076" y="238"/>
                    <a:pt x="1077" y="238"/>
                  </a:cubicBezTo>
                  <a:cubicBezTo>
                    <a:pt x="1076" y="238"/>
                    <a:pt x="1076" y="238"/>
                    <a:pt x="1076" y="238"/>
                  </a:cubicBezTo>
                  <a:moveTo>
                    <a:pt x="1119" y="239"/>
                  </a:moveTo>
                  <a:cubicBezTo>
                    <a:pt x="1118" y="239"/>
                    <a:pt x="1118" y="239"/>
                    <a:pt x="1118" y="239"/>
                  </a:cubicBezTo>
                  <a:cubicBezTo>
                    <a:pt x="1117" y="239"/>
                    <a:pt x="1117" y="239"/>
                    <a:pt x="1117" y="239"/>
                  </a:cubicBezTo>
                  <a:cubicBezTo>
                    <a:pt x="1118" y="240"/>
                    <a:pt x="1118" y="240"/>
                    <a:pt x="1118" y="240"/>
                  </a:cubicBezTo>
                  <a:cubicBezTo>
                    <a:pt x="1119" y="240"/>
                    <a:pt x="1119" y="239"/>
                    <a:pt x="1119" y="239"/>
                  </a:cubicBezTo>
                  <a:moveTo>
                    <a:pt x="1125" y="275"/>
                  </a:moveTo>
                  <a:cubicBezTo>
                    <a:pt x="1125" y="274"/>
                    <a:pt x="1125" y="274"/>
                    <a:pt x="1124" y="274"/>
                  </a:cubicBezTo>
                  <a:cubicBezTo>
                    <a:pt x="1124" y="274"/>
                    <a:pt x="1124" y="274"/>
                    <a:pt x="1124" y="274"/>
                  </a:cubicBezTo>
                  <a:cubicBezTo>
                    <a:pt x="1124" y="275"/>
                    <a:pt x="1124" y="275"/>
                    <a:pt x="1124" y="275"/>
                  </a:cubicBezTo>
                  <a:cubicBezTo>
                    <a:pt x="1124" y="275"/>
                    <a:pt x="1125" y="275"/>
                    <a:pt x="1125" y="275"/>
                  </a:cubicBezTo>
                  <a:moveTo>
                    <a:pt x="525" y="234"/>
                  </a:moveTo>
                  <a:cubicBezTo>
                    <a:pt x="525" y="234"/>
                    <a:pt x="524" y="233"/>
                    <a:pt x="524" y="233"/>
                  </a:cubicBezTo>
                  <a:cubicBezTo>
                    <a:pt x="524" y="233"/>
                    <a:pt x="524" y="233"/>
                    <a:pt x="524" y="233"/>
                  </a:cubicBezTo>
                  <a:cubicBezTo>
                    <a:pt x="524" y="234"/>
                    <a:pt x="524" y="234"/>
                    <a:pt x="524" y="235"/>
                  </a:cubicBezTo>
                  <a:cubicBezTo>
                    <a:pt x="524" y="235"/>
                    <a:pt x="525" y="234"/>
                    <a:pt x="525" y="234"/>
                  </a:cubicBezTo>
                  <a:moveTo>
                    <a:pt x="632" y="276"/>
                  </a:moveTo>
                  <a:cubicBezTo>
                    <a:pt x="632" y="276"/>
                    <a:pt x="631" y="276"/>
                    <a:pt x="631" y="276"/>
                  </a:cubicBezTo>
                  <a:cubicBezTo>
                    <a:pt x="631" y="276"/>
                    <a:pt x="631" y="277"/>
                    <a:pt x="630" y="277"/>
                  </a:cubicBezTo>
                  <a:cubicBezTo>
                    <a:pt x="631" y="277"/>
                    <a:pt x="631" y="277"/>
                    <a:pt x="632" y="277"/>
                  </a:cubicBezTo>
                  <a:cubicBezTo>
                    <a:pt x="632" y="277"/>
                    <a:pt x="632" y="277"/>
                    <a:pt x="632" y="276"/>
                  </a:cubicBezTo>
                  <a:moveTo>
                    <a:pt x="697" y="258"/>
                  </a:moveTo>
                  <a:cubicBezTo>
                    <a:pt x="696" y="257"/>
                    <a:pt x="696" y="257"/>
                    <a:pt x="696" y="257"/>
                  </a:cubicBezTo>
                  <a:cubicBezTo>
                    <a:pt x="696" y="257"/>
                    <a:pt x="695" y="257"/>
                    <a:pt x="695" y="257"/>
                  </a:cubicBezTo>
                  <a:cubicBezTo>
                    <a:pt x="695" y="258"/>
                    <a:pt x="695" y="258"/>
                    <a:pt x="695" y="258"/>
                  </a:cubicBezTo>
                  <a:cubicBezTo>
                    <a:pt x="696" y="258"/>
                    <a:pt x="696" y="258"/>
                    <a:pt x="697" y="258"/>
                  </a:cubicBezTo>
                  <a:moveTo>
                    <a:pt x="498" y="1826"/>
                  </a:moveTo>
                  <a:cubicBezTo>
                    <a:pt x="498" y="1827"/>
                    <a:pt x="498" y="1827"/>
                    <a:pt x="498" y="1827"/>
                  </a:cubicBezTo>
                  <a:cubicBezTo>
                    <a:pt x="498" y="1827"/>
                    <a:pt x="499" y="1828"/>
                    <a:pt x="499" y="1828"/>
                  </a:cubicBezTo>
                  <a:cubicBezTo>
                    <a:pt x="499" y="1827"/>
                    <a:pt x="499" y="1827"/>
                    <a:pt x="500" y="1827"/>
                  </a:cubicBezTo>
                  <a:cubicBezTo>
                    <a:pt x="499" y="1827"/>
                    <a:pt x="499" y="1827"/>
                    <a:pt x="498" y="1826"/>
                  </a:cubicBezTo>
                  <a:moveTo>
                    <a:pt x="315" y="265"/>
                  </a:moveTo>
                  <a:cubicBezTo>
                    <a:pt x="315" y="264"/>
                    <a:pt x="315" y="264"/>
                    <a:pt x="315" y="264"/>
                  </a:cubicBezTo>
                  <a:cubicBezTo>
                    <a:pt x="315" y="264"/>
                    <a:pt x="314" y="264"/>
                    <a:pt x="314" y="264"/>
                  </a:cubicBezTo>
                  <a:cubicBezTo>
                    <a:pt x="314" y="264"/>
                    <a:pt x="314" y="265"/>
                    <a:pt x="314" y="265"/>
                  </a:cubicBezTo>
                  <a:cubicBezTo>
                    <a:pt x="314" y="265"/>
                    <a:pt x="315" y="265"/>
                    <a:pt x="315" y="265"/>
                  </a:cubicBezTo>
                  <a:moveTo>
                    <a:pt x="773" y="1837"/>
                  </a:moveTo>
                  <a:cubicBezTo>
                    <a:pt x="773" y="1837"/>
                    <a:pt x="773" y="1836"/>
                    <a:pt x="773" y="1836"/>
                  </a:cubicBezTo>
                  <a:cubicBezTo>
                    <a:pt x="772" y="1836"/>
                    <a:pt x="772" y="1836"/>
                    <a:pt x="772" y="1837"/>
                  </a:cubicBezTo>
                  <a:cubicBezTo>
                    <a:pt x="772" y="1837"/>
                    <a:pt x="772" y="1837"/>
                    <a:pt x="772" y="1837"/>
                  </a:cubicBezTo>
                  <a:cubicBezTo>
                    <a:pt x="772" y="1837"/>
                    <a:pt x="773" y="1837"/>
                    <a:pt x="773" y="1837"/>
                  </a:cubicBezTo>
                  <a:moveTo>
                    <a:pt x="590" y="270"/>
                  </a:moveTo>
                  <a:cubicBezTo>
                    <a:pt x="590" y="271"/>
                    <a:pt x="589" y="271"/>
                    <a:pt x="589" y="271"/>
                  </a:cubicBezTo>
                  <a:cubicBezTo>
                    <a:pt x="589" y="271"/>
                    <a:pt x="590" y="271"/>
                    <a:pt x="590" y="271"/>
                  </a:cubicBezTo>
                  <a:cubicBezTo>
                    <a:pt x="590" y="271"/>
                    <a:pt x="591" y="271"/>
                    <a:pt x="591" y="271"/>
                  </a:cubicBezTo>
                  <a:cubicBezTo>
                    <a:pt x="591" y="271"/>
                    <a:pt x="590" y="271"/>
                    <a:pt x="590" y="270"/>
                  </a:cubicBezTo>
                  <a:moveTo>
                    <a:pt x="306" y="265"/>
                  </a:moveTo>
                  <a:cubicBezTo>
                    <a:pt x="307" y="265"/>
                    <a:pt x="307" y="264"/>
                    <a:pt x="308" y="264"/>
                  </a:cubicBezTo>
                  <a:cubicBezTo>
                    <a:pt x="307" y="264"/>
                    <a:pt x="307" y="264"/>
                    <a:pt x="307" y="264"/>
                  </a:cubicBezTo>
                  <a:cubicBezTo>
                    <a:pt x="307" y="264"/>
                    <a:pt x="306" y="264"/>
                    <a:pt x="306" y="264"/>
                  </a:cubicBezTo>
                  <a:cubicBezTo>
                    <a:pt x="306" y="264"/>
                    <a:pt x="306" y="265"/>
                    <a:pt x="306" y="265"/>
                  </a:cubicBezTo>
                  <a:moveTo>
                    <a:pt x="711" y="234"/>
                  </a:moveTo>
                  <a:cubicBezTo>
                    <a:pt x="712" y="234"/>
                    <a:pt x="712" y="234"/>
                    <a:pt x="713" y="234"/>
                  </a:cubicBezTo>
                  <a:cubicBezTo>
                    <a:pt x="712" y="233"/>
                    <a:pt x="712" y="233"/>
                    <a:pt x="712" y="233"/>
                  </a:cubicBezTo>
                  <a:cubicBezTo>
                    <a:pt x="712" y="233"/>
                    <a:pt x="711" y="233"/>
                    <a:pt x="711" y="233"/>
                  </a:cubicBezTo>
                  <a:cubicBezTo>
                    <a:pt x="711" y="234"/>
                    <a:pt x="711" y="234"/>
                    <a:pt x="711" y="234"/>
                  </a:cubicBezTo>
                  <a:moveTo>
                    <a:pt x="523" y="1835"/>
                  </a:moveTo>
                  <a:cubicBezTo>
                    <a:pt x="523" y="1836"/>
                    <a:pt x="523" y="1836"/>
                    <a:pt x="523" y="1836"/>
                  </a:cubicBezTo>
                  <a:cubicBezTo>
                    <a:pt x="523" y="1836"/>
                    <a:pt x="523" y="1837"/>
                    <a:pt x="523" y="1837"/>
                  </a:cubicBezTo>
                  <a:cubicBezTo>
                    <a:pt x="523" y="1837"/>
                    <a:pt x="524" y="1837"/>
                    <a:pt x="524" y="1836"/>
                  </a:cubicBezTo>
                  <a:cubicBezTo>
                    <a:pt x="524" y="1836"/>
                    <a:pt x="524" y="1836"/>
                    <a:pt x="523" y="1835"/>
                  </a:cubicBezTo>
                  <a:moveTo>
                    <a:pt x="233" y="1199"/>
                  </a:moveTo>
                  <a:cubicBezTo>
                    <a:pt x="233" y="1199"/>
                    <a:pt x="233" y="1198"/>
                    <a:pt x="233" y="1198"/>
                  </a:cubicBezTo>
                  <a:cubicBezTo>
                    <a:pt x="232" y="1198"/>
                    <a:pt x="232" y="1199"/>
                    <a:pt x="232" y="1199"/>
                  </a:cubicBezTo>
                  <a:cubicBezTo>
                    <a:pt x="232" y="1199"/>
                    <a:pt x="232" y="1199"/>
                    <a:pt x="232" y="1200"/>
                  </a:cubicBezTo>
                  <a:cubicBezTo>
                    <a:pt x="233" y="1199"/>
                    <a:pt x="233" y="1199"/>
                    <a:pt x="233" y="1199"/>
                  </a:cubicBezTo>
                  <a:moveTo>
                    <a:pt x="630" y="238"/>
                  </a:moveTo>
                  <a:cubicBezTo>
                    <a:pt x="630" y="238"/>
                    <a:pt x="629" y="238"/>
                    <a:pt x="629" y="239"/>
                  </a:cubicBezTo>
                  <a:cubicBezTo>
                    <a:pt x="629" y="239"/>
                    <a:pt x="630" y="239"/>
                    <a:pt x="630" y="240"/>
                  </a:cubicBezTo>
                  <a:cubicBezTo>
                    <a:pt x="630" y="240"/>
                    <a:pt x="630" y="239"/>
                    <a:pt x="630" y="239"/>
                  </a:cubicBezTo>
                  <a:cubicBezTo>
                    <a:pt x="630" y="239"/>
                    <a:pt x="630" y="238"/>
                    <a:pt x="630" y="238"/>
                  </a:cubicBezTo>
                  <a:moveTo>
                    <a:pt x="687" y="273"/>
                  </a:moveTo>
                  <a:cubicBezTo>
                    <a:pt x="687" y="272"/>
                    <a:pt x="688" y="272"/>
                    <a:pt x="688" y="272"/>
                  </a:cubicBezTo>
                  <a:cubicBezTo>
                    <a:pt x="687" y="272"/>
                    <a:pt x="687" y="272"/>
                    <a:pt x="687" y="271"/>
                  </a:cubicBezTo>
                  <a:cubicBezTo>
                    <a:pt x="687" y="271"/>
                    <a:pt x="686" y="272"/>
                    <a:pt x="686" y="272"/>
                  </a:cubicBezTo>
                  <a:cubicBezTo>
                    <a:pt x="686" y="272"/>
                    <a:pt x="686" y="272"/>
                    <a:pt x="687" y="273"/>
                  </a:cubicBezTo>
                  <a:moveTo>
                    <a:pt x="714" y="1846"/>
                  </a:moveTo>
                  <a:cubicBezTo>
                    <a:pt x="713" y="1846"/>
                    <a:pt x="713" y="1846"/>
                    <a:pt x="712" y="1846"/>
                  </a:cubicBezTo>
                  <a:cubicBezTo>
                    <a:pt x="712" y="1846"/>
                    <a:pt x="712" y="1846"/>
                    <a:pt x="712" y="1846"/>
                  </a:cubicBezTo>
                  <a:cubicBezTo>
                    <a:pt x="712" y="1847"/>
                    <a:pt x="713" y="1847"/>
                    <a:pt x="713" y="1847"/>
                  </a:cubicBezTo>
                  <a:cubicBezTo>
                    <a:pt x="713" y="1847"/>
                    <a:pt x="714" y="1846"/>
                    <a:pt x="714" y="1846"/>
                  </a:cubicBezTo>
                  <a:moveTo>
                    <a:pt x="358" y="1834"/>
                  </a:moveTo>
                  <a:cubicBezTo>
                    <a:pt x="358" y="1835"/>
                    <a:pt x="358" y="1835"/>
                    <a:pt x="358" y="1835"/>
                  </a:cubicBezTo>
                  <a:cubicBezTo>
                    <a:pt x="358" y="1835"/>
                    <a:pt x="358" y="1836"/>
                    <a:pt x="358" y="1836"/>
                  </a:cubicBezTo>
                  <a:cubicBezTo>
                    <a:pt x="358" y="1836"/>
                    <a:pt x="359" y="1836"/>
                    <a:pt x="359" y="1836"/>
                  </a:cubicBezTo>
                  <a:cubicBezTo>
                    <a:pt x="359" y="1835"/>
                    <a:pt x="358" y="1835"/>
                    <a:pt x="358" y="1834"/>
                  </a:cubicBezTo>
                  <a:moveTo>
                    <a:pt x="610" y="272"/>
                  </a:moveTo>
                  <a:cubicBezTo>
                    <a:pt x="610" y="272"/>
                    <a:pt x="610" y="271"/>
                    <a:pt x="609" y="271"/>
                  </a:cubicBezTo>
                  <a:cubicBezTo>
                    <a:pt x="609" y="272"/>
                    <a:pt x="609" y="272"/>
                    <a:pt x="608" y="272"/>
                  </a:cubicBezTo>
                  <a:cubicBezTo>
                    <a:pt x="608" y="272"/>
                    <a:pt x="609" y="272"/>
                    <a:pt x="609" y="272"/>
                  </a:cubicBezTo>
                  <a:cubicBezTo>
                    <a:pt x="609" y="272"/>
                    <a:pt x="610" y="272"/>
                    <a:pt x="610" y="272"/>
                  </a:cubicBezTo>
                  <a:moveTo>
                    <a:pt x="688" y="239"/>
                  </a:moveTo>
                  <a:cubicBezTo>
                    <a:pt x="688" y="238"/>
                    <a:pt x="688" y="238"/>
                    <a:pt x="687" y="238"/>
                  </a:cubicBezTo>
                  <a:cubicBezTo>
                    <a:pt x="687" y="238"/>
                    <a:pt x="687" y="238"/>
                    <a:pt x="686" y="238"/>
                  </a:cubicBezTo>
                  <a:cubicBezTo>
                    <a:pt x="686" y="238"/>
                    <a:pt x="686" y="239"/>
                    <a:pt x="687" y="239"/>
                  </a:cubicBezTo>
                  <a:cubicBezTo>
                    <a:pt x="687" y="239"/>
                    <a:pt x="687" y="239"/>
                    <a:pt x="688" y="239"/>
                  </a:cubicBezTo>
                  <a:moveTo>
                    <a:pt x="1081" y="263"/>
                  </a:moveTo>
                  <a:cubicBezTo>
                    <a:pt x="1082" y="263"/>
                    <a:pt x="1082" y="263"/>
                    <a:pt x="1082" y="262"/>
                  </a:cubicBezTo>
                  <a:cubicBezTo>
                    <a:pt x="1082" y="262"/>
                    <a:pt x="1082" y="262"/>
                    <a:pt x="1081" y="262"/>
                  </a:cubicBezTo>
                  <a:cubicBezTo>
                    <a:pt x="1081" y="262"/>
                    <a:pt x="1081" y="262"/>
                    <a:pt x="1081" y="262"/>
                  </a:cubicBezTo>
                  <a:cubicBezTo>
                    <a:pt x="1081" y="263"/>
                    <a:pt x="1081" y="263"/>
                    <a:pt x="1081" y="263"/>
                  </a:cubicBezTo>
                  <a:moveTo>
                    <a:pt x="232" y="1023"/>
                  </a:moveTo>
                  <a:cubicBezTo>
                    <a:pt x="232" y="1023"/>
                    <a:pt x="232" y="1023"/>
                    <a:pt x="232" y="1023"/>
                  </a:cubicBezTo>
                  <a:cubicBezTo>
                    <a:pt x="232" y="1024"/>
                    <a:pt x="232" y="1024"/>
                    <a:pt x="232" y="1024"/>
                  </a:cubicBezTo>
                  <a:cubicBezTo>
                    <a:pt x="233" y="1024"/>
                    <a:pt x="233" y="1024"/>
                    <a:pt x="233" y="1024"/>
                  </a:cubicBezTo>
                  <a:cubicBezTo>
                    <a:pt x="233" y="1024"/>
                    <a:pt x="233" y="1023"/>
                    <a:pt x="232" y="1023"/>
                  </a:cubicBezTo>
                  <a:moveTo>
                    <a:pt x="232" y="1032"/>
                  </a:moveTo>
                  <a:cubicBezTo>
                    <a:pt x="232" y="1032"/>
                    <a:pt x="232" y="1032"/>
                    <a:pt x="232" y="1032"/>
                  </a:cubicBezTo>
                  <a:cubicBezTo>
                    <a:pt x="232" y="1032"/>
                    <a:pt x="232" y="1033"/>
                    <a:pt x="232" y="1033"/>
                  </a:cubicBezTo>
                  <a:cubicBezTo>
                    <a:pt x="233" y="1033"/>
                    <a:pt x="233" y="1032"/>
                    <a:pt x="233" y="1032"/>
                  </a:cubicBezTo>
                  <a:cubicBezTo>
                    <a:pt x="233" y="1032"/>
                    <a:pt x="233" y="1032"/>
                    <a:pt x="232" y="1032"/>
                  </a:cubicBezTo>
                  <a:moveTo>
                    <a:pt x="233" y="1067"/>
                  </a:moveTo>
                  <a:cubicBezTo>
                    <a:pt x="233" y="1067"/>
                    <a:pt x="233" y="1068"/>
                    <a:pt x="233" y="1068"/>
                  </a:cubicBezTo>
                  <a:cubicBezTo>
                    <a:pt x="233" y="1068"/>
                    <a:pt x="233" y="1068"/>
                    <a:pt x="233" y="1068"/>
                  </a:cubicBezTo>
                  <a:cubicBezTo>
                    <a:pt x="233" y="1068"/>
                    <a:pt x="234" y="1068"/>
                    <a:pt x="234" y="1068"/>
                  </a:cubicBezTo>
                  <a:cubicBezTo>
                    <a:pt x="234" y="1068"/>
                    <a:pt x="233" y="1067"/>
                    <a:pt x="233" y="1067"/>
                  </a:cubicBezTo>
                  <a:moveTo>
                    <a:pt x="233" y="1091"/>
                  </a:moveTo>
                  <a:cubicBezTo>
                    <a:pt x="233" y="1091"/>
                    <a:pt x="233" y="1092"/>
                    <a:pt x="233" y="1092"/>
                  </a:cubicBezTo>
                  <a:cubicBezTo>
                    <a:pt x="233" y="1092"/>
                    <a:pt x="233" y="1092"/>
                    <a:pt x="233" y="1092"/>
                  </a:cubicBezTo>
                  <a:cubicBezTo>
                    <a:pt x="233" y="1092"/>
                    <a:pt x="234" y="1092"/>
                    <a:pt x="234" y="1092"/>
                  </a:cubicBezTo>
                  <a:cubicBezTo>
                    <a:pt x="234" y="1092"/>
                    <a:pt x="233" y="1091"/>
                    <a:pt x="233" y="1091"/>
                  </a:cubicBezTo>
                  <a:moveTo>
                    <a:pt x="1218" y="1117"/>
                  </a:moveTo>
                  <a:cubicBezTo>
                    <a:pt x="1218" y="1117"/>
                    <a:pt x="1217" y="1116"/>
                    <a:pt x="1217" y="1116"/>
                  </a:cubicBezTo>
                  <a:cubicBezTo>
                    <a:pt x="1217" y="1116"/>
                    <a:pt x="1217" y="1116"/>
                    <a:pt x="1217" y="1117"/>
                  </a:cubicBezTo>
                  <a:cubicBezTo>
                    <a:pt x="1217" y="1117"/>
                    <a:pt x="1217" y="1117"/>
                    <a:pt x="1217" y="1117"/>
                  </a:cubicBezTo>
                  <a:cubicBezTo>
                    <a:pt x="1217" y="1117"/>
                    <a:pt x="1218" y="1117"/>
                    <a:pt x="1218" y="1117"/>
                  </a:cubicBezTo>
                  <a:moveTo>
                    <a:pt x="441" y="244"/>
                  </a:moveTo>
                  <a:cubicBezTo>
                    <a:pt x="441" y="244"/>
                    <a:pt x="441" y="244"/>
                    <a:pt x="441" y="244"/>
                  </a:cubicBezTo>
                  <a:cubicBezTo>
                    <a:pt x="441" y="244"/>
                    <a:pt x="440" y="244"/>
                    <a:pt x="440" y="244"/>
                  </a:cubicBezTo>
                  <a:cubicBezTo>
                    <a:pt x="440" y="244"/>
                    <a:pt x="441" y="244"/>
                    <a:pt x="441" y="245"/>
                  </a:cubicBezTo>
                  <a:cubicBezTo>
                    <a:pt x="441" y="244"/>
                    <a:pt x="441" y="244"/>
                    <a:pt x="441" y="244"/>
                  </a:cubicBezTo>
                  <a:moveTo>
                    <a:pt x="1059" y="241"/>
                  </a:moveTo>
                  <a:cubicBezTo>
                    <a:pt x="1059" y="241"/>
                    <a:pt x="1059" y="241"/>
                    <a:pt x="1059" y="241"/>
                  </a:cubicBezTo>
                  <a:cubicBezTo>
                    <a:pt x="1059" y="241"/>
                    <a:pt x="1059" y="241"/>
                    <a:pt x="1059" y="242"/>
                  </a:cubicBezTo>
                  <a:cubicBezTo>
                    <a:pt x="1059" y="242"/>
                    <a:pt x="1059" y="241"/>
                    <a:pt x="1059" y="241"/>
                  </a:cubicBezTo>
                  <a:cubicBezTo>
                    <a:pt x="1059" y="241"/>
                    <a:pt x="1059" y="241"/>
                    <a:pt x="1059" y="241"/>
                  </a:cubicBezTo>
                  <a:moveTo>
                    <a:pt x="535" y="241"/>
                  </a:moveTo>
                  <a:cubicBezTo>
                    <a:pt x="535" y="241"/>
                    <a:pt x="535" y="241"/>
                    <a:pt x="535" y="241"/>
                  </a:cubicBezTo>
                  <a:cubicBezTo>
                    <a:pt x="535" y="241"/>
                    <a:pt x="535" y="241"/>
                    <a:pt x="535" y="241"/>
                  </a:cubicBezTo>
                  <a:cubicBezTo>
                    <a:pt x="534" y="241"/>
                    <a:pt x="535" y="241"/>
                    <a:pt x="535" y="242"/>
                  </a:cubicBezTo>
                  <a:cubicBezTo>
                    <a:pt x="535" y="241"/>
                    <a:pt x="535" y="241"/>
                    <a:pt x="535" y="241"/>
                  </a:cubicBezTo>
                  <a:moveTo>
                    <a:pt x="378" y="260"/>
                  </a:moveTo>
                  <a:cubicBezTo>
                    <a:pt x="378" y="260"/>
                    <a:pt x="378" y="260"/>
                    <a:pt x="378" y="260"/>
                  </a:cubicBezTo>
                  <a:cubicBezTo>
                    <a:pt x="378" y="261"/>
                    <a:pt x="378" y="261"/>
                    <a:pt x="378" y="261"/>
                  </a:cubicBezTo>
                  <a:cubicBezTo>
                    <a:pt x="378" y="261"/>
                    <a:pt x="379" y="261"/>
                    <a:pt x="379" y="260"/>
                  </a:cubicBezTo>
                  <a:cubicBezTo>
                    <a:pt x="379" y="260"/>
                    <a:pt x="379" y="260"/>
                    <a:pt x="378" y="260"/>
                  </a:cubicBezTo>
                  <a:moveTo>
                    <a:pt x="651" y="270"/>
                  </a:moveTo>
                  <a:cubicBezTo>
                    <a:pt x="651" y="270"/>
                    <a:pt x="651" y="270"/>
                    <a:pt x="651" y="270"/>
                  </a:cubicBezTo>
                  <a:cubicBezTo>
                    <a:pt x="651" y="270"/>
                    <a:pt x="651" y="270"/>
                    <a:pt x="651" y="270"/>
                  </a:cubicBezTo>
                  <a:cubicBezTo>
                    <a:pt x="651" y="270"/>
                    <a:pt x="651" y="270"/>
                    <a:pt x="651" y="270"/>
                  </a:cubicBezTo>
                  <a:cubicBezTo>
                    <a:pt x="651" y="270"/>
                    <a:pt x="651" y="270"/>
                    <a:pt x="651" y="270"/>
                  </a:cubicBezTo>
                  <a:moveTo>
                    <a:pt x="1170" y="270"/>
                  </a:moveTo>
                  <a:cubicBezTo>
                    <a:pt x="1170" y="270"/>
                    <a:pt x="1170" y="270"/>
                    <a:pt x="1170" y="270"/>
                  </a:cubicBezTo>
                  <a:cubicBezTo>
                    <a:pt x="1170" y="270"/>
                    <a:pt x="1170" y="270"/>
                    <a:pt x="1170" y="270"/>
                  </a:cubicBezTo>
                  <a:cubicBezTo>
                    <a:pt x="1170" y="270"/>
                    <a:pt x="1171" y="270"/>
                    <a:pt x="1171" y="270"/>
                  </a:cubicBezTo>
                  <a:cubicBezTo>
                    <a:pt x="1171" y="270"/>
                    <a:pt x="1171" y="270"/>
                    <a:pt x="1170" y="270"/>
                  </a:cubicBezTo>
                  <a:moveTo>
                    <a:pt x="1127" y="259"/>
                  </a:moveTo>
                  <a:cubicBezTo>
                    <a:pt x="1126" y="259"/>
                    <a:pt x="1126" y="259"/>
                    <a:pt x="1126" y="259"/>
                  </a:cubicBezTo>
                  <a:cubicBezTo>
                    <a:pt x="1126" y="259"/>
                    <a:pt x="1126" y="259"/>
                    <a:pt x="1126" y="260"/>
                  </a:cubicBezTo>
                  <a:cubicBezTo>
                    <a:pt x="1126" y="260"/>
                    <a:pt x="1126" y="260"/>
                    <a:pt x="1126" y="260"/>
                  </a:cubicBezTo>
                  <a:cubicBezTo>
                    <a:pt x="1126" y="260"/>
                    <a:pt x="1126" y="260"/>
                    <a:pt x="1127" y="259"/>
                  </a:cubicBezTo>
                  <a:moveTo>
                    <a:pt x="305" y="272"/>
                  </a:moveTo>
                  <a:cubicBezTo>
                    <a:pt x="305" y="272"/>
                    <a:pt x="305" y="272"/>
                    <a:pt x="305" y="272"/>
                  </a:cubicBezTo>
                  <a:cubicBezTo>
                    <a:pt x="305" y="272"/>
                    <a:pt x="304" y="272"/>
                    <a:pt x="304" y="272"/>
                  </a:cubicBezTo>
                  <a:cubicBezTo>
                    <a:pt x="304" y="272"/>
                    <a:pt x="304" y="272"/>
                    <a:pt x="304" y="272"/>
                  </a:cubicBezTo>
                  <a:cubicBezTo>
                    <a:pt x="304" y="272"/>
                    <a:pt x="304" y="272"/>
                    <a:pt x="305" y="272"/>
                  </a:cubicBezTo>
                  <a:moveTo>
                    <a:pt x="342" y="259"/>
                  </a:moveTo>
                  <a:cubicBezTo>
                    <a:pt x="342" y="259"/>
                    <a:pt x="342" y="259"/>
                    <a:pt x="341" y="259"/>
                  </a:cubicBezTo>
                  <a:cubicBezTo>
                    <a:pt x="341" y="260"/>
                    <a:pt x="342" y="260"/>
                    <a:pt x="342" y="260"/>
                  </a:cubicBezTo>
                  <a:cubicBezTo>
                    <a:pt x="342" y="260"/>
                    <a:pt x="342" y="260"/>
                    <a:pt x="342" y="259"/>
                  </a:cubicBezTo>
                  <a:cubicBezTo>
                    <a:pt x="342" y="259"/>
                    <a:pt x="342" y="259"/>
                    <a:pt x="342" y="259"/>
                  </a:cubicBezTo>
                  <a:moveTo>
                    <a:pt x="308" y="259"/>
                  </a:moveTo>
                  <a:cubicBezTo>
                    <a:pt x="307" y="259"/>
                    <a:pt x="307" y="259"/>
                    <a:pt x="307" y="259"/>
                  </a:cubicBezTo>
                  <a:cubicBezTo>
                    <a:pt x="307" y="259"/>
                    <a:pt x="307" y="259"/>
                    <a:pt x="307" y="260"/>
                  </a:cubicBezTo>
                  <a:cubicBezTo>
                    <a:pt x="307" y="260"/>
                    <a:pt x="307" y="260"/>
                    <a:pt x="307" y="260"/>
                  </a:cubicBezTo>
                  <a:cubicBezTo>
                    <a:pt x="307" y="260"/>
                    <a:pt x="308" y="260"/>
                    <a:pt x="308" y="259"/>
                  </a:cubicBezTo>
                  <a:moveTo>
                    <a:pt x="747" y="274"/>
                  </a:moveTo>
                  <a:cubicBezTo>
                    <a:pt x="747" y="275"/>
                    <a:pt x="747" y="275"/>
                    <a:pt x="746" y="275"/>
                  </a:cubicBezTo>
                  <a:cubicBezTo>
                    <a:pt x="747" y="275"/>
                    <a:pt x="747" y="275"/>
                    <a:pt x="747" y="275"/>
                  </a:cubicBezTo>
                  <a:cubicBezTo>
                    <a:pt x="747" y="275"/>
                    <a:pt x="747" y="275"/>
                    <a:pt x="747" y="275"/>
                  </a:cubicBezTo>
                  <a:cubicBezTo>
                    <a:pt x="747" y="275"/>
                    <a:pt x="747" y="275"/>
                    <a:pt x="747" y="274"/>
                  </a:cubicBezTo>
                  <a:moveTo>
                    <a:pt x="1186" y="258"/>
                  </a:moveTo>
                  <a:cubicBezTo>
                    <a:pt x="1186" y="257"/>
                    <a:pt x="1186" y="257"/>
                    <a:pt x="1186" y="257"/>
                  </a:cubicBezTo>
                  <a:cubicBezTo>
                    <a:pt x="1186" y="257"/>
                    <a:pt x="1185" y="257"/>
                    <a:pt x="1185" y="258"/>
                  </a:cubicBezTo>
                  <a:cubicBezTo>
                    <a:pt x="1185" y="258"/>
                    <a:pt x="1185" y="258"/>
                    <a:pt x="1186" y="258"/>
                  </a:cubicBezTo>
                  <a:cubicBezTo>
                    <a:pt x="1186" y="258"/>
                    <a:pt x="1186" y="258"/>
                    <a:pt x="1186" y="258"/>
                  </a:cubicBezTo>
                  <a:moveTo>
                    <a:pt x="601" y="279"/>
                  </a:moveTo>
                  <a:cubicBezTo>
                    <a:pt x="601" y="279"/>
                    <a:pt x="601" y="278"/>
                    <a:pt x="601" y="278"/>
                  </a:cubicBezTo>
                  <a:cubicBezTo>
                    <a:pt x="601" y="278"/>
                    <a:pt x="601" y="278"/>
                    <a:pt x="601" y="278"/>
                  </a:cubicBezTo>
                  <a:cubicBezTo>
                    <a:pt x="601" y="279"/>
                    <a:pt x="601" y="279"/>
                    <a:pt x="601" y="279"/>
                  </a:cubicBezTo>
                  <a:cubicBezTo>
                    <a:pt x="601" y="279"/>
                    <a:pt x="601" y="279"/>
                    <a:pt x="601" y="279"/>
                  </a:cubicBezTo>
                  <a:moveTo>
                    <a:pt x="1129" y="262"/>
                  </a:moveTo>
                  <a:cubicBezTo>
                    <a:pt x="1129" y="262"/>
                    <a:pt x="1129" y="262"/>
                    <a:pt x="1129" y="262"/>
                  </a:cubicBezTo>
                  <a:cubicBezTo>
                    <a:pt x="1129" y="262"/>
                    <a:pt x="1129" y="262"/>
                    <a:pt x="1129" y="262"/>
                  </a:cubicBezTo>
                  <a:cubicBezTo>
                    <a:pt x="1129" y="262"/>
                    <a:pt x="1129" y="263"/>
                    <a:pt x="1129" y="263"/>
                  </a:cubicBezTo>
                  <a:cubicBezTo>
                    <a:pt x="1129" y="263"/>
                    <a:pt x="1129" y="263"/>
                    <a:pt x="1129" y="262"/>
                  </a:cubicBezTo>
                  <a:moveTo>
                    <a:pt x="1189" y="263"/>
                  </a:moveTo>
                  <a:cubicBezTo>
                    <a:pt x="1189" y="263"/>
                    <a:pt x="1189" y="263"/>
                    <a:pt x="1189" y="263"/>
                  </a:cubicBezTo>
                  <a:cubicBezTo>
                    <a:pt x="1189" y="263"/>
                    <a:pt x="1189" y="262"/>
                    <a:pt x="1189" y="262"/>
                  </a:cubicBezTo>
                  <a:cubicBezTo>
                    <a:pt x="1189" y="262"/>
                    <a:pt x="1188" y="262"/>
                    <a:pt x="1188" y="262"/>
                  </a:cubicBezTo>
                  <a:cubicBezTo>
                    <a:pt x="1188" y="262"/>
                    <a:pt x="1188" y="263"/>
                    <a:pt x="1189" y="263"/>
                  </a:cubicBezTo>
                  <a:moveTo>
                    <a:pt x="546" y="262"/>
                  </a:moveTo>
                  <a:cubicBezTo>
                    <a:pt x="546" y="262"/>
                    <a:pt x="545" y="262"/>
                    <a:pt x="545" y="262"/>
                  </a:cubicBezTo>
                  <a:cubicBezTo>
                    <a:pt x="545" y="262"/>
                    <a:pt x="545" y="262"/>
                    <a:pt x="545" y="262"/>
                  </a:cubicBezTo>
                  <a:cubicBezTo>
                    <a:pt x="545" y="262"/>
                    <a:pt x="545" y="263"/>
                    <a:pt x="545" y="263"/>
                  </a:cubicBezTo>
                  <a:cubicBezTo>
                    <a:pt x="545" y="263"/>
                    <a:pt x="546" y="263"/>
                    <a:pt x="546" y="262"/>
                  </a:cubicBezTo>
                  <a:moveTo>
                    <a:pt x="364" y="262"/>
                  </a:moveTo>
                  <a:cubicBezTo>
                    <a:pt x="364" y="262"/>
                    <a:pt x="364" y="262"/>
                    <a:pt x="364" y="262"/>
                  </a:cubicBezTo>
                  <a:cubicBezTo>
                    <a:pt x="364" y="262"/>
                    <a:pt x="364" y="262"/>
                    <a:pt x="363" y="262"/>
                  </a:cubicBezTo>
                  <a:cubicBezTo>
                    <a:pt x="364" y="262"/>
                    <a:pt x="364" y="263"/>
                    <a:pt x="364" y="263"/>
                  </a:cubicBezTo>
                  <a:cubicBezTo>
                    <a:pt x="364" y="263"/>
                    <a:pt x="364" y="262"/>
                    <a:pt x="364" y="262"/>
                  </a:cubicBezTo>
                  <a:moveTo>
                    <a:pt x="504" y="265"/>
                  </a:moveTo>
                  <a:cubicBezTo>
                    <a:pt x="504" y="265"/>
                    <a:pt x="504" y="265"/>
                    <a:pt x="504" y="265"/>
                  </a:cubicBezTo>
                  <a:cubicBezTo>
                    <a:pt x="504" y="265"/>
                    <a:pt x="504" y="265"/>
                    <a:pt x="504" y="266"/>
                  </a:cubicBezTo>
                  <a:cubicBezTo>
                    <a:pt x="504" y="266"/>
                    <a:pt x="504" y="265"/>
                    <a:pt x="504" y="265"/>
                  </a:cubicBezTo>
                  <a:cubicBezTo>
                    <a:pt x="504" y="265"/>
                    <a:pt x="504" y="265"/>
                    <a:pt x="504" y="265"/>
                  </a:cubicBezTo>
                  <a:moveTo>
                    <a:pt x="342" y="266"/>
                  </a:moveTo>
                  <a:cubicBezTo>
                    <a:pt x="342" y="266"/>
                    <a:pt x="342" y="266"/>
                    <a:pt x="342" y="266"/>
                  </a:cubicBezTo>
                  <a:cubicBezTo>
                    <a:pt x="342" y="266"/>
                    <a:pt x="342" y="266"/>
                    <a:pt x="342" y="266"/>
                  </a:cubicBezTo>
                  <a:cubicBezTo>
                    <a:pt x="342" y="266"/>
                    <a:pt x="342" y="266"/>
                    <a:pt x="342" y="267"/>
                  </a:cubicBezTo>
                  <a:cubicBezTo>
                    <a:pt x="342" y="267"/>
                    <a:pt x="342" y="266"/>
                    <a:pt x="342" y="266"/>
                  </a:cubicBezTo>
                  <a:moveTo>
                    <a:pt x="1101" y="266"/>
                  </a:moveTo>
                  <a:cubicBezTo>
                    <a:pt x="1101" y="266"/>
                    <a:pt x="1100" y="266"/>
                    <a:pt x="1100" y="266"/>
                  </a:cubicBezTo>
                  <a:cubicBezTo>
                    <a:pt x="1100" y="266"/>
                    <a:pt x="1100" y="266"/>
                    <a:pt x="1100" y="266"/>
                  </a:cubicBezTo>
                  <a:cubicBezTo>
                    <a:pt x="1100" y="266"/>
                    <a:pt x="1100" y="266"/>
                    <a:pt x="1100" y="266"/>
                  </a:cubicBezTo>
                  <a:cubicBezTo>
                    <a:pt x="1100" y="266"/>
                    <a:pt x="1101" y="266"/>
                    <a:pt x="1101" y="266"/>
                  </a:cubicBezTo>
                  <a:moveTo>
                    <a:pt x="309" y="261"/>
                  </a:moveTo>
                  <a:cubicBezTo>
                    <a:pt x="309" y="261"/>
                    <a:pt x="309" y="261"/>
                    <a:pt x="309" y="261"/>
                  </a:cubicBezTo>
                  <a:cubicBezTo>
                    <a:pt x="308" y="261"/>
                    <a:pt x="308" y="261"/>
                    <a:pt x="308" y="261"/>
                  </a:cubicBezTo>
                  <a:cubicBezTo>
                    <a:pt x="308" y="261"/>
                    <a:pt x="308" y="262"/>
                    <a:pt x="308" y="262"/>
                  </a:cubicBezTo>
                  <a:cubicBezTo>
                    <a:pt x="308" y="262"/>
                    <a:pt x="309" y="261"/>
                    <a:pt x="309" y="261"/>
                  </a:cubicBezTo>
                  <a:moveTo>
                    <a:pt x="1131" y="267"/>
                  </a:moveTo>
                  <a:cubicBezTo>
                    <a:pt x="1131" y="267"/>
                    <a:pt x="1131" y="267"/>
                    <a:pt x="1131" y="267"/>
                  </a:cubicBezTo>
                  <a:cubicBezTo>
                    <a:pt x="1131" y="267"/>
                    <a:pt x="1131" y="267"/>
                    <a:pt x="1131" y="267"/>
                  </a:cubicBezTo>
                  <a:cubicBezTo>
                    <a:pt x="1131" y="267"/>
                    <a:pt x="1131" y="267"/>
                    <a:pt x="1131" y="268"/>
                  </a:cubicBezTo>
                  <a:cubicBezTo>
                    <a:pt x="1131" y="267"/>
                    <a:pt x="1131" y="267"/>
                    <a:pt x="1131" y="267"/>
                  </a:cubicBezTo>
                  <a:moveTo>
                    <a:pt x="237" y="268"/>
                  </a:moveTo>
                  <a:cubicBezTo>
                    <a:pt x="237" y="268"/>
                    <a:pt x="237" y="268"/>
                    <a:pt x="237" y="268"/>
                  </a:cubicBezTo>
                  <a:cubicBezTo>
                    <a:pt x="236" y="268"/>
                    <a:pt x="236" y="268"/>
                    <a:pt x="236" y="268"/>
                  </a:cubicBezTo>
                  <a:cubicBezTo>
                    <a:pt x="236" y="268"/>
                    <a:pt x="236" y="268"/>
                    <a:pt x="236" y="268"/>
                  </a:cubicBezTo>
                  <a:cubicBezTo>
                    <a:pt x="236" y="268"/>
                    <a:pt x="237" y="268"/>
                    <a:pt x="237" y="268"/>
                  </a:cubicBezTo>
                  <a:moveTo>
                    <a:pt x="1173" y="261"/>
                  </a:moveTo>
                  <a:cubicBezTo>
                    <a:pt x="1173" y="261"/>
                    <a:pt x="1174" y="261"/>
                    <a:pt x="1174" y="260"/>
                  </a:cubicBezTo>
                  <a:cubicBezTo>
                    <a:pt x="1173" y="260"/>
                    <a:pt x="1173" y="260"/>
                    <a:pt x="1173" y="260"/>
                  </a:cubicBezTo>
                  <a:cubicBezTo>
                    <a:pt x="1173" y="260"/>
                    <a:pt x="1173" y="260"/>
                    <a:pt x="1173" y="260"/>
                  </a:cubicBezTo>
                  <a:cubicBezTo>
                    <a:pt x="1173" y="261"/>
                    <a:pt x="1173" y="261"/>
                    <a:pt x="1173" y="261"/>
                  </a:cubicBezTo>
                  <a:moveTo>
                    <a:pt x="599" y="269"/>
                  </a:moveTo>
                  <a:cubicBezTo>
                    <a:pt x="598" y="269"/>
                    <a:pt x="598" y="269"/>
                    <a:pt x="598" y="269"/>
                  </a:cubicBezTo>
                  <a:cubicBezTo>
                    <a:pt x="598" y="269"/>
                    <a:pt x="598" y="269"/>
                    <a:pt x="598" y="269"/>
                  </a:cubicBezTo>
                  <a:cubicBezTo>
                    <a:pt x="598" y="269"/>
                    <a:pt x="598" y="269"/>
                    <a:pt x="598" y="270"/>
                  </a:cubicBezTo>
                  <a:cubicBezTo>
                    <a:pt x="598" y="269"/>
                    <a:pt x="598" y="269"/>
                    <a:pt x="599" y="269"/>
                  </a:cubicBezTo>
                  <a:moveTo>
                    <a:pt x="1167" y="270"/>
                  </a:moveTo>
                  <a:cubicBezTo>
                    <a:pt x="1167" y="269"/>
                    <a:pt x="1167" y="269"/>
                    <a:pt x="1167" y="269"/>
                  </a:cubicBezTo>
                  <a:cubicBezTo>
                    <a:pt x="1166" y="269"/>
                    <a:pt x="1166" y="269"/>
                    <a:pt x="1166" y="270"/>
                  </a:cubicBezTo>
                  <a:cubicBezTo>
                    <a:pt x="1166" y="270"/>
                    <a:pt x="1167" y="270"/>
                    <a:pt x="1167" y="270"/>
                  </a:cubicBezTo>
                  <a:moveTo>
                    <a:pt x="1180" y="284"/>
                  </a:moveTo>
                  <a:cubicBezTo>
                    <a:pt x="1180" y="284"/>
                    <a:pt x="1180" y="284"/>
                    <a:pt x="1180" y="284"/>
                  </a:cubicBezTo>
                  <a:cubicBezTo>
                    <a:pt x="1180" y="284"/>
                    <a:pt x="1180" y="284"/>
                    <a:pt x="1179" y="284"/>
                  </a:cubicBezTo>
                  <a:cubicBezTo>
                    <a:pt x="1180" y="284"/>
                    <a:pt x="1180" y="285"/>
                    <a:pt x="1180" y="285"/>
                  </a:cubicBezTo>
                  <a:cubicBezTo>
                    <a:pt x="1180" y="285"/>
                    <a:pt x="1180" y="285"/>
                    <a:pt x="1180" y="284"/>
                  </a:cubicBezTo>
                  <a:moveTo>
                    <a:pt x="1170" y="253"/>
                  </a:moveTo>
                  <a:cubicBezTo>
                    <a:pt x="1170" y="253"/>
                    <a:pt x="1170" y="252"/>
                    <a:pt x="1170" y="252"/>
                  </a:cubicBezTo>
                  <a:cubicBezTo>
                    <a:pt x="1169" y="252"/>
                    <a:pt x="1169" y="253"/>
                    <a:pt x="1169" y="253"/>
                  </a:cubicBezTo>
                  <a:cubicBezTo>
                    <a:pt x="1169" y="253"/>
                    <a:pt x="1169" y="253"/>
                    <a:pt x="1169" y="253"/>
                  </a:cubicBezTo>
                  <a:cubicBezTo>
                    <a:pt x="1169" y="253"/>
                    <a:pt x="1170" y="253"/>
                    <a:pt x="1170" y="253"/>
                  </a:cubicBezTo>
                  <a:moveTo>
                    <a:pt x="581" y="252"/>
                  </a:moveTo>
                  <a:cubicBezTo>
                    <a:pt x="581" y="252"/>
                    <a:pt x="581" y="252"/>
                    <a:pt x="581" y="253"/>
                  </a:cubicBezTo>
                  <a:cubicBezTo>
                    <a:pt x="581" y="253"/>
                    <a:pt x="581" y="253"/>
                    <a:pt x="581" y="253"/>
                  </a:cubicBezTo>
                  <a:cubicBezTo>
                    <a:pt x="581" y="253"/>
                    <a:pt x="581" y="253"/>
                    <a:pt x="581" y="253"/>
                  </a:cubicBezTo>
                  <a:cubicBezTo>
                    <a:pt x="581" y="253"/>
                    <a:pt x="581" y="252"/>
                    <a:pt x="581" y="252"/>
                  </a:cubicBezTo>
                  <a:moveTo>
                    <a:pt x="461" y="253"/>
                  </a:moveTo>
                  <a:cubicBezTo>
                    <a:pt x="461" y="253"/>
                    <a:pt x="461" y="252"/>
                    <a:pt x="461" y="252"/>
                  </a:cubicBezTo>
                  <a:cubicBezTo>
                    <a:pt x="461" y="252"/>
                    <a:pt x="461" y="253"/>
                    <a:pt x="460" y="253"/>
                  </a:cubicBezTo>
                  <a:cubicBezTo>
                    <a:pt x="461" y="253"/>
                    <a:pt x="461" y="253"/>
                    <a:pt x="461" y="253"/>
                  </a:cubicBezTo>
                  <a:cubicBezTo>
                    <a:pt x="461" y="253"/>
                    <a:pt x="461" y="253"/>
                    <a:pt x="461" y="253"/>
                  </a:cubicBezTo>
                  <a:moveTo>
                    <a:pt x="1005" y="287"/>
                  </a:moveTo>
                  <a:cubicBezTo>
                    <a:pt x="1005" y="287"/>
                    <a:pt x="1005" y="287"/>
                    <a:pt x="1005" y="287"/>
                  </a:cubicBezTo>
                  <a:cubicBezTo>
                    <a:pt x="1005" y="287"/>
                    <a:pt x="1005" y="288"/>
                    <a:pt x="1005" y="288"/>
                  </a:cubicBezTo>
                  <a:cubicBezTo>
                    <a:pt x="1005" y="288"/>
                    <a:pt x="1005" y="287"/>
                    <a:pt x="1006" y="287"/>
                  </a:cubicBezTo>
                  <a:cubicBezTo>
                    <a:pt x="1006" y="287"/>
                    <a:pt x="1005" y="287"/>
                    <a:pt x="1005" y="287"/>
                  </a:cubicBezTo>
                  <a:moveTo>
                    <a:pt x="1151" y="252"/>
                  </a:moveTo>
                  <a:cubicBezTo>
                    <a:pt x="1151" y="252"/>
                    <a:pt x="1151" y="251"/>
                    <a:pt x="1151" y="251"/>
                  </a:cubicBezTo>
                  <a:cubicBezTo>
                    <a:pt x="1151" y="251"/>
                    <a:pt x="1151" y="252"/>
                    <a:pt x="1151" y="252"/>
                  </a:cubicBezTo>
                  <a:cubicBezTo>
                    <a:pt x="1151" y="252"/>
                    <a:pt x="1151" y="252"/>
                    <a:pt x="1151" y="252"/>
                  </a:cubicBezTo>
                  <a:cubicBezTo>
                    <a:pt x="1151" y="252"/>
                    <a:pt x="1151" y="252"/>
                    <a:pt x="1151" y="252"/>
                  </a:cubicBezTo>
                  <a:moveTo>
                    <a:pt x="1059" y="297"/>
                  </a:moveTo>
                  <a:cubicBezTo>
                    <a:pt x="1059" y="297"/>
                    <a:pt x="1059" y="297"/>
                    <a:pt x="1059" y="296"/>
                  </a:cubicBezTo>
                  <a:cubicBezTo>
                    <a:pt x="1059" y="297"/>
                    <a:pt x="1059" y="297"/>
                    <a:pt x="1059" y="297"/>
                  </a:cubicBezTo>
                  <a:cubicBezTo>
                    <a:pt x="1059" y="297"/>
                    <a:pt x="1059" y="297"/>
                    <a:pt x="1059" y="297"/>
                  </a:cubicBezTo>
                  <a:cubicBezTo>
                    <a:pt x="1059" y="297"/>
                    <a:pt x="1059" y="297"/>
                    <a:pt x="1059" y="297"/>
                  </a:cubicBezTo>
                  <a:moveTo>
                    <a:pt x="975" y="280"/>
                  </a:moveTo>
                  <a:cubicBezTo>
                    <a:pt x="975" y="280"/>
                    <a:pt x="975" y="279"/>
                    <a:pt x="974" y="279"/>
                  </a:cubicBezTo>
                  <a:cubicBezTo>
                    <a:pt x="974" y="279"/>
                    <a:pt x="974" y="279"/>
                    <a:pt x="974" y="279"/>
                  </a:cubicBezTo>
                  <a:cubicBezTo>
                    <a:pt x="974" y="280"/>
                    <a:pt x="974" y="280"/>
                    <a:pt x="974" y="280"/>
                  </a:cubicBezTo>
                  <a:cubicBezTo>
                    <a:pt x="975" y="280"/>
                    <a:pt x="975" y="280"/>
                    <a:pt x="975" y="280"/>
                  </a:cubicBezTo>
                  <a:moveTo>
                    <a:pt x="487" y="257"/>
                  </a:moveTo>
                  <a:cubicBezTo>
                    <a:pt x="487" y="256"/>
                    <a:pt x="487" y="256"/>
                    <a:pt x="487" y="256"/>
                  </a:cubicBezTo>
                  <a:cubicBezTo>
                    <a:pt x="487" y="256"/>
                    <a:pt x="487" y="256"/>
                    <a:pt x="486" y="257"/>
                  </a:cubicBezTo>
                  <a:cubicBezTo>
                    <a:pt x="486" y="257"/>
                    <a:pt x="487" y="257"/>
                    <a:pt x="487" y="257"/>
                  </a:cubicBezTo>
                  <a:cubicBezTo>
                    <a:pt x="487" y="257"/>
                    <a:pt x="487" y="257"/>
                    <a:pt x="487" y="257"/>
                  </a:cubicBezTo>
                  <a:moveTo>
                    <a:pt x="302" y="256"/>
                  </a:moveTo>
                  <a:cubicBezTo>
                    <a:pt x="302" y="256"/>
                    <a:pt x="302" y="256"/>
                    <a:pt x="302" y="256"/>
                  </a:cubicBezTo>
                  <a:cubicBezTo>
                    <a:pt x="302" y="257"/>
                    <a:pt x="302" y="257"/>
                    <a:pt x="302" y="257"/>
                  </a:cubicBezTo>
                  <a:cubicBezTo>
                    <a:pt x="303" y="257"/>
                    <a:pt x="303" y="257"/>
                    <a:pt x="303" y="257"/>
                  </a:cubicBezTo>
                  <a:cubicBezTo>
                    <a:pt x="303" y="256"/>
                    <a:pt x="303" y="256"/>
                    <a:pt x="302" y="256"/>
                  </a:cubicBezTo>
                  <a:moveTo>
                    <a:pt x="1124" y="280"/>
                  </a:moveTo>
                  <a:cubicBezTo>
                    <a:pt x="1124" y="280"/>
                    <a:pt x="1124" y="280"/>
                    <a:pt x="1124" y="280"/>
                  </a:cubicBezTo>
                  <a:cubicBezTo>
                    <a:pt x="1124" y="281"/>
                    <a:pt x="1124" y="281"/>
                    <a:pt x="1124" y="281"/>
                  </a:cubicBezTo>
                  <a:cubicBezTo>
                    <a:pt x="1124" y="281"/>
                    <a:pt x="1125" y="281"/>
                    <a:pt x="1125" y="281"/>
                  </a:cubicBezTo>
                  <a:cubicBezTo>
                    <a:pt x="1124" y="280"/>
                    <a:pt x="1124" y="280"/>
                    <a:pt x="1124" y="280"/>
                  </a:cubicBezTo>
                  <a:moveTo>
                    <a:pt x="564" y="281"/>
                  </a:moveTo>
                  <a:cubicBezTo>
                    <a:pt x="564" y="281"/>
                    <a:pt x="563" y="281"/>
                    <a:pt x="563" y="282"/>
                  </a:cubicBezTo>
                  <a:cubicBezTo>
                    <a:pt x="563" y="282"/>
                    <a:pt x="563" y="282"/>
                    <a:pt x="563" y="282"/>
                  </a:cubicBezTo>
                  <a:cubicBezTo>
                    <a:pt x="564" y="282"/>
                    <a:pt x="564" y="282"/>
                    <a:pt x="564" y="282"/>
                  </a:cubicBezTo>
                  <a:cubicBezTo>
                    <a:pt x="564" y="281"/>
                    <a:pt x="564" y="281"/>
                    <a:pt x="564" y="281"/>
                  </a:cubicBezTo>
                  <a:moveTo>
                    <a:pt x="1129" y="255"/>
                  </a:moveTo>
                  <a:cubicBezTo>
                    <a:pt x="1129" y="255"/>
                    <a:pt x="1129" y="255"/>
                    <a:pt x="1129" y="255"/>
                  </a:cubicBezTo>
                  <a:cubicBezTo>
                    <a:pt x="1129" y="255"/>
                    <a:pt x="1129" y="255"/>
                    <a:pt x="1129" y="254"/>
                  </a:cubicBezTo>
                  <a:cubicBezTo>
                    <a:pt x="1129" y="254"/>
                    <a:pt x="1129" y="254"/>
                    <a:pt x="1129" y="254"/>
                  </a:cubicBezTo>
                  <a:cubicBezTo>
                    <a:pt x="1129" y="254"/>
                    <a:pt x="1129" y="255"/>
                    <a:pt x="1129" y="255"/>
                  </a:cubicBezTo>
                  <a:moveTo>
                    <a:pt x="1003" y="283"/>
                  </a:moveTo>
                  <a:cubicBezTo>
                    <a:pt x="1003" y="283"/>
                    <a:pt x="1003" y="283"/>
                    <a:pt x="1003" y="283"/>
                  </a:cubicBezTo>
                  <a:cubicBezTo>
                    <a:pt x="1003" y="283"/>
                    <a:pt x="1004" y="283"/>
                    <a:pt x="1004" y="282"/>
                  </a:cubicBezTo>
                  <a:cubicBezTo>
                    <a:pt x="1004" y="282"/>
                    <a:pt x="1003" y="282"/>
                    <a:pt x="1003" y="282"/>
                  </a:cubicBezTo>
                  <a:cubicBezTo>
                    <a:pt x="1003" y="282"/>
                    <a:pt x="1003" y="282"/>
                    <a:pt x="1003" y="283"/>
                  </a:cubicBezTo>
                  <a:moveTo>
                    <a:pt x="479" y="255"/>
                  </a:moveTo>
                  <a:cubicBezTo>
                    <a:pt x="478" y="255"/>
                    <a:pt x="478" y="254"/>
                    <a:pt x="478" y="254"/>
                  </a:cubicBezTo>
                  <a:cubicBezTo>
                    <a:pt x="478" y="254"/>
                    <a:pt x="478" y="254"/>
                    <a:pt x="478" y="254"/>
                  </a:cubicBezTo>
                  <a:cubicBezTo>
                    <a:pt x="478" y="255"/>
                    <a:pt x="478" y="255"/>
                    <a:pt x="478" y="255"/>
                  </a:cubicBezTo>
                  <a:cubicBezTo>
                    <a:pt x="478" y="255"/>
                    <a:pt x="478" y="255"/>
                    <a:pt x="479" y="255"/>
                  </a:cubicBezTo>
                  <a:moveTo>
                    <a:pt x="307" y="254"/>
                  </a:moveTo>
                  <a:cubicBezTo>
                    <a:pt x="307" y="254"/>
                    <a:pt x="307" y="255"/>
                    <a:pt x="307" y="255"/>
                  </a:cubicBezTo>
                  <a:cubicBezTo>
                    <a:pt x="307" y="255"/>
                    <a:pt x="307" y="255"/>
                    <a:pt x="307" y="255"/>
                  </a:cubicBezTo>
                  <a:cubicBezTo>
                    <a:pt x="307" y="255"/>
                    <a:pt x="308" y="255"/>
                    <a:pt x="308" y="255"/>
                  </a:cubicBezTo>
                  <a:cubicBezTo>
                    <a:pt x="308" y="255"/>
                    <a:pt x="308" y="254"/>
                    <a:pt x="307" y="254"/>
                  </a:cubicBezTo>
                  <a:moveTo>
                    <a:pt x="1007" y="284"/>
                  </a:moveTo>
                  <a:cubicBezTo>
                    <a:pt x="1006" y="283"/>
                    <a:pt x="1006" y="283"/>
                    <a:pt x="1006" y="283"/>
                  </a:cubicBezTo>
                  <a:cubicBezTo>
                    <a:pt x="1006" y="283"/>
                    <a:pt x="1006" y="283"/>
                    <a:pt x="1006" y="283"/>
                  </a:cubicBezTo>
                  <a:cubicBezTo>
                    <a:pt x="1006" y="283"/>
                    <a:pt x="1006" y="284"/>
                    <a:pt x="1006" y="284"/>
                  </a:cubicBezTo>
                  <a:cubicBezTo>
                    <a:pt x="1006" y="284"/>
                    <a:pt x="1006" y="284"/>
                    <a:pt x="1007" y="284"/>
                  </a:cubicBezTo>
                  <a:moveTo>
                    <a:pt x="1154" y="254"/>
                  </a:moveTo>
                  <a:cubicBezTo>
                    <a:pt x="1154" y="254"/>
                    <a:pt x="1154" y="253"/>
                    <a:pt x="1154" y="253"/>
                  </a:cubicBezTo>
                  <a:cubicBezTo>
                    <a:pt x="1154" y="253"/>
                    <a:pt x="1154" y="253"/>
                    <a:pt x="1154" y="254"/>
                  </a:cubicBezTo>
                  <a:cubicBezTo>
                    <a:pt x="1154" y="254"/>
                    <a:pt x="1154" y="254"/>
                    <a:pt x="1154" y="254"/>
                  </a:cubicBezTo>
                  <a:cubicBezTo>
                    <a:pt x="1154" y="254"/>
                    <a:pt x="1154" y="254"/>
                    <a:pt x="1154" y="254"/>
                  </a:cubicBezTo>
                  <a:moveTo>
                    <a:pt x="1121" y="254"/>
                  </a:moveTo>
                  <a:cubicBezTo>
                    <a:pt x="1121" y="253"/>
                    <a:pt x="1121" y="253"/>
                    <a:pt x="1120" y="253"/>
                  </a:cubicBezTo>
                  <a:cubicBezTo>
                    <a:pt x="1120" y="253"/>
                    <a:pt x="1120" y="254"/>
                    <a:pt x="1120" y="254"/>
                  </a:cubicBezTo>
                  <a:cubicBezTo>
                    <a:pt x="1120" y="254"/>
                    <a:pt x="1120" y="254"/>
                    <a:pt x="1120" y="254"/>
                  </a:cubicBezTo>
                  <a:cubicBezTo>
                    <a:pt x="1121" y="254"/>
                    <a:pt x="1121" y="254"/>
                    <a:pt x="1121" y="254"/>
                  </a:cubicBezTo>
                  <a:moveTo>
                    <a:pt x="1179" y="284"/>
                  </a:moveTo>
                  <a:cubicBezTo>
                    <a:pt x="1179" y="284"/>
                    <a:pt x="1179" y="284"/>
                    <a:pt x="1179" y="284"/>
                  </a:cubicBezTo>
                  <a:cubicBezTo>
                    <a:pt x="1179" y="284"/>
                    <a:pt x="1179" y="283"/>
                    <a:pt x="1179" y="283"/>
                  </a:cubicBezTo>
                  <a:cubicBezTo>
                    <a:pt x="1179" y="283"/>
                    <a:pt x="1179" y="283"/>
                    <a:pt x="1179" y="283"/>
                  </a:cubicBezTo>
                  <a:cubicBezTo>
                    <a:pt x="1179" y="284"/>
                    <a:pt x="1179" y="284"/>
                    <a:pt x="1179" y="284"/>
                  </a:cubicBezTo>
                  <a:moveTo>
                    <a:pt x="1016" y="1818"/>
                  </a:moveTo>
                  <a:cubicBezTo>
                    <a:pt x="1016" y="1818"/>
                    <a:pt x="1015" y="1818"/>
                    <a:pt x="1015" y="1818"/>
                  </a:cubicBezTo>
                  <a:cubicBezTo>
                    <a:pt x="1016" y="1819"/>
                    <a:pt x="1016" y="1819"/>
                    <a:pt x="1016" y="1819"/>
                  </a:cubicBezTo>
                  <a:cubicBezTo>
                    <a:pt x="1016" y="1819"/>
                    <a:pt x="1016" y="1819"/>
                    <a:pt x="1016" y="1819"/>
                  </a:cubicBezTo>
                  <a:cubicBezTo>
                    <a:pt x="1016" y="1818"/>
                    <a:pt x="1016" y="1818"/>
                    <a:pt x="1016" y="1818"/>
                  </a:cubicBezTo>
                  <a:moveTo>
                    <a:pt x="914" y="1824"/>
                  </a:moveTo>
                  <a:cubicBezTo>
                    <a:pt x="914" y="1824"/>
                    <a:pt x="914" y="1824"/>
                    <a:pt x="914" y="1824"/>
                  </a:cubicBezTo>
                  <a:cubicBezTo>
                    <a:pt x="914" y="1824"/>
                    <a:pt x="914" y="1825"/>
                    <a:pt x="914" y="1825"/>
                  </a:cubicBezTo>
                  <a:cubicBezTo>
                    <a:pt x="914" y="1825"/>
                    <a:pt x="914" y="1824"/>
                    <a:pt x="914" y="1824"/>
                  </a:cubicBezTo>
                  <a:cubicBezTo>
                    <a:pt x="914" y="1824"/>
                    <a:pt x="914" y="1824"/>
                    <a:pt x="914" y="1824"/>
                  </a:cubicBezTo>
                  <a:moveTo>
                    <a:pt x="434" y="1827"/>
                  </a:moveTo>
                  <a:cubicBezTo>
                    <a:pt x="434" y="1827"/>
                    <a:pt x="434" y="1827"/>
                    <a:pt x="434" y="1828"/>
                  </a:cubicBezTo>
                  <a:cubicBezTo>
                    <a:pt x="434" y="1827"/>
                    <a:pt x="434" y="1827"/>
                    <a:pt x="434" y="1827"/>
                  </a:cubicBezTo>
                  <a:cubicBezTo>
                    <a:pt x="434" y="1827"/>
                    <a:pt x="434" y="1827"/>
                    <a:pt x="434" y="1827"/>
                  </a:cubicBezTo>
                  <a:cubicBezTo>
                    <a:pt x="434" y="1827"/>
                    <a:pt x="434" y="1827"/>
                    <a:pt x="434" y="1827"/>
                  </a:cubicBezTo>
                  <a:moveTo>
                    <a:pt x="210" y="1828"/>
                  </a:moveTo>
                  <a:cubicBezTo>
                    <a:pt x="211" y="1828"/>
                    <a:pt x="211" y="1828"/>
                    <a:pt x="211" y="1828"/>
                  </a:cubicBezTo>
                  <a:cubicBezTo>
                    <a:pt x="211" y="1828"/>
                    <a:pt x="210" y="1828"/>
                    <a:pt x="210" y="1828"/>
                  </a:cubicBezTo>
                  <a:cubicBezTo>
                    <a:pt x="210" y="1828"/>
                    <a:pt x="210" y="1828"/>
                    <a:pt x="210" y="1828"/>
                  </a:cubicBezTo>
                  <a:cubicBezTo>
                    <a:pt x="210" y="1828"/>
                    <a:pt x="210" y="1828"/>
                    <a:pt x="210" y="1828"/>
                  </a:cubicBezTo>
                  <a:moveTo>
                    <a:pt x="608" y="1828"/>
                  </a:moveTo>
                  <a:cubicBezTo>
                    <a:pt x="608" y="1828"/>
                    <a:pt x="608" y="1828"/>
                    <a:pt x="608" y="1828"/>
                  </a:cubicBezTo>
                  <a:cubicBezTo>
                    <a:pt x="608" y="1828"/>
                    <a:pt x="607" y="1828"/>
                    <a:pt x="607" y="1828"/>
                  </a:cubicBezTo>
                  <a:cubicBezTo>
                    <a:pt x="608" y="1828"/>
                    <a:pt x="608" y="1828"/>
                    <a:pt x="608" y="1829"/>
                  </a:cubicBezTo>
                  <a:cubicBezTo>
                    <a:pt x="608" y="1828"/>
                    <a:pt x="608" y="1828"/>
                    <a:pt x="608" y="1828"/>
                  </a:cubicBezTo>
                  <a:moveTo>
                    <a:pt x="884" y="1830"/>
                  </a:moveTo>
                  <a:cubicBezTo>
                    <a:pt x="884" y="1830"/>
                    <a:pt x="885" y="1830"/>
                    <a:pt x="885" y="1830"/>
                  </a:cubicBezTo>
                  <a:cubicBezTo>
                    <a:pt x="885" y="1830"/>
                    <a:pt x="885" y="1830"/>
                    <a:pt x="884" y="1830"/>
                  </a:cubicBezTo>
                  <a:cubicBezTo>
                    <a:pt x="884" y="1830"/>
                    <a:pt x="884" y="1830"/>
                    <a:pt x="884" y="1830"/>
                  </a:cubicBezTo>
                  <a:cubicBezTo>
                    <a:pt x="884" y="1830"/>
                    <a:pt x="884" y="1830"/>
                    <a:pt x="884" y="1830"/>
                  </a:cubicBezTo>
                  <a:moveTo>
                    <a:pt x="338" y="1831"/>
                  </a:moveTo>
                  <a:cubicBezTo>
                    <a:pt x="338" y="1831"/>
                    <a:pt x="338" y="1831"/>
                    <a:pt x="338" y="1831"/>
                  </a:cubicBezTo>
                  <a:cubicBezTo>
                    <a:pt x="338" y="1831"/>
                    <a:pt x="338" y="1831"/>
                    <a:pt x="338" y="1831"/>
                  </a:cubicBezTo>
                  <a:cubicBezTo>
                    <a:pt x="338" y="1831"/>
                    <a:pt x="338" y="1831"/>
                    <a:pt x="338" y="1830"/>
                  </a:cubicBezTo>
                  <a:cubicBezTo>
                    <a:pt x="338" y="1831"/>
                    <a:pt x="338" y="1831"/>
                    <a:pt x="338" y="1831"/>
                  </a:cubicBezTo>
                  <a:moveTo>
                    <a:pt x="427" y="1831"/>
                  </a:moveTo>
                  <a:cubicBezTo>
                    <a:pt x="427" y="1831"/>
                    <a:pt x="426" y="1831"/>
                    <a:pt x="426" y="1830"/>
                  </a:cubicBezTo>
                  <a:cubicBezTo>
                    <a:pt x="426" y="1831"/>
                    <a:pt x="426" y="1831"/>
                    <a:pt x="426" y="1831"/>
                  </a:cubicBezTo>
                  <a:cubicBezTo>
                    <a:pt x="426" y="1831"/>
                    <a:pt x="426" y="1831"/>
                    <a:pt x="426" y="1831"/>
                  </a:cubicBezTo>
                  <a:cubicBezTo>
                    <a:pt x="426" y="1831"/>
                    <a:pt x="427" y="1831"/>
                    <a:pt x="427" y="1831"/>
                  </a:cubicBezTo>
                  <a:moveTo>
                    <a:pt x="869" y="1834"/>
                  </a:moveTo>
                  <a:cubicBezTo>
                    <a:pt x="869" y="1834"/>
                    <a:pt x="869" y="1834"/>
                    <a:pt x="869" y="1834"/>
                  </a:cubicBezTo>
                  <a:cubicBezTo>
                    <a:pt x="869" y="1834"/>
                    <a:pt x="869" y="1834"/>
                    <a:pt x="869" y="1834"/>
                  </a:cubicBezTo>
                  <a:cubicBezTo>
                    <a:pt x="869" y="1834"/>
                    <a:pt x="869" y="1834"/>
                    <a:pt x="868" y="1834"/>
                  </a:cubicBezTo>
                  <a:cubicBezTo>
                    <a:pt x="869" y="1834"/>
                    <a:pt x="869" y="1834"/>
                    <a:pt x="869" y="1834"/>
                  </a:cubicBezTo>
                  <a:moveTo>
                    <a:pt x="535" y="218"/>
                  </a:moveTo>
                  <a:cubicBezTo>
                    <a:pt x="536" y="218"/>
                    <a:pt x="536" y="219"/>
                    <a:pt x="536" y="219"/>
                  </a:cubicBezTo>
                  <a:cubicBezTo>
                    <a:pt x="536" y="218"/>
                    <a:pt x="536" y="218"/>
                    <a:pt x="536" y="218"/>
                  </a:cubicBezTo>
                  <a:cubicBezTo>
                    <a:pt x="536" y="218"/>
                    <a:pt x="536" y="218"/>
                    <a:pt x="536" y="218"/>
                  </a:cubicBezTo>
                  <a:cubicBezTo>
                    <a:pt x="536" y="218"/>
                    <a:pt x="536" y="218"/>
                    <a:pt x="535" y="218"/>
                  </a:cubicBezTo>
                  <a:moveTo>
                    <a:pt x="680" y="214"/>
                  </a:moveTo>
                  <a:cubicBezTo>
                    <a:pt x="680" y="214"/>
                    <a:pt x="681" y="215"/>
                    <a:pt x="681" y="215"/>
                  </a:cubicBezTo>
                  <a:cubicBezTo>
                    <a:pt x="681" y="215"/>
                    <a:pt x="681" y="215"/>
                    <a:pt x="681" y="214"/>
                  </a:cubicBezTo>
                  <a:cubicBezTo>
                    <a:pt x="681" y="214"/>
                    <a:pt x="681" y="214"/>
                    <a:pt x="681" y="214"/>
                  </a:cubicBezTo>
                  <a:cubicBezTo>
                    <a:pt x="681" y="214"/>
                    <a:pt x="681" y="214"/>
                    <a:pt x="680" y="214"/>
                  </a:cubicBezTo>
                  <a:moveTo>
                    <a:pt x="701" y="1839"/>
                  </a:moveTo>
                  <a:cubicBezTo>
                    <a:pt x="702" y="1840"/>
                    <a:pt x="702" y="1840"/>
                    <a:pt x="702" y="1840"/>
                  </a:cubicBezTo>
                  <a:cubicBezTo>
                    <a:pt x="702" y="1840"/>
                    <a:pt x="702" y="1840"/>
                    <a:pt x="702" y="1840"/>
                  </a:cubicBezTo>
                  <a:cubicBezTo>
                    <a:pt x="702" y="1840"/>
                    <a:pt x="702" y="1839"/>
                    <a:pt x="702" y="1839"/>
                  </a:cubicBezTo>
                  <a:cubicBezTo>
                    <a:pt x="702" y="1839"/>
                    <a:pt x="702" y="1839"/>
                    <a:pt x="701" y="1839"/>
                  </a:cubicBezTo>
                  <a:moveTo>
                    <a:pt x="834" y="1841"/>
                  </a:moveTo>
                  <a:cubicBezTo>
                    <a:pt x="834" y="1840"/>
                    <a:pt x="833" y="1840"/>
                    <a:pt x="833" y="1840"/>
                  </a:cubicBezTo>
                  <a:cubicBezTo>
                    <a:pt x="833" y="1840"/>
                    <a:pt x="833" y="1840"/>
                    <a:pt x="833" y="1840"/>
                  </a:cubicBezTo>
                  <a:cubicBezTo>
                    <a:pt x="833" y="1841"/>
                    <a:pt x="833" y="1841"/>
                    <a:pt x="833" y="1841"/>
                  </a:cubicBezTo>
                  <a:cubicBezTo>
                    <a:pt x="833" y="1841"/>
                    <a:pt x="834" y="1841"/>
                    <a:pt x="834" y="1841"/>
                  </a:cubicBezTo>
                  <a:moveTo>
                    <a:pt x="726" y="1842"/>
                  </a:moveTo>
                  <a:cubicBezTo>
                    <a:pt x="727" y="1842"/>
                    <a:pt x="727" y="1842"/>
                    <a:pt x="727" y="1842"/>
                  </a:cubicBezTo>
                  <a:cubicBezTo>
                    <a:pt x="727" y="1841"/>
                    <a:pt x="727" y="1841"/>
                    <a:pt x="726" y="1841"/>
                  </a:cubicBezTo>
                  <a:cubicBezTo>
                    <a:pt x="726" y="1841"/>
                    <a:pt x="726" y="1842"/>
                    <a:pt x="726" y="1842"/>
                  </a:cubicBezTo>
                  <a:moveTo>
                    <a:pt x="857" y="1844"/>
                  </a:moveTo>
                  <a:cubicBezTo>
                    <a:pt x="857" y="1844"/>
                    <a:pt x="857" y="1845"/>
                    <a:pt x="857" y="1845"/>
                  </a:cubicBezTo>
                  <a:cubicBezTo>
                    <a:pt x="857" y="1845"/>
                    <a:pt x="858" y="1845"/>
                    <a:pt x="858" y="1845"/>
                  </a:cubicBezTo>
                  <a:cubicBezTo>
                    <a:pt x="858" y="1844"/>
                    <a:pt x="857" y="1844"/>
                    <a:pt x="857" y="1844"/>
                  </a:cubicBezTo>
                  <a:cubicBezTo>
                    <a:pt x="857" y="1844"/>
                    <a:pt x="857" y="1844"/>
                    <a:pt x="857" y="1844"/>
                  </a:cubicBezTo>
                  <a:moveTo>
                    <a:pt x="831" y="1845"/>
                  </a:moveTo>
                  <a:cubicBezTo>
                    <a:pt x="831" y="1845"/>
                    <a:pt x="831" y="1845"/>
                    <a:pt x="830" y="1845"/>
                  </a:cubicBezTo>
                  <a:cubicBezTo>
                    <a:pt x="830" y="1845"/>
                    <a:pt x="830" y="1845"/>
                    <a:pt x="830" y="1845"/>
                  </a:cubicBezTo>
                  <a:cubicBezTo>
                    <a:pt x="830" y="1845"/>
                    <a:pt x="830" y="1846"/>
                    <a:pt x="830" y="1846"/>
                  </a:cubicBezTo>
                  <a:cubicBezTo>
                    <a:pt x="831" y="1846"/>
                    <a:pt x="831" y="1846"/>
                    <a:pt x="831" y="1845"/>
                  </a:cubicBezTo>
                  <a:moveTo>
                    <a:pt x="714" y="1848"/>
                  </a:moveTo>
                  <a:cubicBezTo>
                    <a:pt x="714" y="1848"/>
                    <a:pt x="714" y="1848"/>
                    <a:pt x="714" y="1848"/>
                  </a:cubicBezTo>
                  <a:cubicBezTo>
                    <a:pt x="713" y="1848"/>
                    <a:pt x="713" y="1848"/>
                    <a:pt x="713" y="1848"/>
                  </a:cubicBezTo>
                  <a:cubicBezTo>
                    <a:pt x="713" y="1848"/>
                    <a:pt x="713" y="1849"/>
                    <a:pt x="713" y="1849"/>
                  </a:cubicBezTo>
                  <a:cubicBezTo>
                    <a:pt x="713" y="1848"/>
                    <a:pt x="714" y="1848"/>
                    <a:pt x="714" y="1848"/>
                  </a:cubicBezTo>
                  <a:moveTo>
                    <a:pt x="456" y="1835"/>
                  </a:moveTo>
                  <a:cubicBezTo>
                    <a:pt x="456" y="1835"/>
                    <a:pt x="456" y="1835"/>
                    <a:pt x="456" y="1834"/>
                  </a:cubicBezTo>
                  <a:cubicBezTo>
                    <a:pt x="456" y="1834"/>
                    <a:pt x="456" y="1835"/>
                    <a:pt x="456" y="1835"/>
                  </a:cubicBezTo>
                  <a:cubicBezTo>
                    <a:pt x="456" y="1835"/>
                    <a:pt x="456" y="1835"/>
                    <a:pt x="456" y="1835"/>
                  </a:cubicBezTo>
                  <a:cubicBezTo>
                    <a:pt x="456" y="1835"/>
                    <a:pt x="456" y="1835"/>
                    <a:pt x="456" y="1835"/>
                  </a:cubicBezTo>
                  <a:moveTo>
                    <a:pt x="870" y="1835"/>
                  </a:moveTo>
                  <a:cubicBezTo>
                    <a:pt x="870" y="1835"/>
                    <a:pt x="870" y="1835"/>
                    <a:pt x="870" y="1834"/>
                  </a:cubicBezTo>
                  <a:cubicBezTo>
                    <a:pt x="870" y="1834"/>
                    <a:pt x="870" y="1835"/>
                    <a:pt x="869" y="1835"/>
                  </a:cubicBezTo>
                  <a:cubicBezTo>
                    <a:pt x="870" y="1835"/>
                    <a:pt x="870" y="1835"/>
                    <a:pt x="870" y="1835"/>
                  </a:cubicBezTo>
                  <a:cubicBezTo>
                    <a:pt x="870" y="1835"/>
                    <a:pt x="870" y="1835"/>
                    <a:pt x="870" y="1835"/>
                  </a:cubicBezTo>
                  <a:moveTo>
                    <a:pt x="494" y="1835"/>
                  </a:moveTo>
                  <a:cubicBezTo>
                    <a:pt x="494" y="1836"/>
                    <a:pt x="494" y="1836"/>
                    <a:pt x="494" y="1836"/>
                  </a:cubicBezTo>
                  <a:cubicBezTo>
                    <a:pt x="494" y="1836"/>
                    <a:pt x="494" y="1836"/>
                    <a:pt x="495" y="1836"/>
                  </a:cubicBezTo>
                  <a:cubicBezTo>
                    <a:pt x="495" y="1836"/>
                    <a:pt x="495" y="1836"/>
                    <a:pt x="495" y="1836"/>
                  </a:cubicBezTo>
                  <a:cubicBezTo>
                    <a:pt x="495" y="1836"/>
                    <a:pt x="495" y="1836"/>
                    <a:pt x="494" y="1835"/>
                  </a:cubicBezTo>
                  <a:moveTo>
                    <a:pt x="569" y="1836"/>
                  </a:moveTo>
                  <a:cubicBezTo>
                    <a:pt x="569" y="1837"/>
                    <a:pt x="569" y="1837"/>
                    <a:pt x="569" y="1837"/>
                  </a:cubicBezTo>
                  <a:cubicBezTo>
                    <a:pt x="569" y="1837"/>
                    <a:pt x="569" y="1837"/>
                    <a:pt x="570" y="1837"/>
                  </a:cubicBezTo>
                  <a:cubicBezTo>
                    <a:pt x="570" y="1837"/>
                    <a:pt x="570" y="1837"/>
                    <a:pt x="570" y="1837"/>
                  </a:cubicBezTo>
                  <a:cubicBezTo>
                    <a:pt x="570" y="1837"/>
                    <a:pt x="569" y="1836"/>
                    <a:pt x="569" y="1836"/>
                  </a:cubicBezTo>
                  <a:moveTo>
                    <a:pt x="717" y="1838"/>
                  </a:moveTo>
                  <a:cubicBezTo>
                    <a:pt x="717" y="1838"/>
                    <a:pt x="718" y="1838"/>
                    <a:pt x="718" y="1838"/>
                  </a:cubicBezTo>
                  <a:cubicBezTo>
                    <a:pt x="717" y="1838"/>
                    <a:pt x="717" y="1837"/>
                    <a:pt x="717" y="1837"/>
                  </a:cubicBezTo>
                  <a:cubicBezTo>
                    <a:pt x="717" y="1837"/>
                    <a:pt x="717" y="1838"/>
                    <a:pt x="717" y="1838"/>
                  </a:cubicBezTo>
                  <a:cubicBezTo>
                    <a:pt x="717" y="1838"/>
                    <a:pt x="717" y="1838"/>
                    <a:pt x="717" y="1838"/>
                  </a:cubicBezTo>
                  <a:moveTo>
                    <a:pt x="866" y="1838"/>
                  </a:moveTo>
                  <a:cubicBezTo>
                    <a:pt x="866" y="1838"/>
                    <a:pt x="866" y="1838"/>
                    <a:pt x="866" y="1838"/>
                  </a:cubicBezTo>
                  <a:cubicBezTo>
                    <a:pt x="866" y="1838"/>
                    <a:pt x="866" y="1837"/>
                    <a:pt x="866" y="1837"/>
                  </a:cubicBezTo>
                  <a:cubicBezTo>
                    <a:pt x="866" y="1837"/>
                    <a:pt x="866" y="1838"/>
                    <a:pt x="866" y="1838"/>
                  </a:cubicBezTo>
                  <a:cubicBezTo>
                    <a:pt x="866" y="1838"/>
                    <a:pt x="866" y="1838"/>
                    <a:pt x="866" y="1838"/>
                  </a:cubicBezTo>
                  <a:moveTo>
                    <a:pt x="633" y="1839"/>
                  </a:moveTo>
                  <a:cubicBezTo>
                    <a:pt x="633" y="1839"/>
                    <a:pt x="633" y="1839"/>
                    <a:pt x="633" y="1839"/>
                  </a:cubicBezTo>
                  <a:cubicBezTo>
                    <a:pt x="633" y="1839"/>
                    <a:pt x="633" y="1838"/>
                    <a:pt x="633" y="1838"/>
                  </a:cubicBezTo>
                  <a:cubicBezTo>
                    <a:pt x="633" y="1838"/>
                    <a:pt x="632" y="1839"/>
                    <a:pt x="632" y="1839"/>
                  </a:cubicBezTo>
                  <a:cubicBezTo>
                    <a:pt x="632" y="1839"/>
                    <a:pt x="632" y="1839"/>
                    <a:pt x="633" y="1839"/>
                  </a:cubicBezTo>
                  <a:moveTo>
                    <a:pt x="684" y="1839"/>
                  </a:moveTo>
                  <a:cubicBezTo>
                    <a:pt x="684" y="1839"/>
                    <a:pt x="684" y="1838"/>
                    <a:pt x="684" y="1838"/>
                  </a:cubicBezTo>
                  <a:cubicBezTo>
                    <a:pt x="683" y="1838"/>
                    <a:pt x="683" y="1838"/>
                    <a:pt x="683" y="1838"/>
                  </a:cubicBezTo>
                  <a:cubicBezTo>
                    <a:pt x="683" y="1839"/>
                    <a:pt x="683" y="1839"/>
                    <a:pt x="684" y="1839"/>
                  </a:cubicBezTo>
                  <a:cubicBezTo>
                    <a:pt x="684" y="1839"/>
                    <a:pt x="684" y="1839"/>
                    <a:pt x="684" y="1839"/>
                  </a:cubicBezTo>
                  <a:moveTo>
                    <a:pt x="861" y="1838"/>
                  </a:moveTo>
                  <a:cubicBezTo>
                    <a:pt x="861" y="1838"/>
                    <a:pt x="861" y="1839"/>
                    <a:pt x="861" y="1839"/>
                  </a:cubicBezTo>
                  <a:cubicBezTo>
                    <a:pt x="861" y="1839"/>
                    <a:pt x="861" y="1839"/>
                    <a:pt x="861" y="1839"/>
                  </a:cubicBezTo>
                  <a:cubicBezTo>
                    <a:pt x="861" y="1839"/>
                    <a:pt x="861" y="1839"/>
                    <a:pt x="862" y="1839"/>
                  </a:cubicBezTo>
                  <a:cubicBezTo>
                    <a:pt x="862" y="1839"/>
                    <a:pt x="861" y="1838"/>
                    <a:pt x="861" y="1838"/>
                  </a:cubicBezTo>
                  <a:moveTo>
                    <a:pt x="1113" y="230"/>
                  </a:moveTo>
                  <a:cubicBezTo>
                    <a:pt x="1113" y="229"/>
                    <a:pt x="1113" y="229"/>
                    <a:pt x="1113" y="229"/>
                  </a:cubicBezTo>
                  <a:cubicBezTo>
                    <a:pt x="1113" y="229"/>
                    <a:pt x="1113" y="229"/>
                    <a:pt x="1112" y="229"/>
                  </a:cubicBezTo>
                  <a:cubicBezTo>
                    <a:pt x="1112" y="230"/>
                    <a:pt x="1113" y="230"/>
                    <a:pt x="1113" y="230"/>
                  </a:cubicBezTo>
                  <a:cubicBezTo>
                    <a:pt x="1113" y="230"/>
                    <a:pt x="1113" y="230"/>
                    <a:pt x="1113" y="230"/>
                  </a:cubicBezTo>
                  <a:moveTo>
                    <a:pt x="1175" y="229"/>
                  </a:moveTo>
                  <a:cubicBezTo>
                    <a:pt x="1175" y="229"/>
                    <a:pt x="1175" y="228"/>
                    <a:pt x="1175" y="228"/>
                  </a:cubicBezTo>
                  <a:cubicBezTo>
                    <a:pt x="1175" y="228"/>
                    <a:pt x="1175" y="228"/>
                    <a:pt x="1175" y="229"/>
                  </a:cubicBezTo>
                  <a:cubicBezTo>
                    <a:pt x="1175" y="229"/>
                    <a:pt x="1175" y="229"/>
                    <a:pt x="1175" y="229"/>
                  </a:cubicBezTo>
                  <a:cubicBezTo>
                    <a:pt x="1175" y="229"/>
                    <a:pt x="1175" y="229"/>
                    <a:pt x="1175" y="229"/>
                  </a:cubicBezTo>
                  <a:moveTo>
                    <a:pt x="1114" y="228"/>
                  </a:moveTo>
                  <a:cubicBezTo>
                    <a:pt x="1114" y="228"/>
                    <a:pt x="1113" y="229"/>
                    <a:pt x="1113" y="229"/>
                  </a:cubicBezTo>
                  <a:cubicBezTo>
                    <a:pt x="1113" y="229"/>
                    <a:pt x="1113" y="229"/>
                    <a:pt x="1114" y="229"/>
                  </a:cubicBezTo>
                  <a:cubicBezTo>
                    <a:pt x="1114" y="229"/>
                    <a:pt x="1114" y="229"/>
                    <a:pt x="1114" y="229"/>
                  </a:cubicBezTo>
                  <a:cubicBezTo>
                    <a:pt x="1114" y="229"/>
                    <a:pt x="1114" y="228"/>
                    <a:pt x="1114" y="228"/>
                  </a:cubicBezTo>
                  <a:moveTo>
                    <a:pt x="551" y="229"/>
                  </a:moveTo>
                  <a:cubicBezTo>
                    <a:pt x="551" y="229"/>
                    <a:pt x="551" y="229"/>
                    <a:pt x="552" y="229"/>
                  </a:cubicBezTo>
                  <a:cubicBezTo>
                    <a:pt x="551" y="229"/>
                    <a:pt x="551" y="228"/>
                    <a:pt x="551" y="228"/>
                  </a:cubicBezTo>
                  <a:cubicBezTo>
                    <a:pt x="551" y="228"/>
                    <a:pt x="551" y="229"/>
                    <a:pt x="551" y="229"/>
                  </a:cubicBezTo>
                  <a:cubicBezTo>
                    <a:pt x="551" y="229"/>
                    <a:pt x="551" y="229"/>
                    <a:pt x="551" y="229"/>
                  </a:cubicBezTo>
                  <a:moveTo>
                    <a:pt x="228" y="1204"/>
                  </a:moveTo>
                  <a:cubicBezTo>
                    <a:pt x="227" y="1204"/>
                    <a:pt x="227" y="1204"/>
                    <a:pt x="227" y="1204"/>
                  </a:cubicBezTo>
                  <a:cubicBezTo>
                    <a:pt x="227" y="1204"/>
                    <a:pt x="227" y="1204"/>
                    <a:pt x="228" y="1205"/>
                  </a:cubicBezTo>
                  <a:cubicBezTo>
                    <a:pt x="228" y="1204"/>
                    <a:pt x="228" y="1204"/>
                    <a:pt x="228" y="1204"/>
                  </a:cubicBezTo>
                  <a:cubicBezTo>
                    <a:pt x="228" y="1204"/>
                    <a:pt x="228" y="1204"/>
                    <a:pt x="228" y="1204"/>
                  </a:cubicBezTo>
                  <a:moveTo>
                    <a:pt x="1127" y="237"/>
                  </a:moveTo>
                  <a:cubicBezTo>
                    <a:pt x="1127" y="237"/>
                    <a:pt x="1126" y="237"/>
                    <a:pt x="1126" y="237"/>
                  </a:cubicBezTo>
                  <a:cubicBezTo>
                    <a:pt x="1126" y="237"/>
                    <a:pt x="1126" y="237"/>
                    <a:pt x="1126" y="237"/>
                  </a:cubicBezTo>
                  <a:cubicBezTo>
                    <a:pt x="1126" y="237"/>
                    <a:pt x="1126" y="238"/>
                    <a:pt x="1126" y="238"/>
                  </a:cubicBezTo>
                  <a:cubicBezTo>
                    <a:pt x="1126" y="238"/>
                    <a:pt x="1126" y="237"/>
                    <a:pt x="1127" y="237"/>
                  </a:cubicBezTo>
                  <a:moveTo>
                    <a:pt x="532" y="237"/>
                  </a:moveTo>
                  <a:cubicBezTo>
                    <a:pt x="532" y="237"/>
                    <a:pt x="532" y="238"/>
                    <a:pt x="532" y="238"/>
                  </a:cubicBezTo>
                  <a:cubicBezTo>
                    <a:pt x="532" y="238"/>
                    <a:pt x="532" y="238"/>
                    <a:pt x="532" y="238"/>
                  </a:cubicBezTo>
                  <a:cubicBezTo>
                    <a:pt x="532" y="237"/>
                    <a:pt x="532" y="237"/>
                    <a:pt x="532" y="237"/>
                  </a:cubicBezTo>
                  <a:cubicBezTo>
                    <a:pt x="532" y="237"/>
                    <a:pt x="532" y="237"/>
                    <a:pt x="532" y="237"/>
                  </a:cubicBezTo>
                  <a:moveTo>
                    <a:pt x="1077" y="236"/>
                  </a:moveTo>
                  <a:cubicBezTo>
                    <a:pt x="1077" y="236"/>
                    <a:pt x="1077" y="236"/>
                    <a:pt x="1078" y="235"/>
                  </a:cubicBezTo>
                  <a:cubicBezTo>
                    <a:pt x="1078" y="235"/>
                    <a:pt x="1077" y="235"/>
                    <a:pt x="1077" y="235"/>
                  </a:cubicBezTo>
                  <a:cubicBezTo>
                    <a:pt x="1077" y="235"/>
                    <a:pt x="1077" y="235"/>
                    <a:pt x="1077" y="235"/>
                  </a:cubicBezTo>
                  <a:cubicBezTo>
                    <a:pt x="1077" y="236"/>
                    <a:pt x="1077" y="236"/>
                    <a:pt x="1077" y="236"/>
                  </a:cubicBezTo>
                  <a:moveTo>
                    <a:pt x="656" y="234"/>
                  </a:moveTo>
                  <a:cubicBezTo>
                    <a:pt x="656" y="234"/>
                    <a:pt x="656" y="234"/>
                    <a:pt x="656" y="234"/>
                  </a:cubicBezTo>
                  <a:cubicBezTo>
                    <a:pt x="656" y="234"/>
                    <a:pt x="656" y="234"/>
                    <a:pt x="655" y="235"/>
                  </a:cubicBezTo>
                  <a:cubicBezTo>
                    <a:pt x="655" y="235"/>
                    <a:pt x="656" y="235"/>
                    <a:pt x="656" y="235"/>
                  </a:cubicBezTo>
                  <a:cubicBezTo>
                    <a:pt x="656" y="235"/>
                    <a:pt x="656" y="235"/>
                    <a:pt x="656" y="234"/>
                  </a:cubicBezTo>
                  <a:moveTo>
                    <a:pt x="503" y="234"/>
                  </a:moveTo>
                  <a:cubicBezTo>
                    <a:pt x="503" y="234"/>
                    <a:pt x="503" y="234"/>
                    <a:pt x="503" y="234"/>
                  </a:cubicBezTo>
                  <a:cubicBezTo>
                    <a:pt x="502" y="234"/>
                    <a:pt x="502" y="234"/>
                    <a:pt x="502" y="234"/>
                  </a:cubicBezTo>
                  <a:cubicBezTo>
                    <a:pt x="502" y="234"/>
                    <a:pt x="502" y="235"/>
                    <a:pt x="502" y="235"/>
                  </a:cubicBezTo>
                  <a:cubicBezTo>
                    <a:pt x="502" y="235"/>
                    <a:pt x="502" y="235"/>
                    <a:pt x="503" y="234"/>
                  </a:cubicBezTo>
                  <a:moveTo>
                    <a:pt x="1147" y="234"/>
                  </a:moveTo>
                  <a:cubicBezTo>
                    <a:pt x="1148" y="234"/>
                    <a:pt x="1148" y="234"/>
                    <a:pt x="1148" y="234"/>
                  </a:cubicBezTo>
                  <a:cubicBezTo>
                    <a:pt x="1148" y="233"/>
                    <a:pt x="1147" y="233"/>
                    <a:pt x="1147" y="233"/>
                  </a:cubicBezTo>
                  <a:cubicBezTo>
                    <a:pt x="1147" y="233"/>
                    <a:pt x="1147" y="233"/>
                    <a:pt x="1147" y="234"/>
                  </a:cubicBezTo>
                  <a:cubicBezTo>
                    <a:pt x="1147" y="234"/>
                    <a:pt x="1147" y="234"/>
                    <a:pt x="1147" y="234"/>
                  </a:cubicBezTo>
                  <a:moveTo>
                    <a:pt x="530" y="233"/>
                  </a:moveTo>
                  <a:cubicBezTo>
                    <a:pt x="530" y="233"/>
                    <a:pt x="530" y="233"/>
                    <a:pt x="530" y="233"/>
                  </a:cubicBezTo>
                  <a:cubicBezTo>
                    <a:pt x="530" y="233"/>
                    <a:pt x="530" y="233"/>
                    <a:pt x="530" y="234"/>
                  </a:cubicBezTo>
                  <a:cubicBezTo>
                    <a:pt x="530" y="234"/>
                    <a:pt x="530" y="234"/>
                    <a:pt x="530" y="234"/>
                  </a:cubicBezTo>
                  <a:cubicBezTo>
                    <a:pt x="530" y="234"/>
                    <a:pt x="530" y="234"/>
                    <a:pt x="530" y="233"/>
                  </a:cubicBezTo>
                  <a:moveTo>
                    <a:pt x="436" y="228"/>
                  </a:moveTo>
                  <a:cubicBezTo>
                    <a:pt x="436" y="228"/>
                    <a:pt x="436" y="228"/>
                    <a:pt x="436" y="228"/>
                  </a:cubicBezTo>
                  <a:cubicBezTo>
                    <a:pt x="436" y="228"/>
                    <a:pt x="436" y="227"/>
                    <a:pt x="436" y="227"/>
                  </a:cubicBezTo>
                  <a:cubicBezTo>
                    <a:pt x="436" y="228"/>
                    <a:pt x="436" y="228"/>
                    <a:pt x="435" y="228"/>
                  </a:cubicBezTo>
                  <a:cubicBezTo>
                    <a:pt x="436" y="228"/>
                    <a:pt x="436" y="228"/>
                    <a:pt x="436" y="228"/>
                  </a:cubicBezTo>
                  <a:moveTo>
                    <a:pt x="444" y="227"/>
                  </a:moveTo>
                  <a:cubicBezTo>
                    <a:pt x="444" y="227"/>
                    <a:pt x="444" y="226"/>
                    <a:pt x="444" y="226"/>
                  </a:cubicBezTo>
                  <a:cubicBezTo>
                    <a:pt x="443" y="227"/>
                    <a:pt x="443" y="227"/>
                    <a:pt x="443" y="227"/>
                  </a:cubicBezTo>
                  <a:cubicBezTo>
                    <a:pt x="443" y="227"/>
                    <a:pt x="443" y="227"/>
                    <a:pt x="444" y="227"/>
                  </a:cubicBezTo>
                  <a:cubicBezTo>
                    <a:pt x="444" y="227"/>
                    <a:pt x="444" y="227"/>
                    <a:pt x="444" y="227"/>
                  </a:cubicBezTo>
                  <a:moveTo>
                    <a:pt x="632" y="226"/>
                  </a:moveTo>
                  <a:cubicBezTo>
                    <a:pt x="632" y="226"/>
                    <a:pt x="633" y="226"/>
                    <a:pt x="633" y="226"/>
                  </a:cubicBezTo>
                  <a:cubicBezTo>
                    <a:pt x="633" y="226"/>
                    <a:pt x="633" y="226"/>
                    <a:pt x="633" y="226"/>
                  </a:cubicBezTo>
                  <a:cubicBezTo>
                    <a:pt x="633" y="226"/>
                    <a:pt x="633" y="226"/>
                    <a:pt x="633" y="225"/>
                  </a:cubicBezTo>
                  <a:cubicBezTo>
                    <a:pt x="633" y="225"/>
                    <a:pt x="633" y="226"/>
                    <a:pt x="632" y="226"/>
                  </a:cubicBezTo>
                  <a:moveTo>
                    <a:pt x="545" y="224"/>
                  </a:moveTo>
                  <a:cubicBezTo>
                    <a:pt x="545" y="224"/>
                    <a:pt x="545" y="224"/>
                    <a:pt x="545" y="224"/>
                  </a:cubicBezTo>
                  <a:cubicBezTo>
                    <a:pt x="545" y="224"/>
                    <a:pt x="544" y="224"/>
                    <a:pt x="544" y="224"/>
                  </a:cubicBezTo>
                  <a:cubicBezTo>
                    <a:pt x="544" y="224"/>
                    <a:pt x="544" y="224"/>
                    <a:pt x="544" y="224"/>
                  </a:cubicBezTo>
                  <a:cubicBezTo>
                    <a:pt x="544" y="224"/>
                    <a:pt x="544" y="224"/>
                    <a:pt x="545" y="2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grpSp>
      <p:sp>
        <p:nvSpPr>
          <p:cNvPr id="2" name="Title 1" title="Presentation title placeholder"/>
          <p:cNvSpPr>
            <a:spLocks noGrp="1"/>
          </p:cNvSpPr>
          <p:nvPr>
            <p:ph type="ctrTitle" hasCustomPrompt="1"/>
          </p:nvPr>
        </p:nvSpPr>
        <p:spPr bwMode="gray">
          <a:xfrm>
            <a:off x="676470" y="620714"/>
            <a:ext cx="7783318" cy="1893938"/>
          </a:xfrm>
        </p:spPr>
        <p:txBody>
          <a:bodyPr anchor="t" anchorCtr="0"/>
          <a:lstStyle>
            <a:lvl1pPr algn="l">
              <a:defRPr sz="6000">
                <a:solidFill>
                  <a:schemeClr val="bg1"/>
                </a:solidFill>
              </a:defRPr>
            </a:lvl1pPr>
          </a:lstStyle>
          <a:p>
            <a:r>
              <a:rPr lang="en-GB" noProof="0" dirty="0"/>
              <a:t>&lt;Insert presentation title&gt;</a:t>
            </a:r>
          </a:p>
        </p:txBody>
      </p:sp>
      <p:sp>
        <p:nvSpPr>
          <p:cNvPr id="3" name="Subtitle 2" title="Presentation sub title placeholder"/>
          <p:cNvSpPr>
            <a:spLocks noGrp="1"/>
          </p:cNvSpPr>
          <p:nvPr>
            <p:ph type="subTitle" idx="1" hasCustomPrompt="1"/>
          </p:nvPr>
        </p:nvSpPr>
        <p:spPr bwMode="gray">
          <a:xfrm>
            <a:off x="676470" y="2997200"/>
            <a:ext cx="7783318" cy="914348"/>
          </a:xfrm>
        </p:spPr>
        <p:txBody>
          <a:bodyPr/>
          <a:lstStyle>
            <a:lvl1pPr marL="0" indent="0" algn="l">
              <a:spcBef>
                <a:spcPts val="0"/>
              </a:spcBef>
              <a:buNone/>
              <a:defRPr sz="4000" baseline="0">
                <a:solidFill>
                  <a:schemeClr val="bg1"/>
                </a:solidFill>
              </a:defRPr>
            </a:lvl1pPr>
            <a:lvl2pPr marL="422015" indent="0" algn="ctr">
              <a:buNone/>
              <a:defRPr>
                <a:solidFill>
                  <a:schemeClr val="tx1">
                    <a:tint val="75000"/>
                  </a:schemeClr>
                </a:solidFill>
              </a:defRPr>
            </a:lvl2pPr>
            <a:lvl3pPr marL="844029" indent="0" algn="ctr">
              <a:buNone/>
              <a:defRPr>
                <a:solidFill>
                  <a:schemeClr val="tx1">
                    <a:tint val="75000"/>
                  </a:schemeClr>
                </a:solidFill>
              </a:defRPr>
            </a:lvl3pPr>
            <a:lvl4pPr marL="1266044" indent="0" algn="ctr">
              <a:buNone/>
              <a:defRPr>
                <a:solidFill>
                  <a:schemeClr val="tx1">
                    <a:tint val="75000"/>
                  </a:schemeClr>
                </a:solidFill>
              </a:defRPr>
            </a:lvl4pPr>
            <a:lvl5pPr marL="1688058" indent="0" algn="ctr">
              <a:buNone/>
              <a:defRPr>
                <a:solidFill>
                  <a:schemeClr val="tx1">
                    <a:tint val="75000"/>
                  </a:schemeClr>
                </a:solidFill>
              </a:defRPr>
            </a:lvl5pPr>
            <a:lvl6pPr marL="2110073" indent="0" algn="ctr">
              <a:buNone/>
              <a:defRPr>
                <a:solidFill>
                  <a:schemeClr val="tx1">
                    <a:tint val="75000"/>
                  </a:schemeClr>
                </a:solidFill>
              </a:defRPr>
            </a:lvl6pPr>
            <a:lvl7pPr marL="2532087" indent="0" algn="ctr">
              <a:buNone/>
              <a:defRPr>
                <a:solidFill>
                  <a:schemeClr val="tx1">
                    <a:tint val="75000"/>
                  </a:schemeClr>
                </a:solidFill>
              </a:defRPr>
            </a:lvl7pPr>
            <a:lvl8pPr marL="2954103" indent="0" algn="ctr">
              <a:buNone/>
              <a:defRPr>
                <a:solidFill>
                  <a:schemeClr val="tx1">
                    <a:tint val="75000"/>
                  </a:schemeClr>
                </a:solidFill>
              </a:defRPr>
            </a:lvl8pPr>
            <a:lvl9pPr marL="3376117" indent="0" algn="ctr">
              <a:buNone/>
              <a:defRPr>
                <a:solidFill>
                  <a:schemeClr val="tx1">
                    <a:tint val="75000"/>
                  </a:schemeClr>
                </a:solidFill>
              </a:defRPr>
            </a:lvl9pPr>
          </a:lstStyle>
          <a:p>
            <a:r>
              <a:rPr lang="en-GB" noProof="0" dirty="0"/>
              <a:t>&lt;Insert sub-title&gt;</a:t>
            </a:r>
          </a:p>
        </p:txBody>
      </p:sp>
      <p:sp>
        <p:nvSpPr>
          <p:cNvPr id="7" name="TextBox 6" title="Web address textbox"/>
          <p:cNvSpPr txBox="1"/>
          <p:nvPr userDrawn="1"/>
        </p:nvSpPr>
        <p:spPr bwMode="gray">
          <a:xfrm>
            <a:off x="676471" y="5940080"/>
            <a:ext cx="3028336" cy="276999"/>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1" i="0" noProof="0" dirty="0">
                <a:solidFill>
                  <a:schemeClr val="accent1"/>
                </a:solidFill>
                <a:latin typeface="Arial" charset="0"/>
                <a:ea typeface="Arial" charset="0"/>
                <a:cs typeface="Arial" charset="0"/>
              </a:rPr>
              <a:t>www.sense.org.uk</a:t>
            </a:r>
          </a:p>
        </p:txBody>
      </p:sp>
      <p:pic>
        <p:nvPicPr>
          <p:cNvPr id="10" name="Picture 9" descr="Sense name with hands icon left and Connecting sight, sound and life strapline below" title="Sense logo with strapline"/>
          <p:cNvPicPr>
            <a:picLocks noChangeAspect="1"/>
          </p:cNvPicPr>
          <p:nvPr userDrawn="1"/>
        </p:nvPicPr>
        <p:blipFill>
          <a:blip r:embed="rId2"/>
          <a:stretch>
            <a:fillRect/>
          </a:stretch>
        </p:blipFill>
        <p:spPr bwMode="gray">
          <a:xfrm>
            <a:off x="5885406" y="5708365"/>
            <a:ext cx="2880000" cy="740428"/>
          </a:xfrm>
          <a:prstGeom prst="rect">
            <a:avLst/>
          </a:prstGeom>
        </p:spPr>
      </p:pic>
      <p:sp>
        <p:nvSpPr>
          <p:cNvPr id="6" name="Text Placeholder 5">
            <a:extLst>
              <a:ext uri="{FF2B5EF4-FFF2-40B4-BE49-F238E27FC236}">
                <a16:creationId xmlns:a16="http://schemas.microsoft.com/office/drawing/2014/main" id="{55AB8766-A844-41E1-8261-655905D9CFAD}"/>
              </a:ext>
            </a:extLst>
          </p:cNvPr>
          <p:cNvSpPr>
            <a:spLocks noGrp="1"/>
          </p:cNvSpPr>
          <p:nvPr>
            <p:ph type="body" sz="quarter" idx="11" hasCustomPrompt="1"/>
          </p:nvPr>
        </p:nvSpPr>
        <p:spPr>
          <a:xfrm>
            <a:off x="676470" y="4365625"/>
            <a:ext cx="4896000" cy="367200"/>
          </a:xfrm>
        </p:spPr>
        <p:txBody>
          <a:bodyPr/>
          <a:lstStyle>
            <a:lvl1pPr marL="0" indent="0" defTabSz="179388">
              <a:buFont typeface="Arial" panose="020B0604020202020204" pitchFamily="34" charset="0"/>
              <a:buNone/>
              <a:defRPr lang="en-US" sz="2000" b="0" kern="1200" baseline="0" dirty="0" smtClean="0">
                <a:solidFill>
                  <a:schemeClr val="bg1"/>
                </a:solidFill>
                <a:latin typeface="+mn-lt"/>
                <a:ea typeface="+mn-ea"/>
                <a:cs typeface="+mn-cs"/>
              </a:defRPr>
            </a:lvl1pPr>
            <a:lvl2pPr marL="0" indent="0" defTabSz="179388">
              <a:buNone/>
              <a:defRPr lang="en-US" sz="2000" b="0" kern="1200" baseline="0" dirty="0" smtClean="0">
                <a:solidFill>
                  <a:schemeClr val="bg1"/>
                </a:solidFill>
                <a:latin typeface="+mn-lt"/>
                <a:ea typeface="+mn-ea"/>
                <a:cs typeface="+mn-cs"/>
              </a:defRPr>
            </a:lvl2pPr>
            <a:lvl3pPr marL="0" indent="0" defTabSz="179388">
              <a:buNone/>
              <a:defRPr lang="en-US" sz="2000" b="0" kern="1200" baseline="0" dirty="0" smtClean="0">
                <a:solidFill>
                  <a:schemeClr val="bg1"/>
                </a:solidFill>
                <a:latin typeface="+mn-lt"/>
                <a:ea typeface="+mn-ea"/>
                <a:cs typeface="+mn-cs"/>
              </a:defRPr>
            </a:lvl3pPr>
            <a:lvl4pPr marL="0" indent="0" defTabSz="179388">
              <a:buNone/>
              <a:defRPr lang="en-US" sz="2000" b="0" kern="1200" baseline="0" dirty="0" smtClean="0">
                <a:solidFill>
                  <a:schemeClr val="bg1"/>
                </a:solidFill>
                <a:latin typeface="+mn-lt"/>
                <a:ea typeface="+mn-ea"/>
                <a:cs typeface="+mn-cs"/>
              </a:defRPr>
            </a:lvl4pPr>
            <a:lvl5pPr marL="0" indent="0" defTabSz="179388">
              <a:buNone/>
              <a:defRPr lang="en-US" sz="2000" b="0" kern="1200" baseline="0" dirty="0" smtClean="0">
                <a:solidFill>
                  <a:schemeClr val="bg1"/>
                </a:solidFill>
                <a:latin typeface="+mn-lt"/>
                <a:ea typeface="+mn-ea"/>
                <a:cs typeface="+mn-cs"/>
              </a:defRPr>
            </a:lvl5pPr>
            <a:lvl6pPr marL="0" indent="0" defTabSz="179388">
              <a:buNone/>
              <a:defRPr lang="en-US" sz="2000" b="0" kern="1200" baseline="0" dirty="0" smtClean="0">
                <a:solidFill>
                  <a:schemeClr val="bg1"/>
                </a:solidFill>
                <a:latin typeface="+mn-lt"/>
                <a:ea typeface="+mn-ea"/>
                <a:cs typeface="+mn-cs"/>
              </a:defRPr>
            </a:lvl6pPr>
            <a:lvl7pPr marL="0" indent="0" defTabSz="179388">
              <a:buNone/>
              <a:defRPr lang="en-US" sz="2000" b="0" kern="1200" baseline="0" dirty="0" smtClean="0">
                <a:solidFill>
                  <a:schemeClr val="bg1"/>
                </a:solidFill>
                <a:latin typeface="+mn-lt"/>
                <a:ea typeface="+mn-ea"/>
                <a:cs typeface="+mn-cs"/>
              </a:defRPr>
            </a:lvl7pPr>
            <a:lvl8pPr marL="0" indent="0" defTabSz="179388">
              <a:buNone/>
              <a:defRPr lang="en-US" sz="2000" b="0" kern="1200" baseline="0" dirty="0" smtClean="0">
                <a:solidFill>
                  <a:schemeClr val="bg1"/>
                </a:solidFill>
                <a:latin typeface="+mn-lt"/>
                <a:ea typeface="+mn-ea"/>
                <a:cs typeface="+mn-cs"/>
              </a:defRPr>
            </a:lvl8pPr>
            <a:lvl9pPr marL="0" indent="0" defTabSz="179388">
              <a:buNone/>
              <a:defRPr lang="en-GB" sz="2000" b="0" kern="1200" baseline="0" dirty="0">
                <a:solidFill>
                  <a:schemeClr val="bg1"/>
                </a:solidFill>
                <a:latin typeface="+mn-lt"/>
                <a:ea typeface="+mn-ea"/>
                <a:cs typeface="+mn-cs"/>
              </a:defRPr>
            </a:lvl9pPr>
          </a:lstStyle>
          <a:p>
            <a:pPr lvl="0"/>
            <a:r>
              <a:rPr lang="en-US" dirty="0"/>
              <a:t>&lt;Insert date&gt;</a:t>
            </a:r>
            <a:endParaRPr lang="en-GB" dirty="0"/>
          </a:p>
        </p:txBody>
      </p:sp>
    </p:spTree>
  </p:cSld>
  <p:clrMapOvr>
    <a:masterClrMapping/>
  </p:clrMapOvr>
  <p:extLst mod="1">
    <p:ext uri="{DCECCB84-F9BA-43D5-87BE-67443E8EF086}">
      <p15:sldGuideLst xmlns:p15="http://schemas.microsoft.com/office/powerpoint/2012/main">
        <p15:guide id="1" orient="horz" pos="391" userDrawn="1">
          <p15:clr>
            <a:srgbClr val="A4A3A4"/>
          </p15:clr>
        </p15:guide>
        <p15:guide id="2" orient="horz" pos="1888" userDrawn="1">
          <p15:clr>
            <a:srgbClr val="A4A3A4"/>
          </p15:clr>
        </p15:guide>
        <p15:guide id="3" orient="horz" pos="2750" userDrawn="1">
          <p15:clr>
            <a:srgbClr val="A4A3A4"/>
          </p15:clr>
        </p15:guide>
        <p15:guide id="4" pos="431" userDrawn="1">
          <p15:clr>
            <a:srgbClr val="A4A3A4"/>
          </p15:clr>
        </p15:guide>
        <p15:guide id="6" pos="5329" userDrawn="1">
          <p15:clr>
            <a:srgbClr val="A4A3A4"/>
          </p15:clr>
        </p15:guide>
        <p15:guide id="7" orient="horz" pos="3385" userDrawn="1">
          <p15:clr>
            <a:srgbClr val="A4A3A4"/>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Content Placeholder 8" title="Content placeholder"/>
          <p:cNvSpPr>
            <a:spLocks noGrp="1"/>
          </p:cNvSpPr>
          <p:nvPr>
            <p:ph sz="quarter" idx="13" hasCustomPrompt="1"/>
          </p:nvPr>
        </p:nvSpPr>
        <p:spPr bwMode="gray">
          <a:xfrm>
            <a:off x="683998" y="1989138"/>
            <a:ext cx="7775789" cy="3816349"/>
          </a:xfrm>
        </p:spPr>
        <p:txBody>
          <a:bodyPr/>
          <a:lstStyle>
            <a:lvl1pPr>
              <a:defRPr baseline="0"/>
            </a:lvl1pPr>
            <a:lvl5pPr>
              <a:defRPr/>
            </a:lvl5pPr>
          </a:lstStyle>
          <a:p>
            <a:pPr lvl="0"/>
            <a:r>
              <a:rPr lang="en-GB" noProof="0" dirty="0"/>
              <a:t>&lt;Insert text. To format bullets select ‘Increase / Decrease List level’ on the Home Ribbon&gt;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3" name="Title 2" title="Slide title placeholder"/>
          <p:cNvSpPr>
            <a:spLocks noGrp="1"/>
          </p:cNvSpPr>
          <p:nvPr>
            <p:ph type="title" hasCustomPrompt="1"/>
          </p:nvPr>
        </p:nvSpPr>
        <p:spPr bwMode="gray">
          <a:xfrm>
            <a:off x="683999" y="260351"/>
            <a:ext cx="7776000" cy="720725"/>
          </a:xfrm>
        </p:spPr>
        <p:txBody>
          <a:bodyPr/>
          <a:lstStyle/>
          <a:p>
            <a:r>
              <a:rPr lang="en-GB" noProof="0" dirty="0"/>
              <a:t>&lt;Insert title&gt;</a:t>
            </a:r>
          </a:p>
        </p:txBody>
      </p:sp>
      <p:sp>
        <p:nvSpPr>
          <p:cNvPr id="4" name="Text Placeholder 3" title="Sub heading placeholder"/>
          <p:cNvSpPr>
            <a:spLocks noGrp="1"/>
          </p:cNvSpPr>
          <p:nvPr>
            <p:ph type="body" sz="quarter" idx="14" hasCustomPrompt="1"/>
          </p:nvPr>
        </p:nvSpPr>
        <p:spPr bwMode="gray">
          <a:xfrm>
            <a:off x="683998" y="1412876"/>
            <a:ext cx="7775789" cy="431800"/>
          </a:xfrm>
        </p:spPr>
        <p:txBody>
          <a:bodyPr/>
          <a:lstStyle>
            <a:lvl1pPr>
              <a:defRPr sz="2400" b="1"/>
            </a:lvl1pPr>
          </a:lstStyle>
          <a:p>
            <a:pPr lvl="0"/>
            <a:r>
              <a:rPr lang="en-GB" noProof="0" dirty="0"/>
              <a:t>Click to edit sub-heading</a:t>
            </a:r>
          </a:p>
        </p:txBody>
      </p:sp>
    </p:spTree>
    <p:extLst>
      <p:ext uri="{BB962C8B-B14F-4D97-AF65-F5344CB8AC3E}">
        <p14:creationId xmlns:p14="http://schemas.microsoft.com/office/powerpoint/2010/main" val="1478379481"/>
      </p:ext>
    </p:extLst>
  </p:cSld>
  <p:clrMapOvr>
    <a:masterClrMapping/>
  </p:clrMapOvr>
  <p:extLst mod="1">
    <p:ext uri="{DCECCB84-F9BA-43D5-87BE-67443E8EF086}">
      <p15:sldGuideLst xmlns:p15="http://schemas.microsoft.com/office/powerpoint/2012/main">
        <p15:guide id="1" orient="horz" pos="1253">
          <p15:clr>
            <a:srgbClr val="A4A3A4"/>
          </p15:clr>
        </p15:guide>
        <p15:guide id="2" orient="horz" pos="1162">
          <p15:clr>
            <a:srgbClr val="A4A3A4"/>
          </p15:clr>
        </p15:guide>
        <p15:guide id="3" orient="horz" pos="890">
          <p15:clr>
            <a:srgbClr val="A4A3A4"/>
          </p15:clr>
        </p15:guide>
        <p15:guide id="4" orient="horz" pos="3657">
          <p15:clr>
            <a:srgbClr val="A4A3A4"/>
          </p15:clr>
        </p15:guide>
        <p15:guide id="5" pos="431">
          <p15:clr>
            <a:srgbClr val="A4A3A4"/>
          </p15:clr>
        </p15:guide>
        <p15:guide id="6" pos="5329">
          <p15:clr>
            <a:srgbClr val="A4A3A4"/>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2">
    <p:spTree>
      <p:nvGrpSpPr>
        <p:cNvPr id="1" name=""/>
        <p:cNvGrpSpPr/>
        <p:nvPr/>
      </p:nvGrpSpPr>
      <p:grpSpPr>
        <a:xfrm>
          <a:off x="0" y="0"/>
          <a:ext cx="0" cy="0"/>
          <a:chOff x="0" y="0"/>
          <a:chExt cx="0" cy="0"/>
        </a:xfrm>
      </p:grpSpPr>
      <p:sp>
        <p:nvSpPr>
          <p:cNvPr id="8" name="Rectangle 7" title="Purple background on Title page"/>
          <p:cNvSpPr/>
          <p:nvPr userDrawn="1"/>
        </p:nvSpPr>
        <p:spPr bwMode="gray">
          <a:xfrm flipV="1">
            <a:off x="0" y="1"/>
            <a:ext cx="9144000" cy="5347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noProof="0" dirty="0"/>
          </a:p>
        </p:txBody>
      </p:sp>
      <p:sp>
        <p:nvSpPr>
          <p:cNvPr id="2" name="Title 1" title="Presentation title placeholder"/>
          <p:cNvSpPr>
            <a:spLocks noGrp="1"/>
          </p:cNvSpPr>
          <p:nvPr>
            <p:ph type="ctrTitle" hasCustomPrompt="1"/>
          </p:nvPr>
        </p:nvSpPr>
        <p:spPr bwMode="gray">
          <a:xfrm>
            <a:off x="684213" y="620714"/>
            <a:ext cx="7775575" cy="1893938"/>
          </a:xfrm>
        </p:spPr>
        <p:txBody>
          <a:bodyPr anchor="t" anchorCtr="0"/>
          <a:lstStyle>
            <a:lvl1pPr algn="l">
              <a:defRPr sz="6000">
                <a:solidFill>
                  <a:schemeClr val="bg1"/>
                </a:solidFill>
              </a:defRPr>
            </a:lvl1pPr>
          </a:lstStyle>
          <a:p>
            <a:r>
              <a:rPr lang="en-GB" noProof="0" dirty="0"/>
              <a:t>&lt;Insert presentation title&gt;</a:t>
            </a:r>
          </a:p>
        </p:txBody>
      </p:sp>
      <p:sp>
        <p:nvSpPr>
          <p:cNvPr id="3" name="Subtitle 2" title="Presentation sub title placeholder"/>
          <p:cNvSpPr>
            <a:spLocks noGrp="1"/>
          </p:cNvSpPr>
          <p:nvPr>
            <p:ph type="subTitle" idx="1" hasCustomPrompt="1"/>
          </p:nvPr>
        </p:nvSpPr>
        <p:spPr bwMode="gray">
          <a:xfrm>
            <a:off x="684213" y="2997200"/>
            <a:ext cx="7775575" cy="914348"/>
          </a:xfrm>
        </p:spPr>
        <p:txBody>
          <a:bodyPr/>
          <a:lstStyle>
            <a:lvl1pPr marL="0" indent="0" algn="l">
              <a:spcBef>
                <a:spcPts val="0"/>
              </a:spcBef>
              <a:buNone/>
              <a:defRPr sz="4000" baseline="0">
                <a:solidFill>
                  <a:schemeClr val="bg1"/>
                </a:solidFill>
              </a:defRPr>
            </a:lvl1pPr>
            <a:lvl2pPr marL="422015" indent="0" algn="ctr">
              <a:buNone/>
              <a:defRPr>
                <a:solidFill>
                  <a:schemeClr val="tx1">
                    <a:tint val="75000"/>
                  </a:schemeClr>
                </a:solidFill>
              </a:defRPr>
            </a:lvl2pPr>
            <a:lvl3pPr marL="844029" indent="0" algn="ctr">
              <a:buNone/>
              <a:defRPr>
                <a:solidFill>
                  <a:schemeClr val="tx1">
                    <a:tint val="75000"/>
                  </a:schemeClr>
                </a:solidFill>
              </a:defRPr>
            </a:lvl3pPr>
            <a:lvl4pPr marL="1266044" indent="0" algn="ctr">
              <a:buNone/>
              <a:defRPr>
                <a:solidFill>
                  <a:schemeClr val="tx1">
                    <a:tint val="75000"/>
                  </a:schemeClr>
                </a:solidFill>
              </a:defRPr>
            </a:lvl4pPr>
            <a:lvl5pPr marL="1688058" indent="0" algn="ctr">
              <a:buNone/>
              <a:defRPr>
                <a:solidFill>
                  <a:schemeClr val="tx1">
                    <a:tint val="75000"/>
                  </a:schemeClr>
                </a:solidFill>
              </a:defRPr>
            </a:lvl5pPr>
            <a:lvl6pPr marL="2110073" indent="0" algn="ctr">
              <a:buNone/>
              <a:defRPr>
                <a:solidFill>
                  <a:schemeClr val="tx1">
                    <a:tint val="75000"/>
                  </a:schemeClr>
                </a:solidFill>
              </a:defRPr>
            </a:lvl6pPr>
            <a:lvl7pPr marL="2532087" indent="0" algn="ctr">
              <a:buNone/>
              <a:defRPr>
                <a:solidFill>
                  <a:schemeClr val="tx1">
                    <a:tint val="75000"/>
                  </a:schemeClr>
                </a:solidFill>
              </a:defRPr>
            </a:lvl7pPr>
            <a:lvl8pPr marL="2954103" indent="0" algn="ctr">
              <a:buNone/>
              <a:defRPr>
                <a:solidFill>
                  <a:schemeClr val="tx1">
                    <a:tint val="75000"/>
                  </a:schemeClr>
                </a:solidFill>
              </a:defRPr>
            </a:lvl8pPr>
            <a:lvl9pPr marL="3376117" indent="0" algn="ctr">
              <a:buNone/>
              <a:defRPr>
                <a:solidFill>
                  <a:schemeClr val="tx1">
                    <a:tint val="75000"/>
                  </a:schemeClr>
                </a:solidFill>
              </a:defRPr>
            </a:lvl9pPr>
          </a:lstStyle>
          <a:p>
            <a:r>
              <a:rPr lang="en-GB" noProof="0" dirty="0"/>
              <a:t>&lt;Insert sub-title&gt;</a:t>
            </a:r>
          </a:p>
        </p:txBody>
      </p:sp>
      <p:sp>
        <p:nvSpPr>
          <p:cNvPr id="4" name="Date Placeholder 3" title="Presentation date placeholder"/>
          <p:cNvSpPr>
            <a:spLocks noGrp="1"/>
          </p:cNvSpPr>
          <p:nvPr>
            <p:ph type="dt" sz="half" idx="10"/>
          </p:nvPr>
        </p:nvSpPr>
        <p:spPr bwMode="gray">
          <a:xfrm>
            <a:off x="684214" y="4365625"/>
            <a:ext cx="4896350" cy="366869"/>
          </a:xfrm>
          <a:prstGeom prst="rect">
            <a:avLst/>
          </a:prstGeom>
        </p:spPr>
        <p:txBody>
          <a:bodyPr lIns="0" tIns="0" rIns="0" bIns="0"/>
          <a:lstStyle>
            <a:lvl1pPr>
              <a:defRPr sz="2000">
                <a:solidFill>
                  <a:schemeClr val="bg1"/>
                </a:solidFill>
              </a:defRPr>
            </a:lvl1pPr>
          </a:lstStyle>
          <a:p>
            <a:r>
              <a:rPr lang="en-GB" noProof="0" dirty="0"/>
              <a:t>Insert Date with 'Insert - Header &amp; Footer'</a:t>
            </a:r>
          </a:p>
        </p:txBody>
      </p:sp>
      <p:sp>
        <p:nvSpPr>
          <p:cNvPr id="7" name="TextBox 6" title="Web address textbox"/>
          <p:cNvSpPr txBox="1"/>
          <p:nvPr userDrawn="1"/>
        </p:nvSpPr>
        <p:spPr bwMode="gray">
          <a:xfrm>
            <a:off x="684214" y="5940080"/>
            <a:ext cx="3028336" cy="276999"/>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1" i="0" noProof="0" dirty="0">
                <a:solidFill>
                  <a:schemeClr val="accent1"/>
                </a:solidFill>
                <a:latin typeface="Arial" charset="0"/>
                <a:ea typeface="Arial" charset="0"/>
                <a:cs typeface="Arial" charset="0"/>
              </a:rPr>
              <a:t>www.sense.org.uk</a:t>
            </a:r>
          </a:p>
        </p:txBody>
      </p:sp>
      <p:pic>
        <p:nvPicPr>
          <p:cNvPr id="10" name="Picture 9" descr="Sense name with hands icon left and Connecting sight, sound and life strapline below" title="Sense logo with strapline"/>
          <p:cNvPicPr>
            <a:picLocks noChangeAspect="1"/>
          </p:cNvPicPr>
          <p:nvPr userDrawn="1"/>
        </p:nvPicPr>
        <p:blipFill>
          <a:blip r:embed="rId2"/>
          <a:stretch>
            <a:fillRect/>
          </a:stretch>
        </p:blipFill>
        <p:spPr bwMode="gray">
          <a:xfrm>
            <a:off x="5885406" y="5708365"/>
            <a:ext cx="2880000" cy="740428"/>
          </a:xfrm>
          <a:prstGeom prst="rect">
            <a:avLst/>
          </a:prstGeom>
        </p:spPr>
      </p:pic>
    </p:spTree>
    <p:extLst>
      <p:ext uri="{BB962C8B-B14F-4D97-AF65-F5344CB8AC3E}">
        <p14:creationId xmlns:p14="http://schemas.microsoft.com/office/powerpoint/2010/main" val="1928499091"/>
      </p:ext>
    </p:extLst>
  </p:cSld>
  <p:clrMapOvr>
    <a:masterClrMapping/>
  </p:clrMapOvr>
  <p:extLst mod="1">
    <p:ext uri="{DCECCB84-F9BA-43D5-87BE-67443E8EF086}">
      <p15:sldGuideLst xmlns:p15="http://schemas.microsoft.com/office/powerpoint/2012/main">
        <p15:guide id="1" orient="horz" pos="391">
          <p15:clr>
            <a:srgbClr val="A4A3A4"/>
          </p15:clr>
        </p15:guide>
        <p15:guide id="2" orient="horz" pos="1888">
          <p15:clr>
            <a:srgbClr val="A4A3A4"/>
          </p15:clr>
        </p15:guide>
        <p15:guide id="3" orient="horz" pos="2750">
          <p15:clr>
            <a:srgbClr val="A4A3A4"/>
          </p15:clr>
        </p15:guide>
        <p15:guide id="4" pos="431" userDrawn="1">
          <p15:clr>
            <a:srgbClr val="A4A3A4"/>
          </p15:clr>
        </p15:guide>
        <p15:guide id="6" pos="5329" userDrawn="1">
          <p15:clr>
            <a:srgbClr val="A4A3A4"/>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No Sub Heading">
    <p:spTree>
      <p:nvGrpSpPr>
        <p:cNvPr id="1" name=""/>
        <p:cNvGrpSpPr/>
        <p:nvPr/>
      </p:nvGrpSpPr>
      <p:grpSpPr>
        <a:xfrm>
          <a:off x="0" y="0"/>
          <a:ext cx="0" cy="0"/>
          <a:chOff x="0" y="0"/>
          <a:chExt cx="0" cy="0"/>
        </a:xfrm>
      </p:grpSpPr>
      <p:sp>
        <p:nvSpPr>
          <p:cNvPr id="9" name="Content Placeholder 8" title="Content placeholder"/>
          <p:cNvSpPr>
            <a:spLocks noGrp="1"/>
          </p:cNvSpPr>
          <p:nvPr>
            <p:ph sz="quarter" idx="13" hasCustomPrompt="1"/>
          </p:nvPr>
        </p:nvSpPr>
        <p:spPr bwMode="gray">
          <a:xfrm>
            <a:off x="683998" y="1412876"/>
            <a:ext cx="7775789" cy="4392612"/>
          </a:xfrm>
        </p:spPr>
        <p:txBody>
          <a:bodyPr/>
          <a:lstStyle>
            <a:lvl1pPr>
              <a:defRPr baseline="0"/>
            </a:lvl1pPr>
            <a:lvl5pPr>
              <a:defRPr/>
            </a:lvl5pPr>
          </a:lstStyle>
          <a:p>
            <a:pPr lvl="0"/>
            <a:r>
              <a:rPr lang="en-GB" noProof="0" dirty="0"/>
              <a:t>&lt;Insert text. To format bullets select ‘Increase / Decrease List level’ on the Home Ribbon&gt;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sp>
        <p:nvSpPr>
          <p:cNvPr id="3" name="Title 2" title="Slide title placeholder"/>
          <p:cNvSpPr>
            <a:spLocks noGrp="1"/>
          </p:cNvSpPr>
          <p:nvPr>
            <p:ph type="title" hasCustomPrompt="1"/>
          </p:nvPr>
        </p:nvSpPr>
        <p:spPr bwMode="gray">
          <a:xfrm>
            <a:off x="683999" y="260351"/>
            <a:ext cx="7776000" cy="720725"/>
          </a:xfrm>
        </p:spPr>
        <p:txBody>
          <a:bodyPr/>
          <a:lstStyle/>
          <a:p>
            <a:r>
              <a:rPr lang="en-GB" noProof="0" dirty="0"/>
              <a:t>&lt;Insert title&gt;</a:t>
            </a:r>
          </a:p>
        </p:txBody>
      </p:sp>
    </p:spTree>
  </p:cSld>
  <p:clrMapOvr>
    <a:masterClrMapping/>
  </p:clrMapOvr>
  <p:extLst mod="1">
    <p:ext uri="{DCECCB84-F9BA-43D5-87BE-67443E8EF086}">
      <p15:sldGuideLst xmlns:p15="http://schemas.microsoft.com/office/powerpoint/2012/main">
        <p15:guide id="3" orient="horz" pos="890" userDrawn="1">
          <p15:clr>
            <a:srgbClr val="A4A3A4"/>
          </p15:clr>
        </p15:guide>
        <p15:guide id="4" orient="horz" pos="3657" userDrawn="1">
          <p15:clr>
            <a:srgbClr val="A4A3A4"/>
          </p15:clr>
        </p15:guide>
        <p15:guide id="5" pos="431" userDrawn="1">
          <p15:clr>
            <a:srgbClr val="A4A3A4"/>
          </p15:clr>
        </p15:guide>
        <p15:guide id="6" pos="5329" userDrawn="1">
          <p15:clr>
            <a:srgbClr val="A4A3A4"/>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Section Divider">
    <p:spTree>
      <p:nvGrpSpPr>
        <p:cNvPr id="1" name=""/>
        <p:cNvGrpSpPr/>
        <p:nvPr/>
      </p:nvGrpSpPr>
      <p:grpSpPr>
        <a:xfrm>
          <a:off x="0" y="0"/>
          <a:ext cx="0" cy="0"/>
          <a:chOff x="0" y="0"/>
          <a:chExt cx="0" cy="0"/>
        </a:xfrm>
      </p:grpSpPr>
      <p:sp>
        <p:nvSpPr>
          <p:cNvPr id="8" name="Rectangle 7" descr="Purple background in section divider sits in the back" title="Purple background in section divider"/>
          <p:cNvSpPr/>
          <p:nvPr userDrawn="1"/>
        </p:nvSpPr>
        <p:spPr>
          <a:xfrm flipV="1">
            <a:off x="0" y="0"/>
            <a:ext cx="9144000"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noProof="0" dirty="0"/>
          </a:p>
        </p:txBody>
      </p:sp>
      <p:pic>
        <p:nvPicPr>
          <p:cNvPr id="4" name="Picture 3" descr="Circular orange brush stroke on section divider sits on top of the Purple background" title="Circular orange brush stroke"/>
          <p:cNvPicPr>
            <a:picLocks noChangeAspect="1"/>
          </p:cNvPicPr>
          <p:nvPr userDrawn="1"/>
        </p:nvPicPr>
        <p:blipFill rotWithShape="1">
          <a:blip r:embed="rId2"/>
          <a:srcRect r="20759" b="24806"/>
          <a:stretch/>
        </p:blipFill>
        <p:spPr>
          <a:xfrm>
            <a:off x="4969496" y="3065866"/>
            <a:ext cx="4174504" cy="3792133"/>
          </a:xfrm>
          <a:prstGeom prst="rect">
            <a:avLst/>
          </a:prstGeom>
        </p:spPr>
      </p:pic>
      <p:sp>
        <p:nvSpPr>
          <p:cNvPr id="2" name="Title 1" title="Section divider title"/>
          <p:cNvSpPr>
            <a:spLocks noGrp="1"/>
          </p:cNvSpPr>
          <p:nvPr>
            <p:ph type="ctrTitle" hasCustomPrompt="1"/>
          </p:nvPr>
        </p:nvSpPr>
        <p:spPr bwMode="gray">
          <a:xfrm>
            <a:off x="684213" y="620714"/>
            <a:ext cx="7775575" cy="1440286"/>
          </a:xfrm>
        </p:spPr>
        <p:txBody>
          <a:bodyPr anchor="t" anchorCtr="0"/>
          <a:lstStyle>
            <a:lvl1pPr algn="l">
              <a:defRPr sz="4000">
                <a:solidFill>
                  <a:schemeClr val="bg1"/>
                </a:solidFill>
              </a:defRPr>
            </a:lvl1pPr>
          </a:lstStyle>
          <a:p>
            <a:r>
              <a:rPr lang="en-GB" noProof="0" dirty="0"/>
              <a:t>&lt;Insert section divider title&gt;</a:t>
            </a:r>
          </a:p>
        </p:txBody>
      </p:sp>
      <p:sp>
        <p:nvSpPr>
          <p:cNvPr id="3" name="Subtitle 2" title="Section divider sub title"/>
          <p:cNvSpPr>
            <a:spLocks noGrp="1"/>
          </p:cNvSpPr>
          <p:nvPr>
            <p:ph type="subTitle" idx="1" hasCustomPrompt="1"/>
          </p:nvPr>
        </p:nvSpPr>
        <p:spPr bwMode="gray">
          <a:xfrm>
            <a:off x="684213" y="2118488"/>
            <a:ext cx="7775575" cy="914348"/>
          </a:xfrm>
        </p:spPr>
        <p:txBody>
          <a:bodyPr/>
          <a:lstStyle>
            <a:lvl1pPr marL="0" indent="0" algn="l">
              <a:spcBef>
                <a:spcPts val="0"/>
              </a:spcBef>
              <a:buNone/>
              <a:defRPr sz="3000" baseline="0">
                <a:solidFill>
                  <a:schemeClr val="bg1"/>
                </a:solidFill>
              </a:defRPr>
            </a:lvl1pPr>
            <a:lvl2pPr marL="422015" indent="0" algn="ctr">
              <a:buNone/>
              <a:defRPr>
                <a:solidFill>
                  <a:schemeClr val="tx1">
                    <a:tint val="75000"/>
                  </a:schemeClr>
                </a:solidFill>
              </a:defRPr>
            </a:lvl2pPr>
            <a:lvl3pPr marL="844029" indent="0" algn="ctr">
              <a:buNone/>
              <a:defRPr>
                <a:solidFill>
                  <a:schemeClr val="tx1">
                    <a:tint val="75000"/>
                  </a:schemeClr>
                </a:solidFill>
              </a:defRPr>
            </a:lvl3pPr>
            <a:lvl4pPr marL="1266044" indent="0" algn="ctr">
              <a:buNone/>
              <a:defRPr>
                <a:solidFill>
                  <a:schemeClr val="tx1">
                    <a:tint val="75000"/>
                  </a:schemeClr>
                </a:solidFill>
              </a:defRPr>
            </a:lvl4pPr>
            <a:lvl5pPr marL="1688058" indent="0" algn="ctr">
              <a:buNone/>
              <a:defRPr>
                <a:solidFill>
                  <a:schemeClr val="tx1">
                    <a:tint val="75000"/>
                  </a:schemeClr>
                </a:solidFill>
              </a:defRPr>
            </a:lvl5pPr>
            <a:lvl6pPr marL="2110073" indent="0" algn="ctr">
              <a:buNone/>
              <a:defRPr>
                <a:solidFill>
                  <a:schemeClr val="tx1">
                    <a:tint val="75000"/>
                  </a:schemeClr>
                </a:solidFill>
              </a:defRPr>
            </a:lvl6pPr>
            <a:lvl7pPr marL="2532087" indent="0" algn="ctr">
              <a:buNone/>
              <a:defRPr>
                <a:solidFill>
                  <a:schemeClr val="tx1">
                    <a:tint val="75000"/>
                  </a:schemeClr>
                </a:solidFill>
              </a:defRPr>
            </a:lvl7pPr>
            <a:lvl8pPr marL="2954103" indent="0" algn="ctr">
              <a:buNone/>
              <a:defRPr>
                <a:solidFill>
                  <a:schemeClr val="tx1">
                    <a:tint val="75000"/>
                  </a:schemeClr>
                </a:solidFill>
              </a:defRPr>
            </a:lvl8pPr>
            <a:lvl9pPr marL="3376117" indent="0" algn="ctr">
              <a:buNone/>
              <a:defRPr>
                <a:solidFill>
                  <a:schemeClr val="tx1">
                    <a:tint val="75000"/>
                  </a:schemeClr>
                </a:solidFill>
              </a:defRPr>
            </a:lvl9pPr>
          </a:lstStyle>
          <a:p>
            <a:r>
              <a:rPr lang="en-GB" noProof="0" dirty="0"/>
              <a:t>&lt;Insert sub-title&gt;</a:t>
            </a:r>
          </a:p>
        </p:txBody>
      </p:sp>
    </p:spTree>
    <p:extLst>
      <p:ext uri="{BB962C8B-B14F-4D97-AF65-F5344CB8AC3E}">
        <p14:creationId xmlns:p14="http://schemas.microsoft.com/office/powerpoint/2010/main" val="3755754308"/>
      </p:ext>
    </p:extLst>
  </p:cSld>
  <p:clrMapOvr>
    <a:masterClrMapping/>
  </p:clrMapOvr>
  <p:extLst mod="1">
    <p:ext uri="{DCECCB84-F9BA-43D5-87BE-67443E8EF086}">
      <p15:sldGuideLst xmlns:p15="http://schemas.microsoft.com/office/powerpoint/2012/main">
        <p15:guide id="1" orient="horz" pos="391">
          <p15:clr>
            <a:srgbClr val="A4A3A4"/>
          </p15:clr>
        </p15:guide>
        <p15:guide id="2" orient="horz" pos="1888">
          <p15:clr>
            <a:srgbClr val="A4A3A4"/>
          </p15:clr>
        </p15:guide>
        <p15:guide id="3" orient="horz" pos="2750">
          <p15:clr>
            <a:srgbClr val="A4A3A4"/>
          </p15:clr>
        </p15:guide>
        <p15:guide id="4" pos="431">
          <p15:clr>
            <a:srgbClr val="A4A3A4"/>
          </p15:clr>
        </p15:guide>
        <p15:guide id="6" pos="5329">
          <p15:clr>
            <a:srgbClr val="A4A3A4"/>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Content Placeholder 9" descr="Content placeholder on left in two coloumn layout" title="Content placeholder on left"/>
          <p:cNvSpPr>
            <a:spLocks noGrp="1"/>
          </p:cNvSpPr>
          <p:nvPr>
            <p:ph sz="quarter" idx="13" hasCustomPrompt="1"/>
          </p:nvPr>
        </p:nvSpPr>
        <p:spPr bwMode="gray">
          <a:xfrm>
            <a:off x="684214" y="1989138"/>
            <a:ext cx="3743324" cy="3816350"/>
          </a:xfrm>
        </p:spPr>
        <p:txBody>
          <a:bodyPr/>
          <a:lstStyle>
            <a:lvl5pPr>
              <a:defRPr/>
            </a:lvl5pPr>
          </a:lstStyle>
          <a:p>
            <a:pPr lvl="0"/>
            <a:r>
              <a:rPr lang="en-GB" noProof="0" dirty="0"/>
              <a:t>&lt;Insert text. To format bullets select ‘Increase / Decrease List level’ on the Home Ribbon&gt;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p:txBody>
      </p:sp>
      <p:sp>
        <p:nvSpPr>
          <p:cNvPr id="11" name="Content Placeholder 9" descr="Content placeholder on right in two coloumn layout" title="Content placeholder on right"/>
          <p:cNvSpPr>
            <a:spLocks noGrp="1"/>
          </p:cNvSpPr>
          <p:nvPr>
            <p:ph sz="quarter" idx="14" hasCustomPrompt="1"/>
          </p:nvPr>
        </p:nvSpPr>
        <p:spPr bwMode="gray">
          <a:xfrm>
            <a:off x="4716463" y="1989138"/>
            <a:ext cx="3743325" cy="3816350"/>
          </a:xfrm>
        </p:spPr>
        <p:txBody>
          <a:bodyPr/>
          <a:lstStyle>
            <a:lvl5pPr>
              <a:defRPr/>
            </a:lvl5pPr>
          </a:lstStyle>
          <a:p>
            <a:pPr lvl="0"/>
            <a:r>
              <a:rPr lang="en-GB" noProof="0" dirty="0"/>
              <a:t>&lt;Insert text. To format bullets select ‘Increase / Decrease List level’ on the Home Ribbon&gt;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p:txBody>
      </p:sp>
      <p:sp>
        <p:nvSpPr>
          <p:cNvPr id="3" name="Title 2" title="Slide title placeholder"/>
          <p:cNvSpPr>
            <a:spLocks noGrp="1"/>
          </p:cNvSpPr>
          <p:nvPr>
            <p:ph type="title" hasCustomPrompt="1"/>
          </p:nvPr>
        </p:nvSpPr>
        <p:spPr bwMode="gray">
          <a:xfrm>
            <a:off x="684214" y="260351"/>
            <a:ext cx="7775572" cy="720725"/>
          </a:xfrm>
        </p:spPr>
        <p:txBody>
          <a:bodyPr/>
          <a:lstStyle>
            <a:lvl1pPr>
              <a:defRPr baseline="0"/>
            </a:lvl1pPr>
          </a:lstStyle>
          <a:p>
            <a:r>
              <a:rPr lang="en-GB" noProof="0" dirty="0"/>
              <a:t>Two content with sub-headings</a:t>
            </a:r>
          </a:p>
        </p:txBody>
      </p:sp>
      <p:sp>
        <p:nvSpPr>
          <p:cNvPr id="8" name="Text Placeholder 7" descr="subheading placeholder on left in two content layout" title="subheading placeholder on left"/>
          <p:cNvSpPr>
            <a:spLocks noGrp="1"/>
          </p:cNvSpPr>
          <p:nvPr>
            <p:ph type="body" sz="quarter" idx="15" hasCustomPrompt="1"/>
          </p:nvPr>
        </p:nvSpPr>
        <p:spPr bwMode="gray">
          <a:xfrm>
            <a:off x="684213" y="1414132"/>
            <a:ext cx="3743323" cy="433387"/>
          </a:xfrm>
        </p:spPr>
        <p:txBody>
          <a:bodyPr/>
          <a:lstStyle>
            <a:lvl1pPr>
              <a:defRPr sz="2400" b="1"/>
            </a:lvl1pPr>
          </a:lstStyle>
          <a:p>
            <a:pPr lvl="0"/>
            <a:r>
              <a:rPr lang="en-GB" noProof="0" dirty="0"/>
              <a:t>Click to edit sub-heading</a:t>
            </a:r>
          </a:p>
        </p:txBody>
      </p:sp>
      <p:sp>
        <p:nvSpPr>
          <p:cNvPr id="12" name="Text Placeholder 7" descr="subheading placeholder on right in two content layout" title="subheading placeholder on right"/>
          <p:cNvSpPr>
            <a:spLocks noGrp="1"/>
          </p:cNvSpPr>
          <p:nvPr>
            <p:ph type="body" sz="quarter" idx="16" hasCustomPrompt="1"/>
          </p:nvPr>
        </p:nvSpPr>
        <p:spPr bwMode="gray">
          <a:xfrm>
            <a:off x="4716462" y="1414132"/>
            <a:ext cx="3743326" cy="433387"/>
          </a:xfrm>
        </p:spPr>
        <p:txBody>
          <a:bodyPr/>
          <a:lstStyle>
            <a:lvl1pPr>
              <a:defRPr sz="2400" b="1"/>
            </a:lvl1pPr>
          </a:lstStyle>
          <a:p>
            <a:pPr lvl="0"/>
            <a:r>
              <a:rPr lang="en-GB" noProof="0" dirty="0"/>
              <a:t>Click to edit sub-heading</a:t>
            </a:r>
          </a:p>
        </p:txBody>
      </p:sp>
    </p:spTree>
  </p:cSld>
  <p:clrMapOvr>
    <a:masterClrMapping/>
  </p:clrMapOvr>
  <p:extLst mod="1">
    <p:ext uri="{DCECCB84-F9BA-43D5-87BE-67443E8EF086}">
      <p15:sldGuideLst xmlns:p15="http://schemas.microsoft.com/office/powerpoint/2012/main">
        <p15:guide id="1" orient="horz" pos="890" userDrawn="1">
          <p15:clr>
            <a:srgbClr val="A4A3A4"/>
          </p15:clr>
        </p15:guide>
        <p15:guide id="2" orient="horz" pos="1162" userDrawn="1">
          <p15:clr>
            <a:srgbClr val="A4A3A4"/>
          </p15:clr>
        </p15:guide>
        <p15:guide id="3" orient="horz" pos="1253" userDrawn="1">
          <p15:clr>
            <a:srgbClr val="A4A3A4"/>
          </p15:clr>
        </p15:guide>
        <p15:guide id="4" pos="2971" userDrawn="1">
          <p15:clr>
            <a:srgbClr val="A4A3A4"/>
          </p15:clr>
        </p15:guide>
        <p15:guide id="5" pos="2789" userDrawn="1">
          <p15:clr>
            <a:srgbClr val="A4A3A4"/>
          </p15:clr>
        </p15:guide>
        <p15:guide id="6" orient="horz" pos="3657" userDrawn="1">
          <p15:clr>
            <a:srgbClr val="A4A3A4"/>
          </p15:clr>
        </p15:guide>
        <p15:guide id="7" pos="431" userDrawn="1">
          <p15:clr>
            <a:srgbClr val="A4A3A4"/>
          </p15:clr>
        </p15:guide>
        <p15:guide id="8" pos="5329" userDrawn="1">
          <p15:clr>
            <a:srgbClr val="A4A3A4"/>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Section Divider 2">
    <p:spTree>
      <p:nvGrpSpPr>
        <p:cNvPr id="1" name=""/>
        <p:cNvGrpSpPr/>
        <p:nvPr/>
      </p:nvGrpSpPr>
      <p:grpSpPr>
        <a:xfrm>
          <a:off x="0" y="0"/>
          <a:ext cx="0" cy="0"/>
          <a:chOff x="0" y="0"/>
          <a:chExt cx="0" cy="0"/>
        </a:xfrm>
      </p:grpSpPr>
      <p:sp>
        <p:nvSpPr>
          <p:cNvPr id="8" name="Rectangle 7" descr="Orange background in section divider sits in the back" title="Orange background in section divider"/>
          <p:cNvSpPr/>
          <p:nvPr userDrawn="1"/>
        </p:nvSpPr>
        <p:spPr bwMode="gray">
          <a:xfrm flipV="1">
            <a:off x="0" y="0"/>
            <a:ext cx="9144000" cy="68579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noProof="0" dirty="0"/>
          </a:p>
        </p:txBody>
      </p:sp>
      <p:pic>
        <p:nvPicPr>
          <p:cNvPr id="4" name="Picture 3" descr="Circular purple brush stroke on section divider sits on top of the orange background" title="Circular purple brush stroke on section divider"/>
          <p:cNvPicPr>
            <a:picLocks noChangeAspect="1"/>
          </p:cNvPicPr>
          <p:nvPr userDrawn="1"/>
        </p:nvPicPr>
        <p:blipFill rotWithShape="1">
          <a:blip r:embed="rId2"/>
          <a:srcRect r="21186" b="22844"/>
          <a:stretch/>
        </p:blipFill>
        <p:spPr>
          <a:xfrm>
            <a:off x="5004000" y="2978240"/>
            <a:ext cx="4140000" cy="3879759"/>
          </a:xfrm>
          <a:prstGeom prst="rect">
            <a:avLst/>
          </a:prstGeom>
        </p:spPr>
      </p:pic>
      <p:sp>
        <p:nvSpPr>
          <p:cNvPr id="2" name="Title 1" title="Section divider title placeholder"/>
          <p:cNvSpPr>
            <a:spLocks noGrp="1"/>
          </p:cNvSpPr>
          <p:nvPr>
            <p:ph type="ctrTitle" hasCustomPrompt="1"/>
          </p:nvPr>
        </p:nvSpPr>
        <p:spPr bwMode="gray">
          <a:xfrm>
            <a:off x="684213" y="620714"/>
            <a:ext cx="7775575" cy="1440286"/>
          </a:xfrm>
        </p:spPr>
        <p:txBody>
          <a:bodyPr anchor="t" anchorCtr="0"/>
          <a:lstStyle>
            <a:lvl1pPr algn="l">
              <a:defRPr sz="4000">
                <a:solidFill>
                  <a:schemeClr val="bg1"/>
                </a:solidFill>
              </a:defRPr>
            </a:lvl1pPr>
          </a:lstStyle>
          <a:p>
            <a:r>
              <a:rPr lang="en-GB" noProof="0" dirty="0"/>
              <a:t>&lt;Insert section divider title&gt;</a:t>
            </a:r>
          </a:p>
        </p:txBody>
      </p:sp>
      <p:sp>
        <p:nvSpPr>
          <p:cNvPr id="3" name="Subtitle 2" title="Section divider sub title placeholder"/>
          <p:cNvSpPr>
            <a:spLocks noGrp="1"/>
          </p:cNvSpPr>
          <p:nvPr>
            <p:ph type="subTitle" idx="1" hasCustomPrompt="1"/>
          </p:nvPr>
        </p:nvSpPr>
        <p:spPr bwMode="gray">
          <a:xfrm>
            <a:off x="684213" y="2118488"/>
            <a:ext cx="7775575" cy="914348"/>
          </a:xfrm>
        </p:spPr>
        <p:txBody>
          <a:bodyPr/>
          <a:lstStyle>
            <a:lvl1pPr marL="0" indent="0" algn="l">
              <a:spcBef>
                <a:spcPts val="0"/>
              </a:spcBef>
              <a:buNone/>
              <a:defRPr sz="3000" baseline="0">
                <a:solidFill>
                  <a:schemeClr val="bg1"/>
                </a:solidFill>
              </a:defRPr>
            </a:lvl1pPr>
            <a:lvl2pPr marL="422015" indent="0" algn="ctr">
              <a:buNone/>
              <a:defRPr>
                <a:solidFill>
                  <a:schemeClr val="tx1">
                    <a:tint val="75000"/>
                  </a:schemeClr>
                </a:solidFill>
              </a:defRPr>
            </a:lvl2pPr>
            <a:lvl3pPr marL="844029" indent="0" algn="ctr">
              <a:buNone/>
              <a:defRPr>
                <a:solidFill>
                  <a:schemeClr val="tx1">
                    <a:tint val="75000"/>
                  </a:schemeClr>
                </a:solidFill>
              </a:defRPr>
            </a:lvl3pPr>
            <a:lvl4pPr marL="1266044" indent="0" algn="ctr">
              <a:buNone/>
              <a:defRPr>
                <a:solidFill>
                  <a:schemeClr val="tx1">
                    <a:tint val="75000"/>
                  </a:schemeClr>
                </a:solidFill>
              </a:defRPr>
            </a:lvl4pPr>
            <a:lvl5pPr marL="1688058" indent="0" algn="ctr">
              <a:buNone/>
              <a:defRPr>
                <a:solidFill>
                  <a:schemeClr val="tx1">
                    <a:tint val="75000"/>
                  </a:schemeClr>
                </a:solidFill>
              </a:defRPr>
            </a:lvl5pPr>
            <a:lvl6pPr marL="2110073" indent="0" algn="ctr">
              <a:buNone/>
              <a:defRPr>
                <a:solidFill>
                  <a:schemeClr val="tx1">
                    <a:tint val="75000"/>
                  </a:schemeClr>
                </a:solidFill>
              </a:defRPr>
            </a:lvl6pPr>
            <a:lvl7pPr marL="2532087" indent="0" algn="ctr">
              <a:buNone/>
              <a:defRPr>
                <a:solidFill>
                  <a:schemeClr val="tx1">
                    <a:tint val="75000"/>
                  </a:schemeClr>
                </a:solidFill>
              </a:defRPr>
            </a:lvl7pPr>
            <a:lvl8pPr marL="2954103" indent="0" algn="ctr">
              <a:buNone/>
              <a:defRPr>
                <a:solidFill>
                  <a:schemeClr val="tx1">
                    <a:tint val="75000"/>
                  </a:schemeClr>
                </a:solidFill>
              </a:defRPr>
            </a:lvl8pPr>
            <a:lvl9pPr marL="3376117" indent="0" algn="ctr">
              <a:buNone/>
              <a:defRPr>
                <a:solidFill>
                  <a:schemeClr val="tx1">
                    <a:tint val="75000"/>
                  </a:schemeClr>
                </a:solidFill>
              </a:defRPr>
            </a:lvl9pPr>
          </a:lstStyle>
          <a:p>
            <a:r>
              <a:rPr lang="en-GB" noProof="0" dirty="0"/>
              <a:t>&lt;Insert sub-title&gt;</a:t>
            </a:r>
          </a:p>
        </p:txBody>
      </p:sp>
    </p:spTree>
    <p:extLst>
      <p:ext uri="{BB962C8B-B14F-4D97-AF65-F5344CB8AC3E}">
        <p14:creationId xmlns:p14="http://schemas.microsoft.com/office/powerpoint/2010/main" val="1988091343"/>
      </p:ext>
    </p:extLst>
  </p:cSld>
  <p:clrMapOvr>
    <a:masterClrMapping/>
  </p:clrMapOvr>
  <p:extLst mod="1">
    <p:ext uri="{DCECCB84-F9BA-43D5-87BE-67443E8EF086}">
      <p15:sldGuideLst xmlns:p15="http://schemas.microsoft.com/office/powerpoint/2012/main">
        <p15:guide id="1" orient="horz" pos="391">
          <p15:clr>
            <a:srgbClr val="A4A3A4"/>
          </p15:clr>
        </p15:guide>
        <p15:guide id="2" orient="horz" pos="1888">
          <p15:clr>
            <a:srgbClr val="A4A3A4"/>
          </p15:clr>
        </p15:guide>
        <p15:guide id="3" orient="horz" pos="2750">
          <p15:clr>
            <a:srgbClr val="A4A3A4"/>
          </p15:clr>
        </p15:guide>
        <p15:guide id="4" pos="431">
          <p15:clr>
            <a:srgbClr val="A4A3A4"/>
          </p15:clr>
        </p15:guide>
        <p15:guide id="6" pos="5329">
          <p15:clr>
            <a:srgbClr val="A4A3A4"/>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Half Content and Picture">
    <p:spTree>
      <p:nvGrpSpPr>
        <p:cNvPr id="1" name=""/>
        <p:cNvGrpSpPr/>
        <p:nvPr/>
      </p:nvGrpSpPr>
      <p:grpSpPr>
        <a:xfrm>
          <a:off x="0" y="0"/>
          <a:ext cx="0" cy="0"/>
          <a:chOff x="0" y="0"/>
          <a:chExt cx="0" cy="0"/>
        </a:xfrm>
      </p:grpSpPr>
      <p:sp>
        <p:nvSpPr>
          <p:cNvPr id="10" name="Content Placeholder 9" descr="Content placeholder on left in Half Content and Picture layout" title="Content placeholder on left"/>
          <p:cNvSpPr>
            <a:spLocks noGrp="1"/>
          </p:cNvSpPr>
          <p:nvPr>
            <p:ph sz="quarter" idx="13" hasCustomPrompt="1"/>
          </p:nvPr>
        </p:nvSpPr>
        <p:spPr bwMode="gray">
          <a:xfrm>
            <a:off x="684214" y="1989138"/>
            <a:ext cx="3743324" cy="3814761"/>
          </a:xfrm>
        </p:spPr>
        <p:txBody>
          <a:bodyPr/>
          <a:lstStyle>
            <a:lvl5pPr>
              <a:defRPr/>
            </a:lvl5pPr>
          </a:lstStyle>
          <a:p>
            <a:pPr lvl="0"/>
            <a:r>
              <a:rPr lang="en-GB" noProof="0" dirty="0"/>
              <a:t>&lt;Insert text. To format bullets select ‘Increase / Decrease List level’ on the Home Ribbon&gt;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p:txBody>
      </p:sp>
      <p:sp>
        <p:nvSpPr>
          <p:cNvPr id="3" name="Title 2" title="Slide title placeholder"/>
          <p:cNvSpPr>
            <a:spLocks noGrp="1"/>
          </p:cNvSpPr>
          <p:nvPr>
            <p:ph type="title" hasCustomPrompt="1"/>
          </p:nvPr>
        </p:nvSpPr>
        <p:spPr bwMode="gray">
          <a:xfrm>
            <a:off x="684214" y="260351"/>
            <a:ext cx="7775572" cy="720725"/>
          </a:xfrm>
        </p:spPr>
        <p:txBody>
          <a:bodyPr/>
          <a:lstStyle>
            <a:lvl1pPr>
              <a:defRPr/>
            </a:lvl1pPr>
          </a:lstStyle>
          <a:p>
            <a:r>
              <a:rPr lang="en-GB" noProof="0" dirty="0"/>
              <a:t>&lt;Content and picture&gt;</a:t>
            </a:r>
          </a:p>
        </p:txBody>
      </p:sp>
      <p:sp>
        <p:nvSpPr>
          <p:cNvPr id="8" name="Text Placeholder 7" descr="subheading placeholder on left in Half Content and Picture layout" title="subheading placeholder on left"/>
          <p:cNvSpPr>
            <a:spLocks noGrp="1"/>
          </p:cNvSpPr>
          <p:nvPr>
            <p:ph type="body" sz="quarter" idx="15" hasCustomPrompt="1"/>
          </p:nvPr>
        </p:nvSpPr>
        <p:spPr bwMode="gray">
          <a:xfrm>
            <a:off x="684213" y="1411288"/>
            <a:ext cx="3743323" cy="433387"/>
          </a:xfrm>
        </p:spPr>
        <p:txBody>
          <a:bodyPr/>
          <a:lstStyle>
            <a:lvl1pPr>
              <a:defRPr sz="2400" b="1"/>
            </a:lvl1pPr>
          </a:lstStyle>
          <a:p>
            <a:pPr lvl="0"/>
            <a:r>
              <a:rPr lang="en-GB" noProof="0" dirty="0"/>
              <a:t>Click to edit sub-heading</a:t>
            </a:r>
          </a:p>
        </p:txBody>
      </p:sp>
      <p:sp>
        <p:nvSpPr>
          <p:cNvPr id="4" name="Picture Placeholder 3" descr="Picture placeholder on right in Half Content and Picture layout" title="Picture placeholder on right"/>
          <p:cNvSpPr>
            <a:spLocks noGrp="1"/>
          </p:cNvSpPr>
          <p:nvPr>
            <p:ph type="pic" sz="quarter" idx="16"/>
          </p:nvPr>
        </p:nvSpPr>
        <p:spPr bwMode="gray">
          <a:xfrm>
            <a:off x="4716463" y="1412874"/>
            <a:ext cx="3743323" cy="4392613"/>
          </a:xfrm>
        </p:spPr>
        <p:txBody>
          <a:bodyPr/>
          <a:lstStyle/>
          <a:p>
            <a:r>
              <a:rPr lang="en-US" noProof="0" smtClean="0"/>
              <a:t>Click icon to add picture</a:t>
            </a:r>
            <a:endParaRPr lang="en-GB" noProof="0" dirty="0"/>
          </a:p>
        </p:txBody>
      </p:sp>
    </p:spTree>
    <p:extLst>
      <p:ext uri="{BB962C8B-B14F-4D97-AF65-F5344CB8AC3E}">
        <p14:creationId xmlns:p14="http://schemas.microsoft.com/office/powerpoint/2010/main" val="4030254098"/>
      </p:ext>
    </p:extLst>
  </p:cSld>
  <p:clrMapOvr>
    <a:masterClrMapping/>
  </p:clrMapOvr>
  <p:extLst mod="1">
    <p:ext uri="{DCECCB84-F9BA-43D5-87BE-67443E8EF086}">
      <p15:sldGuideLst xmlns:p15="http://schemas.microsoft.com/office/powerpoint/2012/main">
        <p15:guide id="1" orient="horz" pos="890" userDrawn="1">
          <p15:clr>
            <a:srgbClr val="A4A3A4"/>
          </p15:clr>
        </p15:guide>
        <p15:guide id="2" orient="horz" pos="1162" userDrawn="1">
          <p15:clr>
            <a:srgbClr val="A4A3A4"/>
          </p15:clr>
        </p15:guide>
        <p15:guide id="3" orient="horz" pos="1253" userDrawn="1">
          <p15:clr>
            <a:srgbClr val="A4A3A4"/>
          </p15:clr>
        </p15:guide>
        <p15:guide id="4" pos="2971">
          <p15:clr>
            <a:srgbClr val="A4A3A4"/>
          </p15:clr>
        </p15:guide>
        <p15:guide id="5" pos="2789">
          <p15:clr>
            <a:srgbClr val="A4A3A4"/>
          </p15:clr>
        </p15:guide>
        <p15:guide id="6" orient="horz" pos="3657" userDrawn="1">
          <p15:clr>
            <a:srgbClr val="A4A3A4"/>
          </p15:clr>
        </p15:guide>
        <p15:guide id="7" pos="431" userDrawn="1">
          <p15:clr>
            <a:srgbClr val="A4A3A4"/>
          </p15:clr>
        </p15:guide>
        <p15:guide id="8" pos="5329" userDrawn="1">
          <p15:clr>
            <a:srgbClr val="A4A3A4"/>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Picture Layout">
    <p:spTree>
      <p:nvGrpSpPr>
        <p:cNvPr id="1" name=""/>
        <p:cNvGrpSpPr/>
        <p:nvPr/>
      </p:nvGrpSpPr>
      <p:grpSpPr>
        <a:xfrm>
          <a:off x="0" y="0"/>
          <a:ext cx="0" cy="0"/>
          <a:chOff x="0" y="0"/>
          <a:chExt cx="0" cy="0"/>
        </a:xfrm>
      </p:grpSpPr>
      <p:sp>
        <p:nvSpPr>
          <p:cNvPr id="3" name="Title 2" title="Slide title placeholder"/>
          <p:cNvSpPr>
            <a:spLocks noGrp="1"/>
          </p:cNvSpPr>
          <p:nvPr>
            <p:ph type="title" hasCustomPrompt="1"/>
          </p:nvPr>
        </p:nvSpPr>
        <p:spPr bwMode="gray">
          <a:xfrm>
            <a:off x="684214" y="260351"/>
            <a:ext cx="7775572" cy="720725"/>
          </a:xfrm>
        </p:spPr>
        <p:txBody>
          <a:bodyPr/>
          <a:lstStyle>
            <a:lvl1pPr>
              <a:defRPr baseline="0"/>
            </a:lvl1pPr>
          </a:lstStyle>
          <a:p>
            <a:r>
              <a:rPr lang="en-GB" noProof="0" dirty="0"/>
              <a:t>&lt;4 pictures with sub-heading&gt;</a:t>
            </a:r>
          </a:p>
        </p:txBody>
      </p:sp>
      <p:sp>
        <p:nvSpPr>
          <p:cNvPr id="8" name="Text Placeholder 7" title="Sub heading placeholder"/>
          <p:cNvSpPr>
            <a:spLocks noGrp="1"/>
          </p:cNvSpPr>
          <p:nvPr>
            <p:ph type="body" sz="quarter" idx="15" hasCustomPrompt="1"/>
          </p:nvPr>
        </p:nvSpPr>
        <p:spPr bwMode="gray">
          <a:xfrm>
            <a:off x="684213" y="1412875"/>
            <a:ext cx="7775574" cy="433387"/>
          </a:xfrm>
        </p:spPr>
        <p:txBody>
          <a:bodyPr/>
          <a:lstStyle>
            <a:lvl1pPr>
              <a:defRPr sz="2400" b="1"/>
            </a:lvl1pPr>
          </a:lstStyle>
          <a:p>
            <a:pPr lvl="0"/>
            <a:r>
              <a:rPr lang="en-GB" noProof="0" dirty="0"/>
              <a:t>Click to edit sub-heading</a:t>
            </a:r>
          </a:p>
        </p:txBody>
      </p:sp>
      <p:sp>
        <p:nvSpPr>
          <p:cNvPr id="9" name="Picture Placeholder 3" descr="Picture placeholder on left in 4 picture layout" title="Picture placeholder"/>
          <p:cNvSpPr>
            <a:spLocks noGrp="1"/>
          </p:cNvSpPr>
          <p:nvPr>
            <p:ph type="pic" sz="quarter" idx="19"/>
          </p:nvPr>
        </p:nvSpPr>
        <p:spPr bwMode="gray">
          <a:xfrm>
            <a:off x="684213" y="1989138"/>
            <a:ext cx="1728000" cy="3816350"/>
          </a:xfrm>
        </p:spPr>
        <p:txBody>
          <a:bodyPr/>
          <a:lstStyle/>
          <a:p>
            <a:r>
              <a:rPr lang="en-US" noProof="0" smtClean="0"/>
              <a:t>Click icon to add picture</a:t>
            </a:r>
            <a:endParaRPr lang="en-GB" noProof="0" dirty="0"/>
          </a:p>
        </p:txBody>
      </p:sp>
      <p:sp>
        <p:nvSpPr>
          <p:cNvPr id="13" name="Picture Placeholder 3" descr="Picture placeholder on second from left in 4 picture layout" title="Picture placeholder "/>
          <p:cNvSpPr>
            <a:spLocks noGrp="1"/>
          </p:cNvSpPr>
          <p:nvPr>
            <p:ph type="pic" sz="quarter" idx="20"/>
          </p:nvPr>
        </p:nvSpPr>
        <p:spPr bwMode="gray">
          <a:xfrm>
            <a:off x="2700071" y="1989138"/>
            <a:ext cx="1728000" cy="3816350"/>
          </a:xfrm>
        </p:spPr>
        <p:txBody>
          <a:bodyPr/>
          <a:lstStyle/>
          <a:p>
            <a:r>
              <a:rPr lang="en-US" noProof="0" smtClean="0"/>
              <a:t>Click icon to add picture</a:t>
            </a:r>
            <a:endParaRPr lang="en-GB" noProof="0" dirty="0"/>
          </a:p>
        </p:txBody>
      </p:sp>
      <p:sp>
        <p:nvSpPr>
          <p:cNvPr id="14" name="Picture Placeholder 3" descr="Picture placeholder on third from left in 4 picture layout" title="Picture placeholder "/>
          <p:cNvSpPr>
            <a:spLocks noGrp="1"/>
          </p:cNvSpPr>
          <p:nvPr>
            <p:ph type="pic" sz="quarter" idx="21"/>
          </p:nvPr>
        </p:nvSpPr>
        <p:spPr bwMode="gray">
          <a:xfrm>
            <a:off x="4715929" y="1989138"/>
            <a:ext cx="1728000" cy="3816350"/>
          </a:xfrm>
        </p:spPr>
        <p:txBody>
          <a:bodyPr/>
          <a:lstStyle/>
          <a:p>
            <a:r>
              <a:rPr lang="en-US" noProof="0" smtClean="0"/>
              <a:t>Click icon to add picture</a:t>
            </a:r>
            <a:endParaRPr lang="en-GB" noProof="0" dirty="0"/>
          </a:p>
        </p:txBody>
      </p:sp>
      <p:sp>
        <p:nvSpPr>
          <p:cNvPr id="15" name="Picture Placeholder 3" descr="Picture placeholder on right in 4 picture layout" title="Picture placeholder"/>
          <p:cNvSpPr>
            <a:spLocks noGrp="1"/>
          </p:cNvSpPr>
          <p:nvPr>
            <p:ph type="pic" sz="quarter" idx="22"/>
          </p:nvPr>
        </p:nvSpPr>
        <p:spPr bwMode="gray">
          <a:xfrm>
            <a:off x="6731788" y="1989138"/>
            <a:ext cx="1728000" cy="3816350"/>
          </a:xfrm>
        </p:spPr>
        <p:txBody>
          <a:bodyPr/>
          <a:lstStyle/>
          <a:p>
            <a:r>
              <a:rPr lang="en-US" noProof="0" smtClean="0"/>
              <a:t>Click icon to add picture</a:t>
            </a:r>
            <a:endParaRPr lang="en-GB" noProof="0" dirty="0"/>
          </a:p>
        </p:txBody>
      </p:sp>
    </p:spTree>
    <p:extLst>
      <p:ext uri="{BB962C8B-B14F-4D97-AF65-F5344CB8AC3E}">
        <p14:creationId xmlns:p14="http://schemas.microsoft.com/office/powerpoint/2010/main" val="3890750421"/>
      </p:ext>
    </p:extLst>
  </p:cSld>
  <p:clrMapOvr>
    <a:masterClrMapping/>
  </p:clrMapOvr>
  <p:extLst mod="1">
    <p:ext uri="{DCECCB84-F9BA-43D5-87BE-67443E8EF086}">
      <p15:sldGuideLst xmlns:p15="http://schemas.microsoft.com/office/powerpoint/2012/main">
        <p15:guide id="1" orient="horz" pos="890" userDrawn="1">
          <p15:clr>
            <a:srgbClr val="A4A3A4"/>
          </p15:clr>
        </p15:guide>
        <p15:guide id="2" orient="horz" pos="1162" userDrawn="1">
          <p15:clr>
            <a:srgbClr val="A4A3A4"/>
          </p15:clr>
        </p15:guide>
        <p15:guide id="3" orient="horz" pos="1253" userDrawn="1">
          <p15:clr>
            <a:srgbClr val="A4A3A4"/>
          </p15:clr>
        </p15:guide>
        <p15:guide id="4" pos="2971">
          <p15:clr>
            <a:srgbClr val="A4A3A4"/>
          </p15:clr>
        </p15:guide>
        <p15:guide id="5" pos="2789">
          <p15:clr>
            <a:srgbClr val="A4A3A4"/>
          </p15:clr>
        </p15:guide>
        <p15:guide id="6" pos="1519" userDrawn="1">
          <p15:clr>
            <a:srgbClr val="A4A3A4"/>
          </p15:clr>
        </p15:guide>
        <p15:guide id="7" pos="1701" userDrawn="1">
          <p15:clr>
            <a:srgbClr val="A4A3A4"/>
          </p15:clr>
        </p15:guide>
        <p15:guide id="8" pos="4059" userDrawn="1">
          <p15:clr>
            <a:srgbClr val="A4A3A4"/>
          </p15:clr>
        </p15:guide>
        <p15:guide id="9" pos="4241" userDrawn="1">
          <p15:clr>
            <a:srgbClr val="A4A3A4"/>
          </p15:clr>
        </p15:guide>
        <p15:guide id="10" orient="horz" pos="3657" userDrawn="1">
          <p15:clr>
            <a:srgbClr val="A4A3A4"/>
          </p15:clr>
        </p15:guide>
        <p15:guide id="11" pos="431" userDrawn="1">
          <p15:clr>
            <a:srgbClr val="A4A3A4"/>
          </p15:clr>
        </p15:guide>
        <p15:guide id="12" pos="5329" userDrawn="1">
          <p15:clr>
            <a:srgbClr val="A4A3A4"/>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ultiple Pictures">
    <p:spTree>
      <p:nvGrpSpPr>
        <p:cNvPr id="1" name=""/>
        <p:cNvGrpSpPr/>
        <p:nvPr/>
      </p:nvGrpSpPr>
      <p:grpSpPr>
        <a:xfrm>
          <a:off x="0" y="0"/>
          <a:ext cx="0" cy="0"/>
          <a:chOff x="0" y="0"/>
          <a:chExt cx="0" cy="0"/>
        </a:xfrm>
      </p:grpSpPr>
      <p:sp>
        <p:nvSpPr>
          <p:cNvPr id="3" name="Title 2" title="Slide title placeholder"/>
          <p:cNvSpPr>
            <a:spLocks noGrp="1"/>
          </p:cNvSpPr>
          <p:nvPr>
            <p:ph type="title" hasCustomPrompt="1"/>
          </p:nvPr>
        </p:nvSpPr>
        <p:spPr bwMode="gray">
          <a:xfrm>
            <a:off x="684214" y="260351"/>
            <a:ext cx="7775572" cy="720725"/>
          </a:xfrm>
        </p:spPr>
        <p:txBody>
          <a:bodyPr/>
          <a:lstStyle>
            <a:lvl1pPr>
              <a:defRPr baseline="0"/>
            </a:lvl1pPr>
          </a:lstStyle>
          <a:p>
            <a:r>
              <a:rPr lang="en-GB" noProof="0" dirty="0"/>
              <a:t>&lt;Multiple pictures&gt;</a:t>
            </a:r>
          </a:p>
        </p:txBody>
      </p:sp>
      <p:sp>
        <p:nvSpPr>
          <p:cNvPr id="9" name="Picture Placeholder 3" descr="Picture placeholder on top left" title="Picture placeholder"/>
          <p:cNvSpPr>
            <a:spLocks noGrp="1"/>
          </p:cNvSpPr>
          <p:nvPr>
            <p:ph type="pic" sz="quarter" idx="19"/>
          </p:nvPr>
        </p:nvSpPr>
        <p:spPr bwMode="gray">
          <a:xfrm>
            <a:off x="684213" y="1426564"/>
            <a:ext cx="1728000" cy="2073874"/>
          </a:xfrm>
        </p:spPr>
        <p:txBody>
          <a:bodyPr/>
          <a:lstStyle/>
          <a:p>
            <a:r>
              <a:rPr lang="en-US" noProof="0" smtClean="0"/>
              <a:t>Click icon to add picture</a:t>
            </a:r>
            <a:endParaRPr lang="en-GB" noProof="0" dirty="0"/>
          </a:p>
        </p:txBody>
      </p:sp>
      <p:sp>
        <p:nvSpPr>
          <p:cNvPr id="13" name="Picture Placeholder 3" descr="Picture placeholder on second from top left" title="Picture placeholder"/>
          <p:cNvSpPr>
            <a:spLocks noGrp="1"/>
          </p:cNvSpPr>
          <p:nvPr>
            <p:ph type="pic" sz="quarter" idx="20"/>
          </p:nvPr>
        </p:nvSpPr>
        <p:spPr bwMode="gray">
          <a:xfrm>
            <a:off x="2700071" y="1426564"/>
            <a:ext cx="1728000" cy="2073874"/>
          </a:xfrm>
        </p:spPr>
        <p:txBody>
          <a:bodyPr/>
          <a:lstStyle/>
          <a:p>
            <a:r>
              <a:rPr lang="en-US" noProof="0" smtClean="0"/>
              <a:t>Click icon to add picture</a:t>
            </a:r>
            <a:endParaRPr lang="en-GB" noProof="0" dirty="0"/>
          </a:p>
        </p:txBody>
      </p:sp>
      <p:sp>
        <p:nvSpPr>
          <p:cNvPr id="14" name="Picture Placeholder 3" descr="Picture placeholder on third from top left" title="Picture placeholder"/>
          <p:cNvSpPr>
            <a:spLocks noGrp="1"/>
          </p:cNvSpPr>
          <p:nvPr>
            <p:ph type="pic" sz="quarter" idx="21"/>
          </p:nvPr>
        </p:nvSpPr>
        <p:spPr bwMode="gray">
          <a:xfrm>
            <a:off x="4715929" y="1426564"/>
            <a:ext cx="1728000" cy="2073874"/>
          </a:xfrm>
        </p:spPr>
        <p:txBody>
          <a:bodyPr/>
          <a:lstStyle/>
          <a:p>
            <a:r>
              <a:rPr lang="en-US" noProof="0" smtClean="0"/>
              <a:t>Click icon to add picture</a:t>
            </a:r>
            <a:endParaRPr lang="en-GB" noProof="0" dirty="0"/>
          </a:p>
        </p:txBody>
      </p:sp>
      <p:sp>
        <p:nvSpPr>
          <p:cNvPr id="15" name="Picture Placeholder 3" descr="Picture placeholder on top right" title="Picture placeholder"/>
          <p:cNvSpPr>
            <a:spLocks noGrp="1"/>
          </p:cNvSpPr>
          <p:nvPr>
            <p:ph type="pic" sz="quarter" idx="22"/>
          </p:nvPr>
        </p:nvSpPr>
        <p:spPr bwMode="gray">
          <a:xfrm>
            <a:off x="6731788" y="1426564"/>
            <a:ext cx="1728000" cy="2073874"/>
          </a:xfrm>
        </p:spPr>
        <p:txBody>
          <a:bodyPr/>
          <a:lstStyle/>
          <a:p>
            <a:r>
              <a:rPr lang="en-US" noProof="0" smtClean="0"/>
              <a:t>Click icon to add picture</a:t>
            </a:r>
            <a:endParaRPr lang="en-GB" noProof="0" dirty="0"/>
          </a:p>
        </p:txBody>
      </p:sp>
      <p:sp>
        <p:nvSpPr>
          <p:cNvPr id="21" name="Picture Placeholder 3" descr="Picture placeholder on bottom left" title="Picture placeholder"/>
          <p:cNvSpPr>
            <a:spLocks noGrp="1"/>
          </p:cNvSpPr>
          <p:nvPr>
            <p:ph type="pic" sz="quarter" idx="23"/>
          </p:nvPr>
        </p:nvSpPr>
        <p:spPr bwMode="gray">
          <a:xfrm>
            <a:off x="684213" y="3731614"/>
            <a:ext cx="1728000" cy="2073874"/>
          </a:xfrm>
        </p:spPr>
        <p:txBody>
          <a:bodyPr/>
          <a:lstStyle/>
          <a:p>
            <a:r>
              <a:rPr lang="en-US" noProof="0" smtClean="0"/>
              <a:t>Click icon to add picture</a:t>
            </a:r>
            <a:endParaRPr lang="en-GB" noProof="0" dirty="0"/>
          </a:p>
        </p:txBody>
      </p:sp>
      <p:sp>
        <p:nvSpPr>
          <p:cNvPr id="22" name="Picture Placeholder 3" descr="Picture placeholder on second from bottom left" title="Picture placeholder"/>
          <p:cNvSpPr>
            <a:spLocks noGrp="1"/>
          </p:cNvSpPr>
          <p:nvPr>
            <p:ph type="pic" sz="quarter" idx="24"/>
          </p:nvPr>
        </p:nvSpPr>
        <p:spPr bwMode="gray">
          <a:xfrm>
            <a:off x="2700071" y="3731614"/>
            <a:ext cx="1728000" cy="2073874"/>
          </a:xfrm>
        </p:spPr>
        <p:txBody>
          <a:bodyPr/>
          <a:lstStyle/>
          <a:p>
            <a:r>
              <a:rPr lang="en-US" noProof="0" smtClean="0"/>
              <a:t>Click icon to add picture</a:t>
            </a:r>
            <a:endParaRPr lang="en-GB" noProof="0" dirty="0"/>
          </a:p>
        </p:txBody>
      </p:sp>
      <p:sp>
        <p:nvSpPr>
          <p:cNvPr id="23" name="Picture Placeholder 3" descr="Picture placeholder on third from bottom left" title="Picture placeholder"/>
          <p:cNvSpPr>
            <a:spLocks noGrp="1"/>
          </p:cNvSpPr>
          <p:nvPr>
            <p:ph type="pic" sz="quarter" idx="25"/>
          </p:nvPr>
        </p:nvSpPr>
        <p:spPr bwMode="gray">
          <a:xfrm>
            <a:off x="4715929" y="3731614"/>
            <a:ext cx="1728000" cy="2073874"/>
          </a:xfrm>
        </p:spPr>
        <p:txBody>
          <a:bodyPr/>
          <a:lstStyle/>
          <a:p>
            <a:r>
              <a:rPr lang="en-US" noProof="0" smtClean="0"/>
              <a:t>Click icon to add picture</a:t>
            </a:r>
            <a:endParaRPr lang="en-GB" noProof="0" dirty="0"/>
          </a:p>
        </p:txBody>
      </p:sp>
      <p:sp>
        <p:nvSpPr>
          <p:cNvPr id="24" name="Picture Placeholder 3" descr="Picture placeholder on bottom right" title="Picture placeholder"/>
          <p:cNvSpPr>
            <a:spLocks noGrp="1"/>
          </p:cNvSpPr>
          <p:nvPr>
            <p:ph type="pic" sz="quarter" idx="26"/>
          </p:nvPr>
        </p:nvSpPr>
        <p:spPr bwMode="gray">
          <a:xfrm>
            <a:off x="6731788" y="3731614"/>
            <a:ext cx="1728000" cy="2073874"/>
          </a:xfrm>
        </p:spPr>
        <p:txBody>
          <a:bodyPr/>
          <a:lstStyle/>
          <a:p>
            <a:r>
              <a:rPr lang="en-US" noProof="0" smtClean="0"/>
              <a:t>Click icon to add picture</a:t>
            </a:r>
            <a:endParaRPr lang="en-GB" noProof="0" dirty="0"/>
          </a:p>
        </p:txBody>
      </p:sp>
    </p:spTree>
    <p:extLst>
      <p:ext uri="{BB962C8B-B14F-4D97-AF65-F5344CB8AC3E}">
        <p14:creationId xmlns:p14="http://schemas.microsoft.com/office/powerpoint/2010/main" val="2149906066"/>
      </p:ext>
    </p:extLst>
  </p:cSld>
  <p:clrMapOvr>
    <a:masterClrMapping/>
  </p:clrMapOvr>
  <p:extLst mod="1">
    <p:ext uri="{DCECCB84-F9BA-43D5-87BE-67443E8EF086}">
      <p15:sldGuideLst xmlns:p15="http://schemas.microsoft.com/office/powerpoint/2012/main">
        <p15:guide id="1" orient="horz" pos="890">
          <p15:clr>
            <a:srgbClr val="A4A3A4"/>
          </p15:clr>
        </p15:guide>
        <p15:guide id="2" orient="horz" pos="2205" userDrawn="1">
          <p15:clr>
            <a:srgbClr val="A4A3A4"/>
          </p15:clr>
        </p15:guide>
        <p15:guide id="3" orient="horz" pos="2341" userDrawn="1">
          <p15:clr>
            <a:srgbClr val="A4A3A4"/>
          </p15:clr>
        </p15:guide>
        <p15:guide id="4" pos="2971">
          <p15:clr>
            <a:srgbClr val="A4A3A4"/>
          </p15:clr>
        </p15:guide>
        <p15:guide id="5" pos="2789">
          <p15:clr>
            <a:srgbClr val="A4A3A4"/>
          </p15:clr>
        </p15:guide>
        <p15:guide id="6" pos="1519">
          <p15:clr>
            <a:srgbClr val="A4A3A4"/>
          </p15:clr>
        </p15:guide>
        <p15:guide id="7" pos="1701">
          <p15:clr>
            <a:srgbClr val="A4A3A4"/>
          </p15:clr>
        </p15:guide>
        <p15:guide id="8" pos="4059">
          <p15:clr>
            <a:srgbClr val="A4A3A4"/>
          </p15:clr>
        </p15:guide>
        <p15:guide id="9" pos="4241">
          <p15:clr>
            <a:srgbClr val="A4A3A4"/>
          </p15:clr>
        </p15:guide>
        <p15:guide id="10" pos="431" userDrawn="1">
          <p15:clr>
            <a:srgbClr val="A4A3A4"/>
          </p15:clr>
        </p15:guide>
        <p15:guide id="11" pos="5329" userDrawn="1">
          <p15:clr>
            <a:srgbClr val="A4A3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ne Picture Only">
    <p:spTree>
      <p:nvGrpSpPr>
        <p:cNvPr id="1" name=""/>
        <p:cNvGrpSpPr/>
        <p:nvPr/>
      </p:nvGrpSpPr>
      <p:grpSpPr>
        <a:xfrm>
          <a:off x="0" y="0"/>
          <a:ext cx="0" cy="0"/>
          <a:chOff x="0" y="0"/>
          <a:chExt cx="0" cy="0"/>
        </a:xfrm>
      </p:grpSpPr>
      <p:sp>
        <p:nvSpPr>
          <p:cNvPr id="3" name="Title 2" title="Slide title placeholder"/>
          <p:cNvSpPr>
            <a:spLocks noGrp="1"/>
          </p:cNvSpPr>
          <p:nvPr>
            <p:ph type="title" hasCustomPrompt="1"/>
          </p:nvPr>
        </p:nvSpPr>
        <p:spPr bwMode="gray">
          <a:xfrm>
            <a:off x="684214" y="260351"/>
            <a:ext cx="7775572" cy="720725"/>
          </a:xfrm>
        </p:spPr>
        <p:txBody>
          <a:bodyPr/>
          <a:lstStyle>
            <a:lvl1pPr>
              <a:defRPr/>
            </a:lvl1pPr>
          </a:lstStyle>
          <a:p>
            <a:r>
              <a:rPr lang="en-GB" noProof="0" dirty="0"/>
              <a:t>&lt;Picture only&gt;</a:t>
            </a:r>
          </a:p>
        </p:txBody>
      </p:sp>
      <p:sp>
        <p:nvSpPr>
          <p:cNvPr id="9" name="Picture Placeholder 3" descr="Picture placeholder in picture only layout" title="Picture placeholder"/>
          <p:cNvSpPr>
            <a:spLocks noGrp="1"/>
          </p:cNvSpPr>
          <p:nvPr>
            <p:ph type="pic" sz="quarter" idx="19"/>
          </p:nvPr>
        </p:nvSpPr>
        <p:spPr bwMode="gray">
          <a:xfrm>
            <a:off x="684212" y="1412875"/>
            <a:ext cx="7775575" cy="4392613"/>
          </a:xfrm>
        </p:spPr>
        <p:txBody>
          <a:bodyPr/>
          <a:lstStyle/>
          <a:p>
            <a:r>
              <a:rPr lang="en-US" noProof="0" smtClean="0"/>
              <a:t>Click icon to add picture</a:t>
            </a:r>
            <a:endParaRPr lang="en-GB" noProof="0" dirty="0"/>
          </a:p>
        </p:txBody>
      </p:sp>
    </p:spTree>
    <p:extLst>
      <p:ext uri="{BB962C8B-B14F-4D97-AF65-F5344CB8AC3E}">
        <p14:creationId xmlns:p14="http://schemas.microsoft.com/office/powerpoint/2010/main" val="435677252"/>
      </p:ext>
    </p:extLst>
  </p:cSld>
  <p:clrMapOvr>
    <a:masterClrMapping/>
  </p:clrMapOvr>
  <p:extLst mod="1">
    <p:ext uri="{DCECCB84-F9BA-43D5-87BE-67443E8EF086}">
      <p15:sldGuideLst xmlns:p15="http://schemas.microsoft.com/office/powerpoint/2012/main">
        <p15:guide id="1" orient="horz" pos="890">
          <p15:clr>
            <a:srgbClr val="A4A3A4"/>
          </p15:clr>
        </p15:guide>
        <p15:guide id="2" orient="horz" pos="3657" userDrawn="1">
          <p15:clr>
            <a:srgbClr val="A4A3A4"/>
          </p15:clr>
        </p15:guide>
        <p15:guide id="3" pos="431" userDrawn="1">
          <p15:clr>
            <a:srgbClr val="A4A3A4"/>
          </p15:clr>
        </p15:guide>
        <p15:guide id="4" pos="5329" userDrawn="1">
          <p15:clr>
            <a:srgbClr val="A4A3A4"/>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5" title="Slide title placeholder"/>
          <p:cNvSpPr>
            <a:spLocks noGrp="1"/>
          </p:cNvSpPr>
          <p:nvPr>
            <p:ph type="title" hasCustomPrompt="1"/>
          </p:nvPr>
        </p:nvSpPr>
        <p:spPr bwMode="gray"/>
        <p:txBody>
          <a:bodyPr/>
          <a:lstStyle/>
          <a:p>
            <a:r>
              <a:rPr lang="en-GB" noProof="0" dirty="0"/>
              <a:t>&lt;Insert title&gt;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microsoft.com/office/2007/relationships/hdphoto" Target="../media/hdphoto1.wdp"/><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19" Type="http://schemas.openxmlformats.org/officeDocument/2006/relationships/image" Target="../media/image4.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grpSp>
        <p:nvGrpSpPr>
          <p:cNvPr id="5" name="Group 4" descr="Purple brush stroke as bottom strapline on which the logo sits on right and web address sits on left" title="Purple brush stroke as bottom strapline"/>
          <p:cNvGrpSpPr/>
          <p:nvPr/>
        </p:nvGrpSpPr>
        <p:grpSpPr>
          <a:xfrm>
            <a:off x="-4" y="6164999"/>
            <a:ext cx="9185011" cy="693001"/>
            <a:chOff x="-4" y="6164999"/>
            <a:chExt cx="9185011" cy="693001"/>
          </a:xfrm>
        </p:grpSpPr>
        <p:sp>
          <p:nvSpPr>
            <p:cNvPr id="4" name="Rectangle 3"/>
            <p:cNvSpPr/>
            <p:nvPr userDrawn="1"/>
          </p:nvSpPr>
          <p:spPr>
            <a:xfrm>
              <a:off x="-2" y="6398565"/>
              <a:ext cx="9144002" cy="4594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54000" tIns="54000" rIns="54000" bIns="54000" rtlCol="0" anchor="ctr"/>
            <a:lstStyle/>
            <a:p>
              <a:pPr algn="ctr"/>
              <a:endParaRPr lang="en-GB" sz="1800" dirty="0" err="1"/>
            </a:p>
          </p:txBody>
        </p:sp>
        <p:pic>
          <p:nvPicPr>
            <p:cNvPr id="14" name="Picture 13"/>
            <p:cNvPicPr>
              <a:picLocks noChangeAspect="1"/>
            </p:cNvPicPr>
            <p:nvPr userDrawn="1"/>
          </p:nvPicPr>
          <p:blipFill rotWithShape="1">
            <a:blip r:embed="rId15"/>
            <a:srcRect r="85670" b="2960"/>
            <a:stretch/>
          </p:blipFill>
          <p:spPr>
            <a:xfrm rot="5400000">
              <a:off x="2699132" y="3468369"/>
              <a:ext cx="503999" cy="5902271"/>
            </a:xfrm>
            <a:prstGeom prst="rect">
              <a:avLst/>
            </a:prstGeom>
          </p:spPr>
        </p:pic>
        <p:pic>
          <p:nvPicPr>
            <p:cNvPr id="15" name="Picture 14"/>
            <p:cNvPicPr>
              <a:picLocks noChangeAspect="1"/>
            </p:cNvPicPr>
            <p:nvPr userDrawn="1"/>
          </p:nvPicPr>
          <p:blipFill rotWithShape="1">
            <a:blip r:embed="rId15"/>
            <a:srcRect t="91714"/>
            <a:stretch/>
          </p:blipFill>
          <p:spPr>
            <a:xfrm rot="10800000">
              <a:off x="5148000" y="6164999"/>
              <a:ext cx="4037007" cy="504000"/>
            </a:xfrm>
            <a:prstGeom prst="rect">
              <a:avLst/>
            </a:prstGeom>
          </p:spPr>
        </p:pic>
      </p:grpSp>
      <p:grpSp>
        <p:nvGrpSpPr>
          <p:cNvPr id="9" name="Group 8" descr="Circular Sense logo with just hand and no text and strapline in the bottom banner on right" title="Circular Sense logo"/>
          <p:cNvGrpSpPr/>
          <p:nvPr/>
        </p:nvGrpSpPr>
        <p:grpSpPr>
          <a:xfrm>
            <a:off x="7855542" y="6324582"/>
            <a:ext cx="716280" cy="501840"/>
            <a:chOff x="7803734" y="6320986"/>
            <a:chExt cx="716280" cy="501840"/>
          </a:xfrm>
        </p:grpSpPr>
        <p:pic>
          <p:nvPicPr>
            <p:cNvPr id="10" name="Picture 9"/>
            <p:cNvPicPr>
              <a:picLocks noChangeAspect="1"/>
            </p:cNvPicPr>
            <p:nvPr userDrawn="1"/>
          </p:nvPicPr>
          <p:blipFill>
            <a:blip r:embed="rId16" cstate="print">
              <a:extLst>
                <a:ext uri="{BEBA8EAE-BF5A-486C-A8C5-ECC9F3942E4B}">
                  <a14:imgProps xmlns:a14="http://schemas.microsoft.com/office/drawing/2010/main">
                    <a14:imgLayer r:embed="rId17">
                      <a14:imgEffect>
                        <a14:backgroundRemoval t="0" b="99571" l="0" r="100000"/>
                      </a14:imgEffect>
                    </a14:imgLayer>
                  </a14:imgProps>
                </a:ext>
                <a:ext uri="{28A0092B-C50C-407E-A947-70E740481C1C}">
                  <a14:useLocalDpi xmlns:a14="http://schemas.microsoft.com/office/drawing/2010/main" val="0"/>
                </a:ext>
              </a:extLst>
            </a:blip>
            <a:stretch>
              <a:fillRect/>
            </a:stretch>
          </p:blipFill>
          <p:spPr>
            <a:xfrm rot="15300000">
              <a:off x="7956467" y="6319906"/>
              <a:ext cx="501840" cy="504000"/>
            </a:xfrm>
            <a:prstGeom prst="rect">
              <a:avLst/>
            </a:prstGeom>
          </p:spPr>
        </p:pic>
        <p:pic>
          <p:nvPicPr>
            <p:cNvPr id="11" name="Header Logo graphics"/>
            <p:cNvPicPr/>
            <p:nvPr userDrawn="1"/>
          </p:nvPicPr>
          <p:blipFill rotWithShape="1">
            <a:blip r:embed="rId18" cstate="print">
              <a:extLst>
                <a:ext uri="{28A0092B-C50C-407E-A947-70E740481C1C}">
                  <a14:useLocalDpi xmlns:a14="http://schemas.microsoft.com/office/drawing/2010/main" val="0"/>
                </a:ext>
              </a:extLst>
            </a:blip>
            <a:srcRect l="33546" t="-1" b="45665"/>
            <a:stretch/>
          </p:blipFill>
          <p:spPr bwMode="auto">
            <a:xfrm>
              <a:off x="7803734" y="6409557"/>
              <a:ext cx="716280" cy="309245"/>
            </a:xfrm>
            <a:prstGeom prst="rect">
              <a:avLst/>
            </a:prstGeom>
            <a:noFill/>
            <a:ln>
              <a:noFill/>
            </a:ln>
            <a:extLst>
              <a:ext uri="{53640926-AAD7-44D8-BBD7-CCE9431645EC}">
                <a14:shadowObscured xmlns:a14="http://schemas.microsoft.com/office/drawing/2010/main"/>
              </a:ext>
            </a:extLst>
          </p:spPr>
        </p:pic>
      </p:grpSp>
      <p:sp>
        <p:nvSpPr>
          <p:cNvPr id="2" name="Title Placeholder 1" title="slide title placeholder"/>
          <p:cNvSpPr>
            <a:spLocks noGrp="1"/>
          </p:cNvSpPr>
          <p:nvPr>
            <p:ph type="title"/>
          </p:nvPr>
        </p:nvSpPr>
        <p:spPr bwMode="gray">
          <a:xfrm>
            <a:off x="683999" y="260351"/>
            <a:ext cx="7776000" cy="720725"/>
          </a:xfrm>
          <a:prstGeom prst="rect">
            <a:avLst/>
          </a:prstGeom>
        </p:spPr>
        <p:txBody>
          <a:bodyPr vert="horz" lIns="0" tIns="0" rIns="0" bIns="0" rtlCol="0" anchor="ctr">
            <a:noAutofit/>
          </a:bodyPr>
          <a:lstStyle/>
          <a:p>
            <a:r>
              <a:rPr lang="en-GB" noProof="0" dirty="0"/>
              <a:t>&lt;Insert title&gt;</a:t>
            </a:r>
          </a:p>
        </p:txBody>
      </p:sp>
      <p:sp>
        <p:nvSpPr>
          <p:cNvPr id="3" name="Text Placeholder 2" title="content placeholder"/>
          <p:cNvSpPr>
            <a:spLocks noGrp="1"/>
          </p:cNvSpPr>
          <p:nvPr>
            <p:ph type="body" idx="1"/>
          </p:nvPr>
        </p:nvSpPr>
        <p:spPr bwMode="gray">
          <a:xfrm>
            <a:off x="683999" y="1412875"/>
            <a:ext cx="7776000" cy="4392613"/>
          </a:xfrm>
          <a:prstGeom prst="rect">
            <a:avLst/>
          </a:prstGeom>
        </p:spPr>
        <p:txBody>
          <a:bodyPr vert="horz" lIns="0" tIns="0" rIns="0" bIns="0" rtlCol="0">
            <a:noAutofit/>
          </a:bodyPr>
          <a:lstStyle/>
          <a:p>
            <a:pPr lvl="0"/>
            <a:r>
              <a:rPr lang="en-GB" noProof="0" dirty="0"/>
              <a:t>&lt;Insert text. To format bullets select ‘Increase / Decrease List level’ on the Home Ribbon&gt;</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a:p>
            <a:pPr lvl="6"/>
            <a:r>
              <a:rPr lang="en-GB" noProof="0" dirty="0"/>
              <a:t>Seventh level</a:t>
            </a:r>
          </a:p>
          <a:p>
            <a:pPr lvl="7"/>
            <a:r>
              <a:rPr lang="en-GB" noProof="0" dirty="0"/>
              <a:t>Eighth level</a:t>
            </a:r>
          </a:p>
          <a:p>
            <a:pPr lvl="8"/>
            <a:r>
              <a:rPr lang="en-GB" noProof="0" dirty="0"/>
              <a:t>Ninth level</a:t>
            </a:r>
          </a:p>
        </p:txBody>
      </p:sp>
      <p:pic>
        <p:nvPicPr>
          <p:cNvPr id="13" name="Picture 12" descr="Small orange banner on top left where the page numbers are shown" title="Small orange banner on top left"/>
          <p:cNvPicPr>
            <a:picLocks noChangeAspect="1"/>
          </p:cNvPicPr>
          <p:nvPr/>
        </p:nvPicPr>
        <p:blipFill>
          <a:blip r:embed="rId19"/>
          <a:stretch>
            <a:fillRect/>
          </a:stretch>
        </p:blipFill>
        <p:spPr>
          <a:xfrm>
            <a:off x="-2" y="320413"/>
            <a:ext cx="610800" cy="600600"/>
          </a:xfrm>
          <a:prstGeom prst="rect">
            <a:avLst/>
          </a:prstGeom>
        </p:spPr>
      </p:pic>
      <p:sp>
        <p:nvSpPr>
          <p:cNvPr id="42" name="TextBox 41" descr="Web address textbox in the bottom banner on left" title="Web address textbox"/>
          <p:cNvSpPr txBox="1"/>
          <p:nvPr/>
        </p:nvSpPr>
        <p:spPr bwMode="gray">
          <a:xfrm>
            <a:off x="683999" y="6464001"/>
            <a:ext cx="3028336" cy="276999"/>
          </a:xfrm>
          <a:prstGeom prst="rect">
            <a:avLst/>
          </a:prstGeom>
          <a:noFill/>
        </p:spPr>
        <p:txBody>
          <a:bodyPr wrap="square" lIns="0" tIns="0" rIns="0" bIns="0"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1" i="0" noProof="0" dirty="0">
                <a:solidFill>
                  <a:schemeClr val="bg1"/>
                </a:solidFill>
                <a:latin typeface="Arial" charset="0"/>
                <a:ea typeface="Arial" charset="0"/>
                <a:cs typeface="Arial" charset="0"/>
              </a:rPr>
              <a:t>www.sense.org.uk</a:t>
            </a:r>
          </a:p>
        </p:txBody>
      </p:sp>
      <p:sp>
        <p:nvSpPr>
          <p:cNvPr id="1032" name="TextBox 1031" title="page number textbox"/>
          <p:cNvSpPr txBox="1"/>
          <p:nvPr/>
        </p:nvSpPr>
        <p:spPr bwMode="gray">
          <a:xfrm>
            <a:off x="53998" y="476991"/>
            <a:ext cx="504000" cy="287444"/>
          </a:xfrm>
          <a:prstGeom prst="rect">
            <a:avLst/>
          </a:prstGeom>
          <a:noFill/>
        </p:spPr>
        <p:txBody>
          <a:bodyPr wrap="square" lIns="0" tIns="0" rIns="0" bIns="0" rtlCol="0" anchor="ctr" anchorCtr="1">
            <a:noAutofit/>
          </a:bodyPr>
          <a:lstStyle/>
          <a:p>
            <a:fld id="{0BBC784F-7B41-49DB-A790-EE5A291AFD92}" type="slidenum">
              <a:rPr lang="en-GB" sz="2000" b="1" noProof="0" smtClean="0">
                <a:solidFill>
                  <a:schemeClr val="bg1"/>
                </a:solidFill>
              </a:rPr>
              <a:pPr/>
              <a:t>‹#›</a:t>
            </a:fld>
            <a:endParaRPr lang="en-GB" sz="2000" b="1" noProof="0" dirty="0">
              <a:solidFill>
                <a:schemeClr val="bg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61" r:id="rId2"/>
    <p:sldLayoutId id="2147483656" r:id="rId3"/>
    <p:sldLayoutId id="2147483650" r:id="rId4"/>
    <p:sldLayoutId id="2147483662" r:id="rId5"/>
    <p:sldLayoutId id="2147483652" r:id="rId6"/>
    <p:sldLayoutId id="2147483663" r:id="rId7"/>
    <p:sldLayoutId id="2147483657" r:id="rId8"/>
    <p:sldLayoutId id="2147483658" r:id="rId9"/>
    <p:sldLayoutId id="2147483660" r:id="rId10"/>
    <p:sldLayoutId id="2147483659" r:id="rId11"/>
    <p:sldLayoutId id="2147483654" r:id="rId12"/>
    <p:sldLayoutId id="2147483655" r:id="rId13"/>
  </p:sldLayoutIdLst>
  <p:hf sldNum="0" hdr="0" ftr="0"/>
  <p:txStyles>
    <p:titleStyle>
      <a:lvl1pPr algn="l" defTabSz="844029" rtl="0" eaLnBrk="1" latinLnBrk="0" hangingPunct="1">
        <a:spcBef>
          <a:spcPct val="0"/>
        </a:spcBef>
        <a:buNone/>
        <a:defRPr sz="4000" b="1" kern="1200" baseline="0">
          <a:solidFill>
            <a:schemeClr val="accent1"/>
          </a:solidFill>
          <a:latin typeface="+mj-lt"/>
          <a:ea typeface="+mj-ea"/>
          <a:cs typeface="+mj-cs"/>
        </a:defRPr>
      </a:lvl1pPr>
    </p:titleStyle>
    <p:bodyStyle>
      <a:lvl1pPr marL="0" indent="0" algn="l" defTabSz="844029" rtl="0" eaLnBrk="1" latinLnBrk="0" hangingPunct="1">
        <a:lnSpc>
          <a:spcPct val="100000"/>
        </a:lnSpc>
        <a:spcBef>
          <a:spcPts val="1200"/>
        </a:spcBef>
        <a:buFont typeface="Arial" pitchFamily="34" charset="0"/>
        <a:buNone/>
        <a:defRPr sz="2000" b="0" kern="1200" baseline="0">
          <a:solidFill>
            <a:schemeClr val="tx1"/>
          </a:solidFill>
          <a:latin typeface="+mn-lt"/>
          <a:ea typeface="+mn-ea"/>
          <a:cs typeface="+mn-cs"/>
        </a:defRPr>
      </a:lvl1pPr>
      <a:lvl2pPr marL="360000" indent="-360000" algn="l" defTabSz="844029" rtl="0" eaLnBrk="1" latinLnBrk="0" hangingPunct="1">
        <a:lnSpc>
          <a:spcPct val="100000"/>
        </a:lnSpc>
        <a:spcBef>
          <a:spcPts val="1000"/>
        </a:spcBef>
        <a:buClr>
          <a:schemeClr val="accent2"/>
        </a:buClr>
        <a:buSzPct val="90000"/>
        <a:buFont typeface="Arial" panose="020B0604020202020204" pitchFamily="34" charset="0"/>
        <a:buChar char="●"/>
        <a:defRPr lang="en-GB" sz="2000" kern="1200" noProof="0" dirty="0" smtClean="0">
          <a:solidFill>
            <a:schemeClr val="tx1"/>
          </a:solidFill>
          <a:latin typeface="+mn-lt"/>
          <a:ea typeface="+mn-ea"/>
          <a:cs typeface="+mn-cs"/>
        </a:defRPr>
      </a:lvl2pPr>
      <a:lvl3pPr marL="720000" indent="-360000" algn="l" defTabSz="844029" rtl="0" eaLnBrk="1" latinLnBrk="0" hangingPunct="1">
        <a:spcBef>
          <a:spcPts val="600"/>
        </a:spcBef>
        <a:buClr>
          <a:schemeClr val="accent2"/>
        </a:buClr>
        <a:buFont typeface="Arial" panose="020B0604020202020204" pitchFamily="34" charset="0"/>
        <a:buChar char="–"/>
        <a:defRPr sz="2000" kern="1200" baseline="0">
          <a:solidFill>
            <a:schemeClr val="tx1"/>
          </a:solidFill>
          <a:latin typeface="+mn-lt"/>
          <a:ea typeface="+mn-ea"/>
          <a:cs typeface="+mn-cs"/>
        </a:defRPr>
      </a:lvl3pPr>
      <a:lvl4pPr marL="108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4pPr>
      <a:lvl5pPr marL="144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5pPr>
      <a:lvl6pPr marL="180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a:solidFill>
            <a:schemeClr val="tx1"/>
          </a:solidFill>
          <a:latin typeface="+mn-lt"/>
          <a:ea typeface="+mn-ea"/>
          <a:cs typeface="+mn-cs"/>
        </a:defRPr>
      </a:lvl6pPr>
      <a:lvl7pPr marL="216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7pPr>
      <a:lvl8pPr marL="252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a:solidFill>
            <a:schemeClr val="tx1"/>
          </a:solidFill>
          <a:latin typeface="+mn-lt"/>
          <a:ea typeface="+mn-ea"/>
          <a:cs typeface="+mn-cs"/>
        </a:defRPr>
      </a:lvl8pPr>
      <a:lvl9pPr marL="288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9pPr>
    </p:bodyStyle>
    <p:otherStyle>
      <a:defPPr>
        <a:defRPr lang="en-GB"/>
      </a:defPPr>
      <a:lvl1pPr marL="0" indent="0" algn="l" defTabSz="844029" rtl="0" eaLnBrk="1" latinLnBrk="0" hangingPunct="1">
        <a:lnSpc>
          <a:spcPct val="100000"/>
        </a:lnSpc>
        <a:spcBef>
          <a:spcPts val="400"/>
        </a:spcBef>
        <a:buFont typeface="Arial" pitchFamily="34" charset="0"/>
        <a:buNone/>
        <a:defRPr sz="2000" b="0" kern="1200" baseline="0">
          <a:solidFill>
            <a:schemeClr val="tx1"/>
          </a:solidFill>
          <a:latin typeface="+mn-lt"/>
          <a:ea typeface="+mn-ea"/>
          <a:cs typeface="+mn-cs"/>
        </a:defRPr>
      </a:lvl1pPr>
      <a:lvl2pPr marL="270000" indent="-270000" algn="l" defTabSz="844029" rtl="0" eaLnBrk="1" latinLnBrk="0" hangingPunct="1">
        <a:lnSpc>
          <a:spcPct val="100000"/>
        </a:lnSpc>
        <a:spcBef>
          <a:spcPts val="400"/>
        </a:spcBef>
        <a:buClr>
          <a:schemeClr val="accent2"/>
        </a:buClr>
        <a:buSzPct val="90000"/>
        <a:buFont typeface="Arial" panose="020B0604020202020204" pitchFamily="34" charset="0"/>
        <a:buChar char="●"/>
        <a:defRPr lang="en-GB" sz="1800" kern="1200" noProof="0" dirty="0" smtClean="0">
          <a:solidFill>
            <a:schemeClr val="tx1"/>
          </a:solidFill>
          <a:latin typeface="+mn-lt"/>
          <a:ea typeface="+mn-ea"/>
          <a:cs typeface="+mn-cs"/>
        </a:defRPr>
      </a:lvl2pPr>
      <a:lvl3pPr marL="540000" indent="-270000" algn="l" defTabSz="844029" rtl="0" eaLnBrk="1" latinLnBrk="0" hangingPunct="1">
        <a:spcBef>
          <a:spcPts val="400"/>
        </a:spcBef>
        <a:buClr>
          <a:schemeClr val="accent2"/>
        </a:buClr>
        <a:buFont typeface="Arial" panose="020B0604020202020204" pitchFamily="34" charset="0"/>
        <a:buChar char="–"/>
        <a:defRPr sz="1800" kern="1200" baseline="0">
          <a:solidFill>
            <a:schemeClr val="tx1"/>
          </a:solidFill>
          <a:latin typeface="+mn-lt"/>
          <a:ea typeface="+mn-ea"/>
          <a:cs typeface="+mn-cs"/>
        </a:defRPr>
      </a:lvl3pPr>
      <a:lvl4pPr marL="81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4pPr>
      <a:lvl5pPr marL="108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5pPr>
      <a:lvl6pPr marL="135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a:solidFill>
            <a:schemeClr val="tx1"/>
          </a:solidFill>
          <a:latin typeface="+mn-lt"/>
          <a:ea typeface="+mn-ea"/>
          <a:cs typeface="+mn-cs"/>
        </a:defRPr>
      </a:lvl6pPr>
      <a:lvl7pPr marL="162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7pPr>
      <a:lvl8pPr marL="189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a:solidFill>
            <a:schemeClr val="tx1"/>
          </a:solidFill>
          <a:latin typeface="+mn-lt"/>
          <a:ea typeface="+mn-ea"/>
          <a:cs typeface="+mn-cs"/>
        </a:defRPr>
      </a:lvl8pPr>
      <a:lvl9pPr marL="2160000" indent="-270000" algn="l" defTabSz="844029" rtl="0" eaLnBrk="1" latinLnBrk="0" hangingPunct="1">
        <a:lnSpc>
          <a:spcPct val="100000"/>
        </a:lnSpc>
        <a:spcBef>
          <a:spcPts val="400"/>
        </a:spcBef>
        <a:buClr>
          <a:schemeClr val="accent2"/>
        </a:buClr>
        <a:buSzPct val="90000"/>
        <a:buFont typeface="Courier New" panose="02070309020205020404" pitchFamily="49" charset="0"/>
        <a:buChar char="o"/>
        <a:defRPr sz="1800" kern="1200" baseline="0">
          <a:solidFill>
            <a:schemeClr val="tx1"/>
          </a:solidFill>
          <a:latin typeface="+mn-lt"/>
          <a:ea typeface="+mn-ea"/>
          <a:cs typeface="+mn-cs"/>
        </a:defRPr>
      </a:lvl9pPr>
    </p:otherStyle>
  </p:txStyles>
  <p:extLst mod="1">
    <p:ext uri="{27BBF7A9-308A-43DC-89C8-2F10F3537804}">
      <p15:sldGuideLst xmlns:p15="http://schemas.microsoft.com/office/powerpoint/2012/main">
        <p15:guide id="1" pos="5329" userDrawn="1">
          <p15:clr>
            <a:srgbClr val="F26B43"/>
          </p15:clr>
        </p15:guide>
        <p15:guide id="2" pos="431" userDrawn="1">
          <p15:clr>
            <a:srgbClr val="F26B43"/>
          </p15:clr>
        </p15:guide>
        <p15:guide id="3" orient="horz" pos="890" userDrawn="1">
          <p15:clr>
            <a:srgbClr val="F26B43"/>
          </p15:clr>
        </p15:guide>
        <p15:guide id="4" orient="horz" pos="3657" userDrawn="1">
          <p15:clr>
            <a:srgbClr val="F26B43"/>
          </p15:clr>
        </p15:guide>
        <p15:guide id="5" orient="horz" pos="618" userDrawn="1">
          <p15:clr>
            <a:srgbClr val="F26B43"/>
          </p15:clr>
        </p15:guide>
        <p15:guide id="6" orient="horz" pos="164"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hyperlink" Target="https://www.sense.org.uk/get-support/information-and-advice/conditions/deafblindness/"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Glasses"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en.wikipedia.org/wiki/Contact_lens"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sense.org.uk/get-support/information-and-advice/conditions/sight-loss/"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s://www.sense.org.uk/get-support/information-and-advice/conditions/hearing-los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www.chargesyndrome.org/wp-content/uploads/2016/03/Behavior-in-CHARGE.pdf"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4B38757-C2D6-4F11-85CB-56139F518A80}"/>
              </a:ext>
            </a:extLst>
          </p:cNvPr>
          <p:cNvSpPr>
            <a:spLocks noGrp="1"/>
          </p:cNvSpPr>
          <p:nvPr>
            <p:ph type="ctrTitle"/>
          </p:nvPr>
        </p:nvSpPr>
        <p:spPr/>
        <p:txBody>
          <a:bodyPr/>
          <a:lstStyle/>
          <a:p>
            <a:r>
              <a:rPr lang="en-GB" dirty="0" smtClean="0"/>
              <a:t>Who counts as MSI?</a:t>
            </a:r>
            <a:r>
              <a:rPr lang="en-GB" dirty="0"/>
              <a:t/>
            </a:r>
            <a:br>
              <a:rPr lang="en-GB" dirty="0"/>
            </a:br>
            <a:r>
              <a:rPr lang="en-GB" sz="4800" dirty="0"/>
              <a:t>The current MSI position</a:t>
            </a:r>
            <a:r>
              <a:rPr lang="en-GB" dirty="0"/>
              <a:t/>
            </a:r>
            <a:br>
              <a:rPr lang="en-GB" dirty="0"/>
            </a:br>
            <a:endParaRPr lang="en-GB" dirty="0"/>
          </a:p>
        </p:txBody>
      </p:sp>
      <p:sp>
        <p:nvSpPr>
          <p:cNvPr id="4" name="Subtitle 3">
            <a:extLst>
              <a:ext uri="{FF2B5EF4-FFF2-40B4-BE49-F238E27FC236}">
                <a16:creationId xmlns:a16="http://schemas.microsoft.com/office/drawing/2014/main" id="{267E5F86-B120-40B8-9394-7FA75A1EC931}"/>
              </a:ext>
            </a:extLst>
          </p:cNvPr>
          <p:cNvSpPr>
            <a:spLocks noGrp="1"/>
          </p:cNvSpPr>
          <p:nvPr>
            <p:ph type="subTitle" idx="1"/>
          </p:nvPr>
        </p:nvSpPr>
        <p:spPr/>
        <p:txBody>
          <a:bodyPr/>
          <a:lstStyle/>
          <a:p>
            <a:r>
              <a:rPr lang="en-GB" dirty="0" smtClean="0"/>
              <a:t>Anthony McKay</a:t>
            </a:r>
          </a:p>
          <a:p>
            <a:r>
              <a:rPr lang="en-GB" sz="2400" dirty="0" smtClean="0"/>
              <a:t>Interim Head of Sense Specialist Services for Children and Young People</a:t>
            </a:r>
            <a:endParaRPr lang="en-GB" sz="2400" dirty="0"/>
          </a:p>
        </p:txBody>
      </p:sp>
      <p:sp>
        <p:nvSpPr>
          <p:cNvPr id="5" name="Text Placeholder 4">
            <a:extLst>
              <a:ext uri="{FF2B5EF4-FFF2-40B4-BE49-F238E27FC236}">
                <a16:creationId xmlns:a16="http://schemas.microsoft.com/office/drawing/2014/main" id="{F87DE7A3-8CE4-4352-8D00-B9573CAA466E}"/>
              </a:ext>
            </a:extLst>
          </p:cNvPr>
          <p:cNvSpPr>
            <a:spLocks noGrp="1"/>
          </p:cNvSpPr>
          <p:nvPr>
            <p:ph type="body" sz="quarter" idx="11"/>
          </p:nvPr>
        </p:nvSpPr>
        <p:spPr/>
        <p:txBody>
          <a:bodyPr/>
          <a:lstStyle/>
          <a:p>
            <a:endParaRPr lang="en-GB" dirty="0" smtClean="0"/>
          </a:p>
          <a:p>
            <a:r>
              <a:rPr lang="en-GB" dirty="0" smtClean="0"/>
              <a:t>8</a:t>
            </a:r>
            <a:r>
              <a:rPr lang="en-GB" baseline="30000" dirty="0" smtClean="0"/>
              <a:t>th</a:t>
            </a:r>
            <a:r>
              <a:rPr lang="en-GB" dirty="0" smtClean="0"/>
              <a:t> April 2019</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title="Introduction in slide title placeholder"/>
          <p:cNvSpPr>
            <a:spLocks noGrp="1"/>
          </p:cNvSpPr>
          <p:nvPr>
            <p:ph type="title"/>
          </p:nvPr>
        </p:nvSpPr>
        <p:spPr bwMode="gray"/>
        <p:txBody>
          <a:bodyPr/>
          <a:lstStyle/>
          <a:p>
            <a:r>
              <a:rPr lang="en-GB" dirty="0" smtClean="0"/>
              <a:t>Who counts?</a:t>
            </a:r>
            <a:endParaRPr lang="en-GB" dirty="0"/>
          </a:p>
        </p:txBody>
      </p:sp>
      <p:pic>
        <p:nvPicPr>
          <p:cNvPr id="3074" name="Picture 2" descr="Image result for recycling confus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080" y="1916832"/>
            <a:ext cx="2760377" cy="30963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sorting hat harry pot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2041016"/>
            <a:ext cx="3810000" cy="28479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The two broad types of deafblindness are:</a:t>
            </a:r>
          </a:p>
          <a:p>
            <a:r>
              <a:rPr lang="en-GB" b="1" dirty="0"/>
              <a:t>Congenital deafblindness</a:t>
            </a:r>
            <a:r>
              <a:rPr lang="en-GB" dirty="0"/>
              <a:t> is a term used if a person is born with a sight and hearing impairment. This may be due to infections during pregnancy, premature birth, birth trauma and rare genetic conditions.</a:t>
            </a:r>
          </a:p>
          <a:p>
            <a:r>
              <a:rPr lang="en-GB" b="1" dirty="0"/>
              <a:t>Acquired deafblindness</a:t>
            </a:r>
            <a:r>
              <a:rPr lang="en-GB" dirty="0"/>
              <a:t> is a term used if a person experiences sight and hearing loss later in life. Anyone can become deafblind at any time through illness, accident or as a result of ageing.</a:t>
            </a:r>
          </a:p>
          <a:p>
            <a:pPr algn="r"/>
            <a:r>
              <a:rPr lang="en-GB" dirty="0" smtClean="0"/>
              <a:t>What is deafblindness- (Sense, 2019)</a:t>
            </a:r>
          </a:p>
          <a:p>
            <a:endParaRPr lang="en-GB" dirty="0" smtClean="0">
              <a:hlinkClick r:id="rId3"/>
            </a:endParaRPr>
          </a:p>
          <a:p>
            <a:r>
              <a:rPr lang="en-GB" dirty="0" smtClean="0">
                <a:hlinkClick r:id="rId3"/>
              </a:rPr>
              <a:t>https</a:t>
            </a:r>
            <a:r>
              <a:rPr lang="en-GB" dirty="0">
                <a:hlinkClick r:id="rId3"/>
              </a:rPr>
              <a:t>://www.sense.org.uk/get-support/information-and-advice/conditions/deafblindness/</a:t>
            </a:r>
            <a:endParaRPr lang="en-GB" dirty="0"/>
          </a:p>
        </p:txBody>
      </p:sp>
      <p:sp>
        <p:nvSpPr>
          <p:cNvPr id="3" name="Title 2"/>
          <p:cNvSpPr>
            <a:spLocks noGrp="1"/>
          </p:cNvSpPr>
          <p:nvPr>
            <p:ph type="title"/>
          </p:nvPr>
        </p:nvSpPr>
        <p:spPr/>
        <p:txBody>
          <a:bodyPr/>
          <a:lstStyle/>
          <a:p>
            <a:r>
              <a:rPr lang="en-GB" dirty="0" smtClean="0"/>
              <a:t>Deafblind</a:t>
            </a:r>
            <a:endParaRPr lang="en-GB" dirty="0"/>
          </a:p>
        </p:txBody>
      </p:sp>
    </p:spTree>
    <p:extLst>
      <p:ext uri="{BB962C8B-B14F-4D97-AF65-F5344CB8AC3E}">
        <p14:creationId xmlns:p14="http://schemas.microsoft.com/office/powerpoint/2010/main" val="31361714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p:txBody>
          <a:bodyPr/>
          <a:lstStyle/>
          <a:p>
            <a:r>
              <a:rPr lang="en-GB" dirty="0" smtClean="0"/>
              <a:t>The definition of </a:t>
            </a:r>
            <a:r>
              <a:rPr lang="en-GB" b="1" dirty="0" smtClean="0"/>
              <a:t>visual impairment </a:t>
            </a:r>
            <a:r>
              <a:rPr lang="en-GB" dirty="0"/>
              <a:t>is reduced vision not corrected by </a:t>
            </a:r>
            <a:r>
              <a:rPr lang="en-GB" dirty="0">
                <a:hlinkClick r:id="rId3" tooltip="Glasses"/>
              </a:rPr>
              <a:t>glasses</a:t>
            </a:r>
            <a:r>
              <a:rPr lang="en-GB" dirty="0"/>
              <a:t> or </a:t>
            </a:r>
            <a:r>
              <a:rPr lang="en-GB" dirty="0">
                <a:hlinkClick r:id="rId4" tooltip="Contact lens"/>
              </a:rPr>
              <a:t>contact </a:t>
            </a:r>
            <a:r>
              <a:rPr lang="en-GB" dirty="0" smtClean="0">
                <a:hlinkClick r:id="rId4" tooltip="Contact lens"/>
              </a:rPr>
              <a:t>lenses</a:t>
            </a:r>
            <a:r>
              <a:rPr lang="en-GB" dirty="0" smtClean="0"/>
              <a:t>.</a:t>
            </a:r>
          </a:p>
          <a:p>
            <a:endParaRPr lang="en-GB" dirty="0"/>
          </a:p>
          <a:p>
            <a:r>
              <a:rPr lang="en-GB" b="1" dirty="0" smtClean="0"/>
              <a:t>Hearing </a:t>
            </a:r>
            <a:r>
              <a:rPr lang="en-GB" b="1" dirty="0"/>
              <a:t>loss </a:t>
            </a:r>
            <a:r>
              <a:rPr lang="en-GB" dirty="0"/>
              <a:t>exists when there is diminished acuity to sounds normally heard</a:t>
            </a:r>
            <a:r>
              <a:rPr lang="en-GB" dirty="0" smtClean="0"/>
              <a:t>.</a:t>
            </a:r>
            <a:r>
              <a:rPr lang="en-GB" dirty="0"/>
              <a:t> The terms hearing impaired or hard of hearing are usually reserved for people who have relative inability to hear sound in the speech frequencies.</a:t>
            </a:r>
          </a:p>
        </p:txBody>
      </p:sp>
      <p:sp>
        <p:nvSpPr>
          <p:cNvPr id="4" name="Title 3"/>
          <p:cNvSpPr>
            <a:spLocks noGrp="1"/>
          </p:cNvSpPr>
          <p:nvPr>
            <p:ph type="title"/>
          </p:nvPr>
        </p:nvSpPr>
        <p:spPr/>
        <p:txBody>
          <a:bodyPr/>
          <a:lstStyle/>
          <a:p>
            <a:r>
              <a:rPr lang="en-GB" dirty="0" smtClean="0"/>
              <a:t>Vision and Hearing Impairment</a:t>
            </a:r>
            <a:endParaRPr lang="en-GB" dirty="0"/>
          </a:p>
        </p:txBody>
      </p:sp>
    </p:spTree>
    <p:extLst>
      <p:ext uri="{BB962C8B-B14F-4D97-AF65-F5344CB8AC3E}">
        <p14:creationId xmlns:p14="http://schemas.microsoft.com/office/powerpoint/2010/main" val="22164177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sz="1800" dirty="0" smtClean="0"/>
              <a:t>Dual-sensory impairment or multi-sensory impairment are other terms that may be used if you have both </a:t>
            </a:r>
            <a:r>
              <a:rPr lang="en-GB" sz="1800" u="sng" dirty="0" smtClean="0">
                <a:hlinkClick r:id="rId3" tooltip="Info-sight-loss"/>
              </a:rPr>
              <a:t>sight</a:t>
            </a:r>
            <a:r>
              <a:rPr lang="en-GB" sz="1800" dirty="0" smtClean="0"/>
              <a:t> and </a:t>
            </a:r>
            <a:r>
              <a:rPr lang="en-GB" sz="1800" u="sng" dirty="0" smtClean="0">
                <a:hlinkClick r:id="rId4" tooltip="Info hearing"/>
              </a:rPr>
              <a:t>hearing</a:t>
            </a:r>
            <a:r>
              <a:rPr lang="en-GB" sz="1800" dirty="0" smtClean="0"/>
              <a:t> impairments.</a:t>
            </a:r>
          </a:p>
          <a:p>
            <a:endParaRPr lang="en-GB" sz="1800" dirty="0" smtClean="0"/>
          </a:p>
          <a:p>
            <a:r>
              <a:rPr lang="en-GB" sz="1800" dirty="0" smtClean="0"/>
              <a:t>Many </a:t>
            </a:r>
            <a:r>
              <a:rPr lang="en-GB" sz="1800" dirty="0"/>
              <a:t>people take these terms to mean the same as 'deafblindness'. However, some people only use the term ‘deafblindness’ to refer to more severe impairments, whilst others prefer the term dual-sensory since it conveys more effectively the impact of being deafblind.</a:t>
            </a:r>
          </a:p>
          <a:p>
            <a:endParaRPr lang="en-GB" sz="1800" dirty="0" smtClean="0"/>
          </a:p>
          <a:p>
            <a:r>
              <a:rPr lang="en-GB" sz="1800" dirty="0" smtClean="0"/>
              <a:t>Multi-sensory </a:t>
            </a:r>
            <a:r>
              <a:rPr lang="en-GB" sz="1800" dirty="0"/>
              <a:t>impairment is considered a more appropriate term by some people, since the cause may be related to sensory processing, rather than the functioning of the eyes and ears. A person with sensory processing issues may have eyes and ears that function normally, but their brain has trouble filtering, organising and interpreting information taken in by the senses</a:t>
            </a:r>
            <a:r>
              <a:rPr lang="en-GB" sz="1800" dirty="0" smtClean="0"/>
              <a:t>.</a:t>
            </a:r>
            <a:endParaRPr lang="en-GB" sz="1800" dirty="0"/>
          </a:p>
        </p:txBody>
      </p:sp>
      <p:sp>
        <p:nvSpPr>
          <p:cNvPr id="3" name="Title 2"/>
          <p:cNvSpPr>
            <a:spLocks noGrp="1"/>
          </p:cNvSpPr>
          <p:nvPr>
            <p:ph type="title"/>
          </p:nvPr>
        </p:nvSpPr>
        <p:spPr>
          <a:xfrm>
            <a:off x="683787" y="548680"/>
            <a:ext cx="7776000" cy="720725"/>
          </a:xfrm>
        </p:spPr>
        <p:txBody>
          <a:bodyPr/>
          <a:lstStyle/>
          <a:p>
            <a:r>
              <a:rPr lang="en-GB" sz="3200" dirty="0"/>
              <a:t>Dual-sensory impairment</a:t>
            </a:r>
            <a:r>
              <a:rPr lang="en-GB" sz="3200" dirty="0" smtClean="0"/>
              <a:t>/</a:t>
            </a:r>
            <a:br>
              <a:rPr lang="en-GB" sz="3200" dirty="0" smtClean="0"/>
            </a:br>
            <a:r>
              <a:rPr lang="en-GB" sz="3200" dirty="0" smtClean="0"/>
              <a:t>multi-sensory </a:t>
            </a:r>
            <a:r>
              <a:rPr lang="en-GB" sz="3200" dirty="0"/>
              <a:t>impairment (MSI)</a:t>
            </a:r>
            <a:r>
              <a:rPr lang="en-GB" dirty="0"/>
              <a:t/>
            </a:r>
            <a:br>
              <a:rPr lang="en-GB" dirty="0"/>
            </a:br>
            <a:endParaRPr lang="en-GB" dirty="0"/>
          </a:p>
        </p:txBody>
      </p:sp>
    </p:spTree>
    <p:extLst>
      <p:ext uri="{BB962C8B-B14F-4D97-AF65-F5344CB8AC3E}">
        <p14:creationId xmlns:p14="http://schemas.microsoft.com/office/powerpoint/2010/main" val="41977421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720109" y="1160686"/>
            <a:ext cx="7775789" cy="4392612"/>
          </a:xfrm>
        </p:spPr>
        <p:txBody>
          <a:bodyPr/>
          <a:lstStyle/>
          <a:p>
            <a:pPr algn="just"/>
            <a:r>
              <a:rPr lang="en-GB" sz="2400" dirty="0"/>
              <a:t>I</a:t>
            </a:r>
            <a:r>
              <a:rPr lang="en-GB" sz="2400" dirty="0" smtClean="0"/>
              <a:t>s </a:t>
            </a:r>
            <a:r>
              <a:rPr lang="en-GB" sz="2400" dirty="0"/>
              <a:t>a functional term that is frequently used alongside or interchangeably with deafblindness by educationalists, teachers and families because it communicates more effectively the impact of deafblindness.  </a:t>
            </a:r>
          </a:p>
          <a:p>
            <a:pPr algn="r"/>
            <a:r>
              <a:rPr lang="en-GB" sz="2400" dirty="0" smtClean="0"/>
              <a:t>(</a:t>
            </a:r>
            <a:r>
              <a:rPr lang="en-GB" sz="2400" dirty="0"/>
              <a:t>NATSIP, 2012)</a:t>
            </a:r>
          </a:p>
          <a:p>
            <a:endParaRPr lang="en-GB" dirty="0"/>
          </a:p>
        </p:txBody>
      </p:sp>
      <p:pic>
        <p:nvPicPr>
          <p:cNvPr id="2056" name="Picture 8" descr="Image result for a grey are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356992"/>
            <a:ext cx="4248472" cy="2592288"/>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9" descr="Orange rectangular frame with no fill" title="Orange rectangular frame with no fill"/>
          <p:cNvSpPr>
            <a:spLocks noEditPoints="1"/>
          </p:cNvSpPr>
          <p:nvPr/>
        </p:nvSpPr>
        <p:spPr bwMode="auto">
          <a:xfrm>
            <a:off x="1619672" y="3068960"/>
            <a:ext cx="5976664" cy="3168352"/>
          </a:xfrm>
          <a:custGeom>
            <a:avLst/>
            <a:gdLst>
              <a:gd name="T0" fmla="*/ 246 w 1439"/>
              <a:gd name="T1" fmla="*/ 47 h 2128"/>
              <a:gd name="T2" fmla="*/ 413 w 1439"/>
              <a:gd name="T3" fmla="*/ 158 h 2128"/>
              <a:gd name="T4" fmla="*/ 469 w 1439"/>
              <a:gd name="T5" fmla="*/ 121 h 2128"/>
              <a:gd name="T6" fmla="*/ 873 w 1439"/>
              <a:gd name="T7" fmla="*/ 80 h 2128"/>
              <a:gd name="T8" fmla="*/ 1350 w 1439"/>
              <a:gd name="T9" fmla="*/ 195 h 2128"/>
              <a:gd name="T10" fmla="*/ 1334 w 1439"/>
              <a:gd name="T11" fmla="*/ 1157 h 2128"/>
              <a:gd name="T12" fmla="*/ 1422 w 1439"/>
              <a:gd name="T13" fmla="*/ 1950 h 2128"/>
              <a:gd name="T14" fmla="*/ 839 w 1439"/>
              <a:gd name="T15" fmla="*/ 1946 h 2128"/>
              <a:gd name="T16" fmla="*/ 578 w 1439"/>
              <a:gd name="T17" fmla="*/ 1927 h 2128"/>
              <a:gd name="T18" fmla="*/ 418 w 1439"/>
              <a:gd name="T19" fmla="*/ 1958 h 2128"/>
              <a:gd name="T20" fmla="*/ 38 w 1439"/>
              <a:gd name="T21" fmla="*/ 2033 h 2128"/>
              <a:gd name="T22" fmla="*/ 39 w 1439"/>
              <a:gd name="T23" fmla="*/ 1674 h 2128"/>
              <a:gd name="T24" fmla="*/ 63 w 1439"/>
              <a:gd name="T25" fmla="*/ 1339 h 2128"/>
              <a:gd name="T26" fmla="*/ 86 w 1439"/>
              <a:gd name="T27" fmla="*/ 902 h 2128"/>
              <a:gd name="T28" fmla="*/ 91 w 1439"/>
              <a:gd name="T29" fmla="*/ 405 h 2128"/>
              <a:gd name="T30" fmla="*/ 651 w 1439"/>
              <a:gd name="T31" fmla="*/ 249 h 2128"/>
              <a:gd name="T32" fmla="*/ 527 w 1439"/>
              <a:gd name="T33" fmla="*/ 232 h 2128"/>
              <a:gd name="T34" fmla="*/ 255 w 1439"/>
              <a:gd name="T35" fmla="*/ 267 h 2128"/>
              <a:gd name="T36" fmla="*/ 227 w 1439"/>
              <a:gd name="T37" fmla="*/ 1310 h 2128"/>
              <a:gd name="T38" fmla="*/ 767 w 1439"/>
              <a:gd name="T39" fmla="*/ 1842 h 2128"/>
              <a:gd name="T40" fmla="*/ 1214 w 1439"/>
              <a:gd name="T41" fmla="*/ 1234 h 2128"/>
              <a:gd name="T42" fmla="*/ 1185 w 1439"/>
              <a:gd name="T43" fmla="*/ 259 h 2128"/>
              <a:gd name="T44" fmla="*/ 1085 w 1439"/>
              <a:gd name="T45" fmla="*/ 276 h 2128"/>
              <a:gd name="T46" fmla="*/ 607 w 1439"/>
              <a:gd name="T47" fmla="*/ 1952 h 2128"/>
              <a:gd name="T48" fmla="*/ 38 w 1439"/>
              <a:gd name="T49" fmla="*/ 1728 h 2128"/>
              <a:gd name="T50" fmla="*/ 1362 w 1439"/>
              <a:gd name="T51" fmla="*/ 235 h 2128"/>
              <a:gd name="T52" fmla="*/ 316 w 1439"/>
              <a:gd name="T53" fmla="*/ 169 h 2128"/>
              <a:gd name="T54" fmla="*/ 588 w 1439"/>
              <a:gd name="T55" fmla="*/ 1958 h 2128"/>
              <a:gd name="T56" fmla="*/ 32 w 1439"/>
              <a:gd name="T57" fmla="*/ 1981 h 2128"/>
              <a:gd name="T58" fmla="*/ 796 w 1439"/>
              <a:gd name="T59" fmla="*/ 1935 h 2128"/>
              <a:gd name="T60" fmla="*/ 117 w 1439"/>
              <a:gd name="T61" fmla="*/ 114 h 2128"/>
              <a:gd name="T62" fmla="*/ 613 w 1439"/>
              <a:gd name="T63" fmla="*/ 94 h 2128"/>
              <a:gd name="T64" fmla="*/ 754 w 1439"/>
              <a:gd name="T65" fmla="*/ 1941 h 2128"/>
              <a:gd name="T66" fmla="*/ 29 w 1439"/>
              <a:gd name="T67" fmla="*/ 1691 h 2128"/>
              <a:gd name="T68" fmla="*/ 92 w 1439"/>
              <a:gd name="T69" fmla="*/ 306 h 2128"/>
              <a:gd name="T70" fmla="*/ 630 w 1439"/>
              <a:gd name="T71" fmla="*/ 1926 h 2128"/>
              <a:gd name="T72" fmla="*/ 1332 w 1439"/>
              <a:gd name="T73" fmla="*/ 1249 h 2128"/>
              <a:gd name="T74" fmla="*/ 618 w 1439"/>
              <a:gd name="T75" fmla="*/ 1969 h 2128"/>
              <a:gd name="T76" fmla="*/ 320 w 1439"/>
              <a:gd name="T77" fmla="*/ 150 h 2128"/>
              <a:gd name="T78" fmla="*/ 815 w 1439"/>
              <a:gd name="T79" fmla="*/ 80 h 2128"/>
              <a:gd name="T80" fmla="*/ 999 w 1439"/>
              <a:gd name="T81" fmla="*/ 63 h 2128"/>
              <a:gd name="T82" fmla="*/ 43 w 1439"/>
              <a:gd name="T83" fmla="*/ 1430 h 2128"/>
              <a:gd name="T84" fmla="*/ 376 w 1439"/>
              <a:gd name="T85" fmla="*/ 128 h 2128"/>
              <a:gd name="T86" fmla="*/ 69 w 1439"/>
              <a:gd name="T87" fmla="*/ 911 h 2128"/>
              <a:gd name="T88" fmla="*/ 373 w 1439"/>
              <a:gd name="T89" fmla="*/ 127 h 2128"/>
              <a:gd name="T90" fmla="*/ 626 w 1439"/>
              <a:gd name="T91" fmla="*/ 1969 h 2128"/>
              <a:gd name="T92" fmla="*/ 73 w 1439"/>
              <a:gd name="T93" fmla="*/ 944 h 2128"/>
              <a:gd name="T94" fmla="*/ 71 w 1439"/>
              <a:gd name="T95" fmla="*/ 995 h 2128"/>
              <a:gd name="T96" fmla="*/ 807 w 1439"/>
              <a:gd name="T97" fmla="*/ 83 h 2128"/>
              <a:gd name="T98" fmla="*/ 508 w 1439"/>
              <a:gd name="T99" fmla="*/ 1946 h 2128"/>
              <a:gd name="T100" fmla="*/ 250 w 1439"/>
              <a:gd name="T101" fmla="*/ 77 h 2128"/>
              <a:gd name="T102" fmla="*/ 1424 w 1439"/>
              <a:gd name="T103" fmla="*/ 1953 h 2128"/>
              <a:gd name="T104" fmla="*/ 540 w 1439"/>
              <a:gd name="T105" fmla="*/ 257 h 2128"/>
              <a:gd name="T106" fmla="*/ 681 w 1439"/>
              <a:gd name="T107" fmla="*/ 283 h 2128"/>
              <a:gd name="T108" fmla="*/ 604 w 1439"/>
              <a:gd name="T109" fmla="*/ 283 h 2128"/>
              <a:gd name="T110" fmla="*/ 626 w 1439"/>
              <a:gd name="T111" fmla="*/ 254 h 2128"/>
              <a:gd name="T112" fmla="*/ 679 w 1439"/>
              <a:gd name="T113" fmla="*/ 277 h 2128"/>
              <a:gd name="T114" fmla="*/ 557 w 1439"/>
              <a:gd name="T115" fmla="*/ 267 h 2128"/>
              <a:gd name="T116" fmla="*/ 400 w 1439"/>
              <a:gd name="T117" fmla="*/ 1828 h 2128"/>
              <a:gd name="T118" fmla="*/ 597 w 1439"/>
              <a:gd name="T119" fmla="*/ 249 h 2128"/>
              <a:gd name="T120" fmla="*/ 843 w 1439"/>
              <a:gd name="T121" fmla="*/ 1844 h 2128"/>
              <a:gd name="T122" fmla="*/ 726 w 1439"/>
              <a:gd name="T123" fmla="*/ 1842 h 2128"/>
              <a:gd name="T124" fmla="*/ 1167 w 1439"/>
              <a:gd name="T125" fmla="*/ 269 h 2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9" h="2128">
                <a:moveTo>
                  <a:pt x="93" y="372"/>
                </a:moveTo>
                <a:cubicBezTo>
                  <a:pt x="94" y="372"/>
                  <a:pt x="94" y="371"/>
                  <a:pt x="93" y="370"/>
                </a:cubicBezTo>
                <a:cubicBezTo>
                  <a:pt x="93" y="369"/>
                  <a:pt x="93" y="369"/>
                  <a:pt x="93" y="368"/>
                </a:cubicBezTo>
                <a:cubicBezTo>
                  <a:pt x="93" y="368"/>
                  <a:pt x="93" y="367"/>
                  <a:pt x="93" y="367"/>
                </a:cubicBezTo>
                <a:cubicBezTo>
                  <a:pt x="93" y="367"/>
                  <a:pt x="93" y="366"/>
                  <a:pt x="93" y="366"/>
                </a:cubicBezTo>
                <a:cubicBezTo>
                  <a:pt x="94" y="365"/>
                  <a:pt x="92" y="364"/>
                  <a:pt x="93" y="364"/>
                </a:cubicBezTo>
                <a:cubicBezTo>
                  <a:pt x="93" y="363"/>
                  <a:pt x="93" y="363"/>
                  <a:pt x="94" y="363"/>
                </a:cubicBezTo>
                <a:cubicBezTo>
                  <a:pt x="94" y="362"/>
                  <a:pt x="95" y="362"/>
                  <a:pt x="95" y="362"/>
                </a:cubicBezTo>
                <a:cubicBezTo>
                  <a:pt x="96" y="363"/>
                  <a:pt x="96" y="363"/>
                  <a:pt x="97" y="361"/>
                </a:cubicBezTo>
                <a:cubicBezTo>
                  <a:pt x="97" y="360"/>
                  <a:pt x="97" y="358"/>
                  <a:pt x="98" y="357"/>
                </a:cubicBezTo>
                <a:cubicBezTo>
                  <a:pt x="98" y="356"/>
                  <a:pt x="97" y="355"/>
                  <a:pt x="96" y="354"/>
                </a:cubicBezTo>
                <a:cubicBezTo>
                  <a:pt x="96" y="354"/>
                  <a:pt x="96" y="354"/>
                  <a:pt x="96" y="355"/>
                </a:cubicBezTo>
                <a:cubicBezTo>
                  <a:pt x="96" y="356"/>
                  <a:pt x="96" y="357"/>
                  <a:pt x="96" y="359"/>
                </a:cubicBezTo>
                <a:cubicBezTo>
                  <a:pt x="96" y="359"/>
                  <a:pt x="96" y="360"/>
                  <a:pt x="95" y="359"/>
                </a:cubicBezTo>
                <a:cubicBezTo>
                  <a:pt x="94" y="359"/>
                  <a:pt x="94" y="358"/>
                  <a:pt x="94" y="358"/>
                </a:cubicBezTo>
                <a:cubicBezTo>
                  <a:pt x="96" y="357"/>
                  <a:pt x="94" y="356"/>
                  <a:pt x="94" y="355"/>
                </a:cubicBezTo>
                <a:cubicBezTo>
                  <a:pt x="93" y="354"/>
                  <a:pt x="92" y="352"/>
                  <a:pt x="93" y="351"/>
                </a:cubicBezTo>
                <a:cubicBezTo>
                  <a:pt x="94" y="350"/>
                  <a:pt x="94" y="349"/>
                  <a:pt x="94" y="349"/>
                </a:cubicBezTo>
                <a:cubicBezTo>
                  <a:pt x="94" y="347"/>
                  <a:pt x="93" y="348"/>
                  <a:pt x="92" y="348"/>
                </a:cubicBezTo>
                <a:cubicBezTo>
                  <a:pt x="91" y="347"/>
                  <a:pt x="91" y="345"/>
                  <a:pt x="89" y="345"/>
                </a:cubicBezTo>
                <a:cubicBezTo>
                  <a:pt x="89" y="345"/>
                  <a:pt x="89" y="343"/>
                  <a:pt x="89" y="342"/>
                </a:cubicBezTo>
                <a:cubicBezTo>
                  <a:pt x="89" y="342"/>
                  <a:pt x="90" y="342"/>
                  <a:pt x="90" y="342"/>
                </a:cubicBezTo>
                <a:cubicBezTo>
                  <a:pt x="90" y="342"/>
                  <a:pt x="90" y="343"/>
                  <a:pt x="90" y="343"/>
                </a:cubicBezTo>
                <a:cubicBezTo>
                  <a:pt x="90" y="343"/>
                  <a:pt x="91" y="342"/>
                  <a:pt x="91" y="342"/>
                </a:cubicBezTo>
                <a:cubicBezTo>
                  <a:pt x="91" y="339"/>
                  <a:pt x="91" y="336"/>
                  <a:pt x="91" y="333"/>
                </a:cubicBezTo>
                <a:cubicBezTo>
                  <a:pt x="92" y="333"/>
                  <a:pt x="93" y="333"/>
                  <a:pt x="93" y="335"/>
                </a:cubicBezTo>
                <a:cubicBezTo>
                  <a:pt x="92" y="336"/>
                  <a:pt x="92" y="337"/>
                  <a:pt x="92" y="338"/>
                </a:cubicBezTo>
                <a:cubicBezTo>
                  <a:pt x="92" y="338"/>
                  <a:pt x="93" y="339"/>
                  <a:pt x="93" y="339"/>
                </a:cubicBezTo>
                <a:cubicBezTo>
                  <a:pt x="93" y="339"/>
                  <a:pt x="93" y="338"/>
                  <a:pt x="94" y="338"/>
                </a:cubicBezTo>
                <a:cubicBezTo>
                  <a:pt x="95" y="337"/>
                  <a:pt x="95" y="336"/>
                  <a:pt x="95" y="335"/>
                </a:cubicBezTo>
                <a:cubicBezTo>
                  <a:pt x="95" y="334"/>
                  <a:pt x="95" y="334"/>
                  <a:pt x="95" y="333"/>
                </a:cubicBezTo>
                <a:cubicBezTo>
                  <a:pt x="96" y="333"/>
                  <a:pt x="96" y="334"/>
                  <a:pt x="96" y="333"/>
                </a:cubicBezTo>
                <a:cubicBezTo>
                  <a:pt x="97" y="333"/>
                  <a:pt x="97" y="333"/>
                  <a:pt x="97" y="332"/>
                </a:cubicBezTo>
                <a:cubicBezTo>
                  <a:pt x="98" y="332"/>
                  <a:pt x="97" y="331"/>
                  <a:pt x="97" y="331"/>
                </a:cubicBezTo>
                <a:cubicBezTo>
                  <a:pt x="97" y="331"/>
                  <a:pt x="97" y="331"/>
                  <a:pt x="97" y="331"/>
                </a:cubicBezTo>
                <a:cubicBezTo>
                  <a:pt x="96" y="332"/>
                  <a:pt x="96" y="332"/>
                  <a:pt x="96" y="332"/>
                </a:cubicBezTo>
                <a:cubicBezTo>
                  <a:pt x="95" y="332"/>
                  <a:pt x="95" y="332"/>
                  <a:pt x="95" y="331"/>
                </a:cubicBezTo>
                <a:cubicBezTo>
                  <a:pt x="95" y="331"/>
                  <a:pt x="95" y="330"/>
                  <a:pt x="95" y="330"/>
                </a:cubicBezTo>
                <a:cubicBezTo>
                  <a:pt x="96" y="330"/>
                  <a:pt x="96" y="330"/>
                  <a:pt x="97" y="329"/>
                </a:cubicBezTo>
                <a:cubicBezTo>
                  <a:pt x="98" y="328"/>
                  <a:pt x="98" y="327"/>
                  <a:pt x="97" y="327"/>
                </a:cubicBezTo>
                <a:cubicBezTo>
                  <a:pt x="96" y="327"/>
                  <a:pt x="96" y="327"/>
                  <a:pt x="96" y="327"/>
                </a:cubicBezTo>
                <a:cubicBezTo>
                  <a:pt x="96" y="328"/>
                  <a:pt x="95" y="329"/>
                  <a:pt x="94" y="328"/>
                </a:cubicBezTo>
                <a:cubicBezTo>
                  <a:pt x="92" y="327"/>
                  <a:pt x="90" y="326"/>
                  <a:pt x="90" y="324"/>
                </a:cubicBezTo>
                <a:cubicBezTo>
                  <a:pt x="90" y="321"/>
                  <a:pt x="90" y="319"/>
                  <a:pt x="90" y="316"/>
                </a:cubicBezTo>
                <a:cubicBezTo>
                  <a:pt x="90" y="316"/>
                  <a:pt x="90" y="316"/>
                  <a:pt x="91" y="316"/>
                </a:cubicBezTo>
                <a:cubicBezTo>
                  <a:pt x="93" y="315"/>
                  <a:pt x="94" y="314"/>
                  <a:pt x="95" y="311"/>
                </a:cubicBezTo>
                <a:cubicBezTo>
                  <a:pt x="95" y="308"/>
                  <a:pt x="93" y="306"/>
                  <a:pt x="92" y="304"/>
                </a:cubicBezTo>
                <a:cubicBezTo>
                  <a:pt x="91" y="303"/>
                  <a:pt x="91" y="302"/>
                  <a:pt x="91" y="301"/>
                </a:cubicBezTo>
                <a:cubicBezTo>
                  <a:pt x="91" y="298"/>
                  <a:pt x="92" y="296"/>
                  <a:pt x="90" y="293"/>
                </a:cubicBezTo>
                <a:cubicBezTo>
                  <a:pt x="90" y="292"/>
                  <a:pt x="91" y="293"/>
                  <a:pt x="91" y="293"/>
                </a:cubicBezTo>
                <a:cubicBezTo>
                  <a:pt x="91" y="292"/>
                  <a:pt x="92" y="291"/>
                  <a:pt x="92" y="291"/>
                </a:cubicBezTo>
                <a:cubicBezTo>
                  <a:pt x="91" y="291"/>
                  <a:pt x="91" y="290"/>
                  <a:pt x="90" y="290"/>
                </a:cubicBezTo>
                <a:cubicBezTo>
                  <a:pt x="90" y="290"/>
                  <a:pt x="89" y="291"/>
                  <a:pt x="89" y="291"/>
                </a:cubicBezTo>
                <a:cubicBezTo>
                  <a:pt x="89" y="292"/>
                  <a:pt x="89" y="294"/>
                  <a:pt x="89" y="295"/>
                </a:cubicBezTo>
                <a:cubicBezTo>
                  <a:pt x="89" y="296"/>
                  <a:pt x="89" y="296"/>
                  <a:pt x="88" y="296"/>
                </a:cubicBezTo>
                <a:cubicBezTo>
                  <a:pt x="88" y="296"/>
                  <a:pt x="88" y="295"/>
                  <a:pt x="88" y="295"/>
                </a:cubicBezTo>
                <a:cubicBezTo>
                  <a:pt x="88" y="295"/>
                  <a:pt x="87" y="294"/>
                  <a:pt x="87" y="294"/>
                </a:cubicBezTo>
                <a:cubicBezTo>
                  <a:pt x="87" y="293"/>
                  <a:pt x="87" y="292"/>
                  <a:pt x="87" y="290"/>
                </a:cubicBezTo>
                <a:cubicBezTo>
                  <a:pt x="88" y="290"/>
                  <a:pt x="86" y="288"/>
                  <a:pt x="86" y="288"/>
                </a:cubicBezTo>
                <a:cubicBezTo>
                  <a:pt x="87" y="284"/>
                  <a:pt x="85" y="280"/>
                  <a:pt x="85" y="277"/>
                </a:cubicBezTo>
                <a:cubicBezTo>
                  <a:pt x="85" y="276"/>
                  <a:pt x="84" y="274"/>
                  <a:pt x="87" y="274"/>
                </a:cubicBezTo>
                <a:cubicBezTo>
                  <a:pt x="87" y="274"/>
                  <a:pt x="87" y="274"/>
                  <a:pt x="87" y="274"/>
                </a:cubicBezTo>
                <a:cubicBezTo>
                  <a:pt x="84" y="274"/>
                  <a:pt x="85" y="271"/>
                  <a:pt x="84" y="270"/>
                </a:cubicBezTo>
                <a:cubicBezTo>
                  <a:pt x="83" y="269"/>
                  <a:pt x="84" y="266"/>
                  <a:pt x="84" y="265"/>
                </a:cubicBezTo>
                <a:cubicBezTo>
                  <a:pt x="84" y="263"/>
                  <a:pt x="83" y="261"/>
                  <a:pt x="83" y="259"/>
                </a:cubicBezTo>
                <a:cubicBezTo>
                  <a:pt x="83" y="258"/>
                  <a:pt x="83" y="256"/>
                  <a:pt x="82" y="254"/>
                </a:cubicBezTo>
                <a:cubicBezTo>
                  <a:pt x="82" y="253"/>
                  <a:pt x="82" y="251"/>
                  <a:pt x="82" y="250"/>
                </a:cubicBezTo>
                <a:cubicBezTo>
                  <a:pt x="82" y="249"/>
                  <a:pt x="82" y="249"/>
                  <a:pt x="83" y="248"/>
                </a:cubicBezTo>
                <a:cubicBezTo>
                  <a:pt x="83" y="249"/>
                  <a:pt x="83" y="249"/>
                  <a:pt x="83" y="250"/>
                </a:cubicBezTo>
                <a:cubicBezTo>
                  <a:pt x="83" y="252"/>
                  <a:pt x="84" y="251"/>
                  <a:pt x="85" y="250"/>
                </a:cubicBezTo>
                <a:cubicBezTo>
                  <a:pt x="85" y="250"/>
                  <a:pt x="86" y="251"/>
                  <a:pt x="87" y="251"/>
                </a:cubicBezTo>
                <a:cubicBezTo>
                  <a:pt x="87" y="251"/>
                  <a:pt x="88" y="251"/>
                  <a:pt x="88" y="251"/>
                </a:cubicBezTo>
                <a:cubicBezTo>
                  <a:pt x="90" y="249"/>
                  <a:pt x="91" y="246"/>
                  <a:pt x="88" y="244"/>
                </a:cubicBezTo>
                <a:cubicBezTo>
                  <a:pt x="88" y="243"/>
                  <a:pt x="87" y="243"/>
                  <a:pt x="86" y="243"/>
                </a:cubicBezTo>
                <a:cubicBezTo>
                  <a:pt x="86" y="243"/>
                  <a:pt x="86" y="244"/>
                  <a:pt x="86" y="245"/>
                </a:cubicBezTo>
                <a:cubicBezTo>
                  <a:pt x="86" y="246"/>
                  <a:pt x="87" y="247"/>
                  <a:pt x="87" y="248"/>
                </a:cubicBezTo>
                <a:cubicBezTo>
                  <a:pt x="87" y="248"/>
                  <a:pt x="86" y="249"/>
                  <a:pt x="86" y="249"/>
                </a:cubicBezTo>
                <a:cubicBezTo>
                  <a:pt x="86" y="249"/>
                  <a:pt x="85" y="249"/>
                  <a:pt x="85" y="248"/>
                </a:cubicBezTo>
                <a:cubicBezTo>
                  <a:pt x="85" y="247"/>
                  <a:pt x="85" y="245"/>
                  <a:pt x="83" y="245"/>
                </a:cubicBezTo>
                <a:cubicBezTo>
                  <a:pt x="83" y="243"/>
                  <a:pt x="82" y="241"/>
                  <a:pt x="84" y="240"/>
                </a:cubicBezTo>
                <a:cubicBezTo>
                  <a:pt x="84" y="239"/>
                  <a:pt x="83" y="238"/>
                  <a:pt x="83" y="238"/>
                </a:cubicBezTo>
                <a:cubicBezTo>
                  <a:pt x="82" y="238"/>
                  <a:pt x="82" y="239"/>
                  <a:pt x="82" y="239"/>
                </a:cubicBezTo>
                <a:cubicBezTo>
                  <a:pt x="82" y="240"/>
                  <a:pt x="82" y="240"/>
                  <a:pt x="82" y="241"/>
                </a:cubicBezTo>
                <a:cubicBezTo>
                  <a:pt x="81" y="240"/>
                  <a:pt x="81" y="240"/>
                  <a:pt x="81" y="239"/>
                </a:cubicBezTo>
                <a:cubicBezTo>
                  <a:pt x="79" y="236"/>
                  <a:pt x="79" y="232"/>
                  <a:pt x="79" y="229"/>
                </a:cubicBezTo>
                <a:cubicBezTo>
                  <a:pt x="79" y="229"/>
                  <a:pt x="80" y="228"/>
                  <a:pt x="80" y="228"/>
                </a:cubicBezTo>
                <a:cubicBezTo>
                  <a:pt x="80" y="228"/>
                  <a:pt x="81" y="229"/>
                  <a:pt x="81" y="229"/>
                </a:cubicBezTo>
                <a:cubicBezTo>
                  <a:pt x="81" y="230"/>
                  <a:pt x="81" y="232"/>
                  <a:pt x="81" y="234"/>
                </a:cubicBezTo>
                <a:cubicBezTo>
                  <a:pt x="81" y="234"/>
                  <a:pt x="81" y="234"/>
                  <a:pt x="82" y="235"/>
                </a:cubicBezTo>
                <a:cubicBezTo>
                  <a:pt x="82" y="235"/>
                  <a:pt x="82" y="234"/>
                  <a:pt x="83" y="234"/>
                </a:cubicBezTo>
                <a:cubicBezTo>
                  <a:pt x="83" y="234"/>
                  <a:pt x="83" y="233"/>
                  <a:pt x="83" y="232"/>
                </a:cubicBezTo>
                <a:cubicBezTo>
                  <a:pt x="84" y="232"/>
                  <a:pt x="84" y="232"/>
                  <a:pt x="85" y="232"/>
                </a:cubicBezTo>
                <a:cubicBezTo>
                  <a:pt x="85" y="232"/>
                  <a:pt x="85" y="233"/>
                  <a:pt x="85" y="233"/>
                </a:cubicBezTo>
                <a:cubicBezTo>
                  <a:pt x="85" y="234"/>
                  <a:pt x="85" y="234"/>
                  <a:pt x="85" y="234"/>
                </a:cubicBezTo>
                <a:cubicBezTo>
                  <a:pt x="85" y="235"/>
                  <a:pt x="85" y="235"/>
                  <a:pt x="85" y="235"/>
                </a:cubicBezTo>
                <a:cubicBezTo>
                  <a:pt x="86" y="236"/>
                  <a:pt x="86" y="235"/>
                  <a:pt x="86" y="235"/>
                </a:cubicBezTo>
                <a:cubicBezTo>
                  <a:pt x="87" y="235"/>
                  <a:pt x="87" y="234"/>
                  <a:pt x="87" y="234"/>
                </a:cubicBezTo>
                <a:cubicBezTo>
                  <a:pt x="87" y="232"/>
                  <a:pt x="87" y="231"/>
                  <a:pt x="88" y="229"/>
                </a:cubicBezTo>
                <a:cubicBezTo>
                  <a:pt x="88" y="227"/>
                  <a:pt x="87" y="227"/>
                  <a:pt x="86" y="227"/>
                </a:cubicBezTo>
                <a:cubicBezTo>
                  <a:pt x="86" y="226"/>
                  <a:pt x="83" y="227"/>
                  <a:pt x="84" y="225"/>
                </a:cubicBezTo>
                <a:cubicBezTo>
                  <a:pt x="83" y="225"/>
                  <a:pt x="82" y="225"/>
                  <a:pt x="81" y="224"/>
                </a:cubicBezTo>
                <a:cubicBezTo>
                  <a:pt x="80" y="224"/>
                  <a:pt x="80" y="225"/>
                  <a:pt x="80" y="226"/>
                </a:cubicBezTo>
                <a:cubicBezTo>
                  <a:pt x="80" y="227"/>
                  <a:pt x="80" y="227"/>
                  <a:pt x="80" y="227"/>
                </a:cubicBezTo>
                <a:cubicBezTo>
                  <a:pt x="80" y="227"/>
                  <a:pt x="79" y="227"/>
                  <a:pt x="79" y="226"/>
                </a:cubicBezTo>
                <a:cubicBezTo>
                  <a:pt x="78" y="224"/>
                  <a:pt x="77" y="221"/>
                  <a:pt x="77" y="218"/>
                </a:cubicBezTo>
                <a:cubicBezTo>
                  <a:pt x="77" y="217"/>
                  <a:pt x="78" y="216"/>
                  <a:pt x="79" y="216"/>
                </a:cubicBezTo>
                <a:cubicBezTo>
                  <a:pt x="80" y="216"/>
                  <a:pt x="80" y="216"/>
                  <a:pt x="80" y="216"/>
                </a:cubicBezTo>
                <a:cubicBezTo>
                  <a:pt x="80" y="214"/>
                  <a:pt x="80" y="212"/>
                  <a:pt x="80" y="211"/>
                </a:cubicBezTo>
                <a:cubicBezTo>
                  <a:pt x="80" y="208"/>
                  <a:pt x="80" y="208"/>
                  <a:pt x="78" y="208"/>
                </a:cubicBezTo>
                <a:cubicBezTo>
                  <a:pt x="77" y="208"/>
                  <a:pt x="76" y="208"/>
                  <a:pt x="76" y="207"/>
                </a:cubicBezTo>
                <a:cubicBezTo>
                  <a:pt x="76" y="206"/>
                  <a:pt x="76" y="205"/>
                  <a:pt x="77" y="205"/>
                </a:cubicBezTo>
                <a:cubicBezTo>
                  <a:pt x="78" y="205"/>
                  <a:pt x="79" y="204"/>
                  <a:pt x="78" y="204"/>
                </a:cubicBezTo>
                <a:cubicBezTo>
                  <a:pt x="75" y="204"/>
                  <a:pt x="76" y="202"/>
                  <a:pt x="76" y="201"/>
                </a:cubicBezTo>
                <a:cubicBezTo>
                  <a:pt x="75" y="199"/>
                  <a:pt x="75" y="197"/>
                  <a:pt x="76" y="195"/>
                </a:cubicBezTo>
                <a:cubicBezTo>
                  <a:pt x="76" y="195"/>
                  <a:pt x="76" y="195"/>
                  <a:pt x="76" y="195"/>
                </a:cubicBezTo>
                <a:cubicBezTo>
                  <a:pt x="74" y="192"/>
                  <a:pt x="76" y="190"/>
                  <a:pt x="76" y="188"/>
                </a:cubicBezTo>
                <a:cubicBezTo>
                  <a:pt x="76" y="185"/>
                  <a:pt x="76" y="183"/>
                  <a:pt x="76" y="180"/>
                </a:cubicBezTo>
                <a:cubicBezTo>
                  <a:pt x="76" y="179"/>
                  <a:pt x="77" y="179"/>
                  <a:pt x="77" y="178"/>
                </a:cubicBezTo>
                <a:cubicBezTo>
                  <a:pt x="78" y="177"/>
                  <a:pt x="78" y="177"/>
                  <a:pt x="78" y="176"/>
                </a:cubicBezTo>
                <a:cubicBezTo>
                  <a:pt x="79" y="176"/>
                  <a:pt x="76" y="174"/>
                  <a:pt x="79" y="173"/>
                </a:cubicBezTo>
                <a:cubicBezTo>
                  <a:pt x="79" y="173"/>
                  <a:pt x="81" y="172"/>
                  <a:pt x="79" y="170"/>
                </a:cubicBezTo>
                <a:cubicBezTo>
                  <a:pt x="79" y="170"/>
                  <a:pt x="79" y="170"/>
                  <a:pt x="79" y="170"/>
                </a:cubicBezTo>
                <a:cubicBezTo>
                  <a:pt x="83" y="168"/>
                  <a:pt x="84" y="164"/>
                  <a:pt x="86" y="161"/>
                </a:cubicBezTo>
                <a:cubicBezTo>
                  <a:pt x="86" y="160"/>
                  <a:pt x="87" y="161"/>
                  <a:pt x="88" y="161"/>
                </a:cubicBezTo>
                <a:cubicBezTo>
                  <a:pt x="88" y="161"/>
                  <a:pt x="88" y="162"/>
                  <a:pt x="89" y="162"/>
                </a:cubicBezTo>
                <a:cubicBezTo>
                  <a:pt x="89" y="161"/>
                  <a:pt x="89" y="161"/>
                  <a:pt x="89" y="160"/>
                </a:cubicBezTo>
                <a:cubicBezTo>
                  <a:pt x="87" y="157"/>
                  <a:pt x="91" y="156"/>
                  <a:pt x="91" y="154"/>
                </a:cubicBezTo>
                <a:cubicBezTo>
                  <a:pt x="91" y="153"/>
                  <a:pt x="93" y="154"/>
                  <a:pt x="94" y="152"/>
                </a:cubicBezTo>
                <a:cubicBezTo>
                  <a:pt x="96" y="152"/>
                  <a:pt x="96" y="152"/>
                  <a:pt x="96" y="150"/>
                </a:cubicBezTo>
                <a:cubicBezTo>
                  <a:pt x="96" y="150"/>
                  <a:pt x="96" y="149"/>
                  <a:pt x="96" y="149"/>
                </a:cubicBezTo>
                <a:cubicBezTo>
                  <a:pt x="99" y="147"/>
                  <a:pt x="99" y="148"/>
                  <a:pt x="98" y="146"/>
                </a:cubicBezTo>
                <a:cubicBezTo>
                  <a:pt x="97" y="144"/>
                  <a:pt x="97" y="144"/>
                  <a:pt x="99" y="144"/>
                </a:cubicBezTo>
                <a:cubicBezTo>
                  <a:pt x="102" y="143"/>
                  <a:pt x="102" y="143"/>
                  <a:pt x="102" y="140"/>
                </a:cubicBezTo>
                <a:cubicBezTo>
                  <a:pt x="102" y="140"/>
                  <a:pt x="102" y="139"/>
                  <a:pt x="102" y="139"/>
                </a:cubicBezTo>
                <a:cubicBezTo>
                  <a:pt x="103" y="138"/>
                  <a:pt x="105" y="138"/>
                  <a:pt x="104" y="136"/>
                </a:cubicBezTo>
                <a:cubicBezTo>
                  <a:pt x="104" y="135"/>
                  <a:pt x="106" y="134"/>
                  <a:pt x="107" y="133"/>
                </a:cubicBezTo>
                <a:cubicBezTo>
                  <a:pt x="108" y="133"/>
                  <a:pt x="111" y="131"/>
                  <a:pt x="113" y="131"/>
                </a:cubicBezTo>
                <a:cubicBezTo>
                  <a:pt x="113" y="131"/>
                  <a:pt x="114" y="131"/>
                  <a:pt x="114" y="131"/>
                </a:cubicBezTo>
                <a:cubicBezTo>
                  <a:pt x="116" y="130"/>
                  <a:pt x="116" y="127"/>
                  <a:pt x="119" y="127"/>
                </a:cubicBezTo>
                <a:cubicBezTo>
                  <a:pt x="119" y="127"/>
                  <a:pt x="119" y="127"/>
                  <a:pt x="119" y="127"/>
                </a:cubicBezTo>
                <a:cubicBezTo>
                  <a:pt x="118" y="126"/>
                  <a:pt x="117" y="126"/>
                  <a:pt x="116" y="125"/>
                </a:cubicBezTo>
                <a:cubicBezTo>
                  <a:pt x="115" y="125"/>
                  <a:pt x="115" y="125"/>
                  <a:pt x="115" y="125"/>
                </a:cubicBezTo>
                <a:cubicBezTo>
                  <a:pt x="115" y="124"/>
                  <a:pt x="115" y="123"/>
                  <a:pt x="116" y="124"/>
                </a:cubicBezTo>
                <a:cubicBezTo>
                  <a:pt x="116" y="124"/>
                  <a:pt x="116" y="124"/>
                  <a:pt x="116" y="124"/>
                </a:cubicBezTo>
                <a:cubicBezTo>
                  <a:pt x="118" y="123"/>
                  <a:pt x="119" y="122"/>
                  <a:pt x="121" y="123"/>
                </a:cubicBezTo>
                <a:cubicBezTo>
                  <a:pt x="121" y="123"/>
                  <a:pt x="121" y="122"/>
                  <a:pt x="121" y="122"/>
                </a:cubicBezTo>
                <a:cubicBezTo>
                  <a:pt x="121" y="121"/>
                  <a:pt x="121" y="120"/>
                  <a:pt x="121" y="119"/>
                </a:cubicBezTo>
                <a:cubicBezTo>
                  <a:pt x="120" y="119"/>
                  <a:pt x="119" y="119"/>
                  <a:pt x="119" y="119"/>
                </a:cubicBezTo>
                <a:cubicBezTo>
                  <a:pt x="119" y="119"/>
                  <a:pt x="118" y="118"/>
                  <a:pt x="118" y="118"/>
                </a:cubicBezTo>
                <a:cubicBezTo>
                  <a:pt x="118" y="118"/>
                  <a:pt x="118" y="118"/>
                  <a:pt x="119" y="117"/>
                </a:cubicBezTo>
                <a:cubicBezTo>
                  <a:pt x="119" y="117"/>
                  <a:pt x="120" y="117"/>
                  <a:pt x="120" y="117"/>
                </a:cubicBezTo>
                <a:cubicBezTo>
                  <a:pt x="123" y="117"/>
                  <a:pt x="123" y="117"/>
                  <a:pt x="123" y="115"/>
                </a:cubicBezTo>
                <a:cubicBezTo>
                  <a:pt x="124" y="113"/>
                  <a:pt x="127" y="110"/>
                  <a:pt x="128" y="109"/>
                </a:cubicBezTo>
                <a:cubicBezTo>
                  <a:pt x="129" y="109"/>
                  <a:pt x="129" y="108"/>
                  <a:pt x="129" y="108"/>
                </a:cubicBezTo>
                <a:cubicBezTo>
                  <a:pt x="129" y="107"/>
                  <a:pt x="130" y="106"/>
                  <a:pt x="131" y="106"/>
                </a:cubicBezTo>
                <a:cubicBezTo>
                  <a:pt x="133" y="106"/>
                  <a:pt x="134" y="106"/>
                  <a:pt x="132" y="104"/>
                </a:cubicBezTo>
                <a:cubicBezTo>
                  <a:pt x="132" y="104"/>
                  <a:pt x="133" y="102"/>
                  <a:pt x="133" y="101"/>
                </a:cubicBezTo>
                <a:cubicBezTo>
                  <a:pt x="134" y="100"/>
                  <a:pt x="134" y="99"/>
                  <a:pt x="133" y="97"/>
                </a:cubicBezTo>
                <a:cubicBezTo>
                  <a:pt x="133" y="97"/>
                  <a:pt x="134" y="97"/>
                  <a:pt x="134" y="97"/>
                </a:cubicBezTo>
                <a:cubicBezTo>
                  <a:pt x="135" y="97"/>
                  <a:pt x="135" y="96"/>
                  <a:pt x="135" y="95"/>
                </a:cubicBezTo>
                <a:cubicBezTo>
                  <a:pt x="134" y="95"/>
                  <a:pt x="134" y="96"/>
                  <a:pt x="134" y="96"/>
                </a:cubicBezTo>
                <a:cubicBezTo>
                  <a:pt x="133" y="96"/>
                  <a:pt x="133" y="96"/>
                  <a:pt x="132" y="95"/>
                </a:cubicBezTo>
                <a:cubicBezTo>
                  <a:pt x="132" y="95"/>
                  <a:pt x="132" y="94"/>
                  <a:pt x="132" y="94"/>
                </a:cubicBezTo>
                <a:cubicBezTo>
                  <a:pt x="133" y="94"/>
                  <a:pt x="134" y="93"/>
                  <a:pt x="133" y="92"/>
                </a:cubicBezTo>
                <a:cubicBezTo>
                  <a:pt x="132" y="92"/>
                  <a:pt x="130" y="92"/>
                  <a:pt x="130" y="92"/>
                </a:cubicBezTo>
                <a:cubicBezTo>
                  <a:pt x="130" y="94"/>
                  <a:pt x="127" y="95"/>
                  <a:pt x="127" y="97"/>
                </a:cubicBezTo>
                <a:cubicBezTo>
                  <a:pt x="127" y="98"/>
                  <a:pt x="127" y="99"/>
                  <a:pt x="126" y="100"/>
                </a:cubicBezTo>
                <a:cubicBezTo>
                  <a:pt x="126" y="101"/>
                  <a:pt x="125" y="102"/>
                  <a:pt x="124" y="101"/>
                </a:cubicBezTo>
                <a:cubicBezTo>
                  <a:pt x="124" y="101"/>
                  <a:pt x="123" y="101"/>
                  <a:pt x="122" y="102"/>
                </a:cubicBezTo>
                <a:cubicBezTo>
                  <a:pt x="121" y="103"/>
                  <a:pt x="120" y="104"/>
                  <a:pt x="118" y="104"/>
                </a:cubicBezTo>
                <a:cubicBezTo>
                  <a:pt x="117" y="103"/>
                  <a:pt x="117" y="104"/>
                  <a:pt x="118" y="105"/>
                </a:cubicBezTo>
                <a:cubicBezTo>
                  <a:pt x="118" y="106"/>
                  <a:pt x="119" y="107"/>
                  <a:pt x="118" y="107"/>
                </a:cubicBezTo>
                <a:cubicBezTo>
                  <a:pt x="117" y="108"/>
                  <a:pt x="116" y="110"/>
                  <a:pt x="115" y="111"/>
                </a:cubicBezTo>
                <a:cubicBezTo>
                  <a:pt x="114" y="111"/>
                  <a:pt x="112" y="111"/>
                  <a:pt x="111" y="111"/>
                </a:cubicBezTo>
                <a:cubicBezTo>
                  <a:pt x="110" y="111"/>
                  <a:pt x="110" y="110"/>
                  <a:pt x="110" y="110"/>
                </a:cubicBezTo>
                <a:cubicBezTo>
                  <a:pt x="110" y="109"/>
                  <a:pt x="110" y="108"/>
                  <a:pt x="110" y="107"/>
                </a:cubicBezTo>
                <a:cubicBezTo>
                  <a:pt x="110" y="107"/>
                  <a:pt x="110" y="107"/>
                  <a:pt x="110" y="106"/>
                </a:cubicBezTo>
                <a:cubicBezTo>
                  <a:pt x="111" y="107"/>
                  <a:pt x="111" y="107"/>
                  <a:pt x="111" y="107"/>
                </a:cubicBezTo>
                <a:cubicBezTo>
                  <a:pt x="111" y="108"/>
                  <a:pt x="111" y="109"/>
                  <a:pt x="112" y="110"/>
                </a:cubicBezTo>
                <a:cubicBezTo>
                  <a:pt x="112" y="110"/>
                  <a:pt x="113" y="110"/>
                  <a:pt x="113" y="110"/>
                </a:cubicBezTo>
                <a:cubicBezTo>
                  <a:pt x="113" y="109"/>
                  <a:pt x="114" y="109"/>
                  <a:pt x="113" y="108"/>
                </a:cubicBezTo>
                <a:cubicBezTo>
                  <a:pt x="113" y="107"/>
                  <a:pt x="113" y="107"/>
                  <a:pt x="114" y="106"/>
                </a:cubicBezTo>
                <a:cubicBezTo>
                  <a:pt x="116" y="105"/>
                  <a:pt x="115" y="103"/>
                  <a:pt x="114" y="102"/>
                </a:cubicBezTo>
                <a:cubicBezTo>
                  <a:pt x="114" y="101"/>
                  <a:pt x="114" y="101"/>
                  <a:pt x="114" y="101"/>
                </a:cubicBezTo>
                <a:cubicBezTo>
                  <a:pt x="115" y="100"/>
                  <a:pt x="115" y="100"/>
                  <a:pt x="116" y="100"/>
                </a:cubicBezTo>
                <a:cubicBezTo>
                  <a:pt x="118" y="102"/>
                  <a:pt x="119" y="102"/>
                  <a:pt x="121" y="100"/>
                </a:cubicBezTo>
                <a:cubicBezTo>
                  <a:pt x="121" y="99"/>
                  <a:pt x="121" y="99"/>
                  <a:pt x="121" y="98"/>
                </a:cubicBezTo>
                <a:cubicBezTo>
                  <a:pt x="122" y="98"/>
                  <a:pt x="122" y="98"/>
                  <a:pt x="122" y="97"/>
                </a:cubicBezTo>
                <a:cubicBezTo>
                  <a:pt x="122" y="97"/>
                  <a:pt x="121" y="96"/>
                  <a:pt x="120" y="96"/>
                </a:cubicBezTo>
                <a:cubicBezTo>
                  <a:pt x="119" y="96"/>
                  <a:pt x="119" y="95"/>
                  <a:pt x="119" y="95"/>
                </a:cubicBezTo>
                <a:cubicBezTo>
                  <a:pt x="119" y="94"/>
                  <a:pt x="119" y="93"/>
                  <a:pt x="119" y="92"/>
                </a:cubicBezTo>
                <a:cubicBezTo>
                  <a:pt x="118" y="92"/>
                  <a:pt x="118" y="92"/>
                  <a:pt x="117" y="91"/>
                </a:cubicBezTo>
                <a:cubicBezTo>
                  <a:pt x="117" y="92"/>
                  <a:pt x="116" y="92"/>
                  <a:pt x="116" y="93"/>
                </a:cubicBezTo>
                <a:cubicBezTo>
                  <a:pt x="116" y="93"/>
                  <a:pt x="116" y="94"/>
                  <a:pt x="116" y="94"/>
                </a:cubicBezTo>
                <a:cubicBezTo>
                  <a:pt x="118" y="96"/>
                  <a:pt x="115" y="97"/>
                  <a:pt x="116" y="98"/>
                </a:cubicBezTo>
                <a:cubicBezTo>
                  <a:pt x="115" y="98"/>
                  <a:pt x="115" y="98"/>
                  <a:pt x="115" y="98"/>
                </a:cubicBezTo>
                <a:cubicBezTo>
                  <a:pt x="115" y="97"/>
                  <a:pt x="115" y="96"/>
                  <a:pt x="113" y="96"/>
                </a:cubicBezTo>
                <a:cubicBezTo>
                  <a:pt x="113" y="96"/>
                  <a:pt x="113" y="93"/>
                  <a:pt x="112" y="95"/>
                </a:cubicBezTo>
                <a:cubicBezTo>
                  <a:pt x="111" y="95"/>
                  <a:pt x="111" y="94"/>
                  <a:pt x="111" y="94"/>
                </a:cubicBezTo>
                <a:cubicBezTo>
                  <a:pt x="111" y="90"/>
                  <a:pt x="111" y="87"/>
                  <a:pt x="112" y="83"/>
                </a:cubicBezTo>
                <a:cubicBezTo>
                  <a:pt x="112" y="82"/>
                  <a:pt x="114" y="83"/>
                  <a:pt x="114" y="81"/>
                </a:cubicBezTo>
                <a:cubicBezTo>
                  <a:pt x="114" y="80"/>
                  <a:pt x="116" y="78"/>
                  <a:pt x="113" y="78"/>
                </a:cubicBezTo>
                <a:cubicBezTo>
                  <a:pt x="111" y="78"/>
                  <a:pt x="112" y="76"/>
                  <a:pt x="112" y="76"/>
                </a:cubicBezTo>
                <a:cubicBezTo>
                  <a:pt x="114" y="75"/>
                  <a:pt x="114" y="72"/>
                  <a:pt x="114" y="70"/>
                </a:cubicBezTo>
                <a:cubicBezTo>
                  <a:pt x="114" y="68"/>
                  <a:pt x="115" y="66"/>
                  <a:pt x="113" y="64"/>
                </a:cubicBezTo>
                <a:cubicBezTo>
                  <a:pt x="113" y="63"/>
                  <a:pt x="113" y="63"/>
                  <a:pt x="113" y="62"/>
                </a:cubicBezTo>
                <a:cubicBezTo>
                  <a:pt x="115" y="61"/>
                  <a:pt x="115" y="60"/>
                  <a:pt x="115" y="58"/>
                </a:cubicBezTo>
                <a:cubicBezTo>
                  <a:pt x="115" y="57"/>
                  <a:pt x="115" y="55"/>
                  <a:pt x="113" y="55"/>
                </a:cubicBezTo>
                <a:cubicBezTo>
                  <a:pt x="113" y="54"/>
                  <a:pt x="113" y="52"/>
                  <a:pt x="113" y="51"/>
                </a:cubicBezTo>
                <a:cubicBezTo>
                  <a:pt x="113" y="50"/>
                  <a:pt x="113" y="50"/>
                  <a:pt x="114" y="50"/>
                </a:cubicBezTo>
                <a:cubicBezTo>
                  <a:pt x="114" y="50"/>
                  <a:pt x="115" y="50"/>
                  <a:pt x="115" y="50"/>
                </a:cubicBezTo>
                <a:cubicBezTo>
                  <a:pt x="115" y="52"/>
                  <a:pt x="116" y="52"/>
                  <a:pt x="117" y="52"/>
                </a:cubicBezTo>
                <a:cubicBezTo>
                  <a:pt x="117" y="52"/>
                  <a:pt x="117" y="52"/>
                  <a:pt x="117" y="52"/>
                </a:cubicBezTo>
                <a:cubicBezTo>
                  <a:pt x="119" y="55"/>
                  <a:pt x="119" y="55"/>
                  <a:pt x="117" y="56"/>
                </a:cubicBezTo>
                <a:cubicBezTo>
                  <a:pt x="115" y="57"/>
                  <a:pt x="116" y="58"/>
                  <a:pt x="116" y="59"/>
                </a:cubicBezTo>
                <a:cubicBezTo>
                  <a:pt x="116" y="59"/>
                  <a:pt x="117" y="59"/>
                  <a:pt x="117" y="58"/>
                </a:cubicBezTo>
                <a:cubicBezTo>
                  <a:pt x="118" y="59"/>
                  <a:pt x="118" y="60"/>
                  <a:pt x="118" y="60"/>
                </a:cubicBezTo>
                <a:cubicBezTo>
                  <a:pt x="118" y="60"/>
                  <a:pt x="119" y="60"/>
                  <a:pt x="119" y="60"/>
                </a:cubicBezTo>
                <a:cubicBezTo>
                  <a:pt x="119" y="59"/>
                  <a:pt x="118" y="58"/>
                  <a:pt x="120" y="59"/>
                </a:cubicBezTo>
                <a:cubicBezTo>
                  <a:pt x="120" y="60"/>
                  <a:pt x="122" y="59"/>
                  <a:pt x="122" y="60"/>
                </a:cubicBezTo>
                <a:cubicBezTo>
                  <a:pt x="122" y="61"/>
                  <a:pt x="122" y="61"/>
                  <a:pt x="122" y="61"/>
                </a:cubicBezTo>
                <a:cubicBezTo>
                  <a:pt x="122" y="61"/>
                  <a:pt x="122" y="61"/>
                  <a:pt x="122" y="60"/>
                </a:cubicBezTo>
                <a:cubicBezTo>
                  <a:pt x="123" y="59"/>
                  <a:pt x="123" y="57"/>
                  <a:pt x="122" y="56"/>
                </a:cubicBezTo>
                <a:cubicBezTo>
                  <a:pt x="122" y="55"/>
                  <a:pt x="123" y="54"/>
                  <a:pt x="123" y="53"/>
                </a:cubicBezTo>
                <a:cubicBezTo>
                  <a:pt x="124" y="52"/>
                  <a:pt x="124" y="52"/>
                  <a:pt x="125" y="52"/>
                </a:cubicBezTo>
                <a:cubicBezTo>
                  <a:pt x="126" y="52"/>
                  <a:pt x="125" y="53"/>
                  <a:pt x="125" y="53"/>
                </a:cubicBezTo>
                <a:cubicBezTo>
                  <a:pt x="124" y="55"/>
                  <a:pt x="125" y="56"/>
                  <a:pt x="126" y="56"/>
                </a:cubicBezTo>
                <a:cubicBezTo>
                  <a:pt x="127" y="57"/>
                  <a:pt x="127" y="57"/>
                  <a:pt x="128" y="57"/>
                </a:cubicBezTo>
                <a:cubicBezTo>
                  <a:pt x="128" y="58"/>
                  <a:pt x="128" y="58"/>
                  <a:pt x="129" y="58"/>
                </a:cubicBezTo>
                <a:cubicBezTo>
                  <a:pt x="129" y="58"/>
                  <a:pt x="129" y="57"/>
                  <a:pt x="129" y="57"/>
                </a:cubicBezTo>
                <a:cubicBezTo>
                  <a:pt x="129" y="55"/>
                  <a:pt x="129" y="54"/>
                  <a:pt x="131" y="52"/>
                </a:cubicBezTo>
                <a:cubicBezTo>
                  <a:pt x="132" y="51"/>
                  <a:pt x="131" y="50"/>
                  <a:pt x="129" y="50"/>
                </a:cubicBezTo>
                <a:cubicBezTo>
                  <a:pt x="129" y="50"/>
                  <a:pt x="128" y="50"/>
                  <a:pt x="127" y="50"/>
                </a:cubicBezTo>
                <a:cubicBezTo>
                  <a:pt x="127" y="50"/>
                  <a:pt x="127" y="49"/>
                  <a:pt x="126" y="49"/>
                </a:cubicBezTo>
                <a:cubicBezTo>
                  <a:pt x="126" y="49"/>
                  <a:pt x="127" y="49"/>
                  <a:pt x="127" y="49"/>
                </a:cubicBezTo>
                <a:cubicBezTo>
                  <a:pt x="128" y="47"/>
                  <a:pt x="131" y="47"/>
                  <a:pt x="132" y="49"/>
                </a:cubicBezTo>
                <a:cubicBezTo>
                  <a:pt x="133" y="50"/>
                  <a:pt x="133" y="50"/>
                  <a:pt x="133" y="49"/>
                </a:cubicBezTo>
                <a:cubicBezTo>
                  <a:pt x="134" y="48"/>
                  <a:pt x="134" y="48"/>
                  <a:pt x="134" y="47"/>
                </a:cubicBezTo>
                <a:cubicBezTo>
                  <a:pt x="133" y="46"/>
                  <a:pt x="132" y="46"/>
                  <a:pt x="131" y="46"/>
                </a:cubicBezTo>
                <a:cubicBezTo>
                  <a:pt x="131" y="45"/>
                  <a:pt x="129" y="44"/>
                  <a:pt x="132" y="44"/>
                </a:cubicBezTo>
                <a:cubicBezTo>
                  <a:pt x="132" y="44"/>
                  <a:pt x="132" y="43"/>
                  <a:pt x="131" y="43"/>
                </a:cubicBezTo>
                <a:cubicBezTo>
                  <a:pt x="131" y="43"/>
                  <a:pt x="130" y="42"/>
                  <a:pt x="130" y="42"/>
                </a:cubicBezTo>
                <a:cubicBezTo>
                  <a:pt x="128" y="41"/>
                  <a:pt x="126" y="41"/>
                  <a:pt x="124" y="40"/>
                </a:cubicBezTo>
                <a:cubicBezTo>
                  <a:pt x="122" y="40"/>
                  <a:pt x="119" y="39"/>
                  <a:pt x="118" y="42"/>
                </a:cubicBezTo>
                <a:cubicBezTo>
                  <a:pt x="118" y="43"/>
                  <a:pt x="116" y="43"/>
                  <a:pt x="115" y="43"/>
                </a:cubicBezTo>
                <a:cubicBezTo>
                  <a:pt x="115" y="42"/>
                  <a:pt x="114" y="41"/>
                  <a:pt x="113" y="41"/>
                </a:cubicBezTo>
                <a:cubicBezTo>
                  <a:pt x="113" y="40"/>
                  <a:pt x="113" y="40"/>
                  <a:pt x="113" y="40"/>
                </a:cubicBezTo>
                <a:cubicBezTo>
                  <a:pt x="114" y="38"/>
                  <a:pt x="112" y="36"/>
                  <a:pt x="112" y="33"/>
                </a:cubicBezTo>
                <a:cubicBezTo>
                  <a:pt x="112" y="33"/>
                  <a:pt x="112" y="33"/>
                  <a:pt x="112" y="32"/>
                </a:cubicBezTo>
                <a:cubicBezTo>
                  <a:pt x="113" y="31"/>
                  <a:pt x="113" y="30"/>
                  <a:pt x="112" y="29"/>
                </a:cubicBezTo>
                <a:cubicBezTo>
                  <a:pt x="110" y="27"/>
                  <a:pt x="109" y="25"/>
                  <a:pt x="108" y="22"/>
                </a:cubicBezTo>
                <a:cubicBezTo>
                  <a:pt x="108" y="21"/>
                  <a:pt x="108" y="21"/>
                  <a:pt x="108" y="21"/>
                </a:cubicBezTo>
                <a:cubicBezTo>
                  <a:pt x="107" y="21"/>
                  <a:pt x="107" y="21"/>
                  <a:pt x="107" y="22"/>
                </a:cubicBezTo>
                <a:cubicBezTo>
                  <a:pt x="107" y="22"/>
                  <a:pt x="107" y="23"/>
                  <a:pt x="107" y="24"/>
                </a:cubicBezTo>
                <a:cubicBezTo>
                  <a:pt x="106" y="23"/>
                  <a:pt x="105" y="22"/>
                  <a:pt x="106" y="21"/>
                </a:cubicBezTo>
                <a:cubicBezTo>
                  <a:pt x="106" y="18"/>
                  <a:pt x="108" y="16"/>
                  <a:pt x="110" y="14"/>
                </a:cubicBezTo>
                <a:cubicBezTo>
                  <a:pt x="111" y="13"/>
                  <a:pt x="113" y="13"/>
                  <a:pt x="113" y="13"/>
                </a:cubicBezTo>
                <a:cubicBezTo>
                  <a:pt x="115" y="14"/>
                  <a:pt x="115" y="14"/>
                  <a:pt x="115" y="13"/>
                </a:cubicBezTo>
                <a:cubicBezTo>
                  <a:pt x="115" y="12"/>
                  <a:pt x="116" y="12"/>
                  <a:pt x="116" y="12"/>
                </a:cubicBezTo>
                <a:cubicBezTo>
                  <a:pt x="118" y="13"/>
                  <a:pt x="119" y="15"/>
                  <a:pt x="121" y="13"/>
                </a:cubicBezTo>
                <a:cubicBezTo>
                  <a:pt x="121" y="13"/>
                  <a:pt x="123" y="15"/>
                  <a:pt x="123" y="15"/>
                </a:cubicBezTo>
                <a:cubicBezTo>
                  <a:pt x="124" y="14"/>
                  <a:pt x="125" y="15"/>
                  <a:pt x="127" y="15"/>
                </a:cubicBezTo>
                <a:cubicBezTo>
                  <a:pt x="129" y="15"/>
                  <a:pt x="131" y="16"/>
                  <a:pt x="132" y="17"/>
                </a:cubicBezTo>
                <a:cubicBezTo>
                  <a:pt x="132" y="18"/>
                  <a:pt x="133" y="18"/>
                  <a:pt x="133" y="18"/>
                </a:cubicBezTo>
                <a:cubicBezTo>
                  <a:pt x="135" y="17"/>
                  <a:pt x="137" y="16"/>
                  <a:pt x="137" y="13"/>
                </a:cubicBezTo>
                <a:cubicBezTo>
                  <a:pt x="137" y="12"/>
                  <a:pt x="138" y="10"/>
                  <a:pt x="139" y="9"/>
                </a:cubicBezTo>
                <a:cubicBezTo>
                  <a:pt x="140" y="7"/>
                  <a:pt x="142" y="7"/>
                  <a:pt x="144" y="8"/>
                </a:cubicBezTo>
                <a:cubicBezTo>
                  <a:pt x="144" y="8"/>
                  <a:pt x="144" y="9"/>
                  <a:pt x="144" y="9"/>
                </a:cubicBezTo>
                <a:cubicBezTo>
                  <a:pt x="144" y="9"/>
                  <a:pt x="144" y="9"/>
                  <a:pt x="143" y="9"/>
                </a:cubicBezTo>
                <a:cubicBezTo>
                  <a:pt x="143" y="9"/>
                  <a:pt x="142" y="10"/>
                  <a:pt x="142" y="10"/>
                </a:cubicBezTo>
                <a:cubicBezTo>
                  <a:pt x="142" y="10"/>
                  <a:pt x="143" y="10"/>
                  <a:pt x="143" y="10"/>
                </a:cubicBezTo>
                <a:cubicBezTo>
                  <a:pt x="144" y="11"/>
                  <a:pt x="144" y="12"/>
                  <a:pt x="144" y="12"/>
                </a:cubicBezTo>
                <a:cubicBezTo>
                  <a:pt x="145" y="13"/>
                  <a:pt x="145" y="14"/>
                  <a:pt x="147" y="13"/>
                </a:cubicBezTo>
                <a:cubicBezTo>
                  <a:pt x="147" y="13"/>
                  <a:pt x="147" y="13"/>
                  <a:pt x="147" y="13"/>
                </a:cubicBezTo>
                <a:cubicBezTo>
                  <a:pt x="149" y="14"/>
                  <a:pt x="150" y="14"/>
                  <a:pt x="151" y="15"/>
                </a:cubicBezTo>
                <a:cubicBezTo>
                  <a:pt x="152" y="12"/>
                  <a:pt x="156" y="12"/>
                  <a:pt x="158" y="10"/>
                </a:cubicBezTo>
                <a:cubicBezTo>
                  <a:pt x="158" y="9"/>
                  <a:pt x="158" y="9"/>
                  <a:pt x="158" y="9"/>
                </a:cubicBezTo>
                <a:cubicBezTo>
                  <a:pt x="159" y="9"/>
                  <a:pt x="160" y="9"/>
                  <a:pt x="160" y="9"/>
                </a:cubicBezTo>
                <a:cubicBezTo>
                  <a:pt x="160" y="11"/>
                  <a:pt x="161" y="11"/>
                  <a:pt x="162" y="10"/>
                </a:cubicBezTo>
                <a:cubicBezTo>
                  <a:pt x="162" y="9"/>
                  <a:pt x="162" y="9"/>
                  <a:pt x="163" y="9"/>
                </a:cubicBezTo>
                <a:cubicBezTo>
                  <a:pt x="166" y="12"/>
                  <a:pt x="168" y="9"/>
                  <a:pt x="171" y="8"/>
                </a:cubicBezTo>
                <a:cubicBezTo>
                  <a:pt x="173" y="7"/>
                  <a:pt x="172" y="8"/>
                  <a:pt x="172" y="9"/>
                </a:cubicBezTo>
                <a:cubicBezTo>
                  <a:pt x="172" y="9"/>
                  <a:pt x="173" y="9"/>
                  <a:pt x="173" y="9"/>
                </a:cubicBezTo>
                <a:cubicBezTo>
                  <a:pt x="173" y="9"/>
                  <a:pt x="173" y="8"/>
                  <a:pt x="174" y="8"/>
                </a:cubicBezTo>
                <a:cubicBezTo>
                  <a:pt x="176" y="7"/>
                  <a:pt x="177" y="7"/>
                  <a:pt x="179" y="7"/>
                </a:cubicBezTo>
                <a:cubicBezTo>
                  <a:pt x="181" y="6"/>
                  <a:pt x="183" y="6"/>
                  <a:pt x="185" y="6"/>
                </a:cubicBezTo>
                <a:cubicBezTo>
                  <a:pt x="186" y="7"/>
                  <a:pt x="188" y="7"/>
                  <a:pt x="189" y="5"/>
                </a:cubicBezTo>
                <a:cubicBezTo>
                  <a:pt x="189" y="4"/>
                  <a:pt x="191" y="5"/>
                  <a:pt x="192" y="5"/>
                </a:cubicBezTo>
                <a:cubicBezTo>
                  <a:pt x="194" y="6"/>
                  <a:pt x="195" y="8"/>
                  <a:pt x="198" y="7"/>
                </a:cubicBezTo>
                <a:cubicBezTo>
                  <a:pt x="199" y="10"/>
                  <a:pt x="201" y="7"/>
                  <a:pt x="203" y="7"/>
                </a:cubicBezTo>
                <a:cubicBezTo>
                  <a:pt x="203" y="7"/>
                  <a:pt x="204" y="6"/>
                  <a:pt x="204" y="6"/>
                </a:cubicBezTo>
                <a:cubicBezTo>
                  <a:pt x="205" y="5"/>
                  <a:pt x="205" y="3"/>
                  <a:pt x="205" y="2"/>
                </a:cubicBezTo>
                <a:cubicBezTo>
                  <a:pt x="205" y="1"/>
                  <a:pt x="205" y="0"/>
                  <a:pt x="206" y="0"/>
                </a:cubicBezTo>
                <a:cubicBezTo>
                  <a:pt x="207" y="0"/>
                  <a:pt x="208" y="0"/>
                  <a:pt x="209" y="0"/>
                </a:cubicBezTo>
                <a:cubicBezTo>
                  <a:pt x="210" y="1"/>
                  <a:pt x="210" y="2"/>
                  <a:pt x="212" y="1"/>
                </a:cubicBezTo>
                <a:cubicBezTo>
                  <a:pt x="212" y="1"/>
                  <a:pt x="213" y="1"/>
                  <a:pt x="213" y="2"/>
                </a:cubicBezTo>
                <a:cubicBezTo>
                  <a:pt x="216" y="4"/>
                  <a:pt x="220" y="4"/>
                  <a:pt x="222" y="2"/>
                </a:cubicBezTo>
                <a:cubicBezTo>
                  <a:pt x="222" y="2"/>
                  <a:pt x="223" y="1"/>
                  <a:pt x="223" y="1"/>
                </a:cubicBezTo>
                <a:cubicBezTo>
                  <a:pt x="223" y="1"/>
                  <a:pt x="223" y="2"/>
                  <a:pt x="224" y="3"/>
                </a:cubicBezTo>
                <a:cubicBezTo>
                  <a:pt x="225" y="3"/>
                  <a:pt x="225" y="4"/>
                  <a:pt x="226" y="4"/>
                </a:cubicBezTo>
                <a:cubicBezTo>
                  <a:pt x="227" y="4"/>
                  <a:pt x="227" y="5"/>
                  <a:pt x="228" y="4"/>
                </a:cubicBezTo>
                <a:cubicBezTo>
                  <a:pt x="229" y="3"/>
                  <a:pt x="231" y="3"/>
                  <a:pt x="233" y="5"/>
                </a:cubicBezTo>
                <a:cubicBezTo>
                  <a:pt x="233" y="5"/>
                  <a:pt x="233" y="4"/>
                  <a:pt x="234" y="5"/>
                </a:cubicBezTo>
                <a:cubicBezTo>
                  <a:pt x="235" y="5"/>
                  <a:pt x="236" y="4"/>
                  <a:pt x="237" y="4"/>
                </a:cubicBezTo>
                <a:cubicBezTo>
                  <a:pt x="238" y="5"/>
                  <a:pt x="239" y="5"/>
                  <a:pt x="240" y="6"/>
                </a:cubicBezTo>
                <a:cubicBezTo>
                  <a:pt x="241" y="6"/>
                  <a:pt x="242" y="6"/>
                  <a:pt x="242" y="7"/>
                </a:cubicBezTo>
                <a:cubicBezTo>
                  <a:pt x="243" y="9"/>
                  <a:pt x="245" y="8"/>
                  <a:pt x="246" y="7"/>
                </a:cubicBezTo>
                <a:cubicBezTo>
                  <a:pt x="247" y="6"/>
                  <a:pt x="248" y="6"/>
                  <a:pt x="248" y="8"/>
                </a:cubicBezTo>
                <a:cubicBezTo>
                  <a:pt x="248" y="10"/>
                  <a:pt x="248" y="13"/>
                  <a:pt x="249" y="15"/>
                </a:cubicBezTo>
                <a:cubicBezTo>
                  <a:pt x="250" y="17"/>
                  <a:pt x="249" y="20"/>
                  <a:pt x="251" y="21"/>
                </a:cubicBezTo>
                <a:cubicBezTo>
                  <a:pt x="251" y="24"/>
                  <a:pt x="253" y="27"/>
                  <a:pt x="249" y="30"/>
                </a:cubicBezTo>
                <a:cubicBezTo>
                  <a:pt x="249" y="30"/>
                  <a:pt x="249" y="30"/>
                  <a:pt x="249" y="31"/>
                </a:cubicBezTo>
                <a:cubicBezTo>
                  <a:pt x="250" y="34"/>
                  <a:pt x="247" y="37"/>
                  <a:pt x="247" y="41"/>
                </a:cubicBezTo>
                <a:cubicBezTo>
                  <a:pt x="246" y="42"/>
                  <a:pt x="246" y="43"/>
                  <a:pt x="247" y="43"/>
                </a:cubicBezTo>
                <a:cubicBezTo>
                  <a:pt x="248" y="44"/>
                  <a:pt x="250" y="45"/>
                  <a:pt x="247" y="46"/>
                </a:cubicBezTo>
                <a:cubicBezTo>
                  <a:pt x="247" y="46"/>
                  <a:pt x="246" y="47"/>
                  <a:pt x="246" y="47"/>
                </a:cubicBezTo>
                <a:cubicBezTo>
                  <a:pt x="246" y="52"/>
                  <a:pt x="247" y="56"/>
                  <a:pt x="249" y="59"/>
                </a:cubicBezTo>
                <a:cubicBezTo>
                  <a:pt x="250" y="62"/>
                  <a:pt x="250" y="62"/>
                  <a:pt x="248" y="63"/>
                </a:cubicBezTo>
                <a:cubicBezTo>
                  <a:pt x="248" y="63"/>
                  <a:pt x="248" y="64"/>
                  <a:pt x="247" y="64"/>
                </a:cubicBezTo>
                <a:cubicBezTo>
                  <a:pt x="248" y="64"/>
                  <a:pt x="248" y="64"/>
                  <a:pt x="248" y="64"/>
                </a:cubicBezTo>
                <a:cubicBezTo>
                  <a:pt x="249" y="65"/>
                  <a:pt x="250" y="67"/>
                  <a:pt x="249" y="68"/>
                </a:cubicBezTo>
                <a:cubicBezTo>
                  <a:pt x="249" y="69"/>
                  <a:pt x="248" y="70"/>
                  <a:pt x="248" y="70"/>
                </a:cubicBezTo>
                <a:cubicBezTo>
                  <a:pt x="250" y="72"/>
                  <a:pt x="248" y="73"/>
                  <a:pt x="248" y="74"/>
                </a:cubicBezTo>
                <a:cubicBezTo>
                  <a:pt x="248" y="75"/>
                  <a:pt x="248" y="77"/>
                  <a:pt x="247" y="78"/>
                </a:cubicBezTo>
                <a:cubicBezTo>
                  <a:pt x="246" y="79"/>
                  <a:pt x="249" y="81"/>
                  <a:pt x="246" y="82"/>
                </a:cubicBezTo>
                <a:cubicBezTo>
                  <a:pt x="247" y="82"/>
                  <a:pt x="247" y="83"/>
                  <a:pt x="248" y="83"/>
                </a:cubicBezTo>
                <a:cubicBezTo>
                  <a:pt x="248" y="83"/>
                  <a:pt x="249" y="81"/>
                  <a:pt x="249" y="83"/>
                </a:cubicBezTo>
                <a:cubicBezTo>
                  <a:pt x="249" y="84"/>
                  <a:pt x="248" y="84"/>
                  <a:pt x="248" y="84"/>
                </a:cubicBezTo>
                <a:cubicBezTo>
                  <a:pt x="246" y="84"/>
                  <a:pt x="246" y="85"/>
                  <a:pt x="246" y="86"/>
                </a:cubicBezTo>
                <a:cubicBezTo>
                  <a:pt x="248" y="87"/>
                  <a:pt x="247" y="88"/>
                  <a:pt x="247" y="89"/>
                </a:cubicBezTo>
                <a:cubicBezTo>
                  <a:pt x="247" y="91"/>
                  <a:pt x="247" y="92"/>
                  <a:pt x="249" y="93"/>
                </a:cubicBezTo>
                <a:cubicBezTo>
                  <a:pt x="250" y="94"/>
                  <a:pt x="249" y="95"/>
                  <a:pt x="248" y="97"/>
                </a:cubicBezTo>
                <a:cubicBezTo>
                  <a:pt x="247" y="97"/>
                  <a:pt x="247" y="98"/>
                  <a:pt x="247" y="98"/>
                </a:cubicBezTo>
                <a:cubicBezTo>
                  <a:pt x="248" y="99"/>
                  <a:pt x="249" y="100"/>
                  <a:pt x="249" y="101"/>
                </a:cubicBezTo>
                <a:cubicBezTo>
                  <a:pt x="249" y="101"/>
                  <a:pt x="250" y="101"/>
                  <a:pt x="250" y="101"/>
                </a:cubicBezTo>
                <a:cubicBezTo>
                  <a:pt x="250" y="101"/>
                  <a:pt x="250" y="101"/>
                  <a:pt x="250" y="101"/>
                </a:cubicBezTo>
                <a:cubicBezTo>
                  <a:pt x="250" y="94"/>
                  <a:pt x="250" y="94"/>
                  <a:pt x="250" y="94"/>
                </a:cubicBezTo>
                <a:cubicBezTo>
                  <a:pt x="250" y="91"/>
                  <a:pt x="250" y="88"/>
                  <a:pt x="251" y="84"/>
                </a:cubicBezTo>
                <a:cubicBezTo>
                  <a:pt x="251" y="83"/>
                  <a:pt x="249" y="82"/>
                  <a:pt x="251" y="81"/>
                </a:cubicBezTo>
                <a:cubicBezTo>
                  <a:pt x="251" y="81"/>
                  <a:pt x="251" y="80"/>
                  <a:pt x="252" y="80"/>
                </a:cubicBezTo>
                <a:cubicBezTo>
                  <a:pt x="252" y="80"/>
                  <a:pt x="252" y="81"/>
                  <a:pt x="252" y="81"/>
                </a:cubicBezTo>
                <a:cubicBezTo>
                  <a:pt x="252" y="84"/>
                  <a:pt x="253" y="86"/>
                  <a:pt x="251" y="89"/>
                </a:cubicBezTo>
                <a:cubicBezTo>
                  <a:pt x="251" y="89"/>
                  <a:pt x="251" y="90"/>
                  <a:pt x="252" y="90"/>
                </a:cubicBezTo>
                <a:cubicBezTo>
                  <a:pt x="253" y="93"/>
                  <a:pt x="254" y="96"/>
                  <a:pt x="253" y="99"/>
                </a:cubicBezTo>
                <a:cubicBezTo>
                  <a:pt x="252" y="100"/>
                  <a:pt x="253" y="101"/>
                  <a:pt x="253" y="101"/>
                </a:cubicBezTo>
                <a:cubicBezTo>
                  <a:pt x="253" y="102"/>
                  <a:pt x="252" y="103"/>
                  <a:pt x="252" y="104"/>
                </a:cubicBezTo>
                <a:cubicBezTo>
                  <a:pt x="252" y="105"/>
                  <a:pt x="252" y="106"/>
                  <a:pt x="252" y="107"/>
                </a:cubicBezTo>
                <a:cubicBezTo>
                  <a:pt x="252" y="108"/>
                  <a:pt x="252" y="109"/>
                  <a:pt x="252" y="110"/>
                </a:cubicBezTo>
                <a:cubicBezTo>
                  <a:pt x="251" y="111"/>
                  <a:pt x="253" y="112"/>
                  <a:pt x="252" y="113"/>
                </a:cubicBezTo>
                <a:cubicBezTo>
                  <a:pt x="252" y="114"/>
                  <a:pt x="251" y="116"/>
                  <a:pt x="251" y="117"/>
                </a:cubicBezTo>
                <a:cubicBezTo>
                  <a:pt x="251" y="119"/>
                  <a:pt x="250" y="120"/>
                  <a:pt x="251" y="122"/>
                </a:cubicBezTo>
                <a:cubicBezTo>
                  <a:pt x="252" y="122"/>
                  <a:pt x="250" y="124"/>
                  <a:pt x="250" y="124"/>
                </a:cubicBezTo>
                <a:cubicBezTo>
                  <a:pt x="251" y="129"/>
                  <a:pt x="249" y="133"/>
                  <a:pt x="249" y="138"/>
                </a:cubicBezTo>
                <a:cubicBezTo>
                  <a:pt x="249" y="140"/>
                  <a:pt x="250" y="141"/>
                  <a:pt x="252" y="140"/>
                </a:cubicBezTo>
                <a:cubicBezTo>
                  <a:pt x="252" y="139"/>
                  <a:pt x="253" y="139"/>
                  <a:pt x="254" y="139"/>
                </a:cubicBezTo>
                <a:cubicBezTo>
                  <a:pt x="261" y="139"/>
                  <a:pt x="268" y="137"/>
                  <a:pt x="275" y="138"/>
                </a:cubicBezTo>
                <a:cubicBezTo>
                  <a:pt x="277" y="138"/>
                  <a:pt x="278" y="138"/>
                  <a:pt x="279" y="137"/>
                </a:cubicBezTo>
                <a:cubicBezTo>
                  <a:pt x="280" y="136"/>
                  <a:pt x="281" y="136"/>
                  <a:pt x="282" y="136"/>
                </a:cubicBezTo>
                <a:cubicBezTo>
                  <a:pt x="285" y="136"/>
                  <a:pt x="287" y="136"/>
                  <a:pt x="289" y="136"/>
                </a:cubicBezTo>
                <a:cubicBezTo>
                  <a:pt x="290" y="136"/>
                  <a:pt x="291" y="136"/>
                  <a:pt x="291" y="136"/>
                </a:cubicBezTo>
                <a:cubicBezTo>
                  <a:pt x="290" y="137"/>
                  <a:pt x="290" y="138"/>
                  <a:pt x="289" y="138"/>
                </a:cubicBezTo>
                <a:cubicBezTo>
                  <a:pt x="289" y="138"/>
                  <a:pt x="288" y="138"/>
                  <a:pt x="287" y="138"/>
                </a:cubicBezTo>
                <a:cubicBezTo>
                  <a:pt x="284" y="137"/>
                  <a:pt x="280" y="139"/>
                  <a:pt x="276" y="139"/>
                </a:cubicBezTo>
                <a:cubicBezTo>
                  <a:pt x="276" y="139"/>
                  <a:pt x="275" y="140"/>
                  <a:pt x="275" y="140"/>
                </a:cubicBezTo>
                <a:cubicBezTo>
                  <a:pt x="274" y="141"/>
                  <a:pt x="274" y="142"/>
                  <a:pt x="273" y="142"/>
                </a:cubicBezTo>
                <a:cubicBezTo>
                  <a:pt x="274" y="143"/>
                  <a:pt x="274" y="143"/>
                  <a:pt x="275" y="143"/>
                </a:cubicBezTo>
                <a:cubicBezTo>
                  <a:pt x="275" y="143"/>
                  <a:pt x="276" y="143"/>
                  <a:pt x="276" y="143"/>
                </a:cubicBezTo>
                <a:cubicBezTo>
                  <a:pt x="276" y="144"/>
                  <a:pt x="273" y="143"/>
                  <a:pt x="275" y="145"/>
                </a:cubicBezTo>
                <a:cubicBezTo>
                  <a:pt x="275" y="145"/>
                  <a:pt x="276" y="145"/>
                  <a:pt x="277" y="146"/>
                </a:cubicBezTo>
                <a:cubicBezTo>
                  <a:pt x="277" y="146"/>
                  <a:pt x="276" y="147"/>
                  <a:pt x="276" y="147"/>
                </a:cubicBezTo>
                <a:cubicBezTo>
                  <a:pt x="274" y="147"/>
                  <a:pt x="272" y="148"/>
                  <a:pt x="269" y="149"/>
                </a:cubicBezTo>
                <a:cubicBezTo>
                  <a:pt x="269" y="149"/>
                  <a:pt x="269" y="149"/>
                  <a:pt x="269" y="149"/>
                </a:cubicBezTo>
                <a:cubicBezTo>
                  <a:pt x="269" y="149"/>
                  <a:pt x="269" y="150"/>
                  <a:pt x="269" y="149"/>
                </a:cubicBezTo>
                <a:cubicBezTo>
                  <a:pt x="271" y="149"/>
                  <a:pt x="272" y="150"/>
                  <a:pt x="273" y="149"/>
                </a:cubicBezTo>
                <a:cubicBezTo>
                  <a:pt x="277" y="149"/>
                  <a:pt x="281" y="149"/>
                  <a:pt x="285" y="149"/>
                </a:cubicBezTo>
                <a:cubicBezTo>
                  <a:pt x="286" y="149"/>
                  <a:pt x="286" y="150"/>
                  <a:pt x="287" y="150"/>
                </a:cubicBezTo>
                <a:cubicBezTo>
                  <a:pt x="285" y="150"/>
                  <a:pt x="283" y="151"/>
                  <a:pt x="281" y="150"/>
                </a:cubicBezTo>
                <a:cubicBezTo>
                  <a:pt x="280" y="149"/>
                  <a:pt x="278" y="150"/>
                  <a:pt x="276" y="151"/>
                </a:cubicBezTo>
                <a:cubicBezTo>
                  <a:pt x="276" y="151"/>
                  <a:pt x="276" y="151"/>
                  <a:pt x="276" y="151"/>
                </a:cubicBezTo>
                <a:cubicBezTo>
                  <a:pt x="276" y="151"/>
                  <a:pt x="277" y="151"/>
                  <a:pt x="277" y="151"/>
                </a:cubicBezTo>
                <a:cubicBezTo>
                  <a:pt x="278" y="151"/>
                  <a:pt x="279" y="151"/>
                  <a:pt x="279" y="153"/>
                </a:cubicBezTo>
                <a:cubicBezTo>
                  <a:pt x="279" y="154"/>
                  <a:pt x="280" y="154"/>
                  <a:pt x="280" y="154"/>
                </a:cubicBezTo>
                <a:cubicBezTo>
                  <a:pt x="281" y="154"/>
                  <a:pt x="282" y="154"/>
                  <a:pt x="283" y="154"/>
                </a:cubicBezTo>
                <a:cubicBezTo>
                  <a:pt x="285" y="152"/>
                  <a:pt x="285" y="155"/>
                  <a:pt x="287" y="155"/>
                </a:cubicBezTo>
                <a:cubicBezTo>
                  <a:pt x="286" y="155"/>
                  <a:pt x="286" y="156"/>
                  <a:pt x="286" y="156"/>
                </a:cubicBezTo>
                <a:cubicBezTo>
                  <a:pt x="285" y="156"/>
                  <a:pt x="285" y="157"/>
                  <a:pt x="284" y="158"/>
                </a:cubicBezTo>
                <a:cubicBezTo>
                  <a:pt x="284" y="159"/>
                  <a:pt x="285" y="160"/>
                  <a:pt x="285" y="160"/>
                </a:cubicBezTo>
                <a:cubicBezTo>
                  <a:pt x="286" y="158"/>
                  <a:pt x="287" y="161"/>
                  <a:pt x="288" y="159"/>
                </a:cubicBezTo>
                <a:cubicBezTo>
                  <a:pt x="288" y="158"/>
                  <a:pt x="290" y="160"/>
                  <a:pt x="290" y="160"/>
                </a:cubicBezTo>
                <a:cubicBezTo>
                  <a:pt x="291" y="159"/>
                  <a:pt x="292" y="159"/>
                  <a:pt x="293" y="159"/>
                </a:cubicBezTo>
                <a:cubicBezTo>
                  <a:pt x="294" y="159"/>
                  <a:pt x="294" y="159"/>
                  <a:pt x="294" y="159"/>
                </a:cubicBezTo>
                <a:cubicBezTo>
                  <a:pt x="295" y="158"/>
                  <a:pt x="295" y="158"/>
                  <a:pt x="295" y="158"/>
                </a:cubicBezTo>
                <a:cubicBezTo>
                  <a:pt x="295" y="157"/>
                  <a:pt x="295" y="157"/>
                  <a:pt x="294" y="157"/>
                </a:cubicBezTo>
                <a:cubicBezTo>
                  <a:pt x="294" y="157"/>
                  <a:pt x="293" y="157"/>
                  <a:pt x="292" y="157"/>
                </a:cubicBezTo>
                <a:cubicBezTo>
                  <a:pt x="292" y="157"/>
                  <a:pt x="292" y="157"/>
                  <a:pt x="292" y="157"/>
                </a:cubicBezTo>
                <a:cubicBezTo>
                  <a:pt x="292" y="156"/>
                  <a:pt x="292" y="156"/>
                  <a:pt x="292" y="156"/>
                </a:cubicBezTo>
                <a:cubicBezTo>
                  <a:pt x="294" y="156"/>
                  <a:pt x="295" y="156"/>
                  <a:pt x="296" y="155"/>
                </a:cubicBezTo>
                <a:cubicBezTo>
                  <a:pt x="296" y="155"/>
                  <a:pt x="297" y="156"/>
                  <a:pt x="297" y="157"/>
                </a:cubicBezTo>
                <a:cubicBezTo>
                  <a:pt x="297" y="157"/>
                  <a:pt x="295" y="158"/>
                  <a:pt x="297" y="158"/>
                </a:cubicBezTo>
                <a:cubicBezTo>
                  <a:pt x="301" y="158"/>
                  <a:pt x="304" y="158"/>
                  <a:pt x="307" y="157"/>
                </a:cubicBezTo>
                <a:cubicBezTo>
                  <a:pt x="307" y="157"/>
                  <a:pt x="308" y="157"/>
                  <a:pt x="308" y="157"/>
                </a:cubicBezTo>
                <a:cubicBezTo>
                  <a:pt x="308" y="157"/>
                  <a:pt x="307" y="156"/>
                  <a:pt x="307" y="156"/>
                </a:cubicBezTo>
                <a:cubicBezTo>
                  <a:pt x="307" y="156"/>
                  <a:pt x="306" y="156"/>
                  <a:pt x="306" y="156"/>
                </a:cubicBezTo>
                <a:cubicBezTo>
                  <a:pt x="305" y="155"/>
                  <a:pt x="305" y="155"/>
                  <a:pt x="305" y="155"/>
                </a:cubicBezTo>
                <a:cubicBezTo>
                  <a:pt x="305" y="154"/>
                  <a:pt x="306" y="154"/>
                  <a:pt x="306" y="154"/>
                </a:cubicBezTo>
                <a:cubicBezTo>
                  <a:pt x="307" y="155"/>
                  <a:pt x="308" y="154"/>
                  <a:pt x="308" y="152"/>
                </a:cubicBezTo>
                <a:cubicBezTo>
                  <a:pt x="308" y="152"/>
                  <a:pt x="308" y="152"/>
                  <a:pt x="308" y="152"/>
                </a:cubicBezTo>
                <a:cubicBezTo>
                  <a:pt x="308" y="151"/>
                  <a:pt x="309" y="151"/>
                  <a:pt x="309" y="150"/>
                </a:cubicBezTo>
                <a:cubicBezTo>
                  <a:pt x="309" y="151"/>
                  <a:pt x="310" y="152"/>
                  <a:pt x="310" y="152"/>
                </a:cubicBezTo>
                <a:cubicBezTo>
                  <a:pt x="309" y="153"/>
                  <a:pt x="308" y="153"/>
                  <a:pt x="310" y="153"/>
                </a:cubicBezTo>
                <a:cubicBezTo>
                  <a:pt x="311" y="153"/>
                  <a:pt x="312" y="153"/>
                  <a:pt x="313" y="153"/>
                </a:cubicBezTo>
                <a:cubicBezTo>
                  <a:pt x="315" y="153"/>
                  <a:pt x="316" y="154"/>
                  <a:pt x="318" y="155"/>
                </a:cubicBezTo>
                <a:cubicBezTo>
                  <a:pt x="318" y="155"/>
                  <a:pt x="319" y="155"/>
                  <a:pt x="319" y="155"/>
                </a:cubicBezTo>
                <a:cubicBezTo>
                  <a:pt x="319" y="154"/>
                  <a:pt x="319" y="154"/>
                  <a:pt x="319" y="153"/>
                </a:cubicBezTo>
                <a:cubicBezTo>
                  <a:pt x="318" y="153"/>
                  <a:pt x="318" y="153"/>
                  <a:pt x="317" y="153"/>
                </a:cubicBezTo>
                <a:cubicBezTo>
                  <a:pt x="318" y="153"/>
                  <a:pt x="318" y="152"/>
                  <a:pt x="319" y="152"/>
                </a:cubicBezTo>
                <a:cubicBezTo>
                  <a:pt x="322" y="153"/>
                  <a:pt x="325" y="151"/>
                  <a:pt x="328" y="151"/>
                </a:cubicBezTo>
                <a:cubicBezTo>
                  <a:pt x="328" y="151"/>
                  <a:pt x="329" y="151"/>
                  <a:pt x="329" y="151"/>
                </a:cubicBezTo>
                <a:cubicBezTo>
                  <a:pt x="329" y="150"/>
                  <a:pt x="331" y="151"/>
                  <a:pt x="331" y="149"/>
                </a:cubicBezTo>
                <a:cubicBezTo>
                  <a:pt x="330" y="148"/>
                  <a:pt x="329" y="148"/>
                  <a:pt x="328" y="149"/>
                </a:cubicBezTo>
                <a:cubicBezTo>
                  <a:pt x="327" y="149"/>
                  <a:pt x="327" y="149"/>
                  <a:pt x="326" y="149"/>
                </a:cubicBezTo>
                <a:cubicBezTo>
                  <a:pt x="326" y="148"/>
                  <a:pt x="325" y="148"/>
                  <a:pt x="324" y="148"/>
                </a:cubicBezTo>
                <a:cubicBezTo>
                  <a:pt x="324" y="148"/>
                  <a:pt x="323" y="147"/>
                  <a:pt x="323" y="147"/>
                </a:cubicBezTo>
                <a:cubicBezTo>
                  <a:pt x="323" y="147"/>
                  <a:pt x="324" y="147"/>
                  <a:pt x="324" y="147"/>
                </a:cubicBezTo>
                <a:cubicBezTo>
                  <a:pt x="325" y="146"/>
                  <a:pt x="326" y="146"/>
                  <a:pt x="327" y="146"/>
                </a:cubicBezTo>
                <a:cubicBezTo>
                  <a:pt x="328" y="146"/>
                  <a:pt x="328" y="145"/>
                  <a:pt x="328" y="145"/>
                </a:cubicBezTo>
                <a:cubicBezTo>
                  <a:pt x="328" y="144"/>
                  <a:pt x="327" y="144"/>
                  <a:pt x="327" y="144"/>
                </a:cubicBezTo>
                <a:cubicBezTo>
                  <a:pt x="326" y="143"/>
                  <a:pt x="325" y="143"/>
                  <a:pt x="325" y="143"/>
                </a:cubicBezTo>
                <a:cubicBezTo>
                  <a:pt x="325" y="140"/>
                  <a:pt x="323" y="141"/>
                  <a:pt x="322" y="142"/>
                </a:cubicBezTo>
                <a:cubicBezTo>
                  <a:pt x="321" y="142"/>
                  <a:pt x="321" y="142"/>
                  <a:pt x="321" y="142"/>
                </a:cubicBezTo>
                <a:cubicBezTo>
                  <a:pt x="319" y="143"/>
                  <a:pt x="319" y="140"/>
                  <a:pt x="317" y="142"/>
                </a:cubicBezTo>
                <a:cubicBezTo>
                  <a:pt x="316" y="143"/>
                  <a:pt x="314" y="141"/>
                  <a:pt x="313" y="143"/>
                </a:cubicBezTo>
                <a:cubicBezTo>
                  <a:pt x="313" y="142"/>
                  <a:pt x="313" y="142"/>
                  <a:pt x="312" y="142"/>
                </a:cubicBezTo>
                <a:cubicBezTo>
                  <a:pt x="312" y="142"/>
                  <a:pt x="311" y="141"/>
                  <a:pt x="311" y="141"/>
                </a:cubicBezTo>
                <a:cubicBezTo>
                  <a:pt x="311" y="141"/>
                  <a:pt x="312" y="140"/>
                  <a:pt x="312" y="140"/>
                </a:cubicBezTo>
                <a:cubicBezTo>
                  <a:pt x="313" y="140"/>
                  <a:pt x="313" y="140"/>
                  <a:pt x="314" y="140"/>
                </a:cubicBezTo>
                <a:cubicBezTo>
                  <a:pt x="318" y="140"/>
                  <a:pt x="317" y="140"/>
                  <a:pt x="320" y="139"/>
                </a:cubicBezTo>
                <a:cubicBezTo>
                  <a:pt x="321" y="139"/>
                  <a:pt x="322" y="138"/>
                  <a:pt x="323" y="138"/>
                </a:cubicBezTo>
                <a:cubicBezTo>
                  <a:pt x="324" y="138"/>
                  <a:pt x="324" y="137"/>
                  <a:pt x="324" y="137"/>
                </a:cubicBezTo>
                <a:cubicBezTo>
                  <a:pt x="323" y="136"/>
                  <a:pt x="323" y="135"/>
                  <a:pt x="325" y="135"/>
                </a:cubicBezTo>
                <a:cubicBezTo>
                  <a:pt x="325" y="135"/>
                  <a:pt x="326" y="135"/>
                  <a:pt x="327" y="135"/>
                </a:cubicBezTo>
                <a:cubicBezTo>
                  <a:pt x="328" y="135"/>
                  <a:pt x="328" y="135"/>
                  <a:pt x="329" y="135"/>
                </a:cubicBezTo>
                <a:cubicBezTo>
                  <a:pt x="328" y="136"/>
                  <a:pt x="327" y="136"/>
                  <a:pt x="327" y="136"/>
                </a:cubicBezTo>
                <a:cubicBezTo>
                  <a:pt x="327" y="136"/>
                  <a:pt x="326" y="136"/>
                  <a:pt x="326" y="136"/>
                </a:cubicBezTo>
                <a:cubicBezTo>
                  <a:pt x="326" y="136"/>
                  <a:pt x="325" y="136"/>
                  <a:pt x="325" y="137"/>
                </a:cubicBezTo>
                <a:cubicBezTo>
                  <a:pt x="325" y="137"/>
                  <a:pt x="326" y="137"/>
                  <a:pt x="326" y="137"/>
                </a:cubicBezTo>
                <a:cubicBezTo>
                  <a:pt x="329" y="137"/>
                  <a:pt x="332" y="137"/>
                  <a:pt x="335" y="137"/>
                </a:cubicBezTo>
                <a:cubicBezTo>
                  <a:pt x="335" y="137"/>
                  <a:pt x="335" y="136"/>
                  <a:pt x="336" y="136"/>
                </a:cubicBezTo>
                <a:cubicBezTo>
                  <a:pt x="336" y="136"/>
                  <a:pt x="336" y="136"/>
                  <a:pt x="337" y="137"/>
                </a:cubicBezTo>
                <a:cubicBezTo>
                  <a:pt x="337" y="137"/>
                  <a:pt x="338" y="138"/>
                  <a:pt x="337" y="138"/>
                </a:cubicBezTo>
                <a:cubicBezTo>
                  <a:pt x="336" y="138"/>
                  <a:pt x="336" y="138"/>
                  <a:pt x="335" y="138"/>
                </a:cubicBezTo>
                <a:cubicBezTo>
                  <a:pt x="334" y="138"/>
                  <a:pt x="333" y="139"/>
                  <a:pt x="334" y="140"/>
                </a:cubicBezTo>
                <a:cubicBezTo>
                  <a:pt x="334" y="141"/>
                  <a:pt x="334" y="141"/>
                  <a:pt x="335" y="142"/>
                </a:cubicBezTo>
                <a:cubicBezTo>
                  <a:pt x="335" y="142"/>
                  <a:pt x="334" y="143"/>
                  <a:pt x="334" y="143"/>
                </a:cubicBezTo>
                <a:cubicBezTo>
                  <a:pt x="333" y="142"/>
                  <a:pt x="333" y="142"/>
                  <a:pt x="332" y="142"/>
                </a:cubicBezTo>
                <a:cubicBezTo>
                  <a:pt x="331" y="141"/>
                  <a:pt x="329" y="140"/>
                  <a:pt x="328" y="141"/>
                </a:cubicBezTo>
                <a:cubicBezTo>
                  <a:pt x="328" y="142"/>
                  <a:pt x="331" y="145"/>
                  <a:pt x="332" y="145"/>
                </a:cubicBezTo>
                <a:cubicBezTo>
                  <a:pt x="336" y="145"/>
                  <a:pt x="339" y="145"/>
                  <a:pt x="343" y="145"/>
                </a:cubicBezTo>
                <a:cubicBezTo>
                  <a:pt x="344" y="145"/>
                  <a:pt x="344" y="145"/>
                  <a:pt x="345" y="145"/>
                </a:cubicBezTo>
                <a:cubicBezTo>
                  <a:pt x="346" y="145"/>
                  <a:pt x="346" y="146"/>
                  <a:pt x="346" y="146"/>
                </a:cubicBezTo>
                <a:cubicBezTo>
                  <a:pt x="346" y="146"/>
                  <a:pt x="345" y="147"/>
                  <a:pt x="345" y="147"/>
                </a:cubicBezTo>
                <a:cubicBezTo>
                  <a:pt x="344" y="146"/>
                  <a:pt x="344" y="146"/>
                  <a:pt x="344" y="146"/>
                </a:cubicBezTo>
                <a:cubicBezTo>
                  <a:pt x="343" y="146"/>
                  <a:pt x="343" y="146"/>
                  <a:pt x="343" y="146"/>
                </a:cubicBezTo>
                <a:cubicBezTo>
                  <a:pt x="343" y="146"/>
                  <a:pt x="343" y="146"/>
                  <a:pt x="343" y="147"/>
                </a:cubicBezTo>
                <a:cubicBezTo>
                  <a:pt x="344" y="148"/>
                  <a:pt x="343" y="148"/>
                  <a:pt x="342" y="149"/>
                </a:cubicBezTo>
                <a:cubicBezTo>
                  <a:pt x="339" y="150"/>
                  <a:pt x="336" y="149"/>
                  <a:pt x="333" y="150"/>
                </a:cubicBezTo>
                <a:cubicBezTo>
                  <a:pt x="333" y="150"/>
                  <a:pt x="332" y="150"/>
                  <a:pt x="332" y="150"/>
                </a:cubicBezTo>
                <a:cubicBezTo>
                  <a:pt x="332" y="150"/>
                  <a:pt x="333" y="150"/>
                  <a:pt x="333" y="150"/>
                </a:cubicBezTo>
                <a:cubicBezTo>
                  <a:pt x="333" y="151"/>
                  <a:pt x="334" y="150"/>
                  <a:pt x="334" y="151"/>
                </a:cubicBezTo>
                <a:cubicBezTo>
                  <a:pt x="334" y="151"/>
                  <a:pt x="335" y="151"/>
                  <a:pt x="335" y="151"/>
                </a:cubicBezTo>
                <a:cubicBezTo>
                  <a:pt x="335" y="152"/>
                  <a:pt x="335" y="152"/>
                  <a:pt x="335" y="152"/>
                </a:cubicBezTo>
                <a:cubicBezTo>
                  <a:pt x="335" y="152"/>
                  <a:pt x="335" y="152"/>
                  <a:pt x="335" y="152"/>
                </a:cubicBezTo>
                <a:cubicBezTo>
                  <a:pt x="334" y="152"/>
                  <a:pt x="333" y="152"/>
                  <a:pt x="332" y="152"/>
                </a:cubicBezTo>
                <a:cubicBezTo>
                  <a:pt x="331" y="152"/>
                  <a:pt x="330" y="152"/>
                  <a:pt x="329" y="153"/>
                </a:cubicBezTo>
                <a:cubicBezTo>
                  <a:pt x="328" y="153"/>
                  <a:pt x="328" y="154"/>
                  <a:pt x="327" y="154"/>
                </a:cubicBezTo>
                <a:cubicBezTo>
                  <a:pt x="328" y="154"/>
                  <a:pt x="328" y="154"/>
                  <a:pt x="329" y="154"/>
                </a:cubicBezTo>
                <a:cubicBezTo>
                  <a:pt x="330" y="154"/>
                  <a:pt x="330" y="155"/>
                  <a:pt x="330" y="156"/>
                </a:cubicBezTo>
                <a:cubicBezTo>
                  <a:pt x="330" y="158"/>
                  <a:pt x="329" y="156"/>
                  <a:pt x="329" y="156"/>
                </a:cubicBezTo>
                <a:cubicBezTo>
                  <a:pt x="327" y="158"/>
                  <a:pt x="326" y="157"/>
                  <a:pt x="324" y="158"/>
                </a:cubicBezTo>
                <a:cubicBezTo>
                  <a:pt x="325" y="159"/>
                  <a:pt x="327" y="158"/>
                  <a:pt x="328" y="158"/>
                </a:cubicBezTo>
                <a:cubicBezTo>
                  <a:pt x="329" y="158"/>
                  <a:pt x="330" y="158"/>
                  <a:pt x="331" y="158"/>
                </a:cubicBezTo>
                <a:cubicBezTo>
                  <a:pt x="332" y="158"/>
                  <a:pt x="332" y="158"/>
                  <a:pt x="333" y="159"/>
                </a:cubicBezTo>
                <a:cubicBezTo>
                  <a:pt x="332" y="159"/>
                  <a:pt x="332" y="159"/>
                  <a:pt x="331" y="159"/>
                </a:cubicBezTo>
                <a:cubicBezTo>
                  <a:pt x="328" y="160"/>
                  <a:pt x="325" y="160"/>
                  <a:pt x="321" y="161"/>
                </a:cubicBezTo>
                <a:cubicBezTo>
                  <a:pt x="321" y="161"/>
                  <a:pt x="321" y="161"/>
                  <a:pt x="320" y="160"/>
                </a:cubicBezTo>
                <a:cubicBezTo>
                  <a:pt x="321" y="160"/>
                  <a:pt x="321" y="160"/>
                  <a:pt x="321" y="159"/>
                </a:cubicBezTo>
                <a:cubicBezTo>
                  <a:pt x="321" y="159"/>
                  <a:pt x="321" y="159"/>
                  <a:pt x="322" y="159"/>
                </a:cubicBezTo>
                <a:cubicBezTo>
                  <a:pt x="322" y="159"/>
                  <a:pt x="323" y="159"/>
                  <a:pt x="323" y="158"/>
                </a:cubicBezTo>
                <a:cubicBezTo>
                  <a:pt x="323" y="156"/>
                  <a:pt x="322" y="158"/>
                  <a:pt x="322" y="158"/>
                </a:cubicBezTo>
                <a:cubicBezTo>
                  <a:pt x="321" y="158"/>
                  <a:pt x="320" y="158"/>
                  <a:pt x="319" y="158"/>
                </a:cubicBezTo>
                <a:cubicBezTo>
                  <a:pt x="318" y="157"/>
                  <a:pt x="317" y="157"/>
                  <a:pt x="316" y="158"/>
                </a:cubicBezTo>
                <a:cubicBezTo>
                  <a:pt x="316" y="158"/>
                  <a:pt x="315" y="158"/>
                  <a:pt x="314" y="158"/>
                </a:cubicBezTo>
                <a:cubicBezTo>
                  <a:pt x="314" y="157"/>
                  <a:pt x="313" y="157"/>
                  <a:pt x="313" y="157"/>
                </a:cubicBezTo>
                <a:cubicBezTo>
                  <a:pt x="312" y="160"/>
                  <a:pt x="310" y="156"/>
                  <a:pt x="309" y="158"/>
                </a:cubicBezTo>
                <a:cubicBezTo>
                  <a:pt x="308" y="160"/>
                  <a:pt x="306" y="160"/>
                  <a:pt x="305" y="159"/>
                </a:cubicBezTo>
                <a:cubicBezTo>
                  <a:pt x="304" y="158"/>
                  <a:pt x="304" y="159"/>
                  <a:pt x="303" y="159"/>
                </a:cubicBezTo>
                <a:cubicBezTo>
                  <a:pt x="303" y="160"/>
                  <a:pt x="303" y="161"/>
                  <a:pt x="302" y="162"/>
                </a:cubicBezTo>
                <a:cubicBezTo>
                  <a:pt x="303" y="162"/>
                  <a:pt x="304" y="161"/>
                  <a:pt x="304" y="161"/>
                </a:cubicBezTo>
                <a:cubicBezTo>
                  <a:pt x="307" y="162"/>
                  <a:pt x="310" y="160"/>
                  <a:pt x="313" y="160"/>
                </a:cubicBezTo>
                <a:cubicBezTo>
                  <a:pt x="313" y="160"/>
                  <a:pt x="313" y="160"/>
                  <a:pt x="313" y="160"/>
                </a:cubicBezTo>
                <a:cubicBezTo>
                  <a:pt x="313" y="161"/>
                  <a:pt x="313" y="161"/>
                  <a:pt x="313" y="161"/>
                </a:cubicBezTo>
                <a:cubicBezTo>
                  <a:pt x="313" y="161"/>
                  <a:pt x="312" y="162"/>
                  <a:pt x="312" y="162"/>
                </a:cubicBezTo>
                <a:cubicBezTo>
                  <a:pt x="309" y="162"/>
                  <a:pt x="306" y="164"/>
                  <a:pt x="302" y="163"/>
                </a:cubicBezTo>
                <a:cubicBezTo>
                  <a:pt x="302" y="163"/>
                  <a:pt x="301" y="163"/>
                  <a:pt x="301" y="163"/>
                </a:cubicBezTo>
                <a:cubicBezTo>
                  <a:pt x="301" y="162"/>
                  <a:pt x="301" y="161"/>
                  <a:pt x="300" y="161"/>
                </a:cubicBezTo>
                <a:cubicBezTo>
                  <a:pt x="299" y="160"/>
                  <a:pt x="298" y="161"/>
                  <a:pt x="297" y="161"/>
                </a:cubicBezTo>
                <a:cubicBezTo>
                  <a:pt x="296" y="161"/>
                  <a:pt x="295" y="160"/>
                  <a:pt x="295" y="160"/>
                </a:cubicBezTo>
                <a:cubicBezTo>
                  <a:pt x="294" y="160"/>
                  <a:pt x="293" y="160"/>
                  <a:pt x="293" y="161"/>
                </a:cubicBezTo>
                <a:cubicBezTo>
                  <a:pt x="292" y="162"/>
                  <a:pt x="291" y="162"/>
                  <a:pt x="290" y="162"/>
                </a:cubicBezTo>
                <a:cubicBezTo>
                  <a:pt x="289" y="162"/>
                  <a:pt x="287" y="161"/>
                  <a:pt x="286" y="162"/>
                </a:cubicBezTo>
                <a:cubicBezTo>
                  <a:pt x="284" y="163"/>
                  <a:pt x="283" y="162"/>
                  <a:pt x="281" y="163"/>
                </a:cubicBezTo>
                <a:cubicBezTo>
                  <a:pt x="281" y="163"/>
                  <a:pt x="279" y="163"/>
                  <a:pt x="278" y="163"/>
                </a:cubicBezTo>
                <a:cubicBezTo>
                  <a:pt x="277" y="162"/>
                  <a:pt x="276" y="162"/>
                  <a:pt x="275" y="162"/>
                </a:cubicBezTo>
                <a:cubicBezTo>
                  <a:pt x="275" y="162"/>
                  <a:pt x="274" y="163"/>
                  <a:pt x="274" y="163"/>
                </a:cubicBezTo>
                <a:cubicBezTo>
                  <a:pt x="274" y="164"/>
                  <a:pt x="275" y="165"/>
                  <a:pt x="275" y="165"/>
                </a:cubicBezTo>
                <a:cubicBezTo>
                  <a:pt x="276" y="165"/>
                  <a:pt x="278" y="166"/>
                  <a:pt x="279" y="164"/>
                </a:cubicBezTo>
                <a:cubicBezTo>
                  <a:pt x="280" y="164"/>
                  <a:pt x="280" y="164"/>
                  <a:pt x="281" y="164"/>
                </a:cubicBezTo>
                <a:cubicBezTo>
                  <a:pt x="281" y="164"/>
                  <a:pt x="281" y="165"/>
                  <a:pt x="281" y="165"/>
                </a:cubicBezTo>
                <a:cubicBezTo>
                  <a:pt x="281" y="165"/>
                  <a:pt x="280" y="166"/>
                  <a:pt x="280" y="166"/>
                </a:cubicBezTo>
                <a:cubicBezTo>
                  <a:pt x="279" y="166"/>
                  <a:pt x="277" y="165"/>
                  <a:pt x="276" y="166"/>
                </a:cubicBezTo>
                <a:cubicBezTo>
                  <a:pt x="275" y="168"/>
                  <a:pt x="274" y="165"/>
                  <a:pt x="273" y="167"/>
                </a:cubicBezTo>
                <a:cubicBezTo>
                  <a:pt x="272" y="166"/>
                  <a:pt x="272" y="166"/>
                  <a:pt x="271" y="166"/>
                </a:cubicBezTo>
                <a:cubicBezTo>
                  <a:pt x="271" y="166"/>
                  <a:pt x="271" y="165"/>
                  <a:pt x="271" y="165"/>
                </a:cubicBezTo>
                <a:cubicBezTo>
                  <a:pt x="269" y="166"/>
                  <a:pt x="267" y="164"/>
                  <a:pt x="266" y="165"/>
                </a:cubicBezTo>
                <a:cubicBezTo>
                  <a:pt x="264" y="165"/>
                  <a:pt x="265" y="166"/>
                  <a:pt x="265" y="166"/>
                </a:cubicBezTo>
                <a:cubicBezTo>
                  <a:pt x="265" y="167"/>
                  <a:pt x="265" y="168"/>
                  <a:pt x="265" y="168"/>
                </a:cubicBezTo>
                <a:cubicBezTo>
                  <a:pt x="264" y="168"/>
                  <a:pt x="263" y="168"/>
                  <a:pt x="263" y="167"/>
                </a:cubicBezTo>
                <a:cubicBezTo>
                  <a:pt x="262" y="167"/>
                  <a:pt x="265" y="166"/>
                  <a:pt x="263" y="166"/>
                </a:cubicBezTo>
                <a:cubicBezTo>
                  <a:pt x="262" y="166"/>
                  <a:pt x="262" y="166"/>
                  <a:pt x="261" y="166"/>
                </a:cubicBezTo>
                <a:cubicBezTo>
                  <a:pt x="261" y="166"/>
                  <a:pt x="260" y="167"/>
                  <a:pt x="260" y="167"/>
                </a:cubicBezTo>
                <a:cubicBezTo>
                  <a:pt x="259" y="166"/>
                  <a:pt x="258" y="166"/>
                  <a:pt x="257" y="166"/>
                </a:cubicBezTo>
                <a:cubicBezTo>
                  <a:pt x="256" y="167"/>
                  <a:pt x="255" y="167"/>
                  <a:pt x="257" y="168"/>
                </a:cubicBezTo>
                <a:cubicBezTo>
                  <a:pt x="256" y="168"/>
                  <a:pt x="256" y="169"/>
                  <a:pt x="256" y="169"/>
                </a:cubicBezTo>
                <a:cubicBezTo>
                  <a:pt x="255" y="169"/>
                  <a:pt x="253" y="169"/>
                  <a:pt x="252" y="170"/>
                </a:cubicBezTo>
                <a:cubicBezTo>
                  <a:pt x="252" y="170"/>
                  <a:pt x="251" y="171"/>
                  <a:pt x="251" y="171"/>
                </a:cubicBezTo>
                <a:cubicBezTo>
                  <a:pt x="252" y="172"/>
                  <a:pt x="253" y="171"/>
                  <a:pt x="253" y="171"/>
                </a:cubicBezTo>
                <a:cubicBezTo>
                  <a:pt x="254" y="171"/>
                  <a:pt x="257" y="171"/>
                  <a:pt x="258" y="171"/>
                </a:cubicBezTo>
                <a:cubicBezTo>
                  <a:pt x="260" y="171"/>
                  <a:pt x="261" y="171"/>
                  <a:pt x="262" y="170"/>
                </a:cubicBezTo>
                <a:cubicBezTo>
                  <a:pt x="263" y="169"/>
                  <a:pt x="264" y="171"/>
                  <a:pt x="265" y="171"/>
                </a:cubicBezTo>
                <a:cubicBezTo>
                  <a:pt x="265" y="171"/>
                  <a:pt x="265" y="172"/>
                  <a:pt x="265" y="172"/>
                </a:cubicBezTo>
                <a:cubicBezTo>
                  <a:pt x="265" y="172"/>
                  <a:pt x="265" y="173"/>
                  <a:pt x="265" y="173"/>
                </a:cubicBezTo>
                <a:cubicBezTo>
                  <a:pt x="265" y="173"/>
                  <a:pt x="265" y="173"/>
                  <a:pt x="266" y="173"/>
                </a:cubicBezTo>
                <a:cubicBezTo>
                  <a:pt x="266" y="173"/>
                  <a:pt x="266" y="172"/>
                  <a:pt x="267" y="172"/>
                </a:cubicBezTo>
                <a:cubicBezTo>
                  <a:pt x="269" y="172"/>
                  <a:pt x="266" y="168"/>
                  <a:pt x="269" y="170"/>
                </a:cubicBezTo>
                <a:cubicBezTo>
                  <a:pt x="270" y="170"/>
                  <a:pt x="272" y="168"/>
                  <a:pt x="273" y="169"/>
                </a:cubicBezTo>
                <a:cubicBezTo>
                  <a:pt x="274" y="169"/>
                  <a:pt x="274" y="169"/>
                  <a:pt x="275" y="169"/>
                </a:cubicBezTo>
                <a:cubicBezTo>
                  <a:pt x="277" y="168"/>
                  <a:pt x="279" y="167"/>
                  <a:pt x="281" y="169"/>
                </a:cubicBezTo>
                <a:cubicBezTo>
                  <a:pt x="282" y="169"/>
                  <a:pt x="282" y="169"/>
                  <a:pt x="283" y="169"/>
                </a:cubicBezTo>
                <a:cubicBezTo>
                  <a:pt x="285" y="167"/>
                  <a:pt x="288" y="168"/>
                  <a:pt x="291" y="168"/>
                </a:cubicBezTo>
                <a:cubicBezTo>
                  <a:pt x="292" y="168"/>
                  <a:pt x="292" y="167"/>
                  <a:pt x="293" y="167"/>
                </a:cubicBezTo>
                <a:cubicBezTo>
                  <a:pt x="293" y="167"/>
                  <a:pt x="294" y="167"/>
                  <a:pt x="294" y="167"/>
                </a:cubicBezTo>
                <a:cubicBezTo>
                  <a:pt x="294" y="167"/>
                  <a:pt x="294" y="168"/>
                  <a:pt x="294" y="168"/>
                </a:cubicBezTo>
                <a:cubicBezTo>
                  <a:pt x="293" y="171"/>
                  <a:pt x="294" y="172"/>
                  <a:pt x="296" y="172"/>
                </a:cubicBezTo>
                <a:cubicBezTo>
                  <a:pt x="299" y="171"/>
                  <a:pt x="303" y="171"/>
                  <a:pt x="305" y="170"/>
                </a:cubicBezTo>
                <a:cubicBezTo>
                  <a:pt x="307" y="170"/>
                  <a:pt x="308" y="170"/>
                  <a:pt x="309" y="171"/>
                </a:cubicBezTo>
                <a:cubicBezTo>
                  <a:pt x="309" y="171"/>
                  <a:pt x="309" y="171"/>
                  <a:pt x="310" y="172"/>
                </a:cubicBezTo>
                <a:cubicBezTo>
                  <a:pt x="310" y="172"/>
                  <a:pt x="310" y="174"/>
                  <a:pt x="308" y="174"/>
                </a:cubicBezTo>
                <a:cubicBezTo>
                  <a:pt x="307" y="173"/>
                  <a:pt x="306" y="173"/>
                  <a:pt x="305" y="175"/>
                </a:cubicBezTo>
                <a:cubicBezTo>
                  <a:pt x="305" y="175"/>
                  <a:pt x="303" y="175"/>
                  <a:pt x="304" y="176"/>
                </a:cubicBezTo>
                <a:cubicBezTo>
                  <a:pt x="305" y="177"/>
                  <a:pt x="306" y="176"/>
                  <a:pt x="307" y="176"/>
                </a:cubicBezTo>
                <a:cubicBezTo>
                  <a:pt x="307" y="176"/>
                  <a:pt x="306" y="174"/>
                  <a:pt x="308" y="175"/>
                </a:cubicBezTo>
                <a:cubicBezTo>
                  <a:pt x="309" y="176"/>
                  <a:pt x="310" y="175"/>
                  <a:pt x="310" y="177"/>
                </a:cubicBezTo>
                <a:cubicBezTo>
                  <a:pt x="310" y="178"/>
                  <a:pt x="310" y="180"/>
                  <a:pt x="310" y="180"/>
                </a:cubicBezTo>
                <a:cubicBezTo>
                  <a:pt x="311" y="180"/>
                  <a:pt x="313" y="180"/>
                  <a:pt x="314" y="180"/>
                </a:cubicBezTo>
                <a:cubicBezTo>
                  <a:pt x="314" y="180"/>
                  <a:pt x="314" y="180"/>
                  <a:pt x="314" y="179"/>
                </a:cubicBezTo>
                <a:cubicBezTo>
                  <a:pt x="314" y="179"/>
                  <a:pt x="314" y="178"/>
                  <a:pt x="314" y="178"/>
                </a:cubicBezTo>
                <a:cubicBezTo>
                  <a:pt x="313" y="178"/>
                  <a:pt x="312" y="178"/>
                  <a:pt x="312" y="178"/>
                </a:cubicBezTo>
                <a:cubicBezTo>
                  <a:pt x="312" y="178"/>
                  <a:pt x="312" y="177"/>
                  <a:pt x="312" y="177"/>
                </a:cubicBezTo>
                <a:cubicBezTo>
                  <a:pt x="312" y="176"/>
                  <a:pt x="313" y="176"/>
                  <a:pt x="314" y="176"/>
                </a:cubicBezTo>
                <a:cubicBezTo>
                  <a:pt x="316" y="175"/>
                  <a:pt x="317" y="175"/>
                  <a:pt x="319" y="175"/>
                </a:cubicBezTo>
                <a:cubicBezTo>
                  <a:pt x="321" y="174"/>
                  <a:pt x="322" y="175"/>
                  <a:pt x="323" y="174"/>
                </a:cubicBezTo>
                <a:cubicBezTo>
                  <a:pt x="324" y="174"/>
                  <a:pt x="326" y="174"/>
                  <a:pt x="327" y="174"/>
                </a:cubicBezTo>
                <a:cubicBezTo>
                  <a:pt x="328" y="174"/>
                  <a:pt x="329" y="175"/>
                  <a:pt x="330" y="175"/>
                </a:cubicBezTo>
                <a:cubicBezTo>
                  <a:pt x="335" y="173"/>
                  <a:pt x="340" y="174"/>
                  <a:pt x="344" y="173"/>
                </a:cubicBezTo>
                <a:cubicBezTo>
                  <a:pt x="346" y="172"/>
                  <a:pt x="345" y="172"/>
                  <a:pt x="344" y="171"/>
                </a:cubicBezTo>
                <a:cubicBezTo>
                  <a:pt x="344" y="171"/>
                  <a:pt x="345" y="170"/>
                  <a:pt x="345" y="170"/>
                </a:cubicBezTo>
                <a:cubicBezTo>
                  <a:pt x="346" y="170"/>
                  <a:pt x="346" y="171"/>
                  <a:pt x="346" y="171"/>
                </a:cubicBezTo>
                <a:cubicBezTo>
                  <a:pt x="347" y="171"/>
                  <a:pt x="348" y="172"/>
                  <a:pt x="348" y="172"/>
                </a:cubicBezTo>
                <a:cubicBezTo>
                  <a:pt x="349" y="171"/>
                  <a:pt x="349" y="170"/>
                  <a:pt x="350" y="169"/>
                </a:cubicBezTo>
                <a:cubicBezTo>
                  <a:pt x="350" y="169"/>
                  <a:pt x="349" y="169"/>
                  <a:pt x="349" y="169"/>
                </a:cubicBezTo>
                <a:cubicBezTo>
                  <a:pt x="347" y="169"/>
                  <a:pt x="346" y="168"/>
                  <a:pt x="344" y="169"/>
                </a:cubicBezTo>
                <a:cubicBezTo>
                  <a:pt x="344" y="169"/>
                  <a:pt x="343" y="169"/>
                  <a:pt x="343" y="169"/>
                </a:cubicBezTo>
                <a:cubicBezTo>
                  <a:pt x="342" y="168"/>
                  <a:pt x="342" y="168"/>
                  <a:pt x="343" y="168"/>
                </a:cubicBezTo>
                <a:cubicBezTo>
                  <a:pt x="345" y="168"/>
                  <a:pt x="346" y="168"/>
                  <a:pt x="344" y="166"/>
                </a:cubicBezTo>
                <a:cubicBezTo>
                  <a:pt x="344" y="166"/>
                  <a:pt x="344" y="165"/>
                  <a:pt x="345" y="165"/>
                </a:cubicBezTo>
                <a:cubicBezTo>
                  <a:pt x="345" y="165"/>
                  <a:pt x="345" y="165"/>
                  <a:pt x="346" y="165"/>
                </a:cubicBezTo>
                <a:cubicBezTo>
                  <a:pt x="350" y="165"/>
                  <a:pt x="354" y="164"/>
                  <a:pt x="358" y="164"/>
                </a:cubicBezTo>
                <a:cubicBezTo>
                  <a:pt x="359" y="164"/>
                  <a:pt x="360" y="163"/>
                  <a:pt x="361" y="163"/>
                </a:cubicBezTo>
                <a:cubicBezTo>
                  <a:pt x="363" y="163"/>
                  <a:pt x="364" y="163"/>
                  <a:pt x="366" y="163"/>
                </a:cubicBezTo>
                <a:cubicBezTo>
                  <a:pt x="365" y="161"/>
                  <a:pt x="363" y="162"/>
                  <a:pt x="361" y="162"/>
                </a:cubicBezTo>
                <a:cubicBezTo>
                  <a:pt x="359" y="162"/>
                  <a:pt x="357" y="161"/>
                  <a:pt x="355" y="163"/>
                </a:cubicBezTo>
                <a:cubicBezTo>
                  <a:pt x="353" y="164"/>
                  <a:pt x="350" y="162"/>
                  <a:pt x="348" y="164"/>
                </a:cubicBezTo>
                <a:cubicBezTo>
                  <a:pt x="348" y="164"/>
                  <a:pt x="348" y="164"/>
                  <a:pt x="348" y="164"/>
                </a:cubicBezTo>
                <a:cubicBezTo>
                  <a:pt x="344" y="164"/>
                  <a:pt x="340" y="164"/>
                  <a:pt x="335" y="165"/>
                </a:cubicBezTo>
                <a:cubicBezTo>
                  <a:pt x="333" y="165"/>
                  <a:pt x="330" y="166"/>
                  <a:pt x="327" y="166"/>
                </a:cubicBezTo>
                <a:cubicBezTo>
                  <a:pt x="327" y="166"/>
                  <a:pt x="326" y="165"/>
                  <a:pt x="326" y="165"/>
                </a:cubicBezTo>
                <a:cubicBezTo>
                  <a:pt x="327" y="165"/>
                  <a:pt x="327" y="165"/>
                  <a:pt x="327" y="165"/>
                </a:cubicBezTo>
                <a:cubicBezTo>
                  <a:pt x="328" y="165"/>
                  <a:pt x="328" y="165"/>
                  <a:pt x="328" y="165"/>
                </a:cubicBezTo>
                <a:cubicBezTo>
                  <a:pt x="329" y="165"/>
                  <a:pt x="329" y="164"/>
                  <a:pt x="329" y="164"/>
                </a:cubicBezTo>
                <a:cubicBezTo>
                  <a:pt x="329" y="162"/>
                  <a:pt x="329" y="162"/>
                  <a:pt x="330" y="162"/>
                </a:cubicBezTo>
                <a:cubicBezTo>
                  <a:pt x="332" y="163"/>
                  <a:pt x="329" y="164"/>
                  <a:pt x="331" y="164"/>
                </a:cubicBezTo>
                <a:cubicBezTo>
                  <a:pt x="332" y="164"/>
                  <a:pt x="333" y="164"/>
                  <a:pt x="333" y="164"/>
                </a:cubicBezTo>
                <a:cubicBezTo>
                  <a:pt x="335" y="164"/>
                  <a:pt x="336" y="164"/>
                  <a:pt x="336" y="163"/>
                </a:cubicBezTo>
                <a:cubicBezTo>
                  <a:pt x="338" y="161"/>
                  <a:pt x="340" y="160"/>
                  <a:pt x="342" y="161"/>
                </a:cubicBezTo>
                <a:cubicBezTo>
                  <a:pt x="344" y="163"/>
                  <a:pt x="347" y="162"/>
                  <a:pt x="349" y="162"/>
                </a:cubicBezTo>
                <a:cubicBezTo>
                  <a:pt x="351" y="162"/>
                  <a:pt x="349" y="161"/>
                  <a:pt x="349" y="161"/>
                </a:cubicBezTo>
                <a:cubicBezTo>
                  <a:pt x="349" y="160"/>
                  <a:pt x="349" y="159"/>
                  <a:pt x="349" y="159"/>
                </a:cubicBezTo>
                <a:cubicBezTo>
                  <a:pt x="352" y="159"/>
                  <a:pt x="355" y="157"/>
                  <a:pt x="358" y="159"/>
                </a:cubicBezTo>
                <a:cubicBezTo>
                  <a:pt x="359" y="160"/>
                  <a:pt x="360" y="158"/>
                  <a:pt x="361" y="158"/>
                </a:cubicBezTo>
                <a:cubicBezTo>
                  <a:pt x="361" y="159"/>
                  <a:pt x="360" y="159"/>
                  <a:pt x="361" y="160"/>
                </a:cubicBezTo>
                <a:cubicBezTo>
                  <a:pt x="361" y="160"/>
                  <a:pt x="361" y="161"/>
                  <a:pt x="361" y="161"/>
                </a:cubicBezTo>
                <a:cubicBezTo>
                  <a:pt x="362" y="160"/>
                  <a:pt x="365" y="161"/>
                  <a:pt x="366" y="159"/>
                </a:cubicBezTo>
                <a:cubicBezTo>
                  <a:pt x="366" y="158"/>
                  <a:pt x="367" y="157"/>
                  <a:pt x="368" y="157"/>
                </a:cubicBezTo>
                <a:cubicBezTo>
                  <a:pt x="369" y="157"/>
                  <a:pt x="370" y="157"/>
                  <a:pt x="371" y="157"/>
                </a:cubicBezTo>
                <a:cubicBezTo>
                  <a:pt x="372" y="158"/>
                  <a:pt x="373" y="155"/>
                  <a:pt x="373" y="157"/>
                </a:cubicBezTo>
                <a:cubicBezTo>
                  <a:pt x="373" y="159"/>
                  <a:pt x="372" y="158"/>
                  <a:pt x="371" y="158"/>
                </a:cubicBezTo>
                <a:cubicBezTo>
                  <a:pt x="370" y="158"/>
                  <a:pt x="369" y="159"/>
                  <a:pt x="368" y="159"/>
                </a:cubicBezTo>
                <a:cubicBezTo>
                  <a:pt x="368" y="159"/>
                  <a:pt x="368" y="159"/>
                  <a:pt x="367" y="160"/>
                </a:cubicBezTo>
                <a:cubicBezTo>
                  <a:pt x="368" y="160"/>
                  <a:pt x="368" y="160"/>
                  <a:pt x="369" y="160"/>
                </a:cubicBezTo>
                <a:cubicBezTo>
                  <a:pt x="369" y="162"/>
                  <a:pt x="371" y="162"/>
                  <a:pt x="373" y="162"/>
                </a:cubicBezTo>
                <a:cubicBezTo>
                  <a:pt x="373" y="162"/>
                  <a:pt x="374" y="162"/>
                  <a:pt x="374" y="162"/>
                </a:cubicBezTo>
                <a:cubicBezTo>
                  <a:pt x="376" y="160"/>
                  <a:pt x="379" y="162"/>
                  <a:pt x="380" y="160"/>
                </a:cubicBezTo>
                <a:cubicBezTo>
                  <a:pt x="382" y="160"/>
                  <a:pt x="381" y="159"/>
                  <a:pt x="381" y="159"/>
                </a:cubicBezTo>
                <a:cubicBezTo>
                  <a:pt x="380" y="158"/>
                  <a:pt x="380" y="156"/>
                  <a:pt x="382" y="156"/>
                </a:cubicBezTo>
                <a:cubicBezTo>
                  <a:pt x="383" y="156"/>
                  <a:pt x="385" y="156"/>
                  <a:pt x="387" y="155"/>
                </a:cubicBezTo>
                <a:cubicBezTo>
                  <a:pt x="391" y="155"/>
                  <a:pt x="395" y="154"/>
                  <a:pt x="399" y="154"/>
                </a:cubicBezTo>
                <a:cubicBezTo>
                  <a:pt x="400" y="154"/>
                  <a:pt x="401" y="155"/>
                  <a:pt x="402" y="153"/>
                </a:cubicBezTo>
                <a:cubicBezTo>
                  <a:pt x="403" y="153"/>
                  <a:pt x="404" y="153"/>
                  <a:pt x="405" y="153"/>
                </a:cubicBezTo>
                <a:cubicBezTo>
                  <a:pt x="406" y="153"/>
                  <a:pt x="407" y="154"/>
                  <a:pt x="407" y="155"/>
                </a:cubicBezTo>
                <a:cubicBezTo>
                  <a:pt x="408" y="157"/>
                  <a:pt x="409" y="157"/>
                  <a:pt x="411" y="157"/>
                </a:cubicBezTo>
                <a:cubicBezTo>
                  <a:pt x="412" y="157"/>
                  <a:pt x="412" y="158"/>
                  <a:pt x="413" y="158"/>
                </a:cubicBezTo>
                <a:cubicBezTo>
                  <a:pt x="413" y="158"/>
                  <a:pt x="413" y="158"/>
                  <a:pt x="413" y="158"/>
                </a:cubicBezTo>
                <a:cubicBezTo>
                  <a:pt x="413" y="159"/>
                  <a:pt x="413" y="159"/>
                  <a:pt x="413" y="159"/>
                </a:cubicBezTo>
                <a:cubicBezTo>
                  <a:pt x="412" y="159"/>
                  <a:pt x="410" y="160"/>
                  <a:pt x="409" y="158"/>
                </a:cubicBezTo>
                <a:cubicBezTo>
                  <a:pt x="409" y="158"/>
                  <a:pt x="408" y="159"/>
                  <a:pt x="407" y="159"/>
                </a:cubicBezTo>
                <a:cubicBezTo>
                  <a:pt x="407" y="159"/>
                  <a:pt x="407" y="159"/>
                  <a:pt x="407" y="160"/>
                </a:cubicBezTo>
                <a:cubicBezTo>
                  <a:pt x="407" y="160"/>
                  <a:pt x="407" y="160"/>
                  <a:pt x="407" y="160"/>
                </a:cubicBezTo>
                <a:cubicBezTo>
                  <a:pt x="410" y="160"/>
                  <a:pt x="412" y="160"/>
                  <a:pt x="414" y="160"/>
                </a:cubicBezTo>
                <a:cubicBezTo>
                  <a:pt x="415" y="160"/>
                  <a:pt x="417" y="160"/>
                  <a:pt x="415" y="157"/>
                </a:cubicBezTo>
                <a:cubicBezTo>
                  <a:pt x="415" y="156"/>
                  <a:pt x="416" y="156"/>
                  <a:pt x="417" y="156"/>
                </a:cubicBezTo>
                <a:cubicBezTo>
                  <a:pt x="419" y="157"/>
                  <a:pt x="421" y="158"/>
                  <a:pt x="424" y="156"/>
                </a:cubicBezTo>
                <a:cubicBezTo>
                  <a:pt x="425" y="158"/>
                  <a:pt x="425" y="156"/>
                  <a:pt x="426" y="156"/>
                </a:cubicBezTo>
                <a:cubicBezTo>
                  <a:pt x="426" y="155"/>
                  <a:pt x="426" y="155"/>
                  <a:pt x="426" y="154"/>
                </a:cubicBezTo>
                <a:cubicBezTo>
                  <a:pt x="426" y="155"/>
                  <a:pt x="427" y="155"/>
                  <a:pt x="427" y="156"/>
                </a:cubicBezTo>
                <a:cubicBezTo>
                  <a:pt x="427" y="157"/>
                  <a:pt x="428" y="156"/>
                  <a:pt x="429" y="156"/>
                </a:cubicBezTo>
                <a:cubicBezTo>
                  <a:pt x="430" y="155"/>
                  <a:pt x="431" y="155"/>
                  <a:pt x="432" y="156"/>
                </a:cubicBezTo>
                <a:cubicBezTo>
                  <a:pt x="432" y="156"/>
                  <a:pt x="432" y="156"/>
                  <a:pt x="433" y="156"/>
                </a:cubicBezTo>
                <a:cubicBezTo>
                  <a:pt x="434" y="155"/>
                  <a:pt x="435" y="155"/>
                  <a:pt x="436" y="155"/>
                </a:cubicBezTo>
                <a:cubicBezTo>
                  <a:pt x="436" y="155"/>
                  <a:pt x="437" y="155"/>
                  <a:pt x="438" y="155"/>
                </a:cubicBezTo>
                <a:cubicBezTo>
                  <a:pt x="438" y="155"/>
                  <a:pt x="439" y="155"/>
                  <a:pt x="439" y="155"/>
                </a:cubicBezTo>
                <a:cubicBezTo>
                  <a:pt x="440" y="154"/>
                  <a:pt x="440" y="154"/>
                  <a:pt x="440" y="154"/>
                </a:cubicBezTo>
                <a:cubicBezTo>
                  <a:pt x="440" y="154"/>
                  <a:pt x="439" y="153"/>
                  <a:pt x="439" y="153"/>
                </a:cubicBezTo>
                <a:cubicBezTo>
                  <a:pt x="439" y="153"/>
                  <a:pt x="438" y="153"/>
                  <a:pt x="438" y="153"/>
                </a:cubicBezTo>
                <a:cubicBezTo>
                  <a:pt x="438" y="153"/>
                  <a:pt x="437" y="153"/>
                  <a:pt x="437" y="152"/>
                </a:cubicBezTo>
                <a:cubicBezTo>
                  <a:pt x="437" y="152"/>
                  <a:pt x="438" y="152"/>
                  <a:pt x="438" y="152"/>
                </a:cubicBezTo>
                <a:cubicBezTo>
                  <a:pt x="440" y="152"/>
                  <a:pt x="442" y="152"/>
                  <a:pt x="445" y="152"/>
                </a:cubicBezTo>
                <a:cubicBezTo>
                  <a:pt x="445" y="152"/>
                  <a:pt x="445" y="152"/>
                  <a:pt x="445" y="152"/>
                </a:cubicBezTo>
                <a:cubicBezTo>
                  <a:pt x="445" y="152"/>
                  <a:pt x="445" y="152"/>
                  <a:pt x="444" y="152"/>
                </a:cubicBezTo>
                <a:cubicBezTo>
                  <a:pt x="444" y="153"/>
                  <a:pt x="444" y="153"/>
                  <a:pt x="443" y="153"/>
                </a:cubicBezTo>
                <a:cubicBezTo>
                  <a:pt x="444" y="153"/>
                  <a:pt x="445" y="154"/>
                  <a:pt x="445" y="154"/>
                </a:cubicBezTo>
                <a:cubicBezTo>
                  <a:pt x="447" y="152"/>
                  <a:pt x="450" y="154"/>
                  <a:pt x="452" y="153"/>
                </a:cubicBezTo>
                <a:cubicBezTo>
                  <a:pt x="453" y="152"/>
                  <a:pt x="455" y="152"/>
                  <a:pt x="456" y="153"/>
                </a:cubicBezTo>
                <a:cubicBezTo>
                  <a:pt x="457" y="153"/>
                  <a:pt x="454" y="154"/>
                  <a:pt x="456" y="154"/>
                </a:cubicBezTo>
                <a:cubicBezTo>
                  <a:pt x="457" y="154"/>
                  <a:pt x="458" y="154"/>
                  <a:pt x="459" y="154"/>
                </a:cubicBezTo>
                <a:cubicBezTo>
                  <a:pt x="460" y="154"/>
                  <a:pt x="461" y="154"/>
                  <a:pt x="462" y="154"/>
                </a:cubicBezTo>
                <a:cubicBezTo>
                  <a:pt x="462" y="154"/>
                  <a:pt x="462" y="155"/>
                  <a:pt x="462" y="155"/>
                </a:cubicBezTo>
                <a:cubicBezTo>
                  <a:pt x="462" y="155"/>
                  <a:pt x="462" y="156"/>
                  <a:pt x="462" y="156"/>
                </a:cubicBezTo>
                <a:cubicBezTo>
                  <a:pt x="461" y="157"/>
                  <a:pt x="460" y="157"/>
                  <a:pt x="459" y="158"/>
                </a:cubicBezTo>
                <a:cubicBezTo>
                  <a:pt x="460" y="158"/>
                  <a:pt x="461" y="158"/>
                  <a:pt x="462" y="158"/>
                </a:cubicBezTo>
                <a:cubicBezTo>
                  <a:pt x="463" y="158"/>
                  <a:pt x="463" y="158"/>
                  <a:pt x="463" y="159"/>
                </a:cubicBezTo>
                <a:cubicBezTo>
                  <a:pt x="463" y="159"/>
                  <a:pt x="463" y="159"/>
                  <a:pt x="462" y="159"/>
                </a:cubicBezTo>
                <a:cubicBezTo>
                  <a:pt x="462" y="159"/>
                  <a:pt x="462" y="159"/>
                  <a:pt x="462" y="159"/>
                </a:cubicBezTo>
                <a:cubicBezTo>
                  <a:pt x="461" y="160"/>
                  <a:pt x="460" y="160"/>
                  <a:pt x="459" y="161"/>
                </a:cubicBezTo>
                <a:cubicBezTo>
                  <a:pt x="460" y="161"/>
                  <a:pt x="461" y="162"/>
                  <a:pt x="462" y="162"/>
                </a:cubicBezTo>
                <a:cubicBezTo>
                  <a:pt x="462" y="162"/>
                  <a:pt x="462" y="162"/>
                  <a:pt x="462" y="162"/>
                </a:cubicBezTo>
                <a:cubicBezTo>
                  <a:pt x="463" y="162"/>
                  <a:pt x="463" y="162"/>
                  <a:pt x="463" y="163"/>
                </a:cubicBezTo>
                <a:cubicBezTo>
                  <a:pt x="463" y="163"/>
                  <a:pt x="463" y="163"/>
                  <a:pt x="462" y="163"/>
                </a:cubicBezTo>
                <a:cubicBezTo>
                  <a:pt x="459" y="163"/>
                  <a:pt x="456" y="165"/>
                  <a:pt x="452" y="164"/>
                </a:cubicBezTo>
                <a:cubicBezTo>
                  <a:pt x="452" y="164"/>
                  <a:pt x="451" y="164"/>
                  <a:pt x="451" y="164"/>
                </a:cubicBezTo>
                <a:cubicBezTo>
                  <a:pt x="450" y="165"/>
                  <a:pt x="450" y="166"/>
                  <a:pt x="449" y="164"/>
                </a:cubicBezTo>
                <a:cubicBezTo>
                  <a:pt x="449" y="163"/>
                  <a:pt x="447" y="163"/>
                  <a:pt x="449" y="162"/>
                </a:cubicBezTo>
                <a:cubicBezTo>
                  <a:pt x="449" y="161"/>
                  <a:pt x="448" y="161"/>
                  <a:pt x="447" y="161"/>
                </a:cubicBezTo>
                <a:cubicBezTo>
                  <a:pt x="446" y="161"/>
                  <a:pt x="446" y="161"/>
                  <a:pt x="446" y="162"/>
                </a:cubicBezTo>
                <a:cubicBezTo>
                  <a:pt x="446" y="162"/>
                  <a:pt x="446" y="163"/>
                  <a:pt x="446" y="163"/>
                </a:cubicBezTo>
                <a:cubicBezTo>
                  <a:pt x="446" y="163"/>
                  <a:pt x="445" y="163"/>
                  <a:pt x="445" y="163"/>
                </a:cubicBezTo>
                <a:cubicBezTo>
                  <a:pt x="445" y="161"/>
                  <a:pt x="444" y="160"/>
                  <a:pt x="443" y="162"/>
                </a:cubicBezTo>
                <a:cubicBezTo>
                  <a:pt x="442" y="162"/>
                  <a:pt x="442" y="162"/>
                  <a:pt x="441" y="162"/>
                </a:cubicBezTo>
                <a:cubicBezTo>
                  <a:pt x="438" y="162"/>
                  <a:pt x="435" y="163"/>
                  <a:pt x="432" y="163"/>
                </a:cubicBezTo>
                <a:cubicBezTo>
                  <a:pt x="432" y="163"/>
                  <a:pt x="432" y="164"/>
                  <a:pt x="432" y="164"/>
                </a:cubicBezTo>
                <a:cubicBezTo>
                  <a:pt x="432" y="164"/>
                  <a:pt x="432" y="165"/>
                  <a:pt x="432" y="165"/>
                </a:cubicBezTo>
                <a:cubicBezTo>
                  <a:pt x="433" y="165"/>
                  <a:pt x="434" y="165"/>
                  <a:pt x="435" y="165"/>
                </a:cubicBezTo>
                <a:cubicBezTo>
                  <a:pt x="439" y="163"/>
                  <a:pt x="443" y="164"/>
                  <a:pt x="446" y="164"/>
                </a:cubicBezTo>
                <a:cubicBezTo>
                  <a:pt x="448" y="164"/>
                  <a:pt x="448" y="164"/>
                  <a:pt x="448" y="166"/>
                </a:cubicBezTo>
                <a:cubicBezTo>
                  <a:pt x="448" y="167"/>
                  <a:pt x="449" y="167"/>
                  <a:pt x="450" y="166"/>
                </a:cubicBezTo>
                <a:cubicBezTo>
                  <a:pt x="451" y="165"/>
                  <a:pt x="452" y="166"/>
                  <a:pt x="453" y="166"/>
                </a:cubicBezTo>
                <a:cubicBezTo>
                  <a:pt x="454" y="166"/>
                  <a:pt x="455" y="167"/>
                  <a:pt x="456" y="167"/>
                </a:cubicBezTo>
                <a:cubicBezTo>
                  <a:pt x="456" y="167"/>
                  <a:pt x="456" y="166"/>
                  <a:pt x="457" y="165"/>
                </a:cubicBezTo>
                <a:cubicBezTo>
                  <a:pt x="457" y="165"/>
                  <a:pt x="457" y="165"/>
                  <a:pt x="457" y="165"/>
                </a:cubicBezTo>
                <a:cubicBezTo>
                  <a:pt x="458" y="166"/>
                  <a:pt x="458" y="166"/>
                  <a:pt x="458" y="166"/>
                </a:cubicBezTo>
                <a:cubicBezTo>
                  <a:pt x="459" y="167"/>
                  <a:pt x="460" y="166"/>
                  <a:pt x="460" y="166"/>
                </a:cubicBezTo>
                <a:cubicBezTo>
                  <a:pt x="462" y="166"/>
                  <a:pt x="463" y="168"/>
                  <a:pt x="463" y="170"/>
                </a:cubicBezTo>
                <a:cubicBezTo>
                  <a:pt x="463" y="170"/>
                  <a:pt x="462" y="171"/>
                  <a:pt x="462" y="171"/>
                </a:cubicBezTo>
                <a:cubicBezTo>
                  <a:pt x="461" y="172"/>
                  <a:pt x="460" y="172"/>
                  <a:pt x="460" y="172"/>
                </a:cubicBezTo>
                <a:cubicBezTo>
                  <a:pt x="458" y="171"/>
                  <a:pt x="459" y="174"/>
                  <a:pt x="458" y="174"/>
                </a:cubicBezTo>
                <a:cubicBezTo>
                  <a:pt x="458" y="174"/>
                  <a:pt x="459" y="174"/>
                  <a:pt x="460" y="174"/>
                </a:cubicBezTo>
                <a:cubicBezTo>
                  <a:pt x="462" y="175"/>
                  <a:pt x="465" y="174"/>
                  <a:pt x="467" y="173"/>
                </a:cubicBezTo>
                <a:cubicBezTo>
                  <a:pt x="468" y="172"/>
                  <a:pt x="470" y="171"/>
                  <a:pt x="472" y="172"/>
                </a:cubicBezTo>
                <a:cubicBezTo>
                  <a:pt x="472" y="172"/>
                  <a:pt x="473" y="172"/>
                  <a:pt x="474" y="172"/>
                </a:cubicBezTo>
                <a:cubicBezTo>
                  <a:pt x="475" y="171"/>
                  <a:pt x="478" y="173"/>
                  <a:pt x="479" y="170"/>
                </a:cubicBezTo>
                <a:cubicBezTo>
                  <a:pt x="477" y="169"/>
                  <a:pt x="475" y="170"/>
                  <a:pt x="473" y="170"/>
                </a:cubicBezTo>
                <a:cubicBezTo>
                  <a:pt x="472" y="170"/>
                  <a:pt x="470" y="169"/>
                  <a:pt x="469" y="171"/>
                </a:cubicBezTo>
                <a:cubicBezTo>
                  <a:pt x="469" y="171"/>
                  <a:pt x="469" y="170"/>
                  <a:pt x="468" y="170"/>
                </a:cubicBezTo>
                <a:cubicBezTo>
                  <a:pt x="468" y="170"/>
                  <a:pt x="468" y="169"/>
                  <a:pt x="469" y="169"/>
                </a:cubicBezTo>
                <a:cubicBezTo>
                  <a:pt x="470" y="168"/>
                  <a:pt x="471" y="169"/>
                  <a:pt x="471" y="167"/>
                </a:cubicBezTo>
                <a:cubicBezTo>
                  <a:pt x="470" y="166"/>
                  <a:pt x="469" y="165"/>
                  <a:pt x="467" y="166"/>
                </a:cubicBezTo>
                <a:cubicBezTo>
                  <a:pt x="466" y="167"/>
                  <a:pt x="465" y="167"/>
                  <a:pt x="464" y="167"/>
                </a:cubicBezTo>
                <a:cubicBezTo>
                  <a:pt x="464" y="167"/>
                  <a:pt x="464" y="167"/>
                  <a:pt x="463" y="166"/>
                </a:cubicBezTo>
                <a:cubicBezTo>
                  <a:pt x="464" y="166"/>
                  <a:pt x="464" y="166"/>
                  <a:pt x="464" y="166"/>
                </a:cubicBezTo>
                <a:cubicBezTo>
                  <a:pt x="465" y="165"/>
                  <a:pt x="465" y="165"/>
                  <a:pt x="466" y="165"/>
                </a:cubicBezTo>
                <a:cubicBezTo>
                  <a:pt x="468" y="165"/>
                  <a:pt x="471" y="164"/>
                  <a:pt x="473" y="164"/>
                </a:cubicBezTo>
                <a:cubicBezTo>
                  <a:pt x="473" y="164"/>
                  <a:pt x="474" y="164"/>
                  <a:pt x="474" y="163"/>
                </a:cubicBezTo>
                <a:cubicBezTo>
                  <a:pt x="474" y="163"/>
                  <a:pt x="473" y="163"/>
                  <a:pt x="473" y="163"/>
                </a:cubicBezTo>
                <a:cubicBezTo>
                  <a:pt x="472" y="161"/>
                  <a:pt x="471" y="162"/>
                  <a:pt x="470" y="162"/>
                </a:cubicBezTo>
                <a:cubicBezTo>
                  <a:pt x="470" y="162"/>
                  <a:pt x="469" y="161"/>
                  <a:pt x="470" y="161"/>
                </a:cubicBezTo>
                <a:cubicBezTo>
                  <a:pt x="470" y="161"/>
                  <a:pt x="470" y="161"/>
                  <a:pt x="471" y="160"/>
                </a:cubicBezTo>
                <a:cubicBezTo>
                  <a:pt x="470" y="160"/>
                  <a:pt x="470" y="160"/>
                  <a:pt x="470" y="160"/>
                </a:cubicBezTo>
                <a:cubicBezTo>
                  <a:pt x="468" y="160"/>
                  <a:pt x="467" y="160"/>
                  <a:pt x="467" y="159"/>
                </a:cubicBezTo>
                <a:cubicBezTo>
                  <a:pt x="466" y="159"/>
                  <a:pt x="466" y="158"/>
                  <a:pt x="465" y="158"/>
                </a:cubicBezTo>
                <a:cubicBezTo>
                  <a:pt x="466" y="158"/>
                  <a:pt x="467" y="157"/>
                  <a:pt x="467" y="157"/>
                </a:cubicBezTo>
                <a:cubicBezTo>
                  <a:pt x="470" y="157"/>
                  <a:pt x="473" y="157"/>
                  <a:pt x="476" y="156"/>
                </a:cubicBezTo>
                <a:cubicBezTo>
                  <a:pt x="476" y="156"/>
                  <a:pt x="477" y="155"/>
                  <a:pt x="477" y="155"/>
                </a:cubicBezTo>
                <a:cubicBezTo>
                  <a:pt x="477" y="155"/>
                  <a:pt x="476" y="154"/>
                  <a:pt x="476" y="154"/>
                </a:cubicBezTo>
                <a:cubicBezTo>
                  <a:pt x="475" y="154"/>
                  <a:pt x="473" y="154"/>
                  <a:pt x="472" y="154"/>
                </a:cubicBezTo>
                <a:cubicBezTo>
                  <a:pt x="471" y="154"/>
                  <a:pt x="470" y="154"/>
                  <a:pt x="469" y="153"/>
                </a:cubicBezTo>
                <a:cubicBezTo>
                  <a:pt x="469" y="153"/>
                  <a:pt x="469" y="152"/>
                  <a:pt x="468" y="152"/>
                </a:cubicBezTo>
                <a:cubicBezTo>
                  <a:pt x="467" y="152"/>
                  <a:pt x="466" y="152"/>
                  <a:pt x="465" y="152"/>
                </a:cubicBezTo>
                <a:cubicBezTo>
                  <a:pt x="466" y="151"/>
                  <a:pt x="466" y="151"/>
                  <a:pt x="466" y="150"/>
                </a:cubicBezTo>
                <a:cubicBezTo>
                  <a:pt x="466" y="149"/>
                  <a:pt x="466" y="149"/>
                  <a:pt x="465" y="149"/>
                </a:cubicBezTo>
                <a:cubicBezTo>
                  <a:pt x="462" y="147"/>
                  <a:pt x="459" y="147"/>
                  <a:pt x="455" y="148"/>
                </a:cubicBezTo>
                <a:cubicBezTo>
                  <a:pt x="454" y="149"/>
                  <a:pt x="453" y="147"/>
                  <a:pt x="453" y="148"/>
                </a:cubicBezTo>
                <a:cubicBezTo>
                  <a:pt x="450" y="150"/>
                  <a:pt x="447" y="147"/>
                  <a:pt x="444" y="149"/>
                </a:cubicBezTo>
                <a:cubicBezTo>
                  <a:pt x="442" y="150"/>
                  <a:pt x="441" y="149"/>
                  <a:pt x="439" y="150"/>
                </a:cubicBezTo>
                <a:cubicBezTo>
                  <a:pt x="438" y="150"/>
                  <a:pt x="436" y="149"/>
                  <a:pt x="436" y="151"/>
                </a:cubicBezTo>
                <a:cubicBezTo>
                  <a:pt x="436" y="151"/>
                  <a:pt x="435" y="151"/>
                  <a:pt x="435" y="151"/>
                </a:cubicBezTo>
                <a:cubicBezTo>
                  <a:pt x="434" y="151"/>
                  <a:pt x="433" y="151"/>
                  <a:pt x="432" y="151"/>
                </a:cubicBezTo>
                <a:cubicBezTo>
                  <a:pt x="431" y="150"/>
                  <a:pt x="430" y="151"/>
                  <a:pt x="432" y="152"/>
                </a:cubicBezTo>
                <a:cubicBezTo>
                  <a:pt x="431" y="152"/>
                  <a:pt x="430" y="152"/>
                  <a:pt x="430" y="153"/>
                </a:cubicBezTo>
                <a:cubicBezTo>
                  <a:pt x="428" y="154"/>
                  <a:pt x="426" y="153"/>
                  <a:pt x="423" y="153"/>
                </a:cubicBezTo>
                <a:cubicBezTo>
                  <a:pt x="423" y="151"/>
                  <a:pt x="421" y="151"/>
                  <a:pt x="420" y="151"/>
                </a:cubicBezTo>
                <a:cubicBezTo>
                  <a:pt x="418" y="152"/>
                  <a:pt x="417" y="152"/>
                  <a:pt x="416" y="152"/>
                </a:cubicBezTo>
                <a:cubicBezTo>
                  <a:pt x="413" y="153"/>
                  <a:pt x="411" y="152"/>
                  <a:pt x="408" y="152"/>
                </a:cubicBezTo>
                <a:cubicBezTo>
                  <a:pt x="408" y="152"/>
                  <a:pt x="408" y="152"/>
                  <a:pt x="408" y="152"/>
                </a:cubicBezTo>
                <a:cubicBezTo>
                  <a:pt x="408" y="152"/>
                  <a:pt x="408" y="151"/>
                  <a:pt x="408" y="151"/>
                </a:cubicBezTo>
                <a:cubicBezTo>
                  <a:pt x="410" y="151"/>
                  <a:pt x="412" y="151"/>
                  <a:pt x="413" y="151"/>
                </a:cubicBezTo>
                <a:cubicBezTo>
                  <a:pt x="418" y="151"/>
                  <a:pt x="422" y="150"/>
                  <a:pt x="427" y="149"/>
                </a:cubicBezTo>
                <a:cubicBezTo>
                  <a:pt x="429" y="148"/>
                  <a:pt x="432" y="149"/>
                  <a:pt x="435" y="149"/>
                </a:cubicBezTo>
                <a:cubicBezTo>
                  <a:pt x="435" y="149"/>
                  <a:pt x="436" y="149"/>
                  <a:pt x="436" y="148"/>
                </a:cubicBezTo>
                <a:cubicBezTo>
                  <a:pt x="438" y="148"/>
                  <a:pt x="441" y="148"/>
                  <a:pt x="443" y="148"/>
                </a:cubicBezTo>
                <a:cubicBezTo>
                  <a:pt x="443" y="148"/>
                  <a:pt x="444" y="147"/>
                  <a:pt x="445" y="147"/>
                </a:cubicBezTo>
                <a:cubicBezTo>
                  <a:pt x="444" y="146"/>
                  <a:pt x="443" y="147"/>
                  <a:pt x="443" y="147"/>
                </a:cubicBezTo>
                <a:cubicBezTo>
                  <a:pt x="442" y="147"/>
                  <a:pt x="442" y="147"/>
                  <a:pt x="442" y="147"/>
                </a:cubicBezTo>
                <a:cubicBezTo>
                  <a:pt x="441" y="146"/>
                  <a:pt x="439" y="147"/>
                  <a:pt x="439" y="146"/>
                </a:cubicBezTo>
                <a:cubicBezTo>
                  <a:pt x="439" y="144"/>
                  <a:pt x="441" y="145"/>
                  <a:pt x="442" y="145"/>
                </a:cubicBezTo>
                <a:cubicBezTo>
                  <a:pt x="443" y="145"/>
                  <a:pt x="445" y="145"/>
                  <a:pt x="446" y="145"/>
                </a:cubicBezTo>
                <a:cubicBezTo>
                  <a:pt x="446" y="145"/>
                  <a:pt x="447" y="144"/>
                  <a:pt x="447" y="144"/>
                </a:cubicBezTo>
                <a:cubicBezTo>
                  <a:pt x="447" y="143"/>
                  <a:pt x="446" y="143"/>
                  <a:pt x="446" y="143"/>
                </a:cubicBezTo>
                <a:cubicBezTo>
                  <a:pt x="443" y="143"/>
                  <a:pt x="440" y="143"/>
                  <a:pt x="437" y="143"/>
                </a:cubicBezTo>
                <a:cubicBezTo>
                  <a:pt x="436" y="143"/>
                  <a:pt x="434" y="142"/>
                  <a:pt x="434" y="144"/>
                </a:cubicBezTo>
                <a:cubicBezTo>
                  <a:pt x="434" y="145"/>
                  <a:pt x="433" y="145"/>
                  <a:pt x="433" y="145"/>
                </a:cubicBezTo>
                <a:cubicBezTo>
                  <a:pt x="431" y="145"/>
                  <a:pt x="429" y="144"/>
                  <a:pt x="430" y="147"/>
                </a:cubicBezTo>
                <a:cubicBezTo>
                  <a:pt x="430" y="147"/>
                  <a:pt x="429" y="148"/>
                  <a:pt x="429" y="148"/>
                </a:cubicBezTo>
                <a:cubicBezTo>
                  <a:pt x="428" y="148"/>
                  <a:pt x="427" y="148"/>
                  <a:pt x="426" y="148"/>
                </a:cubicBezTo>
                <a:cubicBezTo>
                  <a:pt x="425" y="147"/>
                  <a:pt x="424" y="147"/>
                  <a:pt x="423" y="148"/>
                </a:cubicBezTo>
                <a:cubicBezTo>
                  <a:pt x="423" y="148"/>
                  <a:pt x="422" y="148"/>
                  <a:pt x="421" y="148"/>
                </a:cubicBezTo>
                <a:cubicBezTo>
                  <a:pt x="421" y="148"/>
                  <a:pt x="422" y="148"/>
                  <a:pt x="422" y="147"/>
                </a:cubicBezTo>
                <a:cubicBezTo>
                  <a:pt x="422" y="147"/>
                  <a:pt x="421" y="147"/>
                  <a:pt x="421" y="147"/>
                </a:cubicBezTo>
                <a:cubicBezTo>
                  <a:pt x="419" y="147"/>
                  <a:pt x="417" y="146"/>
                  <a:pt x="415" y="147"/>
                </a:cubicBezTo>
                <a:cubicBezTo>
                  <a:pt x="414" y="148"/>
                  <a:pt x="412" y="148"/>
                  <a:pt x="411" y="148"/>
                </a:cubicBezTo>
                <a:cubicBezTo>
                  <a:pt x="410" y="148"/>
                  <a:pt x="409" y="148"/>
                  <a:pt x="409" y="149"/>
                </a:cubicBezTo>
                <a:cubicBezTo>
                  <a:pt x="409" y="149"/>
                  <a:pt x="408" y="149"/>
                  <a:pt x="408" y="149"/>
                </a:cubicBezTo>
                <a:cubicBezTo>
                  <a:pt x="407" y="146"/>
                  <a:pt x="404" y="147"/>
                  <a:pt x="402" y="148"/>
                </a:cubicBezTo>
                <a:cubicBezTo>
                  <a:pt x="402" y="148"/>
                  <a:pt x="402" y="148"/>
                  <a:pt x="401" y="148"/>
                </a:cubicBezTo>
                <a:cubicBezTo>
                  <a:pt x="401" y="147"/>
                  <a:pt x="401" y="147"/>
                  <a:pt x="400" y="147"/>
                </a:cubicBezTo>
                <a:cubicBezTo>
                  <a:pt x="400" y="147"/>
                  <a:pt x="401" y="147"/>
                  <a:pt x="401" y="147"/>
                </a:cubicBezTo>
                <a:cubicBezTo>
                  <a:pt x="401" y="147"/>
                  <a:pt x="402" y="147"/>
                  <a:pt x="402" y="147"/>
                </a:cubicBezTo>
                <a:cubicBezTo>
                  <a:pt x="402" y="146"/>
                  <a:pt x="402" y="146"/>
                  <a:pt x="403" y="145"/>
                </a:cubicBezTo>
                <a:cubicBezTo>
                  <a:pt x="402" y="145"/>
                  <a:pt x="402" y="145"/>
                  <a:pt x="402" y="145"/>
                </a:cubicBezTo>
                <a:cubicBezTo>
                  <a:pt x="400" y="145"/>
                  <a:pt x="398" y="145"/>
                  <a:pt x="396" y="145"/>
                </a:cubicBezTo>
                <a:cubicBezTo>
                  <a:pt x="394" y="145"/>
                  <a:pt x="392" y="145"/>
                  <a:pt x="390" y="145"/>
                </a:cubicBezTo>
                <a:cubicBezTo>
                  <a:pt x="390" y="145"/>
                  <a:pt x="389" y="144"/>
                  <a:pt x="389" y="144"/>
                </a:cubicBezTo>
                <a:cubicBezTo>
                  <a:pt x="389" y="144"/>
                  <a:pt x="390" y="144"/>
                  <a:pt x="390" y="144"/>
                </a:cubicBezTo>
                <a:cubicBezTo>
                  <a:pt x="391" y="143"/>
                  <a:pt x="392" y="143"/>
                  <a:pt x="393" y="143"/>
                </a:cubicBezTo>
                <a:cubicBezTo>
                  <a:pt x="396" y="143"/>
                  <a:pt x="398" y="143"/>
                  <a:pt x="400" y="142"/>
                </a:cubicBezTo>
                <a:cubicBezTo>
                  <a:pt x="401" y="142"/>
                  <a:pt x="403" y="141"/>
                  <a:pt x="404" y="143"/>
                </a:cubicBezTo>
                <a:cubicBezTo>
                  <a:pt x="405" y="142"/>
                  <a:pt x="407" y="142"/>
                  <a:pt x="408" y="142"/>
                </a:cubicBezTo>
                <a:cubicBezTo>
                  <a:pt x="409" y="142"/>
                  <a:pt x="411" y="142"/>
                  <a:pt x="412" y="141"/>
                </a:cubicBezTo>
                <a:cubicBezTo>
                  <a:pt x="413" y="140"/>
                  <a:pt x="415" y="140"/>
                  <a:pt x="416" y="143"/>
                </a:cubicBezTo>
                <a:cubicBezTo>
                  <a:pt x="416" y="144"/>
                  <a:pt x="417" y="144"/>
                  <a:pt x="418" y="143"/>
                </a:cubicBezTo>
                <a:cubicBezTo>
                  <a:pt x="419" y="142"/>
                  <a:pt x="419" y="142"/>
                  <a:pt x="420" y="142"/>
                </a:cubicBezTo>
                <a:cubicBezTo>
                  <a:pt x="419" y="142"/>
                  <a:pt x="419" y="142"/>
                  <a:pt x="418" y="142"/>
                </a:cubicBezTo>
                <a:cubicBezTo>
                  <a:pt x="417" y="142"/>
                  <a:pt x="417" y="142"/>
                  <a:pt x="417" y="142"/>
                </a:cubicBezTo>
                <a:cubicBezTo>
                  <a:pt x="417" y="142"/>
                  <a:pt x="416" y="141"/>
                  <a:pt x="416" y="141"/>
                </a:cubicBezTo>
                <a:cubicBezTo>
                  <a:pt x="416" y="141"/>
                  <a:pt x="417" y="140"/>
                  <a:pt x="417" y="140"/>
                </a:cubicBezTo>
                <a:cubicBezTo>
                  <a:pt x="417" y="140"/>
                  <a:pt x="418" y="140"/>
                  <a:pt x="419" y="140"/>
                </a:cubicBezTo>
                <a:cubicBezTo>
                  <a:pt x="419" y="140"/>
                  <a:pt x="419" y="140"/>
                  <a:pt x="419" y="140"/>
                </a:cubicBezTo>
                <a:cubicBezTo>
                  <a:pt x="419" y="139"/>
                  <a:pt x="419" y="139"/>
                  <a:pt x="419" y="139"/>
                </a:cubicBezTo>
                <a:cubicBezTo>
                  <a:pt x="417" y="139"/>
                  <a:pt x="416" y="139"/>
                  <a:pt x="414" y="139"/>
                </a:cubicBezTo>
                <a:cubicBezTo>
                  <a:pt x="413" y="139"/>
                  <a:pt x="414" y="138"/>
                  <a:pt x="413" y="137"/>
                </a:cubicBezTo>
                <a:cubicBezTo>
                  <a:pt x="413" y="136"/>
                  <a:pt x="413" y="135"/>
                  <a:pt x="414" y="135"/>
                </a:cubicBezTo>
                <a:cubicBezTo>
                  <a:pt x="415" y="135"/>
                  <a:pt x="417" y="135"/>
                  <a:pt x="417" y="136"/>
                </a:cubicBezTo>
                <a:cubicBezTo>
                  <a:pt x="418" y="137"/>
                  <a:pt x="419" y="138"/>
                  <a:pt x="421" y="136"/>
                </a:cubicBezTo>
                <a:cubicBezTo>
                  <a:pt x="421" y="136"/>
                  <a:pt x="422" y="136"/>
                  <a:pt x="422" y="136"/>
                </a:cubicBezTo>
                <a:cubicBezTo>
                  <a:pt x="422" y="137"/>
                  <a:pt x="422" y="137"/>
                  <a:pt x="422" y="138"/>
                </a:cubicBezTo>
                <a:cubicBezTo>
                  <a:pt x="422" y="138"/>
                  <a:pt x="421" y="138"/>
                  <a:pt x="421" y="139"/>
                </a:cubicBezTo>
                <a:cubicBezTo>
                  <a:pt x="421" y="139"/>
                  <a:pt x="420" y="139"/>
                  <a:pt x="420" y="140"/>
                </a:cubicBezTo>
                <a:cubicBezTo>
                  <a:pt x="421" y="140"/>
                  <a:pt x="421" y="140"/>
                  <a:pt x="421" y="140"/>
                </a:cubicBezTo>
                <a:cubicBezTo>
                  <a:pt x="422" y="140"/>
                  <a:pt x="424" y="140"/>
                  <a:pt x="425" y="139"/>
                </a:cubicBezTo>
                <a:cubicBezTo>
                  <a:pt x="425" y="138"/>
                  <a:pt x="426" y="138"/>
                  <a:pt x="428" y="138"/>
                </a:cubicBezTo>
                <a:cubicBezTo>
                  <a:pt x="431" y="139"/>
                  <a:pt x="434" y="139"/>
                  <a:pt x="436" y="138"/>
                </a:cubicBezTo>
                <a:cubicBezTo>
                  <a:pt x="437" y="138"/>
                  <a:pt x="438" y="137"/>
                  <a:pt x="438" y="137"/>
                </a:cubicBezTo>
                <a:cubicBezTo>
                  <a:pt x="439" y="139"/>
                  <a:pt x="440" y="138"/>
                  <a:pt x="442" y="138"/>
                </a:cubicBezTo>
                <a:cubicBezTo>
                  <a:pt x="442" y="138"/>
                  <a:pt x="442" y="138"/>
                  <a:pt x="442" y="138"/>
                </a:cubicBezTo>
                <a:cubicBezTo>
                  <a:pt x="442" y="139"/>
                  <a:pt x="442" y="139"/>
                  <a:pt x="441" y="139"/>
                </a:cubicBezTo>
                <a:cubicBezTo>
                  <a:pt x="439" y="139"/>
                  <a:pt x="437" y="140"/>
                  <a:pt x="435" y="140"/>
                </a:cubicBezTo>
                <a:cubicBezTo>
                  <a:pt x="434" y="140"/>
                  <a:pt x="434" y="140"/>
                  <a:pt x="434" y="140"/>
                </a:cubicBezTo>
                <a:cubicBezTo>
                  <a:pt x="434" y="141"/>
                  <a:pt x="434" y="141"/>
                  <a:pt x="435" y="141"/>
                </a:cubicBezTo>
                <a:cubicBezTo>
                  <a:pt x="439" y="140"/>
                  <a:pt x="442" y="142"/>
                  <a:pt x="446" y="140"/>
                </a:cubicBezTo>
                <a:cubicBezTo>
                  <a:pt x="448" y="139"/>
                  <a:pt x="450" y="140"/>
                  <a:pt x="453" y="140"/>
                </a:cubicBezTo>
                <a:cubicBezTo>
                  <a:pt x="454" y="140"/>
                  <a:pt x="455" y="138"/>
                  <a:pt x="455" y="141"/>
                </a:cubicBezTo>
                <a:cubicBezTo>
                  <a:pt x="455" y="141"/>
                  <a:pt x="455" y="141"/>
                  <a:pt x="456" y="141"/>
                </a:cubicBezTo>
                <a:cubicBezTo>
                  <a:pt x="456" y="141"/>
                  <a:pt x="457" y="141"/>
                  <a:pt x="457" y="141"/>
                </a:cubicBezTo>
                <a:cubicBezTo>
                  <a:pt x="457" y="142"/>
                  <a:pt x="456" y="143"/>
                  <a:pt x="455" y="143"/>
                </a:cubicBezTo>
                <a:cubicBezTo>
                  <a:pt x="454" y="143"/>
                  <a:pt x="453" y="143"/>
                  <a:pt x="452" y="143"/>
                </a:cubicBezTo>
                <a:cubicBezTo>
                  <a:pt x="450" y="143"/>
                  <a:pt x="451" y="143"/>
                  <a:pt x="450" y="145"/>
                </a:cubicBezTo>
                <a:cubicBezTo>
                  <a:pt x="450" y="145"/>
                  <a:pt x="449" y="146"/>
                  <a:pt x="449" y="146"/>
                </a:cubicBezTo>
                <a:cubicBezTo>
                  <a:pt x="448" y="146"/>
                  <a:pt x="447" y="146"/>
                  <a:pt x="446" y="146"/>
                </a:cubicBezTo>
                <a:cubicBezTo>
                  <a:pt x="446" y="146"/>
                  <a:pt x="446" y="146"/>
                  <a:pt x="446" y="146"/>
                </a:cubicBezTo>
                <a:cubicBezTo>
                  <a:pt x="446" y="146"/>
                  <a:pt x="446" y="147"/>
                  <a:pt x="447" y="147"/>
                </a:cubicBezTo>
                <a:cubicBezTo>
                  <a:pt x="448" y="147"/>
                  <a:pt x="450" y="147"/>
                  <a:pt x="452" y="147"/>
                </a:cubicBezTo>
                <a:cubicBezTo>
                  <a:pt x="454" y="146"/>
                  <a:pt x="456" y="146"/>
                  <a:pt x="458" y="146"/>
                </a:cubicBezTo>
                <a:cubicBezTo>
                  <a:pt x="462" y="144"/>
                  <a:pt x="466" y="145"/>
                  <a:pt x="471" y="145"/>
                </a:cubicBezTo>
                <a:cubicBezTo>
                  <a:pt x="471" y="145"/>
                  <a:pt x="472" y="144"/>
                  <a:pt x="472" y="144"/>
                </a:cubicBezTo>
                <a:cubicBezTo>
                  <a:pt x="473" y="144"/>
                  <a:pt x="473" y="143"/>
                  <a:pt x="474" y="144"/>
                </a:cubicBezTo>
                <a:cubicBezTo>
                  <a:pt x="474" y="145"/>
                  <a:pt x="473" y="146"/>
                  <a:pt x="473" y="146"/>
                </a:cubicBezTo>
                <a:cubicBezTo>
                  <a:pt x="472" y="147"/>
                  <a:pt x="470" y="148"/>
                  <a:pt x="469" y="148"/>
                </a:cubicBezTo>
                <a:cubicBezTo>
                  <a:pt x="467" y="148"/>
                  <a:pt x="467" y="150"/>
                  <a:pt x="468" y="151"/>
                </a:cubicBezTo>
                <a:cubicBezTo>
                  <a:pt x="469" y="152"/>
                  <a:pt x="472" y="152"/>
                  <a:pt x="473" y="150"/>
                </a:cubicBezTo>
                <a:cubicBezTo>
                  <a:pt x="473" y="150"/>
                  <a:pt x="472" y="149"/>
                  <a:pt x="472" y="149"/>
                </a:cubicBezTo>
                <a:cubicBezTo>
                  <a:pt x="473" y="149"/>
                  <a:pt x="473" y="149"/>
                  <a:pt x="474" y="149"/>
                </a:cubicBezTo>
                <a:cubicBezTo>
                  <a:pt x="474" y="149"/>
                  <a:pt x="475" y="149"/>
                  <a:pt x="475" y="149"/>
                </a:cubicBezTo>
                <a:cubicBezTo>
                  <a:pt x="475" y="149"/>
                  <a:pt x="476" y="149"/>
                  <a:pt x="477" y="149"/>
                </a:cubicBezTo>
                <a:cubicBezTo>
                  <a:pt x="476" y="149"/>
                  <a:pt x="475" y="149"/>
                  <a:pt x="475" y="150"/>
                </a:cubicBezTo>
                <a:cubicBezTo>
                  <a:pt x="474" y="150"/>
                  <a:pt x="474" y="150"/>
                  <a:pt x="474" y="150"/>
                </a:cubicBezTo>
                <a:cubicBezTo>
                  <a:pt x="474" y="150"/>
                  <a:pt x="474" y="150"/>
                  <a:pt x="475" y="150"/>
                </a:cubicBezTo>
                <a:cubicBezTo>
                  <a:pt x="477" y="151"/>
                  <a:pt x="479" y="150"/>
                  <a:pt x="480" y="149"/>
                </a:cubicBezTo>
                <a:cubicBezTo>
                  <a:pt x="481" y="148"/>
                  <a:pt x="481" y="148"/>
                  <a:pt x="481" y="148"/>
                </a:cubicBezTo>
                <a:cubicBezTo>
                  <a:pt x="481" y="148"/>
                  <a:pt x="481" y="148"/>
                  <a:pt x="481" y="148"/>
                </a:cubicBezTo>
                <a:cubicBezTo>
                  <a:pt x="480" y="148"/>
                  <a:pt x="478" y="148"/>
                  <a:pt x="478" y="148"/>
                </a:cubicBezTo>
                <a:cubicBezTo>
                  <a:pt x="477" y="147"/>
                  <a:pt x="476" y="146"/>
                  <a:pt x="476" y="145"/>
                </a:cubicBezTo>
                <a:cubicBezTo>
                  <a:pt x="476" y="145"/>
                  <a:pt x="477" y="145"/>
                  <a:pt x="477" y="145"/>
                </a:cubicBezTo>
                <a:cubicBezTo>
                  <a:pt x="480" y="144"/>
                  <a:pt x="483" y="143"/>
                  <a:pt x="486" y="142"/>
                </a:cubicBezTo>
                <a:cubicBezTo>
                  <a:pt x="486" y="142"/>
                  <a:pt x="487" y="142"/>
                  <a:pt x="487" y="141"/>
                </a:cubicBezTo>
                <a:cubicBezTo>
                  <a:pt x="487" y="141"/>
                  <a:pt x="486" y="141"/>
                  <a:pt x="486" y="141"/>
                </a:cubicBezTo>
                <a:cubicBezTo>
                  <a:pt x="485" y="141"/>
                  <a:pt x="484" y="141"/>
                  <a:pt x="483" y="141"/>
                </a:cubicBezTo>
                <a:cubicBezTo>
                  <a:pt x="482" y="141"/>
                  <a:pt x="481" y="141"/>
                  <a:pt x="481" y="139"/>
                </a:cubicBezTo>
                <a:cubicBezTo>
                  <a:pt x="481" y="139"/>
                  <a:pt x="481" y="139"/>
                  <a:pt x="480" y="139"/>
                </a:cubicBezTo>
                <a:cubicBezTo>
                  <a:pt x="478" y="139"/>
                  <a:pt x="477" y="139"/>
                  <a:pt x="475" y="139"/>
                </a:cubicBezTo>
                <a:cubicBezTo>
                  <a:pt x="474" y="139"/>
                  <a:pt x="473" y="139"/>
                  <a:pt x="472" y="139"/>
                </a:cubicBezTo>
                <a:cubicBezTo>
                  <a:pt x="471" y="139"/>
                  <a:pt x="470" y="140"/>
                  <a:pt x="470" y="140"/>
                </a:cubicBezTo>
                <a:cubicBezTo>
                  <a:pt x="469" y="140"/>
                  <a:pt x="468" y="140"/>
                  <a:pt x="468" y="141"/>
                </a:cubicBezTo>
                <a:cubicBezTo>
                  <a:pt x="468" y="141"/>
                  <a:pt x="468" y="141"/>
                  <a:pt x="467" y="142"/>
                </a:cubicBezTo>
                <a:cubicBezTo>
                  <a:pt x="468" y="142"/>
                  <a:pt x="468" y="142"/>
                  <a:pt x="468" y="142"/>
                </a:cubicBezTo>
                <a:cubicBezTo>
                  <a:pt x="471" y="140"/>
                  <a:pt x="475" y="141"/>
                  <a:pt x="478" y="141"/>
                </a:cubicBezTo>
                <a:cubicBezTo>
                  <a:pt x="478" y="141"/>
                  <a:pt x="478" y="141"/>
                  <a:pt x="479" y="141"/>
                </a:cubicBezTo>
                <a:cubicBezTo>
                  <a:pt x="478" y="142"/>
                  <a:pt x="478" y="142"/>
                  <a:pt x="478" y="142"/>
                </a:cubicBezTo>
                <a:cubicBezTo>
                  <a:pt x="474" y="142"/>
                  <a:pt x="469" y="143"/>
                  <a:pt x="465" y="143"/>
                </a:cubicBezTo>
                <a:cubicBezTo>
                  <a:pt x="464" y="143"/>
                  <a:pt x="464" y="142"/>
                  <a:pt x="463" y="142"/>
                </a:cubicBezTo>
                <a:cubicBezTo>
                  <a:pt x="464" y="142"/>
                  <a:pt x="464" y="142"/>
                  <a:pt x="465" y="142"/>
                </a:cubicBezTo>
                <a:cubicBezTo>
                  <a:pt x="465" y="142"/>
                  <a:pt x="466" y="142"/>
                  <a:pt x="466" y="142"/>
                </a:cubicBezTo>
                <a:cubicBezTo>
                  <a:pt x="466" y="141"/>
                  <a:pt x="465" y="141"/>
                  <a:pt x="465" y="141"/>
                </a:cubicBezTo>
                <a:cubicBezTo>
                  <a:pt x="464" y="140"/>
                  <a:pt x="462" y="140"/>
                  <a:pt x="460" y="140"/>
                </a:cubicBezTo>
                <a:cubicBezTo>
                  <a:pt x="459" y="140"/>
                  <a:pt x="458" y="140"/>
                  <a:pt x="456" y="140"/>
                </a:cubicBezTo>
                <a:cubicBezTo>
                  <a:pt x="456" y="140"/>
                  <a:pt x="456" y="140"/>
                  <a:pt x="456" y="139"/>
                </a:cubicBezTo>
                <a:cubicBezTo>
                  <a:pt x="456" y="139"/>
                  <a:pt x="456" y="139"/>
                  <a:pt x="456" y="139"/>
                </a:cubicBezTo>
                <a:cubicBezTo>
                  <a:pt x="459" y="139"/>
                  <a:pt x="461" y="138"/>
                  <a:pt x="464" y="138"/>
                </a:cubicBezTo>
                <a:cubicBezTo>
                  <a:pt x="464" y="138"/>
                  <a:pt x="464" y="138"/>
                  <a:pt x="464" y="137"/>
                </a:cubicBezTo>
                <a:cubicBezTo>
                  <a:pt x="464" y="137"/>
                  <a:pt x="464" y="137"/>
                  <a:pt x="463" y="137"/>
                </a:cubicBezTo>
                <a:cubicBezTo>
                  <a:pt x="463" y="137"/>
                  <a:pt x="462" y="137"/>
                  <a:pt x="462" y="137"/>
                </a:cubicBezTo>
                <a:cubicBezTo>
                  <a:pt x="462" y="137"/>
                  <a:pt x="462" y="137"/>
                  <a:pt x="462" y="136"/>
                </a:cubicBezTo>
                <a:cubicBezTo>
                  <a:pt x="461" y="136"/>
                  <a:pt x="462" y="136"/>
                  <a:pt x="462" y="136"/>
                </a:cubicBezTo>
                <a:cubicBezTo>
                  <a:pt x="464" y="136"/>
                  <a:pt x="465" y="135"/>
                  <a:pt x="467" y="135"/>
                </a:cubicBezTo>
                <a:cubicBezTo>
                  <a:pt x="468" y="135"/>
                  <a:pt x="469" y="133"/>
                  <a:pt x="471" y="134"/>
                </a:cubicBezTo>
                <a:cubicBezTo>
                  <a:pt x="472" y="135"/>
                  <a:pt x="473" y="134"/>
                  <a:pt x="475" y="134"/>
                </a:cubicBezTo>
                <a:cubicBezTo>
                  <a:pt x="475" y="134"/>
                  <a:pt x="475" y="133"/>
                  <a:pt x="476" y="133"/>
                </a:cubicBezTo>
                <a:cubicBezTo>
                  <a:pt x="475" y="133"/>
                  <a:pt x="475" y="132"/>
                  <a:pt x="474" y="132"/>
                </a:cubicBezTo>
                <a:cubicBezTo>
                  <a:pt x="473" y="132"/>
                  <a:pt x="471" y="132"/>
                  <a:pt x="470" y="133"/>
                </a:cubicBezTo>
                <a:cubicBezTo>
                  <a:pt x="469" y="134"/>
                  <a:pt x="467" y="133"/>
                  <a:pt x="466" y="134"/>
                </a:cubicBezTo>
                <a:cubicBezTo>
                  <a:pt x="465" y="134"/>
                  <a:pt x="464" y="134"/>
                  <a:pt x="463" y="134"/>
                </a:cubicBezTo>
                <a:cubicBezTo>
                  <a:pt x="463" y="134"/>
                  <a:pt x="462" y="133"/>
                  <a:pt x="461" y="133"/>
                </a:cubicBezTo>
                <a:cubicBezTo>
                  <a:pt x="462" y="132"/>
                  <a:pt x="462" y="131"/>
                  <a:pt x="463" y="131"/>
                </a:cubicBezTo>
                <a:cubicBezTo>
                  <a:pt x="464" y="131"/>
                  <a:pt x="465" y="131"/>
                  <a:pt x="466" y="131"/>
                </a:cubicBezTo>
                <a:cubicBezTo>
                  <a:pt x="467" y="131"/>
                  <a:pt x="467" y="131"/>
                  <a:pt x="467" y="130"/>
                </a:cubicBezTo>
                <a:cubicBezTo>
                  <a:pt x="465" y="131"/>
                  <a:pt x="466" y="128"/>
                  <a:pt x="464" y="128"/>
                </a:cubicBezTo>
                <a:cubicBezTo>
                  <a:pt x="463" y="128"/>
                  <a:pt x="462" y="128"/>
                  <a:pt x="461" y="129"/>
                </a:cubicBezTo>
                <a:cubicBezTo>
                  <a:pt x="461" y="130"/>
                  <a:pt x="460" y="130"/>
                  <a:pt x="459" y="130"/>
                </a:cubicBezTo>
                <a:cubicBezTo>
                  <a:pt x="459" y="130"/>
                  <a:pt x="458" y="131"/>
                  <a:pt x="457" y="130"/>
                </a:cubicBezTo>
                <a:cubicBezTo>
                  <a:pt x="456" y="130"/>
                  <a:pt x="456" y="128"/>
                  <a:pt x="454" y="128"/>
                </a:cubicBezTo>
                <a:cubicBezTo>
                  <a:pt x="453" y="129"/>
                  <a:pt x="451" y="128"/>
                  <a:pt x="450" y="128"/>
                </a:cubicBezTo>
                <a:cubicBezTo>
                  <a:pt x="449" y="128"/>
                  <a:pt x="449" y="128"/>
                  <a:pt x="449" y="128"/>
                </a:cubicBezTo>
                <a:cubicBezTo>
                  <a:pt x="449" y="128"/>
                  <a:pt x="449" y="127"/>
                  <a:pt x="450" y="127"/>
                </a:cubicBezTo>
                <a:cubicBezTo>
                  <a:pt x="451" y="127"/>
                  <a:pt x="452" y="128"/>
                  <a:pt x="453" y="127"/>
                </a:cubicBezTo>
                <a:cubicBezTo>
                  <a:pt x="455" y="127"/>
                  <a:pt x="455" y="127"/>
                  <a:pt x="457" y="127"/>
                </a:cubicBezTo>
                <a:cubicBezTo>
                  <a:pt x="457" y="128"/>
                  <a:pt x="460" y="126"/>
                  <a:pt x="460" y="125"/>
                </a:cubicBezTo>
                <a:cubicBezTo>
                  <a:pt x="460" y="125"/>
                  <a:pt x="460" y="125"/>
                  <a:pt x="460" y="125"/>
                </a:cubicBezTo>
                <a:cubicBezTo>
                  <a:pt x="458" y="125"/>
                  <a:pt x="457" y="122"/>
                  <a:pt x="455" y="122"/>
                </a:cubicBezTo>
                <a:cubicBezTo>
                  <a:pt x="454" y="121"/>
                  <a:pt x="453" y="122"/>
                  <a:pt x="452" y="122"/>
                </a:cubicBezTo>
                <a:cubicBezTo>
                  <a:pt x="450" y="122"/>
                  <a:pt x="450" y="121"/>
                  <a:pt x="451" y="120"/>
                </a:cubicBezTo>
                <a:cubicBezTo>
                  <a:pt x="451" y="118"/>
                  <a:pt x="452" y="119"/>
                  <a:pt x="452" y="119"/>
                </a:cubicBezTo>
                <a:cubicBezTo>
                  <a:pt x="453" y="120"/>
                  <a:pt x="453" y="121"/>
                  <a:pt x="454" y="120"/>
                </a:cubicBezTo>
                <a:cubicBezTo>
                  <a:pt x="455" y="119"/>
                  <a:pt x="457" y="120"/>
                  <a:pt x="458" y="120"/>
                </a:cubicBezTo>
                <a:cubicBezTo>
                  <a:pt x="458" y="120"/>
                  <a:pt x="459" y="119"/>
                  <a:pt x="459" y="119"/>
                </a:cubicBezTo>
                <a:cubicBezTo>
                  <a:pt x="459" y="119"/>
                  <a:pt x="458" y="118"/>
                  <a:pt x="458" y="118"/>
                </a:cubicBezTo>
                <a:cubicBezTo>
                  <a:pt x="457" y="118"/>
                  <a:pt x="456" y="116"/>
                  <a:pt x="455" y="118"/>
                </a:cubicBezTo>
                <a:cubicBezTo>
                  <a:pt x="454" y="118"/>
                  <a:pt x="453" y="118"/>
                  <a:pt x="452" y="118"/>
                </a:cubicBezTo>
                <a:cubicBezTo>
                  <a:pt x="451" y="118"/>
                  <a:pt x="450" y="118"/>
                  <a:pt x="451" y="116"/>
                </a:cubicBezTo>
                <a:cubicBezTo>
                  <a:pt x="452" y="116"/>
                  <a:pt x="452" y="115"/>
                  <a:pt x="452" y="115"/>
                </a:cubicBezTo>
                <a:cubicBezTo>
                  <a:pt x="454" y="117"/>
                  <a:pt x="457" y="116"/>
                  <a:pt x="459" y="114"/>
                </a:cubicBezTo>
                <a:cubicBezTo>
                  <a:pt x="462" y="113"/>
                  <a:pt x="462" y="112"/>
                  <a:pt x="463" y="112"/>
                </a:cubicBezTo>
                <a:cubicBezTo>
                  <a:pt x="465" y="112"/>
                  <a:pt x="466" y="112"/>
                  <a:pt x="467" y="111"/>
                </a:cubicBezTo>
                <a:cubicBezTo>
                  <a:pt x="469" y="113"/>
                  <a:pt x="473" y="111"/>
                  <a:pt x="475" y="114"/>
                </a:cubicBezTo>
                <a:cubicBezTo>
                  <a:pt x="475" y="114"/>
                  <a:pt x="476" y="114"/>
                  <a:pt x="477" y="114"/>
                </a:cubicBezTo>
                <a:cubicBezTo>
                  <a:pt x="476" y="115"/>
                  <a:pt x="476" y="116"/>
                  <a:pt x="475" y="116"/>
                </a:cubicBezTo>
                <a:cubicBezTo>
                  <a:pt x="474" y="116"/>
                  <a:pt x="473" y="117"/>
                  <a:pt x="471" y="117"/>
                </a:cubicBezTo>
                <a:cubicBezTo>
                  <a:pt x="471" y="117"/>
                  <a:pt x="470" y="117"/>
                  <a:pt x="470" y="117"/>
                </a:cubicBezTo>
                <a:cubicBezTo>
                  <a:pt x="471" y="118"/>
                  <a:pt x="471" y="118"/>
                  <a:pt x="471" y="119"/>
                </a:cubicBezTo>
                <a:cubicBezTo>
                  <a:pt x="472" y="117"/>
                  <a:pt x="473" y="118"/>
                  <a:pt x="474" y="119"/>
                </a:cubicBezTo>
                <a:cubicBezTo>
                  <a:pt x="475" y="119"/>
                  <a:pt x="477" y="118"/>
                  <a:pt x="478" y="117"/>
                </a:cubicBezTo>
                <a:cubicBezTo>
                  <a:pt x="479" y="117"/>
                  <a:pt x="479" y="117"/>
                  <a:pt x="480" y="118"/>
                </a:cubicBezTo>
                <a:cubicBezTo>
                  <a:pt x="480" y="119"/>
                  <a:pt x="480" y="120"/>
                  <a:pt x="481" y="118"/>
                </a:cubicBezTo>
                <a:cubicBezTo>
                  <a:pt x="481" y="116"/>
                  <a:pt x="482" y="117"/>
                  <a:pt x="482" y="117"/>
                </a:cubicBezTo>
                <a:cubicBezTo>
                  <a:pt x="483" y="117"/>
                  <a:pt x="483" y="117"/>
                  <a:pt x="483" y="118"/>
                </a:cubicBezTo>
                <a:cubicBezTo>
                  <a:pt x="483" y="118"/>
                  <a:pt x="482" y="119"/>
                  <a:pt x="482" y="120"/>
                </a:cubicBezTo>
                <a:cubicBezTo>
                  <a:pt x="483" y="121"/>
                  <a:pt x="481" y="121"/>
                  <a:pt x="481" y="122"/>
                </a:cubicBezTo>
                <a:cubicBezTo>
                  <a:pt x="482" y="122"/>
                  <a:pt x="481" y="123"/>
                  <a:pt x="481" y="123"/>
                </a:cubicBezTo>
                <a:cubicBezTo>
                  <a:pt x="479" y="123"/>
                  <a:pt x="477" y="122"/>
                  <a:pt x="476" y="123"/>
                </a:cubicBezTo>
                <a:cubicBezTo>
                  <a:pt x="474" y="124"/>
                  <a:pt x="472" y="123"/>
                  <a:pt x="471" y="123"/>
                </a:cubicBezTo>
                <a:cubicBezTo>
                  <a:pt x="471" y="123"/>
                  <a:pt x="470" y="122"/>
                  <a:pt x="470" y="121"/>
                </a:cubicBezTo>
                <a:cubicBezTo>
                  <a:pt x="470" y="121"/>
                  <a:pt x="470" y="121"/>
                  <a:pt x="469" y="121"/>
                </a:cubicBezTo>
                <a:cubicBezTo>
                  <a:pt x="468" y="123"/>
                  <a:pt x="465" y="122"/>
                  <a:pt x="464" y="124"/>
                </a:cubicBezTo>
                <a:cubicBezTo>
                  <a:pt x="463" y="126"/>
                  <a:pt x="463" y="126"/>
                  <a:pt x="465" y="126"/>
                </a:cubicBezTo>
                <a:cubicBezTo>
                  <a:pt x="466" y="127"/>
                  <a:pt x="466" y="127"/>
                  <a:pt x="466" y="128"/>
                </a:cubicBezTo>
                <a:cubicBezTo>
                  <a:pt x="466" y="128"/>
                  <a:pt x="467" y="128"/>
                  <a:pt x="467" y="128"/>
                </a:cubicBezTo>
                <a:cubicBezTo>
                  <a:pt x="467" y="126"/>
                  <a:pt x="469" y="127"/>
                  <a:pt x="470" y="126"/>
                </a:cubicBezTo>
                <a:cubicBezTo>
                  <a:pt x="471" y="126"/>
                  <a:pt x="472" y="126"/>
                  <a:pt x="473" y="126"/>
                </a:cubicBezTo>
                <a:cubicBezTo>
                  <a:pt x="475" y="126"/>
                  <a:pt x="476" y="125"/>
                  <a:pt x="478" y="126"/>
                </a:cubicBezTo>
                <a:cubicBezTo>
                  <a:pt x="480" y="126"/>
                  <a:pt x="481" y="127"/>
                  <a:pt x="483" y="128"/>
                </a:cubicBezTo>
                <a:cubicBezTo>
                  <a:pt x="483" y="128"/>
                  <a:pt x="484" y="128"/>
                  <a:pt x="484" y="128"/>
                </a:cubicBezTo>
                <a:cubicBezTo>
                  <a:pt x="485" y="127"/>
                  <a:pt x="485" y="127"/>
                  <a:pt x="485" y="126"/>
                </a:cubicBezTo>
                <a:cubicBezTo>
                  <a:pt x="485" y="126"/>
                  <a:pt x="485" y="126"/>
                  <a:pt x="484" y="126"/>
                </a:cubicBezTo>
                <a:cubicBezTo>
                  <a:pt x="484" y="125"/>
                  <a:pt x="483" y="125"/>
                  <a:pt x="483" y="125"/>
                </a:cubicBezTo>
                <a:cubicBezTo>
                  <a:pt x="483" y="125"/>
                  <a:pt x="484" y="125"/>
                  <a:pt x="484" y="125"/>
                </a:cubicBezTo>
                <a:cubicBezTo>
                  <a:pt x="485" y="124"/>
                  <a:pt x="487" y="124"/>
                  <a:pt x="487" y="125"/>
                </a:cubicBezTo>
                <a:cubicBezTo>
                  <a:pt x="487" y="125"/>
                  <a:pt x="487" y="127"/>
                  <a:pt x="487" y="128"/>
                </a:cubicBezTo>
                <a:cubicBezTo>
                  <a:pt x="488" y="129"/>
                  <a:pt x="488" y="128"/>
                  <a:pt x="488" y="128"/>
                </a:cubicBezTo>
                <a:cubicBezTo>
                  <a:pt x="489" y="127"/>
                  <a:pt x="490" y="127"/>
                  <a:pt x="491" y="128"/>
                </a:cubicBezTo>
                <a:cubicBezTo>
                  <a:pt x="492" y="128"/>
                  <a:pt x="493" y="128"/>
                  <a:pt x="493" y="128"/>
                </a:cubicBezTo>
                <a:cubicBezTo>
                  <a:pt x="494" y="126"/>
                  <a:pt x="495" y="127"/>
                  <a:pt x="496" y="127"/>
                </a:cubicBezTo>
                <a:cubicBezTo>
                  <a:pt x="497" y="128"/>
                  <a:pt x="498" y="127"/>
                  <a:pt x="498" y="129"/>
                </a:cubicBezTo>
                <a:cubicBezTo>
                  <a:pt x="497" y="130"/>
                  <a:pt x="497" y="129"/>
                  <a:pt x="496" y="129"/>
                </a:cubicBezTo>
                <a:cubicBezTo>
                  <a:pt x="495" y="128"/>
                  <a:pt x="492" y="129"/>
                  <a:pt x="491" y="130"/>
                </a:cubicBezTo>
                <a:cubicBezTo>
                  <a:pt x="491" y="131"/>
                  <a:pt x="491" y="131"/>
                  <a:pt x="491" y="131"/>
                </a:cubicBezTo>
                <a:cubicBezTo>
                  <a:pt x="491" y="131"/>
                  <a:pt x="492" y="131"/>
                  <a:pt x="492" y="131"/>
                </a:cubicBezTo>
                <a:cubicBezTo>
                  <a:pt x="494" y="131"/>
                  <a:pt x="497" y="131"/>
                  <a:pt x="499" y="131"/>
                </a:cubicBezTo>
                <a:cubicBezTo>
                  <a:pt x="500" y="131"/>
                  <a:pt x="502" y="131"/>
                  <a:pt x="503" y="132"/>
                </a:cubicBezTo>
                <a:cubicBezTo>
                  <a:pt x="504" y="133"/>
                  <a:pt x="504" y="132"/>
                  <a:pt x="505" y="131"/>
                </a:cubicBezTo>
                <a:cubicBezTo>
                  <a:pt x="505" y="130"/>
                  <a:pt x="508" y="130"/>
                  <a:pt x="508" y="131"/>
                </a:cubicBezTo>
                <a:cubicBezTo>
                  <a:pt x="509" y="132"/>
                  <a:pt x="509" y="134"/>
                  <a:pt x="507" y="134"/>
                </a:cubicBezTo>
                <a:cubicBezTo>
                  <a:pt x="506" y="134"/>
                  <a:pt x="504" y="134"/>
                  <a:pt x="502" y="134"/>
                </a:cubicBezTo>
                <a:cubicBezTo>
                  <a:pt x="502" y="134"/>
                  <a:pt x="502" y="134"/>
                  <a:pt x="502" y="133"/>
                </a:cubicBezTo>
                <a:cubicBezTo>
                  <a:pt x="502" y="132"/>
                  <a:pt x="501" y="132"/>
                  <a:pt x="500" y="132"/>
                </a:cubicBezTo>
                <a:cubicBezTo>
                  <a:pt x="500" y="133"/>
                  <a:pt x="501" y="133"/>
                  <a:pt x="501" y="134"/>
                </a:cubicBezTo>
                <a:cubicBezTo>
                  <a:pt x="501" y="134"/>
                  <a:pt x="500" y="135"/>
                  <a:pt x="500" y="135"/>
                </a:cubicBezTo>
                <a:cubicBezTo>
                  <a:pt x="498" y="135"/>
                  <a:pt x="497" y="135"/>
                  <a:pt x="496" y="135"/>
                </a:cubicBezTo>
                <a:cubicBezTo>
                  <a:pt x="495" y="135"/>
                  <a:pt x="495" y="136"/>
                  <a:pt x="495" y="136"/>
                </a:cubicBezTo>
                <a:cubicBezTo>
                  <a:pt x="498" y="136"/>
                  <a:pt x="496" y="137"/>
                  <a:pt x="496" y="138"/>
                </a:cubicBezTo>
                <a:cubicBezTo>
                  <a:pt x="497" y="139"/>
                  <a:pt x="495" y="139"/>
                  <a:pt x="495" y="139"/>
                </a:cubicBezTo>
                <a:cubicBezTo>
                  <a:pt x="494" y="140"/>
                  <a:pt x="493" y="140"/>
                  <a:pt x="492" y="140"/>
                </a:cubicBezTo>
                <a:cubicBezTo>
                  <a:pt x="492" y="140"/>
                  <a:pt x="492" y="140"/>
                  <a:pt x="491" y="140"/>
                </a:cubicBezTo>
                <a:cubicBezTo>
                  <a:pt x="492" y="141"/>
                  <a:pt x="492" y="141"/>
                  <a:pt x="492" y="141"/>
                </a:cubicBezTo>
                <a:cubicBezTo>
                  <a:pt x="494" y="141"/>
                  <a:pt x="495" y="141"/>
                  <a:pt x="496" y="140"/>
                </a:cubicBezTo>
                <a:cubicBezTo>
                  <a:pt x="497" y="140"/>
                  <a:pt x="498" y="140"/>
                  <a:pt x="499" y="140"/>
                </a:cubicBezTo>
                <a:cubicBezTo>
                  <a:pt x="499" y="141"/>
                  <a:pt x="501" y="140"/>
                  <a:pt x="501" y="140"/>
                </a:cubicBezTo>
                <a:cubicBezTo>
                  <a:pt x="502" y="140"/>
                  <a:pt x="503" y="140"/>
                  <a:pt x="504" y="140"/>
                </a:cubicBezTo>
                <a:cubicBezTo>
                  <a:pt x="505" y="140"/>
                  <a:pt x="506" y="141"/>
                  <a:pt x="506" y="141"/>
                </a:cubicBezTo>
                <a:cubicBezTo>
                  <a:pt x="508" y="139"/>
                  <a:pt x="510" y="140"/>
                  <a:pt x="511" y="140"/>
                </a:cubicBezTo>
                <a:cubicBezTo>
                  <a:pt x="512" y="139"/>
                  <a:pt x="514" y="140"/>
                  <a:pt x="515" y="139"/>
                </a:cubicBezTo>
                <a:cubicBezTo>
                  <a:pt x="516" y="139"/>
                  <a:pt x="517" y="139"/>
                  <a:pt x="517" y="141"/>
                </a:cubicBezTo>
                <a:cubicBezTo>
                  <a:pt x="517" y="142"/>
                  <a:pt x="518" y="142"/>
                  <a:pt x="518" y="142"/>
                </a:cubicBezTo>
                <a:cubicBezTo>
                  <a:pt x="519" y="141"/>
                  <a:pt x="521" y="141"/>
                  <a:pt x="519" y="140"/>
                </a:cubicBezTo>
                <a:cubicBezTo>
                  <a:pt x="518" y="139"/>
                  <a:pt x="519" y="138"/>
                  <a:pt x="520" y="138"/>
                </a:cubicBezTo>
                <a:cubicBezTo>
                  <a:pt x="523" y="138"/>
                  <a:pt x="526" y="137"/>
                  <a:pt x="528" y="137"/>
                </a:cubicBezTo>
                <a:cubicBezTo>
                  <a:pt x="531" y="137"/>
                  <a:pt x="534" y="137"/>
                  <a:pt x="536" y="136"/>
                </a:cubicBezTo>
                <a:cubicBezTo>
                  <a:pt x="539" y="135"/>
                  <a:pt x="541" y="135"/>
                  <a:pt x="543" y="135"/>
                </a:cubicBezTo>
                <a:cubicBezTo>
                  <a:pt x="543" y="135"/>
                  <a:pt x="544" y="135"/>
                  <a:pt x="544" y="135"/>
                </a:cubicBezTo>
                <a:cubicBezTo>
                  <a:pt x="544" y="134"/>
                  <a:pt x="543" y="134"/>
                  <a:pt x="543" y="134"/>
                </a:cubicBezTo>
                <a:cubicBezTo>
                  <a:pt x="540" y="133"/>
                  <a:pt x="538" y="132"/>
                  <a:pt x="535" y="131"/>
                </a:cubicBezTo>
                <a:cubicBezTo>
                  <a:pt x="535" y="131"/>
                  <a:pt x="534" y="132"/>
                  <a:pt x="533" y="132"/>
                </a:cubicBezTo>
                <a:cubicBezTo>
                  <a:pt x="533" y="133"/>
                  <a:pt x="531" y="132"/>
                  <a:pt x="531" y="133"/>
                </a:cubicBezTo>
                <a:cubicBezTo>
                  <a:pt x="532" y="133"/>
                  <a:pt x="533" y="133"/>
                  <a:pt x="533" y="133"/>
                </a:cubicBezTo>
                <a:cubicBezTo>
                  <a:pt x="534" y="133"/>
                  <a:pt x="534" y="134"/>
                  <a:pt x="534" y="134"/>
                </a:cubicBezTo>
                <a:cubicBezTo>
                  <a:pt x="534" y="136"/>
                  <a:pt x="534" y="134"/>
                  <a:pt x="533" y="134"/>
                </a:cubicBezTo>
                <a:cubicBezTo>
                  <a:pt x="533" y="134"/>
                  <a:pt x="532" y="134"/>
                  <a:pt x="531" y="135"/>
                </a:cubicBezTo>
                <a:cubicBezTo>
                  <a:pt x="530" y="136"/>
                  <a:pt x="529" y="135"/>
                  <a:pt x="530" y="134"/>
                </a:cubicBezTo>
                <a:cubicBezTo>
                  <a:pt x="530" y="133"/>
                  <a:pt x="529" y="133"/>
                  <a:pt x="529" y="132"/>
                </a:cubicBezTo>
                <a:cubicBezTo>
                  <a:pt x="529" y="133"/>
                  <a:pt x="529" y="133"/>
                  <a:pt x="529" y="134"/>
                </a:cubicBezTo>
                <a:cubicBezTo>
                  <a:pt x="529" y="134"/>
                  <a:pt x="529" y="134"/>
                  <a:pt x="529" y="134"/>
                </a:cubicBezTo>
                <a:cubicBezTo>
                  <a:pt x="528" y="135"/>
                  <a:pt x="528" y="135"/>
                  <a:pt x="528" y="135"/>
                </a:cubicBezTo>
                <a:cubicBezTo>
                  <a:pt x="527" y="135"/>
                  <a:pt x="527" y="135"/>
                  <a:pt x="527" y="134"/>
                </a:cubicBezTo>
                <a:cubicBezTo>
                  <a:pt x="527" y="134"/>
                  <a:pt x="527" y="133"/>
                  <a:pt x="527" y="133"/>
                </a:cubicBezTo>
                <a:cubicBezTo>
                  <a:pt x="527" y="131"/>
                  <a:pt x="526" y="131"/>
                  <a:pt x="525" y="131"/>
                </a:cubicBezTo>
                <a:cubicBezTo>
                  <a:pt x="523" y="131"/>
                  <a:pt x="522" y="131"/>
                  <a:pt x="521" y="131"/>
                </a:cubicBezTo>
                <a:cubicBezTo>
                  <a:pt x="521" y="131"/>
                  <a:pt x="521" y="130"/>
                  <a:pt x="522" y="130"/>
                </a:cubicBezTo>
                <a:cubicBezTo>
                  <a:pt x="523" y="130"/>
                  <a:pt x="524" y="130"/>
                  <a:pt x="524" y="130"/>
                </a:cubicBezTo>
                <a:cubicBezTo>
                  <a:pt x="524" y="129"/>
                  <a:pt x="524" y="129"/>
                  <a:pt x="524" y="128"/>
                </a:cubicBezTo>
                <a:cubicBezTo>
                  <a:pt x="524" y="128"/>
                  <a:pt x="525" y="127"/>
                  <a:pt x="524" y="126"/>
                </a:cubicBezTo>
                <a:cubicBezTo>
                  <a:pt x="523" y="126"/>
                  <a:pt x="524" y="125"/>
                  <a:pt x="525" y="125"/>
                </a:cubicBezTo>
                <a:cubicBezTo>
                  <a:pt x="526" y="125"/>
                  <a:pt x="527" y="125"/>
                  <a:pt x="528" y="124"/>
                </a:cubicBezTo>
                <a:cubicBezTo>
                  <a:pt x="529" y="124"/>
                  <a:pt x="530" y="124"/>
                  <a:pt x="530" y="123"/>
                </a:cubicBezTo>
                <a:cubicBezTo>
                  <a:pt x="530" y="123"/>
                  <a:pt x="530" y="122"/>
                  <a:pt x="530" y="122"/>
                </a:cubicBezTo>
                <a:cubicBezTo>
                  <a:pt x="529" y="121"/>
                  <a:pt x="529" y="121"/>
                  <a:pt x="528" y="121"/>
                </a:cubicBezTo>
                <a:cubicBezTo>
                  <a:pt x="527" y="121"/>
                  <a:pt x="526" y="121"/>
                  <a:pt x="525" y="121"/>
                </a:cubicBezTo>
                <a:cubicBezTo>
                  <a:pt x="525" y="121"/>
                  <a:pt x="523" y="121"/>
                  <a:pt x="524" y="120"/>
                </a:cubicBezTo>
                <a:cubicBezTo>
                  <a:pt x="524" y="118"/>
                  <a:pt x="525" y="120"/>
                  <a:pt x="525" y="120"/>
                </a:cubicBezTo>
                <a:cubicBezTo>
                  <a:pt x="526" y="119"/>
                  <a:pt x="527" y="119"/>
                  <a:pt x="528" y="119"/>
                </a:cubicBezTo>
                <a:cubicBezTo>
                  <a:pt x="529" y="120"/>
                  <a:pt x="531" y="119"/>
                  <a:pt x="532" y="118"/>
                </a:cubicBezTo>
                <a:cubicBezTo>
                  <a:pt x="532" y="118"/>
                  <a:pt x="532" y="117"/>
                  <a:pt x="532" y="117"/>
                </a:cubicBezTo>
                <a:cubicBezTo>
                  <a:pt x="531" y="117"/>
                  <a:pt x="530" y="116"/>
                  <a:pt x="530" y="115"/>
                </a:cubicBezTo>
                <a:cubicBezTo>
                  <a:pt x="530" y="115"/>
                  <a:pt x="529" y="115"/>
                  <a:pt x="528" y="115"/>
                </a:cubicBezTo>
                <a:cubicBezTo>
                  <a:pt x="528" y="115"/>
                  <a:pt x="528" y="116"/>
                  <a:pt x="529" y="116"/>
                </a:cubicBezTo>
                <a:cubicBezTo>
                  <a:pt x="529" y="117"/>
                  <a:pt x="528" y="118"/>
                  <a:pt x="527" y="118"/>
                </a:cubicBezTo>
                <a:cubicBezTo>
                  <a:pt x="523" y="115"/>
                  <a:pt x="518" y="116"/>
                  <a:pt x="514" y="116"/>
                </a:cubicBezTo>
                <a:cubicBezTo>
                  <a:pt x="513" y="116"/>
                  <a:pt x="513" y="116"/>
                  <a:pt x="513" y="116"/>
                </a:cubicBezTo>
                <a:cubicBezTo>
                  <a:pt x="512" y="115"/>
                  <a:pt x="509" y="117"/>
                  <a:pt x="510" y="115"/>
                </a:cubicBezTo>
                <a:cubicBezTo>
                  <a:pt x="510" y="113"/>
                  <a:pt x="512" y="114"/>
                  <a:pt x="513" y="114"/>
                </a:cubicBezTo>
                <a:cubicBezTo>
                  <a:pt x="514" y="113"/>
                  <a:pt x="515" y="113"/>
                  <a:pt x="517" y="112"/>
                </a:cubicBezTo>
                <a:cubicBezTo>
                  <a:pt x="517" y="112"/>
                  <a:pt x="516" y="111"/>
                  <a:pt x="516" y="111"/>
                </a:cubicBezTo>
                <a:cubicBezTo>
                  <a:pt x="514" y="111"/>
                  <a:pt x="515" y="109"/>
                  <a:pt x="514" y="109"/>
                </a:cubicBezTo>
                <a:cubicBezTo>
                  <a:pt x="515" y="108"/>
                  <a:pt x="516" y="106"/>
                  <a:pt x="517" y="105"/>
                </a:cubicBezTo>
                <a:cubicBezTo>
                  <a:pt x="517" y="105"/>
                  <a:pt x="517" y="105"/>
                  <a:pt x="518" y="105"/>
                </a:cubicBezTo>
                <a:cubicBezTo>
                  <a:pt x="518" y="106"/>
                  <a:pt x="518" y="106"/>
                  <a:pt x="519" y="106"/>
                </a:cubicBezTo>
                <a:cubicBezTo>
                  <a:pt x="520" y="107"/>
                  <a:pt x="520" y="110"/>
                  <a:pt x="522" y="107"/>
                </a:cubicBezTo>
                <a:cubicBezTo>
                  <a:pt x="522" y="107"/>
                  <a:pt x="524" y="108"/>
                  <a:pt x="525" y="109"/>
                </a:cubicBezTo>
                <a:cubicBezTo>
                  <a:pt x="526" y="110"/>
                  <a:pt x="526" y="109"/>
                  <a:pt x="526" y="108"/>
                </a:cubicBezTo>
                <a:cubicBezTo>
                  <a:pt x="527" y="107"/>
                  <a:pt x="526" y="107"/>
                  <a:pt x="525" y="107"/>
                </a:cubicBezTo>
                <a:cubicBezTo>
                  <a:pt x="525" y="107"/>
                  <a:pt x="525" y="107"/>
                  <a:pt x="525" y="106"/>
                </a:cubicBezTo>
                <a:cubicBezTo>
                  <a:pt x="526" y="106"/>
                  <a:pt x="528" y="106"/>
                  <a:pt x="528" y="104"/>
                </a:cubicBezTo>
                <a:cubicBezTo>
                  <a:pt x="528" y="104"/>
                  <a:pt x="530" y="104"/>
                  <a:pt x="531" y="104"/>
                </a:cubicBezTo>
                <a:cubicBezTo>
                  <a:pt x="531" y="104"/>
                  <a:pt x="531" y="105"/>
                  <a:pt x="531" y="105"/>
                </a:cubicBezTo>
                <a:cubicBezTo>
                  <a:pt x="531" y="105"/>
                  <a:pt x="531" y="105"/>
                  <a:pt x="531" y="105"/>
                </a:cubicBezTo>
                <a:cubicBezTo>
                  <a:pt x="530" y="105"/>
                  <a:pt x="529" y="106"/>
                  <a:pt x="529" y="106"/>
                </a:cubicBezTo>
                <a:cubicBezTo>
                  <a:pt x="529" y="107"/>
                  <a:pt x="530" y="106"/>
                  <a:pt x="531" y="106"/>
                </a:cubicBezTo>
                <a:cubicBezTo>
                  <a:pt x="533" y="106"/>
                  <a:pt x="535" y="107"/>
                  <a:pt x="537" y="107"/>
                </a:cubicBezTo>
                <a:cubicBezTo>
                  <a:pt x="538" y="110"/>
                  <a:pt x="540" y="109"/>
                  <a:pt x="542" y="109"/>
                </a:cubicBezTo>
                <a:cubicBezTo>
                  <a:pt x="542" y="109"/>
                  <a:pt x="542" y="109"/>
                  <a:pt x="542" y="108"/>
                </a:cubicBezTo>
                <a:cubicBezTo>
                  <a:pt x="543" y="109"/>
                  <a:pt x="544" y="107"/>
                  <a:pt x="545" y="108"/>
                </a:cubicBezTo>
                <a:cubicBezTo>
                  <a:pt x="546" y="108"/>
                  <a:pt x="547" y="108"/>
                  <a:pt x="548" y="108"/>
                </a:cubicBezTo>
                <a:cubicBezTo>
                  <a:pt x="549" y="108"/>
                  <a:pt x="549" y="108"/>
                  <a:pt x="550" y="107"/>
                </a:cubicBezTo>
                <a:cubicBezTo>
                  <a:pt x="549" y="107"/>
                  <a:pt x="549" y="106"/>
                  <a:pt x="548" y="106"/>
                </a:cubicBezTo>
                <a:cubicBezTo>
                  <a:pt x="545" y="106"/>
                  <a:pt x="542" y="106"/>
                  <a:pt x="539" y="106"/>
                </a:cubicBezTo>
                <a:cubicBezTo>
                  <a:pt x="539" y="106"/>
                  <a:pt x="539" y="106"/>
                  <a:pt x="539" y="105"/>
                </a:cubicBezTo>
                <a:cubicBezTo>
                  <a:pt x="539" y="105"/>
                  <a:pt x="539" y="105"/>
                  <a:pt x="539" y="105"/>
                </a:cubicBezTo>
                <a:cubicBezTo>
                  <a:pt x="538" y="105"/>
                  <a:pt x="537" y="104"/>
                  <a:pt x="537" y="104"/>
                </a:cubicBezTo>
                <a:cubicBezTo>
                  <a:pt x="536" y="105"/>
                  <a:pt x="537" y="105"/>
                  <a:pt x="537" y="106"/>
                </a:cubicBezTo>
                <a:cubicBezTo>
                  <a:pt x="537" y="106"/>
                  <a:pt x="536" y="106"/>
                  <a:pt x="536" y="106"/>
                </a:cubicBezTo>
                <a:cubicBezTo>
                  <a:pt x="536" y="106"/>
                  <a:pt x="535" y="105"/>
                  <a:pt x="534" y="105"/>
                </a:cubicBezTo>
                <a:cubicBezTo>
                  <a:pt x="534" y="105"/>
                  <a:pt x="535" y="104"/>
                  <a:pt x="535" y="103"/>
                </a:cubicBezTo>
                <a:cubicBezTo>
                  <a:pt x="538" y="103"/>
                  <a:pt x="541" y="103"/>
                  <a:pt x="544" y="102"/>
                </a:cubicBezTo>
                <a:cubicBezTo>
                  <a:pt x="544" y="102"/>
                  <a:pt x="545" y="102"/>
                  <a:pt x="546" y="102"/>
                </a:cubicBezTo>
                <a:cubicBezTo>
                  <a:pt x="546" y="102"/>
                  <a:pt x="547" y="101"/>
                  <a:pt x="547" y="102"/>
                </a:cubicBezTo>
                <a:cubicBezTo>
                  <a:pt x="549" y="102"/>
                  <a:pt x="550" y="103"/>
                  <a:pt x="552" y="102"/>
                </a:cubicBezTo>
                <a:cubicBezTo>
                  <a:pt x="553" y="104"/>
                  <a:pt x="555" y="101"/>
                  <a:pt x="556" y="103"/>
                </a:cubicBezTo>
                <a:cubicBezTo>
                  <a:pt x="557" y="104"/>
                  <a:pt x="558" y="103"/>
                  <a:pt x="560" y="103"/>
                </a:cubicBezTo>
                <a:cubicBezTo>
                  <a:pt x="562" y="102"/>
                  <a:pt x="564" y="103"/>
                  <a:pt x="566" y="102"/>
                </a:cubicBezTo>
                <a:cubicBezTo>
                  <a:pt x="567" y="102"/>
                  <a:pt x="568" y="103"/>
                  <a:pt x="570" y="102"/>
                </a:cubicBezTo>
                <a:cubicBezTo>
                  <a:pt x="570" y="102"/>
                  <a:pt x="570" y="102"/>
                  <a:pt x="571" y="102"/>
                </a:cubicBezTo>
                <a:cubicBezTo>
                  <a:pt x="570" y="102"/>
                  <a:pt x="570" y="102"/>
                  <a:pt x="570" y="101"/>
                </a:cubicBezTo>
                <a:cubicBezTo>
                  <a:pt x="569" y="101"/>
                  <a:pt x="569" y="99"/>
                  <a:pt x="567" y="99"/>
                </a:cubicBezTo>
                <a:cubicBezTo>
                  <a:pt x="567" y="99"/>
                  <a:pt x="566" y="99"/>
                  <a:pt x="566" y="99"/>
                </a:cubicBezTo>
                <a:cubicBezTo>
                  <a:pt x="564" y="100"/>
                  <a:pt x="562" y="99"/>
                  <a:pt x="560" y="99"/>
                </a:cubicBezTo>
                <a:cubicBezTo>
                  <a:pt x="559" y="100"/>
                  <a:pt x="556" y="100"/>
                  <a:pt x="554" y="100"/>
                </a:cubicBezTo>
                <a:cubicBezTo>
                  <a:pt x="554" y="100"/>
                  <a:pt x="554" y="100"/>
                  <a:pt x="554" y="101"/>
                </a:cubicBezTo>
                <a:cubicBezTo>
                  <a:pt x="553" y="100"/>
                  <a:pt x="552" y="101"/>
                  <a:pt x="551" y="100"/>
                </a:cubicBezTo>
                <a:cubicBezTo>
                  <a:pt x="551" y="100"/>
                  <a:pt x="550" y="100"/>
                  <a:pt x="550" y="100"/>
                </a:cubicBezTo>
                <a:cubicBezTo>
                  <a:pt x="549" y="102"/>
                  <a:pt x="548" y="99"/>
                  <a:pt x="547" y="100"/>
                </a:cubicBezTo>
                <a:cubicBezTo>
                  <a:pt x="546" y="101"/>
                  <a:pt x="545" y="100"/>
                  <a:pt x="544" y="101"/>
                </a:cubicBezTo>
                <a:cubicBezTo>
                  <a:pt x="542" y="101"/>
                  <a:pt x="541" y="101"/>
                  <a:pt x="540" y="101"/>
                </a:cubicBezTo>
                <a:cubicBezTo>
                  <a:pt x="540" y="101"/>
                  <a:pt x="539" y="100"/>
                  <a:pt x="540" y="100"/>
                </a:cubicBezTo>
                <a:cubicBezTo>
                  <a:pt x="540" y="99"/>
                  <a:pt x="540" y="97"/>
                  <a:pt x="542" y="98"/>
                </a:cubicBezTo>
                <a:cubicBezTo>
                  <a:pt x="543" y="98"/>
                  <a:pt x="544" y="98"/>
                  <a:pt x="545" y="98"/>
                </a:cubicBezTo>
                <a:cubicBezTo>
                  <a:pt x="546" y="98"/>
                  <a:pt x="548" y="97"/>
                  <a:pt x="548" y="98"/>
                </a:cubicBezTo>
                <a:cubicBezTo>
                  <a:pt x="549" y="99"/>
                  <a:pt x="550" y="97"/>
                  <a:pt x="551" y="98"/>
                </a:cubicBezTo>
                <a:cubicBezTo>
                  <a:pt x="551" y="99"/>
                  <a:pt x="553" y="99"/>
                  <a:pt x="554" y="99"/>
                </a:cubicBezTo>
                <a:cubicBezTo>
                  <a:pt x="555" y="98"/>
                  <a:pt x="556" y="98"/>
                  <a:pt x="558" y="98"/>
                </a:cubicBezTo>
                <a:cubicBezTo>
                  <a:pt x="559" y="97"/>
                  <a:pt x="560" y="97"/>
                  <a:pt x="562" y="97"/>
                </a:cubicBezTo>
                <a:cubicBezTo>
                  <a:pt x="564" y="96"/>
                  <a:pt x="566" y="97"/>
                  <a:pt x="569" y="97"/>
                </a:cubicBezTo>
                <a:cubicBezTo>
                  <a:pt x="569" y="97"/>
                  <a:pt x="570" y="97"/>
                  <a:pt x="570" y="98"/>
                </a:cubicBezTo>
                <a:cubicBezTo>
                  <a:pt x="570" y="99"/>
                  <a:pt x="570" y="99"/>
                  <a:pt x="571" y="100"/>
                </a:cubicBezTo>
                <a:cubicBezTo>
                  <a:pt x="571" y="100"/>
                  <a:pt x="572" y="101"/>
                  <a:pt x="572" y="101"/>
                </a:cubicBezTo>
                <a:cubicBezTo>
                  <a:pt x="574" y="102"/>
                  <a:pt x="575" y="102"/>
                  <a:pt x="576" y="101"/>
                </a:cubicBezTo>
                <a:cubicBezTo>
                  <a:pt x="578" y="100"/>
                  <a:pt x="580" y="101"/>
                  <a:pt x="582" y="101"/>
                </a:cubicBezTo>
                <a:cubicBezTo>
                  <a:pt x="583" y="101"/>
                  <a:pt x="583" y="100"/>
                  <a:pt x="583" y="100"/>
                </a:cubicBezTo>
                <a:cubicBezTo>
                  <a:pt x="583" y="99"/>
                  <a:pt x="583" y="99"/>
                  <a:pt x="583" y="99"/>
                </a:cubicBezTo>
                <a:cubicBezTo>
                  <a:pt x="582" y="99"/>
                  <a:pt x="582" y="99"/>
                  <a:pt x="582" y="99"/>
                </a:cubicBezTo>
                <a:cubicBezTo>
                  <a:pt x="581" y="98"/>
                  <a:pt x="580" y="98"/>
                  <a:pt x="580" y="98"/>
                </a:cubicBezTo>
                <a:cubicBezTo>
                  <a:pt x="581" y="97"/>
                  <a:pt x="581" y="97"/>
                  <a:pt x="581" y="96"/>
                </a:cubicBezTo>
                <a:cubicBezTo>
                  <a:pt x="582" y="96"/>
                  <a:pt x="582" y="96"/>
                  <a:pt x="582" y="96"/>
                </a:cubicBezTo>
                <a:cubicBezTo>
                  <a:pt x="582" y="97"/>
                  <a:pt x="582" y="98"/>
                  <a:pt x="584" y="97"/>
                </a:cubicBezTo>
                <a:cubicBezTo>
                  <a:pt x="584" y="97"/>
                  <a:pt x="586" y="97"/>
                  <a:pt x="587" y="97"/>
                </a:cubicBezTo>
                <a:cubicBezTo>
                  <a:pt x="588" y="97"/>
                  <a:pt x="589" y="98"/>
                  <a:pt x="590" y="97"/>
                </a:cubicBezTo>
                <a:cubicBezTo>
                  <a:pt x="591" y="96"/>
                  <a:pt x="592" y="98"/>
                  <a:pt x="593" y="97"/>
                </a:cubicBezTo>
                <a:cubicBezTo>
                  <a:pt x="594" y="96"/>
                  <a:pt x="596" y="97"/>
                  <a:pt x="596" y="96"/>
                </a:cubicBezTo>
                <a:cubicBezTo>
                  <a:pt x="596" y="96"/>
                  <a:pt x="597" y="96"/>
                  <a:pt x="598" y="96"/>
                </a:cubicBezTo>
                <a:cubicBezTo>
                  <a:pt x="598" y="96"/>
                  <a:pt x="598" y="96"/>
                  <a:pt x="599" y="96"/>
                </a:cubicBezTo>
                <a:cubicBezTo>
                  <a:pt x="599" y="95"/>
                  <a:pt x="599" y="94"/>
                  <a:pt x="599" y="93"/>
                </a:cubicBezTo>
                <a:cubicBezTo>
                  <a:pt x="599" y="93"/>
                  <a:pt x="598" y="93"/>
                  <a:pt x="597" y="93"/>
                </a:cubicBezTo>
                <a:cubicBezTo>
                  <a:pt x="597" y="93"/>
                  <a:pt x="597" y="93"/>
                  <a:pt x="597" y="93"/>
                </a:cubicBezTo>
                <a:cubicBezTo>
                  <a:pt x="596" y="92"/>
                  <a:pt x="596" y="91"/>
                  <a:pt x="595" y="91"/>
                </a:cubicBezTo>
                <a:cubicBezTo>
                  <a:pt x="595" y="91"/>
                  <a:pt x="594" y="92"/>
                  <a:pt x="594" y="92"/>
                </a:cubicBezTo>
                <a:cubicBezTo>
                  <a:pt x="592" y="90"/>
                  <a:pt x="590" y="91"/>
                  <a:pt x="588" y="91"/>
                </a:cubicBezTo>
                <a:cubicBezTo>
                  <a:pt x="587" y="91"/>
                  <a:pt x="587" y="91"/>
                  <a:pt x="586" y="92"/>
                </a:cubicBezTo>
                <a:cubicBezTo>
                  <a:pt x="586" y="92"/>
                  <a:pt x="586" y="92"/>
                  <a:pt x="585" y="92"/>
                </a:cubicBezTo>
                <a:cubicBezTo>
                  <a:pt x="585" y="91"/>
                  <a:pt x="585" y="90"/>
                  <a:pt x="585" y="90"/>
                </a:cubicBezTo>
                <a:cubicBezTo>
                  <a:pt x="586" y="90"/>
                  <a:pt x="587" y="89"/>
                  <a:pt x="588" y="89"/>
                </a:cubicBezTo>
                <a:cubicBezTo>
                  <a:pt x="590" y="89"/>
                  <a:pt x="592" y="88"/>
                  <a:pt x="594" y="90"/>
                </a:cubicBezTo>
                <a:cubicBezTo>
                  <a:pt x="595" y="91"/>
                  <a:pt x="596" y="88"/>
                  <a:pt x="597" y="90"/>
                </a:cubicBezTo>
                <a:cubicBezTo>
                  <a:pt x="597" y="90"/>
                  <a:pt x="598" y="91"/>
                  <a:pt x="599" y="92"/>
                </a:cubicBezTo>
                <a:cubicBezTo>
                  <a:pt x="601" y="92"/>
                  <a:pt x="601" y="94"/>
                  <a:pt x="600" y="95"/>
                </a:cubicBezTo>
                <a:cubicBezTo>
                  <a:pt x="600" y="96"/>
                  <a:pt x="599" y="97"/>
                  <a:pt x="601" y="98"/>
                </a:cubicBezTo>
                <a:cubicBezTo>
                  <a:pt x="602" y="98"/>
                  <a:pt x="602" y="99"/>
                  <a:pt x="601" y="99"/>
                </a:cubicBezTo>
                <a:cubicBezTo>
                  <a:pt x="600" y="99"/>
                  <a:pt x="600" y="99"/>
                  <a:pt x="600" y="99"/>
                </a:cubicBezTo>
                <a:cubicBezTo>
                  <a:pt x="599" y="99"/>
                  <a:pt x="598" y="99"/>
                  <a:pt x="598" y="99"/>
                </a:cubicBezTo>
                <a:cubicBezTo>
                  <a:pt x="597" y="100"/>
                  <a:pt x="597" y="101"/>
                  <a:pt x="597" y="102"/>
                </a:cubicBezTo>
                <a:cubicBezTo>
                  <a:pt x="597" y="102"/>
                  <a:pt x="597" y="102"/>
                  <a:pt x="597" y="102"/>
                </a:cubicBezTo>
                <a:cubicBezTo>
                  <a:pt x="600" y="102"/>
                  <a:pt x="604" y="103"/>
                  <a:pt x="606" y="101"/>
                </a:cubicBezTo>
                <a:cubicBezTo>
                  <a:pt x="606" y="101"/>
                  <a:pt x="606" y="101"/>
                  <a:pt x="606" y="101"/>
                </a:cubicBezTo>
                <a:cubicBezTo>
                  <a:pt x="608" y="100"/>
                  <a:pt x="609" y="100"/>
                  <a:pt x="610" y="100"/>
                </a:cubicBezTo>
                <a:cubicBezTo>
                  <a:pt x="612" y="99"/>
                  <a:pt x="613" y="100"/>
                  <a:pt x="614" y="100"/>
                </a:cubicBezTo>
                <a:cubicBezTo>
                  <a:pt x="615" y="100"/>
                  <a:pt x="616" y="99"/>
                  <a:pt x="618" y="99"/>
                </a:cubicBezTo>
                <a:cubicBezTo>
                  <a:pt x="619" y="98"/>
                  <a:pt x="620" y="98"/>
                  <a:pt x="622" y="99"/>
                </a:cubicBezTo>
                <a:cubicBezTo>
                  <a:pt x="624" y="99"/>
                  <a:pt x="626" y="99"/>
                  <a:pt x="628" y="99"/>
                </a:cubicBezTo>
                <a:cubicBezTo>
                  <a:pt x="629" y="99"/>
                  <a:pt x="631" y="98"/>
                  <a:pt x="632" y="99"/>
                </a:cubicBezTo>
                <a:cubicBezTo>
                  <a:pt x="632" y="100"/>
                  <a:pt x="633" y="100"/>
                  <a:pt x="634" y="99"/>
                </a:cubicBezTo>
                <a:cubicBezTo>
                  <a:pt x="634" y="99"/>
                  <a:pt x="635" y="98"/>
                  <a:pt x="635" y="98"/>
                </a:cubicBezTo>
                <a:cubicBezTo>
                  <a:pt x="637" y="98"/>
                  <a:pt x="639" y="98"/>
                  <a:pt x="641" y="98"/>
                </a:cubicBezTo>
                <a:cubicBezTo>
                  <a:pt x="642" y="98"/>
                  <a:pt x="642" y="98"/>
                  <a:pt x="642" y="99"/>
                </a:cubicBezTo>
                <a:cubicBezTo>
                  <a:pt x="642" y="99"/>
                  <a:pt x="641" y="100"/>
                  <a:pt x="641" y="100"/>
                </a:cubicBezTo>
                <a:cubicBezTo>
                  <a:pt x="641" y="100"/>
                  <a:pt x="640" y="99"/>
                  <a:pt x="640" y="99"/>
                </a:cubicBezTo>
                <a:cubicBezTo>
                  <a:pt x="639" y="98"/>
                  <a:pt x="639" y="99"/>
                  <a:pt x="639" y="99"/>
                </a:cubicBezTo>
                <a:cubicBezTo>
                  <a:pt x="638" y="100"/>
                  <a:pt x="638" y="100"/>
                  <a:pt x="638" y="100"/>
                </a:cubicBezTo>
                <a:cubicBezTo>
                  <a:pt x="638" y="100"/>
                  <a:pt x="639" y="100"/>
                  <a:pt x="639" y="101"/>
                </a:cubicBezTo>
                <a:cubicBezTo>
                  <a:pt x="642" y="101"/>
                  <a:pt x="645" y="100"/>
                  <a:pt x="648" y="100"/>
                </a:cubicBezTo>
                <a:cubicBezTo>
                  <a:pt x="652" y="99"/>
                  <a:pt x="656" y="100"/>
                  <a:pt x="660" y="100"/>
                </a:cubicBezTo>
                <a:cubicBezTo>
                  <a:pt x="661" y="100"/>
                  <a:pt x="662" y="100"/>
                  <a:pt x="662" y="100"/>
                </a:cubicBezTo>
                <a:cubicBezTo>
                  <a:pt x="663" y="100"/>
                  <a:pt x="663" y="97"/>
                  <a:pt x="665" y="98"/>
                </a:cubicBezTo>
                <a:cubicBezTo>
                  <a:pt x="666" y="99"/>
                  <a:pt x="668" y="99"/>
                  <a:pt x="669" y="99"/>
                </a:cubicBezTo>
                <a:cubicBezTo>
                  <a:pt x="670" y="99"/>
                  <a:pt x="670" y="99"/>
                  <a:pt x="671" y="99"/>
                </a:cubicBezTo>
                <a:cubicBezTo>
                  <a:pt x="673" y="99"/>
                  <a:pt x="673" y="99"/>
                  <a:pt x="673" y="96"/>
                </a:cubicBezTo>
                <a:cubicBezTo>
                  <a:pt x="673" y="96"/>
                  <a:pt x="673" y="95"/>
                  <a:pt x="673" y="95"/>
                </a:cubicBezTo>
                <a:cubicBezTo>
                  <a:pt x="674" y="95"/>
                  <a:pt x="675" y="95"/>
                  <a:pt x="676" y="95"/>
                </a:cubicBezTo>
                <a:cubicBezTo>
                  <a:pt x="677" y="95"/>
                  <a:pt x="677" y="95"/>
                  <a:pt x="677" y="94"/>
                </a:cubicBezTo>
                <a:cubicBezTo>
                  <a:pt x="679" y="92"/>
                  <a:pt x="679" y="92"/>
                  <a:pt x="681" y="93"/>
                </a:cubicBezTo>
                <a:cubicBezTo>
                  <a:pt x="684" y="94"/>
                  <a:pt x="686" y="96"/>
                  <a:pt x="690" y="94"/>
                </a:cubicBezTo>
                <a:cubicBezTo>
                  <a:pt x="692" y="93"/>
                  <a:pt x="695" y="94"/>
                  <a:pt x="698" y="94"/>
                </a:cubicBezTo>
                <a:cubicBezTo>
                  <a:pt x="700" y="94"/>
                  <a:pt x="702" y="94"/>
                  <a:pt x="704" y="93"/>
                </a:cubicBezTo>
                <a:cubicBezTo>
                  <a:pt x="705" y="91"/>
                  <a:pt x="706" y="94"/>
                  <a:pt x="707" y="93"/>
                </a:cubicBezTo>
                <a:cubicBezTo>
                  <a:pt x="708" y="91"/>
                  <a:pt x="709" y="92"/>
                  <a:pt x="710" y="92"/>
                </a:cubicBezTo>
                <a:cubicBezTo>
                  <a:pt x="716" y="92"/>
                  <a:pt x="722" y="93"/>
                  <a:pt x="727" y="93"/>
                </a:cubicBezTo>
                <a:cubicBezTo>
                  <a:pt x="728" y="93"/>
                  <a:pt x="728" y="93"/>
                  <a:pt x="728" y="93"/>
                </a:cubicBezTo>
                <a:cubicBezTo>
                  <a:pt x="728" y="94"/>
                  <a:pt x="728" y="94"/>
                  <a:pt x="727" y="94"/>
                </a:cubicBezTo>
                <a:cubicBezTo>
                  <a:pt x="727" y="95"/>
                  <a:pt x="727" y="95"/>
                  <a:pt x="726" y="95"/>
                </a:cubicBezTo>
                <a:cubicBezTo>
                  <a:pt x="726" y="95"/>
                  <a:pt x="725" y="95"/>
                  <a:pt x="724" y="95"/>
                </a:cubicBezTo>
                <a:cubicBezTo>
                  <a:pt x="725" y="96"/>
                  <a:pt x="725" y="97"/>
                  <a:pt x="725" y="97"/>
                </a:cubicBezTo>
                <a:cubicBezTo>
                  <a:pt x="727" y="99"/>
                  <a:pt x="730" y="99"/>
                  <a:pt x="732" y="98"/>
                </a:cubicBezTo>
                <a:cubicBezTo>
                  <a:pt x="733" y="98"/>
                  <a:pt x="733" y="97"/>
                  <a:pt x="734" y="97"/>
                </a:cubicBezTo>
                <a:cubicBezTo>
                  <a:pt x="735" y="96"/>
                  <a:pt x="735" y="96"/>
                  <a:pt x="736" y="96"/>
                </a:cubicBezTo>
                <a:cubicBezTo>
                  <a:pt x="735" y="96"/>
                  <a:pt x="735" y="96"/>
                  <a:pt x="734" y="96"/>
                </a:cubicBezTo>
                <a:cubicBezTo>
                  <a:pt x="734" y="96"/>
                  <a:pt x="734" y="95"/>
                  <a:pt x="734" y="95"/>
                </a:cubicBezTo>
                <a:cubicBezTo>
                  <a:pt x="736" y="95"/>
                  <a:pt x="737" y="94"/>
                  <a:pt x="738" y="94"/>
                </a:cubicBezTo>
                <a:cubicBezTo>
                  <a:pt x="742" y="94"/>
                  <a:pt x="746" y="94"/>
                  <a:pt x="750" y="94"/>
                </a:cubicBezTo>
                <a:cubicBezTo>
                  <a:pt x="751" y="94"/>
                  <a:pt x="752" y="94"/>
                  <a:pt x="753" y="95"/>
                </a:cubicBezTo>
                <a:cubicBezTo>
                  <a:pt x="753" y="94"/>
                  <a:pt x="753" y="94"/>
                  <a:pt x="754" y="94"/>
                </a:cubicBezTo>
                <a:cubicBezTo>
                  <a:pt x="756" y="95"/>
                  <a:pt x="758" y="95"/>
                  <a:pt x="759" y="95"/>
                </a:cubicBezTo>
                <a:cubicBezTo>
                  <a:pt x="761" y="94"/>
                  <a:pt x="762" y="94"/>
                  <a:pt x="763" y="94"/>
                </a:cubicBezTo>
                <a:cubicBezTo>
                  <a:pt x="766" y="94"/>
                  <a:pt x="769" y="94"/>
                  <a:pt x="772" y="94"/>
                </a:cubicBezTo>
                <a:cubicBezTo>
                  <a:pt x="774" y="94"/>
                  <a:pt x="776" y="95"/>
                  <a:pt x="777" y="95"/>
                </a:cubicBezTo>
                <a:cubicBezTo>
                  <a:pt x="779" y="95"/>
                  <a:pt x="782" y="95"/>
                  <a:pt x="783" y="95"/>
                </a:cubicBezTo>
                <a:cubicBezTo>
                  <a:pt x="785" y="94"/>
                  <a:pt x="786" y="96"/>
                  <a:pt x="787" y="94"/>
                </a:cubicBezTo>
                <a:cubicBezTo>
                  <a:pt x="787" y="94"/>
                  <a:pt x="788" y="94"/>
                  <a:pt x="788" y="94"/>
                </a:cubicBezTo>
                <a:cubicBezTo>
                  <a:pt x="790" y="97"/>
                  <a:pt x="794" y="95"/>
                  <a:pt x="797" y="96"/>
                </a:cubicBezTo>
                <a:cubicBezTo>
                  <a:pt x="797" y="96"/>
                  <a:pt x="798" y="96"/>
                  <a:pt x="798" y="96"/>
                </a:cubicBezTo>
                <a:cubicBezTo>
                  <a:pt x="799" y="96"/>
                  <a:pt x="799" y="95"/>
                  <a:pt x="799" y="95"/>
                </a:cubicBezTo>
                <a:cubicBezTo>
                  <a:pt x="799" y="95"/>
                  <a:pt x="799" y="95"/>
                  <a:pt x="799" y="95"/>
                </a:cubicBezTo>
                <a:cubicBezTo>
                  <a:pt x="797" y="95"/>
                  <a:pt x="795" y="94"/>
                  <a:pt x="793" y="93"/>
                </a:cubicBezTo>
                <a:cubicBezTo>
                  <a:pt x="793" y="93"/>
                  <a:pt x="793" y="93"/>
                  <a:pt x="792" y="93"/>
                </a:cubicBezTo>
                <a:cubicBezTo>
                  <a:pt x="792" y="93"/>
                  <a:pt x="791" y="93"/>
                  <a:pt x="790" y="93"/>
                </a:cubicBezTo>
                <a:cubicBezTo>
                  <a:pt x="784" y="94"/>
                  <a:pt x="777" y="92"/>
                  <a:pt x="771" y="92"/>
                </a:cubicBezTo>
                <a:cubicBezTo>
                  <a:pt x="770" y="92"/>
                  <a:pt x="770" y="92"/>
                  <a:pt x="770" y="92"/>
                </a:cubicBezTo>
                <a:cubicBezTo>
                  <a:pt x="770" y="91"/>
                  <a:pt x="770" y="91"/>
                  <a:pt x="771" y="91"/>
                </a:cubicBezTo>
                <a:cubicBezTo>
                  <a:pt x="771" y="91"/>
                  <a:pt x="772" y="91"/>
                  <a:pt x="773" y="91"/>
                </a:cubicBezTo>
                <a:cubicBezTo>
                  <a:pt x="776" y="91"/>
                  <a:pt x="780" y="91"/>
                  <a:pt x="783" y="90"/>
                </a:cubicBezTo>
                <a:cubicBezTo>
                  <a:pt x="784" y="90"/>
                  <a:pt x="784" y="89"/>
                  <a:pt x="783" y="89"/>
                </a:cubicBezTo>
                <a:cubicBezTo>
                  <a:pt x="783" y="89"/>
                  <a:pt x="783" y="88"/>
                  <a:pt x="783" y="88"/>
                </a:cubicBezTo>
                <a:cubicBezTo>
                  <a:pt x="782" y="88"/>
                  <a:pt x="782" y="87"/>
                  <a:pt x="783" y="87"/>
                </a:cubicBezTo>
                <a:cubicBezTo>
                  <a:pt x="783" y="86"/>
                  <a:pt x="784" y="86"/>
                  <a:pt x="784" y="87"/>
                </a:cubicBezTo>
                <a:cubicBezTo>
                  <a:pt x="784" y="87"/>
                  <a:pt x="785" y="88"/>
                  <a:pt x="785" y="88"/>
                </a:cubicBezTo>
                <a:cubicBezTo>
                  <a:pt x="785" y="89"/>
                  <a:pt x="786" y="89"/>
                  <a:pt x="787" y="89"/>
                </a:cubicBezTo>
                <a:cubicBezTo>
                  <a:pt x="788" y="88"/>
                  <a:pt x="788" y="90"/>
                  <a:pt x="789" y="89"/>
                </a:cubicBezTo>
                <a:cubicBezTo>
                  <a:pt x="790" y="89"/>
                  <a:pt x="790" y="88"/>
                  <a:pt x="791" y="88"/>
                </a:cubicBezTo>
                <a:cubicBezTo>
                  <a:pt x="792" y="88"/>
                  <a:pt x="793" y="89"/>
                  <a:pt x="793" y="89"/>
                </a:cubicBezTo>
                <a:cubicBezTo>
                  <a:pt x="795" y="90"/>
                  <a:pt x="796" y="92"/>
                  <a:pt x="799" y="90"/>
                </a:cubicBezTo>
                <a:cubicBezTo>
                  <a:pt x="799" y="90"/>
                  <a:pt x="800" y="90"/>
                  <a:pt x="800" y="91"/>
                </a:cubicBezTo>
                <a:cubicBezTo>
                  <a:pt x="801" y="91"/>
                  <a:pt x="802" y="91"/>
                  <a:pt x="803" y="90"/>
                </a:cubicBezTo>
                <a:cubicBezTo>
                  <a:pt x="805" y="90"/>
                  <a:pt x="807" y="89"/>
                  <a:pt x="807" y="92"/>
                </a:cubicBezTo>
                <a:cubicBezTo>
                  <a:pt x="808" y="92"/>
                  <a:pt x="808" y="93"/>
                  <a:pt x="808" y="93"/>
                </a:cubicBezTo>
                <a:cubicBezTo>
                  <a:pt x="809" y="93"/>
                  <a:pt x="811" y="93"/>
                  <a:pt x="812" y="93"/>
                </a:cubicBezTo>
                <a:cubicBezTo>
                  <a:pt x="813" y="93"/>
                  <a:pt x="813" y="92"/>
                  <a:pt x="814" y="93"/>
                </a:cubicBezTo>
                <a:cubicBezTo>
                  <a:pt x="815" y="93"/>
                  <a:pt x="817" y="94"/>
                  <a:pt x="818" y="92"/>
                </a:cubicBezTo>
                <a:cubicBezTo>
                  <a:pt x="818" y="92"/>
                  <a:pt x="819" y="91"/>
                  <a:pt x="820" y="91"/>
                </a:cubicBezTo>
                <a:cubicBezTo>
                  <a:pt x="821" y="90"/>
                  <a:pt x="822" y="89"/>
                  <a:pt x="822" y="88"/>
                </a:cubicBezTo>
                <a:cubicBezTo>
                  <a:pt x="821" y="87"/>
                  <a:pt x="820" y="87"/>
                  <a:pt x="819" y="87"/>
                </a:cubicBezTo>
                <a:cubicBezTo>
                  <a:pt x="816" y="86"/>
                  <a:pt x="815" y="88"/>
                  <a:pt x="812" y="88"/>
                </a:cubicBezTo>
                <a:cubicBezTo>
                  <a:pt x="812" y="88"/>
                  <a:pt x="811" y="88"/>
                  <a:pt x="811" y="87"/>
                </a:cubicBezTo>
                <a:cubicBezTo>
                  <a:pt x="811" y="86"/>
                  <a:pt x="811" y="85"/>
                  <a:pt x="812" y="85"/>
                </a:cubicBezTo>
                <a:cubicBezTo>
                  <a:pt x="813" y="85"/>
                  <a:pt x="814" y="85"/>
                  <a:pt x="816" y="85"/>
                </a:cubicBezTo>
                <a:cubicBezTo>
                  <a:pt x="817" y="85"/>
                  <a:pt x="817" y="85"/>
                  <a:pt x="818" y="84"/>
                </a:cubicBezTo>
                <a:cubicBezTo>
                  <a:pt x="821" y="86"/>
                  <a:pt x="823" y="86"/>
                  <a:pt x="825" y="84"/>
                </a:cubicBezTo>
                <a:cubicBezTo>
                  <a:pt x="825" y="84"/>
                  <a:pt x="825" y="83"/>
                  <a:pt x="825" y="83"/>
                </a:cubicBezTo>
                <a:cubicBezTo>
                  <a:pt x="824" y="83"/>
                  <a:pt x="824" y="83"/>
                  <a:pt x="823" y="83"/>
                </a:cubicBezTo>
                <a:cubicBezTo>
                  <a:pt x="824" y="83"/>
                  <a:pt x="824" y="82"/>
                  <a:pt x="825" y="82"/>
                </a:cubicBezTo>
                <a:cubicBezTo>
                  <a:pt x="827" y="82"/>
                  <a:pt x="828" y="84"/>
                  <a:pt x="829" y="85"/>
                </a:cubicBezTo>
                <a:cubicBezTo>
                  <a:pt x="830" y="86"/>
                  <a:pt x="831" y="85"/>
                  <a:pt x="832" y="85"/>
                </a:cubicBezTo>
                <a:cubicBezTo>
                  <a:pt x="834" y="85"/>
                  <a:pt x="837" y="84"/>
                  <a:pt x="839" y="86"/>
                </a:cubicBezTo>
                <a:cubicBezTo>
                  <a:pt x="841" y="85"/>
                  <a:pt x="843" y="85"/>
                  <a:pt x="845" y="85"/>
                </a:cubicBezTo>
                <a:cubicBezTo>
                  <a:pt x="846" y="85"/>
                  <a:pt x="846" y="85"/>
                  <a:pt x="847" y="85"/>
                </a:cubicBezTo>
                <a:cubicBezTo>
                  <a:pt x="847" y="85"/>
                  <a:pt x="847" y="86"/>
                  <a:pt x="847" y="86"/>
                </a:cubicBezTo>
                <a:cubicBezTo>
                  <a:pt x="847" y="86"/>
                  <a:pt x="847" y="87"/>
                  <a:pt x="847" y="87"/>
                </a:cubicBezTo>
                <a:cubicBezTo>
                  <a:pt x="846" y="87"/>
                  <a:pt x="846" y="87"/>
                  <a:pt x="845" y="87"/>
                </a:cubicBezTo>
                <a:cubicBezTo>
                  <a:pt x="844" y="87"/>
                  <a:pt x="845" y="88"/>
                  <a:pt x="845" y="88"/>
                </a:cubicBezTo>
                <a:cubicBezTo>
                  <a:pt x="845" y="89"/>
                  <a:pt x="845" y="89"/>
                  <a:pt x="845" y="90"/>
                </a:cubicBezTo>
                <a:cubicBezTo>
                  <a:pt x="847" y="90"/>
                  <a:pt x="850" y="91"/>
                  <a:pt x="852" y="89"/>
                </a:cubicBezTo>
                <a:cubicBezTo>
                  <a:pt x="852" y="89"/>
                  <a:pt x="853" y="89"/>
                  <a:pt x="853" y="89"/>
                </a:cubicBezTo>
                <a:cubicBezTo>
                  <a:pt x="853" y="88"/>
                  <a:pt x="852" y="88"/>
                  <a:pt x="852" y="88"/>
                </a:cubicBezTo>
                <a:cubicBezTo>
                  <a:pt x="851" y="88"/>
                  <a:pt x="851" y="88"/>
                  <a:pt x="850" y="88"/>
                </a:cubicBezTo>
                <a:cubicBezTo>
                  <a:pt x="849" y="88"/>
                  <a:pt x="848" y="86"/>
                  <a:pt x="848" y="86"/>
                </a:cubicBezTo>
                <a:cubicBezTo>
                  <a:pt x="849" y="85"/>
                  <a:pt x="850" y="85"/>
                  <a:pt x="851" y="85"/>
                </a:cubicBezTo>
                <a:cubicBezTo>
                  <a:pt x="852" y="87"/>
                  <a:pt x="853" y="84"/>
                  <a:pt x="854" y="85"/>
                </a:cubicBezTo>
                <a:cubicBezTo>
                  <a:pt x="857" y="84"/>
                  <a:pt x="860" y="84"/>
                  <a:pt x="862" y="84"/>
                </a:cubicBezTo>
                <a:cubicBezTo>
                  <a:pt x="863" y="84"/>
                  <a:pt x="864" y="84"/>
                  <a:pt x="864" y="84"/>
                </a:cubicBezTo>
                <a:cubicBezTo>
                  <a:pt x="865" y="83"/>
                  <a:pt x="866" y="82"/>
                  <a:pt x="866" y="81"/>
                </a:cubicBezTo>
                <a:cubicBezTo>
                  <a:pt x="866" y="81"/>
                  <a:pt x="866" y="81"/>
                  <a:pt x="866" y="80"/>
                </a:cubicBezTo>
                <a:cubicBezTo>
                  <a:pt x="865" y="80"/>
                  <a:pt x="865" y="80"/>
                  <a:pt x="865" y="80"/>
                </a:cubicBezTo>
                <a:cubicBezTo>
                  <a:pt x="865" y="80"/>
                  <a:pt x="865" y="80"/>
                  <a:pt x="865" y="79"/>
                </a:cubicBezTo>
                <a:cubicBezTo>
                  <a:pt x="867" y="80"/>
                  <a:pt x="869" y="78"/>
                  <a:pt x="870" y="80"/>
                </a:cubicBezTo>
                <a:cubicBezTo>
                  <a:pt x="871" y="80"/>
                  <a:pt x="872" y="80"/>
                  <a:pt x="873" y="80"/>
                </a:cubicBezTo>
                <a:cubicBezTo>
                  <a:pt x="873" y="80"/>
                  <a:pt x="874" y="80"/>
                  <a:pt x="874" y="80"/>
                </a:cubicBezTo>
                <a:cubicBezTo>
                  <a:pt x="875" y="82"/>
                  <a:pt x="877" y="80"/>
                  <a:pt x="879" y="80"/>
                </a:cubicBezTo>
                <a:cubicBezTo>
                  <a:pt x="879" y="80"/>
                  <a:pt x="880" y="81"/>
                  <a:pt x="880" y="81"/>
                </a:cubicBezTo>
                <a:cubicBezTo>
                  <a:pt x="880" y="81"/>
                  <a:pt x="880" y="81"/>
                  <a:pt x="879" y="81"/>
                </a:cubicBezTo>
                <a:cubicBezTo>
                  <a:pt x="879" y="82"/>
                  <a:pt x="878" y="82"/>
                  <a:pt x="878" y="82"/>
                </a:cubicBezTo>
                <a:cubicBezTo>
                  <a:pt x="877" y="83"/>
                  <a:pt x="877" y="83"/>
                  <a:pt x="878" y="83"/>
                </a:cubicBezTo>
                <a:cubicBezTo>
                  <a:pt x="878" y="84"/>
                  <a:pt x="878" y="84"/>
                  <a:pt x="879" y="84"/>
                </a:cubicBezTo>
                <a:cubicBezTo>
                  <a:pt x="880" y="83"/>
                  <a:pt x="881" y="82"/>
                  <a:pt x="881" y="81"/>
                </a:cubicBezTo>
                <a:cubicBezTo>
                  <a:pt x="881" y="78"/>
                  <a:pt x="883" y="78"/>
                  <a:pt x="885" y="80"/>
                </a:cubicBezTo>
                <a:cubicBezTo>
                  <a:pt x="885" y="80"/>
                  <a:pt x="886" y="80"/>
                  <a:pt x="886" y="80"/>
                </a:cubicBezTo>
                <a:cubicBezTo>
                  <a:pt x="887" y="79"/>
                  <a:pt x="888" y="81"/>
                  <a:pt x="889" y="80"/>
                </a:cubicBezTo>
                <a:cubicBezTo>
                  <a:pt x="890" y="80"/>
                  <a:pt x="892" y="80"/>
                  <a:pt x="893" y="80"/>
                </a:cubicBezTo>
                <a:cubicBezTo>
                  <a:pt x="894" y="81"/>
                  <a:pt x="895" y="81"/>
                  <a:pt x="895" y="82"/>
                </a:cubicBezTo>
                <a:cubicBezTo>
                  <a:pt x="896" y="84"/>
                  <a:pt x="897" y="83"/>
                  <a:pt x="898" y="83"/>
                </a:cubicBezTo>
                <a:cubicBezTo>
                  <a:pt x="899" y="83"/>
                  <a:pt x="901" y="82"/>
                  <a:pt x="902" y="82"/>
                </a:cubicBezTo>
                <a:cubicBezTo>
                  <a:pt x="905" y="84"/>
                  <a:pt x="907" y="82"/>
                  <a:pt x="909" y="81"/>
                </a:cubicBezTo>
                <a:cubicBezTo>
                  <a:pt x="910" y="80"/>
                  <a:pt x="911" y="79"/>
                  <a:pt x="912" y="80"/>
                </a:cubicBezTo>
                <a:cubicBezTo>
                  <a:pt x="912" y="80"/>
                  <a:pt x="913" y="80"/>
                  <a:pt x="913" y="80"/>
                </a:cubicBezTo>
                <a:cubicBezTo>
                  <a:pt x="914" y="79"/>
                  <a:pt x="915" y="80"/>
                  <a:pt x="916" y="79"/>
                </a:cubicBezTo>
                <a:cubicBezTo>
                  <a:pt x="918" y="79"/>
                  <a:pt x="919" y="81"/>
                  <a:pt x="920" y="80"/>
                </a:cubicBezTo>
                <a:cubicBezTo>
                  <a:pt x="921" y="79"/>
                  <a:pt x="923" y="79"/>
                  <a:pt x="925" y="79"/>
                </a:cubicBezTo>
                <a:cubicBezTo>
                  <a:pt x="925" y="79"/>
                  <a:pt x="926" y="79"/>
                  <a:pt x="927" y="79"/>
                </a:cubicBezTo>
                <a:cubicBezTo>
                  <a:pt x="928" y="78"/>
                  <a:pt x="930" y="79"/>
                  <a:pt x="932" y="79"/>
                </a:cubicBezTo>
                <a:cubicBezTo>
                  <a:pt x="932" y="79"/>
                  <a:pt x="933" y="79"/>
                  <a:pt x="934" y="79"/>
                </a:cubicBezTo>
                <a:cubicBezTo>
                  <a:pt x="935" y="79"/>
                  <a:pt x="935" y="79"/>
                  <a:pt x="936" y="79"/>
                </a:cubicBezTo>
                <a:cubicBezTo>
                  <a:pt x="937" y="79"/>
                  <a:pt x="938" y="79"/>
                  <a:pt x="939" y="79"/>
                </a:cubicBezTo>
                <a:cubicBezTo>
                  <a:pt x="939" y="80"/>
                  <a:pt x="940" y="79"/>
                  <a:pt x="940" y="79"/>
                </a:cubicBezTo>
                <a:cubicBezTo>
                  <a:pt x="941" y="78"/>
                  <a:pt x="942" y="79"/>
                  <a:pt x="944" y="78"/>
                </a:cubicBezTo>
                <a:cubicBezTo>
                  <a:pt x="951" y="77"/>
                  <a:pt x="951" y="77"/>
                  <a:pt x="951" y="77"/>
                </a:cubicBezTo>
                <a:cubicBezTo>
                  <a:pt x="951" y="77"/>
                  <a:pt x="951" y="77"/>
                  <a:pt x="952" y="77"/>
                </a:cubicBezTo>
                <a:cubicBezTo>
                  <a:pt x="953" y="79"/>
                  <a:pt x="955" y="77"/>
                  <a:pt x="956" y="77"/>
                </a:cubicBezTo>
                <a:cubicBezTo>
                  <a:pt x="957" y="76"/>
                  <a:pt x="957" y="76"/>
                  <a:pt x="958" y="76"/>
                </a:cubicBezTo>
                <a:cubicBezTo>
                  <a:pt x="957" y="76"/>
                  <a:pt x="957" y="76"/>
                  <a:pt x="956" y="76"/>
                </a:cubicBezTo>
                <a:cubicBezTo>
                  <a:pt x="954" y="76"/>
                  <a:pt x="952" y="75"/>
                  <a:pt x="949" y="77"/>
                </a:cubicBezTo>
                <a:cubicBezTo>
                  <a:pt x="949" y="77"/>
                  <a:pt x="948" y="77"/>
                  <a:pt x="947" y="77"/>
                </a:cubicBezTo>
                <a:cubicBezTo>
                  <a:pt x="945" y="76"/>
                  <a:pt x="943" y="75"/>
                  <a:pt x="942" y="77"/>
                </a:cubicBezTo>
                <a:cubicBezTo>
                  <a:pt x="941" y="77"/>
                  <a:pt x="941" y="76"/>
                  <a:pt x="940" y="76"/>
                </a:cubicBezTo>
                <a:cubicBezTo>
                  <a:pt x="941" y="76"/>
                  <a:pt x="941" y="76"/>
                  <a:pt x="942" y="76"/>
                </a:cubicBezTo>
                <a:cubicBezTo>
                  <a:pt x="942" y="75"/>
                  <a:pt x="942" y="75"/>
                  <a:pt x="942" y="75"/>
                </a:cubicBezTo>
                <a:cubicBezTo>
                  <a:pt x="942" y="75"/>
                  <a:pt x="942" y="75"/>
                  <a:pt x="941" y="75"/>
                </a:cubicBezTo>
                <a:cubicBezTo>
                  <a:pt x="940" y="75"/>
                  <a:pt x="938" y="75"/>
                  <a:pt x="937" y="75"/>
                </a:cubicBezTo>
                <a:cubicBezTo>
                  <a:pt x="936" y="75"/>
                  <a:pt x="935" y="75"/>
                  <a:pt x="935" y="74"/>
                </a:cubicBezTo>
                <a:cubicBezTo>
                  <a:pt x="934" y="72"/>
                  <a:pt x="932" y="73"/>
                  <a:pt x="930" y="74"/>
                </a:cubicBezTo>
                <a:cubicBezTo>
                  <a:pt x="929" y="74"/>
                  <a:pt x="928" y="75"/>
                  <a:pt x="927" y="74"/>
                </a:cubicBezTo>
                <a:cubicBezTo>
                  <a:pt x="926" y="74"/>
                  <a:pt x="926" y="73"/>
                  <a:pt x="925" y="73"/>
                </a:cubicBezTo>
                <a:cubicBezTo>
                  <a:pt x="924" y="73"/>
                  <a:pt x="924" y="72"/>
                  <a:pt x="924" y="72"/>
                </a:cubicBezTo>
                <a:cubicBezTo>
                  <a:pt x="924" y="72"/>
                  <a:pt x="925" y="72"/>
                  <a:pt x="925" y="72"/>
                </a:cubicBezTo>
                <a:cubicBezTo>
                  <a:pt x="929" y="72"/>
                  <a:pt x="933" y="71"/>
                  <a:pt x="937" y="72"/>
                </a:cubicBezTo>
                <a:cubicBezTo>
                  <a:pt x="941" y="73"/>
                  <a:pt x="944" y="73"/>
                  <a:pt x="948" y="73"/>
                </a:cubicBezTo>
                <a:cubicBezTo>
                  <a:pt x="950" y="73"/>
                  <a:pt x="952" y="73"/>
                  <a:pt x="954" y="74"/>
                </a:cubicBezTo>
                <a:cubicBezTo>
                  <a:pt x="955" y="75"/>
                  <a:pt x="955" y="74"/>
                  <a:pt x="955" y="74"/>
                </a:cubicBezTo>
                <a:cubicBezTo>
                  <a:pt x="957" y="72"/>
                  <a:pt x="959" y="71"/>
                  <a:pt x="960" y="71"/>
                </a:cubicBezTo>
                <a:cubicBezTo>
                  <a:pt x="960" y="71"/>
                  <a:pt x="960" y="70"/>
                  <a:pt x="961" y="70"/>
                </a:cubicBezTo>
                <a:cubicBezTo>
                  <a:pt x="961" y="70"/>
                  <a:pt x="960" y="69"/>
                  <a:pt x="960" y="69"/>
                </a:cubicBezTo>
                <a:cubicBezTo>
                  <a:pt x="960" y="69"/>
                  <a:pt x="959" y="69"/>
                  <a:pt x="959" y="68"/>
                </a:cubicBezTo>
                <a:cubicBezTo>
                  <a:pt x="959" y="68"/>
                  <a:pt x="959" y="68"/>
                  <a:pt x="960" y="68"/>
                </a:cubicBezTo>
                <a:cubicBezTo>
                  <a:pt x="961" y="68"/>
                  <a:pt x="961" y="68"/>
                  <a:pt x="962" y="68"/>
                </a:cubicBezTo>
                <a:cubicBezTo>
                  <a:pt x="964" y="68"/>
                  <a:pt x="964" y="69"/>
                  <a:pt x="963" y="70"/>
                </a:cubicBezTo>
                <a:cubicBezTo>
                  <a:pt x="963" y="70"/>
                  <a:pt x="963" y="71"/>
                  <a:pt x="963" y="71"/>
                </a:cubicBezTo>
                <a:cubicBezTo>
                  <a:pt x="963" y="71"/>
                  <a:pt x="964" y="72"/>
                  <a:pt x="964" y="72"/>
                </a:cubicBezTo>
                <a:cubicBezTo>
                  <a:pt x="966" y="72"/>
                  <a:pt x="965" y="71"/>
                  <a:pt x="965" y="70"/>
                </a:cubicBezTo>
                <a:cubicBezTo>
                  <a:pt x="966" y="68"/>
                  <a:pt x="966" y="68"/>
                  <a:pt x="968" y="68"/>
                </a:cubicBezTo>
                <a:cubicBezTo>
                  <a:pt x="970" y="68"/>
                  <a:pt x="971" y="69"/>
                  <a:pt x="973" y="69"/>
                </a:cubicBezTo>
                <a:cubicBezTo>
                  <a:pt x="974" y="69"/>
                  <a:pt x="974" y="70"/>
                  <a:pt x="975" y="70"/>
                </a:cubicBezTo>
                <a:cubicBezTo>
                  <a:pt x="975" y="70"/>
                  <a:pt x="976" y="69"/>
                  <a:pt x="976" y="69"/>
                </a:cubicBezTo>
                <a:cubicBezTo>
                  <a:pt x="976" y="69"/>
                  <a:pt x="976" y="68"/>
                  <a:pt x="975" y="68"/>
                </a:cubicBezTo>
                <a:cubicBezTo>
                  <a:pt x="975" y="68"/>
                  <a:pt x="974" y="68"/>
                  <a:pt x="974" y="68"/>
                </a:cubicBezTo>
                <a:cubicBezTo>
                  <a:pt x="974" y="68"/>
                  <a:pt x="973" y="68"/>
                  <a:pt x="973" y="67"/>
                </a:cubicBezTo>
                <a:cubicBezTo>
                  <a:pt x="973" y="67"/>
                  <a:pt x="974" y="67"/>
                  <a:pt x="974" y="67"/>
                </a:cubicBezTo>
                <a:cubicBezTo>
                  <a:pt x="976" y="67"/>
                  <a:pt x="978" y="67"/>
                  <a:pt x="980" y="67"/>
                </a:cubicBezTo>
                <a:cubicBezTo>
                  <a:pt x="980" y="67"/>
                  <a:pt x="981" y="67"/>
                  <a:pt x="982" y="68"/>
                </a:cubicBezTo>
                <a:cubicBezTo>
                  <a:pt x="981" y="68"/>
                  <a:pt x="981" y="68"/>
                  <a:pt x="980" y="69"/>
                </a:cubicBezTo>
                <a:cubicBezTo>
                  <a:pt x="980" y="69"/>
                  <a:pt x="980" y="70"/>
                  <a:pt x="980" y="70"/>
                </a:cubicBezTo>
                <a:cubicBezTo>
                  <a:pt x="982" y="70"/>
                  <a:pt x="983" y="70"/>
                  <a:pt x="984" y="69"/>
                </a:cubicBezTo>
                <a:cubicBezTo>
                  <a:pt x="986" y="69"/>
                  <a:pt x="986" y="70"/>
                  <a:pt x="986" y="70"/>
                </a:cubicBezTo>
                <a:cubicBezTo>
                  <a:pt x="985" y="72"/>
                  <a:pt x="986" y="72"/>
                  <a:pt x="987" y="73"/>
                </a:cubicBezTo>
                <a:cubicBezTo>
                  <a:pt x="990" y="73"/>
                  <a:pt x="994" y="72"/>
                  <a:pt x="997" y="74"/>
                </a:cubicBezTo>
                <a:cubicBezTo>
                  <a:pt x="997" y="74"/>
                  <a:pt x="998" y="73"/>
                  <a:pt x="999" y="72"/>
                </a:cubicBezTo>
                <a:cubicBezTo>
                  <a:pt x="999" y="72"/>
                  <a:pt x="999" y="71"/>
                  <a:pt x="998" y="71"/>
                </a:cubicBezTo>
                <a:cubicBezTo>
                  <a:pt x="998" y="70"/>
                  <a:pt x="998" y="69"/>
                  <a:pt x="997" y="69"/>
                </a:cubicBezTo>
                <a:cubicBezTo>
                  <a:pt x="998" y="69"/>
                  <a:pt x="1000" y="68"/>
                  <a:pt x="1000" y="68"/>
                </a:cubicBezTo>
                <a:cubicBezTo>
                  <a:pt x="1002" y="69"/>
                  <a:pt x="1003" y="68"/>
                  <a:pt x="1004" y="69"/>
                </a:cubicBezTo>
                <a:cubicBezTo>
                  <a:pt x="1006" y="70"/>
                  <a:pt x="1009" y="68"/>
                  <a:pt x="1010" y="70"/>
                </a:cubicBezTo>
                <a:cubicBezTo>
                  <a:pt x="1011" y="70"/>
                  <a:pt x="1012" y="70"/>
                  <a:pt x="1013" y="69"/>
                </a:cubicBezTo>
                <a:cubicBezTo>
                  <a:pt x="1013" y="69"/>
                  <a:pt x="1014" y="69"/>
                  <a:pt x="1014" y="68"/>
                </a:cubicBezTo>
                <a:cubicBezTo>
                  <a:pt x="1017" y="67"/>
                  <a:pt x="1017" y="67"/>
                  <a:pt x="1015" y="65"/>
                </a:cubicBezTo>
                <a:cubicBezTo>
                  <a:pt x="1015" y="64"/>
                  <a:pt x="1015" y="64"/>
                  <a:pt x="1015" y="64"/>
                </a:cubicBezTo>
                <a:cubicBezTo>
                  <a:pt x="1016" y="64"/>
                  <a:pt x="1018" y="62"/>
                  <a:pt x="1019" y="64"/>
                </a:cubicBezTo>
                <a:cubicBezTo>
                  <a:pt x="1020" y="65"/>
                  <a:pt x="1021" y="62"/>
                  <a:pt x="1022" y="63"/>
                </a:cubicBezTo>
                <a:cubicBezTo>
                  <a:pt x="1023" y="65"/>
                  <a:pt x="1023" y="64"/>
                  <a:pt x="1024" y="63"/>
                </a:cubicBezTo>
                <a:cubicBezTo>
                  <a:pt x="1025" y="63"/>
                  <a:pt x="1025" y="63"/>
                  <a:pt x="1025" y="63"/>
                </a:cubicBezTo>
                <a:cubicBezTo>
                  <a:pt x="1027" y="64"/>
                  <a:pt x="1029" y="64"/>
                  <a:pt x="1031" y="64"/>
                </a:cubicBezTo>
                <a:cubicBezTo>
                  <a:pt x="1031" y="67"/>
                  <a:pt x="1033" y="65"/>
                  <a:pt x="1034" y="66"/>
                </a:cubicBezTo>
                <a:cubicBezTo>
                  <a:pt x="1036" y="66"/>
                  <a:pt x="1037" y="66"/>
                  <a:pt x="1039" y="66"/>
                </a:cubicBezTo>
                <a:cubicBezTo>
                  <a:pt x="1040" y="66"/>
                  <a:pt x="1041" y="67"/>
                  <a:pt x="1042" y="68"/>
                </a:cubicBezTo>
                <a:cubicBezTo>
                  <a:pt x="1044" y="68"/>
                  <a:pt x="1045" y="69"/>
                  <a:pt x="1047" y="69"/>
                </a:cubicBezTo>
                <a:cubicBezTo>
                  <a:pt x="1048" y="69"/>
                  <a:pt x="1048" y="69"/>
                  <a:pt x="1047" y="67"/>
                </a:cubicBezTo>
                <a:cubicBezTo>
                  <a:pt x="1047" y="67"/>
                  <a:pt x="1047" y="67"/>
                  <a:pt x="1047" y="66"/>
                </a:cubicBezTo>
                <a:cubicBezTo>
                  <a:pt x="1048" y="66"/>
                  <a:pt x="1048" y="67"/>
                  <a:pt x="1048" y="67"/>
                </a:cubicBezTo>
                <a:cubicBezTo>
                  <a:pt x="1049" y="67"/>
                  <a:pt x="1049" y="67"/>
                  <a:pt x="1049" y="67"/>
                </a:cubicBezTo>
                <a:cubicBezTo>
                  <a:pt x="1051" y="72"/>
                  <a:pt x="1055" y="69"/>
                  <a:pt x="1057" y="70"/>
                </a:cubicBezTo>
                <a:cubicBezTo>
                  <a:pt x="1058" y="70"/>
                  <a:pt x="1058" y="70"/>
                  <a:pt x="1058" y="70"/>
                </a:cubicBezTo>
                <a:cubicBezTo>
                  <a:pt x="1059" y="69"/>
                  <a:pt x="1060" y="67"/>
                  <a:pt x="1060" y="67"/>
                </a:cubicBezTo>
                <a:cubicBezTo>
                  <a:pt x="1062" y="67"/>
                  <a:pt x="1063" y="68"/>
                  <a:pt x="1064" y="68"/>
                </a:cubicBezTo>
                <a:cubicBezTo>
                  <a:pt x="1066" y="68"/>
                  <a:pt x="1068" y="68"/>
                  <a:pt x="1071" y="68"/>
                </a:cubicBezTo>
                <a:cubicBezTo>
                  <a:pt x="1071" y="68"/>
                  <a:pt x="1072" y="68"/>
                  <a:pt x="1072" y="67"/>
                </a:cubicBezTo>
                <a:cubicBezTo>
                  <a:pt x="1072" y="67"/>
                  <a:pt x="1072" y="67"/>
                  <a:pt x="1072" y="66"/>
                </a:cubicBezTo>
                <a:cubicBezTo>
                  <a:pt x="1071" y="66"/>
                  <a:pt x="1071" y="66"/>
                  <a:pt x="1071" y="65"/>
                </a:cubicBezTo>
                <a:cubicBezTo>
                  <a:pt x="1070" y="64"/>
                  <a:pt x="1070" y="64"/>
                  <a:pt x="1072" y="63"/>
                </a:cubicBezTo>
                <a:cubicBezTo>
                  <a:pt x="1072" y="63"/>
                  <a:pt x="1072" y="63"/>
                  <a:pt x="1073" y="63"/>
                </a:cubicBezTo>
                <a:cubicBezTo>
                  <a:pt x="1073" y="63"/>
                  <a:pt x="1073" y="62"/>
                  <a:pt x="1072" y="62"/>
                </a:cubicBezTo>
                <a:cubicBezTo>
                  <a:pt x="1070" y="62"/>
                  <a:pt x="1068" y="62"/>
                  <a:pt x="1067" y="61"/>
                </a:cubicBezTo>
                <a:cubicBezTo>
                  <a:pt x="1066" y="61"/>
                  <a:pt x="1066" y="61"/>
                  <a:pt x="1065" y="60"/>
                </a:cubicBezTo>
                <a:cubicBezTo>
                  <a:pt x="1066" y="60"/>
                  <a:pt x="1066" y="60"/>
                  <a:pt x="1067" y="59"/>
                </a:cubicBezTo>
                <a:cubicBezTo>
                  <a:pt x="1067" y="59"/>
                  <a:pt x="1068" y="60"/>
                  <a:pt x="1068" y="60"/>
                </a:cubicBezTo>
                <a:cubicBezTo>
                  <a:pt x="1070" y="60"/>
                  <a:pt x="1072" y="61"/>
                  <a:pt x="1074" y="59"/>
                </a:cubicBezTo>
                <a:cubicBezTo>
                  <a:pt x="1074" y="58"/>
                  <a:pt x="1075" y="58"/>
                  <a:pt x="1076" y="59"/>
                </a:cubicBezTo>
                <a:cubicBezTo>
                  <a:pt x="1077" y="59"/>
                  <a:pt x="1078" y="60"/>
                  <a:pt x="1080" y="60"/>
                </a:cubicBezTo>
                <a:cubicBezTo>
                  <a:pt x="1082" y="60"/>
                  <a:pt x="1083" y="62"/>
                  <a:pt x="1084" y="62"/>
                </a:cubicBezTo>
                <a:cubicBezTo>
                  <a:pt x="1084" y="63"/>
                  <a:pt x="1083" y="63"/>
                  <a:pt x="1083" y="63"/>
                </a:cubicBezTo>
                <a:cubicBezTo>
                  <a:pt x="1083" y="63"/>
                  <a:pt x="1082" y="63"/>
                  <a:pt x="1082" y="63"/>
                </a:cubicBezTo>
                <a:cubicBezTo>
                  <a:pt x="1082" y="64"/>
                  <a:pt x="1082" y="65"/>
                  <a:pt x="1083" y="65"/>
                </a:cubicBezTo>
                <a:cubicBezTo>
                  <a:pt x="1084" y="65"/>
                  <a:pt x="1085" y="65"/>
                  <a:pt x="1086" y="65"/>
                </a:cubicBezTo>
                <a:cubicBezTo>
                  <a:pt x="1088" y="65"/>
                  <a:pt x="1091" y="66"/>
                  <a:pt x="1091" y="69"/>
                </a:cubicBezTo>
                <a:cubicBezTo>
                  <a:pt x="1091" y="70"/>
                  <a:pt x="1094" y="70"/>
                  <a:pt x="1095" y="70"/>
                </a:cubicBezTo>
                <a:cubicBezTo>
                  <a:pt x="1095" y="69"/>
                  <a:pt x="1095" y="69"/>
                  <a:pt x="1094" y="69"/>
                </a:cubicBezTo>
                <a:cubicBezTo>
                  <a:pt x="1094" y="69"/>
                  <a:pt x="1093" y="68"/>
                  <a:pt x="1093" y="68"/>
                </a:cubicBezTo>
                <a:cubicBezTo>
                  <a:pt x="1092" y="68"/>
                  <a:pt x="1093" y="67"/>
                  <a:pt x="1093" y="67"/>
                </a:cubicBezTo>
                <a:cubicBezTo>
                  <a:pt x="1094" y="67"/>
                  <a:pt x="1096" y="66"/>
                  <a:pt x="1097" y="67"/>
                </a:cubicBezTo>
                <a:cubicBezTo>
                  <a:pt x="1099" y="68"/>
                  <a:pt x="1100" y="68"/>
                  <a:pt x="1101" y="68"/>
                </a:cubicBezTo>
                <a:cubicBezTo>
                  <a:pt x="1104" y="68"/>
                  <a:pt x="1106" y="68"/>
                  <a:pt x="1109" y="69"/>
                </a:cubicBezTo>
                <a:cubicBezTo>
                  <a:pt x="1110" y="70"/>
                  <a:pt x="1111" y="70"/>
                  <a:pt x="1113" y="70"/>
                </a:cubicBezTo>
                <a:cubicBezTo>
                  <a:pt x="1113" y="70"/>
                  <a:pt x="1113" y="69"/>
                  <a:pt x="1113" y="69"/>
                </a:cubicBezTo>
                <a:cubicBezTo>
                  <a:pt x="1113" y="69"/>
                  <a:pt x="1113" y="69"/>
                  <a:pt x="1113" y="69"/>
                </a:cubicBezTo>
                <a:cubicBezTo>
                  <a:pt x="1110" y="69"/>
                  <a:pt x="1113" y="67"/>
                  <a:pt x="1112" y="67"/>
                </a:cubicBezTo>
                <a:cubicBezTo>
                  <a:pt x="1108" y="67"/>
                  <a:pt x="1106" y="65"/>
                  <a:pt x="1102" y="65"/>
                </a:cubicBezTo>
                <a:cubicBezTo>
                  <a:pt x="1101" y="65"/>
                  <a:pt x="1101" y="64"/>
                  <a:pt x="1101" y="64"/>
                </a:cubicBezTo>
                <a:cubicBezTo>
                  <a:pt x="1100" y="63"/>
                  <a:pt x="1098" y="62"/>
                  <a:pt x="1097" y="62"/>
                </a:cubicBezTo>
                <a:cubicBezTo>
                  <a:pt x="1095" y="62"/>
                  <a:pt x="1092" y="62"/>
                  <a:pt x="1090" y="61"/>
                </a:cubicBezTo>
                <a:cubicBezTo>
                  <a:pt x="1090" y="61"/>
                  <a:pt x="1090" y="61"/>
                  <a:pt x="1089" y="61"/>
                </a:cubicBezTo>
                <a:cubicBezTo>
                  <a:pt x="1090" y="61"/>
                  <a:pt x="1090" y="60"/>
                  <a:pt x="1090" y="60"/>
                </a:cubicBezTo>
                <a:cubicBezTo>
                  <a:pt x="1091" y="60"/>
                  <a:pt x="1092" y="60"/>
                  <a:pt x="1092" y="59"/>
                </a:cubicBezTo>
                <a:cubicBezTo>
                  <a:pt x="1092" y="59"/>
                  <a:pt x="1093" y="58"/>
                  <a:pt x="1094" y="59"/>
                </a:cubicBezTo>
                <a:cubicBezTo>
                  <a:pt x="1094" y="59"/>
                  <a:pt x="1094" y="60"/>
                  <a:pt x="1095" y="60"/>
                </a:cubicBezTo>
                <a:cubicBezTo>
                  <a:pt x="1095" y="60"/>
                  <a:pt x="1096" y="59"/>
                  <a:pt x="1097" y="59"/>
                </a:cubicBezTo>
                <a:cubicBezTo>
                  <a:pt x="1098" y="59"/>
                  <a:pt x="1099" y="59"/>
                  <a:pt x="1099" y="60"/>
                </a:cubicBezTo>
                <a:cubicBezTo>
                  <a:pt x="1101" y="61"/>
                  <a:pt x="1101" y="58"/>
                  <a:pt x="1102" y="59"/>
                </a:cubicBezTo>
                <a:cubicBezTo>
                  <a:pt x="1103" y="60"/>
                  <a:pt x="1103" y="61"/>
                  <a:pt x="1104" y="62"/>
                </a:cubicBezTo>
                <a:cubicBezTo>
                  <a:pt x="1104" y="62"/>
                  <a:pt x="1105" y="62"/>
                  <a:pt x="1106" y="62"/>
                </a:cubicBezTo>
                <a:cubicBezTo>
                  <a:pt x="1106" y="62"/>
                  <a:pt x="1106" y="61"/>
                  <a:pt x="1106" y="61"/>
                </a:cubicBezTo>
                <a:cubicBezTo>
                  <a:pt x="1106" y="60"/>
                  <a:pt x="1106" y="60"/>
                  <a:pt x="1106" y="60"/>
                </a:cubicBezTo>
                <a:cubicBezTo>
                  <a:pt x="1109" y="60"/>
                  <a:pt x="1111" y="61"/>
                  <a:pt x="1113" y="61"/>
                </a:cubicBezTo>
                <a:cubicBezTo>
                  <a:pt x="1115" y="61"/>
                  <a:pt x="1116" y="62"/>
                  <a:pt x="1118" y="64"/>
                </a:cubicBezTo>
                <a:cubicBezTo>
                  <a:pt x="1118" y="64"/>
                  <a:pt x="1119" y="64"/>
                  <a:pt x="1120" y="64"/>
                </a:cubicBezTo>
                <a:cubicBezTo>
                  <a:pt x="1124" y="64"/>
                  <a:pt x="1129" y="65"/>
                  <a:pt x="1133" y="65"/>
                </a:cubicBezTo>
                <a:cubicBezTo>
                  <a:pt x="1134" y="65"/>
                  <a:pt x="1136" y="66"/>
                  <a:pt x="1136" y="67"/>
                </a:cubicBezTo>
                <a:cubicBezTo>
                  <a:pt x="1137" y="69"/>
                  <a:pt x="1138" y="67"/>
                  <a:pt x="1139" y="68"/>
                </a:cubicBezTo>
                <a:cubicBezTo>
                  <a:pt x="1139" y="69"/>
                  <a:pt x="1140" y="69"/>
                  <a:pt x="1140" y="70"/>
                </a:cubicBezTo>
                <a:cubicBezTo>
                  <a:pt x="1139" y="71"/>
                  <a:pt x="1138" y="71"/>
                  <a:pt x="1136" y="71"/>
                </a:cubicBezTo>
                <a:cubicBezTo>
                  <a:pt x="1136" y="71"/>
                  <a:pt x="1136" y="71"/>
                  <a:pt x="1136" y="70"/>
                </a:cubicBezTo>
                <a:cubicBezTo>
                  <a:pt x="1136" y="70"/>
                  <a:pt x="1136" y="70"/>
                  <a:pt x="1136" y="70"/>
                </a:cubicBezTo>
                <a:cubicBezTo>
                  <a:pt x="1135" y="70"/>
                  <a:pt x="1135" y="70"/>
                  <a:pt x="1134" y="70"/>
                </a:cubicBezTo>
                <a:cubicBezTo>
                  <a:pt x="1135" y="70"/>
                  <a:pt x="1135" y="71"/>
                  <a:pt x="1136" y="71"/>
                </a:cubicBezTo>
                <a:cubicBezTo>
                  <a:pt x="1137" y="72"/>
                  <a:pt x="1138" y="72"/>
                  <a:pt x="1138" y="73"/>
                </a:cubicBezTo>
                <a:cubicBezTo>
                  <a:pt x="1138" y="74"/>
                  <a:pt x="1138" y="75"/>
                  <a:pt x="1139" y="74"/>
                </a:cubicBezTo>
                <a:cubicBezTo>
                  <a:pt x="1140" y="73"/>
                  <a:pt x="1141" y="72"/>
                  <a:pt x="1141" y="72"/>
                </a:cubicBezTo>
                <a:cubicBezTo>
                  <a:pt x="1142" y="71"/>
                  <a:pt x="1142" y="71"/>
                  <a:pt x="1143" y="70"/>
                </a:cubicBezTo>
                <a:cubicBezTo>
                  <a:pt x="1143" y="70"/>
                  <a:pt x="1144" y="70"/>
                  <a:pt x="1144" y="70"/>
                </a:cubicBezTo>
                <a:cubicBezTo>
                  <a:pt x="1144" y="72"/>
                  <a:pt x="1145" y="71"/>
                  <a:pt x="1146" y="71"/>
                </a:cubicBezTo>
                <a:cubicBezTo>
                  <a:pt x="1146" y="72"/>
                  <a:pt x="1146" y="73"/>
                  <a:pt x="1147" y="73"/>
                </a:cubicBezTo>
                <a:cubicBezTo>
                  <a:pt x="1148" y="75"/>
                  <a:pt x="1149" y="76"/>
                  <a:pt x="1151" y="75"/>
                </a:cubicBezTo>
                <a:cubicBezTo>
                  <a:pt x="1153" y="74"/>
                  <a:pt x="1156" y="74"/>
                  <a:pt x="1158" y="76"/>
                </a:cubicBezTo>
                <a:cubicBezTo>
                  <a:pt x="1160" y="77"/>
                  <a:pt x="1163" y="77"/>
                  <a:pt x="1166" y="77"/>
                </a:cubicBezTo>
                <a:cubicBezTo>
                  <a:pt x="1166" y="78"/>
                  <a:pt x="1167" y="77"/>
                  <a:pt x="1167" y="77"/>
                </a:cubicBezTo>
                <a:cubicBezTo>
                  <a:pt x="1166" y="77"/>
                  <a:pt x="1166" y="77"/>
                  <a:pt x="1166" y="77"/>
                </a:cubicBezTo>
                <a:cubicBezTo>
                  <a:pt x="1165" y="76"/>
                  <a:pt x="1165" y="74"/>
                  <a:pt x="1163" y="74"/>
                </a:cubicBezTo>
                <a:cubicBezTo>
                  <a:pt x="1163" y="72"/>
                  <a:pt x="1162" y="72"/>
                  <a:pt x="1161" y="73"/>
                </a:cubicBezTo>
                <a:cubicBezTo>
                  <a:pt x="1161" y="76"/>
                  <a:pt x="1159" y="75"/>
                  <a:pt x="1158" y="74"/>
                </a:cubicBezTo>
                <a:cubicBezTo>
                  <a:pt x="1158" y="74"/>
                  <a:pt x="1157" y="73"/>
                  <a:pt x="1158" y="73"/>
                </a:cubicBezTo>
                <a:cubicBezTo>
                  <a:pt x="1159" y="73"/>
                  <a:pt x="1159" y="72"/>
                  <a:pt x="1160" y="72"/>
                </a:cubicBezTo>
                <a:cubicBezTo>
                  <a:pt x="1160" y="72"/>
                  <a:pt x="1160" y="71"/>
                  <a:pt x="1160" y="71"/>
                </a:cubicBezTo>
                <a:cubicBezTo>
                  <a:pt x="1159" y="70"/>
                  <a:pt x="1158" y="70"/>
                  <a:pt x="1158" y="70"/>
                </a:cubicBezTo>
                <a:cubicBezTo>
                  <a:pt x="1157" y="69"/>
                  <a:pt x="1157" y="69"/>
                  <a:pt x="1157" y="68"/>
                </a:cubicBezTo>
                <a:cubicBezTo>
                  <a:pt x="1158" y="68"/>
                  <a:pt x="1158" y="68"/>
                  <a:pt x="1159" y="68"/>
                </a:cubicBezTo>
                <a:cubicBezTo>
                  <a:pt x="1160" y="69"/>
                  <a:pt x="1161" y="69"/>
                  <a:pt x="1162" y="70"/>
                </a:cubicBezTo>
                <a:cubicBezTo>
                  <a:pt x="1163" y="71"/>
                  <a:pt x="1163" y="70"/>
                  <a:pt x="1164" y="70"/>
                </a:cubicBezTo>
                <a:cubicBezTo>
                  <a:pt x="1164" y="69"/>
                  <a:pt x="1165" y="69"/>
                  <a:pt x="1165" y="69"/>
                </a:cubicBezTo>
                <a:cubicBezTo>
                  <a:pt x="1166" y="71"/>
                  <a:pt x="1169" y="69"/>
                  <a:pt x="1170" y="71"/>
                </a:cubicBezTo>
                <a:cubicBezTo>
                  <a:pt x="1171" y="71"/>
                  <a:pt x="1173" y="71"/>
                  <a:pt x="1174" y="70"/>
                </a:cubicBezTo>
                <a:cubicBezTo>
                  <a:pt x="1176" y="69"/>
                  <a:pt x="1177" y="70"/>
                  <a:pt x="1178" y="71"/>
                </a:cubicBezTo>
                <a:cubicBezTo>
                  <a:pt x="1180" y="73"/>
                  <a:pt x="1181" y="73"/>
                  <a:pt x="1184" y="73"/>
                </a:cubicBezTo>
                <a:cubicBezTo>
                  <a:pt x="1186" y="73"/>
                  <a:pt x="1188" y="72"/>
                  <a:pt x="1189" y="74"/>
                </a:cubicBezTo>
                <a:cubicBezTo>
                  <a:pt x="1189" y="75"/>
                  <a:pt x="1190" y="74"/>
                  <a:pt x="1190" y="74"/>
                </a:cubicBezTo>
                <a:cubicBezTo>
                  <a:pt x="1191" y="74"/>
                  <a:pt x="1192" y="74"/>
                  <a:pt x="1192" y="74"/>
                </a:cubicBezTo>
                <a:cubicBezTo>
                  <a:pt x="1192" y="77"/>
                  <a:pt x="1195" y="75"/>
                  <a:pt x="1197" y="77"/>
                </a:cubicBezTo>
                <a:cubicBezTo>
                  <a:pt x="1197" y="77"/>
                  <a:pt x="1198" y="77"/>
                  <a:pt x="1197" y="76"/>
                </a:cubicBezTo>
                <a:cubicBezTo>
                  <a:pt x="1197" y="75"/>
                  <a:pt x="1197" y="74"/>
                  <a:pt x="1197" y="74"/>
                </a:cubicBezTo>
                <a:cubicBezTo>
                  <a:pt x="1197" y="73"/>
                  <a:pt x="1197" y="73"/>
                  <a:pt x="1197" y="73"/>
                </a:cubicBezTo>
                <a:cubicBezTo>
                  <a:pt x="1198" y="73"/>
                  <a:pt x="1198" y="73"/>
                  <a:pt x="1198" y="73"/>
                </a:cubicBezTo>
                <a:cubicBezTo>
                  <a:pt x="1201" y="75"/>
                  <a:pt x="1205" y="75"/>
                  <a:pt x="1208" y="77"/>
                </a:cubicBezTo>
                <a:cubicBezTo>
                  <a:pt x="1209" y="77"/>
                  <a:pt x="1210" y="77"/>
                  <a:pt x="1211" y="78"/>
                </a:cubicBezTo>
                <a:cubicBezTo>
                  <a:pt x="1211" y="78"/>
                  <a:pt x="1209" y="79"/>
                  <a:pt x="1211" y="79"/>
                </a:cubicBezTo>
                <a:cubicBezTo>
                  <a:pt x="1211" y="79"/>
                  <a:pt x="1212" y="79"/>
                  <a:pt x="1212" y="78"/>
                </a:cubicBezTo>
                <a:cubicBezTo>
                  <a:pt x="1213" y="76"/>
                  <a:pt x="1214" y="77"/>
                  <a:pt x="1216" y="77"/>
                </a:cubicBezTo>
                <a:cubicBezTo>
                  <a:pt x="1216" y="77"/>
                  <a:pt x="1216" y="78"/>
                  <a:pt x="1216" y="78"/>
                </a:cubicBezTo>
                <a:cubicBezTo>
                  <a:pt x="1215" y="79"/>
                  <a:pt x="1216" y="80"/>
                  <a:pt x="1217" y="80"/>
                </a:cubicBezTo>
                <a:cubicBezTo>
                  <a:pt x="1218" y="79"/>
                  <a:pt x="1219" y="81"/>
                  <a:pt x="1221" y="80"/>
                </a:cubicBezTo>
                <a:cubicBezTo>
                  <a:pt x="1221" y="80"/>
                  <a:pt x="1221" y="81"/>
                  <a:pt x="1222" y="81"/>
                </a:cubicBezTo>
                <a:cubicBezTo>
                  <a:pt x="1222" y="81"/>
                  <a:pt x="1222" y="82"/>
                  <a:pt x="1222" y="82"/>
                </a:cubicBezTo>
                <a:cubicBezTo>
                  <a:pt x="1223" y="82"/>
                  <a:pt x="1223" y="81"/>
                  <a:pt x="1224" y="80"/>
                </a:cubicBezTo>
                <a:cubicBezTo>
                  <a:pt x="1224" y="80"/>
                  <a:pt x="1225" y="79"/>
                  <a:pt x="1225" y="79"/>
                </a:cubicBezTo>
                <a:cubicBezTo>
                  <a:pt x="1226" y="78"/>
                  <a:pt x="1225" y="77"/>
                  <a:pt x="1226" y="78"/>
                </a:cubicBezTo>
                <a:cubicBezTo>
                  <a:pt x="1227" y="78"/>
                  <a:pt x="1228" y="78"/>
                  <a:pt x="1228" y="78"/>
                </a:cubicBezTo>
                <a:cubicBezTo>
                  <a:pt x="1229" y="80"/>
                  <a:pt x="1233" y="81"/>
                  <a:pt x="1233" y="84"/>
                </a:cubicBezTo>
                <a:cubicBezTo>
                  <a:pt x="1234" y="85"/>
                  <a:pt x="1236" y="84"/>
                  <a:pt x="1237" y="83"/>
                </a:cubicBezTo>
                <a:cubicBezTo>
                  <a:pt x="1237" y="83"/>
                  <a:pt x="1237" y="82"/>
                  <a:pt x="1237" y="81"/>
                </a:cubicBezTo>
                <a:cubicBezTo>
                  <a:pt x="1238" y="82"/>
                  <a:pt x="1238" y="82"/>
                  <a:pt x="1238" y="82"/>
                </a:cubicBezTo>
                <a:cubicBezTo>
                  <a:pt x="1239" y="82"/>
                  <a:pt x="1239" y="81"/>
                  <a:pt x="1239" y="81"/>
                </a:cubicBezTo>
                <a:cubicBezTo>
                  <a:pt x="1240" y="80"/>
                  <a:pt x="1240" y="81"/>
                  <a:pt x="1241" y="81"/>
                </a:cubicBezTo>
                <a:cubicBezTo>
                  <a:pt x="1243" y="81"/>
                  <a:pt x="1245" y="82"/>
                  <a:pt x="1248" y="82"/>
                </a:cubicBezTo>
                <a:cubicBezTo>
                  <a:pt x="1248" y="82"/>
                  <a:pt x="1249" y="82"/>
                  <a:pt x="1249" y="82"/>
                </a:cubicBezTo>
                <a:cubicBezTo>
                  <a:pt x="1250" y="83"/>
                  <a:pt x="1249" y="85"/>
                  <a:pt x="1251" y="83"/>
                </a:cubicBezTo>
                <a:cubicBezTo>
                  <a:pt x="1251" y="83"/>
                  <a:pt x="1253" y="84"/>
                  <a:pt x="1254" y="84"/>
                </a:cubicBezTo>
                <a:cubicBezTo>
                  <a:pt x="1255" y="84"/>
                  <a:pt x="1255" y="86"/>
                  <a:pt x="1256" y="84"/>
                </a:cubicBezTo>
                <a:cubicBezTo>
                  <a:pt x="1257" y="84"/>
                  <a:pt x="1257" y="84"/>
                  <a:pt x="1257" y="84"/>
                </a:cubicBezTo>
                <a:cubicBezTo>
                  <a:pt x="1260" y="87"/>
                  <a:pt x="1264" y="86"/>
                  <a:pt x="1267" y="88"/>
                </a:cubicBezTo>
                <a:cubicBezTo>
                  <a:pt x="1268" y="88"/>
                  <a:pt x="1269" y="88"/>
                  <a:pt x="1269" y="88"/>
                </a:cubicBezTo>
                <a:cubicBezTo>
                  <a:pt x="1272" y="88"/>
                  <a:pt x="1274" y="88"/>
                  <a:pt x="1276" y="90"/>
                </a:cubicBezTo>
                <a:cubicBezTo>
                  <a:pt x="1277" y="91"/>
                  <a:pt x="1277" y="91"/>
                  <a:pt x="1278" y="91"/>
                </a:cubicBezTo>
                <a:cubicBezTo>
                  <a:pt x="1279" y="91"/>
                  <a:pt x="1280" y="92"/>
                  <a:pt x="1281" y="92"/>
                </a:cubicBezTo>
                <a:cubicBezTo>
                  <a:pt x="1283" y="94"/>
                  <a:pt x="1283" y="94"/>
                  <a:pt x="1285" y="93"/>
                </a:cubicBezTo>
                <a:cubicBezTo>
                  <a:pt x="1286" y="91"/>
                  <a:pt x="1286" y="93"/>
                  <a:pt x="1286" y="93"/>
                </a:cubicBezTo>
                <a:cubicBezTo>
                  <a:pt x="1286" y="94"/>
                  <a:pt x="1286" y="95"/>
                  <a:pt x="1287" y="95"/>
                </a:cubicBezTo>
                <a:cubicBezTo>
                  <a:pt x="1291" y="96"/>
                  <a:pt x="1294" y="99"/>
                  <a:pt x="1298" y="100"/>
                </a:cubicBezTo>
                <a:cubicBezTo>
                  <a:pt x="1299" y="101"/>
                  <a:pt x="1300" y="102"/>
                  <a:pt x="1301" y="102"/>
                </a:cubicBezTo>
                <a:cubicBezTo>
                  <a:pt x="1302" y="103"/>
                  <a:pt x="1303" y="103"/>
                  <a:pt x="1303" y="104"/>
                </a:cubicBezTo>
                <a:cubicBezTo>
                  <a:pt x="1304" y="106"/>
                  <a:pt x="1304" y="106"/>
                  <a:pt x="1305" y="105"/>
                </a:cubicBezTo>
                <a:cubicBezTo>
                  <a:pt x="1306" y="105"/>
                  <a:pt x="1306" y="105"/>
                  <a:pt x="1306" y="105"/>
                </a:cubicBezTo>
                <a:cubicBezTo>
                  <a:pt x="1307" y="105"/>
                  <a:pt x="1307" y="106"/>
                  <a:pt x="1307" y="106"/>
                </a:cubicBezTo>
                <a:cubicBezTo>
                  <a:pt x="1306" y="109"/>
                  <a:pt x="1306" y="110"/>
                  <a:pt x="1309" y="110"/>
                </a:cubicBezTo>
                <a:cubicBezTo>
                  <a:pt x="1311" y="110"/>
                  <a:pt x="1311" y="112"/>
                  <a:pt x="1312" y="113"/>
                </a:cubicBezTo>
                <a:cubicBezTo>
                  <a:pt x="1311" y="113"/>
                  <a:pt x="1312" y="114"/>
                  <a:pt x="1312" y="115"/>
                </a:cubicBezTo>
                <a:cubicBezTo>
                  <a:pt x="1312" y="116"/>
                  <a:pt x="1313" y="116"/>
                  <a:pt x="1314" y="116"/>
                </a:cubicBezTo>
                <a:cubicBezTo>
                  <a:pt x="1315" y="118"/>
                  <a:pt x="1316" y="119"/>
                  <a:pt x="1317" y="121"/>
                </a:cubicBezTo>
                <a:cubicBezTo>
                  <a:pt x="1317" y="121"/>
                  <a:pt x="1317" y="122"/>
                  <a:pt x="1317" y="122"/>
                </a:cubicBezTo>
                <a:cubicBezTo>
                  <a:pt x="1316" y="122"/>
                  <a:pt x="1316" y="124"/>
                  <a:pt x="1315" y="123"/>
                </a:cubicBezTo>
                <a:cubicBezTo>
                  <a:pt x="1312" y="123"/>
                  <a:pt x="1313" y="126"/>
                  <a:pt x="1312" y="127"/>
                </a:cubicBezTo>
                <a:cubicBezTo>
                  <a:pt x="1312" y="127"/>
                  <a:pt x="1312" y="128"/>
                  <a:pt x="1312" y="128"/>
                </a:cubicBezTo>
                <a:cubicBezTo>
                  <a:pt x="1312" y="128"/>
                  <a:pt x="1313" y="128"/>
                  <a:pt x="1313" y="128"/>
                </a:cubicBezTo>
                <a:cubicBezTo>
                  <a:pt x="1316" y="128"/>
                  <a:pt x="1316" y="128"/>
                  <a:pt x="1316" y="130"/>
                </a:cubicBezTo>
                <a:cubicBezTo>
                  <a:pt x="1315" y="130"/>
                  <a:pt x="1315" y="130"/>
                  <a:pt x="1314" y="130"/>
                </a:cubicBezTo>
                <a:cubicBezTo>
                  <a:pt x="1314" y="130"/>
                  <a:pt x="1313" y="130"/>
                  <a:pt x="1313" y="130"/>
                </a:cubicBezTo>
                <a:cubicBezTo>
                  <a:pt x="1313" y="132"/>
                  <a:pt x="1311" y="132"/>
                  <a:pt x="1310" y="133"/>
                </a:cubicBezTo>
                <a:cubicBezTo>
                  <a:pt x="1310" y="134"/>
                  <a:pt x="1309" y="135"/>
                  <a:pt x="1310" y="135"/>
                </a:cubicBezTo>
                <a:cubicBezTo>
                  <a:pt x="1310" y="136"/>
                  <a:pt x="1311" y="136"/>
                  <a:pt x="1311" y="136"/>
                </a:cubicBezTo>
                <a:cubicBezTo>
                  <a:pt x="1312" y="136"/>
                  <a:pt x="1313" y="136"/>
                  <a:pt x="1313" y="135"/>
                </a:cubicBezTo>
                <a:cubicBezTo>
                  <a:pt x="1314" y="135"/>
                  <a:pt x="1314" y="134"/>
                  <a:pt x="1315" y="133"/>
                </a:cubicBezTo>
                <a:cubicBezTo>
                  <a:pt x="1316" y="133"/>
                  <a:pt x="1317" y="133"/>
                  <a:pt x="1317" y="133"/>
                </a:cubicBezTo>
                <a:cubicBezTo>
                  <a:pt x="1318" y="136"/>
                  <a:pt x="1319" y="135"/>
                  <a:pt x="1321" y="135"/>
                </a:cubicBezTo>
                <a:cubicBezTo>
                  <a:pt x="1322" y="135"/>
                  <a:pt x="1322" y="136"/>
                  <a:pt x="1323" y="136"/>
                </a:cubicBezTo>
                <a:cubicBezTo>
                  <a:pt x="1324" y="138"/>
                  <a:pt x="1324" y="137"/>
                  <a:pt x="1324" y="135"/>
                </a:cubicBezTo>
                <a:cubicBezTo>
                  <a:pt x="1324" y="135"/>
                  <a:pt x="1325" y="135"/>
                  <a:pt x="1325" y="134"/>
                </a:cubicBezTo>
                <a:cubicBezTo>
                  <a:pt x="1325" y="135"/>
                  <a:pt x="1326" y="135"/>
                  <a:pt x="1326" y="135"/>
                </a:cubicBezTo>
                <a:cubicBezTo>
                  <a:pt x="1326" y="137"/>
                  <a:pt x="1328" y="139"/>
                  <a:pt x="1327" y="141"/>
                </a:cubicBezTo>
                <a:cubicBezTo>
                  <a:pt x="1327" y="143"/>
                  <a:pt x="1327" y="145"/>
                  <a:pt x="1329" y="146"/>
                </a:cubicBezTo>
                <a:cubicBezTo>
                  <a:pt x="1329" y="146"/>
                  <a:pt x="1329" y="147"/>
                  <a:pt x="1329" y="148"/>
                </a:cubicBezTo>
                <a:cubicBezTo>
                  <a:pt x="1329" y="150"/>
                  <a:pt x="1329" y="151"/>
                  <a:pt x="1331" y="153"/>
                </a:cubicBezTo>
                <a:cubicBezTo>
                  <a:pt x="1331" y="153"/>
                  <a:pt x="1331" y="153"/>
                  <a:pt x="1331" y="154"/>
                </a:cubicBezTo>
                <a:cubicBezTo>
                  <a:pt x="1331" y="155"/>
                  <a:pt x="1331" y="157"/>
                  <a:pt x="1331" y="158"/>
                </a:cubicBezTo>
                <a:cubicBezTo>
                  <a:pt x="1332" y="159"/>
                  <a:pt x="1333" y="160"/>
                  <a:pt x="1333" y="162"/>
                </a:cubicBezTo>
                <a:cubicBezTo>
                  <a:pt x="1333" y="163"/>
                  <a:pt x="1333" y="164"/>
                  <a:pt x="1333" y="166"/>
                </a:cubicBezTo>
                <a:cubicBezTo>
                  <a:pt x="1334" y="168"/>
                  <a:pt x="1334" y="171"/>
                  <a:pt x="1337" y="172"/>
                </a:cubicBezTo>
                <a:cubicBezTo>
                  <a:pt x="1338" y="172"/>
                  <a:pt x="1339" y="172"/>
                  <a:pt x="1339" y="172"/>
                </a:cubicBezTo>
                <a:cubicBezTo>
                  <a:pt x="1340" y="173"/>
                  <a:pt x="1340" y="174"/>
                  <a:pt x="1340" y="174"/>
                </a:cubicBezTo>
                <a:cubicBezTo>
                  <a:pt x="1341" y="173"/>
                  <a:pt x="1342" y="172"/>
                  <a:pt x="1342" y="171"/>
                </a:cubicBezTo>
                <a:cubicBezTo>
                  <a:pt x="1342" y="171"/>
                  <a:pt x="1342" y="171"/>
                  <a:pt x="1342" y="171"/>
                </a:cubicBezTo>
                <a:cubicBezTo>
                  <a:pt x="1341" y="170"/>
                  <a:pt x="1340" y="170"/>
                  <a:pt x="1340" y="170"/>
                </a:cubicBezTo>
                <a:cubicBezTo>
                  <a:pt x="1341" y="170"/>
                  <a:pt x="1341" y="170"/>
                  <a:pt x="1342" y="170"/>
                </a:cubicBezTo>
                <a:cubicBezTo>
                  <a:pt x="1343" y="170"/>
                  <a:pt x="1345" y="170"/>
                  <a:pt x="1345" y="172"/>
                </a:cubicBezTo>
                <a:cubicBezTo>
                  <a:pt x="1346" y="173"/>
                  <a:pt x="1348" y="173"/>
                  <a:pt x="1349" y="173"/>
                </a:cubicBezTo>
                <a:cubicBezTo>
                  <a:pt x="1350" y="173"/>
                  <a:pt x="1351" y="176"/>
                  <a:pt x="1353" y="174"/>
                </a:cubicBezTo>
                <a:cubicBezTo>
                  <a:pt x="1353" y="173"/>
                  <a:pt x="1355" y="174"/>
                  <a:pt x="1357" y="175"/>
                </a:cubicBezTo>
                <a:cubicBezTo>
                  <a:pt x="1357" y="175"/>
                  <a:pt x="1357" y="175"/>
                  <a:pt x="1357" y="175"/>
                </a:cubicBezTo>
                <a:cubicBezTo>
                  <a:pt x="1357" y="175"/>
                  <a:pt x="1357" y="175"/>
                  <a:pt x="1356" y="175"/>
                </a:cubicBezTo>
                <a:cubicBezTo>
                  <a:pt x="1355" y="176"/>
                  <a:pt x="1353" y="177"/>
                  <a:pt x="1353" y="176"/>
                </a:cubicBezTo>
                <a:cubicBezTo>
                  <a:pt x="1351" y="176"/>
                  <a:pt x="1350" y="176"/>
                  <a:pt x="1349" y="176"/>
                </a:cubicBezTo>
                <a:cubicBezTo>
                  <a:pt x="1348" y="175"/>
                  <a:pt x="1347" y="175"/>
                  <a:pt x="1346" y="175"/>
                </a:cubicBezTo>
                <a:cubicBezTo>
                  <a:pt x="1346" y="175"/>
                  <a:pt x="1346" y="176"/>
                  <a:pt x="1346" y="176"/>
                </a:cubicBezTo>
                <a:cubicBezTo>
                  <a:pt x="1348" y="178"/>
                  <a:pt x="1345" y="178"/>
                  <a:pt x="1345" y="179"/>
                </a:cubicBezTo>
                <a:cubicBezTo>
                  <a:pt x="1344" y="179"/>
                  <a:pt x="1345" y="180"/>
                  <a:pt x="1345" y="180"/>
                </a:cubicBezTo>
                <a:cubicBezTo>
                  <a:pt x="1344" y="180"/>
                  <a:pt x="1343" y="180"/>
                  <a:pt x="1342" y="181"/>
                </a:cubicBezTo>
                <a:cubicBezTo>
                  <a:pt x="1340" y="182"/>
                  <a:pt x="1341" y="180"/>
                  <a:pt x="1341" y="180"/>
                </a:cubicBezTo>
                <a:cubicBezTo>
                  <a:pt x="1341" y="180"/>
                  <a:pt x="1340" y="180"/>
                  <a:pt x="1340" y="180"/>
                </a:cubicBezTo>
                <a:cubicBezTo>
                  <a:pt x="1340" y="181"/>
                  <a:pt x="1340" y="182"/>
                  <a:pt x="1341" y="183"/>
                </a:cubicBezTo>
                <a:cubicBezTo>
                  <a:pt x="1342" y="184"/>
                  <a:pt x="1342" y="185"/>
                  <a:pt x="1344" y="184"/>
                </a:cubicBezTo>
                <a:cubicBezTo>
                  <a:pt x="1345" y="183"/>
                  <a:pt x="1346" y="182"/>
                  <a:pt x="1347" y="184"/>
                </a:cubicBezTo>
                <a:cubicBezTo>
                  <a:pt x="1347" y="185"/>
                  <a:pt x="1347" y="185"/>
                  <a:pt x="1348" y="185"/>
                </a:cubicBezTo>
                <a:cubicBezTo>
                  <a:pt x="1350" y="184"/>
                  <a:pt x="1351" y="187"/>
                  <a:pt x="1354" y="185"/>
                </a:cubicBezTo>
                <a:cubicBezTo>
                  <a:pt x="1354" y="185"/>
                  <a:pt x="1354" y="185"/>
                  <a:pt x="1354" y="186"/>
                </a:cubicBezTo>
                <a:cubicBezTo>
                  <a:pt x="1354" y="188"/>
                  <a:pt x="1356" y="187"/>
                  <a:pt x="1357" y="187"/>
                </a:cubicBezTo>
                <a:cubicBezTo>
                  <a:pt x="1358" y="186"/>
                  <a:pt x="1359" y="186"/>
                  <a:pt x="1359" y="184"/>
                </a:cubicBezTo>
                <a:cubicBezTo>
                  <a:pt x="1360" y="184"/>
                  <a:pt x="1361" y="184"/>
                  <a:pt x="1361" y="184"/>
                </a:cubicBezTo>
                <a:cubicBezTo>
                  <a:pt x="1361" y="186"/>
                  <a:pt x="1361" y="186"/>
                  <a:pt x="1363" y="185"/>
                </a:cubicBezTo>
                <a:cubicBezTo>
                  <a:pt x="1365" y="184"/>
                  <a:pt x="1367" y="186"/>
                  <a:pt x="1369" y="186"/>
                </a:cubicBezTo>
                <a:cubicBezTo>
                  <a:pt x="1369" y="186"/>
                  <a:pt x="1369" y="186"/>
                  <a:pt x="1369" y="187"/>
                </a:cubicBezTo>
                <a:cubicBezTo>
                  <a:pt x="1369" y="187"/>
                  <a:pt x="1369" y="187"/>
                  <a:pt x="1369" y="187"/>
                </a:cubicBezTo>
                <a:cubicBezTo>
                  <a:pt x="1367" y="187"/>
                  <a:pt x="1366" y="187"/>
                  <a:pt x="1364" y="187"/>
                </a:cubicBezTo>
                <a:cubicBezTo>
                  <a:pt x="1363" y="188"/>
                  <a:pt x="1362" y="188"/>
                  <a:pt x="1360" y="189"/>
                </a:cubicBezTo>
                <a:cubicBezTo>
                  <a:pt x="1359" y="189"/>
                  <a:pt x="1358" y="189"/>
                  <a:pt x="1357" y="189"/>
                </a:cubicBezTo>
                <a:cubicBezTo>
                  <a:pt x="1356" y="189"/>
                  <a:pt x="1354" y="188"/>
                  <a:pt x="1356" y="190"/>
                </a:cubicBezTo>
                <a:cubicBezTo>
                  <a:pt x="1356" y="190"/>
                  <a:pt x="1355" y="191"/>
                  <a:pt x="1355" y="191"/>
                </a:cubicBezTo>
                <a:cubicBezTo>
                  <a:pt x="1354" y="191"/>
                  <a:pt x="1352" y="191"/>
                  <a:pt x="1351" y="191"/>
                </a:cubicBezTo>
                <a:cubicBezTo>
                  <a:pt x="1351" y="191"/>
                  <a:pt x="1351" y="191"/>
                  <a:pt x="1350" y="191"/>
                </a:cubicBezTo>
                <a:cubicBezTo>
                  <a:pt x="1351" y="191"/>
                  <a:pt x="1351" y="192"/>
                  <a:pt x="1351" y="192"/>
                </a:cubicBezTo>
                <a:cubicBezTo>
                  <a:pt x="1352" y="193"/>
                  <a:pt x="1353" y="194"/>
                  <a:pt x="1354" y="194"/>
                </a:cubicBezTo>
                <a:cubicBezTo>
                  <a:pt x="1353" y="194"/>
                  <a:pt x="1352" y="195"/>
                  <a:pt x="1350" y="195"/>
                </a:cubicBezTo>
                <a:cubicBezTo>
                  <a:pt x="1349" y="194"/>
                  <a:pt x="1349" y="195"/>
                  <a:pt x="1348" y="196"/>
                </a:cubicBezTo>
                <a:cubicBezTo>
                  <a:pt x="1347" y="198"/>
                  <a:pt x="1347" y="198"/>
                  <a:pt x="1349" y="198"/>
                </a:cubicBezTo>
                <a:cubicBezTo>
                  <a:pt x="1353" y="199"/>
                  <a:pt x="1356" y="198"/>
                  <a:pt x="1360" y="198"/>
                </a:cubicBezTo>
                <a:cubicBezTo>
                  <a:pt x="1360" y="198"/>
                  <a:pt x="1361" y="198"/>
                  <a:pt x="1362" y="199"/>
                </a:cubicBezTo>
                <a:cubicBezTo>
                  <a:pt x="1362" y="199"/>
                  <a:pt x="1363" y="199"/>
                  <a:pt x="1363" y="199"/>
                </a:cubicBezTo>
                <a:cubicBezTo>
                  <a:pt x="1363" y="200"/>
                  <a:pt x="1362" y="200"/>
                  <a:pt x="1362" y="200"/>
                </a:cubicBezTo>
                <a:cubicBezTo>
                  <a:pt x="1361" y="200"/>
                  <a:pt x="1360" y="201"/>
                  <a:pt x="1359" y="202"/>
                </a:cubicBezTo>
                <a:cubicBezTo>
                  <a:pt x="1359" y="202"/>
                  <a:pt x="1358" y="202"/>
                  <a:pt x="1358" y="202"/>
                </a:cubicBezTo>
                <a:cubicBezTo>
                  <a:pt x="1358" y="201"/>
                  <a:pt x="1358" y="201"/>
                  <a:pt x="1357" y="201"/>
                </a:cubicBezTo>
                <a:cubicBezTo>
                  <a:pt x="1354" y="202"/>
                  <a:pt x="1352" y="202"/>
                  <a:pt x="1349" y="202"/>
                </a:cubicBezTo>
                <a:cubicBezTo>
                  <a:pt x="1349" y="202"/>
                  <a:pt x="1349" y="203"/>
                  <a:pt x="1348" y="203"/>
                </a:cubicBezTo>
                <a:cubicBezTo>
                  <a:pt x="1349" y="203"/>
                  <a:pt x="1349" y="203"/>
                  <a:pt x="1349" y="203"/>
                </a:cubicBezTo>
                <a:cubicBezTo>
                  <a:pt x="1351" y="203"/>
                  <a:pt x="1352" y="203"/>
                  <a:pt x="1353" y="203"/>
                </a:cubicBezTo>
                <a:cubicBezTo>
                  <a:pt x="1355" y="202"/>
                  <a:pt x="1355" y="203"/>
                  <a:pt x="1355" y="204"/>
                </a:cubicBezTo>
                <a:cubicBezTo>
                  <a:pt x="1355" y="205"/>
                  <a:pt x="1354" y="206"/>
                  <a:pt x="1354" y="207"/>
                </a:cubicBezTo>
                <a:cubicBezTo>
                  <a:pt x="1353" y="208"/>
                  <a:pt x="1353" y="208"/>
                  <a:pt x="1352" y="208"/>
                </a:cubicBezTo>
                <a:cubicBezTo>
                  <a:pt x="1352" y="208"/>
                  <a:pt x="1352" y="207"/>
                  <a:pt x="1351" y="207"/>
                </a:cubicBezTo>
                <a:cubicBezTo>
                  <a:pt x="1351" y="206"/>
                  <a:pt x="1351" y="206"/>
                  <a:pt x="1350" y="205"/>
                </a:cubicBezTo>
                <a:cubicBezTo>
                  <a:pt x="1350" y="206"/>
                  <a:pt x="1349" y="206"/>
                  <a:pt x="1349" y="206"/>
                </a:cubicBezTo>
                <a:cubicBezTo>
                  <a:pt x="1349" y="207"/>
                  <a:pt x="1349" y="207"/>
                  <a:pt x="1349" y="207"/>
                </a:cubicBezTo>
                <a:cubicBezTo>
                  <a:pt x="1350" y="207"/>
                  <a:pt x="1350" y="207"/>
                  <a:pt x="1350" y="207"/>
                </a:cubicBezTo>
                <a:cubicBezTo>
                  <a:pt x="1350" y="208"/>
                  <a:pt x="1350" y="208"/>
                  <a:pt x="1350" y="208"/>
                </a:cubicBezTo>
                <a:cubicBezTo>
                  <a:pt x="1349" y="208"/>
                  <a:pt x="1348" y="208"/>
                  <a:pt x="1347" y="209"/>
                </a:cubicBezTo>
                <a:cubicBezTo>
                  <a:pt x="1346" y="209"/>
                  <a:pt x="1344" y="209"/>
                  <a:pt x="1344" y="210"/>
                </a:cubicBezTo>
                <a:cubicBezTo>
                  <a:pt x="1343" y="213"/>
                  <a:pt x="1342" y="209"/>
                  <a:pt x="1342" y="210"/>
                </a:cubicBezTo>
                <a:cubicBezTo>
                  <a:pt x="1341" y="208"/>
                  <a:pt x="1340" y="209"/>
                  <a:pt x="1339" y="209"/>
                </a:cubicBezTo>
                <a:cubicBezTo>
                  <a:pt x="1339" y="209"/>
                  <a:pt x="1339" y="210"/>
                  <a:pt x="1339" y="211"/>
                </a:cubicBezTo>
                <a:cubicBezTo>
                  <a:pt x="1339" y="212"/>
                  <a:pt x="1340" y="212"/>
                  <a:pt x="1341" y="212"/>
                </a:cubicBezTo>
                <a:cubicBezTo>
                  <a:pt x="1341" y="212"/>
                  <a:pt x="1341" y="212"/>
                  <a:pt x="1341" y="212"/>
                </a:cubicBezTo>
                <a:cubicBezTo>
                  <a:pt x="1341" y="212"/>
                  <a:pt x="1342" y="213"/>
                  <a:pt x="1342" y="213"/>
                </a:cubicBezTo>
                <a:cubicBezTo>
                  <a:pt x="1342" y="213"/>
                  <a:pt x="1341" y="214"/>
                  <a:pt x="1341" y="214"/>
                </a:cubicBezTo>
                <a:cubicBezTo>
                  <a:pt x="1340" y="214"/>
                  <a:pt x="1339" y="214"/>
                  <a:pt x="1338" y="214"/>
                </a:cubicBezTo>
                <a:cubicBezTo>
                  <a:pt x="1337" y="214"/>
                  <a:pt x="1336" y="216"/>
                  <a:pt x="1336" y="217"/>
                </a:cubicBezTo>
                <a:cubicBezTo>
                  <a:pt x="1336" y="217"/>
                  <a:pt x="1337" y="218"/>
                  <a:pt x="1337" y="218"/>
                </a:cubicBezTo>
                <a:cubicBezTo>
                  <a:pt x="1338" y="218"/>
                  <a:pt x="1338" y="217"/>
                  <a:pt x="1339" y="217"/>
                </a:cubicBezTo>
                <a:cubicBezTo>
                  <a:pt x="1339" y="217"/>
                  <a:pt x="1340" y="217"/>
                  <a:pt x="1341" y="217"/>
                </a:cubicBezTo>
                <a:cubicBezTo>
                  <a:pt x="1341" y="217"/>
                  <a:pt x="1341" y="218"/>
                  <a:pt x="1342" y="218"/>
                </a:cubicBezTo>
                <a:cubicBezTo>
                  <a:pt x="1341" y="218"/>
                  <a:pt x="1341" y="219"/>
                  <a:pt x="1341" y="219"/>
                </a:cubicBezTo>
                <a:cubicBezTo>
                  <a:pt x="1338" y="219"/>
                  <a:pt x="1337" y="220"/>
                  <a:pt x="1335" y="222"/>
                </a:cubicBezTo>
                <a:cubicBezTo>
                  <a:pt x="1334" y="222"/>
                  <a:pt x="1333" y="221"/>
                  <a:pt x="1333" y="222"/>
                </a:cubicBezTo>
                <a:cubicBezTo>
                  <a:pt x="1333" y="225"/>
                  <a:pt x="1333" y="227"/>
                  <a:pt x="1333" y="229"/>
                </a:cubicBezTo>
                <a:cubicBezTo>
                  <a:pt x="1333" y="229"/>
                  <a:pt x="1333" y="230"/>
                  <a:pt x="1334" y="230"/>
                </a:cubicBezTo>
                <a:cubicBezTo>
                  <a:pt x="1334" y="230"/>
                  <a:pt x="1335" y="230"/>
                  <a:pt x="1335" y="230"/>
                </a:cubicBezTo>
                <a:cubicBezTo>
                  <a:pt x="1335" y="229"/>
                  <a:pt x="1336" y="229"/>
                  <a:pt x="1336" y="228"/>
                </a:cubicBezTo>
                <a:cubicBezTo>
                  <a:pt x="1336" y="228"/>
                  <a:pt x="1336" y="228"/>
                  <a:pt x="1337" y="227"/>
                </a:cubicBezTo>
                <a:cubicBezTo>
                  <a:pt x="1337" y="228"/>
                  <a:pt x="1337" y="228"/>
                  <a:pt x="1337" y="228"/>
                </a:cubicBezTo>
                <a:cubicBezTo>
                  <a:pt x="1337" y="230"/>
                  <a:pt x="1338" y="231"/>
                  <a:pt x="1340" y="231"/>
                </a:cubicBezTo>
                <a:cubicBezTo>
                  <a:pt x="1340" y="231"/>
                  <a:pt x="1340" y="232"/>
                  <a:pt x="1341" y="232"/>
                </a:cubicBezTo>
                <a:cubicBezTo>
                  <a:pt x="1338" y="233"/>
                  <a:pt x="1339" y="236"/>
                  <a:pt x="1337" y="237"/>
                </a:cubicBezTo>
                <a:cubicBezTo>
                  <a:pt x="1337" y="237"/>
                  <a:pt x="1336" y="237"/>
                  <a:pt x="1336" y="238"/>
                </a:cubicBezTo>
                <a:cubicBezTo>
                  <a:pt x="1336" y="240"/>
                  <a:pt x="1336" y="241"/>
                  <a:pt x="1336" y="243"/>
                </a:cubicBezTo>
                <a:cubicBezTo>
                  <a:pt x="1337" y="245"/>
                  <a:pt x="1334" y="246"/>
                  <a:pt x="1336" y="247"/>
                </a:cubicBezTo>
                <a:cubicBezTo>
                  <a:pt x="1336" y="250"/>
                  <a:pt x="1337" y="252"/>
                  <a:pt x="1338" y="253"/>
                </a:cubicBezTo>
                <a:cubicBezTo>
                  <a:pt x="1340" y="255"/>
                  <a:pt x="1340" y="255"/>
                  <a:pt x="1340" y="255"/>
                </a:cubicBezTo>
                <a:cubicBezTo>
                  <a:pt x="1342" y="255"/>
                  <a:pt x="1342" y="255"/>
                  <a:pt x="1341" y="257"/>
                </a:cubicBezTo>
                <a:cubicBezTo>
                  <a:pt x="1341" y="257"/>
                  <a:pt x="1338" y="260"/>
                  <a:pt x="1338" y="260"/>
                </a:cubicBezTo>
                <a:cubicBezTo>
                  <a:pt x="1337" y="261"/>
                  <a:pt x="1336" y="261"/>
                  <a:pt x="1336" y="262"/>
                </a:cubicBezTo>
                <a:cubicBezTo>
                  <a:pt x="1336" y="262"/>
                  <a:pt x="1336" y="264"/>
                  <a:pt x="1336" y="264"/>
                </a:cubicBezTo>
                <a:cubicBezTo>
                  <a:pt x="1337" y="264"/>
                  <a:pt x="1337" y="264"/>
                  <a:pt x="1338" y="264"/>
                </a:cubicBezTo>
                <a:cubicBezTo>
                  <a:pt x="1340" y="264"/>
                  <a:pt x="1340" y="264"/>
                  <a:pt x="1339" y="265"/>
                </a:cubicBezTo>
                <a:cubicBezTo>
                  <a:pt x="1339" y="266"/>
                  <a:pt x="1339" y="266"/>
                  <a:pt x="1340" y="267"/>
                </a:cubicBezTo>
                <a:cubicBezTo>
                  <a:pt x="1340" y="267"/>
                  <a:pt x="1340" y="268"/>
                  <a:pt x="1341" y="267"/>
                </a:cubicBezTo>
                <a:cubicBezTo>
                  <a:pt x="1341" y="267"/>
                  <a:pt x="1342" y="267"/>
                  <a:pt x="1343" y="267"/>
                </a:cubicBezTo>
                <a:cubicBezTo>
                  <a:pt x="1343" y="266"/>
                  <a:pt x="1344" y="266"/>
                  <a:pt x="1344" y="266"/>
                </a:cubicBezTo>
                <a:cubicBezTo>
                  <a:pt x="1344" y="265"/>
                  <a:pt x="1343" y="265"/>
                  <a:pt x="1343" y="265"/>
                </a:cubicBezTo>
                <a:cubicBezTo>
                  <a:pt x="1343" y="264"/>
                  <a:pt x="1342" y="264"/>
                  <a:pt x="1342" y="264"/>
                </a:cubicBezTo>
                <a:cubicBezTo>
                  <a:pt x="1342" y="264"/>
                  <a:pt x="1342" y="264"/>
                  <a:pt x="1343" y="264"/>
                </a:cubicBezTo>
                <a:cubicBezTo>
                  <a:pt x="1345" y="263"/>
                  <a:pt x="1346" y="262"/>
                  <a:pt x="1348" y="263"/>
                </a:cubicBezTo>
                <a:cubicBezTo>
                  <a:pt x="1349" y="263"/>
                  <a:pt x="1349" y="262"/>
                  <a:pt x="1349" y="262"/>
                </a:cubicBezTo>
                <a:cubicBezTo>
                  <a:pt x="1349" y="262"/>
                  <a:pt x="1348" y="262"/>
                  <a:pt x="1348" y="262"/>
                </a:cubicBezTo>
                <a:cubicBezTo>
                  <a:pt x="1347" y="262"/>
                  <a:pt x="1347" y="262"/>
                  <a:pt x="1346" y="262"/>
                </a:cubicBezTo>
                <a:cubicBezTo>
                  <a:pt x="1346" y="262"/>
                  <a:pt x="1346" y="261"/>
                  <a:pt x="1346" y="261"/>
                </a:cubicBezTo>
                <a:cubicBezTo>
                  <a:pt x="1346" y="261"/>
                  <a:pt x="1347" y="260"/>
                  <a:pt x="1347" y="260"/>
                </a:cubicBezTo>
                <a:cubicBezTo>
                  <a:pt x="1347" y="260"/>
                  <a:pt x="1346" y="260"/>
                  <a:pt x="1346" y="260"/>
                </a:cubicBezTo>
                <a:cubicBezTo>
                  <a:pt x="1345" y="260"/>
                  <a:pt x="1345" y="259"/>
                  <a:pt x="1345" y="259"/>
                </a:cubicBezTo>
                <a:cubicBezTo>
                  <a:pt x="1345" y="259"/>
                  <a:pt x="1345" y="258"/>
                  <a:pt x="1346" y="258"/>
                </a:cubicBezTo>
                <a:cubicBezTo>
                  <a:pt x="1346" y="258"/>
                  <a:pt x="1346" y="257"/>
                  <a:pt x="1346" y="257"/>
                </a:cubicBezTo>
                <a:cubicBezTo>
                  <a:pt x="1346" y="257"/>
                  <a:pt x="1345" y="256"/>
                  <a:pt x="1344" y="255"/>
                </a:cubicBezTo>
                <a:cubicBezTo>
                  <a:pt x="1344" y="255"/>
                  <a:pt x="1344" y="255"/>
                  <a:pt x="1344" y="255"/>
                </a:cubicBezTo>
                <a:cubicBezTo>
                  <a:pt x="1344" y="254"/>
                  <a:pt x="1344" y="254"/>
                  <a:pt x="1345" y="254"/>
                </a:cubicBezTo>
                <a:cubicBezTo>
                  <a:pt x="1346" y="254"/>
                  <a:pt x="1347" y="254"/>
                  <a:pt x="1349" y="254"/>
                </a:cubicBezTo>
                <a:cubicBezTo>
                  <a:pt x="1350" y="254"/>
                  <a:pt x="1351" y="253"/>
                  <a:pt x="1352" y="254"/>
                </a:cubicBezTo>
                <a:cubicBezTo>
                  <a:pt x="1354" y="252"/>
                  <a:pt x="1356" y="255"/>
                  <a:pt x="1357" y="254"/>
                </a:cubicBezTo>
                <a:cubicBezTo>
                  <a:pt x="1357" y="254"/>
                  <a:pt x="1358" y="255"/>
                  <a:pt x="1358" y="255"/>
                </a:cubicBezTo>
                <a:cubicBezTo>
                  <a:pt x="1356" y="255"/>
                  <a:pt x="1356" y="255"/>
                  <a:pt x="1356" y="257"/>
                </a:cubicBezTo>
                <a:cubicBezTo>
                  <a:pt x="1357" y="257"/>
                  <a:pt x="1358" y="257"/>
                  <a:pt x="1358" y="257"/>
                </a:cubicBezTo>
                <a:cubicBezTo>
                  <a:pt x="1359" y="257"/>
                  <a:pt x="1359" y="257"/>
                  <a:pt x="1359" y="257"/>
                </a:cubicBezTo>
                <a:cubicBezTo>
                  <a:pt x="1359" y="258"/>
                  <a:pt x="1359" y="259"/>
                  <a:pt x="1358" y="259"/>
                </a:cubicBezTo>
                <a:cubicBezTo>
                  <a:pt x="1357" y="259"/>
                  <a:pt x="1356" y="259"/>
                  <a:pt x="1355" y="259"/>
                </a:cubicBezTo>
                <a:cubicBezTo>
                  <a:pt x="1354" y="259"/>
                  <a:pt x="1353" y="259"/>
                  <a:pt x="1353" y="261"/>
                </a:cubicBezTo>
                <a:cubicBezTo>
                  <a:pt x="1353" y="262"/>
                  <a:pt x="1352" y="262"/>
                  <a:pt x="1351" y="262"/>
                </a:cubicBezTo>
                <a:cubicBezTo>
                  <a:pt x="1351" y="262"/>
                  <a:pt x="1350" y="263"/>
                  <a:pt x="1350" y="263"/>
                </a:cubicBezTo>
                <a:cubicBezTo>
                  <a:pt x="1350" y="263"/>
                  <a:pt x="1351" y="264"/>
                  <a:pt x="1351" y="264"/>
                </a:cubicBezTo>
                <a:cubicBezTo>
                  <a:pt x="1352" y="264"/>
                  <a:pt x="1353" y="265"/>
                  <a:pt x="1352" y="267"/>
                </a:cubicBezTo>
                <a:cubicBezTo>
                  <a:pt x="1351" y="267"/>
                  <a:pt x="1351" y="268"/>
                  <a:pt x="1352" y="268"/>
                </a:cubicBezTo>
                <a:cubicBezTo>
                  <a:pt x="1353" y="269"/>
                  <a:pt x="1354" y="268"/>
                  <a:pt x="1355" y="269"/>
                </a:cubicBezTo>
                <a:cubicBezTo>
                  <a:pt x="1355" y="269"/>
                  <a:pt x="1356" y="269"/>
                  <a:pt x="1356" y="270"/>
                </a:cubicBezTo>
                <a:cubicBezTo>
                  <a:pt x="1356" y="271"/>
                  <a:pt x="1355" y="271"/>
                  <a:pt x="1354" y="270"/>
                </a:cubicBezTo>
                <a:cubicBezTo>
                  <a:pt x="1354" y="270"/>
                  <a:pt x="1344" y="271"/>
                  <a:pt x="1344" y="271"/>
                </a:cubicBezTo>
                <a:cubicBezTo>
                  <a:pt x="1343" y="272"/>
                  <a:pt x="1341" y="271"/>
                  <a:pt x="1342" y="273"/>
                </a:cubicBezTo>
                <a:cubicBezTo>
                  <a:pt x="1342" y="274"/>
                  <a:pt x="1341" y="275"/>
                  <a:pt x="1341" y="276"/>
                </a:cubicBezTo>
                <a:cubicBezTo>
                  <a:pt x="1341" y="277"/>
                  <a:pt x="1340" y="277"/>
                  <a:pt x="1339" y="277"/>
                </a:cubicBezTo>
                <a:cubicBezTo>
                  <a:pt x="1338" y="277"/>
                  <a:pt x="1337" y="277"/>
                  <a:pt x="1337" y="278"/>
                </a:cubicBezTo>
                <a:cubicBezTo>
                  <a:pt x="1337" y="279"/>
                  <a:pt x="1337" y="280"/>
                  <a:pt x="1337" y="281"/>
                </a:cubicBezTo>
                <a:cubicBezTo>
                  <a:pt x="1337" y="281"/>
                  <a:pt x="1338" y="281"/>
                  <a:pt x="1338" y="281"/>
                </a:cubicBezTo>
                <a:cubicBezTo>
                  <a:pt x="1339" y="280"/>
                  <a:pt x="1340" y="281"/>
                  <a:pt x="1341" y="281"/>
                </a:cubicBezTo>
                <a:cubicBezTo>
                  <a:pt x="1342" y="281"/>
                  <a:pt x="1342" y="280"/>
                  <a:pt x="1343" y="280"/>
                </a:cubicBezTo>
                <a:cubicBezTo>
                  <a:pt x="1343" y="280"/>
                  <a:pt x="1344" y="280"/>
                  <a:pt x="1344" y="280"/>
                </a:cubicBezTo>
                <a:cubicBezTo>
                  <a:pt x="1345" y="280"/>
                  <a:pt x="1344" y="281"/>
                  <a:pt x="1344" y="281"/>
                </a:cubicBezTo>
                <a:cubicBezTo>
                  <a:pt x="1343" y="283"/>
                  <a:pt x="1341" y="284"/>
                  <a:pt x="1339" y="283"/>
                </a:cubicBezTo>
                <a:cubicBezTo>
                  <a:pt x="1338" y="282"/>
                  <a:pt x="1337" y="282"/>
                  <a:pt x="1336" y="283"/>
                </a:cubicBezTo>
                <a:cubicBezTo>
                  <a:pt x="1336" y="284"/>
                  <a:pt x="1336" y="284"/>
                  <a:pt x="1336" y="284"/>
                </a:cubicBezTo>
                <a:cubicBezTo>
                  <a:pt x="1336" y="285"/>
                  <a:pt x="1337" y="285"/>
                  <a:pt x="1337" y="285"/>
                </a:cubicBezTo>
                <a:cubicBezTo>
                  <a:pt x="1339" y="283"/>
                  <a:pt x="1339" y="284"/>
                  <a:pt x="1339" y="286"/>
                </a:cubicBezTo>
                <a:cubicBezTo>
                  <a:pt x="1338" y="287"/>
                  <a:pt x="1337" y="288"/>
                  <a:pt x="1337" y="290"/>
                </a:cubicBezTo>
                <a:cubicBezTo>
                  <a:pt x="1338" y="291"/>
                  <a:pt x="1338" y="292"/>
                  <a:pt x="1338" y="294"/>
                </a:cubicBezTo>
                <a:cubicBezTo>
                  <a:pt x="1338" y="295"/>
                  <a:pt x="1338" y="296"/>
                  <a:pt x="1338" y="296"/>
                </a:cubicBezTo>
                <a:cubicBezTo>
                  <a:pt x="1336" y="297"/>
                  <a:pt x="1338" y="298"/>
                  <a:pt x="1337" y="298"/>
                </a:cubicBezTo>
                <a:cubicBezTo>
                  <a:pt x="1337" y="299"/>
                  <a:pt x="1336" y="299"/>
                  <a:pt x="1336" y="299"/>
                </a:cubicBezTo>
                <a:cubicBezTo>
                  <a:pt x="1335" y="300"/>
                  <a:pt x="1335" y="302"/>
                  <a:pt x="1335" y="303"/>
                </a:cubicBezTo>
                <a:cubicBezTo>
                  <a:pt x="1335" y="303"/>
                  <a:pt x="1336" y="303"/>
                  <a:pt x="1336" y="302"/>
                </a:cubicBezTo>
                <a:cubicBezTo>
                  <a:pt x="1336" y="302"/>
                  <a:pt x="1336" y="302"/>
                  <a:pt x="1336" y="301"/>
                </a:cubicBezTo>
                <a:cubicBezTo>
                  <a:pt x="1337" y="302"/>
                  <a:pt x="1337" y="302"/>
                  <a:pt x="1337" y="302"/>
                </a:cubicBezTo>
                <a:cubicBezTo>
                  <a:pt x="1337" y="303"/>
                  <a:pt x="1337" y="304"/>
                  <a:pt x="1338" y="306"/>
                </a:cubicBezTo>
                <a:cubicBezTo>
                  <a:pt x="1338" y="306"/>
                  <a:pt x="1338" y="307"/>
                  <a:pt x="1339" y="306"/>
                </a:cubicBezTo>
                <a:cubicBezTo>
                  <a:pt x="1339" y="306"/>
                  <a:pt x="1340" y="306"/>
                  <a:pt x="1340" y="307"/>
                </a:cubicBezTo>
                <a:cubicBezTo>
                  <a:pt x="1340" y="308"/>
                  <a:pt x="1340" y="309"/>
                  <a:pt x="1340" y="310"/>
                </a:cubicBezTo>
                <a:cubicBezTo>
                  <a:pt x="1340" y="312"/>
                  <a:pt x="1338" y="313"/>
                  <a:pt x="1339" y="314"/>
                </a:cubicBezTo>
                <a:cubicBezTo>
                  <a:pt x="1340" y="315"/>
                  <a:pt x="1339" y="317"/>
                  <a:pt x="1339" y="318"/>
                </a:cubicBezTo>
                <a:cubicBezTo>
                  <a:pt x="1339" y="319"/>
                  <a:pt x="1339" y="321"/>
                  <a:pt x="1339" y="322"/>
                </a:cubicBezTo>
                <a:cubicBezTo>
                  <a:pt x="1339" y="324"/>
                  <a:pt x="1339" y="325"/>
                  <a:pt x="1339" y="327"/>
                </a:cubicBezTo>
                <a:cubicBezTo>
                  <a:pt x="1339" y="329"/>
                  <a:pt x="1338" y="332"/>
                  <a:pt x="1340" y="334"/>
                </a:cubicBezTo>
                <a:cubicBezTo>
                  <a:pt x="1340" y="334"/>
                  <a:pt x="1340" y="335"/>
                  <a:pt x="1340" y="336"/>
                </a:cubicBezTo>
                <a:cubicBezTo>
                  <a:pt x="1338" y="339"/>
                  <a:pt x="1338" y="343"/>
                  <a:pt x="1339" y="346"/>
                </a:cubicBezTo>
                <a:cubicBezTo>
                  <a:pt x="1340" y="352"/>
                  <a:pt x="1340" y="358"/>
                  <a:pt x="1340" y="364"/>
                </a:cubicBezTo>
                <a:cubicBezTo>
                  <a:pt x="1340" y="365"/>
                  <a:pt x="1341" y="365"/>
                  <a:pt x="1340" y="367"/>
                </a:cubicBezTo>
                <a:cubicBezTo>
                  <a:pt x="1340" y="367"/>
                  <a:pt x="1341" y="369"/>
                  <a:pt x="1341" y="370"/>
                </a:cubicBezTo>
                <a:cubicBezTo>
                  <a:pt x="1341" y="371"/>
                  <a:pt x="1340" y="373"/>
                  <a:pt x="1342" y="374"/>
                </a:cubicBezTo>
                <a:cubicBezTo>
                  <a:pt x="1343" y="375"/>
                  <a:pt x="1339" y="375"/>
                  <a:pt x="1341" y="377"/>
                </a:cubicBezTo>
                <a:cubicBezTo>
                  <a:pt x="1342" y="378"/>
                  <a:pt x="1342" y="379"/>
                  <a:pt x="1341" y="380"/>
                </a:cubicBezTo>
                <a:cubicBezTo>
                  <a:pt x="1341" y="380"/>
                  <a:pt x="1341" y="381"/>
                  <a:pt x="1341" y="381"/>
                </a:cubicBezTo>
                <a:cubicBezTo>
                  <a:pt x="1343" y="384"/>
                  <a:pt x="1341" y="388"/>
                  <a:pt x="1342" y="391"/>
                </a:cubicBezTo>
                <a:cubicBezTo>
                  <a:pt x="1343" y="397"/>
                  <a:pt x="1342" y="402"/>
                  <a:pt x="1343" y="408"/>
                </a:cubicBezTo>
                <a:cubicBezTo>
                  <a:pt x="1343" y="410"/>
                  <a:pt x="1344" y="411"/>
                  <a:pt x="1344" y="413"/>
                </a:cubicBezTo>
                <a:cubicBezTo>
                  <a:pt x="1344" y="415"/>
                  <a:pt x="1343" y="417"/>
                  <a:pt x="1345" y="419"/>
                </a:cubicBezTo>
                <a:cubicBezTo>
                  <a:pt x="1345" y="419"/>
                  <a:pt x="1345" y="420"/>
                  <a:pt x="1345" y="421"/>
                </a:cubicBezTo>
                <a:cubicBezTo>
                  <a:pt x="1344" y="422"/>
                  <a:pt x="1344" y="427"/>
                  <a:pt x="1344" y="427"/>
                </a:cubicBezTo>
                <a:cubicBezTo>
                  <a:pt x="1345" y="428"/>
                  <a:pt x="1345" y="430"/>
                  <a:pt x="1345" y="431"/>
                </a:cubicBezTo>
                <a:cubicBezTo>
                  <a:pt x="1344" y="432"/>
                  <a:pt x="1343" y="434"/>
                  <a:pt x="1344" y="435"/>
                </a:cubicBezTo>
                <a:cubicBezTo>
                  <a:pt x="1345" y="437"/>
                  <a:pt x="1344" y="439"/>
                  <a:pt x="1345" y="440"/>
                </a:cubicBezTo>
                <a:cubicBezTo>
                  <a:pt x="1345" y="442"/>
                  <a:pt x="1345" y="444"/>
                  <a:pt x="1345" y="446"/>
                </a:cubicBezTo>
                <a:cubicBezTo>
                  <a:pt x="1345" y="447"/>
                  <a:pt x="1344" y="449"/>
                  <a:pt x="1345" y="451"/>
                </a:cubicBezTo>
                <a:cubicBezTo>
                  <a:pt x="1345" y="453"/>
                  <a:pt x="1344" y="455"/>
                  <a:pt x="1345" y="456"/>
                </a:cubicBezTo>
                <a:cubicBezTo>
                  <a:pt x="1344" y="458"/>
                  <a:pt x="1345" y="460"/>
                  <a:pt x="1345" y="462"/>
                </a:cubicBezTo>
                <a:cubicBezTo>
                  <a:pt x="1344" y="464"/>
                  <a:pt x="1345" y="466"/>
                  <a:pt x="1345" y="467"/>
                </a:cubicBezTo>
                <a:cubicBezTo>
                  <a:pt x="1345" y="469"/>
                  <a:pt x="1345" y="471"/>
                  <a:pt x="1345" y="473"/>
                </a:cubicBezTo>
                <a:cubicBezTo>
                  <a:pt x="1345" y="475"/>
                  <a:pt x="1345" y="477"/>
                  <a:pt x="1345" y="479"/>
                </a:cubicBezTo>
                <a:cubicBezTo>
                  <a:pt x="1344" y="481"/>
                  <a:pt x="1345" y="483"/>
                  <a:pt x="1345" y="484"/>
                </a:cubicBezTo>
                <a:cubicBezTo>
                  <a:pt x="1345" y="486"/>
                  <a:pt x="1346" y="488"/>
                  <a:pt x="1346" y="490"/>
                </a:cubicBezTo>
                <a:cubicBezTo>
                  <a:pt x="1346" y="492"/>
                  <a:pt x="1346" y="494"/>
                  <a:pt x="1346" y="496"/>
                </a:cubicBezTo>
                <a:cubicBezTo>
                  <a:pt x="1346" y="498"/>
                  <a:pt x="1346" y="500"/>
                  <a:pt x="1346" y="502"/>
                </a:cubicBezTo>
                <a:cubicBezTo>
                  <a:pt x="1346" y="504"/>
                  <a:pt x="1346" y="506"/>
                  <a:pt x="1346" y="508"/>
                </a:cubicBezTo>
                <a:cubicBezTo>
                  <a:pt x="1346" y="510"/>
                  <a:pt x="1346" y="512"/>
                  <a:pt x="1346" y="514"/>
                </a:cubicBezTo>
                <a:cubicBezTo>
                  <a:pt x="1346" y="516"/>
                  <a:pt x="1346" y="518"/>
                  <a:pt x="1346" y="520"/>
                </a:cubicBezTo>
                <a:cubicBezTo>
                  <a:pt x="1346" y="522"/>
                  <a:pt x="1346" y="524"/>
                  <a:pt x="1346" y="526"/>
                </a:cubicBezTo>
                <a:cubicBezTo>
                  <a:pt x="1346" y="528"/>
                  <a:pt x="1346" y="530"/>
                  <a:pt x="1346" y="532"/>
                </a:cubicBezTo>
                <a:cubicBezTo>
                  <a:pt x="1346" y="534"/>
                  <a:pt x="1346" y="536"/>
                  <a:pt x="1346" y="538"/>
                </a:cubicBezTo>
                <a:cubicBezTo>
                  <a:pt x="1346" y="540"/>
                  <a:pt x="1346" y="542"/>
                  <a:pt x="1346" y="544"/>
                </a:cubicBezTo>
                <a:cubicBezTo>
                  <a:pt x="1346" y="545"/>
                  <a:pt x="1346" y="547"/>
                  <a:pt x="1345" y="548"/>
                </a:cubicBezTo>
                <a:cubicBezTo>
                  <a:pt x="1344" y="550"/>
                  <a:pt x="1346" y="551"/>
                  <a:pt x="1346" y="552"/>
                </a:cubicBezTo>
                <a:cubicBezTo>
                  <a:pt x="1345" y="552"/>
                  <a:pt x="1345" y="553"/>
                  <a:pt x="1345" y="554"/>
                </a:cubicBezTo>
                <a:cubicBezTo>
                  <a:pt x="1345" y="555"/>
                  <a:pt x="1344" y="556"/>
                  <a:pt x="1345" y="556"/>
                </a:cubicBezTo>
                <a:cubicBezTo>
                  <a:pt x="1346" y="557"/>
                  <a:pt x="1345" y="558"/>
                  <a:pt x="1346" y="560"/>
                </a:cubicBezTo>
                <a:cubicBezTo>
                  <a:pt x="1346" y="561"/>
                  <a:pt x="1345" y="563"/>
                  <a:pt x="1346" y="565"/>
                </a:cubicBezTo>
                <a:cubicBezTo>
                  <a:pt x="1347" y="566"/>
                  <a:pt x="1345" y="567"/>
                  <a:pt x="1346" y="568"/>
                </a:cubicBezTo>
                <a:cubicBezTo>
                  <a:pt x="1347" y="569"/>
                  <a:pt x="1346" y="571"/>
                  <a:pt x="1346" y="572"/>
                </a:cubicBezTo>
                <a:cubicBezTo>
                  <a:pt x="1347" y="578"/>
                  <a:pt x="1347" y="584"/>
                  <a:pt x="1346" y="590"/>
                </a:cubicBezTo>
                <a:cubicBezTo>
                  <a:pt x="1346" y="592"/>
                  <a:pt x="1348" y="594"/>
                  <a:pt x="1347" y="596"/>
                </a:cubicBezTo>
                <a:cubicBezTo>
                  <a:pt x="1348" y="598"/>
                  <a:pt x="1347" y="600"/>
                  <a:pt x="1347" y="602"/>
                </a:cubicBezTo>
                <a:cubicBezTo>
                  <a:pt x="1348" y="604"/>
                  <a:pt x="1348" y="606"/>
                  <a:pt x="1348" y="608"/>
                </a:cubicBezTo>
                <a:cubicBezTo>
                  <a:pt x="1348" y="611"/>
                  <a:pt x="1347" y="614"/>
                  <a:pt x="1347" y="617"/>
                </a:cubicBezTo>
                <a:cubicBezTo>
                  <a:pt x="1347" y="617"/>
                  <a:pt x="1347" y="618"/>
                  <a:pt x="1347" y="618"/>
                </a:cubicBezTo>
                <a:cubicBezTo>
                  <a:pt x="1349" y="621"/>
                  <a:pt x="1348" y="624"/>
                  <a:pt x="1348" y="627"/>
                </a:cubicBezTo>
                <a:cubicBezTo>
                  <a:pt x="1348" y="629"/>
                  <a:pt x="1348" y="631"/>
                  <a:pt x="1348" y="633"/>
                </a:cubicBezTo>
                <a:cubicBezTo>
                  <a:pt x="1349" y="634"/>
                  <a:pt x="1349" y="636"/>
                  <a:pt x="1348" y="637"/>
                </a:cubicBezTo>
                <a:cubicBezTo>
                  <a:pt x="1348" y="637"/>
                  <a:pt x="1348" y="638"/>
                  <a:pt x="1348" y="638"/>
                </a:cubicBezTo>
                <a:cubicBezTo>
                  <a:pt x="1349" y="639"/>
                  <a:pt x="1350" y="640"/>
                  <a:pt x="1349" y="642"/>
                </a:cubicBezTo>
                <a:cubicBezTo>
                  <a:pt x="1348" y="643"/>
                  <a:pt x="1349" y="645"/>
                  <a:pt x="1349" y="646"/>
                </a:cubicBezTo>
                <a:cubicBezTo>
                  <a:pt x="1349" y="647"/>
                  <a:pt x="1349" y="649"/>
                  <a:pt x="1349" y="651"/>
                </a:cubicBezTo>
                <a:cubicBezTo>
                  <a:pt x="1349" y="652"/>
                  <a:pt x="1350" y="653"/>
                  <a:pt x="1348" y="653"/>
                </a:cubicBezTo>
                <a:cubicBezTo>
                  <a:pt x="1348" y="653"/>
                  <a:pt x="1348" y="653"/>
                  <a:pt x="1348" y="653"/>
                </a:cubicBezTo>
                <a:cubicBezTo>
                  <a:pt x="1350" y="654"/>
                  <a:pt x="1349" y="655"/>
                  <a:pt x="1349" y="656"/>
                </a:cubicBezTo>
                <a:cubicBezTo>
                  <a:pt x="1348" y="656"/>
                  <a:pt x="1348" y="658"/>
                  <a:pt x="1349" y="658"/>
                </a:cubicBezTo>
                <a:cubicBezTo>
                  <a:pt x="1350" y="659"/>
                  <a:pt x="1350" y="661"/>
                  <a:pt x="1350" y="662"/>
                </a:cubicBezTo>
                <a:cubicBezTo>
                  <a:pt x="1350" y="666"/>
                  <a:pt x="1350" y="669"/>
                  <a:pt x="1350" y="673"/>
                </a:cubicBezTo>
                <a:cubicBezTo>
                  <a:pt x="1350" y="675"/>
                  <a:pt x="1352" y="678"/>
                  <a:pt x="1351" y="680"/>
                </a:cubicBezTo>
                <a:cubicBezTo>
                  <a:pt x="1351" y="681"/>
                  <a:pt x="1352" y="682"/>
                  <a:pt x="1350" y="682"/>
                </a:cubicBezTo>
                <a:cubicBezTo>
                  <a:pt x="1350" y="682"/>
                  <a:pt x="1350" y="683"/>
                  <a:pt x="1350" y="683"/>
                </a:cubicBezTo>
                <a:cubicBezTo>
                  <a:pt x="1352" y="684"/>
                  <a:pt x="1351" y="686"/>
                  <a:pt x="1351" y="688"/>
                </a:cubicBezTo>
                <a:cubicBezTo>
                  <a:pt x="1351" y="690"/>
                  <a:pt x="1351" y="693"/>
                  <a:pt x="1351" y="695"/>
                </a:cubicBezTo>
                <a:cubicBezTo>
                  <a:pt x="1351" y="696"/>
                  <a:pt x="1351" y="698"/>
                  <a:pt x="1352" y="699"/>
                </a:cubicBezTo>
                <a:cubicBezTo>
                  <a:pt x="1352" y="699"/>
                  <a:pt x="1352" y="700"/>
                  <a:pt x="1352" y="701"/>
                </a:cubicBezTo>
                <a:cubicBezTo>
                  <a:pt x="1351" y="703"/>
                  <a:pt x="1352" y="704"/>
                  <a:pt x="1352" y="706"/>
                </a:cubicBezTo>
                <a:cubicBezTo>
                  <a:pt x="1353" y="712"/>
                  <a:pt x="1352" y="718"/>
                  <a:pt x="1353" y="724"/>
                </a:cubicBezTo>
                <a:cubicBezTo>
                  <a:pt x="1354" y="731"/>
                  <a:pt x="1353" y="737"/>
                  <a:pt x="1354" y="744"/>
                </a:cubicBezTo>
                <a:cubicBezTo>
                  <a:pt x="1355" y="748"/>
                  <a:pt x="1355" y="753"/>
                  <a:pt x="1355" y="757"/>
                </a:cubicBezTo>
                <a:cubicBezTo>
                  <a:pt x="1355" y="758"/>
                  <a:pt x="1356" y="759"/>
                  <a:pt x="1356" y="760"/>
                </a:cubicBezTo>
                <a:cubicBezTo>
                  <a:pt x="1355" y="761"/>
                  <a:pt x="1357" y="762"/>
                  <a:pt x="1356" y="763"/>
                </a:cubicBezTo>
                <a:cubicBezTo>
                  <a:pt x="1356" y="764"/>
                  <a:pt x="1356" y="765"/>
                  <a:pt x="1357" y="766"/>
                </a:cubicBezTo>
                <a:cubicBezTo>
                  <a:pt x="1357" y="767"/>
                  <a:pt x="1357" y="768"/>
                  <a:pt x="1357" y="768"/>
                </a:cubicBezTo>
                <a:cubicBezTo>
                  <a:pt x="1357" y="770"/>
                  <a:pt x="1356" y="772"/>
                  <a:pt x="1357" y="773"/>
                </a:cubicBezTo>
                <a:cubicBezTo>
                  <a:pt x="1357" y="775"/>
                  <a:pt x="1357" y="777"/>
                  <a:pt x="1357" y="779"/>
                </a:cubicBezTo>
                <a:cubicBezTo>
                  <a:pt x="1357" y="781"/>
                  <a:pt x="1357" y="782"/>
                  <a:pt x="1357" y="784"/>
                </a:cubicBezTo>
                <a:cubicBezTo>
                  <a:pt x="1357" y="786"/>
                  <a:pt x="1357" y="788"/>
                  <a:pt x="1357" y="790"/>
                </a:cubicBezTo>
                <a:cubicBezTo>
                  <a:pt x="1357" y="791"/>
                  <a:pt x="1357" y="792"/>
                  <a:pt x="1358" y="793"/>
                </a:cubicBezTo>
                <a:cubicBezTo>
                  <a:pt x="1358" y="794"/>
                  <a:pt x="1356" y="794"/>
                  <a:pt x="1358" y="795"/>
                </a:cubicBezTo>
                <a:cubicBezTo>
                  <a:pt x="1358" y="795"/>
                  <a:pt x="1358" y="797"/>
                  <a:pt x="1358" y="798"/>
                </a:cubicBezTo>
                <a:cubicBezTo>
                  <a:pt x="1356" y="800"/>
                  <a:pt x="1357" y="802"/>
                  <a:pt x="1357" y="805"/>
                </a:cubicBezTo>
                <a:cubicBezTo>
                  <a:pt x="1357" y="807"/>
                  <a:pt x="1357" y="810"/>
                  <a:pt x="1357" y="812"/>
                </a:cubicBezTo>
                <a:cubicBezTo>
                  <a:pt x="1357" y="814"/>
                  <a:pt x="1359" y="817"/>
                  <a:pt x="1355" y="818"/>
                </a:cubicBezTo>
                <a:cubicBezTo>
                  <a:pt x="1355" y="818"/>
                  <a:pt x="1355" y="818"/>
                  <a:pt x="1356" y="819"/>
                </a:cubicBezTo>
                <a:cubicBezTo>
                  <a:pt x="1357" y="820"/>
                  <a:pt x="1357" y="821"/>
                  <a:pt x="1357" y="822"/>
                </a:cubicBezTo>
                <a:cubicBezTo>
                  <a:pt x="1357" y="824"/>
                  <a:pt x="1358" y="826"/>
                  <a:pt x="1358" y="827"/>
                </a:cubicBezTo>
                <a:cubicBezTo>
                  <a:pt x="1357" y="829"/>
                  <a:pt x="1357" y="830"/>
                  <a:pt x="1357" y="832"/>
                </a:cubicBezTo>
                <a:cubicBezTo>
                  <a:pt x="1357" y="834"/>
                  <a:pt x="1357" y="836"/>
                  <a:pt x="1357" y="837"/>
                </a:cubicBezTo>
                <a:cubicBezTo>
                  <a:pt x="1357" y="839"/>
                  <a:pt x="1357" y="841"/>
                  <a:pt x="1356" y="842"/>
                </a:cubicBezTo>
                <a:cubicBezTo>
                  <a:pt x="1355" y="843"/>
                  <a:pt x="1355" y="845"/>
                  <a:pt x="1355" y="846"/>
                </a:cubicBezTo>
                <a:cubicBezTo>
                  <a:pt x="1355" y="848"/>
                  <a:pt x="1356" y="850"/>
                  <a:pt x="1355" y="853"/>
                </a:cubicBezTo>
                <a:cubicBezTo>
                  <a:pt x="1355" y="854"/>
                  <a:pt x="1356" y="854"/>
                  <a:pt x="1357" y="853"/>
                </a:cubicBezTo>
                <a:cubicBezTo>
                  <a:pt x="1357" y="854"/>
                  <a:pt x="1357" y="854"/>
                  <a:pt x="1357" y="854"/>
                </a:cubicBezTo>
                <a:cubicBezTo>
                  <a:pt x="1356" y="856"/>
                  <a:pt x="1356" y="857"/>
                  <a:pt x="1356" y="859"/>
                </a:cubicBezTo>
                <a:cubicBezTo>
                  <a:pt x="1356" y="862"/>
                  <a:pt x="1356" y="862"/>
                  <a:pt x="1356" y="862"/>
                </a:cubicBezTo>
                <a:cubicBezTo>
                  <a:pt x="1357" y="863"/>
                  <a:pt x="1357" y="864"/>
                  <a:pt x="1357" y="866"/>
                </a:cubicBezTo>
                <a:cubicBezTo>
                  <a:pt x="1357" y="872"/>
                  <a:pt x="1358" y="879"/>
                  <a:pt x="1357" y="886"/>
                </a:cubicBezTo>
                <a:cubicBezTo>
                  <a:pt x="1356" y="893"/>
                  <a:pt x="1356" y="900"/>
                  <a:pt x="1356" y="907"/>
                </a:cubicBezTo>
                <a:cubicBezTo>
                  <a:pt x="1356" y="908"/>
                  <a:pt x="1355" y="910"/>
                  <a:pt x="1355" y="910"/>
                </a:cubicBezTo>
                <a:cubicBezTo>
                  <a:pt x="1356" y="911"/>
                  <a:pt x="1356" y="913"/>
                  <a:pt x="1356" y="914"/>
                </a:cubicBezTo>
                <a:cubicBezTo>
                  <a:pt x="1356" y="916"/>
                  <a:pt x="1356" y="918"/>
                  <a:pt x="1356" y="920"/>
                </a:cubicBezTo>
                <a:cubicBezTo>
                  <a:pt x="1356" y="923"/>
                  <a:pt x="1356" y="925"/>
                  <a:pt x="1356" y="927"/>
                </a:cubicBezTo>
                <a:cubicBezTo>
                  <a:pt x="1355" y="929"/>
                  <a:pt x="1357" y="931"/>
                  <a:pt x="1356" y="933"/>
                </a:cubicBezTo>
                <a:cubicBezTo>
                  <a:pt x="1355" y="938"/>
                  <a:pt x="1356" y="943"/>
                  <a:pt x="1355" y="948"/>
                </a:cubicBezTo>
                <a:cubicBezTo>
                  <a:pt x="1354" y="954"/>
                  <a:pt x="1355" y="960"/>
                  <a:pt x="1354" y="967"/>
                </a:cubicBezTo>
                <a:cubicBezTo>
                  <a:pt x="1354" y="968"/>
                  <a:pt x="1354" y="969"/>
                  <a:pt x="1354" y="970"/>
                </a:cubicBezTo>
                <a:cubicBezTo>
                  <a:pt x="1354" y="971"/>
                  <a:pt x="1353" y="973"/>
                  <a:pt x="1354" y="973"/>
                </a:cubicBezTo>
                <a:cubicBezTo>
                  <a:pt x="1355" y="974"/>
                  <a:pt x="1353" y="974"/>
                  <a:pt x="1353" y="975"/>
                </a:cubicBezTo>
                <a:cubicBezTo>
                  <a:pt x="1353" y="976"/>
                  <a:pt x="1353" y="978"/>
                  <a:pt x="1353" y="979"/>
                </a:cubicBezTo>
                <a:cubicBezTo>
                  <a:pt x="1353" y="980"/>
                  <a:pt x="1352" y="981"/>
                  <a:pt x="1352" y="982"/>
                </a:cubicBezTo>
                <a:cubicBezTo>
                  <a:pt x="1352" y="983"/>
                  <a:pt x="1352" y="984"/>
                  <a:pt x="1352" y="985"/>
                </a:cubicBezTo>
                <a:cubicBezTo>
                  <a:pt x="1352" y="989"/>
                  <a:pt x="1353" y="993"/>
                  <a:pt x="1351" y="996"/>
                </a:cubicBezTo>
                <a:cubicBezTo>
                  <a:pt x="1352" y="997"/>
                  <a:pt x="1352" y="999"/>
                  <a:pt x="1351" y="1000"/>
                </a:cubicBezTo>
                <a:cubicBezTo>
                  <a:pt x="1351" y="1001"/>
                  <a:pt x="1351" y="1003"/>
                  <a:pt x="1351" y="1005"/>
                </a:cubicBezTo>
                <a:cubicBezTo>
                  <a:pt x="1351" y="1007"/>
                  <a:pt x="1351" y="1010"/>
                  <a:pt x="1350" y="1012"/>
                </a:cubicBezTo>
                <a:cubicBezTo>
                  <a:pt x="1350" y="1014"/>
                  <a:pt x="1351" y="1017"/>
                  <a:pt x="1349" y="1019"/>
                </a:cubicBezTo>
                <a:cubicBezTo>
                  <a:pt x="1349" y="1019"/>
                  <a:pt x="1349" y="1020"/>
                  <a:pt x="1349" y="1020"/>
                </a:cubicBezTo>
                <a:cubicBezTo>
                  <a:pt x="1350" y="1025"/>
                  <a:pt x="1348" y="1030"/>
                  <a:pt x="1348" y="1035"/>
                </a:cubicBezTo>
                <a:cubicBezTo>
                  <a:pt x="1348" y="1036"/>
                  <a:pt x="1348" y="1038"/>
                  <a:pt x="1347" y="1040"/>
                </a:cubicBezTo>
                <a:cubicBezTo>
                  <a:pt x="1347" y="1041"/>
                  <a:pt x="1348" y="1043"/>
                  <a:pt x="1347" y="1045"/>
                </a:cubicBezTo>
                <a:cubicBezTo>
                  <a:pt x="1346" y="1045"/>
                  <a:pt x="1347" y="1047"/>
                  <a:pt x="1346" y="1048"/>
                </a:cubicBezTo>
                <a:cubicBezTo>
                  <a:pt x="1346" y="1052"/>
                  <a:pt x="1347" y="1055"/>
                  <a:pt x="1346" y="1059"/>
                </a:cubicBezTo>
                <a:cubicBezTo>
                  <a:pt x="1346" y="1060"/>
                  <a:pt x="1346" y="1061"/>
                  <a:pt x="1346" y="1062"/>
                </a:cubicBezTo>
                <a:cubicBezTo>
                  <a:pt x="1347" y="1063"/>
                  <a:pt x="1346" y="1064"/>
                  <a:pt x="1346" y="1065"/>
                </a:cubicBezTo>
                <a:cubicBezTo>
                  <a:pt x="1345" y="1067"/>
                  <a:pt x="1346" y="1068"/>
                  <a:pt x="1345" y="1070"/>
                </a:cubicBezTo>
                <a:cubicBezTo>
                  <a:pt x="1344" y="1071"/>
                  <a:pt x="1344" y="1072"/>
                  <a:pt x="1345" y="1073"/>
                </a:cubicBezTo>
                <a:cubicBezTo>
                  <a:pt x="1345" y="1077"/>
                  <a:pt x="1345" y="1077"/>
                  <a:pt x="1343" y="1079"/>
                </a:cubicBezTo>
                <a:cubicBezTo>
                  <a:pt x="1343" y="1080"/>
                  <a:pt x="1342" y="1081"/>
                  <a:pt x="1343" y="1081"/>
                </a:cubicBezTo>
                <a:cubicBezTo>
                  <a:pt x="1344" y="1083"/>
                  <a:pt x="1344" y="1084"/>
                  <a:pt x="1345" y="1086"/>
                </a:cubicBezTo>
                <a:cubicBezTo>
                  <a:pt x="1345" y="1088"/>
                  <a:pt x="1344" y="1089"/>
                  <a:pt x="1344" y="1091"/>
                </a:cubicBezTo>
                <a:cubicBezTo>
                  <a:pt x="1343" y="1093"/>
                  <a:pt x="1344" y="1096"/>
                  <a:pt x="1344" y="1098"/>
                </a:cubicBezTo>
                <a:cubicBezTo>
                  <a:pt x="1344" y="1100"/>
                  <a:pt x="1343" y="1100"/>
                  <a:pt x="1342" y="1099"/>
                </a:cubicBezTo>
                <a:cubicBezTo>
                  <a:pt x="1342" y="1100"/>
                  <a:pt x="1342" y="1100"/>
                  <a:pt x="1342" y="1101"/>
                </a:cubicBezTo>
                <a:cubicBezTo>
                  <a:pt x="1339" y="1102"/>
                  <a:pt x="1340" y="1104"/>
                  <a:pt x="1340" y="1106"/>
                </a:cubicBezTo>
                <a:cubicBezTo>
                  <a:pt x="1340" y="1106"/>
                  <a:pt x="1339" y="1106"/>
                  <a:pt x="1339" y="1107"/>
                </a:cubicBezTo>
                <a:cubicBezTo>
                  <a:pt x="1339" y="1106"/>
                  <a:pt x="1339" y="1106"/>
                  <a:pt x="1339" y="1105"/>
                </a:cubicBezTo>
                <a:cubicBezTo>
                  <a:pt x="1339" y="1105"/>
                  <a:pt x="1339" y="1104"/>
                  <a:pt x="1339" y="1104"/>
                </a:cubicBezTo>
                <a:cubicBezTo>
                  <a:pt x="1338" y="1104"/>
                  <a:pt x="1338" y="1104"/>
                  <a:pt x="1338" y="1104"/>
                </a:cubicBezTo>
                <a:cubicBezTo>
                  <a:pt x="1338" y="1105"/>
                  <a:pt x="1337" y="1106"/>
                  <a:pt x="1337" y="1107"/>
                </a:cubicBezTo>
                <a:cubicBezTo>
                  <a:pt x="1337" y="1107"/>
                  <a:pt x="1338" y="1107"/>
                  <a:pt x="1338" y="1108"/>
                </a:cubicBezTo>
                <a:cubicBezTo>
                  <a:pt x="1339" y="1108"/>
                  <a:pt x="1340" y="1110"/>
                  <a:pt x="1340" y="1111"/>
                </a:cubicBezTo>
                <a:cubicBezTo>
                  <a:pt x="1340" y="1111"/>
                  <a:pt x="1339" y="1111"/>
                  <a:pt x="1339" y="1111"/>
                </a:cubicBezTo>
                <a:cubicBezTo>
                  <a:pt x="1339" y="1112"/>
                  <a:pt x="1337" y="1111"/>
                  <a:pt x="1337" y="1112"/>
                </a:cubicBezTo>
                <a:cubicBezTo>
                  <a:pt x="1337" y="1114"/>
                  <a:pt x="1336" y="1116"/>
                  <a:pt x="1338" y="1118"/>
                </a:cubicBezTo>
                <a:cubicBezTo>
                  <a:pt x="1339" y="1121"/>
                  <a:pt x="1339" y="1124"/>
                  <a:pt x="1338" y="1127"/>
                </a:cubicBezTo>
                <a:cubicBezTo>
                  <a:pt x="1338" y="1127"/>
                  <a:pt x="1338" y="1128"/>
                  <a:pt x="1338" y="1129"/>
                </a:cubicBezTo>
                <a:cubicBezTo>
                  <a:pt x="1338" y="1130"/>
                  <a:pt x="1338" y="1130"/>
                  <a:pt x="1336" y="1131"/>
                </a:cubicBezTo>
                <a:cubicBezTo>
                  <a:pt x="1336" y="1131"/>
                  <a:pt x="1335" y="1133"/>
                  <a:pt x="1335" y="1134"/>
                </a:cubicBezTo>
                <a:cubicBezTo>
                  <a:pt x="1335" y="1135"/>
                  <a:pt x="1335" y="1136"/>
                  <a:pt x="1335" y="1137"/>
                </a:cubicBezTo>
                <a:cubicBezTo>
                  <a:pt x="1335" y="1138"/>
                  <a:pt x="1334" y="1139"/>
                  <a:pt x="1333" y="1140"/>
                </a:cubicBezTo>
                <a:cubicBezTo>
                  <a:pt x="1333" y="1139"/>
                  <a:pt x="1332" y="1138"/>
                  <a:pt x="1331" y="1137"/>
                </a:cubicBezTo>
                <a:cubicBezTo>
                  <a:pt x="1331" y="1136"/>
                  <a:pt x="1331" y="1135"/>
                  <a:pt x="1331" y="1134"/>
                </a:cubicBezTo>
                <a:cubicBezTo>
                  <a:pt x="1332" y="1133"/>
                  <a:pt x="1332" y="1131"/>
                  <a:pt x="1331" y="1130"/>
                </a:cubicBezTo>
                <a:cubicBezTo>
                  <a:pt x="1331" y="1130"/>
                  <a:pt x="1332" y="1129"/>
                  <a:pt x="1332" y="1129"/>
                </a:cubicBezTo>
                <a:cubicBezTo>
                  <a:pt x="1332" y="1128"/>
                  <a:pt x="1332" y="1128"/>
                  <a:pt x="1331" y="1128"/>
                </a:cubicBezTo>
                <a:cubicBezTo>
                  <a:pt x="1331" y="1128"/>
                  <a:pt x="1331" y="1128"/>
                  <a:pt x="1330" y="1128"/>
                </a:cubicBezTo>
                <a:cubicBezTo>
                  <a:pt x="1331" y="1130"/>
                  <a:pt x="1328" y="1131"/>
                  <a:pt x="1330" y="1133"/>
                </a:cubicBezTo>
                <a:cubicBezTo>
                  <a:pt x="1331" y="1135"/>
                  <a:pt x="1329" y="1137"/>
                  <a:pt x="1330" y="1139"/>
                </a:cubicBezTo>
                <a:cubicBezTo>
                  <a:pt x="1329" y="1140"/>
                  <a:pt x="1329" y="1142"/>
                  <a:pt x="1329" y="1143"/>
                </a:cubicBezTo>
                <a:cubicBezTo>
                  <a:pt x="1329" y="1144"/>
                  <a:pt x="1329" y="1145"/>
                  <a:pt x="1330" y="1145"/>
                </a:cubicBezTo>
                <a:cubicBezTo>
                  <a:pt x="1330" y="1145"/>
                  <a:pt x="1332" y="1144"/>
                  <a:pt x="1331" y="1143"/>
                </a:cubicBezTo>
                <a:cubicBezTo>
                  <a:pt x="1331" y="1142"/>
                  <a:pt x="1330" y="1142"/>
                  <a:pt x="1330" y="1142"/>
                </a:cubicBezTo>
                <a:cubicBezTo>
                  <a:pt x="1330" y="1141"/>
                  <a:pt x="1331" y="1141"/>
                  <a:pt x="1331" y="1141"/>
                </a:cubicBezTo>
                <a:cubicBezTo>
                  <a:pt x="1331" y="1140"/>
                  <a:pt x="1332" y="1141"/>
                  <a:pt x="1332" y="1141"/>
                </a:cubicBezTo>
                <a:cubicBezTo>
                  <a:pt x="1332" y="1142"/>
                  <a:pt x="1332" y="1143"/>
                  <a:pt x="1333" y="1143"/>
                </a:cubicBezTo>
                <a:cubicBezTo>
                  <a:pt x="1333" y="1145"/>
                  <a:pt x="1334" y="1146"/>
                  <a:pt x="1331" y="1146"/>
                </a:cubicBezTo>
                <a:cubicBezTo>
                  <a:pt x="1331" y="1146"/>
                  <a:pt x="1331" y="1147"/>
                  <a:pt x="1331" y="1147"/>
                </a:cubicBezTo>
                <a:cubicBezTo>
                  <a:pt x="1331" y="1147"/>
                  <a:pt x="1332" y="1147"/>
                  <a:pt x="1332" y="1147"/>
                </a:cubicBezTo>
                <a:cubicBezTo>
                  <a:pt x="1332" y="1147"/>
                  <a:pt x="1333" y="1148"/>
                  <a:pt x="1333" y="1148"/>
                </a:cubicBezTo>
                <a:cubicBezTo>
                  <a:pt x="1333" y="1149"/>
                  <a:pt x="1333" y="1151"/>
                  <a:pt x="1333" y="1152"/>
                </a:cubicBezTo>
                <a:cubicBezTo>
                  <a:pt x="1333" y="1152"/>
                  <a:pt x="1334" y="1153"/>
                  <a:pt x="1334" y="1153"/>
                </a:cubicBezTo>
                <a:cubicBezTo>
                  <a:pt x="1334" y="1153"/>
                  <a:pt x="1335" y="1152"/>
                  <a:pt x="1335" y="1152"/>
                </a:cubicBezTo>
                <a:cubicBezTo>
                  <a:pt x="1335" y="1151"/>
                  <a:pt x="1335" y="1151"/>
                  <a:pt x="1335" y="1150"/>
                </a:cubicBezTo>
                <a:cubicBezTo>
                  <a:pt x="1335" y="1149"/>
                  <a:pt x="1336" y="1148"/>
                  <a:pt x="1337" y="1147"/>
                </a:cubicBezTo>
                <a:cubicBezTo>
                  <a:pt x="1337" y="1148"/>
                  <a:pt x="1337" y="1149"/>
                  <a:pt x="1337" y="1150"/>
                </a:cubicBezTo>
                <a:cubicBezTo>
                  <a:pt x="1337" y="1151"/>
                  <a:pt x="1337" y="1152"/>
                  <a:pt x="1337" y="1153"/>
                </a:cubicBezTo>
                <a:cubicBezTo>
                  <a:pt x="1337" y="1153"/>
                  <a:pt x="1336" y="1154"/>
                  <a:pt x="1336" y="1155"/>
                </a:cubicBezTo>
                <a:cubicBezTo>
                  <a:pt x="1335" y="1157"/>
                  <a:pt x="1335" y="1155"/>
                  <a:pt x="1335" y="1155"/>
                </a:cubicBezTo>
                <a:cubicBezTo>
                  <a:pt x="1334" y="1155"/>
                  <a:pt x="1334" y="1156"/>
                  <a:pt x="1334" y="1157"/>
                </a:cubicBezTo>
                <a:cubicBezTo>
                  <a:pt x="1334" y="1158"/>
                  <a:pt x="1335" y="1157"/>
                  <a:pt x="1335" y="1157"/>
                </a:cubicBezTo>
                <a:cubicBezTo>
                  <a:pt x="1336" y="1157"/>
                  <a:pt x="1336" y="1158"/>
                  <a:pt x="1337" y="1158"/>
                </a:cubicBezTo>
                <a:cubicBezTo>
                  <a:pt x="1336" y="1158"/>
                  <a:pt x="1335" y="1161"/>
                  <a:pt x="1334" y="1159"/>
                </a:cubicBezTo>
                <a:cubicBezTo>
                  <a:pt x="1334" y="1159"/>
                  <a:pt x="1333" y="1159"/>
                  <a:pt x="1332" y="1159"/>
                </a:cubicBezTo>
                <a:cubicBezTo>
                  <a:pt x="1332" y="1160"/>
                  <a:pt x="1331" y="1160"/>
                  <a:pt x="1331" y="1161"/>
                </a:cubicBezTo>
                <a:cubicBezTo>
                  <a:pt x="1330" y="1161"/>
                  <a:pt x="1330" y="1162"/>
                  <a:pt x="1331" y="1162"/>
                </a:cubicBezTo>
                <a:cubicBezTo>
                  <a:pt x="1333" y="1164"/>
                  <a:pt x="1333" y="1165"/>
                  <a:pt x="1331" y="1167"/>
                </a:cubicBezTo>
                <a:cubicBezTo>
                  <a:pt x="1330" y="1168"/>
                  <a:pt x="1330" y="1168"/>
                  <a:pt x="1331" y="1168"/>
                </a:cubicBezTo>
                <a:cubicBezTo>
                  <a:pt x="1333" y="1169"/>
                  <a:pt x="1332" y="1170"/>
                  <a:pt x="1331" y="1170"/>
                </a:cubicBezTo>
                <a:cubicBezTo>
                  <a:pt x="1330" y="1171"/>
                  <a:pt x="1329" y="1172"/>
                  <a:pt x="1329" y="1174"/>
                </a:cubicBezTo>
                <a:cubicBezTo>
                  <a:pt x="1329" y="1174"/>
                  <a:pt x="1330" y="1174"/>
                  <a:pt x="1330" y="1175"/>
                </a:cubicBezTo>
                <a:cubicBezTo>
                  <a:pt x="1330" y="1174"/>
                  <a:pt x="1330" y="1174"/>
                  <a:pt x="1330" y="1173"/>
                </a:cubicBezTo>
                <a:cubicBezTo>
                  <a:pt x="1330" y="1173"/>
                  <a:pt x="1330" y="1173"/>
                  <a:pt x="1330" y="1172"/>
                </a:cubicBezTo>
                <a:cubicBezTo>
                  <a:pt x="1331" y="1172"/>
                  <a:pt x="1332" y="1173"/>
                  <a:pt x="1332" y="1173"/>
                </a:cubicBezTo>
                <a:cubicBezTo>
                  <a:pt x="1332" y="1174"/>
                  <a:pt x="1332" y="1174"/>
                  <a:pt x="1332" y="1175"/>
                </a:cubicBezTo>
                <a:cubicBezTo>
                  <a:pt x="1331" y="1177"/>
                  <a:pt x="1331" y="1179"/>
                  <a:pt x="1331" y="1181"/>
                </a:cubicBezTo>
                <a:cubicBezTo>
                  <a:pt x="1331" y="1183"/>
                  <a:pt x="1330" y="1184"/>
                  <a:pt x="1330" y="1185"/>
                </a:cubicBezTo>
                <a:cubicBezTo>
                  <a:pt x="1330" y="1185"/>
                  <a:pt x="1329" y="1185"/>
                  <a:pt x="1329" y="1185"/>
                </a:cubicBezTo>
                <a:cubicBezTo>
                  <a:pt x="1329" y="1185"/>
                  <a:pt x="1328" y="1185"/>
                  <a:pt x="1328" y="1185"/>
                </a:cubicBezTo>
                <a:cubicBezTo>
                  <a:pt x="1329" y="1184"/>
                  <a:pt x="1330" y="1183"/>
                  <a:pt x="1329" y="1183"/>
                </a:cubicBezTo>
                <a:cubicBezTo>
                  <a:pt x="1328" y="1183"/>
                  <a:pt x="1328" y="1184"/>
                  <a:pt x="1327" y="1182"/>
                </a:cubicBezTo>
                <a:cubicBezTo>
                  <a:pt x="1327" y="1182"/>
                  <a:pt x="1327" y="1182"/>
                  <a:pt x="1327" y="1181"/>
                </a:cubicBezTo>
                <a:cubicBezTo>
                  <a:pt x="1327" y="1180"/>
                  <a:pt x="1327" y="1179"/>
                  <a:pt x="1328" y="1178"/>
                </a:cubicBezTo>
                <a:cubicBezTo>
                  <a:pt x="1328" y="1178"/>
                  <a:pt x="1327" y="1178"/>
                  <a:pt x="1327" y="1178"/>
                </a:cubicBezTo>
                <a:cubicBezTo>
                  <a:pt x="1327" y="1178"/>
                  <a:pt x="1328" y="1178"/>
                  <a:pt x="1328" y="1179"/>
                </a:cubicBezTo>
                <a:cubicBezTo>
                  <a:pt x="1328" y="1178"/>
                  <a:pt x="1328" y="1178"/>
                  <a:pt x="1328" y="1178"/>
                </a:cubicBezTo>
                <a:cubicBezTo>
                  <a:pt x="1328" y="1178"/>
                  <a:pt x="1328" y="1178"/>
                  <a:pt x="1328" y="1178"/>
                </a:cubicBezTo>
                <a:cubicBezTo>
                  <a:pt x="1325" y="1179"/>
                  <a:pt x="1327" y="1181"/>
                  <a:pt x="1326" y="1182"/>
                </a:cubicBezTo>
                <a:cubicBezTo>
                  <a:pt x="1326" y="1183"/>
                  <a:pt x="1326" y="1183"/>
                  <a:pt x="1326" y="1183"/>
                </a:cubicBezTo>
                <a:cubicBezTo>
                  <a:pt x="1326" y="1183"/>
                  <a:pt x="1325" y="1183"/>
                  <a:pt x="1325" y="1182"/>
                </a:cubicBezTo>
                <a:cubicBezTo>
                  <a:pt x="1325" y="1182"/>
                  <a:pt x="1325" y="1181"/>
                  <a:pt x="1325" y="1181"/>
                </a:cubicBezTo>
                <a:cubicBezTo>
                  <a:pt x="1324" y="1178"/>
                  <a:pt x="1324" y="1178"/>
                  <a:pt x="1327" y="1177"/>
                </a:cubicBezTo>
                <a:cubicBezTo>
                  <a:pt x="1327" y="1176"/>
                  <a:pt x="1327" y="1176"/>
                  <a:pt x="1327" y="1175"/>
                </a:cubicBezTo>
                <a:cubicBezTo>
                  <a:pt x="1325" y="1175"/>
                  <a:pt x="1325" y="1172"/>
                  <a:pt x="1324" y="1171"/>
                </a:cubicBezTo>
                <a:cubicBezTo>
                  <a:pt x="1324" y="1170"/>
                  <a:pt x="1324" y="1170"/>
                  <a:pt x="1324" y="1170"/>
                </a:cubicBezTo>
                <a:cubicBezTo>
                  <a:pt x="1324" y="1170"/>
                  <a:pt x="1323" y="1171"/>
                  <a:pt x="1323" y="1171"/>
                </a:cubicBezTo>
                <a:cubicBezTo>
                  <a:pt x="1323" y="1172"/>
                  <a:pt x="1324" y="1173"/>
                  <a:pt x="1323" y="1175"/>
                </a:cubicBezTo>
                <a:cubicBezTo>
                  <a:pt x="1323" y="1177"/>
                  <a:pt x="1323" y="1180"/>
                  <a:pt x="1320" y="1181"/>
                </a:cubicBezTo>
                <a:cubicBezTo>
                  <a:pt x="1319" y="1181"/>
                  <a:pt x="1318" y="1182"/>
                  <a:pt x="1318" y="1182"/>
                </a:cubicBezTo>
                <a:cubicBezTo>
                  <a:pt x="1318" y="1183"/>
                  <a:pt x="1319" y="1185"/>
                  <a:pt x="1320" y="1186"/>
                </a:cubicBezTo>
                <a:cubicBezTo>
                  <a:pt x="1320" y="1186"/>
                  <a:pt x="1320" y="1186"/>
                  <a:pt x="1320" y="1186"/>
                </a:cubicBezTo>
                <a:cubicBezTo>
                  <a:pt x="1320" y="1186"/>
                  <a:pt x="1321" y="1186"/>
                  <a:pt x="1321" y="1185"/>
                </a:cubicBezTo>
                <a:cubicBezTo>
                  <a:pt x="1320" y="1185"/>
                  <a:pt x="1320" y="1184"/>
                  <a:pt x="1320" y="1183"/>
                </a:cubicBezTo>
                <a:cubicBezTo>
                  <a:pt x="1320" y="1183"/>
                  <a:pt x="1320" y="1183"/>
                  <a:pt x="1320" y="1183"/>
                </a:cubicBezTo>
                <a:cubicBezTo>
                  <a:pt x="1321" y="1182"/>
                  <a:pt x="1321" y="1183"/>
                  <a:pt x="1321" y="1183"/>
                </a:cubicBezTo>
                <a:cubicBezTo>
                  <a:pt x="1322" y="1184"/>
                  <a:pt x="1322" y="1184"/>
                  <a:pt x="1322" y="1185"/>
                </a:cubicBezTo>
                <a:cubicBezTo>
                  <a:pt x="1322" y="1188"/>
                  <a:pt x="1321" y="1192"/>
                  <a:pt x="1322" y="1195"/>
                </a:cubicBezTo>
                <a:cubicBezTo>
                  <a:pt x="1322" y="1198"/>
                  <a:pt x="1321" y="1199"/>
                  <a:pt x="1319" y="1200"/>
                </a:cubicBezTo>
                <a:cubicBezTo>
                  <a:pt x="1318" y="1202"/>
                  <a:pt x="1319" y="1202"/>
                  <a:pt x="1320" y="1202"/>
                </a:cubicBezTo>
                <a:cubicBezTo>
                  <a:pt x="1320" y="1202"/>
                  <a:pt x="1321" y="1203"/>
                  <a:pt x="1321" y="1203"/>
                </a:cubicBezTo>
                <a:cubicBezTo>
                  <a:pt x="1320" y="1204"/>
                  <a:pt x="1321" y="1205"/>
                  <a:pt x="1322" y="1206"/>
                </a:cubicBezTo>
                <a:cubicBezTo>
                  <a:pt x="1322" y="1207"/>
                  <a:pt x="1322" y="1207"/>
                  <a:pt x="1322" y="1207"/>
                </a:cubicBezTo>
                <a:cubicBezTo>
                  <a:pt x="1322" y="1207"/>
                  <a:pt x="1322" y="1207"/>
                  <a:pt x="1322" y="1206"/>
                </a:cubicBezTo>
                <a:cubicBezTo>
                  <a:pt x="1323" y="1203"/>
                  <a:pt x="1323" y="1199"/>
                  <a:pt x="1324" y="1196"/>
                </a:cubicBezTo>
                <a:cubicBezTo>
                  <a:pt x="1324" y="1193"/>
                  <a:pt x="1324" y="1190"/>
                  <a:pt x="1324" y="1188"/>
                </a:cubicBezTo>
                <a:cubicBezTo>
                  <a:pt x="1324" y="1187"/>
                  <a:pt x="1325" y="1186"/>
                  <a:pt x="1325" y="1185"/>
                </a:cubicBezTo>
                <a:cubicBezTo>
                  <a:pt x="1326" y="1184"/>
                  <a:pt x="1326" y="1184"/>
                  <a:pt x="1326" y="1185"/>
                </a:cubicBezTo>
                <a:cubicBezTo>
                  <a:pt x="1327" y="1186"/>
                  <a:pt x="1328" y="1187"/>
                  <a:pt x="1329" y="1188"/>
                </a:cubicBezTo>
                <a:cubicBezTo>
                  <a:pt x="1330" y="1189"/>
                  <a:pt x="1331" y="1190"/>
                  <a:pt x="1329" y="1192"/>
                </a:cubicBezTo>
                <a:cubicBezTo>
                  <a:pt x="1329" y="1192"/>
                  <a:pt x="1329" y="1194"/>
                  <a:pt x="1329" y="1195"/>
                </a:cubicBezTo>
                <a:cubicBezTo>
                  <a:pt x="1330" y="1196"/>
                  <a:pt x="1330" y="1196"/>
                  <a:pt x="1329" y="1197"/>
                </a:cubicBezTo>
                <a:cubicBezTo>
                  <a:pt x="1329" y="1198"/>
                  <a:pt x="1329" y="1199"/>
                  <a:pt x="1329" y="1200"/>
                </a:cubicBezTo>
                <a:cubicBezTo>
                  <a:pt x="1328" y="1199"/>
                  <a:pt x="1327" y="1199"/>
                  <a:pt x="1327" y="1199"/>
                </a:cubicBezTo>
                <a:cubicBezTo>
                  <a:pt x="1326" y="1198"/>
                  <a:pt x="1325" y="1198"/>
                  <a:pt x="1325" y="1199"/>
                </a:cubicBezTo>
                <a:cubicBezTo>
                  <a:pt x="1325" y="1200"/>
                  <a:pt x="1325" y="1202"/>
                  <a:pt x="1325" y="1203"/>
                </a:cubicBezTo>
                <a:cubicBezTo>
                  <a:pt x="1325" y="1205"/>
                  <a:pt x="1326" y="1204"/>
                  <a:pt x="1327" y="1204"/>
                </a:cubicBezTo>
                <a:cubicBezTo>
                  <a:pt x="1328" y="1203"/>
                  <a:pt x="1328" y="1203"/>
                  <a:pt x="1329" y="1204"/>
                </a:cubicBezTo>
                <a:cubicBezTo>
                  <a:pt x="1330" y="1204"/>
                  <a:pt x="1330" y="1204"/>
                  <a:pt x="1330" y="1205"/>
                </a:cubicBezTo>
                <a:cubicBezTo>
                  <a:pt x="1330" y="1205"/>
                  <a:pt x="1330" y="1206"/>
                  <a:pt x="1330" y="1207"/>
                </a:cubicBezTo>
                <a:cubicBezTo>
                  <a:pt x="1329" y="1208"/>
                  <a:pt x="1328" y="1210"/>
                  <a:pt x="1328" y="1212"/>
                </a:cubicBezTo>
                <a:cubicBezTo>
                  <a:pt x="1328" y="1213"/>
                  <a:pt x="1328" y="1214"/>
                  <a:pt x="1328" y="1214"/>
                </a:cubicBezTo>
                <a:cubicBezTo>
                  <a:pt x="1327" y="1214"/>
                  <a:pt x="1328" y="1213"/>
                  <a:pt x="1327" y="1212"/>
                </a:cubicBezTo>
                <a:cubicBezTo>
                  <a:pt x="1327" y="1211"/>
                  <a:pt x="1326" y="1211"/>
                  <a:pt x="1325" y="1210"/>
                </a:cubicBezTo>
                <a:cubicBezTo>
                  <a:pt x="1325" y="1210"/>
                  <a:pt x="1324" y="1210"/>
                  <a:pt x="1324" y="1210"/>
                </a:cubicBezTo>
                <a:cubicBezTo>
                  <a:pt x="1324" y="1214"/>
                  <a:pt x="1324" y="1219"/>
                  <a:pt x="1323" y="1223"/>
                </a:cubicBezTo>
                <a:cubicBezTo>
                  <a:pt x="1323" y="1225"/>
                  <a:pt x="1323" y="1226"/>
                  <a:pt x="1323" y="1227"/>
                </a:cubicBezTo>
                <a:cubicBezTo>
                  <a:pt x="1324" y="1228"/>
                  <a:pt x="1324" y="1229"/>
                  <a:pt x="1324" y="1229"/>
                </a:cubicBezTo>
                <a:cubicBezTo>
                  <a:pt x="1325" y="1228"/>
                  <a:pt x="1327" y="1229"/>
                  <a:pt x="1326" y="1227"/>
                </a:cubicBezTo>
                <a:cubicBezTo>
                  <a:pt x="1326" y="1227"/>
                  <a:pt x="1327" y="1227"/>
                  <a:pt x="1327" y="1227"/>
                </a:cubicBezTo>
                <a:cubicBezTo>
                  <a:pt x="1327" y="1230"/>
                  <a:pt x="1327" y="1233"/>
                  <a:pt x="1327" y="1237"/>
                </a:cubicBezTo>
                <a:cubicBezTo>
                  <a:pt x="1327" y="1237"/>
                  <a:pt x="1326" y="1239"/>
                  <a:pt x="1324" y="1238"/>
                </a:cubicBezTo>
                <a:cubicBezTo>
                  <a:pt x="1324" y="1238"/>
                  <a:pt x="1323" y="1238"/>
                  <a:pt x="1323" y="1238"/>
                </a:cubicBezTo>
                <a:cubicBezTo>
                  <a:pt x="1323" y="1239"/>
                  <a:pt x="1323" y="1239"/>
                  <a:pt x="1323" y="1240"/>
                </a:cubicBezTo>
                <a:cubicBezTo>
                  <a:pt x="1323" y="1240"/>
                  <a:pt x="1324" y="1241"/>
                  <a:pt x="1324" y="1241"/>
                </a:cubicBezTo>
                <a:cubicBezTo>
                  <a:pt x="1324" y="1241"/>
                  <a:pt x="1324" y="1240"/>
                  <a:pt x="1324" y="1240"/>
                </a:cubicBezTo>
                <a:cubicBezTo>
                  <a:pt x="1325" y="1240"/>
                  <a:pt x="1325" y="1239"/>
                  <a:pt x="1325" y="1239"/>
                </a:cubicBezTo>
                <a:cubicBezTo>
                  <a:pt x="1326" y="1239"/>
                  <a:pt x="1326" y="1240"/>
                  <a:pt x="1326" y="1240"/>
                </a:cubicBezTo>
                <a:cubicBezTo>
                  <a:pt x="1327" y="1243"/>
                  <a:pt x="1325" y="1246"/>
                  <a:pt x="1325" y="1248"/>
                </a:cubicBezTo>
                <a:cubicBezTo>
                  <a:pt x="1325" y="1249"/>
                  <a:pt x="1325" y="1249"/>
                  <a:pt x="1324" y="1249"/>
                </a:cubicBezTo>
                <a:cubicBezTo>
                  <a:pt x="1324" y="1249"/>
                  <a:pt x="1324" y="1248"/>
                  <a:pt x="1324" y="1248"/>
                </a:cubicBezTo>
                <a:cubicBezTo>
                  <a:pt x="1323" y="1248"/>
                  <a:pt x="1323" y="1248"/>
                  <a:pt x="1323" y="1248"/>
                </a:cubicBezTo>
                <a:cubicBezTo>
                  <a:pt x="1323" y="1247"/>
                  <a:pt x="1324" y="1246"/>
                  <a:pt x="1323" y="1245"/>
                </a:cubicBezTo>
                <a:cubicBezTo>
                  <a:pt x="1323" y="1246"/>
                  <a:pt x="1323" y="1247"/>
                  <a:pt x="1322" y="1248"/>
                </a:cubicBezTo>
                <a:cubicBezTo>
                  <a:pt x="1322" y="1250"/>
                  <a:pt x="1322" y="1251"/>
                  <a:pt x="1322" y="1252"/>
                </a:cubicBezTo>
                <a:cubicBezTo>
                  <a:pt x="1323" y="1254"/>
                  <a:pt x="1323" y="1256"/>
                  <a:pt x="1322" y="1257"/>
                </a:cubicBezTo>
                <a:cubicBezTo>
                  <a:pt x="1321" y="1259"/>
                  <a:pt x="1322" y="1261"/>
                  <a:pt x="1322" y="1262"/>
                </a:cubicBezTo>
                <a:cubicBezTo>
                  <a:pt x="1322" y="1264"/>
                  <a:pt x="1322" y="1263"/>
                  <a:pt x="1323" y="1262"/>
                </a:cubicBezTo>
                <a:cubicBezTo>
                  <a:pt x="1323" y="1261"/>
                  <a:pt x="1324" y="1261"/>
                  <a:pt x="1325" y="1262"/>
                </a:cubicBezTo>
                <a:cubicBezTo>
                  <a:pt x="1325" y="1262"/>
                  <a:pt x="1326" y="1263"/>
                  <a:pt x="1326" y="1263"/>
                </a:cubicBezTo>
                <a:cubicBezTo>
                  <a:pt x="1326" y="1263"/>
                  <a:pt x="1325" y="1263"/>
                  <a:pt x="1325" y="1263"/>
                </a:cubicBezTo>
                <a:cubicBezTo>
                  <a:pt x="1324" y="1264"/>
                  <a:pt x="1324" y="1267"/>
                  <a:pt x="1326" y="1268"/>
                </a:cubicBezTo>
                <a:cubicBezTo>
                  <a:pt x="1326" y="1268"/>
                  <a:pt x="1327" y="1268"/>
                  <a:pt x="1328" y="1270"/>
                </a:cubicBezTo>
                <a:cubicBezTo>
                  <a:pt x="1328" y="1270"/>
                  <a:pt x="1329" y="1271"/>
                  <a:pt x="1329" y="1271"/>
                </a:cubicBezTo>
                <a:cubicBezTo>
                  <a:pt x="1331" y="1271"/>
                  <a:pt x="1330" y="1270"/>
                  <a:pt x="1330" y="1269"/>
                </a:cubicBezTo>
                <a:cubicBezTo>
                  <a:pt x="1330" y="1268"/>
                  <a:pt x="1330" y="1267"/>
                  <a:pt x="1331" y="1266"/>
                </a:cubicBezTo>
                <a:cubicBezTo>
                  <a:pt x="1331" y="1264"/>
                  <a:pt x="1331" y="1263"/>
                  <a:pt x="1331" y="1261"/>
                </a:cubicBezTo>
                <a:cubicBezTo>
                  <a:pt x="1331" y="1261"/>
                  <a:pt x="1330" y="1260"/>
                  <a:pt x="1330" y="1260"/>
                </a:cubicBezTo>
                <a:cubicBezTo>
                  <a:pt x="1330" y="1259"/>
                  <a:pt x="1331" y="1258"/>
                  <a:pt x="1331" y="1257"/>
                </a:cubicBezTo>
                <a:cubicBezTo>
                  <a:pt x="1331" y="1256"/>
                  <a:pt x="1330" y="1255"/>
                  <a:pt x="1330" y="1255"/>
                </a:cubicBezTo>
                <a:cubicBezTo>
                  <a:pt x="1330" y="1254"/>
                  <a:pt x="1330" y="1254"/>
                  <a:pt x="1330" y="1254"/>
                </a:cubicBezTo>
                <a:cubicBezTo>
                  <a:pt x="1330" y="1254"/>
                  <a:pt x="1331" y="1254"/>
                  <a:pt x="1331" y="1254"/>
                </a:cubicBezTo>
                <a:cubicBezTo>
                  <a:pt x="1332" y="1255"/>
                  <a:pt x="1334" y="1256"/>
                  <a:pt x="1333" y="1258"/>
                </a:cubicBezTo>
                <a:cubicBezTo>
                  <a:pt x="1332" y="1259"/>
                  <a:pt x="1332" y="1259"/>
                  <a:pt x="1333" y="1259"/>
                </a:cubicBezTo>
                <a:cubicBezTo>
                  <a:pt x="1334" y="1265"/>
                  <a:pt x="1333" y="1270"/>
                  <a:pt x="1332" y="1275"/>
                </a:cubicBezTo>
                <a:cubicBezTo>
                  <a:pt x="1332" y="1275"/>
                  <a:pt x="1331" y="1276"/>
                  <a:pt x="1331" y="1276"/>
                </a:cubicBezTo>
                <a:cubicBezTo>
                  <a:pt x="1330" y="1275"/>
                  <a:pt x="1329" y="1275"/>
                  <a:pt x="1330" y="1273"/>
                </a:cubicBezTo>
                <a:cubicBezTo>
                  <a:pt x="1330" y="1273"/>
                  <a:pt x="1330" y="1272"/>
                  <a:pt x="1330" y="1272"/>
                </a:cubicBezTo>
                <a:cubicBezTo>
                  <a:pt x="1329" y="1272"/>
                  <a:pt x="1329" y="1272"/>
                  <a:pt x="1329" y="1273"/>
                </a:cubicBezTo>
                <a:cubicBezTo>
                  <a:pt x="1328" y="1273"/>
                  <a:pt x="1328" y="1274"/>
                  <a:pt x="1328" y="1274"/>
                </a:cubicBezTo>
                <a:cubicBezTo>
                  <a:pt x="1328" y="1276"/>
                  <a:pt x="1328" y="1276"/>
                  <a:pt x="1327" y="1275"/>
                </a:cubicBezTo>
                <a:cubicBezTo>
                  <a:pt x="1326" y="1275"/>
                  <a:pt x="1326" y="1276"/>
                  <a:pt x="1326" y="1277"/>
                </a:cubicBezTo>
                <a:cubicBezTo>
                  <a:pt x="1325" y="1277"/>
                  <a:pt x="1326" y="1278"/>
                  <a:pt x="1326" y="1279"/>
                </a:cubicBezTo>
                <a:cubicBezTo>
                  <a:pt x="1326" y="1279"/>
                  <a:pt x="1327" y="1279"/>
                  <a:pt x="1327" y="1279"/>
                </a:cubicBezTo>
                <a:cubicBezTo>
                  <a:pt x="1328" y="1280"/>
                  <a:pt x="1326" y="1281"/>
                  <a:pt x="1327" y="1282"/>
                </a:cubicBezTo>
                <a:cubicBezTo>
                  <a:pt x="1328" y="1282"/>
                  <a:pt x="1327" y="1284"/>
                  <a:pt x="1327" y="1285"/>
                </a:cubicBezTo>
                <a:cubicBezTo>
                  <a:pt x="1326" y="1285"/>
                  <a:pt x="1326" y="1287"/>
                  <a:pt x="1326" y="1287"/>
                </a:cubicBezTo>
                <a:cubicBezTo>
                  <a:pt x="1326" y="1289"/>
                  <a:pt x="1326" y="1290"/>
                  <a:pt x="1327" y="1291"/>
                </a:cubicBezTo>
                <a:cubicBezTo>
                  <a:pt x="1327" y="1291"/>
                  <a:pt x="1327" y="1292"/>
                  <a:pt x="1327" y="1292"/>
                </a:cubicBezTo>
                <a:cubicBezTo>
                  <a:pt x="1327" y="1293"/>
                  <a:pt x="1328" y="1293"/>
                  <a:pt x="1328" y="1294"/>
                </a:cubicBezTo>
                <a:cubicBezTo>
                  <a:pt x="1328" y="1293"/>
                  <a:pt x="1329" y="1293"/>
                  <a:pt x="1329" y="1292"/>
                </a:cubicBezTo>
                <a:cubicBezTo>
                  <a:pt x="1329" y="1291"/>
                  <a:pt x="1329" y="1289"/>
                  <a:pt x="1329" y="1288"/>
                </a:cubicBezTo>
                <a:cubicBezTo>
                  <a:pt x="1329" y="1287"/>
                  <a:pt x="1330" y="1286"/>
                  <a:pt x="1330" y="1286"/>
                </a:cubicBezTo>
                <a:cubicBezTo>
                  <a:pt x="1330" y="1285"/>
                  <a:pt x="1331" y="1285"/>
                  <a:pt x="1332" y="1285"/>
                </a:cubicBezTo>
                <a:cubicBezTo>
                  <a:pt x="1332" y="1286"/>
                  <a:pt x="1332" y="1286"/>
                  <a:pt x="1332" y="1286"/>
                </a:cubicBezTo>
                <a:cubicBezTo>
                  <a:pt x="1332" y="1290"/>
                  <a:pt x="1332" y="1293"/>
                  <a:pt x="1332" y="1296"/>
                </a:cubicBezTo>
                <a:cubicBezTo>
                  <a:pt x="1332" y="1299"/>
                  <a:pt x="1332" y="1301"/>
                  <a:pt x="1333" y="1303"/>
                </a:cubicBezTo>
                <a:cubicBezTo>
                  <a:pt x="1334" y="1305"/>
                  <a:pt x="1334" y="1307"/>
                  <a:pt x="1333" y="1308"/>
                </a:cubicBezTo>
                <a:cubicBezTo>
                  <a:pt x="1332" y="1309"/>
                  <a:pt x="1334" y="1310"/>
                  <a:pt x="1333" y="1311"/>
                </a:cubicBezTo>
                <a:cubicBezTo>
                  <a:pt x="1332" y="1311"/>
                  <a:pt x="1333" y="1312"/>
                  <a:pt x="1333" y="1312"/>
                </a:cubicBezTo>
                <a:cubicBezTo>
                  <a:pt x="1333" y="1314"/>
                  <a:pt x="1334" y="1316"/>
                  <a:pt x="1332" y="1318"/>
                </a:cubicBezTo>
                <a:cubicBezTo>
                  <a:pt x="1332" y="1318"/>
                  <a:pt x="1332" y="1319"/>
                  <a:pt x="1332" y="1319"/>
                </a:cubicBezTo>
                <a:cubicBezTo>
                  <a:pt x="1334" y="1320"/>
                  <a:pt x="1332" y="1322"/>
                  <a:pt x="1333" y="1323"/>
                </a:cubicBezTo>
                <a:cubicBezTo>
                  <a:pt x="1334" y="1325"/>
                  <a:pt x="1334" y="1328"/>
                  <a:pt x="1334" y="1331"/>
                </a:cubicBezTo>
                <a:cubicBezTo>
                  <a:pt x="1334" y="1333"/>
                  <a:pt x="1334" y="1335"/>
                  <a:pt x="1334" y="1337"/>
                </a:cubicBezTo>
                <a:cubicBezTo>
                  <a:pt x="1334" y="1338"/>
                  <a:pt x="1334" y="1338"/>
                  <a:pt x="1334" y="1339"/>
                </a:cubicBezTo>
                <a:cubicBezTo>
                  <a:pt x="1333" y="1339"/>
                  <a:pt x="1332" y="1339"/>
                  <a:pt x="1331" y="1340"/>
                </a:cubicBezTo>
                <a:cubicBezTo>
                  <a:pt x="1332" y="1341"/>
                  <a:pt x="1334" y="1339"/>
                  <a:pt x="1334" y="1341"/>
                </a:cubicBezTo>
                <a:cubicBezTo>
                  <a:pt x="1334" y="1342"/>
                  <a:pt x="1335" y="1343"/>
                  <a:pt x="1335" y="1344"/>
                </a:cubicBezTo>
                <a:cubicBezTo>
                  <a:pt x="1335" y="1345"/>
                  <a:pt x="1335" y="1347"/>
                  <a:pt x="1335" y="1348"/>
                </a:cubicBezTo>
                <a:cubicBezTo>
                  <a:pt x="1335" y="1354"/>
                  <a:pt x="1337" y="1360"/>
                  <a:pt x="1336" y="1366"/>
                </a:cubicBezTo>
                <a:cubicBezTo>
                  <a:pt x="1336" y="1367"/>
                  <a:pt x="1337" y="1367"/>
                  <a:pt x="1336" y="1368"/>
                </a:cubicBezTo>
                <a:cubicBezTo>
                  <a:pt x="1336" y="1369"/>
                  <a:pt x="1337" y="1370"/>
                  <a:pt x="1337" y="1371"/>
                </a:cubicBezTo>
                <a:cubicBezTo>
                  <a:pt x="1337" y="1372"/>
                  <a:pt x="1337" y="1373"/>
                  <a:pt x="1338" y="1374"/>
                </a:cubicBezTo>
                <a:cubicBezTo>
                  <a:pt x="1338" y="1374"/>
                  <a:pt x="1337" y="1375"/>
                  <a:pt x="1337" y="1376"/>
                </a:cubicBezTo>
                <a:cubicBezTo>
                  <a:pt x="1337" y="1376"/>
                  <a:pt x="1338" y="1377"/>
                  <a:pt x="1338" y="1377"/>
                </a:cubicBezTo>
                <a:cubicBezTo>
                  <a:pt x="1338" y="1383"/>
                  <a:pt x="1339" y="1389"/>
                  <a:pt x="1339" y="1396"/>
                </a:cubicBezTo>
                <a:cubicBezTo>
                  <a:pt x="1339" y="1397"/>
                  <a:pt x="1338" y="1399"/>
                  <a:pt x="1340" y="1401"/>
                </a:cubicBezTo>
                <a:cubicBezTo>
                  <a:pt x="1340" y="1401"/>
                  <a:pt x="1340" y="1403"/>
                  <a:pt x="1340" y="1403"/>
                </a:cubicBezTo>
                <a:cubicBezTo>
                  <a:pt x="1338" y="1405"/>
                  <a:pt x="1339" y="1407"/>
                  <a:pt x="1340" y="1408"/>
                </a:cubicBezTo>
                <a:cubicBezTo>
                  <a:pt x="1340" y="1409"/>
                  <a:pt x="1341" y="1410"/>
                  <a:pt x="1340" y="1412"/>
                </a:cubicBezTo>
                <a:cubicBezTo>
                  <a:pt x="1339" y="1413"/>
                  <a:pt x="1339" y="1415"/>
                  <a:pt x="1340" y="1416"/>
                </a:cubicBezTo>
                <a:cubicBezTo>
                  <a:pt x="1341" y="1416"/>
                  <a:pt x="1341" y="1417"/>
                  <a:pt x="1341" y="1417"/>
                </a:cubicBezTo>
                <a:cubicBezTo>
                  <a:pt x="1341" y="1423"/>
                  <a:pt x="1341" y="1428"/>
                  <a:pt x="1342" y="1433"/>
                </a:cubicBezTo>
                <a:cubicBezTo>
                  <a:pt x="1342" y="1434"/>
                  <a:pt x="1342" y="1435"/>
                  <a:pt x="1342" y="1436"/>
                </a:cubicBezTo>
                <a:cubicBezTo>
                  <a:pt x="1343" y="1438"/>
                  <a:pt x="1342" y="1440"/>
                  <a:pt x="1342" y="1442"/>
                </a:cubicBezTo>
                <a:cubicBezTo>
                  <a:pt x="1342" y="1442"/>
                  <a:pt x="1342" y="1443"/>
                  <a:pt x="1342" y="1443"/>
                </a:cubicBezTo>
                <a:cubicBezTo>
                  <a:pt x="1344" y="1446"/>
                  <a:pt x="1342" y="1448"/>
                  <a:pt x="1343" y="1451"/>
                </a:cubicBezTo>
                <a:cubicBezTo>
                  <a:pt x="1344" y="1452"/>
                  <a:pt x="1343" y="1454"/>
                  <a:pt x="1344" y="1456"/>
                </a:cubicBezTo>
                <a:cubicBezTo>
                  <a:pt x="1344" y="1457"/>
                  <a:pt x="1342" y="1457"/>
                  <a:pt x="1343" y="1458"/>
                </a:cubicBezTo>
                <a:cubicBezTo>
                  <a:pt x="1344" y="1459"/>
                  <a:pt x="1343" y="1461"/>
                  <a:pt x="1344" y="1461"/>
                </a:cubicBezTo>
                <a:cubicBezTo>
                  <a:pt x="1345" y="1463"/>
                  <a:pt x="1342" y="1464"/>
                  <a:pt x="1344" y="1465"/>
                </a:cubicBezTo>
                <a:cubicBezTo>
                  <a:pt x="1345" y="1467"/>
                  <a:pt x="1345" y="1468"/>
                  <a:pt x="1345" y="1469"/>
                </a:cubicBezTo>
                <a:cubicBezTo>
                  <a:pt x="1345" y="1471"/>
                  <a:pt x="1343" y="1472"/>
                  <a:pt x="1342" y="1472"/>
                </a:cubicBezTo>
                <a:cubicBezTo>
                  <a:pt x="1339" y="1473"/>
                  <a:pt x="1339" y="1473"/>
                  <a:pt x="1341" y="1475"/>
                </a:cubicBezTo>
                <a:cubicBezTo>
                  <a:pt x="1341" y="1476"/>
                  <a:pt x="1342" y="1477"/>
                  <a:pt x="1343" y="1477"/>
                </a:cubicBezTo>
                <a:cubicBezTo>
                  <a:pt x="1343" y="1478"/>
                  <a:pt x="1344" y="1479"/>
                  <a:pt x="1345" y="1479"/>
                </a:cubicBezTo>
                <a:cubicBezTo>
                  <a:pt x="1345" y="1479"/>
                  <a:pt x="1345" y="1480"/>
                  <a:pt x="1345" y="1481"/>
                </a:cubicBezTo>
                <a:cubicBezTo>
                  <a:pt x="1346" y="1484"/>
                  <a:pt x="1345" y="1488"/>
                  <a:pt x="1346" y="1491"/>
                </a:cubicBezTo>
                <a:cubicBezTo>
                  <a:pt x="1346" y="1492"/>
                  <a:pt x="1346" y="1493"/>
                  <a:pt x="1346" y="1495"/>
                </a:cubicBezTo>
                <a:cubicBezTo>
                  <a:pt x="1346" y="1495"/>
                  <a:pt x="1346" y="1495"/>
                  <a:pt x="1346" y="1495"/>
                </a:cubicBezTo>
                <a:cubicBezTo>
                  <a:pt x="1344" y="1496"/>
                  <a:pt x="1344" y="1497"/>
                  <a:pt x="1345" y="1498"/>
                </a:cubicBezTo>
                <a:cubicBezTo>
                  <a:pt x="1346" y="1501"/>
                  <a:pt x="1347" y="1503"/>
                  <a:pt x="1346" y="1506"/>
                </a:cubicBezTo>
                <a:cubicBezTo>
                  <a:pt x="1345" y="1507"/>
                  <a:pt x="1346" y="1510"/>
                  <a:pt x="1347" y="1512"/>
                </a:cubicBezTo>
                <a:cubicBezTo>
                  <a:pt x="1347" y="1514"/>
                  <a:pt x="1347" y="1516"/>
                  <a:pt x="1347" y="1517"/>
                </a:cubicBezTo>
                <a:cubicBezTo>
                  <a:pt x="1348" y="1518"/>
                  <a:pt x="1348" y="1520"/>
                  <a:pt x="1348" y="1520"/>
                </a:cubicBezTo>
                <a:cubicBezTo>
                  <a:pt x="1349" y="1521"/>
                  <a:pt x="1348" y="1522"/>
                  <a:pt x="1348" y="1522"/>
                </a:cubicBezTo>
                <a:cubicBezTo>
                  <a:pt x="1347" y="1523"/>
                  <a:pt x="1347" y="1524"/>
                  <a:pt x="1347" y="1524"/>
                </a:cubicBezTo>
                <a:cubicBezTo>
                  <a:pt x="1349" y="1526"/>
                  <a:pt x="1348" y="1528"/>
                  <a:pt x="1348" y="1530"/>
                </a:cubicBezTo>
                <a:cubicBezTo>
                  <a:pt x="1348" y="1532"/>
                  <a:pt x="1349" y="1534"/>
                  <a:pt x="1348" y="1536"/>
                </a:cubicBezTo>
                <a:cubicBezTo>
                  <a:pt x="1348" y="1536"/>
                  <a:pt x="1348" y="1536"/>
                  <a:pt x="1348" y="1537"/>
                </a:cubicBezTo>
                <a:cubicBezTo>
                  <a:pt x="1350" y="1542"/>
                  <a:pt x="1349" y="1542"/>
                  <a:pt x="1349" y="1548"/>
                </a:cubicBezTo>
                <a:cubicBezTo>
                  <a:pt x="1348" y="1549"/>
                  <a:pt x="1349" y="1550"/>
                  <a:pt x="1349" y="1552"/>
                </a:cubicBezTo>
                <a:cubicBezTo>
                  <a:pt x="1350" y="1552"/>
                  <a:pt x="1350" y="1553"/>
                  <a:pt x="1350" y="1554"/>
                </a:cubicBezTo>
                <a:cubicBezTo>
                  <a:pt x="1351" y="1559"/>
                  <a:pt x="1351" y="1565"/>
                  <a:pt x="1351" y="1570"/>
                </a:cubicBezTo>
                <a:cubicBezTo>
                  <a:pt x="1351" y="1572"/>
                  <a:pt x="1351" y="1574"/>
                  <a:pt x="1352" y="1576"/>
                </a:cubicBezTo>
                <a:cubicBezTo>
                  <a:pt x="1353" y="1577"/>
                  <a:pt x="1351" y="1580"/>
                  <a:pt x="1351" y="1581"/>
                </a:cubicBezTo>
                <a:cubicBezTo>
                  <a:pt x="1352" y="1583"/>
                  <a:pt x="1353" y="1584"/>
                  <a:pt x="1353" y="1586"/>
                </a:cubicBezTo>
                <a:cubicBezTo>
                  <a:pt x="1353" y="1593"/>
                  <a:pt x="1355" y="1599"/>
                  <a:pt x="1354" y="1605"/>
                </a:cubicBezTo>
                <a:cubicBezTo>
                  <a:pt x="1354" y="1608"/>
                  <a:pt x="1355" y="1610"/>
                  <a:pt x="1356" y="1613"/>
                </a:cubicBezTo>
                <a:cubicBezTo>
                  <a:pt x="1356" y="1613"/>
                  <a:pt x="1356" y="1614"/>
                  <a:pt x="1356" y="1615"/>
                </a:cubicBezTo>
                <a:cubicBezTo>
                  <a:pt x="1357" y="1617"/>
                  <a:pt x="1355" y="1618"/>
                  <a:pt x="1356" y="1619"/>
                </a:cubicBezTo>
                <a:cubicBezTo>
                  <a:pt x="1357" y="1620"/>
                  <a:pt x="1356" y="1622"/>
                  <a:pt x="1356" y="1624"/>
                </a:cubicBezTo>
                <a:cubicBezTo>
                  <a:pt x="1356" y="1625"/>
                  <a:pt x="1357" y="1627"/>
                  <a:pt x="1357" y="1628"/>
                </a:cubicBezTo>
                <a:cubicBezTo>
                  <a:pt x="1356" y="1630"/>
                  <a:pt x="1357" y="1631"/>
                  <a:pt x="1358" y="1632"/>
                </a:cubicBezTo>
                <a:cubicBezTo>
                  <a:pt x="1358" y="1632"/>
                  <a:pt x="1358" y="1633"/>
                  <a:pt x="1358" y="1633"/>
                </a:cubicBezTo>
                <a:cubicBezTo>
                  <a:pt x="1358" y="1637"/>
                  <a:pt x="1359" y="1641"/>
                  <a:pt x="1359" y="1645"/>
                </a:cubicBezTo>
                <a:cubicBezTo>
                  <a:pt x="1359" y="1647"/>
                  <a:pt x="1360" y="1649"/>
                  <a:pt x="1360" y="1652"/>
                </a:cubicBezTo>
                <a:cubicBezTo>
                  <a:pt x="1360" y="1654"/>
                  <a:pt x="1359" y="1657"/>
                  <a:pt x="1361" y="1659"/>
                </a:cubicBezTo>
                <a:cubicBezTo>
                  <a:pt x="1359" y="1662"/>
                  <a:pt x="1361" y="1664"/>
                  <a:pt x="1362" y="1666"/>
                </a:cubicBezTo>
                <a:cubicBezTo>
                  <a:pt x="1362" y="1669"/>
                  <a:pt x="1362" y="1671"/>
                  <a:pt x="1362" y="1674"/>
                </a:cubicBezTo>
                <a:cubicBezTo>
                  <a:pt x="1362" y="1678"/>
                  <a:pt x="1363" y="1683"/>
                  <a:pt x="1363" y="1687"/>
                </a:cubicBezTo>
                <a:cubicBezTo>
                  <a:pt x="1365" y="1690"/>
                  <a:pt x="1363" y="1693"/>
                  <a:pt x="1364" y="1696"/>
                </a:cubicBezTo>
                <a:cubicBezTo>
                  <a:pt x="1364" y="1697"/>
                  <a:pt x="1363" y="1699"/>
                  <a:pt x="1364" y="1700"/>
                </a:cubicBezTo>
                <a:cubicBezTo>
                  <a:pt x="1364" y="1701"/>
                  <a:pt x="1364" y="1703"/>
                  <a:pt x="1364" y="1704"/>
                </a:cubicBezTo>
                <a:cubicBezTo>
                  <a:pt x="1364" y="1705"/>
                  <a:pt x="1365" y="1706"/>
                  <a:pt x="1365" y="1707"/>
                </a:cubicBezTo>
                <a:cubicBezTo>
                  <a:pt x="1365" y="1709"/>
                  <a:pt x="1364" y="1710"/>
                  <a:pt x="1365" y="1712"/>
                </a:cubicBezTo>
                <a:cubicBezTo>
                  <a:pt x="1365" y="1712"/>
                  <a:pt x="1365" y="1713"/>
                  <a:pt x="1365" y="1713"/>
                </a:cubicBezTo>
                <a:cubicBezTo>
                  <a:pt x="1365" y="1714"/>
                  <a:pt x="1366" y="1715"/>
                  <a:pt x="1366" y="1715"/>
                </a:cubicBezTo>
                <a:cubicBezTo>
                  <a:pt x="1366" y="1720"/>
                  <a:pt x="1366" y="1725"/>
                  <a:pt x="1367" y="1730"/>
                </a:cubicBezTo>
                <a:cubicBezTo>
                  <a:pt x="1367" y="1733"/>
                  <a:pt x="1367" y="1735"/>
                  <a:pt x="1368" y="1737"/>
                </a:cubicBezTo>
                <a:cubicBezTo>
                  <a:pt x="1368" y="1739"/>
                  <a:pt x="1367" y="1742"/>
                  <a:pt x="1368" y="1744"/>
                </a:cubicBezTo>
                <a:cubicBezTo>
                  <a:pt x="1367" y="1744"/>
                  <a:pt x="1369" y="1745"/>
                  <a:pt x="1369" y="1746"/>
                </a:cubicBezTo>
                <a:cubicBezTo>
                  <a:pt x="1369" y="1747"/>
                  <a:pt x="1367" y="1747"/>
                  <a:pt x="1368" y="1748"/>
                </a:cubicBezTo>
                <a:cubicBezTo>
                  <a:pt x="1368" y="1752"/>
                  <a:pt x="1370" y="1755"/>
                  <a:pt x="1370" y="1759"/>
                </a:cubicBezTo>
                <a:cubicBezTo>
                  <a:pt x="1369" y="1762"/>
                  <a:pt x="1370" y="1764"/>
                  <a:pt x="1370" y="1766"/>
                </a:cubicBezTo>
                <a:cubicBezTo>
                  <a:pt x="1371" y="1768"/>
                  <a:pt x="1370" y="1770"/>
                  <a:pt x="1371" y="1772"/>
                </a:cubicBezTo>
                <a:cubicBezTo>
                  <a:pt x="1372" y="1773"/>
                  <a:pt x="1372" y="1774"/>
                  <a:pt x="1371" y="1775"/>
                </a:cubicBezTo>
                <a:cubicBezTo>
                  <a:pt x="1371" y="1776"/>
                  <a:pt x="1371" y="1777"/>
                  <a:pt x="1371" y="1778"/>
                </a:cubicBezTo>
                <a:cubicBezTo>
                  <a:pt x="1371" y="1778"/>
                  <a:pt x="1371" y="1779"/>
                  <a:pt x="1372" y="1780"/>
                </a:cubicBezTo>
                <a:cubicBezTo>
                  <a:pt x="1373" y="1781"/>
                  <a:pt x="1372" y="1781"/>
                  <a:pt x="1372" y="1782"/>
                </a:cubicBezTo>
                <a:cubicBezTo>
                  <a:pt x="1373" y="1783"/>
                  <a:pt x="1371" y="1784"/>
                  <a:pt x="1372" y="1785"/>
                </a:cubicBezTo>
                <a:cubicBezTo>
                  <a:pt x="1373" y="1785"/>
                  <a:pt x="1371" y="1787"/>
                  <a:pt x="1372" y="1788"/>
                </a:cubicBezTo>
                <a:cubicBezTo>
                  <a:pt x="1372" y="1788"/>
                  <a:pt x="1372" y="1789"/>
                  <a:pt x="1372" y="1789"/>
                </a:cubicBezTo>
                <a:cubicBezTo>
                  <a:pt x="1373" y="1793"/>
                  <a:pt x="1373" y="1798"/>
                  <a:pt x="1373" y="1802"/>
                </a:cubicBezTo>
                <a:cubicBezTo>
                  <a:pt x="1374" y="1803"/>
                  <a:pt x="1374" y="1804"/>
                  <a:pt x="1374" y="1805"/>
                </a:cubicBezTo>
                <a:cubicBezTo>
                  <a:pt x="1374" y="1806"/>
                  <a:pt x="1373" y="1807"/>
                  <a:pt x="1373" y="1808"/>
                </a:cubicBezTo>
                <a:cubicBezTo>
                  <a:pt x="1373" y="1809"/>
                  <a:pt x="1374" y="1810"/>
                  <a:pt x="1374" y="1811"/>
                </a:cubicBezTo>
                <a:cubicBezTo>
                  <a:pt x="1374" y="1811"/>
                  <a:pt x="1374" y="1812"/>
                  <a:pt x="1374" y="1812"/>
                </a:cubicBezTo>
                <a:cubicBezTo>
                  <a:pt x="1373" y="1813"/>
                  <a:pt x="1373" y="1814"/>
                  <a:pt x="1374" y="1814"/>
                </a:cubicBezTo>
                <a:cubicBezTo>
                  <a:pt x="1375" y="1815"/>
                  <a:pt x="1375" y="1817"/>
                  <a:pt x="1375" y="1818"/>
                </a:cubicBezTo>
                <a:cubicBezTo>
                  <a:pt x="1375" y="1820"/>
                  <a:pt x="1376" y="1821"/>
                  <a:pt x="1374" y="1823"/>
                </a:cubicBezTo>
                <a:cubicBezTo>
                  <a:pt x="1375" y="1824"/>
                  <a:pt x="1375" y="1825"/>
                  <a:pt x="1375" y="1827"/>
                </a:cubicBezTo>
                <a:cubicBezTo>
                  <a:pt x="1375" y="1828"/>
                  <a:pt x="1376" y="1830"/>
                  <a:pt x="1376" y="1832"/>
                </a:cubicBezTo>
                <a:cubicBezTo>
                  <a:pt x="1375" y="1834"/>
                  <a:pt x="1377" y="1836"/>
                  <a:pt x="1376" y="1837"/>
                </a:cubicBezTo>
                <a:cubicBezTo>
                  <a:pt x="1376" y="1839"/>
                  <a:pt x="1376" y="1841"/>
                  <a:pt x="1376" y="1843"/>
                </a:cubicBezTo>
                <a:cubicBezTo>
                  <a:pt x="1376" y="1845"/>
                  <a:pt x="1377" y="1846"/>
                  <a:pt x="1378" y="1846"/>
                </a:cubicBezTo>
                <a:cubicBezTo>
                  <a:pt x="1381" y="1846"/>
                  <a:pt x="1384" y="1847"/>
                  <a:pt x="1386" y="1848"/>
                </a:cubicBezTo>
                <a:cubicBezTo>
                  <a:pt x="1389" y="1849"/>
                  <a:pt x="1391" y="1849"/>
                  <a:pt x="1393" y="1851"/>
                </a:cubicBezTo>
                <a:cubicBezTo>
                  <a:pt x="1394" y="1851"/>
                  <a:pt x="1395" y="1852"/>
                  <a:pt x="1396" y="1852"/>
                </a:cubicBezTo>
                <a:cubicBezTo>
                  <a:pt x="1398" y="1852"/>
                  <a:pt x="1399" y="1852"/>
                  <a:pt x="1401" y="1853"/>
                </a:cubicBezTo>
                <a:cubicBezTo>
                  <a:pt x="1402" y="1854"/>
                  <a:pt x="1403" y="1855"/>
                  <a:pt x="1405" y="1855"/>
                </a:cubicBezTo>
                <a:cubicBezTo>
                  <a:pt x="1406" y="1858"/>
                  <a:pt x="1408" y="1858"/>
                  <a:pt x="1410" y="1858"/>
                </a:cubicBezTo>
                <a:cubicBezTo>
                  <a:pt x="1411" y="1858"/>
                  <a:pt x="1412" y="1860"/>
                  <a:pt x="1413" y="1859"/>
                </a:cubicBezTo>
                <a:cubicBezTo>
                  <a:pt x="1414" y="1857"/>
                  <a:pt x="1415" y="1860"/>
                  <a:pt x="1416" y="1859"/>
                </a:cubicBezTo>
                <a:cubicBezTo>
                  <a:pt x="1417" y="1859"/>
                  <a:pt x="1417" y="1860"/>
                  <a:pt x="1418" y="1860"/>
                </a:cubicBezTo>
                <a:cubicBezTo>
                  <a:pt x="1418" y="1861"/>
                  <a:pt x="1419" y="1861"/>
                  <a:pt x="1419" y="1861"/>
                </a:cubicBezTo>
                <a:cubicBezTo>
                  <a:pt x="1420" y="1859"/>
                  <a:pt x="1422" y="1861"/>
                  <a:pt x="1423" y="1860"/>
                </a:cubicBezTo>
                <a:cubicBezTo>
                  <a:pt x="1426" y="1858"/>
                  <a:pt x="1428" y="1860"/>
                  <a:pt x="1430" y="1861"/>
                </a:cubicBezTo>
                <a:cubicBezTo>
                  <a:pt x="1433" y="1862"/>
                  <a:pt x="1433" y="1862"/>
                  <a:pt x="1433" y="1865"/>
                </a:cubicBezTo>
                <a:cubicBezTo>
                  <a:pt x="1432" y="1866"/>
                  <a:pt x="1432" y="1866"/>
                  <a:pt x="1432" y="1867"/>
                </a:cubicBezTo>
                <a:cubicBezTo>
                  <a:pt x="1432" y="1868"/>
                  <a:pt x="1432" y="1869"/>
                  <a:pt x="1430" y="1869"/>
                </a:cubicBezTo>
                <a:cubicBezTo>
                  <a:pt x="1430" y="1869"/>
                  <a:pt x="1430" y="1870"/>
                  <a:pt x="1429" y="1870"/>
                </a:cubicBezTo>
                <a:cubicBezTo>
                  <a:pt x="1430" y="1871"/>
                  <a:pt x="1430" y="1871"/>
                  <a:pt x="1430" y="1871"/>
                </a:cubicBezTo>
                <a:cubicBezTo>
                  <a:pt x="1433" y="1871"/>
                  <a:pt x="1434" y="1873"/>
                  <a:pt x="1435" y="1875"/>
                </a:cubicBezTo>
                <a:cubicBezTo>
                  <a:pt x="1435" y="1875"/>
                  <a:pt x="1435" y="1877"/>
                  <a:pt x="1434" y="1877"/>
                </a:cubicBezTo>
                <a:cubicBezTo>
                  <a:pt x="1433" y="1877"/>
                  <a:pt x="1432" y="1876"/>
                  <a:pt x="1432" y="1878"/>
                </a:cubicBezTo>
                <a:cubicBezTo>
                  <a:pt x="1431" y="1878"/>
                  <a:pt x="1430" y="1877"/>
                  <a:pt x="1430" y="1878"/>
                </a:cubicBezTo>
                <a:cubicBezTo>
                  <a:pt x="1429" y="1878"/>
                  <a:pt x="1429" y="1878"/>
                  <a:pt x="1428" y="1879"/>
                </a:cubicBezTo>
                <a:cubicBezTo>
                  <a:pt x="1429" y="1879"/>
                  <a:pt x="1429" y="1879"/>
                  <a:pt x="1430" y="1880"/>
                </a:cubicBezTo>
                <a:cubicBezTo>
                  <a:pt x="1432" y="1881"/>
                  <a:pt x="1435" y="1882"/>
                  <a:pt x="1437" y="1883"/>
                </a:cubicBezTo>
                <a:cubicBezTo>
                  <a:pt x="1438" y="1884"/>
                  <a:pt x="1438" y="1884"/>
                  <a:pt x="1439" y="1884"/>
                </a:cubicBezTo>
                <a:cubicBezTo>
                  <a:pt x="1438" y="1885"/>
                  <a:pt x="1438" y="1886"/>
                  <a:pt x="1437" y="1886"/>
                </a:cubicBezTo>
                <a:cubicBezTo>
                  <a:pt x="1434" y="1886"/>
                  <a:pt x="1433" y="1889"/>
                  <a:pt x="1431" y="1891"/>
                </a:cubicBezTo>
                <a:cubicBezTo>
                  <a:pt x="1430" y="1891"/>
                  <a:pt x="1430" y="1892"/>
                  <a:pt x="1431" y="1892"/>
                </a:cubicBezTo>
                <a:cubicBezTo>
                  <a:pt x="1432" y="1892"/>
                  <a:pt x="1432" y="1893"/>
                  <a:pt x="1433" y="1893"/>
                </a:cubicBezTo>
                <a:cubicBezTo>
                  <a:pt x="1433" y="1893"/>
                  <a:pt x="1434" y="1894"/>
                  <a:pt x="1434" y="1894"/>
                </a:cubicBezTo>
                <a:cubicBezTo>
                  <a:pt x="1432" y="1895"/>
                  <a:pt x="1434" y="1897"/>
                  <a:pt x="1433" y="1899"/>
                </a:cubicBezTo>
                <a:cubicBezTo>
                  <a:pt x="1432" y="1901"/>
                  <a:pt x="1433" y="1902"/>
                  <a:pt x="1430" y="1904"/>
                </a:cubicBezTo>
                <a:cubicBezTo>
                  <a:pt x="1429" y="1905"/>
                  <a:pt x="1429" y="1905"/>
                  <a:pt x="1429" y="1905"/>
                </a:cubicBezTo>
                <a:cubicBezTo>
                  <a:pt x="1429" y="1906"/>
                  <a:pt x="1430" y="1906"/>
                  <a:pt x="1430" y="1906"/>
                </a:cubicBezTo>
                <a:cubicBezTo>
                  <a:pt x="1430" y="1906"/>
                  <a:pt x="1431" y="1906"/>
                  <a:pt x="1431" y="1906"/>
                </a:cubicBezTo>
                <a:cubicBezTo>
                  <a:pt x="1431" y="1906"/>
                  <a:pt x="1432" y="1906"/>
                  <a:pt x="1433" y="1907"/>
                </a:cubicBezTo>
                <a:cubicBezTo>
                  <a:pt x="1432" y="1907"/>
                  <a:pt x="1432" y="1907"/>
                  <a:pt x="1432" y="1908"/>
                </a:cubicBezTo>
                <a:cubicBezTo>
                  <a:pt x="1432" y="1908"/>
                  <a:pt x="1433" y="1908"/>
                  <a:pt x="1433" y="1908"/>
                </a:cubicBezTo>
                <a:cubicBezTo>
                  <a:pt x="1435" y="1910"/>
                  <a:pt x="1435" y="1910"/>
                  <a:pt x="1433" y="1911"/>
                </a:cubicBezTo>
                <a:cubicBezTo>
                  <a:pt x="1432" y="1911"/>
                  <a:pt x="1430" y="1911"/>
                  <a:pt x="1431" y="1913"/>
                </a:cubicBezTo>
                <a:cubicBezTo>
                  <a:pt x="1431" y="1913"/>
                  <a:pt x="1430" y="1914"/>
                  <a:pt x="1430" y="1914"/>
                </a:cubicBezTo>
                <a:cubicBezTo>
                  <a:pt x="1430" y="1914"/>
                  <a:pt x="1429" y="1914"/>
                  <a:pt x="1429" y="1915"/>
                </a:cubicBezTo>
                <a:cubicBezTo>
                  <a:pt x="1429" y="1915"/>
                  <a:pt x="1430" y="1915"/>
                  <a:pt x="1430" y="1915"/>
                </a:cubicBezTo>
                <a:cubicBezTo>
                  <a:pt x="1431" y="1915"/>
                  <a:pt x="1432" y="1916"/>
                  <a:pt x="1433" y="1915"/>
                </a:cubicBezTo>
                <a:cubicBezTo>
                  <a:pt x="1434" y="1916"/>
                  <a:pt x="1435" y="1917"/>
                  <a:pt x="1437" y="1917"/>
                </a:cubicBezTo>
                <a:cubicBezTo>
                  <a:pt x="1436" y="1918"/>
                  <a:pt x="1436" y="1918"/>
                  <a:pt x="1436" y="1918"/>
                </a:cubicBezTo>
                <a:cubicBezTo>
                  <a:pt x="1436" y="1919"/>
                  <a:pt x="1436" y="1920"/>
                  <a:pt x="1436" y="1920"/>
                </a:cubicBezTo>
                <a:cubicBezTo>
                  <a:pt x="1437" y="1920"/>
                  <a:pt x="1438" y="1920"/>
                  <a:pt x="1438" y="1921"/>
                </a:cubicBezTo>
                <a:cubicBezTo>
                  <a:pt x="1438" y="1921"/>
                  <a:pt x="1437" y="1921"/>
                  <a:pt x="1436" y="1922"/>
                </a:cubicBezTo>
                <a:cubicBezTo>
                  <a:pt x="1435" y="1923"/>
                  <a:pt x="1434" y="1925"/>
                  <a:pt x="1432" y="1925"/>
                </a:cubicBezTo>
                <a:cubicBezTo>
                  <a:pt x="1432" y="1925"/>
                  <a:pt x="1432" y="1925"/>
                  <a:pt x="1433" y="1926"/>
                </a:cubicBezTo>
                <a:cubicBezTo>
                  <a:pt x="1433" y="1927"/>
                  <a:pt x="1433" y="1927"/>
                  <a:pt x="1432" y="1927"/>
                </a:cubicBezTo>
                <a:cubicBezTo>
                  <a:pt x="1431" y="1928"/>
                  <a:pt x="1430" y="1928"/>
                  <a:pt x="1429" y="1928"/>
                </a:cubicBezTo>
                <a:cubicBezTo>
                  <a:pt x="1426" y="1928"/>
                  <a:pt x="1427" y="1932"/>
                  <a:pt x="1424" y="1932"/>
                </a:cubicBezTo>
                <a:cubicBezTo>
                  <a:pt x="1424" y="1932"/>
                  <a:pt x="1424" y="1933"/>
                  <a:pt x="1425" y="1934"/>
                </a:cubicBezTo>
                <a:cubicBezTo>
                  <a:pt x="1425" y="1935"/>
                  <a:pt x="1425" y="1935"/>
                  <a:pt x="1425" y="1936"/>
                </a:cubicBezTo>
                <a:cubicBezTo>
                  <a:pt x="1424" y="1937"/>
                  <a:pt x="1424" y="1938"/>
                  <a:pt x="1426" y="1938"/>
                </a:cubicBezTo>
                <a:cubicBezTo>
                  <a:pt x="1427" y="1938"/>
                  <a:pt x="1428" y="1938"/>
                  <a:pt x="1429" y="1938"/>
                </a:cubicBezTo>
                <a:cubicBezTo>
                  <a:pt x="1430" y="1938"/>
                  <a:pt x="1430" y="1938"/>
                  <a:pt x="1431" y="1938"/>
                </a:cubicBezTo>
                <a:cubicBezTo>
                  <a:pt x="1431" y="1939"/>
                  <a:pt x="1430" y="1939"/>
                  <a:pt x="1430" y="1940"/>
                </a:cubicBezTo>
                <a:cubicBezTo>
                  <a:pt x="1431" y="1940"/>
                  <a:pt x="1432" y="1941"/>
                  <a:pt x="1433" y="1942"/>
                </a:cubicBezTo>
                <a:cubicBezTo>
                  <a:pt x="1434" y="1942"/>
                  <a:pt x="1435" y="1943"/>
                  <a:pt x="1436" y="1943"/>
                </a:cubicBezTo>
                <a:cubicBezTo>
                  <a:pt x="1436" y="1944"/>
                  <a:pt x="1436" y="1945"/>
                  <a:pt x="1437" y="1945"/>
                </a:cubicBezTo>
                <a:cubicBezTo>
                  <a:pt x="1436" y="1946"/>
                  <a:pt x="1436" y="1946"/>
                  <a:pt x="1435" y="1946"/>
                </a:cubicBezTo>
                <a:cubicBezTo>
                  <a:pt x="1433" y="1947"/>
                  <a:pt x="1432" y="1949"/>
                  <a:pt x="1430" y="1949"/>
                </a:cubicBezTo>
                <a:cubicBezTo>
                  <a:pt x="1429" y="1949"/>
                  <a:pt x="1429" y="1950"/>
                  <a:pt x="1429" y="1950"/>
                </a:cubicBezTo>
                <a:cubicBezTo>
                  <a:pt x="1429" y="1952"/>
                  <a:pt x="1428" y="1953"/>
                  <a:pt x="1427" y="1952"/>
                </a:cubicBezTo>
                <a:cubicBezTo>
                  <a:pt x="1426" y="1951"/>
                  <a:pt x="1425" y="1951"/>
                  <a:pt x="1424" y="1951"/>
                </a:cubicBezTo>
                <a:cubicBezTo>
                  <a:pt x="1423" y="1951"/>
                  <a:pt x="1422" y="1951"/>
                  <a:pt x="1422" y="1950"/>
                </a:cubicBezTo>
                <a:cubicBezTo>
                  <a:pt x="1422" y="1950"/>
                  <a:pt x="1422" y="1950"/>
                  <a:pt x="1422" y="1950"/>
                </a:cubicBezTo>
                <a:cubicBezTo>
                  <a:pt x="1420" y="1952"/>
                  <a:pt x="1419" y="1949"/>
                  <a:pt x="1418" y="1950"/>
                </a:cubicBezTo>
                <a:cubicBezTo>
                  <a:pt x="1416" y="1950"/>
                  <a:pt x="1415" y="1948"/>
                  <a:pt x="1414" y="1950"/>
                </a:cubicBezTo>
                <a:cubicBezTo>
                  <a:pt x="1412" y="1949"/>
                  <a:pt x="1410" y="1949"/>
                  <a:pt x="1408" y="1947"/>
                </a:cubicBezTo>
                <a:cubicBezTo>
                  <a:pt x="1406" y="1946"/>
                  <a:pt x="1407" y="1948"/>
                  <a:pt x="1406" y="1949"/>
                </a:cubicBezTo>
                <a:cubicBezTo>
                  <a:pt x="1405" y="1949"/>
                  <a:pt x="1404" y="1949"/>
                  <a:pt x="1403" y="1949"/>
                </a:cubicBezTo>
                <a:cubicBezTo>
                  <a:pt x="1402" y="1948"/>
                  <a:pt x="1402" y="1948"/>
                  <a:pt x="1401" y="1948"/>
                </a:cubicBezTo>
                <a:cubicBezTo>
                  <a:pt x="1402" y="1947"/>
                  <a:pt x="1402" y="1947"/>
                  <a:pt x="1402" y="1947"/>
                </a:cubicBezTo>
                <a:cubicBezTo>
                  <a:pt x="1402" y="1946"/>
                  <a:pt x="1403" y="1946"/>
                  <a:pt x="1403" y="1946"/>
                </a:cubicBezTo>
                <a:cubicBezTo>
                  <a:pt x="1402" y="1946"/>
                  <a:pt x="1401" y="1946"/>
                  <a:pt x="1400" y="1946"/>
                </a:cubicBezTo>
                <a:cubicBezTo>
                  <a:pt x="1399" y="1946"/>
                  <a:pt x="1399" y="1947"/>
                  <a:pt x="1399" y="1948"/>
                </a:cubicBezTo>
                <a:cubicBezTo>
                  <a:pt x="1399" y="1948"/>
                  <a:pt x="1399" y="1948"/>
                  <a:pt x="1399" y="1949"/>
                </a:cubicBezTo>
                <a:cubicBezTo>
                  <a:pt x="1398" y="1948"/>
                  <a:pt x="1398" y="1948"/>
                  <a:pt x="1397" y="1948"/>
                </a:cubicBezTo>
                <a:cubicBezTo>
                  <a:pt x="1397" y="1947"/>
                  <a:pt x="1397" y="1947"/>
                  <a:pt x="1397" y="1947"/>
                </a:cubicBezTo>
                <a:cubicBezTo>
                  <a:pt x="1396" y="1947"/>
                  <a:pt x="1396" y="1948"/>
                  <a:pt x="1396" y="1948"/>
                </a:cubicBezTo>
                <a:cubicBezTo>
                  <a:pt x="1396" y="1949"/>
                  <a:pt x="1397" y="1950"/>
                  <a:pt x="1398" y="1950"/>
                </a:cubicBezTo>
                <a:cubicBezTo>
                  <a:pt x="1399" y="1950"/>
                  <a:pt x="1399" y="1950"/>
                  <a:pt x="1400" y="1950"/>
                </a:cubicBezTo>
                <a:cubicBezTo>
                  <a:pt x="1401" y="1950"/>
                  <a:pt x="1402" y="1950"/>
                  <a:pt x="1402" y="1950"/>
                </a:cubicBezTo>
                <a:cubicBezTo>
                  <a:pt x="1403" y="1952"/>
                  <a:pt x="1401" y="1951"/>
                  <a:pt x="1400" y="1952"/>
                </a:cubicBezTo>
                <a:cubicBezTo>
                  <a:pt x="1399" y="1952"/>
                  <a:pt x="1400" y="1953"/>
                  <a:pt x="1400" y="1954"/>
                </a:cubicBezTo>
                <a:cubicBezTo>
                  <a:pt x="1401" y="1956"/>
                  <a:pt x="1402" y="1958"/>
                  <a:pt x="1404" y="1957"/>
                </a:cubicBezTo>
                <a:cubicBezTo>
                  <a:pt x="1405" y="1957"/>
                  <a:pt x="1406" y="1957"/>
                  <a:pt x="1406" y="1959"/>
                </a:cubicBezTo>
                <a:cubicBezTo>
                  <a:pt x="1406" y="1959"/>
                  <a:pt x="1407" y="1959"/>
                  <a:pt x="1407" y="1959"/>
                </a:cubicBezTo>
                <a:cubicBezTo>
                  <a:pt x="1407" y="1958"/>
                  <a:pt x="1408" y="1957"/>
                  <a:pt x="1408" y="1957"/>
                </a:cubicBezTo>
                <a:cubicBezTo>
                  <a:pt x="1408" y="1955"/>
                  <a:pt x="1408" y="1955"/>
                  <a:pt x="1409" y="1955"/>
                </a:cubicBezTo>
                <a:cubicBezTo>
                  <a:pt x="1410" y="1955"/>
                  <a:pt x="1410" y="1956"/>
                  <a:pt x="1410" y="1957"/>
                </a:cubicBezTo>
                <a:cubicBezTo>
                  <a:pt x="1409" y="1959"/>
                  <a:pt x="1410" y="1961"/>
                  <a:pt x="1412" y="1960"/>
                </a:cubicBezTo>
                <a:cubicBezTo>
                  <a:pt x="1413" y="1959"/>
                  <a:pt x="1414" y="1960"/>
                  <a:pt x="1415" y="1959"/>
                </a:cubicBezTo>
                <a:cubicBezTo>
                  <a:pt x="1416" y="1958"/>
                  <a:pt x="1417" y="1960"/>
                  <a:pt x="1418" y="1960"/>
                </a:cubicBezTo>
                <a:cubicBezTo>
                  <a:pt x="1419" y="1960"/>
                  <a:pt x="1420" y="1960"/>
                  <a:pt x="1421" y="1961"/>
                </a:cubicBezTo>
                <a:cubicBezTo>
                  <a:pt x="1422" y="1961"/>
                  <a:pt x="1423" y="1961"/>
                  <a:pt x="1424" y="1961"/>
                </a:cubicBezTo>
                <a:cubicBezTo>
                  <a:pt x="1425" y="1961"/>
                  <a:pt x="1425" y="1961"/>
                  <a:pt x="1426" y="1961"/>
                </a:cubicBezTo>
                <a:cubicBezTo>
                  <a:pt x="1426" y="1960"/>
                  <a:pt x="1426" y="1960"/>
                  <a:pt x="1425" y="1960"/>
                </a:cubicBezTo>
                <a:cubicBezTo>
                  <a:pt x="1425" y="1959"/>
                  <a:pt x="1425" y="1958"/>
                  <a:pt x="1424" y="1958"/>
                </a:cubicBezTo>
                <a:cubicBezTo>
                  <a:pt x="1423" y="1958"/>
                  <a:pt x="1423" y="1958"/>
                  <a:pt x="1422" y="1958"/>
                </a:cubicBezTo>
                <a:cubicBezTo>
                  <a:pt x="1423" y="1957"/>
                  <a:pt x="1424" y="1956"/>
                  <a:pt x="1424" y="1956"/>
                </a:cubicBezTo>
                <a:cubicBezTo>
                  <a:pt x="1426" y="1958"/>
                  <a:pt x="1428" y="1957"/>
                  <a:pt x="1430" y="1957"/>
                </a:cubicBezTo>
                <a:cubicBezTo>
                  <a:pt x="1432" y="1958"/>
                  <a:pt x="1430" y="1958"/>
                  <a:pt x="1430" y="1959"/>
                </a:cubicBezTo>
                <a:cubicBezTo>
                  <a:pt x="1430" y="1959"/>
                  <a:pt x="1430" y="1959"/>
                  <a:pt x="1430" y="1960"/>
                </a:cubicBezTo>
                <a:cubicBezTo>
                  <a:pt x="1430" y="1960"/>
                  <a:pt x="1431" y="1960"/>
                  <a:pt x="1431" y="1960"/>
                </a:cubicBezTo>
                <a:cubicBezTo>
                  <a:pt x="1433" y="1959"/>
                  <a:pt x="1434" y="1959"/>
                  <a:pt x="1435" y="1961"/>
                </a:cubicBezTo>
                <a:cubicBezTo>
                  <a:pt x="1435" y="1963"/>
                  <a:pt x="1435" y="1964"/>
                  <a:pt x="1433" y="1965"/>
                </a:cubicBezTo>
                <a:cubicBezTo>
                  <a:pt x="1432" y="1965"/>
                  <a:pt x="1432" y="1965"/>
                  <a:pt x="1431" y="1965"/>
                </a:cubicBezTo>
                <a:cubicBezTo>
                  <a:pt x="1432" y="1966"/>
                  <a:pt x="1432" y="1966"/>
                  <a:pt x="1433" y="1966"/>
                </a:cubicBezTo>
                <a:cubicBezTo>
                  <a:pt x="1432" y="1966"/>
                  <a:pt x="1432" y="1967"/>
                  <a:pt x="1432" y="1967"/>
                </a:cubicBezTo>
                <a:cubicBezTo>
                  <a:pt x="1432" y="1967"/>
                  <a:pt x="1431" y="1967"/>
                  <a:pt x="1430" y="1967"/>
                </a:cubicBezTo>
                <a:cubicBezTo>
                  <a:pt x="1430" y="1967"/>
                  <a:pt x="1430" y="1969"/>
                  <a:pt x="1429" y="1969"/>
                </a:cubicBezTo>
                <a:cubicBezTo>
                  <a:pt x="1428" y="1969"/>
                  <a:pt x="1428" y="1968"/>
                  <a:pt x="1428" y="1967"/>
                </a:cubicBezTo>
                <a:cubicBezTo>
                  <a:pt x="1427" y="1967"/>
                  <a:pt x="1426" y="1968"/>
                  <a:pt x="1426" y="1967"/>
                </a:cubicBezTo>
                <a:cubicBezTo>
                  <a:pt x="1425" y="1967"/>
                  <a:pt x="1425" y="1968"/>
                  <a:pt x="1425" y="1969"/>
                </a:cubicBezTo>
                <a:cubicBezTo>
                  <a:pt x="1425" y="1969"/>
                  <a:pt x="1426" y="1970"/>
                  <a:pt x="1426" y="1970"/>
                </a:cubicBezTo>
                <a:cubicBezTo>
                  <a:pt x="1428" y="1970"/>
                  <a:pt x="1430" y="1970"/>
                  <a:pt x="1432" y="1970"/>
                </a:cubicBezTo>
                <a:cubicBezTo>
                  <a:pt x="1432" y="1970"/>
                  <a:pt x="1433" y="1970"/>
                  <a:pt x="1433" y="1970"/>
                </a:cubicBezTo>
                <a:cubicBezTo>
                  <a:pt x="1433" y="1970"/>
                  <a:pt x="1432" y="1970"/>
                  <a:pt x="1432" y="1971"/>
                </a:cubicBezTo>
                <a:cubicBezTo>
                  <a:pt x="1430" y="1972"/>
                  <a:pt x="1427" y="1971"/>
                  <a:pt x="1425" y="1972"/>
                </a:cubicBezTo>
                <a:cubicBezTo>
                  <a:pt x="1425" y="1972"/>
                  <a:pt x="1424" y="1971"/>
                  <a:pt x="1424" y="1970"/>
                </a:cubicBezTo>
                <a:cubicBezTo>
                  <a:pt x="1424" y="1970"/>
                  <a:pt x="1425" y="1969"/>
                  <a:pt x="1423" y="1969"/>
                </a:cubicBezTo>
                <a:cubicBezTo>
                  <a:pt x="1421" y="1969"/>
                  <a:pt x="1423" y="1970"/>
                  <a:pt x="1423" y="1970"/>
                </a:cubicBezTo>
                <a:cubicBezTo>
                  <a:pt x="1423" y="1970"/>
                  <a:pt x="1423" y="1971"/>
                  <a:pt x="1423" y="1971"/>
                </a:cubicBezTo>
                <a:cubicBezTo>
                  <a:pt x="1421" y="1970"/>
                  <a:pt x="1418" y="1971"/>
                  <a:pt x="1416" y="1970"/>
                </a:cubicBezTo>
                <a:cubicBezTo>
                  <a:pt x="1414" y="1969"/>
                  <a:pt x="1411" y="1969"/>
                  <a:pt x="1409" y="1970"/>
                </a:cubicBezTo>
                <a:cubicBezTo>
                  <a:pt x="1408" y="1970"/>
                  <a:pt x="1407" y="1971"/>
                  <a:pt x="1407" y="1970"/>
                </a:cubicBezTo>
                <a:cubicBezTo>
                  <a:pt x="1406" y="1970"/>
                  <a:pt x="1406" y="1970"/>
                  <a:pt x="1406" y="1970"/>
                </a:cubicBezTo>
                <a:cubicBezTo>
                  <a:pt x="1404" y="1971"/>
                  <a:pt x="1401" y="1971"/>
                  <a:pt x="1399" y="1971"/>
                </a:cubicBezTo>
                <a:cubicBezTo>
                  <a:pt x="1393" y="1970"/>
                  <a:pt x="1387" y="1971"/>
                  <a:pt x="1381" y="1972"/>
                </a:cubicBezTo>
                <a:cubicBezTo>
                  <a:pt x="1376" y="1972"/>
                  <a:pt x="1372" y="1974"/>
                  <a:pt x="1366" y="1974"/>
                </a:cubicBezTo>
                <a:cubicBezTo>
                  <a:pt x="1365" y="1974"/>
                  <a:pt x="1363" y="1974"/>
                  <a:pt x="1363" y="1976"/>
                </a:cubicBezTo>
                <a:cubicBezTo>
                  <a:pt x="1362" y="1979"/>
                  <a:pt x="1360" y="1982"/>
                  <a:pt x="1359" y="1985"/>
                </a:cubicBezTo>
                <a:cubicBezTo>
                  <a:pt x="1359" y="1985"/>
                  <a:pt x="1358" y="1986"/>
                  <a:pt x="1358" y="1986"/>
                </a:cubicBezTo>
                <a:cubicBezTo>
                  <a:pt x="1356" y="1988"/>
                  <a:pt x="1356" y="1991"/>
                  <a:pt x="1354" y="1993"/>
                </a:cubicBezTo>
                <a:cubicBezTo>
                  <a:pt x="1355" y="1994"/>
                  <a:pt x="1353" y="1995"/>
                  <a:pt x="1352" y="1996"/>
                </a:cubicBezTo>
                <a:cubicBezTo>
                  <a:pt x="1349" y="1999"/>
                  <a:pt x="1347" y="2002"/>
                  <a:pt x="1342" y="2001"/>
                </a:cubicBezTo>
                <a:cubicBezTo>
                  <a:pt x="1339" y="2004"/>
                  <a:pt x="1334" y="2004"/>
                  <a:pt x="1330" y="2006"/>
                </a:cubicBezTo>
                <a:cubicBezTo>
                  <a:pt x="1329" y="2006"/>
                  <a:pt x="1327" y="2007"/>
                  <a:pt x="1326" y="2007"/>
                </a:cubicBezTo>
                <a:cubicBezTo>
                  <a:pt x="1323" y="2007"/>
                  <a:pt x="1321" y="2009"/>
                  <a:pt x="1319" y="2011"/>
                </a:cubicBezTo>
                <a:cubicBezTo>
                  <a:pt x="1318" y="2011"/>
                  <a:pt x="1317" y="2012"/>
                  <a:pt x="1316" y="2012"/>
                </a:cubicBezTo>
                <a:cubicBezTo>
                  <a:pt x="1312" y="2012"/>
                  <a:pt x="1309" y="2014"/>
                  <a:pt x="1306" y="2016"/>
                </a:cubicBezTo>
                <a:cubicBezTo>
                  <a:pt x="1305" y="2016"/>
                  <a:pt x="1304" y="2017"/>
                  <a:pt x="1302" y="2017"/>
                </a:cubicBezTo>
                <a:cubicBezTo>
                  <a:pt x="1300" y="2017"/>
                  <a:pt x="1297" y="2017"/>
                  <a:pt x="1294" y="2017"/>
                </a:cubicBezTo>
                <a:cubicBezTo>
                  <a:pt x="1292" y="2018"/>
                  <a:pt x="1291" y="2019"/>
                  <a:pt x="1290" y="2020"/>
                </a:cubicBezTo>
                <a:cubicBezTo>
                  <a:pt x="1288" y="2022"/>
                  <a:pt x="1288" y="2021"/>
                  <a:pt x="1286" y="2020"/>
                </a:cubicBezTo>
                <a:cubicBezTo>
                  <a:pt x="1284" y="2019"/>
                  <a:pt x="1283" y="2018"/>
                  <a:pt x="1281" y="2019"/>
                </a:cubicBezTo>
                <a:cubicBezTo>
                  <a:pt x="1280" y="2019"/>
                  <a:pt x="1278" y="2020"/>
                  <a:pt x="1277" y="2022"/>
                </a:cubicBezTo>
                <a:cubicBezTo>
                  <a:pt x="1277" y="2023"/>
                  <a:pt x="1275" y="2024"/>
                  <a:pt x="1274" y="2025"/>
                </a:cubicBezTo>
                <a:cubicBezTo>
                  <a:pt x="1272" y="2027"/>
                  <a:pt x="1271" y="2027"/>
                  <a:pt x="1270" y="2024"/>
                </a:cubicBezTo>
                <a:cubicBezTo>
                  <a:pt x="1268" y="2022"/>
                  <a:pt x="1267" y="2021"/>
                  <a:pt x="1265" y="2020"/>
                </a:cubicBezTo>
                <a:cubicBezTo>
                  <a:pt x="1264" y="2020"/>
                  <a:pt x="1262" y="2019"/>
                  <a:pt x="1261" y="2018"/>
                </a:cubicBezTo>
                <a:cubicBezTo>
                  <a:pt x="1259" y="2016"/>
                  <a:pt x="1256" y="2017"/>
                  <a:pt x="1255" y="2013"/>
                </a:cubicBezTo>
                <a:cubicBezTo>
                  <a:pt x="1254" y="2010"/>
                  <a:pt x="1252" y="2008"/>
                  <a:pt x="1253" y="2005"/>
                </a:cubicBezTo>
                <a:cubicBezTo>
                  <a:pt x="1253" y="2004"/>
                  <a:pt x="1251" y="2003"/>
                  <a:pt x="1252" y="2002"/>
                </a:cubicBezTo>
                <a:cubicBezTo>
                  <a:pt x="1252" y="2001"/>
                  <a:pt x="1252" y="2000"/>
                  <a:pt x="1251" y="1999"/>
                </a:cubicBezTo>
                <a:cubicBezTo>
                  <a:pt x="1251" y="1998"/>
                  <a:pt x="1251" y="1997"/>
                  <a:pt x="1250" y="1996"/>
                </a:cubicBezTo>
                <a:cubicBezTo>
                  <a:pt x="1250" y="1995"/>
                  <a:pt x="1250" y="1994"/>
                  <a:pt x="1249" y="1993"/>
                </a:cubicBezTo>
                <a:cubicBezTo>
                  <a:pt x="1248" y="1991"/>
                  <a:pt x="1249" y="1989"/>
                  <a:pt x="1248" y="1987"/>
                </a:cubicBezTo>
                <a:cubicBezTo>
                  <a:pt x="1246" y="1985"/>
                  <a:pt x="1247" y="1982"/>
                  <a:pt x="1246" y="1979"/>
                </a:cubicBezTo>
                <a:cubicBezTo>
                  <a:pt x="1245" y="1977"/>
                  <a:pt x="1244" y="1975"/>
                  <a:pt x="1241" y="1975"/>
                </a:cubicBezTo>
                <a:cubicBezTo>
                  <a:pt x="1241" y="1975"/>
                  <a:pt x="1239" y="1975"/>
                  <a:pt x="1239" y="1975"/>
                </a:cubicBezTo>
                <a:cubicBezTo>
                  <a:pt x="1238" y="1976"/>
                  <a:pt x="1238" y="1974"/>
                  <a:pt x="1236" y="1974"/>
                </a:cubicBezTo>
                <a:cubicBezTo>
                  <a:pt x="1236" y="1975"/>
                  <a:pt x="1235" y="1974"/>
                  <a:pt x="1234" y="1974"/>
                </a:cubicBezTo>
                <a:cubicBezTo>
                  <a:pt x="1233" y="1974"/>
                  <a:pt x="1232" y="1973"/>
                  <a:pt x="1231" y="1974"/>
                </a:cubicBezTo>
                <a:cubicBezTo>
                  <a:pt x="1229" y="1974"/>
                  <a:pt x="1226" y="1972"/>
                  <a:pt x="1223" y="1973"/>
                </a:cubicBezTo>
                <a:cubicBezTo>
                  <a:pt x="1223" y="1973"/>
                  <a:pt x="1222" y="1972"/>
                  <a:pt x="1221" y="1972"/>
                </a:cubicBezTo>
                <a:cubicBezTo>
                  <a:pt x="1219" y="1972"/>
                  <a:pt x="1218" y="1971"/>
                  <a:pt x="1216" y="1972"/>
                </a:cubicBezTo>
                <a:cubicBezTo>
                  <a:pt x="1214" y="1972"/>
                  <a:pt x="1213" y="1969"/>
                  <a:pt x="1212" y="1971"/>
                </a:cubicBezTo>
                <a:cubicBezTo>
                  <a:pt x="1210" y="1970"/>
                  <a:pt x="1209" y="1971"/>
                  <a:pt x="1207" y="1971"/>
                </a:cubicBezTo>
                <a:cubicBezTo>
                  <a:pt x="1206" y="1971"/>
                  <a:pt x="1205" y="1971"/>
                  <a:pt x="1204" y="1970"/>
                </a:cubicBezTo>
                <a:cubicBezTo>
                  <a:pt x="1203" y="1969"/>
                  <a:pt x="1201" y="1970"/>
                  <a:pt x="1200" y="1969"/>
                </a:cubicBezTo>
                <a:cubicBezTo>
                  <a:pt x="1199" y="1968"/>
                  <a:pt x="1197" y="1969"/>
                  <a:pt x="1196" y="1969"/>
                </a:cubicBezTo>
                <a:cubicBezTo>
                  <a:pt x="1195" y="1968"/>
                  <a:pt x="1193" y="1967"/>
                  <a:pt x="1192" y="1968"/>
                </a:cubicBezTo>
                <a:cubicBezTo>
                  <a:pt x="1191" y="1969"/>
                  <a:pt x="1190" y="1966"/>
                  <a:pt x="1189" y="1968"/>
                </a:cubicBezTo>
                <a:cubicBezTo>
                  <a:pt x="1185" y="1966"/>
                  <a:pt x="1182" y="1966"/>
                  <a:pt x="1178" y="1965"/>
                </a:cubicBezTo>
                <a:cubicBezTo>
                  <a:pt x="1176" y="1964"/>
                  <a:pt x="1173" y="1964"/>
                  <a:pt x="1170" y="1964"/>
                </a:cubicBezTo>
                <a:cubicBezTo>
                  <a:pt x="1169" y="1964"/>
                  <a:pt x="1167" y="1964"/>
                  <a:pt x="1165" y="1963"/>
                </a:cubicBezTo>
                <a:cubicBezTo>
                  <a:pt x="1163" y="1963"/>
                  <a:pt x="1161" y="1964"/>
                  <a:pt x="1160" y="1962"/>
                </a:cubicBezTo>
                <a:cubicBezTo>
                  <a:pt x="1160" y="1962"/>
                  <a:pt x="1159" y="1962"/>
                  <a:pt x="1158" y="1962"/>
                </a:cubicBezTo>
                <a:cubicBezTo>
                  <a:pt x="1155" y="1962"/>
                  <a:pt x="1152" y="1960"/>
                  <a:pt x="1150" y="1961"/>
                </a:cubicBezTo>
                <a:cubicBezTo>
                  <a:pt x="1146" y="1961"/>
                  <a:pt x="1143" y="1958"/>
                  <a:pt x="1139" y="1959"/>
                </a:cubicBezTo>
                <a:cubicBezTo>
                  <a:pt x="1137" y="1959"/>
                  <a:pt x="1136" y="1957"/>
                  <a:pt x="1135" y="1959"/>
                </a:cubicBezTo>
                <a:cubicBezTo>
                  <a:pt x="1134" y="1958"/>
                  <a:pt x="1132" y="1958"/>
                  <a:pt x="1130" y="1958"/>
                </a:cubicBezTo>
                <a:cubicBezTo>
                  <a:pt x="1129" y="1958"/>
                  <a:pt x="1127" y="1958"/>
                  <a:pt x="1126" y="1958"/>
                </a:cubicBezTo>
                <a:cubicBezTo>
                  <a:pt x="1124" y="1958"/>
                  <a:pt x="1122" y="1957"/>
                  <a:pt x="1120" y="1957"/>
                </a:cubicBezTo>
                <a:cubicBezTo>
                  <a:pt x="1118" y="1957"/>
                  <a:pt x="1116" y="1958"/>
                  <a:pt x="1114" y="1956"/>
                </a:cubicBezTo>
                <a:cubicBezTo>
                  <a:pt x="1114" y="1956"/>
                  <a:pt x="1113" y="1956"/>
                  <a:pt x="1113" y="1956"/>
                </a:cubicBezTo>
                <a:cubicBezTo>
                  <a:pt x="1107" y="1957"/>
                  <a:pt x="1102" y="1956"/>
                  <a:pt x="1097" y="1955"/>
                </a:cubicBezTo>
                <a:cubicBezTo>
                  <a:pt x="1091" y="1954"/>
                  <a:pt x="1085" y="1955"/>
                  <a:pt x="1080" y="1954"/>
                </a:cubicBezTo>
                <a:cubicBezTo>
                  <a:pt x="1077" y="1954"/>
                  <a:pt x="1075" y="1954"/>
                  <a:pt x="1072" y="1953"/>
                </a:cubicBezTo>
                <a:cubicBezTo>
                  <a:pt x="1070" y="1953"/>
                  <a:pt x="1068" y="1954"/>
                  <a:pt x="1065" y="1953"/>
                </a:cubicBezTo>
                <a:cubicBezTo>
                  <a:pt x="1064" y="1952"/>
                  <a:pt x="1063" y="1953"/>
                  <a:pt x="1062" y="1953"/>
                </a:cubicBezTo>
                <a:cubicBezTo>
                  <a:pt x="1060" y="1953"/>
                  <a:pt x="1059" y="1952"/>
                  <a:pt x="1057" y="1953"/>
                </a:cubicBezTo>
                <a:cubicBezTo>
                  <a:pt x="1056" y="1953"/>
                  <a:pt x="1055" y="1952"/>
                  <a:pt x="1053" y="1952"/>
                </a:cubicBezTo>
                <a:cubicBezTo>
                  <a:pt x="1052" y="1952"/>
                  <a:pt x="1050" y="1952"/>
                  <a:pt x="1049" y="1952"/>
                </a:cubicBezTo>
                <a:cubicBezTo>
                  <a:pt x="1046" y="1952"/>
                  <a:pt x="1043" y="1953"/>
                  <a:pt x="1041" y="1951"/>
                </a:cubicBezTo>
                <a:cubicBezTo>
                  <a:pt x="1040" y="1950"/>
                  <a:pt x="1039" y="1951"/>
                  <a:pt x="1038" y="1951"/>
                </a:cubicBezTo>
                <a:cubicBezTo>
                  <a:pt x="1037" y="1951"/>
                  <a:pt x="1036" y="1952"/>
                  <a:pt x="1035" y="1951"/>
                </a:cubicBezTo>
                <a:cubicBezTo>
                  <a:pt x="1031" y="1950"/>
                  <a:pt x="1027" y="1950"/>
                  <a:pt x="1024" y="1951"/>
                </a:cubicBezTo>
                <a:cubicBezTo>
                  <a:pt x="1022" y="1950"/>
                  <a:pt x="1021" y="1951"/>
                  <a:pt x="1019" y="1951"/>
                </a:cubicBezTo>
                <a:cubicBezTo>
                  <a:pt x="1018" y="1951"/>
                  <a:pt x="1016" y="1950"/>
                  <a:pt x="1014" y="1950"/>
                </a:cubicBezTo>
                <a:cubicBezTo>
                  <a:pt x="1013" y="1951"/>
                  <a:pt x="1011" y="1950"/>
                  <a:pt x="1009" y="1950"/>
                </a:cubicBezTo>
                <a:cubicBezTo>
                  <a:pt x="1006" y="1949"/>
                  <a:pt x="1003" y="1949"/>
                  <a:pt x="1000" y="1950"/>
                </a:cubicBezTo>
                <a:cubicBezTo>
                  <a:pt x="997" y="1950"/>
                  <a:pt x="996" y="1947"/>
                  <a:pt x="993" y="1947"/>
                </a:cubicBezTo>
                <a:cubicBezTo>
                  <a:pt x="993" y="1945"/>
                  <a:pt x="993" y="1946"/>
                  <a:pt x="992" y="1947"/>
                </a:cubicBezTo>
                <a:cubicBezTo>
                  <a:pt x="991" y="1947"/>
                  <a:pt x="991" y="1948"/>
                  <a:pt x="992" y="1948"/>
                </a:cubicBezTo>
                <a:cubicBezTo>
                  <a:pt x="995" y="1949"/>
                  <a:pt x="992" y="1950"/>
                  <a:pt x="992" y="1950"/>
                </a:cubicBezTo>
                <a:cubicBezTo>
                  <a:pt x="990" y="1951"/>
                  <a:pt x="988" y="1951"/>
                  <a:pt x="987" y="1950"/>
                </a:cubicBezTo>
                <a:cubicBezTo>
                  <a:pt x="986" y="1949"/>
                  <a:pt x="985" y="1948"/>
                  <a:pt x="984" y="1950"/>
                </a:cubicBezTo>
                <a:cubicBezTo>
                  <a:pt x="983" y="1951"/>
                  <a:pt x="983" y="1951"/>
                  <a:pt x="982" y="1950"/>
                </a:cubicBezTo>
                <a:cubicBezTo>
                  <a:pt x="981" y="1950"/>
                  <a:pt x="979" y="1949"/>
                  <a:pt x="979" y="1950"/>
                </a:cubicBezTo>
                <a:cubicBezTo>
                  <a:pt x="977" y="1951"/>
                  <a:pt x="974" y="1950"/>
                  <a:pt x="972" y="1950"/>
                </a:cubicBezTo>
                <a:cubicBezTo>
                  <a:pt x="969" y="1951"/>
                  <a:pt x="966" y="1951"/>
                  <a:pt x="963" y="1951"/>
                </a:cubicBezTo>
                <a:cubicBezTo>
                  <a:pt x="960" y="1952"/>
                  <a:pt x="957" y="1952"/>
                  <a:pt x="953" y="1951"/>
                </a:cubicBezTo>
                <a:cubicBezTo>
                  <a:pt x="952" y="1951"/>
                  <a:pt x="952" y="1954"/>
                  <a:pt x="950" y="1952"/>
                </a:cubicBezTo>
                <a:cubicBezTo>
                  <a:pt x="949" y="1950"/>
                  <a:pt x="948" y="1953"/>
                  <a:pt x="947" y="1952"/>
                </a:cubicBezTo>
                <a:cubicBezTo>
                  <a:pt x="945" y="1952"/>
                  <a:pt x="943" y="1953"/>
                  <a:pt x="942" y="1951"/>
                </a:cubicBezTo>
                <a:cubicBezTo>
                  <a:pt x="942" y="1951"/>
                  <a:pt x="941" y="1951"/>
                  <a:pt x="941" y="1951"/>
                </a:cubicBezTo>
                <a:cubicBezTo>
                  <a:pt x="941" y="1952"/>
                  <a:pt x="941" y="1952"/>
                  <a:pt x="940" y="1952"/>
                </a:cubicBezTo>
                <a:cubicBezTo>
                  <a:pt x="938" y="1952"/>
                  <a:pt x="936" y="1952"/>
                  <a:pt x="934" y="1953"/>
                </a:cubicBezTo>
                <a:cubicBezTo>
                  <a:pt x="933" y="1954"/>
                  <a:pt x="932" y="1954"/>
                  <a:pt x="932" y="1953"/>
                </a:cubicBezTo>
                <a:cubicBezTo>
                  <a:pt x="931" y="1953"/>
                  <a:pt x="930" y="1952"/>
                  <a:pt x="929" y="1952"/>
                </a:cubicBezTo>
                <a:cubicBezTo>
                  <a:pt x="928" y="1951"/>
                  <a:pt x="928" y="1952"/>
                  <a:pt x="927" y="1952"/>
                </a:cubicBezTo>
                <a:cubicBezTo>
                  <a:pt x="926" y="1952"/>
                  <a:pt x="925" y="1951"/>
                  <a:pt x="924" y="1951"/>
                </a:cubicBezTo>
                <a:cubicBezTo>
                  <a:pt x="922" y="1951"/>
                  <a:pt x="924" y="1953"/>
                  <a:pt x="924" y="1953"/>
                </a:cubicBezTo>
                <a:cubicBezTo>
                  <a:pt x="924" y="1953"/>
                  <a:pt x="924" y="1953"/>
                  <a:pt x="924" y="1953"/>
                </a:cubicBezTo>
                <a:cubicBezTo>
                  <a:pt x="921" y="1953"/>
                  <a:pt x="918" y="1954"/>
                  <a:pt x="915" y="1954"/>
                </a:cubicBezTo>
                <a:cubicBezTo>
                  <a:pt x="914" y="1954"/>
                  <a:pt x="913" y="1955"/>
                  <a:pt x="912" y="1955"/>
                </a:cubicBezTo>
                <a:cubicBezTo>
                  <a:pt x="910" y="1955"/>
                  <a:pt x="910" y="1955"/>
                  <a:pt x="909" y="1953"/>
                </a:cubicBezTo>
                <a:cubicBezTo>
                  <a:pt x="909" y="1953"/>
                  <a:pt x="909" y="1952"/>
                  <a:pt x="909" y="1952"/>
                </a:cubicBezTo>
                <a:cubicBezTo>
                  <a:pt x="907" y="1953"/>
                  <a:pt x="906" y="1951"/>
                  <a:pt x="904" y="1952"/>
                </a:cubicBezTo>
                <a:cubicBezTo>
                  <a:pt x="901" y="1954"/>
                  <a:pt x="899" y="1953"/>
                  <a:pt x="896" y="1953"/>
                </a:cubicBezTo>
                <a:cubicBezTo>
                  <a:pt x="896" y="1953"/>
                  <a:pt x="896" y="1953"/>
                  <a:pt x="896" y="1953"/>
                </a:cubicBezTo>
                <a:cubicBezTo>
                  <a:pt x="896" y="1952"/>
                  <a:pt x="897" y="1951"/>
                  <a:pt x="896" y="1951"/>
                </a:cubicBezTo>
                <a:cubicBezTo>
                  <a:pt x="895" y="1950"/>
                  <a:pt x="894" y="1950"/>
                  <a:pt x="894" y="1951"/>
                </a:cubicBezTo>
                <a:cubicBezTo>
                  <a:pt x="893" y="1951"/>
                  <a:pt x="891" y="1952"/>
                  <a:pt x="894" y="1952"/>
                </a:cubicBezTo>
                <a:cubicBezTo>
                  <a:pt x="894" y="1953"/>
                  <a:pt x="893" y="1954"/>
                  <a:pt x="893" y="1954"/>
                </a:cubicBezTo>
                <a:cubicBezTo>
                  <a:pt x="894" y="1954"/>
                  <a:pt x="894" y="1954"/>
                  <a:pt x="895" y="1955"/>
                </a:cubicBezTo>
                <a:cubicBezTo>
                  <a:pt x="895" y="1955"/>
                  <a:pt x="895" y="1955"/>
                  <a:pt x="895" y="1955"/>
                </a:cubicBezTo>
                <a:cubicBezTo>
                  <a:pt x="894" y="1956"/>
                  <a:pt x="892" y="1956"/>
                  <a:pt x="891" y="1956"/>
                </a:cubicBezTo>
                <a:cubicBezTo>
                  <a:pt x="889" y="1957"/>
                  <a:pt x="887" y="1957"/>
                  <a:pt x="884" y="1957"/>
                </a:cubicBezTo>
                <a:cubicBezTo>
                  <a:pt x="882" y="1957"/>
                  <a:pt x="880" y="1957"/>
                  <a:pt x="878" y="1957"/>
                </a:cubicBezTo>
                <a:cubicBezTo>
                  <a:pt x="876" y="1957"/>
                  <a:pt x="875" y="1957"/>
                  <a:pt x="874" y="1957"/>
                </a:cubicBezTo>
                <a:cubicBezTo>
                  <a:pt x="873" y="1957"/>
                  <a:pt x="872" y="1957"/>
                  <a:pt x="871" y="1957"/>
                </a:cubicBezTo>
                <a:cubicBezTo>
                  <a:pt x="872" y="1956"/>
                  <a:pt x="873" y="1957"/>
                  <a:pt x="874" y="1956"/>
                </a:cubicBezTo>
                <a:cubicBezTo>
                  <a:pt x="874" y="1956"/>
                  <a:pt x="875" y="1956"/>
                  <a:pt x="875" y="1956"/>
                </a:cubicBezTo>
                <a:cubicBezTo>
                  <a:pt x="875" y="1956"/>
                  <a:pt x="874" y="1955"/>
                  <a:pt x="874" y="1955"/>
                </a:cubicBezTo>
                <a:cubicBezTo>
                  <a:pt x="874" y="1955"/>
                  <a:pt x="872" y="1956"/>
                  <a:pt x="873" y="1955"/>
                </a:cubicBezTo>
                <a:cubicBezTo>
                  <a:pt x="873" y="1954"/>
                  <a:pt x="874" y="1953"/>
                  <a:pt x="875" y="1954"/>
                </a:cubicBezTo>
                <a:cubicBezTo>
                  <a:pt x="876" y="1955"/>
                  <a:pt x="876" y="1954"/>
                  <a:pt x="877" y="1953"/>
                </a:cubicBezTo>
                <a:cubicBezTo>
                  <a:pt x="877" y="1953"/>
                  <a:pt x="877" y="1953"/>
                  <a:pt x="877" y="1953"/>
                </a:cubicBezTo>
                <a:cubicBezTo>
                  <a:pt x="877" y="1952"/>
                  <a:pt x="873" y="1952"/>
                  <a:pt x="873" y="1952"/>
                </a:cubicBezTo>
                <a:cubicBezTo>
                  <a:pt x="872" y="1953"/>
                  <a:pt x="870" y="1953"/>
                  <a:pt x="869" y="1953"/>
                </a:cubicBezTo>
                <a:cubicBezTo>
                  <a:pt x="868" y="1954"/>
                  <a:pt x="870" y="1954"/>
                  <a:pt x="869" y="1955"/>
                </a:cubicBezTo>
                <a:cubicBezTo>
                  <a:pt x="869" y="1956"/>
                  <a:pt x="869" y="1955"/>
                  <a:pt x="867" y="1954"/>
                </a:cubicBezTo>
                <a:cubicBezTo>
                  <a:pt x="867" y="1953"/>
                  <a:pt x="865" y="1952"/>
                  <a:pt x="864" y="1953"/>
                </a:cubicBezTo>
                <a:cubicBezTo>
                  <a:pt x="863" y="1953"/>
                  <a:pt x="863" y="1954"/>
                  <a:pt x="862" y="1953"/>
                </a:cubicBezTo>
                <a:cubicBezTo>
                  <a:pt x="861" y="1953"/>
                  <a:pt x="860" y="1953"/>
                  <a:pt x="859" y="1953"/>
                </a:cubicBezTo>
                <a:cubicBezTo>
                  <a:pt x="859" y="1953"/>
                  <a:pt x="858" y="1953"/>
                  <a:pt x="858" y="1953"/>
                </a:cubicBezTo>
                <a:cubicBezTo>
                  <a:pt x="858" y="1952"/>
                  <a:pt x="859" y="1952"/>
                  <a:pt x="859" y="1951"/>
                </a:cubicBezTo>
                <a:cubicBezTo>
                  <a:pt x="861" y="1951"/>
                  <a:pt x="864" y="1952"/>
                  <a:pt x="866" y="1951"/>
                </a:cubicBezTo>
                <a:cubicBezTo>
                  <a:pt x="868" y="1950"/>
                  <a:pt x="871" y="1952"/>
                  <a:pt x="873" y="1950"/>
                </a:cubicBezTo>
                <a:cubicBezTo>
                  <a:pt x="874" y="1951"/>
                  <a:pt x="875" y="1949"/>
                  <a:pt x="877" y="1949"/>
                </a:cubicBezTo>
                <a:cubicBezTo>
                  <a:pt x="878" y="1950"/>
                  <a:pt x="879" y="1950"/>
                  <a:pt x="881" y="1949"/>
                </a:cubicBezTo>
                <a:cubicBezTo>
                  <a:pt x="882" y="1949"/>
                  <a:pt x="884" y="1950"/>
                  <a:pt x="885" y="1949"/>
                </a:cubicBezTo>
                <a:cubicBezTo>
                  <a:pt x="887" y="1948"/>
                  <a:pt x="889" y="1949"/>
                  <a:pt x="890" y="1950"/>
                </a:cubicBezTo>
                <a:cubicBezTo>
                  <a:pt x="891" y="1950"/>
                  <a:pt x="892" y="1951"/>
                  <a:pt x="891" y="1949"/>
                </a:cubicBezTo>
                <a:cubicBezTo>
                  <a:pt x="892" y="1949"/>
                  <a:pt x="892" y="1950"/>
                  <a:pt x="893" y="1949"/>
                </a:cubicBezTo>
                <a:cubicBezTo>
                  <a:pt x="896" y="1948"/>
                  <a:pt x="900" y="1948"/>
                  <a:pt x="903" y="1947"/>
                </a:cubicBezTo>
                <a:cubicBezTo>
                  <a:pt x="906" y="1946"/>
                  <a:pt x="909" y="1944"/>
                  <a:pt x="912" y="1945"/>
                </a:cubicBezTo>
                <a:cubicBezTo>
                  <a:pt x="912" y="1945"/>
                  <a:pt x="913" y="1944"/>
                  <a:pt x="913" y="1943"/>
                </a:cubicBezTo>
                <a:cubicBezTo>
                  <a:pt x="912" y="1943"/>
                  <a:pt x="912" y="1942"/>
                  <a:pt x="912" y="1942"/>
                </a:cubicBezTo>
                <a:cubicBezTo>
                  <a:pt x="910" y="1942"/>
                  <a:pt x="908" y="1941"/>
                  <a:pt x="906" y="1943"/>
                </a:cubicBezTo>
                <a:cubicBezTo>
                  <a:pt x="906" y="1943"/>
                  <a:pt x="905" y="1942"/>
                  <a:pt x="905" y="1942"/>
                </a:cubicBezTo>
                <a:cubicBezTo>
                  <a:pt x="905" y="1942"/>
                  <a:pt x="905" y="1941"/>
                  <a:pt x="906" y="1941"/>
                </a:cubicBezTo>
                <a:cubicBezTo>
                  <a:pt x="906" y="1941"/>
                  <a:pt x="907" y="1941"/>
                  <a:pt x="908" y="1941"/>
                </a:cubicBezTo>
                <a:cubicBezTo>
                  <a:pt x="909" y="1941"/>
                  <a:pt x="909" y="1940"/>
                  <a:pt x="908" y="1939"/>
                </a:cubicBezTo>
                <a:cubicBezTo>
                  <a:pt x="908" y="1939"/>
                  <a:pt x="908" y="1939"/>
                  <a:pt x="908" y="1938"/>
                </a:cubicBezTo>
                <a:cubicBezTo>
                  <a:pt x="909" y="1936"/>
                  <a:pt x="909" y="1936"/>
                  <a:pt x="907" y="1935"/>
                </a:cubicBezTo>
                <a:cubicBezTo>
                  <a:pt x="906" y="1935"/>
                  <a:pt x="905" y="1935"/>
                  <a:pt x="905" y="1935"/>
                </a:cubicBezTo>
                <a:cubicBezTo>
                  <a:pt x="904" y="1934"/>
                  <a:pt x="903" y="1934"/>
                  <a:pt x="902" y="1935"/>
                </a:cubicBezTo>
                <a:cubicBezTo>
                  <a:pt x="902" y="1935"/>
                  <a:pt x="902" y="1936"/>
                  <a:pt x="902" y="1937"/>
                </a:cubicBezTo>
                <a:cubicBezTo>
                  <a:pt x="902" y="1938"/>
                  <a:pt x="902" y="1938"/>
                  <a:pt x="903" y="1938"/>
                </a:cubicBezTo>
                <a:cubicBezTo>
                  <a:pt x="904" y="1938"/>
                  <a:pt x="904" y="1939"/>
                  <a:pt x="904" y="1939"/>
                </a:cubicBezTo>
                <a:cubicBezTo>
                  <a:pt x="904" y="1939"/>
                  <a:pt x="903" y="1940"/>
                  <a:pt x="903" y="1940"/>
                </a:cubicBezTo>
                <a:cubicBezTo>
                  <a:pt x="900" y="1940"/>
                  <a:pt x="902" y="1941"/>
                  <a:pt x="902" y="1942"/>
                </a:cubicBezTo>
                <a:cubicBezTo>
                  <a:pt x="902" y="1943"/>
                  <a:pt x="902" y="1944"/>
                  <a:pt x="901" y="1945"/>
                </a:cubicBezTo>
                <a:cubicBezTo>
                  <a:pt x="901" y="1946"/>
                  <a:pt x="900" y="1946"/>
                  <a:pt x="899" y="1946"/>
                </a:cubicBezTo>
                <a:cubicBezTo>
                  <a:pt x="898" y="1946"/>
                  <a:pt x="897" y="1946"/>
                  <a:pt x="896" y="1946"/>
                </a:cubicBezTo>
                <a:cubicBezTo>
                  <a:pt x="894" y="1946"/>
                  <a:pt x="892" y="1945"/>
                  <a:pt x="889" y="1947"/>
                </a:cubicBezTo>
                <a:cubicBezTo>
                  <a:pt x="889" y="1947"/>
                  <a:pt x="888" y="1947"/>
                  <a:pt x="888" y="1946"/>
                </a:cubicBezTo>
                <a:cubicBezTo>
                  <a:pt x="887" y="1946"/>
                  <a:pt x="887" y="1945"/>
                  <a:pt x="888" y="1944"/>
                </a:cubicBezTo>
                <a:cubicBezTo>
                  <a:pt x="889" y="1943"/>
                  <a:pt x="890" y="1941"/>
                  <a:pt x="892" y="1942"/>
                </a:cubicBezTo>
                <a:cubicBezTo>
                  <a:pt x="892" y="1942"/>
                  <a:pt x="892" y="1942"/>
                  <a:pt x="893" y="1942"/>
                </a:cubicBezTo>
                <a:cubicBezTo>
                  <a:pt x="893" y="1942"/>
                  <a:pt x="894" y="1942"/>
                  <a:pt x="895" y="1942"/>
                </a:cubicBezTo>
                <a:cubicBezTo>
                  <a:pt x="895" y="1943"/>
                  <a:pt x="894" y="1943"/>
                  <a:pt x="895" y="1943"/>
                </a:cubicBezTo>
                <a:cubicBezTo>
                  <a:pt x="895" y="1944"/>
                  <a:pt x="897" y="1944"/>
                  <a:pt x="897" y="1943"/>
                </a:cubicBezTo>
                <a:cubicBezTo>
                  <a:pt x="898" y="1942"/>
                  <a:pt x="898" y="1942"/>
                  <a:pt x="898" y="1941"/>
                </a:cubicBezTo>
                <a:cubicBezTo>
                  <a:pt x="898" y="1941"/>
                  <a:pt x="897" y="1941"/>
                  <a:pt x="897" y="1941"/>
                </a:cubicBezTo>
                <a:cubicBezTo>
                  <a:pt x="893" y="1941"/>
                  <a:pt x="890" y="1941"/>
                  <a:pt x="886" y="1941"/>
                </a:cubicBezTo>
                <a:cubicBezTo>
                  <a:pt x="886" y="1941"/>
                  <a:pt x="885" y="1941"/>
                  <a:pt x="884" y="1941"/>
                </a:cubicBezTo>
                <a:cubicBezTo>
                  <a:pt x="883" y="1941"/>
                  <a:pt x="883" y="1941"/>
                  <a:pt x="883" y="1940"/>
                </a:cubicBezTo>
                <a:cubicBezTo>
                  <a:pt x="883" y="1940"/>
                  <a:pt x="883" y="1940"/>
                  <a:pt x="884" y="1940"/>
                </a:cubicBezTo>
                <a:cubicBezTo>
                  <a:pt x="885" y="1940"/>
                  <a:pt x="886" y="1940"/>
                  <a:pt x="887" y="1940"/>
                </a:cubicBezTo>
                <a:cubicBezTo>
                  <a:pt x="888" y="1940"/>
                  <a:pt x="889" y="1939"/>
                  <a:pt x="890" y="1939"/>
                </a:cubicBezTo>
                <a:cubicBezTo>
                  <a:pt x="892" y="1939"/>
                  <a:pt x="891" y="1938"/>
                  <a:pt x="891" y="1938"/>
                </a:cubicBezTo>
                <a:cubicBezTo>
                  <a:pt x="889" y="1936"/>
                  <a:pt x="888" y="1936"/>
                  <a:pt x="885" y="1936"/>
                </a:cubicBezTo>
                <a:cubicBezTo>
                  <a:pt x="884" y="1936"/>
                  <a:pt x="883" y="1936"/>
                  <a:pt x="883" y="1936"/>
                </a:cubicBezTo>
                <a:cubicBezTo>
                  <a:pt x="882" y="1936"/>
                  <a:pt x="882" y="1936"/>
                  <a:pt x="882" y="1937"/>
                </a:cubicBezTo>
                <a:cubicBezTo>
                  <a:pt x="882" y="1937"/>
                  <a:pt x="882" y="1937"/>
                  <a:pt x="883" y="1937"/>
                </a:cubicBezTo>
                <a:cubicBezTo>
                  <a:pt x="883" y="1937"/>
                  <a:pt x="883" y="1937"/>
                  <a:pt x="883" y="1937"/>
                </a:cubicBezTo>
                <a:cubicBezTo>
                  <a:pt x="884" y="1937"/>
                  <a:pt x="884" y="1937"/>
                  <a:pt x="885" y="1938"/>
                </a:cubicBezTo>
                <a:cubicBezTo>
                  <a:pt x="884" y="1938"/>
                  <a:pt x="884" y="1939"/>
                  <a:pt x="883" y="1939"/>
                </a:cubicBezTo>
                <a:cubicBezTo>
                  <a:pt x="881" y="1938"/>
                  <a:pt x="880" y="1940"/>
                  <a:pt x="878" y="1940"/>
                </a:cubicBezTo>
                <a:cubicBezTo>
                  <a:pt x="878" y="1940"/>
                  <a:pt x="877" y="1940"/>
                  <a:pt x="877" y="1940"/>
                </a:cubicBezTo>
                <a:cubicBezTo>
                  <a:pt x="876" y="1940"/>
                  <a:pt x="875" y="1943"/>
                  <a:pt x="873" y="1941"/>
                </a:cubicBezTo>
                <a:cubicBezTo>
                  <a:pt x="873" y="1941"/>
                  <a:pt x="871" y="1942"/>
                  <a:pt x="870" y="1942"/>
                </a:cubicBezTo>
                <a:cubicBezTo>
                  <a:pt x="869" y="1942"/>
                  <a:pt x="868" y="1943"/>
                  <a:pt x="868" y="1943"/>
                </a:cubicBezTo>
                <a:cubicBezTo>
                  <a:pt x="868" y="1942"/>
                  <a:pt x="868" y="1942"/>
                  <a:pt x="868" y="1941"/>
                </a:cubicBezTo>
                <a:cubicBezTo>
                  <a:pt x="868" y="1941"/>
                  <a:pt x="868" y="1941"/>
                  <a:pt x="868" y="1941"/>
                </a:cubicBezTo>
                <a:cubicBezTo>
                  <a:pt x="866" y="1941"/>
                  <a:pt x="865" y="1941"/>
                  <a:pt x="863" y="1941"/>
                </a:cubicBezTo>
                <a:cubicBezTo>
                  <a:pt x="863" y="1941"/>
                  <a:pt x="863" y="1941"/>
                  <a:pt x="863" y="1941"/>
                </a:cubicBezTo>
                <a:cubicBezTo>
                  <a:pt x="863" y="1942"/>
                  <a:pt x="863" y="1942"/>
                  <a:pt x="863" y="1942"/>
                </a:cubicBezTo>
                <a:cubicBezTo>
                  <a:pt x="864" y="1942"/>
                  <a:pt x="865" y="1944"/>
                  <a:pt x="865" y="1944"/>
                </a:cubicBezTo>
                <a:cubicBezTo>
                  <a:pt x="868" y="1944"/>
                  <a:pt x="870" y="1944"/>
                  <a:pt x="872" y="1943"/>
                </a:cubicBezTo>
                <a:cubicBezTo>
                  <a:pt x="872" y="1943"/>
                  <a:pt x="873" y="1943"/>
                  <a:pt x="873" y="1943"/>
                </a:cubicBezTo>
                <a:cubicBezTo>
                  <a:pt x="874" y="1943"/>
                  <a:pt x="875" y="1942"/>
                  <a:pt x="876" y="1944"/>
                </a:cubicBezTo>
                <a:cubicBezTo>
                  <a:pt x="876" y="1944"/>
                  <a:pt x="876" y="1944"/>
                  <a:pt x="876" y="1944"/>
                </a:cubicBezTo>
                <a:cubicBezTo>
                  <a:pt x="876" y="1945"/>
                  <a:pt x="874" y="1944"/>
                  <a:pt x="874" y="1945"/>
                </a:cubicBezTo>
                <a:cubicBezTo>
                  <a:pt x="873" y="1945"/>
                  <a:pt x="873" y="1945"/>
                  <a:pt x="873" y="1945"/>
                </a:cubicBezTo>
                <a:cubicBezTo>
                  <a:pt x="872" y="1945"/>
                  <a:pt x="871" y="1945"/>
                  <a:pt x="869" y="1945"/>
                </a:cubicBezTo>
                <a:cubicBezTo>
                  <a:pt x="870" y="1946"/>
                  <a:pt x="872" y="1945"/>
                  <a:pt x="873" y="1946"/>
                </a:cubicBezTo>
                <a:cubicBezTo>
                  <a:pt x="873" y="1946"/>
                  <a:pt x="874" y="1946"/>
                  <a:pt x="874" y="1946"/>
                </a:cubicBezTo>
                <a:cubicBezTo>
                  <a:pt x="875" y="1946"/>
                  <a:pt x="875" y="1946"/>
                  <a:pt x="875" y="1947"/>
                </a:cubicBezTo>
                <a:cubicBezTo>
                  <a:pt x="875" y="1947"/>
                  <a:pt x="875" y="1948"/>
                  <a:pt x="874" y="1948"/>
                </a:cubicBezTo>
                <a:cubicBezTo>
                  <a:pt x="872" y="1948"/>
                  <a:pt x="870" y="1948"/>
                  <a:pt x="868" y="1949"/>
                </a:cubicBezTo>
                <a:cubicBezTo>
                  <a:pt x="866" y="1950"/>
                  <a:pt x="864" y="1950"/>
                  <a:pt x="863" y="1949"/>
                </a:cubicBezTo>
                <a:cubicBezTo>
                  <a:pt x="862" y="1948"/>
                  <a:pt x="861" y="1949"/>
                  <a:pt x="860" y="1950"/>
                </a:cubicBezTo>
                <a:cubicBezTo>
                  <a:pt x="859" y="1950"/>
                  <a:pt x="859" y="1951"/>
                  <a:pt x="859" y="1949"/>
                </a:cubicBezTo>
                <a:cubicBezTo>
                  <a:pt x="859" y="1948"/>
                  <a:pt x="859" y="1948"/>
                  <a:pt x="857" y="1948"/>
                </a:cubicBezTo>
                <a:cubicBezTo>
                  <a:pt x="854" y="1949"/>
                  <a:pt x="851" y="1949"/>
                  <a:pt x="848" y="1949"/>
                </a:cubicBezTo>
                <a:cubicBezTo>
                  <a:pt x="846" y="1948"/>
                  <a:pt x="846" y="1949"/>
                  <a:pt x="846" y="1951"/>
                </a:cubicBezTo>
                <a:cubicBezTo>
                  <a:pt x="846" y="1952"/>
                  <a:pt x="847" y="1953"/>
                  <a:pt x="848" y="1952"/>
                </a:cubicBezTo>
                <a:cubicBezTo>
                  <a:pt x="850" y="1952"/>
                  <a:pt x="853" y="1953"/>
                  <a:pt x="853" y="1950"/>
                </a:cubicBezTo>
                <a:cubicBezTo>
                  <a:pt x="853" y="1950"/>
                  <a:pt x="854" y="1950"/>
                  <a:pt x="854" y="1950"/>
                </a:cubicBezTo>
                <a:cubicBezTo>
                  <a:pt x="855" y="1949"/>
                  <a:pt x="855" y="1952"/>
                  <a:pt x="856" y="1952"/>
                </a:cubicBezTo>
                <a:cubicBezTo>
                  <a:pt x="857" y="1952"/>
                  <a:pt x="857" y="1953"/>
                  <a:pt x="857" y="1953"/>
                </a:cubicBezTo>
                <a:cubicBezTo>
                  <a:pt x="856" y="1954"/>
                  <a:pt x="855" y="1954"/>
                  <a:pt x="857" y="1954"/>
                </a:cubicBezTo>
                <a:cubicBezTo>
                  <a:pt x="857" y="1954"/>
                  <a:pt x="858" y="1954"/>
                  <a:pt x="858" y="1954"/>
                </a:cubicBezTo>
                <a:cubicBezTo>
                  <a:pt x="861" y="1954"/>
                  <a:pt x="861" y="1957"/>
                  <a:pt x="862" y="1958"/>
                </a:cubicBezTo>
                <a:cubicBezTo>
                  <a:pt x="862" y="1958"/>
                  <a:pt x="862" y="1958"/>
                  <a:pt x="861" y="1959"/>
                </a:cubicBezTo>
                <a:cubicBezTo>
                  <a:pt x="860" y="1958"/>
                  <a:pt x="859" y="1960"/>
                  <a:pt x="858" y="1959"/>
                </a:cubicBezTo>
                <a:cubicBezTo>
                  <a:pt x="856" y="1958"/>
                  <a:pt x="855" y="1959"/>
                  <a:pt x="853" y="1959"/>
                </a:cubicBezTo>
                <a:cubicBezTo>
                  <a:pt x="851" y="1959"/>
                  <a:pt x="850" y="1959"/>
                  <a:pt x="848" y="1959"/>
                </a:cubicBezTo>
                <a:cubicBezTo>
                  <a:pt x="846" y="1959"/>
                  <a:pt x="844" y="1959"/>
                  <a:pt x="842" y="1959"/>
                </a:cubicBezTo>
                <a:cubicBezTo>
                  <a:pt x="842" y="1959"/>
                  <a:pt x="841" y="1959"/>
                  <a:pt x="841" y="1959"/>
                </a:cubicBezTo>
                <a:cubicBezTo>
                  <a:pt x="840" y="1960"/>
                  <a:pt x="840" y="1960"/>
                  <a:pt x="840" y="1959"/>
                </a:cubicBezTo>
                <a:cubicBezTo>
                  <a:pt x="840" y="1959"/>
                  <a:pt x="840" y="1958"/>
                  <a:pt x="840" y="1958"/>
                </a:cubicBezTo>
                <a:cubicBezTo>
                  <a:pt x="841" y="1958"/>
                  <a:pt x="842" y="1958"/>
                  <a:pt x="843" y="1958"/>
                </a:cubicBezTo>
                <a:cubicBezTo>
                  <a:pt x="843" y="1958"/>
                  <a:pt x="843" y="1957"/>
                  <a:pt x="843" y="1957"/>
                </a:cubicBezTo>
                <a:cubicBezTo>
                  <a:pt x="842" y="1956"/>
                  <a:pt x="844" y="1955"/>
                  <a:pt x="844" y="1954"/>
                </a:cubicBezTo>
                <a:cubicBezTo>
                  <a:pt x="843" y="1953"/>
                  <a:pt x="844" y="1952"/>
                  <a:pt x="844" y="1951"/>
                </a:cubicBezTo>
                <a:cubicBezTo>
                  <a:pt x="842" y="1952"/>
                  <a:pt x="842" y="1950"/>
                  <a:pt x="841" y="1950"/>
                </a:cubicBezTo>
                <a:cubicBezTo>
                  <a:pt x="840" y="1950"/>
                  <a:pt x="839" y="1950"/>
                  <a:pt x="838" y="1951"/>
                </a:cubicBezTo>
                <a:cubicBezTo>
                  <a:pt x="838" y="1951"/>
                  <a:pt x="838" y="1951"/>
                  <a:pt x="838" y="1951"/>
                </a:cubicBezTo>
                <a:cubicBezTo>
                  <a:pt x="839" y="1952"/>
                  <a:pt x="840" y="1954"/>
                  <a:pt x="842" y="1953"/>
                </a:cubicBezTo>
                <a:cubicBezTo>
                  <a:pt x="841" y="1955"/>
                  <a:pt x="840" y="1955"/>
                  <a:pt x="839" y="1957"/>
                </a:cubicBezTo>
                <a:cubicBezTo>
                  <a:pt x="839" y="1960"/>
                  <a:pt x="838" y="1960"/>
                  <a:pt x="835" y="1960"/>
                </a:cubicBezTo>
                <a:cubicBezTo>
                  <a:pt x="834" y="1960"/>
                  <a:pt x="833" y="1960"/>
                  <a:pt x="831" y="1960"/>
                </a:cubicBezTo>
                <a:cubicBezTo>
                  <a:pt x="830" y="1960"/>
                  <a:pt x="831" y="1960"/>
                  <a:pt x="831" y="1959"/>
                </a:cubicBezTo>
                <a:cubicBezTo>
                  <a:pt x="830" y="1958"/>
                  <a:pt x="832" y="1956"/>
                  <a:pt x="830" y="1956"/>
                </a:cubicBezTo>
                <a:cubicBezTo>
                  <a:pt x="830" y="1956"/>
                  <a:pt x="829" y="1955"/>
                  <a:pt x="829" y="1955"/>
                </a:cubicBezTo>
                <a:cubicBezTo>
                  <a:pt x="828" y="1958"/>
                  <a:pt x="824" y="1956"/>
                  <a:pt x="823" y="1959"/>
                </a:cubicBezTo>
                <a:cubicBezTo>
                  <a:pt x="823" y="1960"/>
                  <a:pt x="822" y="1959"/>
                  <a:pt x="821" y="1958"/>
                </a:cubicBezTo>
                <a:cubicBezTo>
                  <a:pt x="820" y="1957"/>
                  <a:pt x="820" y="1956"/>
                  <a:pt x="820" y="1955"/>
                </a:cubicBezTo>
                <a:cubicBezTo>
                  <a:pt x="821" y="1954"/>
                  <a:pt x="822" y="1953"/>
                  <a:pt x="823" y="1953"/>
                </a:cubicBezTo>
                <a:cubicBezTo>
                  <a:pt x="826" y="1953"/>
                  <a:pt x="828" y="1953"/>
                  <a:pt x="830" y="1953"/>
                </a:cubicBezTo>
                <a:cubicBezTo>
                  <a:pt x="832" y="1953"/>
                  <a:pt x="832" y="1953"/>
                  <a:pt x="831" y="1952"/>
                </a:cubicBezTo>
                <a:cubicBezTo>
                  <a:pt x="830" y="1951"/>
                  <a:pt x="832" y="1950"/>
                  <a:pt x="832" y="1950"/>
                </a:cubicBezTo>
                <a:cubicBezTo>
                  <a:pt x="834" y="1949"/>
                  <a:pt x="834" y="1949"/>
                  <a:pt x="835" y="1947"/>
                </a:cubicBezTo>
                <a:cubicBezTo>
                  <a:pt x="836" y="1945"/>
                  <a:pt x="838" y="1946"/>
                  <a:pt x="839" y="1946"/>
                </a:cubicBezTo>
                <a:cubicBezTo>
                  <a:pt x="841" y="1946"/>
                  <a:pt x="841" y="1945"/>
                  <a:pt x="840" y="1944"/>
                </a:cubicBezTo>
                <a:cubicBezTo>
                  <a:pt x="839" y="1944"/>
                  <a:pt x="839" y="1943"/>
                  <a:pt x="839" y="1942"/>
                </a:cubicBezTo>
                <a:cubicBezTo>
                  <a:pt x="839" y="1941"/>
                  <a:pt x="839" y="1941"/>
                  <a:pt x="839" y="1941"/>
                </a:cubicBezTo>
                <a:cubicBezTo>
                  <a:pt x="840" y="1941"/>
                  <a:pt x="841" y="1941"/>
                  <a:pt x="840" y="1940"/>
                </a:cubicBezTo>
                <a:cubicBezTo>
                  <a:pt x="840" y="1940"/>
                  <a:pt x="841" y="1938"/>
                  <a:pt x="841" y="1938"/>
                </a:cubicBezTo>
                <a:cubicBezTo>
                  <a:pt x="843" y="1938"/>
                  <a:pt x="844" y="1938"/>
                  <a:pt x="844" y="1936"/>
                </a:cubicBezTo>
                <a:cubicBezTo>
                  <a:pt x="844" y="1934"/>
                  <a:pt x="845" y="1935"/>
                  <a:pt x="846" y="1935"/>
                </a:cubicBezTo>
                <a:cubicBezTo>
                  <a:pt x="848" y="1935"/>
                  <a:pt x="848" y="1935"/>
                  <a:pt x="847" y="1933"/>
                </a:cubicBezTo>
                <a:cubicBezTo>
                  <a:pt x="846" y="1931"/>
                  <a:pt x="846" y="1931"/>
                  <a:pt x="845" y="1933"/>
                </a:cubicBezTo>
                <a:cubicBezTo>
                  <a:pt x="844" y="1933"/>
                  <a:pt x="844" y="1933"/>
                  <a:pt x="844" y="1934"/>
                </a:cubicBezTo>
                <a:cubicBezTo>
                  <a:pt x="843" y="1934"/>
                  <a:pt x="842" y="1934"/>
                  <a:pt x="841" y="1934"/>
                </a:cubicBezTo>
                <a:cubicBezTo>
                  <a:pt x="841" y="1933"/>
                  <a:pt x="841" y="1932"/>
                  <a:pt x="841" y="1931"/>
                </a:cubicBezTo>
                <a:cubicBezTo>
                  <a:pt x="841" y="1931"/>
                  <a:pt x="842" y="1931"/>
                  <a:pt x="841" y="1930"/>
                </a:cubicBezTo>
                <a:cubicBezTo>
                  <a:pt x="840" y="1930"/>
                  <a:pt x="840" y="1930"/>
                  <a:pt x="839" y="1930"/>
                </a:cubicBezTo>
                <a:cubicBezTo>
                  <a:pt x="838" y="1930"/>
                  <a:pt x="837" y="1931"/>
                  <a:pt x="838" y="1932"/>
                </a:cubicBezTo>
                <a:cubicBezTo>
                  <a:pt x="838" y="1935"/>
                  <a:pt x="838" y="1935"/>
                  <a:pt x="836" y="1935"/>
                </a:cubicBezTo>
                <a:cubicBezTo>
                  <a:pt x="833" y="1935"/>
                  <a:pt x="830" y="1935"/>
                  <a:pt x="828" y="1935"/>
                </a:cubicBezTo>
                <a:cubicBezTo>
                  <a:pt x="825" y="1935"/>
                  <a:pt x="822" y="1936"/>
                  <a:pt x="820" y="1936"/>
                </a:cubicBezTo>
                <a:cubicBezTo>
                  <a:pt x="817" y="1936"/>
                  <a:pt x="815" y="1936"/>
                  <a:pt x="812" y="1936"/>
                </a:cubicBezTo>
                <a:cubicBezTo>
                  <a:pt x="810" y="1936"/>
                  <a:pt x="809" y="1937"/>
                  <a:pt x="807" y="1938"/>
                </a:cubicBezTo>
                <a:cubicBezTo>
                  <a:pt x="807" y="1938"/>
                  <a:pt x="807" y="1938"/>
                  <a:pt x="807" y="1938"/>
                </a:cubicBezTo>
                <a:cubicBezTo>
                  <a:pt x="806" y="1938"/>
                  <a:pt x="804" y="1937"/>
                  <a:pt x="803" y="1937"/>
                </a:cubicBezTo>
                <a:cubicBezTo>
                  <a:pt x="803" y="1937"/>
                  <a:pt x="803" y="1936"/>
                  <a:pt x="803" y="1936"/>
                </a:cubicBezTo>
                <a:cubicBezTo>
                  <a:pt x="803" y="1936"/>
                  <a:pt x="804" y="1936"/>
                  <a:pt x="804" y="1936"/>
                </a:cubicBezTo>
                <a:cubicBezTo>
                  <a:pt x="804" y="1935"/>
                  <a:pt x="803" y="1935"/>
                  <a:pt x="803" y="1935"/>
                </a:cubicBezTo>
                <a:cubicBezTo>
                  <a:pt x="803" y="1935"/>
                  <a:pt x="802" y="1935"/>
                  <a:pt x="802" y="1935"/>
                </a:cubicBezTo>
                <a:cubicBezTo>
                  <a:pt x="802" y="1935"/>
                  <a:pt x="801" y="1935"/>
                  <a:pt x="801" y="1935"/>
                </a:cubicBezTo>
                <a:cubicBezTo>
                  <a:pt x="801" y="1934"/>
                  <a:pt x="802" y="1934"/>
                  <a:pt x="802" y="1934"/>
                </a:cubicBezTo>
                <a:cubicBezTo>
                  <a:pt x="804" y="1934"/>
                  <a:pt x="805" y="1934"/>
                  <a:pt x="807" y="1934"/>
                </a:cubicBezTo>
                <a:cubicBezTo>
                  <a:pt x="807" y="1934"/>
                  <a:pt x="808" y="1933"/>
                  <a:pt x="808" y="1933"/>
                </a:cubicBezTo>
                <a:cubicBezTo>
                  <a:pt x="808" y="1932"/>
                  <a:pt x="807" y="1932"/>
                  <a:pt x="807" y="1932"/>
                </a:cubicBezTo>
                <a:cubicBezTo>
                  <a:pt x="807" y="1932"/>
                  <a:pt x="807" y="1932"/>
                  <a:pt x="807" y="1932"/>
                </a:cubicBezTo>
                <a:cubicBezTo>
                  <a:pt x="806" y="1933"/>
                  <a:pt x="804" y="1930"/>
                  <a:pt x="804" y="1933"/>
                </a:cubicBezTo>
                <a:cubicBezTo>
                  <a:pt x="802" y="1933"/>
                  <a:pt x="801" y="1933"/>
                  <a:pt x="799" y="1934"/>
                </a:cubicBezTo>
                <a:cubicBezTo>
                  <a:pt x="797" y="1934"/>
                  <a:pt x="795" y="1934"/>
                  <a:pt x="793" y="1934"/>
                </a:cubicBezTo>
                <a:cubicBezTo>
                  <a:pt x="792" y="1934"/>
                  <a:pt x="792" y="1934"/>
                  <a:pt x="792" y="1934"/>
                </a:cubicBezTo>
                <a:cubicBezTo>
                  <a:pt x="792" y="1933"/>
                  <a:pt x="792" y="1933"/>
                  <a:pt x="793" y="1933"/>
                </a:cubicBezTo>
                <a:cubicBezTo>
                  <a:pt x="793" y="1932"/>
                  <a:pt x="793" y="1932"/>
                  <a:pt x="793" y="1932"/>
                </a:cubicBezTo>
                <a:cubicBezTo>
                  <a:pt x="794" y="1932"/>
                  <a:pt x="795" y="1933"/>
                  <a:pt x="796" y="1932"/>
                </a:cubicBezTo>
                <a:cubicBezTo>
                  <a:pt x="795" y="1931"/>
                  <a:pt x="794" y="1931"/>
                  <a:pt x="792" y="1931"/>
                </a:cubicBezTo>
                <a:cubicBezTo>
                  <a:pt x="791" y="1931"/>
                  <a:pt x="790" y="1931"/>
                  <a:pt x="789" y="1931"/>
                </a:cubicBezTo>
                <a:cubicBezTo>
                  <a:pt x="789" y="1931"/>
                  <a:pt x="788" y="1932"/>
                  <a:pt x="788" y="1932"/>
                </a:cubicBezTo>
                <a:cubicBezTo>
                  <a:pt x="788" y="1932"/>
                  <a:pt x="788" y="1933"/>
                  <a:pt x="789" y="1933"/>
                </a:cubicBezTo>
                <a:cubicBezTo>
                  <a:pt x="789" y="1933"/>
                  <a:pt x="790" y="1933"/>
                  <a:pt x="790" y="1933"/>
                </a:cubicBezTo>
                <a:cubicBezTo>
                  <a:pt x="790" y="1933"/>
                  <a:pt x="790" y="1933"/>
                  <a:pt x="791" y="1934"/>
                </a:cubicBezTo>
                <a:cubicBezTo>
                  <a:pt x="790" y="1934"/>
                  <a:pt x="790" y="1934"/>
                  <a:pt x="790" y="1934"/>
                </a:cubicBezTo>
                <a:cubicBezTo>
                  <a:pt x="789" y="1935"/>
                  <a:pt x="787" y="1933"/>
                  <a:pt x="787" y="1935"/>
                </a:cubicBezTo>
                <a:cubicBezTo>
                  <a:pt x="785" y="1935"/>
                  <a:pt x="783" y="1935"/>
                  <a:pt x="781" y="1935"/>
                </a:cubicBezTo>
                <a:cubicBezTo>
                  <a:pt x="781" y="1935"/>
                  <a:pt x="780" y="1935"/>
                  <a:pt x="780" y="1934"/>
                </a:cubicBezTo>
                <a:cubicBezTo>
                  <a:pt x="780" y="1934"/>
                  <a:pt x="781" y="1934"/>
                  <a:pt x="781" y="1933"/>
                </a:cubicBezTo>
                <a:cubicBezTo>
                  <a:pt x="781" y="1933"/>
                  <a:pt x="782" y="1933"/>
                  <a:pt x="782" y="1933"/>
                </a:cubicBezTo>
                <a:cubicBezTo>
                  <a:pt x="783" y="1933"/>
                  <a:pt x="784" y="1934"/>
                  <a:pt x="784" y="1932"/>
                </a:cubicBezTo>
                <a:cubicBezTo>
                  <a:pt x="783" y="1932"/>
                  <a:pt x="782" y="1931"/>
                  <a:pt x="782" y="1931"/>
                </a:cubicBezTo>
                <a:cubicBezTo>
                  <a:pt x="780" y="1933"/>
                  <a:pt x="778" y="1932"/>
                  <a:pt x="777" y="1933"/>
                </a:cubicBezTo>
                <a:cubicBezTo>
                  <a:pt x="775" y="1933"/>
                  <a:pt x="774" y="1933"/>
                  <a:pt x="773" y="1933"/>
                </a:cubicBezTo>
                <a:cubicBezTo>
                  <a:pt x="772" y="1933"/>
                  <a:pt x="771" y="1933"/>
                  <a:pt x="770" y="1934"/>
                </a:cubicBezTo>
                <a:cubicBezTo>
                  <a:pt x="771" y="1934"/>
                  <a:pt x="772" y="1934"/>
                  <a:pt x="773" y="1934"/>
                </a:cubicBezTo>
                <a:cubicBezTo>
                  <a:pt x="774" y="1934"/>
                  <a:pt x="774" y="1934"/>
                  <a:pt x="774" y="1934"/>
                </a:cubicBezTo>
                <a:cubicBezTo>
                  <a:pt x="774" y="1935"/>
                  <a:pt x="774" y="1935"/>
                  <a:pt x="773" y="1935"/>
                </a:cubicBezTo>
                <a:cubicBezTo>
                  <a:pt x="771" y="1936"/>
                  <a:pt x="769" y="1937"/>
                  <a:pt x="767" y="1937"/>
                </a:cubicBezTo>
                <a:cubicBezTo>
                  <a:pt x="765" y="1937"/>
                  <a:pt x="763" y="1937"/>
                  <a:pt x="761" y="1937"/>
                </a:cubicBezTo>
                <a:cubicBezTo>
                  <a:pt x="760" y="1937"/>
                  <a:pt x="759" y="1937"/>
                  <a:pt x="758" y="1938"/>
                </a:cubicBezTo>
                <a:cubicBezTo>
                  <a:pt x="758" y="1939"/>
                  <a:pt x="758" y="1939"/>
                  <a:pt x="757" y="1938"/>
                </a:cubicBezTo>
                <a:cubicBezTo>
                  <a:pt x="756" y="1938"/>
                  <a:pt x="755" y="1937"/>
                  <a:pt x="755" y="1937"/>
                </a:cubicBezTo>
                <a:cubicBezTo>
                  <a:pt x="754" y="1937"/>
                  <a:pt x="753" y="1938"/>
                  <a:pt x="753" y="1938"/>
                </a:cubicBezTo>
                <a:cubicBezTo>
                  <a:pt x="752" y="1938"/>
                  <a:pt x="751" y="1938"/>
                  <a:pt x="751" y="1938"/>
                </a:cubicBezTo>
                <a:cubicBezTo>
                  <a:pt x="751" y="1938"/>
                  <a:pt x="750" y="1937"/>
                  <a:pt x="750" y="1937"/>
                </a:cubicBezTo>
                <a:cubicBezTo>
                  <a:pt x="750" y="1937"/>
                  <a:pt x="750" y="1936"/>
                  <a:pt x="751" y="1936"/>
                </a:cubicBezTo>
                <a:cubicBezTo>
                  <a:pt x="753" y="1936"/>
                  <a:pt x="755" y="1935"/>
                  <a:pt x="757" y="1935"/>
                </a:cubicBezTo>
                <a:cubicBezTo>
                  <a:pt x="760" y="1935"/>
                  <a:pt x="763" y="1936"/>
                  <a:pt x="766" y="1935"/>
                </a:cubicBezTo>
                <a:cubicBezTo>
                  <a:pt x="767" y="1934"/>
                  <a:pt x="767" y="1935"/>
                  <a:pt x="768" y="1934"/>
                </a:cubicBezTo>
                <a:cubicBezTo>
                  <a:pt x="768" y="1934"/>
                  <a:pt x="768" y="1934"/>
                  <a:pt x="768" y="1934"/>
                </a:cubicBezTo>
                <a:cubicBezTo>
                  <a:pt x="768" y="1934"/>
                  <a:pt x="768" y="1933"/>
                  <a:pt x="768" y="1933"/>
                </a:cubicBezTo>
                <a:cubicBezTo>
                  <a:pt x="768" y="1933"/>
                  <a:pt x="767" y="1933"/>
                  <a:pt x="767" y="1933"/>
                </a:cubicBezTo>
                <a:cubicBezTo>
                  <a:pt x="765" y="1933"/>
                  <a:pt x="763" y="1933"/>
                  <a:pt x="761" y="1934"/>
                </a:cubicBezTo>
                <a:cubicBezTo>
                  <a:pt x="759" y="1932"/>
                  <a:pt x="758" y="1935"/>
                  <a:pt x="756" y="1934"/>
                </a:cubicBezTo>
                <a:cubicBezTo>
                  <a:pt x="755" y="1934"/>
                  <a:pt x="754" y="1936"/>
                  <a:pt x="753" y="1934"/>
                </a:cubicBezTo>
                <a:cubicBezTo>
                  <a:pt x="752" y="1936"/>
                  <a:pt x="751" y="1934"/>
                  <a:pt x="750" y="1935"/>
                </a:cubicBezTo>
                <a:cubicBezTo>
                  <a:pt x="749" y="1935"/>
                  <a:pt x="748" y="1935"/>
                  <a:pt x="747" y="1935"/>
                </a:cubicBezTo>
                <a:cubicBezTo>
                  <a:pt x="746" y="1935"/>
                  <a:pt x="744" y="1935"/>
                  <a:pt x="743" y="1935"/>
                </a:cubicBezTo>
                <a:cubicBezTo>
                  <a:pt x="742" y="1935"/>
                  <a:pt x="740" y="1935"/>
                  <a:pt x="739" y="1936"/>
                </a:cubicBezTo>
                <a:cubicBezTo>
                  <a:pt x="738" y="1936"/>
                  <a:pt x="738" y="1936"/>
                  <a:pt x="737" y="1937"/>
                </a:cubicBezTo>
                <a:cubicBezTo>
                  <a:pt x="738" y="1937"/>
                  <a:pt x="738" y="1937"/>
                  <a:pt x="739" y="1937"/>
                </a:cubicBezTo>
                <a:cubicBezTo>
                  <a:pt x="740" y="1937"/>
                  <a:pt x="741" y="1937"/>
                  <a:pt x="742" y="1937"/>
                </a:cubicBezTo>
                <a:cubicBezTo>
                  <a:pt x="743" y="1937"/>
                  <a:pt x="744" y="1937"/>
                  <a:pt x="745" y="1936"/>
                </a:cubicBezTo>
                <a:cubicBezTo>
                  <a:pt x="745" y="1936"/>
                  <a:pt x="746" y="1938"/>
                  <a:pt x="747" y="1936"/>
                </a:cubicBezTo>
                <a:cubicBezTo>
                  <a:pt x="747" y="1936"/>
                  <a:pt x="748" y="1936"/>
                  <a:pt x="748" y="1937"/>
                </a:cubicBezTo>
                <a:cubicBezTo>
                  <a:pt x="749" y="1937"/>
                  <a:pt x="749" y="1937"/>
                  <a:pt x="749" y="1938"/>
                </a:cubicBezTo>
                <a:cubicBezTo>
                  <a:pt x="749" y="1938"/>
                  <a:pt x="749" y="1938"/>
                  <a:pt x="749" y="1938"/>
                </a:cubicBezTo>
                <a:cubicBezTo>
                  <a:pt x="745" y="1937"/>
                  <a:pt x="741" y="1939"/>
                  <a:pt x="737" y="1939"/>
                </a:cubicBezTo>
                <a:cubicBezTo>
                  <a:pt x="737" y="1939"/>
                  <a:pt x="736" y="1939"/>
                  <a:pt x="736" y="1939"/>
                </a:cubicBezTo>
                <a:cubicBezTo>
                  <a:pt x="736" y="1939"/>
                  <a:pt x="737" y="1940"/>
                  <a:pt x="737" y="1940"/>
                </a:cubicBezTo>
                <a:cubicBezTo>
                  <a:pt x="738" y="1941"/>
                  <a:pt x="740" y="1941"/>
                  <a:pt x="742" y="1943"/>
                </a:cubicBezTo>
                <a:cubicBezTo>
                  <a:pt x="741" y="1943"/>
                  <a:pt x="740" y="1943"/>
                  <a:pt x="739" y="1943"/>
                </a:cubicBezTo>
                <a:cubicBezTo>
                  <a:pt x="737" y="1943"/>
                  <a:pt x="735" y="1943"/>
                  <a:pt x="735" y="1940"/>
                </a:cubicBezTo>
                <a:cubicBezTo>
                  <a:pt x="734" y="1940"/>
                  <a:pt x="734" y="1939"/>
                  <a:pt x="733" y="1940"/>
                </a:cubicBezTo>
                <a:cubicBezTo>
                  <a:pt x="731" y="1940"/>
                  <a:pt x="730" y="1940"/>
                  <a:pt x="728" y="1940"/>
                </a:cubicBezTo>
                <a:cubicBezTo>
                  <a:pt x="728" y="1940"/>
                  <a:pt x="728" y="1939"/>
                  <a:pt x="728" y="1939"/>
                </a:cubicBezTo>
                <a:cubicBezTo>
                  <a:pt x="728" y="1938"/>
                  <a:pt x="728" y="1938"/>
                  <a:pt x="728" y="1938"/>
                </a:cubicBezTo>
                <a:cubicBezTo>
                  <a:pt x="727" y="1938"/>
                  <a:pt x="725" y="1937"/>
                  <a:pt x="725" y="1938"/>
                </a:cubicBezTo>
                <a:cubicBezTo>
                  <a:pt x="723" y="1939"/>
                  <a:pt x="723" y="1937"/>
                  <a:pt x="722" y="1937"/>
                </a:cubicBezTo>
                <a:cubicBezTo>
                  <a:pt x="721" y="1937"/>
                  <a:pt x="717" y="1938"/>
                  <a:pt x="716" y="1939"/>
                </a:cubicBezTo>
                <a:cubicBezTo>
                  <a:pt x="716" y="1939"/>
                  <a:pt x="716" y="1939"/>
                  <a:pt x="716" y="1940"/>
                </a:cubicBezTo>
                <a:cubicBezTo>
                  <a:pt x="716" y="1940"/>
                  <a:pt x="716" y="1940"/>
                  <a:pt x="717" y="1940"/>
                </a:cubicBezTo>
                <a:cubicBezTo>
                  <a:pt x="718" y="1940"/>
                  <a:pt x="719" y="1940"/>
                  <a:pt x="720" y="1939"/>
                </a:cubicBezTo>
                <a:cubicBezTo>
                  <a:pt x="720" y="1939"/>
                  <a:pt x="721" y="1939"/>
                  <a:pt x="721" y="1940"/>
                </a:cubicBezTo>
                <a:cubicBezTo>
                  <a:pt x="722" y="1940"/>
                  <a:pt x="721" y="1941"/>
                  <a:pt x="721" y="1941"/>
                </a:cubicBezTo>
                <a:cubicBezTo>
                  <a:pt x="716" y="1941"/>
                  <a:pt x="711" y="1942"/>
                  <a:pt x="706" y="1942"/>
                </a:cubicBezTo>
                <a:cubicBezTo>
                  <a:pt x="706" y="1942"/>
                  <a:pt x="706" y="1941"/>
                  <a:pt x="705" y="1941"/>
                </a:cubicBezTo>
                <a:cubicBezTo>
                  <a:pt x="706" y="1941"/>
                  <a:pt x="706" y="1940"/>
                  <a:pt x="706" y="1940"/>
                </a:cubicBezTo>
                <a:cubicBezTo>
                  <a:pt x="707" y="1940"/>
                  <a:pt x="709" y="1940"/>
                  <a:pt x="710" y="1940"/>
                </a:cubicBezTo>
                <a:cubicBezTo>
                  <a:pt x="711" y="1940"/>
                  <a:pt x="712" y="1940"/>
                  <a:pt x="713" y="1940"/>
                </a:cubicBezTo>
                <a:cubicBezTo>
                  <a:pt x="714" y="1940"/>
                  <a:pt x="714" y="1939"/>
                  <a:pt x="714" y="1939"/>
                </a:cubicBezTo>
                <a:cubicBezTo>
                  <a:pt x="714" y="1938"/>
                  <a:pt x="713" y="1938"/>
                  <a:pt x="713" y="1938"/>
                </a:cubicBezTo>
                <a:cubicBezTo>
                  <a:pt x="712" y="1938"/>
                  <a:pt x="711" y="1939"/>
                  <a:pt x="709" y="1939"/>
                </a:cubicBezTo>
                <a:cubicBezTo>
                  <a:pt x="709" y="1939"/>
                  <a:pt x="707" y="1940"/>
                  <a:pt x="707" y="1938"/>
                </a:cubicBezTo>
                <a:cubicBezTo>
                  <a:pt x="707" y="1937"/>
                  <a:pt x="706" y="1935"/>
                  <a:pt x="708" y="1935"/>
                </a:cubicBezTo>
                <a:cubicBezTo>
                  <a:pt x="709" y="1935"/>
                  <a:pt x="709" y="1935"/>
                  <a:pt x="708" y="1934"/>
                </a:cubicBezTo>
                <a:cubicBezTo>
                  <a:pt x="708" y="1934"/>
                  <a:pt x="707" y="1934"/>
                  <a:pt x="707" y="1933"/>
                </a:cubicBezTo>
                <a:cubicBezTo>
                  <a:pt x="707" y="1933"/>
                  <a:pt x="706" y="1933"/>
                  <a:pt x="706" y="1933"/>
                </a:cubicBezTo>
                <a:cubicBezTo>
                  <a:pt x="707" y="1932"/>
                  <a:pt x="707" y="1932"/>
                  <a:pt x="707" y="1932"/>
                </a:cubicBezTo>
                <a:cubicBezTo>
                  <a:pt x="708" y="1932"/>
                  <a:pt x="710" y="1933"/>
                  <a:pt x="710" y="1931"/>
                </a:cubicBezTo>
                <a:cubicBezTo>
                  <a:pt x="710" y="1931"/>
                  <a:pt x="711" y="1931"/>
                  <a:pt x="711" y="1931"/>
                </a:cubicBezTo>
                <a:cubicBezTo>
                  <a:pt x="712" y="1931"/>
                  <a:pt x="714" y="1932"/>
                  <a:pt x="714" y="1930"/>
                </a:cubicBezTo>
                <a:cubicBezTo>
                  <a:pt x="714" y="1930"/>
                  <a:pt x="714" y="1929"/>
                  <a:pt x="715" y="1929"/>
                </a:cubicBezTo>
                <a:cubicBezTo>
                  <a:pt x="717" y="1929"/>
                  <a:pt x="720" y="1929"/>
                  <a:pt x="722" y="1930"/>
                </a:cubicBezTo>
                <a:cubicBezTo>
                  <a:pt x="724" y="1930"/>
                  <a:pt x="725" y="1931"/>
                  <a:pt x="727" y="1931"/>
                </a:cubicBezTo>
                <a:cubicBezTo>
                  <a:pt x="728" y="1931"/>
                  <a:pt x="729" y="1930"/>
                  <a:pt x="730" y="1930"/>
                </a:cubicBezTo>
                <a:cubicBezTo>
                  <a:pt x="731" y="1930"/>
                  <a:pt x="732" y="1930"/>
                  <a:pt x="730" y="1932"/>
                </a:cubicBezTo>
                <a:cubicBezTo>
                  <a:pt x="731" y="1932"/>
                  <a:pt x="731" y="1932"/>
                  <a:pt x="731" y="1932"/>
                </a:cubicBezTo>
                <a:cubicBezTo>
                  <a:pt x="733" y="1932"/>
                  <a:pt x="734" y="1931"/>
                  <a:pt x="735" y="1930"/>
                </a:cubicBezTo>
                <a:cubicBezTo>
                  <a:pt x="736" y="1930"/>
                  <a:pt x="736" y="1930"/>
                  <a:pt x="736" y="1929"/>
                </a:cubicBezTo>
                <a:cubicBezTo>
                  <a:pt x="736" y="1929"/>
                  <a:pt x="735" y="1928"/>
                  <a:pt x="737" y="1927"/>
                </a:cubicBezTo>
                <a:cubicBezTo>
                  <a:pt x="738" y="1927"/>
                  <a:pt x="739" y="1927"/>
                  <a:pt x="740" y="1928"/>
                </a:cubicBezTo>
                <a:cubicBezTo>
                  <a:pt x="740" y="1928"/>
                  <a:pt x="738" y="1929"/>
                  <a:pt x="740" y="1929"/>
                </a:cubicBezTo>
                <a:cubicBezTo>
                  <a:pt x="741" y="1929"/>
                  <a:pt x="741" y="1929"/>
                  <a:pt x="742" y="1928"/>
                </a:cubicBezTo>
                <a:cubicBezTo>
                  <a:pt x="744" y="1928"/>
                  <a:pt x="745" y="1928"/>
                  <a:pt x="747" y="1928"/>
                </a:cubicBezTo>
                <a:cubicBezTo>
                  <a:pt x="749" y="1929"/>
                  <a:pt x="751" y="1928"/>
                  <a:pt x="752" y="1926"/>
                </a:cubicBezTo>
                <a:cubicBezTo>
                  <a:pt x="752" y="1926"/>
                  <a:pt x="753" y="1926"/>
                  <a:pt x="753" y="1926"/>
                </a:cubicBezTo>
                <a:cubicBezTo>
                  <a:pt x="753" y="1926"/>
                  <a:pt x="752" y="1926"/>
                  <a:pt x="752" y="1926"/>
                </a:cubicBezTo>
                <a:cubicBezTo>
                  <a:pt x="751" y="1925"/>
                  <a:pt x="751" y="1925"/>
                  <a:pt x="750" y="1925"/>
                </a:cubicBezTo>
                <a:cubicBezTo>
                  <a:pt x="751" y="1925"/>
                  <a:pt x="751" y="1924"/>
                  <a:pt x="751" y="1924"/>
                </a:cubicBezTo>
                <a:cubicBezTo>
                  <a:pt x="752" y="1924"/>
                  <a:pt x="752" y="1923"/>
                  <a:pt x="753" y="1924"/>
                </a:cubicBezTo>
                <a:cubicBezTo>
                  <a:pt x="754" y="1924"/>
                  <a:pt x="755" y="1926"/>
                  <a:pt x="756" y="1926"/>
                </a:cubicBezTo>
                <a:cubicBezTo>
                  <a:pt x="756" y="1927"/>
                  <a:pt x="757" y="1927"/>
                  <a:pt x="757" y="1927"/>
                </a:cubicBezTo>
                <a:cubicBezTo>
                  <a:pt x="759" y="1927"/>
                  <a:pt x="760" y="1928"/>
                  <a:pt x="762" y="1927"/>
                </a:cubicBezTo>
                <a:cubicBezTo>
                  <a:pt x="763" y="1927"/>
                  <a:pt x="764" y="1926"/>
                  <a:pt x="766" y="1925"/>
                </a:cubicBezTo>
                <a:cubicBezTo>
                  <a:pt x="765" y="1925"/>
                  <a:pt x="764" y="1924"/>
                  <a:pt x="763" y="1923"/>
                </a:cubicBezTo>
                <a:cubicBezTo>
                  <a:pt x="762" y="1923"/>
                  <a:pt x="762" y="1922"/>
                  <a:pt x="762" y="1922"/>
                </a:cubicBezTo>
                <a:cubicBezTo>
                  <a:pt x="762" y="1922"/>
                  <a:pt x="763" y="1922"/>
                  <a:pt x="763" y="1922"/>
                </a:cubicBezTo>
                <a:cubicBezTo>
                  <a:pt x="764" y="1922"/>
                  <a:pt x="765" y="1921"/>
                  <a:pt x="766" y="1922"/>
                </a:cubicBezTo>
                <a:cubicBezTo>
                  <a:pt x="767" y="1922"/>
                  <a:pt x="769" y="1924"/>
                  <a:pt x="768" y="1924"/>
                </a:cubicBezTo>
                <a:cubicBezTo>
                  <a:pt x="767" y="1926"/>
                  <a:pt x="770" y="1926"/>
                  <a:pt x="770" y="1926"/>
                </a:cubicBezTo>
                <a:cubicBezTo>
                  <a:pt x="772" y="1927"/>
                  <a:pt x="774" y="1926"/>
                  <a:pt x="776" y="1925"/>
                </a:cubicBezTo>
                <a:cubicBezTo>
                  <a:pt x="777" y="1925"/>
                  <a:pt x="777" y="1924"/>
                  <a:pt x="777" y="1923"/>
                </a:cubicBezTo>
                <a:cubicBezTo>
                  <a:pt x="776" y="1923"/>
                  <a:pt x="776" y="1921"/>
                  <a:pt x="776" y="1921"/>
                </a:cubicBezTo>
                <a:cubicBezTo>
                  <a:pt x="778" y="1920"/>
                  <a:pt x="776" y="1920"/>
                  <a:pt x="776" y="1919"/>
                </a:cubicBezTo>
                <a:cubicBezTo>
                  <a:pt x="776" y="1917"/>
                  <a:pt x="776" y="1918"/>
                  <a:pt x="775" y="1919"/>
                </a:cubicBezTo>
                <a:cubicBezTo>
                  <a:pt x="774" y="1919"/>
                  <a:pt x="773" y="1920"/>
                  <a:pt x="773" y="1920"/>
                </a:cubicBezTo>
                <a:cubicBezTo>
                  <a:pt x="772" y="1921"/>
                  <a:pt x="771" y="1922"/>
                  <a:pt x="770" y="1922"/>
                </a:cubicBezTo>
                <a:cubicBezTo>
                  <a:pt x="769" y="1921"/>
                  <a:pt x="768" y="1920"/>
                  <a:pt x="767" y="1920"/>
                </a:cubicBezTo>
                <a:cubicBezTo>
                  <a:pt x="766" y="1919"/>
                  <a:pt x="767" y="1918"/>
                  <a:pt x="767" y="1917"/>
                </a:cubicBezTo>
                <a:cubicBezTo>
                  <a:pt x="768" y="1917"/>
                  <a:pt x="768" y="1917"/>
                  <a:pt x="769" y="1916"/>
                </a:cubicBezTo>
                <a:cubicBezTo>
                  <a:pt x="768" y="1916"/>
                  <a:pt x="768" y="1916"/>
                  <a:pt x="767" y="1916"/>
                </a:cubicBezTo>
                <a:cubicBezTo>
                  <a:pt x="765" y="1916"/>
                  <a:pt x="765" y="1914"/>
                  <a:pt x="764" y="1914"/>
                </a:cubicBezTo>
                <a:cubicBezTo>
                  <a:pt x="764" y="1913"/>
                  <a:pt x="764" y="1913"/>
                  <a:pt x="764" y="1912"/>
                </a:cubicBezTo>
                <a:cubicBezTo>
                  <a:pt x="764" y="1912"/>
                  <a:pt x="764" y="1911"/>
                  <a:pt x="764" y="1911"/>
                </a:cubicBezTo>
                <a:cubicBezTo>
                  <a:pt x="763" y="1910"/>
                  <a:pt x="763" y="1911"/>
                  <a:pt x="763" y="1911"/>
                </a:cubicBezTo>
                <a:cubicBezTo>
                  <a:pt x="761" y="1912"/>
                  <a:pt x="761" y="1915"/>
                  <a:pt x="758" y="1914"/>
                </a:cubicBezTo>
                <a:cubicBezTo>
                  <a:pt x="758" y="1914"/>
                  <a:pt x="757" y="1914"/>
                  <a:pt x="757" y="1915"/>
                </a:cubicBezTo>
                <a:cubicBezTo>
                  <a:pt x="757" y="1915"/>
                  <a:pt x="758" y="1915"/>
                  <a:pt x="758" y="1915"/>
                </a:cubicBezTo>
                <a:cubicBezTo>
                  <a:pt x="760" y="1915"/>
                  <a:pt x="759" y="1916"/>
                  <a:pt x="759" y="1917"/>
                </a:cubicBezTo>
                <a:cubicBezTo>
                  <a:pt x="759" y="1917"/>
                  <a:pt x="758" y="1918"/>
                  <a:pt x="757" y="1918"/>
                </a:cubicBezTo>
                <a:cubicBezTo>
                  <a:pt x="756" y="1918"/>
                  <a:pt x="755" y="1918"/>
                  <a:pt x="754" y="1918"/>
                </a:cubicBezTo>
                <a:cubicBezTo>
                  <a:pt x="753" y="1919"/>
                  <a:pt x="752" y="1919"/>
                  <a:pt x="751" y="1918"/>
                </a:cubicBezTo>
                <a:cubicBezTo>
                  <a:pt x="750" y="1917"/>
                  <a:pt x="749" y="1917"/>
                  <a:pt x="748" y="1917"/>
                </a:cubicBezTo>
                <a:cubicBezTo>
                  <a:pt x="747" y="1918"/>
                  <a:pt x="746" y="1918"/>
                  <a:pt x="745" y="1918"/>
                </a:cubicBezTo>
                <a:cubicBezTo>
                  <a:pt x="745" y="1918"/>
                  <a:pt x="744" y="1918"/>
                  <a:pt x="744" y="1919"/>
                </a:cubicBezTo>
                <a:cubicBezTo>
                  <a:pt x="743" y="1921"/>
                  <a:pt x="742" y="1920"/>
                  <a:pt x="741" y="1920"/>
                </a:cubicBezTo>
                <a:cubicBezTo>
                  <a:pt x="740" y="1920"/>
                  <a:pt x="739" y="1919"/>
                  <a:pt x="740" y="1918"/>
                </a:cubicBezTo>
                <a:cubicBezTo>
                  <a:pt x="741" y="1917"/>
                  <a:pt x="742" y="1917"/>
                  <a:pt x="743" y="1916"/>
                </a:cubicBezTo>
                <a:cubicBezTo>
                  <a:pt x="744" y="1915"/>
                  <a:pt x="744" y="1915"/>
                  <a:pt x="744" y="1914"/>
                </a:cubicBezTo>
                <a:cubicBezTo>
                  <a:pt x="743" y="1914"/>
                  <a:pt x="742" y="1914"/>
                  <a:pt x="742" y="1914"/>
                </a:cubicBezTo>
                <a:cubicBezTo>
                  <a:pt x="741" y="1916"/>
                  <a:pt x="739" y="1916"/>
                  <a:pt x="737" y="1916"/>
                </a:cubicBezTo>
                <a:cubicBezTo>
                  <a:pt x="737" y="1916"/>
                  <a:pt x="736" y="1916"/>
                  <a:pt x="736" y="1917"/>
                </a:cubicBezTo>
                <a:cubicBezTo>
                  <a:pt x="736" y="1917"/>
                  <a:pt x="736" y="1918"/>
                  <a:pt x="737" y="1918"/>
                </a:cubicBezTo>
                <a:cubicBezTo>
                  <a:pt x="737" y="1918"/>
                  <a:pt x="737" y="1918"/>
                  <a:pt x="738" y="1918"/>
                </a:cubicBezTo>
                <a:cubicBezTo>
                  <a:pt x="737" y="1918"/>
                  <a:pt x="737" y="1919"/>
                  <a:pt x="737" y="1919"/>
                </a:cubicBezTo>
                <a:cubicBezTo>
                  <a:pt x="736" y="1919"/>
                  <a:pt x="735" y="1919"/>
                  <a:pt x="734" y="1919"/>
                </a:cubicBezTo>
                <a:cubicBezTo>
                  <a:pt x="734" y="1919"/>
                  <a:pt x="735" y="1920"/>
                  <a:pt x="735" y="1921"/>
                </a:cubicBezTo>
                <a:cubicBezTo>
                  <a:pt x="733" y="1921"/>
                  <a:pt x="732" y="1921"/>
                  <a:pt x="731" y="1921"/>
                </a:cubicBezTo>
                <a:cubicBezTo>
                  <a:pt x="730" y="1920"/>
                  <a:pt x="731" y="1920"/>
                  <a:pt x="731" y="1919"/>
                </a:cubicBezTo>
                <a:cubicBezTo>
                  <a:pt x="731" y="1917"/>
                  <a:pt x="729" y="1916"/>
                  <a:pt x="727" y="1917"/>
                </a:cubicBezTo>
                <a:cubicBezTo>
                  <a:pt x="726" y="1918"/>
                  <a:pt x="725" y="1917"/>
                  <a:pt x="724" y="1919"/>
                </a:cubicBezTo>
                <a:cubicBezTo>
                  <a:pt x="723" y="1920"/>
                  <a:pt x="721" y="1920"/>
                  <a:pt x="720" y="1920"/>
                </a:cubicBezTo>
                <a:cubicBezTo>
                  <a:pt x="720" y="1919"/>
                  <a:pt x="719" y="1918"/>
                  <a:pt x="720" y="1916"/>
                </a:cubicBezTo>
                <a:cubicBezTo>
                  <a:pt x="721" y="1916"/>
                  <a:pt x="721" y="1916"/>
                  <a:pt x="720" y="1915"/>
                </a:cubicBezTo>
                <a:cubicBezTo>
                  <a:pt x="720" y="1915"/>
                  <a:pt x="719" y="1915"/>
                  <a:pt x="719" y="1915"/>
                </a:cubicBezTo>
                <a:cubicBezTo>
                  <a:pt x="718" y="1915"/>
                  <a:pt x="717" y="1916"/>
                  <a:pt x="717" y="1916"/>
                </a:cubicBezTo>
                <a:cubicBezTo>
                  <a:pt x="717" y="1918"/>
                  <a:pt x="716" y="1919"/>
                  <a:pt x="715" y="1919"/>
                </a:cubicBezTo>
                <a:cubicBezTo>
                  <a:pt x="714" y="1919"/>
                  <a:pt x="713" y="1918"/>
                  <a:pt x="712" y="1917"/>
                </a:cubicBezTo>
                <a:cubicBezTo>
                  <a:pt x="711" y="1916"/>
                  <a:pt x="711" y="1918"/>
                  <a:pt x="711" y="1918"/>
                </a:cubicBezTo>
                <a:cubicBezTo>
                  <a:pt x="711" y="1919"/>
                  <a:pt x="710" y="1919"/>
                  <a:pt x="709" y="1919"/>
                </a:cubicBezTo>
                <a:cubicBezTo>
                  <a:pt x="708" y="1919"/>
                  <a:pt x="707" y="1919"/>
                  <a:pt x="707" y="1920"/>
                </a:cubicBezTo>
                <a:cubicBezTo>
                  <a:pt x="707" y="1920"/>
                  <a:pt x="706" y="1921"/>
                  <a:pt x="706" y="1921"/>
                </a:cubicBezTo>
                <a:cubicBezTo>
                  <a:pt x="704" y="1919"/>
                  <a:pt x="703" y="1920"/>
                  <a:pt x="701" y="1920"/>
                </a:cubicBezTo>
                <a:cubicBezTo>
                  <a:pt x="700" y="1920"/>
                  <a:pt x="699" y="1920"/>
                  <a:pt x="699" y="1921"/>
                </a:cubicBezTo>
                <a:cubicBezTo>
                  <a:pt x="698" y="1923"/>
                  <a:pt x="698" y="1923"/>
                  <a:pt x="696" y="1922"/>
                </a:cubicBezTo>
                <a:cubicBezTo>
                  <a:pt x="694" y="1920"/>
                  <a:pt x="691" y="1919"/>
                  <a:pt x="689" y="1917"/>
                </a:cubicBezTo>
                <a:cubicBezTo>
                  <a:pt x="688" y="1917"/>
                  <a:pt x="688" y="1917"/>
                  <a:pt x="687" y="1917"/>
                </a:cubicBezTo>
                <a:cubicBezTo>
                  <a:pt x="687" y="1918"/>
                  <a:pt x="688" y="1918"/>
                  <a:pt x="688" y="1918"/>
                </a:cubicBezTo>
                <a:cubicBezTo>
                  <a:pt x="687" y="1918"/>
                  <a:pt x="687" y="1919"/>
                  <a:pt x="687" y="1919"/>
                </a:cubicBezTo>
                <a:cubicBezTo>
                  <a:pt x="685" y="1919"/>
                  <a:pt x="684" y="1919"/>
                  <a:pt x="683" y="1919"/>
                </a:cubicBezTo>
                <a:cubicBezTo>
                  <a:pt x="680" y="1919"/>
                  <a:pt x="682" y="1920"/>
                  <a:pt x="682" y="1920"/>
                </a:cubicBezTo>
                <a:cubicBezTo>
                  <a:pt x="682" y="1921"/>
                  <a:pt x="682" y="1921"/>
                  <a:pt x="682" y="1922"/>
                </a:cubicBezTo>
                <a:cubicBezTo>
                  <a:pt x="681" y="1921"/>
                  <a:pt x="680" y="1921"/>
                  <a:pt x="680" y="1921"/>
                </a:cubicBezTo>
                <a:cubicBezTo>
                  <a:pt x="680" y="1919"/>
                  <a:pt x="679" y="1920"/>
                  <a:pt x="678" y="1920"/>
                </a:cubicBezTo>
                <a:cubicBezTo>
                  <a:pt x="677" y="1920"/>
                  <a:pt x="676" y="1921"/>
                  <a:pt x="676" y="1920"/>
                </a:cubicBezTo>
                <a:cubicBezTo>
                  <a:pt x="675" y="1920"/>
                  <a:pt x="674" y="1919"/>
                  <a:pt x="674" y="1920"/>
                </a:cubicBezTo>
                <a:cubicBezTo>
                  <a:pt x="674" y="1921"/>
                  <a:pt x="675" y="1923"/>
                  <a:pt x="675" y="1923"/>
                </a:cubicBezTo>
                <a:cubicBezTo>
                  <a:pt x="677" y="1922"/>
                  <a:pt x="678" y="1924"/>
                  <a:pt x="680" y="1923"/>
                </a:cubicBezTo>
                <a:cubicBezTo>
                  <a:pt x="680" y="1923"/>
                  <a:pt x="681" y="1923"/>
                  <a:pt x="681" y="1923"/>
                </a:cubicBezTo>
                <a:cubicBezTo>
                  <a:pt x="681" y="1923"/>
                  <a:pt x="681" y="1923"/>
                  <a:pt x="681" y="1924"/>
                </a:cubicBezTo>
                <a:cubicBezTo>
                  <a:pt x="680" y="1925"/>
                  <a:pt x="679" y="1926"/>
                  <a:pt x="677" y="1926"/>
                </a:cubicBezTo>
                <a:cubicBezTo>
                  <a:pt x="673" y="1926"/>
                  <a:pt x="670" y="1925"/>
                  <a:pt x="666" y="1926"/>
                </a:cubicBezTo>
                <a:cubicBezTo>
                  <a:pt x="666" y="1926"/>
                  <a:pt x="666" y="1926"/>
                  <a:pt x="665" y="1926"/>
                </a:cubicBezTo>
                <a:cubicBezTo>
                  <a:pt x="665" y="1925"/>
                  <a:pt x="664" y="1925"/>
                  <a:pt x="664" y="1925"/>
                </a:cubicBezTo>
                <a:cubicBezTo>
                  <a:pt x="664" y="1925"/>
                  <a:pt x="665" y="1925"/>
                  <a:pt x="665" y="1925"/>
                </a:cubicBezTo>
                <a:cubicBezTo>
                  <a:pt x="666" y="1924"/>
                  <a:pt x="666" y="1924"/>
                  <a:pt x="667" y="1924"/>
                </a:cubicBezTo>
                <a:cubicBezTo>
                  <a:pt x="666" y="1924"/>
                  <a:pt x="666" y="1924"/>
                  <a:pt x="665" y="1924"/>
                </a:cubicBezTo>
                <a:cubicBezTo>
                  <a:pt x="665" y="1923"/>
                  <a:pt x="665" y="1923"/>
                  <a:pt x="664" y="1923"/>
                </a:cubicBezTo>
                <a:cubicBezTo>
                  <a:pt x="664" y="1922"/>
                  <a:pt x="664" y="1922"/>
                  <a:pt x="665" y="1922"/>
                </a:cubicBezTo>
                <a:cubicBezTo>
                  <a:pt x="666" y="1922"/>
                  <a:pt x="669" y="1921"/>
                  <a:pt x="670" y="1922"/>
                </a:cubicBezTo>
                <a:cubicBezTo>
                  <a:pt x="673" y="1924"/>
                  <a:pt x="671" y="1920"/>
                  <a:pt x="672" y="1921"/>
                </a:cubicBezTo>
                <a:cubicBezTo>
                  <a:pt x="672" y="1920"/>
                  <a:pt x="672" y="1920"/>
                  <a:pt x="672" y="1920"/>
                </a:cubicBezTo>
                <a:cubicBezTo>
                  <a:pt x="671" y="1920"/>
                  <a:pt x="671" y="1920"/>
                  <a:pt x="670" y="1920"/>
                </a:cubicBezTo>
                <a:cubicBezTo>
                  <a:pt x="666" y="1921"/>
                  <a:pt x="662" y="1920"/>
                  <a:pt x="658" y="1921"/>
                </a:cubicBezTo>
                <a:cubicBezTo>
                  <a:pt x="657" y="1921"/>
                  <a:pt x="656" y="1920"/>
                  <a:pt x="655" y="1920"/>
                </a:cubicBezTo>
                <a:cubicBezTo>
                  <a:pt x="656" y="1919"/>
                  <a:pt x="657" y="1920"/>
                  <a:pt x="658" y="1920"/>
                </a:cubicBezTo>
                <a:cubicBezTo>
                  <a:pt x="658" y="1919"/>
                  <a:pt x="660" y="1918"/>
                  <a:pt x="658" y="1917"/>
                </a:cubicBezTo>
                <a:cubicBezTo>
                  <a:pt x="658" y="1917"/>
                  <a:pt x="658" y="1916"/>
                  <a:pt x="659" y="1916"/>
                </a:cubicBezTo>
                <a:cubicBezTo>
                  <a:pt x="659" y="1916"/>
                  <a:pt x="660" y="1915"/>
                  <a:pt x="661" y="1915"/>
                </a:cubicBezTo>
                <a:cubicBezTo>
                  <a:pt x="662" y="1915"/>
                  <a:pt x="663" y="1914"/>
                  <a:pt x="663" y="1913"/>
                </a:cubicBezTo>
                <a:cubicBezTo>
                  <a:pt x="663" y="1913"/>
                  <a:pt x="661" y="1912"/>
                  <a:pt x="660" y="1912"/>
                </a:cubicBezTo>
                <a:cubicBezTo>
                  <a:pt x="659" y="1912"/>
                  <a:pt x="659" y="1912"/>
                  <a:pt x="658" y="1912"/>
                </a:cubicBezTo>
                <a:cubicBezTo>
                  <a:pt x="657" y="1912"/>
                  <a:pt x="657" y="1911"/>
                  <a:pt x="657" y="1910"/>
                </a:cubicBezTo>
                <a:cubicBezTo>
                  <a:pt x="658" y="1910"/>
                  <a:pt x="658" y="1909"/>
                  <a:pt x="658" y="1909"/>
                </a:cubicBezTo>
                <a:cubicBezTo>
                  <a:pt x="657" y="1909"/>
                  <a:pt x="656" y="1909"/>
                  <a:pt x="656" y="1908"/>
                </a:cubicBezTo>
                <a:cubicBezTo>
                  <a:pt x="656" y="1907"/>
                  <a:pt x="657" y="1907"/>
                  <a:pt x="658" y="1907"/>
                </a:cubicBezTo>
                <a:cubicBezTo>
                  <a:pt x="658" y="1907"/>
                  <a:pt x="659" y="1907"/>
                  <a:pt x="659" y="1907"/>
                </a:cubicBezTo>
                <a:cubicBezTo>
                  <a:pt x="659" y="1907"/>
                  <a:pt x="658" y="1906"/>
                  <a:pt x="658" y="1906"/>
                </a:cubicBezTo>
                <a:cubicBezTo>
                  <a:pt x="658" y="1906"/>
                  <a:pt x="658" y="1906"/>
                  <a:pt x="657" y="1906"/>
                </a:cubicBezTo>
                <a:cubicBezTo>
                  <a:pt x="657" y="1906"/>
                  <a:pt x="656" y="1906"/>
                  <a:pt x="655" y="1906"/>
                </a:cubicBezTo>
                <a:cubicBezTo>
                  <a:pt x="654" y="1905"/>
                  <a:pt x="654" y="1905"/>
                  <a:pt x="653" y="1906"/>
                </a:cubicBezTo>
                <a:cubicBezTo>
                  <a:pt x="653" y="1906"/>
                  <a:pt x="653" y="1906"/>
                  <a:pt x="653" y="1907"/>
                </a:cubicBezTo>
                <a:cubicBezTo>
                  <a:pt x="651" y="1907"/>
                  <a:pt x="650" y="1908"/>
                  <a:pt x="650" y="1910"/>
                </a:cubicBezTo>
                <a:cubicBezTo>
                  <a:pt x="650" y="1911"/>
                  <a:pt x="650" y="1911"/>
                  <a:pt x="650" y="1911"/>
                </a:cubicBezTo>
                <a:cubicBezTo>
                  <a:pt x="650" y="1911"/>
                  <a:pt x="650" y="1911"/>
                  <a:pt x="650" y="1910"/>
                </a:cubicBezTo>
                <a:cubicBezTo>
                  <a:pt x="649" y="1910"/>
                  <a:pt x="649" y="1909"/>
                  <a:pt x="649" y="1908"/>
                </a:cubicBezTo>
                <a:cubicBezTo>
                  <a:pt x="647" y="1909"/>
                  <a:pt x="647" y="1907"/>
                  <a:pt x="645" y="1908"/>
                </a:cubicBezTo>
                <a:cubicBezTo>
                  <a:pt x="642" y="1909"/>
                  <a:pt x="642" y="1909"/>
                  <a:pt x="641" y="1912"/>
                </a:cubicBezTo>
                <a:cubicBezTo>
                  <a:pt x="640" y="1916"/>
                  <a:pt x="640" y="1916"/>
                  <a:pt x="644" y="1916"/>
                </a:cubicBezTo>
                <a:cubicBezTo>
                  <a:pt x="644" y="1916"/>
                  <a:pt x="644" y="1916"/>
                  <a:pt x="644" y="1916"/>
                </a:cubicBezTo>
                <a:cubicBezTo>
                  <a:pt x="647" y="1916"/>
                  <a:pt x="647" y="1916"/>
                  <a:pt x="647" y="1913"/>
                </a:cubicBezTo>
                <a:cubicBezTo>
                  <a:pt x="647" y="1914"/>
                  <a:pt x="648" y="1914"/>
                  <a:pt x="649" y="1915"/>
                </a:cubicBezTo>
                <a:cubicBezTo>
                  <a:pt x="650" y="1915"/>
                  <a:pt x="651" y="1916"/>
                  <a:pt x="651" y="1916"/>
                </a:cubicBezTo>
                <a:cubicBezTo>
                  <a:pt x="652" y="1915"/>
                  <a:pt x="651" y="1914"/>
                  <a:pt x="651" y="1913"/>
                </a:cubicBezTo>
                <a:cubicBezTo>
                  <a:pt x="650" y="1913"/>
                  <a:pt x="651" y="1913"/>
                  <a:pt x="651" y="1912"/>
                </a:cubicBezTo>
                <a:cubicBezTo>
                  <a:pt x="651" y="1913"/>
                  <a:pt x="651" y="1913"/>
                  <a:pt x="652" y="1913"/>
                </a:cubicBezTo>
                <a:cubicBezTo>
                  <a:pt x="653" y="1913"/>
                  <a:pt x="654" y="1913"/>
                  <a:pt x="655" y="1913"/>
                </a:cubicBezTo>
                <a:cubicBezTo>
                  <a:pt x="656" y="1913"/>
                  <a:pt x="656" y="1914"/>
                  <a:pt x="656" y="1914"/>
                </a:cubicBezTo>
                <a:cubicBezTo>
                  <a:pt x="656" y="1915"/>
                  <a:pt x="655" y="1915"/>
                  <a:pt x="655" y="1915"/>
                </a:cubicBezTo>
                <a:cubicBezTo>
                  <a:pt x="654" y="1916"/>
                  <a:pt x="653" y="1916"/>
                  <a:pt x="654" y="1917"/>
                </a:cubicBezTo>
                <a:cubicBezTo>
                  <a:pt x="654" y="1918"/>
                  <a:pt x="652" y="1919"/>
                  <a:pt x="652" y="1920"/>
                </a:cubicBezTo>
                <a:cubicBezTo>
                  <a:pt x="652" y="1921"/>
                  <a:pt x="652" y="1921"/>
                  <a:pt x="651" y="1922"/>
                </a:cubicBezTo>
                <a:cubicBezTo>
                  <a:pt x="651" y="1922"/>
                  <a:pt x="650" y="1922"/>
                  <a:pt x="651" y="1923"/>
                </a:cubicBezTo>
                <a:cubicBezTo>
                  <a:pt x="651" y="1923"/>
                  <a:pt x="651" y="1924"/>
                  <a:pt x="651" y="1924"/>
                </a:cubicBezTo>
                <a:cubicBezTo>
                  <a:pt x="652" y="1924"/>
                  <a:pt x="653" y="1924"/>
                  <a:pt x="652" y="1925"/>
                </a:cubicBezTo>
                <a:cubicBezTo>
                  <a:pt x="652" y="1925"/>
                  <a:pt x="651" y="1926"/>
                  <a:pt x="651" y="1925"/>
                </a:cubicBezTo>
                <a:cubicBezTo>
                  <a:pt x="649" y="1925"/>
                  <a:pt x="648" y="1924"/>
                  <a:pt x="646" y="1924"/>
                </a:cubicBezTo>
                <a:cubicBezTo>
                  <a:pt x="646" y="1925"/>
                  <a:pt x="645" y="1924"/>
                  <a:pt x="645" y="1923"/>
                </a:cubicBezTo>
                <a:cubicBezTo>
                  <a:pt x="645" y="1923"/>
                  <a:pt x="646" y="1923"/>
                  <a:pt x="647" y="1923"/>
                </a:cubicBezTo>
                <a:cubicBezTo>
                  <a:pt x="647" y="1923"/>
                  <a:pt x="647" y="1922"/>
                  <a:pt x="647" y="1922"/>
                </a:cubicBezTo>
                <a:cubicBezTo>
                  <a:pt x="647" y="1922"/>
                  <a:pt x="647" y="1922"/>
                  <a:pt x="647" y="1922"/>
                </a:cubicBezTo>
                <a:cubicBezTo>
                  <a:pt x="645" y="1922"/>
                  <a:pt x="643" y="1922"/>
                  <a:pt x="641" y="1922"/>
                </a:cubicBezTo>
                <a:cubicBezTo>
                  <a:pt x="639" y="1922"/>
                  <a:pt x="637" y="1921"/>
                  <a:pt x="635" y="1923"/>
                </a:cubicBezTo>
                <a:cubicBezTo>
                  <a:pt x="634" y="1923"/>
                  <a:pt x="632" y="1922"/>
                  <a:pt x="630" y="1923"/>
                </a:cubicBezTo>
                <a:cubicBezTo>
                  <a:pt x="629" y="1924"/>
                  <a:pt x="628" y="1923"/>
                  <a:pt x="627" y="1923"/>
                </a:cubicBezTo>
                <a:cubicBezTo>
                  <a:pt x="626" y="1921"/>
                  <a:pt x="625" y="1921"/>
                  <a:pt x="624" y="1923"/>
                </a:cubicBezTo>
                <a:cubicBezTo>
                  <a:pt x="623" y="1924"/>
                  <a:pt x="623" y="1922"/>
                  <a:pt x="622" y="1923"/>
                </a:cubicBezTo>
                <a:cubicBezTo>
                  <a:pt x="621" y="1923"/>
                  <a:pt x="620" y="1924"/>
                  <a:pt x="620" y="1924"/>
                </a:cubicBezTo>
                <a:cubicBezTo>
                  <a:pt x="619" y="1924"/>
                  <a:pt x="618" y="1925"/>
                  <a:pt x="618" y="1925"/>
                </a:cubicBezTo>
                <a:cubicBezTo>
                  <a:pt x="616" y="1924"/>
                  <a:pt x="615" y="1925"/>
                  <a:pt x="613" y="1925"/>
                </a:cubicBezTo>
                <a:cubicBezTo>
                  <a:pt x="613" y="1925"/>
                  <a:pt x="612" y="1925"/>
                  <a:pt x="612" y="1926"/>
                </a:cubicBezTo>
                <a:cubicBezTo>
                  <a:pt x="612" y="1926"/>
                  <a:pt x="612" y="1927"/>
                  <a:pt x="612" y="1928"/>
                </a:cubicBezTo>
                <a:cubicBezTo>
                  <a:pt x="611" y="1929"/>
                  <a:pt x="611" y="1931"/>
                  <a:pt x="609" y="1930"/>
                </a:cubicBezTo>
                <a:cubicBezTo>
                  <a:pt x="606" y="1930"/>
                  <a:pt x="604" y="1931"/>
                  <a:pt x="602" y="1931"/>
                </a:cubicBezTo>
                <a:cubicBezTo>
                  <a:pt x="600" y="1931"/>
                  <a:pt x="597" y="1931"/>
                  <a:pt x="595" y="1931"/>
                </a:cubicBezTo>
                <a:cubicBezTo>
                  <a:pt x="594" y="1931"/>
                  <a:pt x="594" y="1931"/>
                  <a:pt x="593" y="1931"/>
                </a:cubicBezTo>
                <a:cubicBezTo>
                  <a:pt x="593" y="1931"/>
                  <a:pt x="593" y="1931"/>
                  <a:pt x="593" y="1931"/>
                </a:cubicBezTo>
                <a:cubicBezTo>
                  <a:pt x="593" y="1931"/>
                  <a:pt x="593" y="1930"/>
                  <a:pt x="593" y="1930"/>
                </a:cubicBezTo>
                <a:cubicBezTo>
                  <a:pt x="596" y="1930"/>
                  <a:pt x="598" y="1930"/>
                  <a:pt x="600" y="1929"/>
                </a:cubicBezTo>
                <a:cubicBezTo>
                  <a:pt x="600" y="1929"/>
                  <a:pt x="600" y="1929"/>
                  <a:pt x="601" y="1929"/>
                </a:cubicBezTo>
                <a:cubicBezTo>
                  <a:pt x="600" y="1929"/>
                  <a:pt x="600" y="1929"/>
                  <a:pt x="600" y="1928"/>
                </a:cubicBezTo>
                <a:cubicBezTo>
                  <a:pt x="599" y="1928"/>
                  <a:pt x="598" y="1928"/>
                  <a:pt x="598" y="1927"/>
                </a:cubicBezTo>
                <a:cubicBezTo>
                  <a:pt x="597" y="1926"/>
                  <a:pt x="597" y="1928"/>
                  <a:pt x="596" y="1927"/>
                </a:cubicBezTo>
                <a:cubicBezTo>
                  <a:pt x="596" y="1927"/>
                  <a:pt x="595" y="1927"/>
                  <a:pt x="595" y="1927"/>
                </a:cubicBezTo>
                <a:cubicBezTo>
                  <a:pt x="592" y="1926"/>
                  <a:pt x="588" y="1926"/>
                  <a:pt x="585" y="1927"/>
                </a:cubicBezTo>
                <a:cubicBezTo>
                  <a:pt x="585" y="1927"/>
                  <a:pt x="584" y="1927"/>
                  <a:pt x="584" y="1927"/>
                </a:cubicBezTo>
                <a:cubicBezTo>
                  <a:pt x="584" y="1928"/>
                  <a:pt x="584" y="1928"/>
                  <a:pt x="583" y="1928"/>
                </a:cubicBezTo>
                <a:cubicBezTo>
                  <a:pt x="583" y="1929"/>
                  <a:pt x="583" y="1929"/>
                  <a:pt x="583" y="1929"/>
                </a:cubicBezTo>
                <a:cubicBezTo>
                  <a:pt x="583" y="1929"/>
                  <a:pt x="582" y="1929"/>
                  <a:pt x="582" y="1929"/>
                </a:cubicBezTo>
                <a:cubicBezTo>
                  <a:pt x="582" y="1928"/>
                  <a:pt x="582" y="1927"/>
                  <a:pt x="582" y="1927"/>
                </a:cubicBezTo>
                <a:cubicBezTo>
                  <a:pt x="580" y="1926"/>
                  <a:pt x="578" y="1926"/>
                  <a:pt x="577" y="1926"/>
                </a:cubicBezTo>
                <a:cubicBezTo>
                  <a:pt x="577" y="1926"/>
                  <a:pt x="577" y="1926"/>
                  <a:pt x="577" y="1926"/>
                </a:cubicBezTo>
                <a:cubicBezTo>
                  <a:pt x="578" y="1927"/>
                  <a:pt x="578" y="1927"/>
                  <a:pt x="578" y="1927"/>
                </a:cubicBezTo>
                <a:cubicBezTo>
                  <a:pt x="578" y="1927"/>
                  <a:pt x="578" y="1927"/>
                  <a:pt x="578" y="1927"/>
                </a:cubicBezTo>
                <a:cubicBezTo>
                  <a:pt x="577" y="1928"/>
                  <a:pt x="576" y="1927"/>
                  <a:pt x="575" y="1927"/>
                </a:cubicBezTo>
                <a:cubicBezTo>
                  <a:pt x="575" y="1926"/>
                  <a:pt x="574" y="1927"/>
                  <a:pt x="573" y="1927"/>
                </a:cubicBezTo>
                <a:cubicBezTo>
                  <a:pt x="572" y="1927"/>
                  <a:pt x="572" y="1927"/>
                  <a:pt x="571" y="1927"/>
                </a:cubicBezTo>
                <a:cubicBezTo>
                  <a:pt x="571" y="1928"/>
                  <a:pt x="571" y="1928"/>
                  <a:pt x="570" y="1928"/>
                </a:cubicBezTo>
                <a:cubicBezTo>
                  <a:pt x="570" y="1928"/>
                  <a:pt x="569" y="1929"/>
                  <a:pt x="569" y="1929"/>
                </a:cubicBezTo>
                <a:cubicBezTo>
                  <a:pt x="570" y="1930"/>
                  <a:pt x="570" y="1930"/>
                  <a:pt x="569" y="1930"/>
                </a:cubicBezTo>
                <a:cubicBezTo>
                  <a:pt x="567" y="1931"/>
                  <a:pt x="565" y="1931"/>
                  <a:pt x="563" y="1931"/>
                </a:cubicBezTo>
                <a:cubicBezTo>
                  <a:pt x="562" y="1931"/>
                  <a:pt x="561" y="1931"/>
                  <a:pt x="561" y="1931"/>
                </a:cubicBezTo>
                <a:cubicBezTo>
                  <a:pt x="561" y="1929"/>
                  <a:pt x="562" y="1929"/>
                  <a:pt x="563" y="1929"/>
                </a:cubicBezTo>
                <a:cubicBezTo>
                  <a:pt x="563" y="1929"/>
                  <a:pt x="564" y="1929"/>
                  <a:pt x="564" y="1929"/>
                </a:cubicBezTo>
                <a:cubicBezTo>
                  <a:pt x="564" y="1929"/>
                  <a:pt x="563" y="1928"/>
                  <a:pt x="563" y="1928"/>
                </a:cubicBezTo>
                <a:cubicBezTo>
                  <a:pt x="562" y="1928"/>
                  <a:pt x="562" y="1928"/>
                  <a:pt x="561" y="1928"/>
                </a:cubicBezTo>
                <a:cubicBezTo>
                  <a:pt x="560" y="1928"/>
                  <a:pt x="559" y="1929"/>
                  <a:pt x="559" y="1927"/>
                </a:cubicBezTo>
                <a:cubicBezTo>
                  <a:pt x="559" y="1927"/>
                  <a:pt x="557" y="1926"/>
                  <a:pt x="557" y="1927"/>
                </a:cubicBezTo>
                <a:cubicBezTo>
                  <a:pt x="556" y="1927"/>
                  <a:pt x="555" y="1929"/>
                  <a:pt x="554" y="1927"/>
                </a:cubicBezTo>
                <a:cubicBezTo>
                  <a:pt x="553" y="1927"/>
                  <a:pt x="553" y="1928"/>
                  <a:pt x="553" y="1928"/>
                </a:cubicBezTo>
                <a:cubicBezTo>
                  <a:pt x="552" y="1928"/>
                  <a:pt x="552" y="1929"/>
                  <a:pt x="552" y="1929"/>
                </a:cubicBezTo>
                <a:cubicBezTo>
                  <a:pt x="545" y="1930"/>
                  <a:pt x="545" y="1930"/>
                  <a:pt x="545" y="1930"/>
                </a:cubicBezTo>
                <a:cubicBezTo>
                  <a:pt x="545" y="1930"/>
                  <a:pt x="544" y="1929"/>
                  <a:pt x="544" y="1929"/>
                </a:cubicBezTo>
                <a:cubicBezTo>
                  <a:pt x="543" y="1931"/>
                  <a:pt x="541" y="1928"/>
                  <a:pt x="540" y="1930"/>
                </a:cubicBezTo>
                <a:cubicBezTo>
                  <a:pt x="540" y="1930"/>
                  <a:pt x="539" y="1930"/>
                  <a:pt x="539" y="1930"/>
                </a:cubicBezTo>
                <a:cubicBezTo>
                  <a:pt x="538" y="1930"/>
                  <a:pt x="537" y="1930"/>
                  <a:pt x="536" y="1930"/>
                </a:cubicBezTo>
                <a:cubicBezTo>
                  <a:pt x="536" y="1930"/>
                  <a:pt x="536" y="1932"/>
                  <a:pt x="536" y="1932"/>
                </a:cubicBezTo>
                <a:cubicBezTo>
                  <a:pt x="534" y="1933"/>
                  <a:pt x="532" y="1933"/>
                  <a:pt x="530" y="1933"/>
                </a:cubicBezTo>
                <a:cubicBezTo>
                  <a:pt x="526" y="1933"/>
                  <a:pt x="522" y="1933"/>
                  <a:pt x="518" y="1933"/>
                </a:cubicBezTo>
                <a:cubicBezTo>
                  <a:pt x="518" y="1933"/>
                  <a:pt x="517" y="1933"/>
                  <a:pt x="517" y="1933"/>
                </a:cubicBezTo>
                <a:cubicBezTo>
                  <a:pt x="518" y="1933"/>
                  <a:pt x="518" y="1932"/>
                  <a:pt x="518" y="1932"/>
                </a:cubicBezTo>
                <a:cubicBezTo>
                  <a:pt x="521" y="1932"/>
                  <a:pt x="523" y="1932"/>
                  <a:pt x="526" y="1932"/>
                </a:cubicBezTo>
                <a:cubicBezTo>
                  <a:pt x="526" y="1932"/>
                  <a:pt x="527" y="1932"/>
                  <a:pt x="527" y="1931"/>
                </a:cubicBezTo>
                <a:cubicBezTo>
                  <a:pt x="527" y="1931"/>
                  <a:pt x="526" y="1930"/>
                  <a:pt x="526" y="1930"/>
                </a:cubicBezTo>
                <a:cubicBezTo>
                  <a:pt x="525" y="1930"/>
                  <a:pt x="523" y="1930"/>
                  <a:pt x="522" y="1931"/>
                </a:cubicBezTo>
                <a:cubicBezTo>
                  <a:pt x="521" y="1931"/>
                  <a:pt x="520" y="1931"/>
                  <a:pt x="519" y="1931"/>
                </a:cubicBezTo>
                <a:cubicBezTo>
                  <a:pt x="517" y="1932"/>
                  <a:pt x="516" y="1931"/>
                  <a:pt x="515" y="1928"/>
                </a:cubicBezTo>
                <a:cubicBezTo>
                  <a:pt x="515" y="1928"/>
                  <a:pt x="515" y="1927"/>
                  <a:pt x="514" y="1928"/>
                </a:cubicBezTo>
                <a:cubicBezTo>
                  <a:pt x="514" y="1928"/>
                  <a:pt x="513" y="1929"/>
                  <a:pt x="514" y="1930"/>
                </a:cubicBezTo>
                <a:cubicBezTo>
                  <a:pt x="514" y="1930"/>
                  <a:pt x="514" y="1931"/>
                  <a:pt x="513" y="1931"/>
                </a:cubicBezTo>
                <a:cubicBezTo>
                  <a:pt x="512" y="1931"/>
                  <a:pt x="510" y="1931"/>
                  <a:pt x="508" y="1931"/>
                </a:cubicBezTo>
                <a:cubicBezTo>
                  <a:pt x="507" y="1931"/>
                  <a:pt x="507" y="1932"/>
                  <a:pt x="506" y="1932"/>
                </a:cubicBezTo>
                <a:cubicBezTo>
                  <a:pt x="505" y="1931"/>
                  <a:pt x="505" y="1930"/>
                  <a:pt x="504" y="1929"/>
                </a:cubicBezTo>
                <a:cubicBezTo>
                  <a:pt x="503" y="1928"/>
                  <a:pt x="501" y="1928"/>
                  <a:pt x="500" y="1930"/>
                </a:cubicBezTo>
                <a:cubicBezTo>
                  <a:pt x="499" y="1931"/>
                  <a:pt x="498" y="1932"/>
                  <a:pt x="498" y="1933"/>
                </a:cubicBezTo>
                <a:cubicBezTo>
                  <a:pt x="499" y="1934"/>
                  <a:pt x="498" y="1934"/>
                  <a:pt x="498" y="1934"/>
                </a:cubicBezTo>
                <a:cubicBezTo>
                  <a:pt x="496" y="1934"/>
                  <a:pt x="493" y="1936"/>
                  <a:pt x="490" y="1935"/>
                </a:cubicBezTo>
                <a:cubicBezTo>
                  <a:pt x="489" y="1934"/>
                  <a:pt x="488" y="1934"/>
                  <a:pt x="488" y="1935"/>
                </a:cubicBezTo>
                <a:cubicBezTo>
                  <a:pt x="488" y="1937"/>
                  <a:pt x="487" y="1936"/>
                  <a:pt x="487" y="1935"/>
                </a:cubicBezTo>
                <a:cubicBezTo>
                  <a:pt x="486" y="1934"/>
                  <a:pt x="486" y="1935"/>
                  <a:pt x="485" y="1935"/>
                </a:cubicBezTo>
                <a:cubicBezTo>
                  <a:pt x="483" y="1936"/>
                  <a:pt x="481" y="1935"/>
                  <a:pt x="479" y="1936"/>
                </a:cubicBezTo>
                <a:cubicBezTo>
                  <a:pt x="479" y="1936"/>
                  <a:pt x="478" y="1936"/>
                  <a:pt x="478" y="1935"/>
                </a:cubicBezTo>
                <a:cubicBezTo>
                  <a:pt x="477" y="1935"/>
                  <a:pt x="478" y="1933"/>
                  <a:pt x="477" y="1933"/>
                </a:cubicBezTo>
                <a:cubicBezTo>
                  <a:pt x="475" y="1933"/>
                  <a:pt x="476" y="1935"/>
                  <a:pt x="475" y="1935"/>
                </a:cubicBezTo>
                <a:cubicBezTo>
                  <a:pt x="474" y="1935"/>
                  <a:pt x="472" y="1936"/>
                  <a:pt x="471" y="1936"/>
                </a:cubicBezTo>
                <a:cubicBezTo>
                  <a:pt x="468" y="1936"/>
                  <a:pt x="464" y="1936"/>
                  <a:pt x="461" y="1936"/>
                </a:cubicBezTo>
                <a:cubicBezTo>
                  <a:pt x="460" y="1936"/>
                  <a:pt x="460" y="1936"/>
                  <a:pt x="459" y="1935"/>
                </a:cubicBezTo>
                <a:cubicBezTo>
                  <a:pt x="460" y="1935"/>
                  <a:pt x="460" y="1935"/>
                  <a:pt x="461" y="1934"/>
                </a:cubicBezTo>
                <a:cubicBezTo>
                  <a:pt x="461" y="1934"/>
                  <a:pt x="461" y="1934"/>
                  <a:pt x="461" y="1934"/>
                </a:cubicBezTo>
                <a:cubicBezTo>
                  <a:pt x="461" y="1934"/>
                  <a:pt x="461" y="1933"/>
                  <a:pt x="460" y="1933"/>
                </a:cubicBezTo>
                <a:cubicBezTo>
                  <a:pt x="458" y="1934"/>
                  <a:pt x="456" y="1935"/>
                  <a:pt x="454" y="1934"/>
                </a:cubicBezTo>
                <a:cubicBezTo>
                  <a:pt x="454" y="1934"/>
                  <a:pt x="453" y="1934"/>
                  <a:pt x="452" y="1933"/>
                </a:cubicBezTo>
                <a:cubicBezTo>
                  <a:pt x="451" y="1932"/>
                  <a:pt x="451" y="1930"/>
                  <a:pt x="451" y="1933"/>
                </a:cubicBezTo>
                <a:cubicBezTo>
                  <a:pt x="450" y="1933"/>
                  <a:pt x="449" y="1934"/>
                  <a:pt x="448" y="1934"/>
                </a:cubicBezTo>
                <a:cubicBezTo>
                  <a:pt x="447" y="1934"/>
                  <a:pt x="446" y="1934"/>
                  <a:pt x="446" y="1936"/>
                </a:cubicBezTo>
                <a:cubicBezTo>
                  <a:pt x="446" y="1936"/>
                  <a:pt x="445" y="1936"/>
                  <a:pt x="444" y="1936"/>
                </a:cubicBezTo>
                <a:cubicBezTo>
                  <a:pt x="444" y="1933"/>
                  <a:pt x="441" y="1935"/>
                  <a:pt x="440" y="1934"/>
                </a:cubicBezTo>
                <a:cubicBezTo>
                  <a:pt x="439" y="1933"/>
                  <a:pt x="437" y="1934"/>
                  <a:pt x="436" y="1934"/>
                </a:cubicBezTo>
                <a:cubicBezTo>
                  <a:pt x="432" y="1934"/>
                  <a:pt x="429" y="1934"/>
                  <a:pt x="426" y="1934"/>
                </a:cubicBezTo>
                <a:cubicBezTo>
                  <a:pt x="426" y="1934"/>
                  <a:pt x="425" y="1934"/>
                  <a:pt x="425" y="1933"/>
                </a:cubicBezTo>
                <a:cubicBezTo>
                  <a:pt x="425" y="1932"/>
                  <a:pt x="425" y="1932"/>
                  <a:pt x="424" y="1933"/>
                </a:cubicBezTo>
                <a:cubicBezTo>
                  <a:pt x="423" y="1935"/>
                  <a:pt x="423" y="1934"/>
                  <a:pt x="422" y="1933"/>
                </a:cubicBezTo>
                <a:cubicBezTo>
                  <a:pt x="421" y="1932"/>
                  <a:pt x="420" y="1932"/>
                  <a:pt x="419" y="1933"/>
                </a:cubicBezTo>
                <a:cubicBezTo>
                  <a:pt x="419" y="1934"/>
                  <a:pt x="418" y="1934"/>
                  <a:pt x="418" y="1934"/>
                </a:cubicBezTo>
                <a:cubicBezTo>
                  <a:pt x="416" y="1933"/>
                  <a:pt x="415" y="1935"/>
                  <a:pt x="413" y="1934"/>
                </a:cubicBezTo>
                <a:cubicBezTo>
                  <a:pt x="411" y="1934"/>
                  <a:pt x="409" y="1934"/>
                  <a:pt x="408" y="1934"/>
                </a:cubicBezTo>
                <a:cubicBezTo>
                  <a:pt x="407" y="1934"/>
                  <a:pt x="407" y="1935"/>
                  <a:pt x="407" y="1935"/>
                </a:cubicBezTo>
                <a:cubicBezTo>
                  <a:pt x="407" y="1935"/>
                  <a:pt x="408" y="1935"/>
                  <a:pt x="408" y="1935"/>
                </a:cubicBezTo>
                <a:cubicBezTo>
                  <a:pt x="408" y="1935"/>
                  <a:pt x="409" y="1935"/>
                  <a:pt x="409" y="1935"/>
                </a:cubicBezTo>
                <a:cubicBezTo>
                  <a:pt x="409" y="1936"/>
                  <a:pt x="409" y="1936"/>
                  <a:pt x="408" y="1936"/>
                </a:cubicBezTo>
                <a:cubicBezTo>
                  <a:pt x="406" y="1936"/>
                  <a:pt x="404" y="1935"/>
                  <a:pt x="402" y="1937"/>
                </a:cubicBezTo>
                <a:cubicBezTo>
                  <a:pt x="400" y="1936"/>
                  <a:pt x="398" y="1937"/>
                  <a:pt x="396" y="1936"/>
                </a:cubicBezTo>
                <a:cubicBezTo>
                  <a:pt x="394" y="1935"/>
                  <a:pt x="393" y="1937"/>
                  <a:pt x="391" y="1936"/>
                </a:cubicBezTo>
                <a:cubicBezTo>
                  <a:pt x="391" y="1936"/>
                  <a:pt x="390" y="1937"/>
                  <a:pt x="389" y="1938"/>
                </a:cubicBezTo>
                <a:cubicBezTo>
                  <a:pt x="390" y="1938"/>
                  <a:pt x="391" y="1938"/>
                  <a:pt x="391" y="1938"/>
                </a:cubicBezTo>
                <a:cubicBezTo>
                  <a:pt x="396" y="1938"/>
                  <a:pt x="401" y="1938"/>
                  <a:pt x="405" y="1938"/>
                </a:cubicBezTo>
                <a:cubicBezTo>
                  <a:pt x="406" y="1938"/>
                  <a:pt x="407" y="1938"/>
                  <a:pt x="408" y="1937"/>
                </a:cubicBezTo>
                <a:cubicBezTo>
                  <a:pt x="408" y="1937"/>
                  <a:pt x="409" y="1937"/>
                  <a:pt x="410" y="1937"/>
                </a:cubicBezTo>
                <a:cubicBezTo>
                  <a:pt x="413" y="1938"/>
                  <a:pt x="417" y="1938"/>
                  <a:pt x="420" y="1938"/>
                </a:cubicBezTo>
                <a:cubicBezTo>
                  <a:pt x="420" y="1938"/>
                  <a:pt x="421" y="1939"/>
                  <a:pt x="421" y="1939"/>
                </a:cubicBezTo>
                <a:cubicBezTo>
                  <a:pt x="421" y="1939"/>
                  <a:pt x="421" y="1940"/>
                  <a:pt x="420" y="1940"/>
                </a:cubicBezTo>
                <a:cubicBezTo>
                  <a:pt x="420" y="1940"/>
                  <a:pt x="419" y="1940"/>
                  <a:pt x="418" y="1940"/>
                </a:cubicBezTo>
                <a:cubicBezTo>
                  <a:pt x="408" y="1940"/>
                  <a:pt x="397" y="1940"/>
                  <a:pt x="386" y="1940"/>
                </a:cubicBezTo>
                <a:cubicBezTo>
                  <a:pt x="385" y="1940"/>
                  <a:pt x="383" y="1940"/>
                  <a:pt x="382" y="1939"/>
                </a:cubicBezTo>
                <a:cubicBezTo>
                  <a:pt x="381" y="1940"/>
                  <a:pt x="380" y="1940"/>
                  <a:pt x="379" y="1940"/>
                </a:cubicBezTo>
                <a:cubicBezTo>
                  <a:pt x="376" y="1939"/>
                  <a:pt x="373" y="1940"/>
                  <a:pt x="370" y="1940"/>
                </a:cubicBezTo>
                <a:cubicBezTo>
                  <a:pt x="370" y="1940"/>
                  <a:pt x="370" y="1941"/>
                  <a:pt x="369" y="1941"/>
                </a:cubicBezTo>
                <a:cubicBezTo>
                  <a:pt x="369" y="1941"/>
                  <a:pt x="369" y="1940"/>
                  <a:pt x="368" y="1940"/>
                </a:cubicBezTo>
                <a:cubicBezTo>
                  <a:pt x="367" y="1940"/>
                  <a:pt x="366" y="1941"/>
                  <a:pt x="366" y="1941"/>
                </a:cubicBezTo>
                <a:cubicBezTo>
                  <a:pt x="364" y="1939"/>
                  <a:pt x="364" y="1940"/>
                  <a:pt x="363" y="1941"/>
                </a:cubicBezTo>
                <a:cubicBezTo>
                  <a:pt x="362" y="1941"/>
                  <a:pt x="361" y="1941"/>
                  <a:pt x="360" y="1941"/>
                </a:cubicBezTo>
                <a:cubicBezTo>
                  <a:pt x="359" y="1939"/>
                  <a:pt x="357" y="1940"/>
                  <a:pt x="356" y="1940"/>
                </a:cubicBezTo>
                <a:cubicBezTo>
                  <a:pt x="354" y="1940"/>
                  <a:pt x="353" y="1940"/>
                  <a:pt x="351" y="1939"/>
                </a:cubicBezTo>
                <a:cubicBezTo>
                  <a:pt x="352" y="1939"/>
                  <a:pt x="353" y="1938"/>
                  <a:pt x="354" y="1937"/>
                </a:cubicBezTo>
                <a:cubicBezTo>
                  <a:pt x="354" y="1936"/>
                  <a:pt x="353" y="1935"/>
                  <a:pt x="353" y="1935"/>
                </a:cubicBezTo>
                <a:cubicBezTo>
                  <a:pt x="352" y="1934"/>
                  <a:pt x="351" y="1934"/>
                  <a:pt x="351" y="1935"/>
                </a:cubicBezTo>
                <a:cubicBezTo>
                  <a:pt x="351" y="1936"/>
                  <a:pt x="350" y="1936"/>
                  <a:pt x="349" y="1935"/>
                </a:cubicBezTo>
                <a:cubicBezTo>
                  <a:pt x="349" y="1935"/>
                  <a:pt x="348" y="1935"/>
                  <a:pt x="348" y="1934"/>
                </a:cubicBezTo>
                <a:cubicBezTo>
                  <a:pt x="347" y="1934"/>
                  <a:pt x="343" y="1935"/>
                  <a:pt x="344" y="1935"/>
                </a:cubicBezTo>
                <a:cubicBezTo>
                  <a:pt x="344" y="1936"/>
                  <a:pt x="345" y="1937"/>
                  <a:pt x="346" y="1938"/>
                </a:cubicBezTo>
                <a:cubicBezTo>
                  <a:pt x="346" y="1938"/>
                  <a:pt x="347" y="1938"/>
                  <a:pt x="348" y="1938"/>
                </a:cubicBezTo>
                <a:cubicBezTo>
                  <a:pt x="348" y="1938"/>
                  <a:pt x="348" y="1939"/>
                  <a:pt x="348" y="1939"/>
                </a:cubicBezTo>
                <a:cubicBezTo>
                  <a:pt x="347" y="1939"/>
                  <a:pt x="346" y="1942"/>
                  <a:pt x="345" y="1941"/>
                </a:cubicBezTo>
                <a:cubicBezTo>
                  <a:pt x="344" y="1940"/>
                  <a:pt x="343" y="1940"/>
                  <a:pt x="343" y="1941"/>
                </a:cubicBezTo>
                <a:cubicBezTo>
                  <a:pt x="342" y="1941"/>
                  <a:pt x="341" y="1940"/>
                  <a:pt x="341" y="1942"/>
                </a:cubicBezTo>
                <a:cubicBezTo>
                  <a:pt x="341" y="1942"/>
                  <a:pt x="342" y="1943"/>
                  <a:pt x="343" y="1944"/>
                </a:cubicBezTo>
                <a:cubicBezTo>
                  <a:pt x="344" y="1942"/>
                  <a:pt x="345" y="1944"/>
                  <a:pt x="346" y="1944"/>
                </a:cubicBezTo>
                <a:cubicBezTo>
                  <a:pt x="348" y="1944"/>
                  <a:pt x="351" y="1944"/>
                  <a:pt x="353" y="1944"/>
                </a:cubicBezTo>
                <a:cubicBezTo>
                  <a:pt x="353" y="1944"/>
                  <a:pt x="353" y="1943"/>
                  <a:pt x="353" y="1943"/>
                </a:cubicBezTo>
                <a:cubicBezTo>
                  <a:pt x="353" y="1942"/>
                  <a:pt x="353" y="1942"/>
                  <a:pt x="353" y="1942"/>
                </a:cubicBezTo>
                <a:cubicBezTo>
                  <a:pt x="354" y="1942"/>
                  <a:pt x="355" y="1942"/>
                  <a:pt x="355" y="1942"/>
                </a:cubicBezTo>
                <a:cubicBezTo>
                  <a:pt x="355" y="1944"/>
                  <a:pt x="356" y="1944"/>
                  <a:pt x="357" y="1944"/>
                </a:cubicBezTo>
                <a:cubicBezTo>
                  <a:pt x="358" y="1944"/>
                  <a:pt x="360" y="1943"/>
                  <a:pt x="360" y="1945"/>
                </a:cubicBezTo>
                <a:cubicBezTo>
                  <a:pt x="360" y="1946"/>
                  <a:pt x="362" y="1946"/>
                  <a:pt x="362" y="1946"/>
                </a:cubicBezTo>
                <a:cubicBezTo>
                  <a:pt x="363" y="1943"/>
                  <a:pt x="365" y="1944"/>
                  <a:pt x="366" y="1944"/>
                </a:cubicBezTo>
                <a:cubicBezTo>
                  <a:pt x="367" y="1944"/>
                  <a:pt x="368" y="1944"/>
                  <a:pt x="370" y="1943"/>
                </a:cubicBezTo>
                <a:cubicBezTo>
                  <a:pt x="371" y="1943"/>
                  <a:pt x="373" y="1943"/>
                  <a:pt x="374" y="1944"/>
                </a:cubicBezTo>
                <a:cubicBezTo>
                  <a:pt x="374" y="1944"/>
                  <a:pt x="375" y="1944"/>
                  <a:pt x="374" y="1945"/>
                </a:cubicBezTo>
                <a:cubicBezTo>
                  <a:pt x="374" y="1945"/>
                  <a:pt x="373" y="1946"/>
                  <a:pt x="373" y="1947"/>
                </a:cubicBezTo>
                <a:cubicBezTo>
                  <a:pt x="373" y="1948"/>
                  <a:pt x="372" y="1947"/>
                  <a:pt x="372" y="1947"/>
                </a:cubicBezTo>
                <a:cubicBezTo>
                  <a:pt x="371" y="1947"/>
                  <a:pt x="371" y="1947"/>
                  <a:pt x="370" y="1946"/>
                </a:cubicBezTo>
                <a:cubicBezTo>
                  <a:pt x="370" y="1946"/>
                  <a:pt x="366" y="1947"/>
                  <a:pt x="367" y="1947"/>
                </a:cubicBezTo>
                <a:cubicBezTo>
                  <a:pt x="367" y="1949"/>
                  <a:pt x="368" y="1947"/>
                  <a:pt x="369" y="1948"/>
                </a:cubicBezTo>
                <a:cubicBezTo>
                  <a:pt x="370" y="1949"/>
                  <a:pt x="373" y="1948"/>
                  <a:pt x="372" y="1950"/>
                </a:cubicBezTo>
                <a:cubicBezTo>
                  <a:pt x="372" y="1950"/>
                  <a:pt x="373" y="1950"/>
                  <a:pt x="374" y="1950"/>
                </a:cubicBezTo>
                <a:cubicBezTo>
                  <a:pt x="375" y="1951"/>
                  <a:pt x="375" y="1949"/>
                  <a:pt x="376" y="1949"/>
                </a:cubicBezTo>
                <a:cubicBezTo>
                  <a:pt x="376" y="1949"/>
                  <a:pt x="376" y="1951"/>
                  <a:pt x="377" y="1951"/>
                </a:cubicBezTo>
                <a:cubicBezTo>
                  <a:pt x="378" y="1950"/>
                  <a:pt x="379" y="1951"/>
                  <a:pt x="380" y="1950"/>
                </a:cubicBezTo>
                <a:cubicBezTo>
                  <a:pt x="381" y="1950"/>
                  <a:pt x="382" y="1950"/>
                  <a:pt x="383" y="1951"/>
                </a:cubicBezTo>
                <a:cubicBezTo>
                  <a:pt x="384" y="1951"/>
                  <a:pt x="385" y="1950"/>
                  <a:pt x="385" y="1949"/>
                </a:cubicBezTo>
                <a:cubicBezTo>
                  <a:pt x="385" y="1948"/>
                  <a:pt x="385" y="1948"/>
                  <a:pt x="386" y="1948"/>
                </a:cubicBezTo>
                <a:cubicBezTo>
                  <a:pt x="387" y="1947"/>
                  <a:pt x="389" y="1948"/>
                  <a:pt x="391" y="1948"/>
                </a:cubicBezTo>
                <a:cubicBezTo>
                  <a:pt x="392" y="1948"/>
                  <a:pt x="393" y="1949"/>
                  <a:pt x="393" y="1949"/>
                </a:cubicBezTo>
                <a:cubicBezTo>
                  <a:pt x="395" y="1951"/>
                  <a:pt x="395" y="1950"/>
                  <a:pt x="397" y="1949"/>
                </a:cubicBezTo>
                <a:cubicBezTo>
                  <a:pt x="398" y="1949"/>
                  <a:pt x="399" y="1949"/>
                  <a:pt x="400" y="1949"/>
                </a:cubicBezTo>
                <a:cubicBezTo>
                  <a:pt x="400" y="1951"/>
                  <a:pt x="401" y="1950"/>
                  <a:pt x="402" y="1950"/>
                </a:cubicBezTo>
                <a:cubicBezTo>
                  <a:pt x="404" y="1950"/>
                  <a:pt x="405" y="1950"/>
                  <a:pt x="407" y="1951"/>
                </a:cubicBezTo>
                <a:cubicBezTo>
                  <a:pt x="408" y="1951"/>
                  <a:pt x="409" y="1949"/>
                  <a:pt x="410" y="1950"/>
                </a:cubicBezTo>
                <a:cubicBezTo>
                  <a:pt x="411" y="1951"/>
                  <a:pt x="412" y="1950"/>
                  <a:pt x="412" y="1950"/>
                </a:cubicBezTo>
                <a:cubicBezTo>
                  <a:pt x="413" y="1949"/>
                  <a:pt x="413" y="1949"/>
                  <a:pt x="413" y="1949"/>
                </a:cubicBezTo>
                <a:cubicBezTo>
                  <a:pt x="413" y="1949"/>
                  <a:pt x="413" y="1949"/>
                  <a:pt x="412" y="1949"/>
                </a:cubicBezTo>
                <a:cubicBezTo>
                  <a:pt x="412" y="1949"/>
                  <a:pt x="412" y="1949"/>
                  <a:pt x="411" y="1949"/>
                </a:cubicBezTo>
                <a:cubicBezTo>
                  <a:pt x="411" y="1948"/>
                  <a:pt x="410" y="1949"/>
                  <a:pt x="410" y="1948"/>
                </a:cubicBezTo>
                <a:cubicBezTo>
                  <a:pt x="410" y="1947"/>
                  <a:pt x="411" y="1947"/>
                  <a:pt x="412" y="1947"/>
                </a:cubicBezTo>
                <a:cubicBezTo>
                  <a:pt x="413" y="1946"/>
                  <a:pt x="415" y="1948"/>
                  <a:pt x="417" y="1947"/>
                </a:cubicBezTo>
                <a:cubicBezTo>
                  <a:pt x="417" y="1947"/>
                  <a:pt x="419" y="1948"/>
                  <a:pt x="419" y="1949"/>
                </a:cubicBezTo>
                <a:cubicBezTo>
                  <a:pt x="420" y="1951"/>
                  <a:pt x="422" y="1951"/>
                  <a:pt x="424" y="1949"/>
                </a:cubicBezTo>
                <a:cubicBezTo>
                  <a:pt x="424" y="1949"/>
                  <a:pt x="424" y="1949"/>
                  <a:pt x="425" y="1949"/>
                </a:cubicBezTo>
                <a:cubicBezTo>
                  <a:pt x="426" y="1949"/>
                  <a:pt x="427" y="1948"/>
                  <a:pt x="428" y="1948"/>
                </a:cubicBezTo>
                <a:cubicBezTo>
                  <a:pt x="429" y="1947"/>
                  <a:pt x="431" y="1948"/>
                  <a:pt x="433" y="1949"/>
                </a:cubicBezTo>
                <a:cubicBezTo>
                  <a:pt x="434" y="1951"/>
                  <a:pt x="434" y="1951"/>
                  <a:pt x="436" y="1949"/>
                </a:cubicBezTo>
                <a:cubicBezTo>
                  <a:pt x="437" y="1949"/>
                  <a:pt x="438" y="1949"/>
                  <a:pt x="438" y="1949"/>
                </a:cubicBezTo>
                <a:cubicBezTo>
                  <a:pt x="439" y="1949"/>
                  <a:pt x="439" y="1949"/>
                  <a:pt x="440" y="1949"/>
                </a:cubicBezTo>
                <a:cubicBezTo>
                  <a:pt x="440" y="1949"/>
                  <a:pt x="439" y="1948"/>
                  <a:pt x="439" y="1948"/>
                </a:cubicBezTo>
                <a:cubicBezTo>
                  <a:pt x="440" y="1947"/>
                  <a:pt x="443" y="1947"/>
                  <a:pt x="444" y="1949"/>
                </a:cubicBezTo>
                <a:cubicBezTo>
                  <a:pt x="445" y="1949"/>
                  <a:pt x="446" y="1950"/>
                  <a:pt x="446" y="1950"/>
                </a:cubicBezTo>
                <a:cubicBezTo>
                  <a:pt x="447" y="1951"/>
                  <a:pt x="448" y="1950"/>
                  <a:pt x="449" y="1951"/>
                </a:cubicBezTo>
                <a:cubicBezTo>
                  <a:pt x="450" y="1951"/>
                  <a:pt x="450" y="1952"/>
                  <a:pt x="451" y="1953"/>
                </a:cubicBezTo>
                <a:cubicBezTo>
                  <a:pt x="452" y="1954"/>
                  <a:pt x="454" y="1953"/>
                  <a:pt x="456" y="1953"/>
                </a:cubicBezTo>
                <a:cubicBezTo>
                  <a:pt x="457" y="1953"/>
                  <a:pt x="458" y="1952"/>
                  <a:pt x="459" y="1953"/>
                </a:cubicBezTo>
                <a:cubicBezTo>
                  <a:pt x="460" y="1954"/>
                  <a:pt x="461" y="1953"/>
                  <a:pt x="462" y="1953"/>
                </a:cubicBezTo>
                <a:cubicBezTo>
                  <a:pt x="462" y="1953"/>
                  <a:pt x="464" y="1954"/>
                  <a:pt x="463" y="1953"/>
                </a:cubicBezTo>
                <a:cubicBezTo>
                  <a:pt x="463" y="1952"/>
                  <a:pt x="462" y="1952"/>
                  <a:pt x="462" y="1952"/>
                </a:cubicBezTo>
                <a:cubicBezTo>
                  <a:pt x="461" y="1952"/>
                  <a:pt x="460" y="1953"/>
                  <a:pt x="460" y="1952"/>
                </a:cubicBezTo>
                <a:cubicBezTo>
                  <a:pt x="459" y="1952"/>
                  <a:pt x="458" y="1951"/>
                  <a:pt x="458" y="1951"/>
                </a:cubicBezTo>
                <a:cubicBezTo>
                  <a:pt x="458" y="1951"/>
                  <a:pt x="459" y="1951"/>
                  <a:pt x="460" y="1951"/>
                </a:cubicBezTo>
                <a:cubicBezTo>
                  <a:pt x="461" y="1950"/>
                  <a:pt x="462" y="1950"/>
                  <a:pt x="464" y="1951"/>
                </a:cubicBezTo>
                <a:cubicBezTo>
                  <a:pt x="465" y="1951"/>
                  <a:pt x="466" y="1951"/>
                  <a:pt x="467" y="1950"/>
                </a:cubicBezTo>
                <a:cubicBezTo>
                  <a:pt x="468" y="1949"/>
                  <a:pt x="470" y="1950"/>
                  <a:pt x="472" y="1950"/>
                </a:cubicBezTo>
                <a:cubicBezTo>
                  <a:pt x="473" y="1950"/>
                  <a:pt x="474" y="1950"/>
                  <a:pt x="473" y="1948"/>
                </a:cubicBezTo>
                <a:cubicBezTo>
                  <a:pt x="472" y="1947"/>
                  <a:pt x="474" y="1947"/>
                  <a:pt x="474" y="1947"/>
                </a:cubicBezTo>
                <a:cubicBezTo>
                  <a:pt x="476" y="1947"/>
                  <a:pt x="476" y="1946"/>
                  <a:pt x="476" y="1945"/>
                </a:cubicBezTo>
                <a:cubicBezTo>
                  <a:pt x="476" y="1944"/>
                  <a:pt x="475" y="1943"/>
                  <a:pt x="474" y="1944"/>
                </a:cubicBezTo>
                <a:cubicBezTo>
                  <a:pt x="472" y="1945"/>
                  <a:pt x="470" y="1943"/>
                  <a:pt x="468" y="1944"/>
                </a:cubicBezTo>
                <a:cubicBezTo>
                  <a:pt x="468" y="1944"/>
                  <a:pt x="467" y="1943"/>
                  <a:pt x="467" y="1943"/>
                </a:cubicBezTo>
                <a:cubicBezTo>
                  <a:pt x="467" y="1943"/>
                  <a:pt x="468" y="1943"/>
                  <a:pt x="468" y="1943"/>
                </a:cubicBezTo>
                <a:cubicBezTo>
                  <a:pt x="470" y="1943"/>
                  <a:pt x="472" y="1942"/>
                  <a:pt x="474" y="1942"/>
                </a:cubicBezTo>
                <a:cubicBezTo>
                  <a:pt x="475" y="1942"/>
                  <a:pt x="478" y="1942"/>
                  <a:pt x="479" y="1942"/>
                </a:cubicBezTo>
                <a:cubicBezTo>
                  <a:pt x="479" y="1943"/>
                  <a:pt x="480" y="1943"/>
                  <a:pt x="479" y="1944"/>
                </a:cubicBezTo>
                <a:cubicBezTo>
                  <a:pt x="478" y="1945"/>
                  <a:pt x="478" y="1945"/>
                  <a:pt x="479" y="1946"/>
                </a:cubicBezTo>
                <a:cubicBezTo>
                  <a:pt x="480" y="1946"/>
                  <a:pt x="481" y="1946"/>
                  <a:pt x="482" y="1946"/>
                </a:cubicBezTo>
                <a:cubicBezTo>
                  <a:pt x="482" y="1946"/>
                  <a:pt x="482" y="1946"/>
                  <a:pt x="482" y="1947"/>
                </a:cubicBezTo>
                <a:cubicBezTo>
                  <a:pt x="482" y="1947"/>
                  <a:pt x="482" y="1947"/>
                  <a:pt x="482" y="1948"/>
                </a:cubicBezTo>
                <a:cubicBezTo>
                  <a:pt x="481" y="1948"/>
                  <a:pt x="480" y="1947"/>
                  <a:pt x="479" y="1948"/>
                </a:cubicBezTo>
                <a:cubicBezTo>
                  <a:pt x="480" y="1948"/>
                  <a:pt x="481" y="1948"/>
                  <a:pt x="482" y="1949"/>
                </a:cubicBezTo>
                <a:cubicBezTo>
                  <a:pt x="484" y="1949"/>
                  <a:pt x="485" y="1949"/>
                  <a:pt x="486" y="1949"/>
                </a:cubicBezTo>
                <a:cubicBezTo>
                  <a:pt x="487" y="1948"/>
                  <a:pt x="488" y="1949"/>
                  <a:pt x="489" y="1949"/>
                </a:cubicBezTo>
                <a:cubicBezTo>
                  <a:pt x="491" y="1948"/>
                  <a:pt x="490" y="1947"/>
                  <a:pt x="490" y="1947"/>
                </a:cubicBezTo>
                <a:cubicBezTo>
                  <a:pt x="491" y="1946"/>
                  <a:pt x="492" y="1945"/>
                  <a:pt x="494" y="1946"/>
                </a:cubicBezTo>
                <a:cubicBezTo>
                  <a:pt x="494" y="1946"/>
                  <a:pt x="495" y="1947"/>
                  <a:pt x="495" y="1947"/>
                </a:cubicBezTo>
                <a:cubicBezTo>
                  <a:pt x="495" y="1947"/>
                  <a:pt x="494" y="1947"/>
                  <a:pt x="494" y="1948"/>
                </a:cubicBezTo>
                <a:cubicBezTo>
                  <a:pt x="493" y="1948"/>
                  <a:pt x="493" y="1948"/>
                  <a:pt x="492" y="1948"/>
                </a:cubicBezTo>
                <a:cubicBezTo>
                  <a:pt x="493" y="1948"/>
                  <a:pt x="493" y="1949"/>
                  <a:pt x="494" y="1949"/>
                </a:cubicBezTo>
                <a:cubicBezTo>
                  <a:pt x="495" y="1949"/>
                  <a:pt x="497" y="1949"/>
                  <a:pt x="498" y="1949"/>
                </a:cubicBezTo>
                <a:cubicBezTo>
                  <a:pt x="498" y="1949"/>
                  <a:pt x="499" y="1949"/>
                  <a:pt x="499" y="1949"/>
                </a:cubicBezTo>
                <a:cubicBezTo>
                  <a:pt x="498" y="1949"/>
                  <a:pt x="498" y="1949"/>
                  <a:pt x="498" y="1949"/>
                </a:cubicBezTo>
                <a:cubicBezTo>
                  <a:pt x="498" y="1950"/>
                  <a:pt x="497" y="1949"/>
                  <a:pt x="497" y="1950"/>
                </a:cubicBezTo>
                <a:cubicBezTo>
                  <a:pt x="497" y="1950"/>
                  <a:pt x="496" y="1950"/>
                  <a:pt x="496" y="1950"/>
                </a:cubicBezTo>
                <a:cubicBezTo>
                  <a:pt x="496" y="1951"/>
                  <a:pt x="496" y="1951"/>
                  <a:pt x="497" y="1951"/>
                </a:cubicBezTo>
                <a:cubicBezTo>
                  <a:pt x="498" y="1952"/>
                  <a:pt x="501" y="1952"/>
                  <a:pt x="501" y="1951"/>
                </a:cubicBezTo>
                <a:cubicBezTo>
                  <a:pt x="502" y="1950"/>
                  <a:pt x="503" y="1950"/>
                  <a:pt x="504" y="1951"/>
                </a:cubicBezTo>
                <a:cubicBezTo>
                  <a:pt x="506" y="1951"/>
                  <a:pt x="507" y="1950"/>
                  <a:pt x="507" y="1949"/>
                </a:cubicBezTo>
                <a:cubicBezTo>
                  <a:pt x="508" y="1948"/>
                  <a:pt x="508" y="1948"/>
                  <a:pt x="509" y="1948"/>
                </a:cubicBezTo>
                <a:cubicBezTo>
                  <a:pt x="512" y="1948"/>
                  <a:pt x="514" y="1948"/>
                  <a:pt x="517" y="1948"/>
                </a:cubicBezTo>
                <a:cubicBezTo>
                  <a:pt x="517" y="1948"/>
                  <a:pt x="518" y="1947"/>
                  <a:pt x="518" y="1948"/>
                </a:cubicBezTo>
                <a:cubicBezTo>
                  <a:pt x="520" y="1950"/>
                  <a:pt x="523" y="1949"/>
                  <a:pt x="525" y="1949"/>
                </a:cubicBezTo>
                <a:cubicBezTo>
                  <a:pt x="526" y="1950"/>
                  <a:pt x="527" y="1949"/>
                  <a:pt x="528" y="1949"/>
                </a:cubicBezTo>
                <a:cubicBezTo>
                  <a:pt x="527" y="1949"/>
                  <a:pt x="527" y="1948"/>
                  <a:pt x="526" y="1948"/>
                </a:cubicBezTo>
                <a:cubicBezTo>
                  <a:pt x="525" y="1947"/>
                  <a:pt x="526" y="1947"/>
                  <a:pt x="527" y="1947"/>
                </a:cubicBezTo>
                <a:cubicBezTo>
                  <a:pt x="528" y="1947"/>
                  <a:pt x="530" y="1946"/>
                  <a:pt x="532" y="1947"/>
                </a:cubicBezTo>
                <a:cubicBezTo>
                  <a:pt x="533" y="1947"/>
                  <a:pt x="535" y="1946"/>
                  <a:pt x="536" y="1947"/>
                </a:cubicBezTo>
                <a:cubicBezTo>
                  <a:pt x="537" y="1947"/>
                  <a:pt x="539" y="1947"/>
                  <a:pt x="540" y="1946"/>
                </a:cubicBezTo>
                <a:cubicBezTo>
                  <a:pt x="540" y="1945"/>
                  <a:pt x="541" y="1946"/>
                  <a:pt x="542" y="1946"/>
                </a:cubicBezTo>
                <a:cubicBezTo>
                  <a:pt x="543" y="1946"/>
                  <a:pt x="543" y="1946"/>
                  <a:pt x="543" y="1947"/>
                </a:cubicBezTo>
                <a:cubicBezTo>
                  <a:pt x="543" y="1947"/>
                  <a:pt x="542" y="1948"/>
                  <a:pt x="542" y="1948"/>
                </a:cubicBezTo>
                <a:cubicBezTo>
                  <a:pt x="540" y="1948"/>
                  <a:pt x="539" y="1948"/>
                  <a:pt x="537" y="1948"/>
                </a:cubicBezTo>
                <a:cubicBezTo>
                  <a:pt x="536" y="1948"/>
                  <a:pt x="535" y="1948"/>
                  <a:pt x="534" y="1948"/>
                </a:cubicBezTo>
                <a:cubicBezTo>
                  <a:pt x="533" y="1948"/>
                  <a:pt x="533" y="1948"/>
                  <a:pt x="533" y="1948"/>
                </a:cubicBezTo>
                <a:cubicBezTo>
                  <a:pt x="533" y="1949"/>
                  <a:pt x="534" y="1950"/>
                  <a:pt x="534" y="1949"/>
                </a:cubicBezTo>
                <a:cubicBezTo>
                  <a:pt x="537" y="1948"/>
                  <a:pt x="539" y="1949"/>
                  <a:pt x="541" y="1949"/>
                </a:cubicBezTo>
                <a:cubicBezTo>
                  <a:pt x="543" y="1949"/>
                  <a:pt x="546" y="1949"/>
                  <a:pt x="548" y="1949"/>
                </a:cubicBezTo>
                <a:cubicBezTo>
                  <a:pt x="549" y="1948"/>
                  <a:pt x="549" y="1948"/>
                  <a:pt x="550" y="1948"/>
                </a:cubicBezTo>
                <a:cubicBezTo>
                  <a:pt x="549" y="1948"/>
                  <a:pt x="549" y="1947"/>
                  <a:pt x="549" y="1947"/>
                </a:cubicBezTo>
                <a:cubicBezTo>
                  <a:pt x="548" y="1947"/>
                  <a:pt x="548" y="1946"/>
                  <a:pt x="548" y="1946"/>
                </a:cubicBezTo>
                <a:cubicBezTo>
                  <a:pt x="548" y="1946"/>
                  <a:pt x="549" y="1946"/>
                  <a:pt x="549" y="1946"/>
                </a:cubicBezTo>
                <a:cubicBezTo>
                  <a:pt x="551" y="1946"/>
                  <a:pt x="552" y="1947"/>
                  <a:pt x="554" y="1946"/>
                </a:cubicBezTo>
                <a:cubicBezTo>
                  <a:pt x="554" y="1945"/>
                  <a:pt x="556" y="1946"/>
                  <a:pt x="556" y="1946"/>
                </a:cubicBezTo>
                <a:cubicBezTo>
                  <a:pt x="557" y="1946"/>
                  <a:pt x="557" y="1947"/>
                  <a:pt x="557" y="1947"/>
                </a:cubicBezTo>
                <a:cubicBezTo>
                  <a:pt x="557" y="1947"/>
                  <a:pt x="557" y="1947"/>
                  <a:pt x="557" y="1948"/>
                </a:cubicBezTo>
                <a:cubicBezTo>
                  <a:pt x="556" y="1948"/>
                  <a:pt x="555" y="1948"/>
                  <a:pt x="554" y="1949"/>
                </a:cubicBezTo>
                <a:cubicBezTo>
                  <a:pt x="551" y="1949"/>
                  <a:pt x="550" y="1950"/>
                  <a:pt x="551" y="1953"/>
                </a:cubicBezTo>
                <a:cubicBezTo>
                  <a:pt x="552" y="1955"/>
                  <a:pt x="551" y="1955"/>
                  <a:pt x="549" y="1955"/>
                </a:cubicBezTo>
                <a:cubicBezTo>
                  <a:pt x="549" y="1955"/>
                  <a:pt x="548" y="1955"/>
                  <a:pt x="547" y="1955"/>
                </a:cubicBezTo>
                <a:cubicBezTo>
                  <a:pt x="544" y="1955"/>
                  <a:pt x="544" y="1955"/>
                  <a:pt x="544" y="1952"/>
                </a:cubicBezTo>
                <a:cubicBezTo>
                  <a:pt x="544" y="1950"/>
                  <a:pt x="544" y="1950"/>
                  <a:pt x="543" y="1950"/>
                </a:cubicBezTo>
                <a:cubicBezTo>
                  <a:pt x="544" y="1951"/>
                  <a:pt x="539" y="1949"/>
                  <a:pt x="542" y="1952"/>
                </a:cubicBezTo>
                <a:cubicBezTo>
                  <a:pt x="541" y="1952"/>
                  <a:pt x="541" y="1952"/>
                  <a:pt x="540" y="1952"/>
                </a:cubicBezTo>
                <a:cubicBezTo>
                  <a:pt x="540" y="1952"/>
                  <a:pt x="539" y="1951"/>
                  <a:pt x="539" y="1952"/>
                </a:cubicBezTo>
                <a:cubicBezTo>
                  <a:pt x="539" y="1953"/>
                  <a:pt x="536" y="1954"/>
                  <a:pt x="540" y="1954"/>
                </a:cubicBezTo>
                <a:cubicBezTo>
                  <a:pt x="540" y="1954"/>
                  <a:pt x="540" y="1955"/>
                  <a:pt x="540" y="1955"/>
                </a:cubicBezTo>
                <a:cubicBezTo>
                  <a:pt x="539" y="1956"/>
                  <a:pt x="539" y="1956"/>
                  <a:pt x="539" y="1956"/>
                </a:cubicBezTo>
                <a:cubicBezTo>
                  <a:pt x="536" y="1956"/>
                  <a:pt x="534" y="1956"/>
                  <a:pt x="532" y="1956"/>
                </a:cubicBezTo>
                <a:cubicBezTo>
                  <a:pt x="530" y="1957"/>
                  <a:pt x="528" y="1956"/>
                  <a:pt x="527" y="1956"/>
                </a:cubicBezTo>
                <a:cubicBezTo>
                  <a:pt x="525" y="1955"/>
                  <a:pt x="524" y="1955"/>
                  <a:pt x="523" y="1955"/>
                </a:cubicBezTo>
                <a:cubicBezTo>
                  <a:pt x="523" y="1955"/>
                  <a:pt x="522" y="1956"/>
                  <a:pt x="522" y="1956"/>
                </a:cubicBezTo>
                <a:cubicBezTo>
                  <a:pt x="521" y="1959"/>
                  <a:pt x="519" y="1958"/>
                  <a:pt x="518" y="1958"/>
                </a:cubicBezTo>
                <a:cubicBezTo>
                  <a:pt x="517" y="1958"/>
                  <a:pt x="516" y="1957"/>
                  <a:pt x="516" y="1957"/>
                </a:cubicBezTo>
                <a:cubicBezTo>
                  <a:pt x="514" y="1958"/>
                  <a:pt x="513" y="1958"/>
                  <a:pt x="512" y="1959"/>
                </a:cubicBezTo>
                <a:cubicBezTo>
                  <a:pt x="512" y="1959"/>
                  <a:pt x="512" y="1960"/>
                  <a:pt x="512" y="1960"/>
                </a:cubicBezTo>
                <a:cubicBezTo>
                  <a:pt x="512" y="1961"/>
                  <a:pt x="512" y="1961"/>
                  <a:pt x="511" y="1961"/>
                </a:cubicBezTo>
                <a:cubicBezTo>
                  <a:pt x="510" y="1961"/>
                  <a:pt x="509" y="1961"/>
                  <a:pt x="508" y="1961"/>
                </a:cubicBezTo>
                <a:cubicBezTo>
                  <a:pt x="507" y="1961"/>
                  <a:pt x="506" y="1961"/>
                  <a:pt x="506" y="1961"/>
                </a:cubicBezTo>
                <a:cubicBezTo>
                  <a:pt x="504" y="1964"/>
                  <a:pt x="502" y="1963"/>
                  <a:pt x="500" y="1963"/>
                </a:cubicBezTo>
                <a:cubicBezTo>
                  <a:pt x="500" y="1963"/>
                  <a:pt x="499" y="1963"/>
                  <a:pt x="499" y="1963"/>
                </a:cubicBezTo>
                <a:cubicBezTo>
                  <a:pt x="499" y="1962"/>
                  <a:pt x="500" y="1962"/>
                  <a:pt x="500" y="1962"/>
                </a:cubicBezTo>
                <a:cubicBezTo>
                  <a:pt x="501" y="1962"/>
                  <a:pt x="503" y="1962"/>
                  <a:pt x="503" y="1960"/>
                </a:cubicBezTo>
                <a:cubicBezTo>
                  <a:pt x="503" y="1960"/>
                  <a:pt x="505" y="1960"/>
                  <a:pt x="506" y="1960"/>
                </a:cubicBezTo>
                <a:cubicBezTo>
                  <a:pt x="507" y="1960"/>
                  <a:pt x="507" y="1960"/>
                  <a:pt x="507" y="1960"/>
                </a:cubicBezTo>
                <a:cubicBezTo>
                  <a:pt x="507" y="1959"/>
                  <a:pt x="507" y="1959"/>
                  <a:pt x="506" y="1959"/>
                </a:cubicBezTo>
                <a:cubicBezTo>
                  <a:pt x="506" y="1959"/>
                  <a:pt x="506" y="1959"/>
                  <a:pt x="506" y="1959"/>
                </a:cubicBezTo>
                <a:cubicBezTo>
                  <a:pt x="505" y="1958"/>
                  <a:pt x="505" y="1957"/>
                  <a:pt x="505" y="1956"/>
                </a:cubicBezTo>
                <a:cubicBezTo>
                  <a:pt x="505" y="1956"/>
                  <a:pt x="505" y="1955"/>
                  <a:pt x="505" y="1955"/>
                </a:cubicBezTo>
                <a:cubicBezTo>
                  <a:pt x="504" y="1954"/>
                  <a:pt x="502" y="1954"/>
                  <a:pt x="501" y="1955"/>
                </a:cubicBezTo>
                <a:cubicBezTo>
                  <a:pt x="500" y="1955"/>
                  <a:pt x="499" y="1956"/>
                  <a:pt x="498" y="1957"/>
                </a:cubicBezTo>
                <a:cubicBezTo>
                  <a:pt x="497" y="1957"/>
                  <a:pt x="496" y="1957"/>
                  <a:pt x="495" y="1957"/>
                </a:cubicBezTo>
                <a:cubicBezTo>
                  <a:pt x="494" y="1956"/>
                  <a:pt x="491" y="1957"/>
                  <a:pt x="490" y="1957"/>
                </a:cubicBezTo>
                <a:cubicBezTo>
                  <a:pt x="489" y="1957"/>
                  <a:pt x="489" y="1961"/>
                  <a:pt x="487" y="1958"/>
                </a:cubicBezTo>
                <a:cubicBezTo>
                  <a:pt x="485" y="1962"/>
                  <a:pt x="482" y="1960"/>
                  <a:pt x="480" y="1960"/>
                </a:cubicBezTo>
                <a:cubicBezTo>
                  <a:pt x="478" y="1960"/>
                  <a:pt x="477" y="1958"/>
                  <a:pt x="475" y="1960"/>
                </a:cubicBezTo>
                <a:cubicBezTo>
                  <a:pt x="475" y="1960"/>
                  <a:pt x="474" y="1959"/>
                  <a:pt x="474" y="1959"/>
                </a:cubicBezTo>
                <a:cubicBezTo>
                  <a:pt x="473" y="1958"/>
                  <a:pt x="472" y="1958"/>
                  <a:pt x="472" y="1959"/>
                </a:cubicBezTo>
                <a:cubicBezTo>
                  <a:pt x="472" y="1960"/>
                  <a:pt x="471" y="1960"/>
                  <a:pt x="471" y="1960"/>
                </a:cubicBezTo>
                <a:cubicBezTo>
                  <a:pt x="469" y="1960"/>
                  <a:pt x="469" y="1959"/>
                  <a:pt x="467" y="1960"/>
                </a:cubicBezTo>
                <a:cubicBezTo>
                  <a:pt x="467" y="1961"/>
                  <a:pt x="465" y="1960"/>
                  <a:pt x="464" y="1960"/>
                </a:cubicBezTo>
                <a:cubicBezTo>
                  <a:pt x="463" y="1960"/>
                  <a:pt x="462" y="1960"/>
                  <a:pt x="460" y="1960"/>
                </a:cubicBezTo>
                <a:cubicBezTo>
                  <a:pt x="459" y="1960"/>
                  <a:pt x="458" y="1960"/>
                  <a:pt x="457" y="1960"/>
                </a:cubicBezTo>
                <a:cubicBezTo>
                  <a:pt x="456" y="1960"/>
                  <a:pt x="455" y="1960"/>
                  <a:pt x="453" y="1961"/>
                </a:cubicBezTo>
                <a:cubicBezTo>
                  <a:pt x="452" y="1962"/>
                  <a:pt x="450" y="1960"/>
                  <a:pt x="448" y="1960"/>
                </a:cubicBezTo>
                <a:cubicBezTo>
                  <a:pt x="448" y="1960"/>
                  <a:pt x="448" y="1959"/>
                  <a:pt x="448" y="1959"/>
                </a:cubicBezTo>
                <a:cubicBezTo>
                  <a:pt x="449" y="1959"/>
                  <a:pt x="449" y="1959"/>
                  <a:pt x="450" y="1959"/>
                </a:cubicBezTo>
                <a:cubicBezTo>
                  <a:pt x="451" y="1959"/>
                  <a:pt x="452" y="1960"/>
                  <a:pt x="454" y="1959"/>
                </a:cubicBezTo>
                <a:cubicBezTo>
                  <a:pt x="452" y="1958"/>
                  <a:pt x="451" y="1959"/>
                  <a:pt x="450" y="1958"/>
                </a:cubicBezTo>
                <a:cubicBezTo>
                  <a:pt x="449" y="1957"/>
                  <a:pt x="447" y="1958"/>
                  <a:pt x="446" y="1957"/>
                </a:cubicBezTo>
                <a:cubicBezTo>
                  <a:pt x="443" y="1955"/>
                  <a:pt x="441" y="1957"/>
                  <a:pt x="439" y="1957"/>
                </a:cubicBezTo>
                <a:cubicBezTo>
                  <a:pt x="438" y="1957"/>
                  <a:pt x="438" y="1958"/>
                  <a:pt x="439" y="1959"/>
                </a:cubicBezTo>
                <a:cubicBezTo>
                  <a:pt x="439" y="1959"/>
                  <a:pt x="440" y="1959"/>
                  <a:pt x="440" y="1960"/>
                </a:cubicBezTo>
                <a:cubicBezTo>
                  <a:pt x="440" y="1960"/>
                  <a:pt x="439" y="1961"/>
                  <a:pt x="438" y="1961"/>
                </a:cubicBezTo>
                <a:cubicBezTo>
                  <a:pt x="437" y="1961"/>
                  <a:pt x="436" y="1961"/>
                  <a:pt x="435" y="1961"/>
                </a:cubicBezTo>
                <a:cubicBezTo>
                  <a:pt x="434" y="1961"/>
                  <a:pt x="433" y="1961"/>
                  <a:pt x="433" y="1961"/>
                </a:cubicBezTo>
                <a:cubicBezTo>
                  <a:pt x="430" y="1960"/>
                  <a:pt x="432" y="1963"/>
                  <a:pt x="431" y="1963"/>
                </a:cubicBezTo>
                <a:cubicBezTo>
                  <a:pt x="431" y="1964"/>
                  <a:pt x="432" y="1965"/>
                  <a:pt x="430" y="1965"/>
                </a:cubicBezTo>
                <a:cubicBezTo>
                  <a:pt x="430" y="1965"/>
                  <a:pt x="430" y="1966"/>
                  <a:pt x="430" y="1966"/>
                </a:cubicBezTo>
                <a:cubicBezTo>
                  <a:pt x="430" y="1966"/>
                  <a:pt x="430" y="1967"/>
                  <a:pt x="431" y="1967"/>
                </a:cubicBezTo>
                <a:cubicBezTo>
                  <a:pt x="432" y="1967"/>
                  <a:pt x="433" y="1966"/>
                  <a:pt x="434" y="1967"/>
                </a:cubicBezTo>
                <a:cubicBezTo>
                  <a:pt x="433" y="1968"/>
                  <a:pt x="432" y="1968"/>
                  <a:pt x="430" y="1968"/>
                </a:cubicBezTo>
                <a:cubicBezTo>
                  <a:pt x="429" y="1968"/>
                  <a:pt x="429" y="1968"/>
                  <a:pt x="428" y="1968"/>
                </a:cubicBezTo>
                <a:cubicBezTo>
                  <a:pt x="428" y="1964"/>
                  <a:pt x="428" y="1964"/>
                  <a:pt x="423" y="1965"/>
                </a:cubicBezTo>
                <a:cubicBezTo>
                  <a:pt x="422" y="1965"/>
                  <a:pt x="422" y="1966"/>
                  <a:pt x="421" y="1965"/>
                </a:cubicBezTo>
                <a:cubicBezTo>
                  <a:pt x="421" y="1965"/>
                  <a:pt x="420" y="1965"/>
                  <a:pt x="420" y="1964"/>
                </a:cubicBezTo>
                <a:cubicBezTo>
                  <a:pt x="420" y="1964"/>
                  <a:pt x="421" y="1964"/>
                  <a:pt x="421" y="1964"/>
                </a:cubicBezTo>
                <a:cubicBezTo>
                  <a:pt x="422" y="1964"/>
                  <a:pt x="423" y="1964"/>
                  <a:pt x="424" y="1964"/>
                </a:cubicBezTo>
                <a:cubicBezTo>
                  <a:pt x="424" y="1964"/>
                  <a:pt x="425" y="1963"/>
                  <a:pt x="424" y="1963"/>
                </a:cubicBezTo>
                <a:cubicBezTo>
                  <a:pt x="424" y="1963"/>
                  <a:pt x="424" y="1963"/>
                  <a:pt x="423" y="1962"/>
                </a:cubicBezTo>
                <a:cubicBezTo>
                  <a:pt x="424" y="1962"/>
                  <a:pt x="424" y="1962"/>
                  <a:pt x="424" y="1962"/>
                </a:cubicBezTo>
                <a:cubicBezTo>
                  <a:pt x="425" y="1962"/>
                  <a:pt x="426" y="1962"/>
                  <a:pt x="427" y="1962"/>
                </a:cubicBezTo>
                <a:cubicBezTo>
                  <a:pt x="427" y="1962"/>
                  <a:pt x="427" y="1962"/>
                  <a:pt x="428" y="1961"/>
                </a:cubicBezTo>
                <a:cubicBezTo>
                  <a:pt x="427" y="1961"/>
                  <a:pt x="427" y="1958"/>
                  <a:pt x="425" y="1959"/>
                </a:cubicBezTo>
                <a:cubicBezTo>
                  <a:pt x="424" y="1958"/>
                  <a:pt x="424" y="1957"/>
                  <a:pt x="422" y="1957"/>
                </a:cubicBezTo>
                <a:cubicBezTo>
                  <a:pt x="421" y="1957"/>
                  <a:pt x="419" y="1957"/>
                  <a:pt x="418" y="1958"/>
                </a:cubicBezTo>
                <a:cubicBezTo>
                  <a:pt x="417" y="1958"/>
                  <a:pt x="415" y="1957"/>
                  <a:pt x="414" y="1957"/>
                </a:cubicBezTo>
                <a:cubicBezTo>
                  <a:pt x="413" y="1957"/>
                  <a:pt x="413" y="1958"/>
                  <a:pt x="412" y="1958"/>
                </a:cubicBezTo>
                <a:cubicBezTo>
                  <a:pt x="412" y="1959"/>
                  <a:pt x="413" y="1959"/>
                  <a:pt x="414" y="1959"/>
                </a:cubicBezTo>
                <a:cubicBezTo>
                  <a:pt x="415" y="1959"/>
                  <a:pt x="416" y="1959"/>
                  <a:pt x="416" y="1959"/>
                </a:cubicBezTo>
                <a:cubicBezTo>
                  <a:pt x="417" y="1959"/>
                  <a:pt x="417" y="1959"/>
                  <a:pt x="418" y="1959"/>
                </a:cubicBezTo>
                <a:cubicBezTo>
                  <a:pt x="418" y="1959"/>
                  <a:pt x="419" y="1960"/>
                  <a:pt x="419" y="1960"/>
                </a:cubicBezTo>
                <a:cubicBezTo>
                  <a:pt x="419" y="1960"/>
                  <a:pt x="418" y="1961"/>
                  <a:pt x="418" y="1961"/>
                </a:cubicBezTo>
                <a:cubicBezTo>
                  <a:pt x="417" y="1961"/>
                  <a:pt x="415" y="1961"/>
                  <a:pt x="414" y="1961"/>
                </a:cubicBezTo>
                <a:cubicBezTo>
                  <a:pt x="412" y="1961"/>
                  <a:pt x="412" y="1961"/>
                  <a:pt x="411" y="1959"/>
                </a:cubicBezTo>
                <a:cubicBezTo>
                  <a:pt x="411" y="1958"/>
                  <a:pt x="410" y="1958"/>
                  <a:pt x="409" y="1959"/>
                </a:cubicBezTo>
                <a:cubicBezTo>
                  <a:pt x="408" y="1961"/>
                  <a:pt x="407" y="1961"/>
                  <a:pt x="406" y="1961"/>
                </a:cubicBezTo>
                <a:cubicBezTo>
                  <a:pt x="400" y="1961"/>
                  <a:pt x="394" y="1961"/>
                  <a:pt x="388" y="1961"/>
                </a:cubicBezTo>
                <a:cubicBezTo>
                  <a:pt x="386" y="1961"/>
                  <a:pt x="386" y="1961"/>
                  <a:pt x="387" y="1962"/>
                </a:cubicBezTo>
                <a:cubicBezTo>
                  <a:pt x="387" y="1963"/>
                  <a:pt x="387" y="1964"/>
                  <a:pt x="387" y="1964"/>
                </a:cubicBezTo>
                <a:cubicBezTo>
                  <a:pt x="386" y="1965"/>
                  <a:pt x="385" y="1965"/>
                  <a:pt x="384" y="1966"/>
                </a:cubicBezTo>
                <a:cubicBezTo>
                  <a:pt x="383" y="1966"/>
                  <a:pt x="382" y="1966"/>
                  <a:pt x="383" y="1965"/>
                </a:cubicBezTo>
                <a:cubicBezTo>
                  <a:pt x="383" y="1964"/>
                  <a:pt x="383" y="1964"/>
                  <a:pt x="383" y="1964"/>
                </a:cubicBezTo>
                <a:cubicBezTo>
                  <a:pt x="382" y="1964"/>
                  <a:pt x="381" y="1964"/>
                  <a:pt x="380" y="1964"/>
                </a:cubicBezTo>
                <a:cubicBezTo>
                  <a:pt x="380" y="1964"/>
                  <a:pt x="380" y="1964"/>
                  <a:pt x="380" y="1964"/>
                </a:cubicBezTo>
                <a:cubicBezTo>
                  <a:pt x="380" y="1963"/>
                  <a:pt x="380" y="1963"/>
                  <a:pt x="380" y="1963"/>
                </a:cubicBezTo>
                <a:cubicBezTo>
                  <a:pt x="381" y="1963"/>
                  <a:pt x="381" y="1963"/>
                  <a:pt x="381" y="1963"/>
                </a:cubicBezTo>
                <a:cubicBezTo>
                  <a:pt x="382" y="1963"/>
                  <a:pt x="383" y="1962"/>
                  <a:pt x="384" y="1962"/>
                </a:cubicBezTo>
                <a:cubicBezTo>
                  <a:pt x="383" y="1961"/>
                  <a:pt x="381" y="1961"/>
                  <a:pt x="381" y="1961"/>
                </a:cubicBezTo>
                <a:cubicBezTo>
                  <a:pt x="380" y="1963"/>
                  <a:pt x="378" y="1960"/>
                  <a:pt x="377" y="1962"/>
                </a:cubicBezTo>
                <a:cubicBezTo>
                  <a:pt x="376" y="1962"/>
                  <a:pt x="376" y="1963"/>
                  <a:pt x="376" y="1963"/>
                </a:cubicBezTo>
                <a:cubicBezTo>
                  <a:pt x="379" y="1964"/>
                  <a:pt x="377" y="1964"/>
                  <a:pt x="377" y="1965"/>
                </a:cubicBezTo>
                <a:cubicBezTo>
                  <a:pt x="375" y="1965"/>
                  <a:pt x="373" y="1965"/>
                  <a:pt x="372" y="1965"/>
                </a:cubicBezTo>
                <a:cubicBezTo>
                  <a:pt x="371" y="1965"/>
                  <a:pt x="369" y="1965"/>
                  <a:pt x="368" y="1966"/>
                </a:cubicBezTo>
                <a:cubicBezTo>
                  <a:pt x="367" y="1967"/>
                  <a:pt x="365" y="1967"/>
                  <a:pt x="365" y="1966"/>
                </a:cubicBezTo>
                <a:cubicBezTo>
                  <a:pt x="362" y="1964"/>
                  <a:pt x="359" y="1964"/>
                  <a:pt x="357" y="1965"/>
                </a:cubicBezTo>
                <a:cubicBezTo>
                  <a:pt x="354" y="1966"/>
                  <a:pt x="353" y="1965"/>
                  <a:pt x="352" y="1964"/>
                </a:cubicBezTo>
                <a:cubicBezTo>
                  <a:pt x="351" y="1963"/>
                  <a:pt x="350" y="1963"/>
                  <a:pt x="350" y="1965"/>
                </a:cubicBezTo>
                <a:cubicBezTo>
                  <a:pt x="350" y="1965"/>
                  <a:pt x="349" y="1965"/>
                  <a:pt x="349" y="1965"/>
                </a:cubicBezTo>
                <a:cubicBezTo>
                  <a:pt x="345" y="1965"/>
                  <a:pt x="340" y="1966"/>
                  <a:pt x="336" y="1964"/>
                </a:cubicBezTo>
                <a:cubicBezTo>
                  <a:pt x="336" y="1964"/>
                  <a:pt x="335" y="1965"/>
                  <a:pt x="335" y="1965"/>
                </a:cubicBezTo>
                <a:cubicBezTo>
                  <a:pt x="335" y="1967"/>
                  <a:pt x="333" y="1967"/>
                  <a:pt x="332" y="1967"/>
                </a:cubicBezTo>
                <a:cubicBezTo>
                  <a:pt x="331" y="1967"/>
                  <a:pt x="329" y="1966"/>
                  <a:pt x="329" y="1968"/>
                </a:cubicBezTo>
                <a:cubicBezTo>
                  <a:pt x="327" y="1969"/>
                  <a:pt x="325" y="1968"/>
                  <a:pt x="325" y="1966"/>
                </a:cubicBezTo>
                <a:cubicBezTo>
                  <a:pt x="325" y="1966"/>
                  <a:pt x="326" y="1965"/>
                  <a:pt x="326" y="1965"/>
                </a:cubicBezTo>
                <a:cubicBezTo>
                  <a:pt x="325" y="1965"/>
                  <a:pt x="324" y="1965"/>
                  <a:pt x="324" y="1965"/>
                </a:cubicBezTo>
                <a:cubicBezTo>
                  <a:pt x="324" y="1967"/>
                  <a:pt x="323" y="1967"/>
                  <a:pt x="322" y="1966"/>
                </a:cubicBezTo>
                <a:cubicBezTo>
                  <a:pt x="320" y="1965"/>
                  <a:pt x="319" y="1966"/>
                  <a:pt x="317" y="1966"/>
                </a:cubicBezTo>
                <a:cubicBezTo>
                  <a:pt x="315" y="1966"/>
                  <a:pt x="312" y="1963"/>
                  <a:pt x="310" y="1966"/>
                </a:cubicBezTo>
                <a:cubicBezTo>
                  <a:pt x="309" y="1966"/>
                  <a:pt x="308" y="1965"/>
                  <a:pt x="307" y="1965"/>
                </a:cubicBezTo>
                <a:cubicBezTo>
                  <a:pt x="307" y="1963"/>
                  <a:pt x="305" y="1964"/>
                  <a:pt x="304" y="1964"/>
                </a:cubicBezTo>
                <a:cubicBezTo>
                  <a:pt x="304" y="1963"/>
                  <a:pt x="306" y="1962"/>
                  <a:pt x="304" y="1962"/>
                </a:cubicBezTo>
                <a:cubicBezTo>
                  <a:pt x="303" y="1962"/>
                  <a:pt x="302" y="1963"/>
                  <a:pt x="302" y="1964"/>
                </a:cubicBezTo>
                <a:cubicBezTo>
                  <a:pt x="302" y="1964"/>
                  <a:pt x="302" y="1965"/>
                  <a:pt x="303" y="1966"/>
                </a:cubicBezTo>
                <a:cubicBezTo>
                  <a:pt x="302" y="1965"/>
                  <a:pt x="301" y="1965"/>
                  <a:pt x="301" y="1965"/>
                </a:cubicBezTo>
                <a:cubicBezTo>
                  <a:pt x="299" y="1965"/>
                  <a:pt x="298" y="1966"/>
                  <a:pt x="299" y="1967"/>
                </a:cubicBezTo>
                <a:cubicBezTo>
                  <a:pt x="299" y="1969"/>
                  <a:pt x="299" y="1969"/>
                  <a:pt x="298" y="1969"/>
                </a:cubicBezTo>
                <a:cubicBezTo>
                  <a:pt x="298" y="1969"/>
                  <a:pt x="298" y="1970"/>
                  <a:pt x="298" y="1970"/>
                </a:cubicBezTo>
                <a:cubicBezTo>
                  <a:pt x="298" y="1970"/>
                  <a:pt x="299" y="1970"/>
                  <a:pt x="300" y="1971"/>
                </a:cubicBezTo>
                <a:cubicBezTo>
                  <a:pt x="301" y="1971"/>
                  <a:pt x="301" y="1972"/>
                  <a:pt x="302" y="1972"/>
                </a:cubicBezTo>
                <a:cubicBezTo>
                  <a:pt x="301" y="1972"/>
                  <a:pt x="301" y="1972"/>
                  <a:pt x="300" y="1973"/>
                </a:cubicBezTo>
                <a:cubicBezTo>
                  <a:pt x="299" y="1973"/>
                  <a:pt x="299" y="1973"/>
                  <a:pt x="298" y="1974"/>
                </a:cubicBezTo>
                <a:cubicBezTo>
                  <a:pt x="297" y="1974"/>
                  <a:pt x="297" y="1975"/>
                  <a:pt x="298" y="1976"/>
                </a:cubicBezTo>
                <a:cubicBezTo>
                  <a:pt x="298" y="1977"/>
                  <a:pt x="298" y="1977"/>
                  <a:pt x="299" y="1978"/>
                </a:cubicBezTo>
                <a:cubicBezTo>
                  <a:pt x="300" y="1979"/>
                  <a:pt x="300" y="1979"/>
                  <a:pt x="301" y="1978"/>
                </a:cubicBezTo>
                <a:cubicBezTo>
                  <a:pt x="302" y="1976"/>
                  <a:pt x="304" y="1977"/>
                  <a:pt x="305" y="1977"/>
                </a:cubicBezTo>
                <a:cubicBezTo>
                  <a:pt x="306" y="1977"/>
                  <a:pt x="306" y="1978"/>
                  <a:pt x="307" y="1977"/>
                </a:cubicBezTo>
                <a:cubicBezTo>
                  <a:pt x="307" y="1976"/>
                  <a:pt x="306" y="1975"/>
                  <a:pt x="305" y="1975"/>
                </a:cubicBezTo>
                <a:cubicBezTo>
                  <a:pt x="305" y="1975"/>
                  <a:pt x="305" y="1975"/>
                  <a:pt x="304" y="1975"/>
                </a:cubicBezTo>
                <a:cubicBezTo>
                  <a:pt x="305" y="1975"/>
                  <a:pt x="305" y="1975"/>
                  <a:pt x="305" y="1974"/>
                </a:cubicBezTo>
                <a:cubicBezTo>
                  <a:pt x="306" y="1974"/>
                  <a:pt x="307" y="1974"/>
                  <a:pt x="308" y="1974"/>
                </a:cubicBezTo>
                <a:cubicBezTo>
                  <a:pt x="309" y="1973"/>
                  <a:pt x="309" y="1974"/>
                  <a:pt x="310" y="1974"/>
                </a:cubicBezTo>
                <a:cubicBezTo>
                  <a:pt x="309" y="1974"/>
                  <a:pt x="309" y="1975"/>
                  <a:pt x="309" y="1975"/>
                </a:cubicBezTo>
                <a:cubicBezTo>
                  <a:pt x="309" y="1976"/>
                  <a:pt x="308" y="1976"/>
                  <a:pt x="308" y="1976"/>
                </a:cubicBezTo>
                <a:cubicBezTo>
                  <a:pt x="308" y="1977"/>
                  <a:pt x="309" y="1977"/>
                  <a:pt x="309" y="1977"/>
                </a:cubicBezTo>
                <a:cubicBezTo>
                  <a:pt x="309" y="1977"/>
                  <a:pt x="310" y="1977"/>
                  <a:pt x="310" y="1977"/>
                </a:cubicBezTo>
                <a:cubicBezTo>
                  <a:pt x="311" y="1978"/>
                  <a:pt x="312" y="1978"/>
                  <a:pt x="312" y="1978"/>
                </a:cubicBezTo>
                <a:cubicBezTo>
                  <a:pt x="313" y="1979"/>
                  <a:pt x="312" y="1980"/>
                  <a:pt x="311" y="1980"/>
                </a:cubicBezTo>
                <a:cubicBezTo>
                  <a:pt x="309" y="1980"/>
                  <a:pt x="308" y="1981"/>
                  <a:pt x="307" y="1981"/>
                </a:cubicBezTo>
                <a:cubicBezTo>
                  <a:pt x="307" y="1982"/>
                  <a:pt x="306" y="1983"/>
                  <a:pt x="306" y="1984"/>
                </a:cubicBezTo>
                <a:cubicBezTo>
                  <a:pt x="306" y="1985"/>
                  <a:pt x="305" y="1985"/>
                  <a:pt x="305" y="1984"/>
                </a:cubicBezTo>
                <a:cubicBezTo>
                  <a:pt x="304" y="1984"/>
                  <a:pt x="304" y="1984"/>
                  <a:pt x="303" y="1983"/>
                </a:cubicBezTo>
                <a:cubicBezTo>
                  <a:pt x="303" y="1983"/>
                  <a:pt x="303" y="1982"/>
                  <a:pt x="302" y="1981"/>
                </a:cubicBezTo>
                <a:cubicBezTo>
                  <a:pt x="302" y="1981"/>
                  <a:pt x="303" y="1980"/>
                  <a:pt x="302" y="1980"/>
                </a:cubicBezTo>
                <a:cubicBezTo>
                  <a:pt x="301" y="1980"/>
                  <a:pt x="299" y="1981"/>
                  <a:pt x="298" y="1979"/>
                </a:cubicBezTo>
                <a:cubicBezTo>
                  <a:pt x="297" y="1980"/>
                  <a:pt x="297" y="1980"/>
                  <a:pt x="297" y="1980"/>
                </a:cubicBezTo>
                <a:cubicBezTo>
                  <a:pt x="297" y="1981"/>
                  <a:pt x="297" y="1981"/>
                  <a:pt x="297" y="1981"/>
                </a:cubicBezTo>
                <a:cubicBezTo>
                  <a:pt x="297" y="1983"/>
                  <a:pt x="300" y="1983"/>
                  <a:pt x="299" y="1985"/>
                </a:cubicBezTo>
                <a:cubicBezTo>
                  <a:pt x="299" y="1985"/>
                  <a:pt x="297" y="1985"/>
                  <a:pt x="295" y="1985"/>
                </a:cubicBezTo>
                <a:cubicBezTo>
                  <a:pt x="295" y="1985"/>
                  <a:pt x="294" y="1985"/>
                  <a:pt x="293" y="1985"/>
                </a:cubicBezTo>
                <a:cubicBezTo>
                  <a:pt x="291" y="1985"/>
                  <a:pt x="291" y="1987"/>
                  <a:pt x="291" y="1988"/>
                </a:cubicBezTo>
                <a:cubicBezTo>
                  <a:pt x="292" y="1989"/>
                  <a:pt x="293" y="1990"/>
                  <a:pt x="293" y="1991"/>
                </a:cubicBezTo>
                <a:cubicBezTo>
                  <a:pt x="294" y="1992"/>
                  <a:pt x="293" y="1994"/>
                  <a:pt x="292" y="1994"/>
                </a:cubicBezTo>
                <a:cubicBezTo>
                  <a:pt x="291" y="1994"/>
                  <a:pt x="289" y="1994"/>
                  <a:pt x="288" y="1993"/>
                </a:cubicBezTo>
                <a:cubicBezTo>
                  <a:pt x="287" y="1992"/>
                  <a:pt x="289" y="1991"/>
                  <a:pt x="289" y="1990"/>
                </a:cubicBezTo>
                <a:cubicBezTo>
                  <a:pt x="289" y="1989"/>
                  <a:pt x="289" y="1989"/>
                  <a:pt x="289" y="1989"/>
                </a:cubicBezTo>
                <a:cubicBezTo>
                  <a:pt x="288" y="1989"/>
                  <a:pt x="288" y="1988"/>
                  <a:pt x="288" y="1988"/>
                </a:cubicBezTo>
                <a:cubicBezTo>
                  <a:pt x="287" y="1987"/>
                  <a:pt x="286" y="1987"/>
                  <a:pt x="286" y="1987"/>
                </a:cubicBezTo>
                <a:cubicBezTo>
                  <a:pt x="285" y="1988"/>
                  <a:pt x="285" y="1989"/>
                  <a:pt x="285" y="1990"/>
                </a:cubicBezTo>
                <a:cubicBezTo>
                  <a:pt x="285" y="1991"/>
                  <a:pt x="283" y="1991"/>
                  <a:pt x="283" y="1990"/>
                </a:cubicBezTo>
                <a:cubicBezTo>
                  <a:pt x="283" y="1989"/>
                  <a:pt x="282" y="1989"/>
                  <a:pt x="281" y="1989"/>
                </a:cubicBezTo>
                <a:cubicBezTo>
                  <a:pt x="281" y="1988"/>
                  <a:pt x="280" y="1988"/>
                  <a:pt x="280" y="1988"/>
                </a:cubicBezTo>
                <a:cubicBezTo>
                  <a:pt x="281" y="1987"/>
                  <a:pt x="280" y="1986"/>
                  <a:pt x="280" y="1985"/>
                </a:cubicBezTo>
                <a:cubicBezTo>
                  <a:pt x="281" y="1984"/>
                  <a:pt x="281" y="1983"/>
                  <a:pt x="280" y="1983"/>
                </a:cubicBezTo>
                <a:cubicBezTo>
                  <a:pt x="279" y="1983"/>
                  <a:pt x="278" y="1983"/>
                  <a:pt x="277" y="1983"/>
                </a:cubicBezTo>
                <a:cubicBezTo>
                  <a:pt x="275" y="1983"/>
                  <a:pt x="275" y="1983"/>
                  <a:pt x="276" y="1984"/>
                </a:cubicBezTo>
                <a:cubicBezTo>
                  <a:pt x="276" y="1986"/>
                  <a:pt x="276" y="1987"/>
                  <a:pt x="275" y="1988"/>
                </a:cubicBezTo>
                <a:cubicBezTo>
                  <a:pt x="272" y="1988"/>
                  <a:pt x="274" y="1990"/>
                  <a:pt x="273" y="1991"/>
                </a:cubicBezTo>
                <a:cubicBezTo>
                  <a:pt x="272" y="1992"/>
                  <a:pt x="273" y="1991"/>
                  <a:pt x="273" y="1992"/>
                </a:cubicBezTo>
                <a:cubicBezTo>
                  <a:pt x="274" y="1992"/>
                  <a:pt x="274" y="1993"/>
                  <a:pt x="274" y="1993"/>
                </a:cubicBezTo>
                <a:cubicBezTo>
                  <a:pt x="274" y="1993"/>
                  <a:pt x="273" y="1994"/>
                  <a:pt x="272" y="1993"/>
                </a:cubicBezTo>
                <a:cubicBezTo>
                  <a:pt x="272" y="1992"/>
                  <a:pt x="271" y="1992"/>
                  <a:pt x="269" y="1993"/>
                </a:cubicBezTo>
                <a:cubicBezTo>
                  <a:pt x="269" y="1993"/>
                  <a:pt x="269" y="1993"/>
                  <a:pt x="269" y="1993"/>
                </a:cubicBezTo>
                <a:cubicBezTo>
                  <a:pt x="267" y="1992"/>
                  <a:pt x="264" y="1992"/>
                  <a:pt x="262" y="1992"/>
                </a:cubicBezTo>
                <a:cubicBezTo>
                  <a:pt x="260" y="1992"/>
                  <a:pt x="258" y="1993"/>
                  <a:pt x="257" y="1993"/>
                </a:cubicBezTo>
                <a:cubicBezTo>
                  <a:pt x="255" y="1993"/>
                  <a:pt x="254" y="1992"/>
                  <a:pt x="253" y="1992"/>
                </a:cubicBezTo>
                <a:cubicBezTo>
                  <a:pt x="251" y="1992"/>
                  <a:pt x="250" y="1992"/>
                  <a:pt x="249" y="1991"/>
                </a:cubicBezTo>
                <a:cubicBezTo>
                  <a:pt x="248" y="1991"/>
                  <a:pt x="248" y="1991"/>
                  <a:pt x="247" y="1991"/>
                </a:cubicBezTo>
                <a:cubicBezTo>
                  <a:pt x="246" y="1992"/>
                  <a:pt x="245" y="1992"/>
                  <a:pt x="243" y="1991"/>
                </a:cubicBezTo>
                <a:cubicBezTo>
                  <a:pt x="242" y="1990"/>
                  <a:pt x="240" y="1990"/>
                  <a:pt x="238" y="1990"/>
                </a:cubicBezTo>
                <a:cubicBezTo>
                  <a:pt x="238" y="1990"/>
                  <a:pt x="237" y="1989"/>
                  <a:pt x="236" y="1990"/>
                </a:cubicBezTo>
                <a:cubicBezTo>
                  <a:pt x="236" y="1990"/>
                  <a:pt x="235" y="1990"/>
                  <a:pt x="234" y="1990"/>
                </a:cubicBezTo>
                <a:cubicBezTo>
                  <a:pt x="233" y="1990"/>
                  <a:pt x="232" y="1990"/>
                  <a:pt x="231" y="1990"/>
                </a:cubicBezTo>
                <a:cubicBezTo>
                  <a:pt x="229" y="1990"/>
                  <a:pt x="228" y="1989"/>
                  <a:pt x="227" y="1990"/>
                </a:cubicBezTo>
                <a:cubicBezTo>
                  <a:pt x="226" y="1991"/>
                  <a:pt x="225" y="1991"/>
                  <a:pt x="225" y="1991"/>
                </a:cubicBezTo>
                <a:cubicBezTo>
                  <a:pt x="222" y="1991"/>
                  <a:pt x="220" y="1992"/>
                  <a:pt x="218" y="1990"/>
                </a:cubicBezTo>
                <a:cubicBezTo>
                  <a:pt x="217" y="1989"/>
                  <a:pt x="216" y="1992"/>
                  <a:pt x="215" y="1990"/>
                </a:cubicBezTo>
                <a:cubicBezTo>
                  <a:pt x="211" y="1990"/>
                  <a:pt x="208" y="1989"/>
                  <a:pt x="204" y="1989"/>
                </a:cubicBezTo>
                <a:cubicBezTo>
                  <a:pt x="199" y="1989"/>
                  <a:pt x="194" y="1988"/>
                  <a:pt x="189" y="1988"/>
                </a:cubicBezTo>
                <a:cubicBezTo>
                  <a:pt x="185" y="1988"/>
                  <a:pt x="184" y="1989"/>
                  <a:pt x="184" y="1993"/>
                </a:cubicBezTo>
                <a:cubicBezTo>
                  <a:pt x="184" y="1998"/>
                  <a:pt x="183" y="2002"/>
                  <a:pt x="183" y="2006"/>
                </a:cubicBezTo>
                <a:cubicBezTo>
                  <a:pt x="182" y="2009"/>
                  <a:pt x="181" y="2012"/>
                  <a:pt x="181" y="2015"/>
                </a:cubicBezTo>
                <a:cubicBezTo>
                  <a:pt x="180" y="2018"/>
                  <a:pt x="179" y="2021"/>
                  <a:pt x="179" y="2024"/>
                </a:cubicBezTo>
                <a:cubicBezTo>
                  <a:pt x="179" y="2025"/>
                  <a:pt x="180" y="2027"/>
                  <a:pt x="178" y="2028"/>
                </a:cubicBezTo>
                <a:cubicBezTo>
                  <a:pt x="179" y="2029"/>
                  <a:pt x="177" y="2031"/>
                  <a:pt x="179" y="2031"/>
                </a:cubicBezTo>
                <a:cubicBezTo>
                  <a:pt x="180" y="2031"/>
                  <a:pt x="180" y="2032"/>
                  <a:pt x="180" y="2032"/>
                </a:cubicBezTo>
                <a:cubicBezTo>
                  <a:pt x="180" y="2033"/>
                  <a:pt x="180" y="2035"/>
                  <a:pt x="180" y="2037"/>
                </a:cubicBezTo>
                <a:cubicBezTo>
                  <a:pt x="179" y="2038"/>
                  <a:pt x="179" y="2039"/>
                  <a:pt x="179" y="2040"/>
                </a:cubicBezTo>
                <a:cubicBezTo>
                  <a:pt x="179" y="2042"/>
                  <a:pt x="181" y="2044"/>
                  <a:pt x="180" y="2045"/>
                </a:cubicBezTo>
                <a:cubicBezTo>
                  <a:pt x="179" y="2046"/>
                  <a:pt x="180" y="2049"/>
                  <a:pt x="178" y="2049"/>
                </a:cubicBezTo>
                <a:cubicBezTo>
                  <a:pt x="178" y="2049"/>
                  <a:pt x="178" y="2050"/>
                  <a:pt x="178" y="2050"/>
                </a:cubicBezTo>
                <a:cubicBezTo>
                  <a:pt x="179" y="2051"/>
                  <a:pt x="181" y="2051"/>
                  <a:pt x="179" y="2053"/>
                </a:cubicBezTo>
                <a:cubicBezTo>
                  <a:pt x="179" y="2053"/>
                  <a:pt x="179" y="2054"/>
                  <a:pt x="180" y="2054"/>
                </a:cubicBezTo>
                <a:cubicBezTo>
                  <a:pt x="181" y="2056"/>
                  <a:pt x="178" y="2057"/>
                  <a:pt x="180" y="2058"/>
                </a:cubicBezTo>
                <a:cubicBezTo>
                  <a:pt x="179" y="2059"/>
                  <a:pt x="180" y="2061"/>
                  <a:pt x="178" y="2061"/>
                </a:cubicBezTo>
                <a:cubicBezTo>
                  <a:pt x="177" y="2061"/>
                  <a:pt x="178" y="2062"/>
                  <a:pt x="178" y="2062"/>
                </a:cubicBezTo>
                <a:cubicBezTo>
                  <a:pt x="178" y="2063"/>
                  <a:pt x="178" y="2064"/>
                  <a:pt x="177" y="2064"/>
                </a:cubicBezTo>
                <a:cubicBezTo>
                  <a:pt x="175" y="2062"/>
                  <a:pt x="175" y="2065"/>
                  <a:pt x="173" y="2064"/>
                </a:cubicBezTo>
                <a:cubicBezTo>
                  <a:pt x="173" y="2065"/>
                  <a:pt x="173" y="2065"/>
                  <a:pt x="173" y="2065"/>
                </a:cubicBezTo>
                <a:cubicBezTo>
                  <a:pt x="173" y="2065"/>
                  <a:pt x="174" y="2065"/>
                  <a:pt x="174" y="2065"/>
                </a:cubicBezTo>
                <a:cubicBezTo>
                  <a:pt x="174" y="2065"/>
                  <a:pt x="175" y="2065"/>
                  <a:pt x="175" y="2065"/>
                </a:cubicBezTo>
                <a:cubicBezTo>
                  <a:pt x="175" y="2065"/>
                  <a:pt x="176" y="2065"/>
                  <a:pt x="176" y="2065"/>
                </a:cubicBezTo>
                <a:cubicBezTo>
                  <a:pt x="176" y="2066"/>
                  <a:pt x="176" y="2067"/>
                  <a:pt x="175" y="2067"/>
                </a:cubicBezTo>
                <a:cubicBezTo>
                  <a:pt x="174" y="2067"/>
                  <a:pt x="173" y="2067"/>
                  <a:pt x="173" y="2068"/>
                </a:cubicBezTo>
                <a:cubicBezTo>
                  <a:pt x="174" y="2070"/>
                  <a:pt x="173" y="2073"/>
                  <a:pt x="175" y="2074"/>
                </a:cubicBezTo>
                <a:cubicBezTo>
                  <a:pt x="175" y="2075"/>
                  <a:pt x="175" y="2075"/>
                  <a:pt x="175" y="2075"/>
                </a:cubicBezTo>
                <a:cubicBezTo>
                  <a:pt x="172" y="2076"/>
                  <a:pt x="174" y="2079"/>
                  <a:pt x="173" y="2081"/>
                </a:cubicBezTo>
                <a:cubicBezTo>
                  <a:pt x="173" y="2081"/>
                  <a:pt x="174" y="2082"/>
                  <a:pt x="173" y="2083"/>
                </a:cubicBezTo>
                <a:cubicBezTo>
                  <a:pt x="172" y="2084"/>
                  <a:pt x="173" y="2086"/>
                  <a:pt x="173" y="2087"/>
                </a:cubicBezTo>
                <a:cubicBezTo>
                  <a:pt x="173" y="2089"/>
                  <a:pt x="175" y="2089"/>
                  <a:pt x="176" y="2090"/>
                </a:cubicBezTo>
                <a:cubicBezTo>
                  <a:pt x="176" y="2091"/>
                  <a:pt x="176" y="2091"/>
                  <a:pt x="176" y="2091"/>
                </a:cubicBezTo>
                <a:cubicBezTo>
                  <a:pt x="176" y="2091"/>
                  <a:pt x="175" y="2092"/>
                  <a:pt x="175" y="2092"/>
                </a:cubicBezTo>
                <a:cubicBezTo>
                  <a:pt x="175" y="2092"/>
                  <a:pt x="174" y="2092"/>
                  <a:pt x="174" y="2092"/>
                </a:cubicBezTo>
                <a:cubicBezTo>
                  <a:pt x="172" y="2092"/>
                  <a:pt x="172" y="2092"/>
                  <a:pt x="172" y="2093"/>
                </a:cubicBezTo>
                <a:cubicBezTo>
                  <a:pt x="173" y="2094"/>
                  <a:pt x="173" y="2096"/>
                  <a:pt x="173" y="2096"/>
                </a:cubicBezTo>
                <a:cubicBezTo>
                  <a:pt x="172" y="2097"/>
                  <a:pt x="173" y="2098"/>
                  <a:pt x="174" y="2099"/>
                </a:cubicBezTo>
                <a:cubicBezTo>
                  <a:pt x="174" y="2100"/>
                  <a:pt x="174" y="2100"/>
                  <a:pt x="174" y="2102"/>
                </a:cubicBezTo>
                <a:cubicBezTo>
                  <a:pt x="175" y="2103"/>
                  <a:pt x="175" y="2102"/>
                  <a:pt x="176" y="2101"/>
                </a:cubicBezTo>
                <a:cubicBezTo>
                  <a:pt x="176" y="2102"/>
                  <a:pt x="176" y="2102"/>
                  <a:pt x="176" y="2103"/>
                </a:cubicBezTo>
                <a:cubicBezTo>
                  <a:pt x="176" y="2105"/>
                  <a:pt x="174" y="2108"/>
                  <a:pt x="174" y="2111"/>
                </a:cubicBezTo>
                <a:cubicBezTo>
                  <a:pt x="171" y="2113"/>
                  <a:pt x="173" y="2117"/>
                  <a:pt x="172" y="2120"/>
                </a:cubicBezTo>
                <a:cubicBezTo>
                  <a:pt x="172" y="2121"/>
                  <a:pt x="172" y="2122"/>
                  <a:pt x="171" y="2123"/>
                </a:cubicBezTo>
                <a:cubicBezTo>
                  <a:pt x="171" y="2124"/>
                  <a:pt x="170" y="2124"/>
                  <a:pt x="170" y="2124"/>
                </a:cubicBezTo>
                <a:cubicBezTo>
                  <a:pt x="168" y="2123"/>
                  <a:pt x="165" y="2126"/>
                  <a:pt x="163" y="2123"/>
                </a:cubicBezTo>
                <a:cubicBezTo>
                  <a:pt x="163" y="2123"/>
                  <a:pt x="161" y="2123"/>
                  <a:pt x="160" y="2123"/>
                </a:cubicBezTo>
                <a:cubicBezTo>
                  <a:pt x="159" y="2125"/>
                  <a:pt x="157" y="2124"/>
                  <a:pt x="156" y="2124"/>
                </a:cubicBezTo>
                <a:cubicBezTo>
                  <a:pt x="155" y="2124"/>
                  <a:pt x="154" y="2124"/>
                  <a:pt x="154" y="2126"/>
                </a:cubicBezTo>
                <a:cubicBezTo>
                  <a:pt x="154" y="2126"/>
                  <a:pt x="153" y="2126"/>
                  <a:pt x="153" y="2126"/>
                </a:cubicBezTo>
                <a:cubicBezTo>
                  <a:pt x="153" y="2125"/>
                  <a:pt x="152" y="2124"/>
                  <a:pt x="152" y="2124"/>
                </a:cubicBezTo>
                <a:cubicBezTo>
                  <a:pt x="151" y="2124"/>
                  <a:pt x="150" y="2123"/>
                  <a:pt x="148" y="2125"/>
                </a:cubicBezTo>
                <a:cubicBezTo>
                  <a:pt x="148" y="2126"/>
                  <a:pt x="146" y="2126"/>
                  <a:pt x="144" y="2125"/>
                </a:cubicBezTo>
                <a:cubicBezTo>
                  <a:pt x="142" y="2123"/>
                  <a:pt x="141" y="2125"/>
                  <a:pt x="140" y="2126"/>
                </a:cubicBezTo>
                <a:cubicBezTo>
                  <a:pt x="140" y="2127"/>
                  <a:pt x="138" y="2127"/>
                  <a:pt x="137" y="2127"/>
                </a:cubicBezTo>
                <a:cubicBezTo>
                  <a:pt x="135" y="2127"/>
                  <a:pt x="133" y="2128"/>
                  <a:pt x="130" y="2126"/>
                </a:cubicBezTo>
                <a:cubicBezTo>
                  <a:pt x="130" y="2126"/>
                  <a:pt x="130" y="2126"/>
                  <a:pt x="129" y="2127"/>
                </a:cubicBezTo>
                <a:cubicBezTo>
                  <a:pt x="129" y="2127"/>
                  <a:pt x="128" y="2127"/>
                  <a:pt x="127" y="2127"/>
                </a:cubicBezTo>
                <a:cubicBezTo>
                  <a:pt x="126" y="2125"/>
                  <a:pt x="125" y="2125"/>
                  <a:pt x="124" y="2125"/>
                </a:cubicBezTo>
                <a:cubicBezTo>
                  <a:pt x="122" y="2125"/>
                  <a:pt x="121" y="2125"/>
                  <a:pt x="121" y="2124"/>
                </a:cubicBezTo>
                <a:cubicBezTo>
                  <a:pt x="121" y="2124"/>
                  <a:pt x="121" y="2123"/>
                  <a:pt x="121" y="2123"/>
                </a:cubicBezTo>
                <a:cubicBezTo>
                  <a:pt x="120" y="2122"/>
                  <a:pt x="119" y="2126"/>
                  <a:pt x="118" y="2123"/>
                </a:cubicBezTo>
                <a:cubicBezTo>
                  <a:pt x="117" y="2121"/>
                  <a:pt x="115" y="2122"/>
                  <a:pt x="114" y="2123"/>
                </a:cubicBezTo>
                <a:cubicBezTo>
                  <a:pt x="113" y="2123"/>
                  <a:pt x="112" y="2124"/>
                  <a:pt x="111" y="2125"/>
                </a:cubicBezTo>
                <a:cubicBezTo>
                  <a:pt x="110" y="2125"/>
                  <a:pt x="110" y="2125"/>
                  <a:pt x="109" y="2125"/>
                </a:cubicBezTo>
                <a:cubicBezTo>
                  <a:pt x="105" y="2123"/>
                  <a:pt x="100" y="2122"/>
                  <a:pt x="96" y="2123"/>
                </a:cubicBezTo>
                <a:cubicBezTo>
                  <a:pt x="95" y="2123"/>
                  <a:pt x="94" y="2123"/>
                  <a:pt x="94" y="2121"/>
                </a:cubicBezTo>
                <a:cubicBezTo>
                  <a:pt x="94" y="2120"/>
                  <a:pt x="94" y="2120"/>
                  <a:pt x="93" y="2120"/>
                </a:cubicBezTo>
                <a:cubicBezTo>
                  <a:pt x="92" y="2119"/>
                  <a:pt x="92" y="2120"/>
                  <a:pt x="92" y="2121"/>
                </a:cubicBezTo>
                <a:cubicBezTo>
                  <a:pt x="92" y="2123"/>
                  <a:pt x="91" y="2124"/>
                  <a:pt x="89" y="2122"/>
                </a:cubicBezTo>
                <a:cubicBezTo>
                  <a:pt x="88" y="2124"/>
                  <a:pt x="86" y="2123"/>
                  <a:pt x="85" y="2122"/>
                </a:cubicBezTo>
                <a:cubicBezTo>
                  <a:pt x="83" y="2122"/>
                  <a:pt x="82" y="2123"/>
                  <a:pt x="80" y="2124"/>
                </a:cubicBezTo>
                <a:cubicBezTo>
                  <a:pt x="80" y="2124"/>
                  <a:pt x="79" y="2124"/>
                  <a:pt x="79" y="2123"/>
                </a:cubicBezTo>
                <a:cubicBezTo>
                  <a:pt x="79" y="2123"/>
                  <a:pt x="79" y="2122"/>
                  <a:pt x="79" y="2122"/>
                </a:cubicBezTo>
                <a:cubicBezTo>
                  <a:pt x="78" y="2121"/>
                  <a:pt x="77" y="2121"/>
                  <a:pt x="75" y="2121"/>
                </a:cubicBezTo>
                <a:cubicBezTo>
                  <a:pt x="74" y="2121"/>
                  <a:pt x="73" y="2123"/>
                  <a:pt x="72" y="2121"/>
                </a:cubicBezTo>
                <a:cubicBezTo>
                  <a:pt x="71" y="2121"/>
                  <a:pt x="71" y="2122"/>
                  <a:pt x="71" y="2123"/>
                </a:cubicBezTo>
                <a:cubicBezTo>
                  <a:pt x="71" y="2123"/>
                  <a:pt x="70" y="2124"/>
                  <a:pt x="70" y="2124"/>
                </a:cubicBezTo>
                <a:cubicBezTo>
                  <a:pt x="70" y="2124"/>
                  <a:pt x="69" y="2123"/>
                  <a:pt x="69" y="2123"/>
                </a:cubicBezTo>
                <a:cubicBezTo>
                  <a:pt x="69" y="2123"/>
                  <a:pt x="69" y="2122"/>
                  <a:pt x="69" y="2122"/>
                </a:cubicBezTo>
                <a:cubicBezTo>
                  <a:pt x="68" y="2119"/>
                  <a:pt x="68" y="2119"/>
                  <a:pt x="66" y="2121"/>
                </a:cubicBezTo>
                <a:cubicBezTo>
                  <a:pt x="65" y="2121"/>
                  <a:pt x="65" y="2122"/>
                  <a:pt x="65" y="2122"/>
                </a:cubicBezTo>
                <a:cubicBezTo>
                  <a:pt x="64" y="2123"/>
                  <a:pt x="62" y="2122"/>
                  <a:pt x="62" y="2121"/>
                </a:cubicBezTo>
                <a:cubicBezTo>
                  <a:pt x="62" y="2120"/>
                  <a:pt x="62" y="2120"/>
                  <a:pt x="62" y="2119"/>
                </a:cubicBezTo>
                <a:cubicBezTo>
                  <a:pt x="62" y="2119"/>
                  <a:pt x="61" y="2119"/>
                  <a:pt x="61" y="2119"/>
                </a:cubicBezTo>
                <a:cubicBezTo>
                  <a:pt x="61" y="2120"/>
                  <a:pt x="60" y="2121"/>
                  <a:pt x="60" y="2120"/>
                </a:cubicBezTo>
                <a:cubicBezTo>
                  <a:pt x="59" y="2120"/>
                  <a:pt x="57" y="2119"/>
                  <a:pt x="59" y="2118"/>
                </a:cubicBezTo>
                <a:cubicBezTo>
                  <a:pt x="59" y="2118"/>
                  <a:pt x="59" y="2117"/>
                  <a:pt x="58" y="2117"/>
                </a:cubicBezTo>
                <a:cubicBezTo>
                  <a:pt x="57" y="2117"/>
                  <a:pt x="56" y="2116"/>
                  <a:pt x="56" y="2115"/>
                </a:cubicBezTo>
                <a:cubicBezTo>
                  <a:pt x="55" y="2114"/>
                  <a:pt x="54" y="2115"/>
                  <a:pt x="54" y="2116"/>
                </a:cubicBezTo>
                <a:cubicBezTo>
                  <a:pt x="53" y="2117"/>
                  <a:pt x="53" y="2118"/>
                  <a:pt x="51" y="2118"/>
                </a:cubicBezTo>
                <a:cubicBezTo>
                  <a:pt x="50" y="2117"/>
                  <a:pt x="49" y="2117"/>
                  <a:pt x="50" y="2116"/>
                </a:cubicBezTo>
                <a:cubicBezTo>
                  <a:pt x="50" y="2114"/>
                  <a:pt x="47" y="2114"/>
                  <a:pt x="46" y="2113"/>
                </a:cubicBezTo>
                <a:cubicBezTo>
                  <a:pt x="46" y="2113"/>
                  <a:pt x="46" y="2113"/>
                  <a:pt x="46" y="2114"/>
                </a:cubicBezTo>
                <a:cubicBezTo>
                  <a:pt x="45" y="2114"/>
                  <a:pt x="45" y="2115"/>
                  <a:pt x="45" y="2115"/>
                </a:cubicBezTo>
                <a:cubicBezTo>
                  <a:pt x="42" y="2115"/>
                  <a:pt x="42" y="2115"/>
                  <a:pt x="41" y="2116"/>
                </a:cubicBezTo>
                <a:cubicBezTo>
                  <a:pt x="39" y="2118"/>
                  <a:pt x="38" y="2118"/>
                  <a:pt x="38" y="2116"/>
                </a:cubicBezTo>
                <a:cubicBezTo>
                  <a:pt x="37" y="2113"/>
                  <a:pt x="37" y="2110"/>
                  <a:pt x="37" y="2106"/>
                </a:cubicBezTo>
                <a:cubicBezTo>
                  <a:pt x="37" y="2106"/>
                  <a:pt x="38" y="2106"/>
                  <a:pt x="38" y="2106"/>
                </a:cubicBezTo>
                <a:cubicBezTo>
                  <a:pt x="38" y="2107"/>
                  <a:pt x="41" y="2107"/>
                  <a:pt x="40" y="2109"/>
                </a:cubicBezTo>
                <a:cubicBezTo>
                  <a:pt x="41" y="2109"/>
                  <a:pt x="41" y="2110"/>
                  <a:pt x="42" y="2110"/>
                </a:cubicBezTo>
                <a:cubicBezTo>
                  <a:pt x="42" y="2109"/>
                  <a:pt x="42" y="2107"/>
                  <a:pt x="43" y="2109"/>
                </a:cubicBezTo>
                <a:cubicBezTo>
                  <a:pt x="44" y="2109"/>
                  <a:pt x="46" y="2108"/>
                  <a:pt x="46" y="2107"/>
                </a:cubicBezTo>
                <a:cubicBezTo>
                  <a:pt x="45" y="2106"/>
                  <a:pt x="45" y="2105"/>
                  <a:pt x="43" y="2105"/>
                </a:cubicBezTo>
                <a:cubicBezTo>
                  <a:pt x="41" y="2105"/>
                  <a:pt x="42" y="2105"/>
                  <a:pt x="43" y="2103"/>
                </a:cubicBezTo>
                <a:cubicBezTo>
                  <a:pt x="44" y="2102"/>
                  <a:pt x="46" y="2102"/>
                  <a:pt x="46" y="2100"/>
                </a:cubicBezTo>
                <a:cubicBezTo>
                  <a:pt x="46" y="2100"/>
                  <a:pt x="47" y="2100"/>
                  <a:pt x="47" y="2100"/>
                </a:cubicBezTo>
                <a:cubicBezTo>
                  <a:pt x="48" y="2102"/>
                  <a:pt x="49" y="2101"/>
                  <a:pt x="50" y="2100"/>
                </a:cubicBezTo>
                <a:cubicBezTo>
                  <a:pt x="51" y="2099"/>
                  <a:pt x="53" y="2100"/>
                  <a:pt x="52" y="2098"/>
                </a:cubicBezTo>
                <a:cubicBezTo>
                  <a:pt x="52" y="2098"/>
                  <a:pt x="50" y="2098"/>
                  <a:pt x="50" y="2099"/>
                </a:cubicBezTo>
                <a:cubicBezTo>
                  <a:pt x="49" y="2099"/>
                  <a:pt x="49" y="2099"/>
                  <a:pt x="49" y="2098"/>
                </a:cubicBezTo>
                <a:cubicBezTo>
                  <a:pt x="48" y="2097"/>
                  <a:pt x="47" y="2096"/>
                  <a:pt x="48" y="2095"/>
                </a:cubicBezTo>
                <a:cubicBezTo>
                  <a:pt x="49" y="2093"/>
                  <a:pt x="49" y="2094"/>
                  <a:pt x="50" y="2094"/>
                </a:cubicBezTo>
                <a:cubicBezTo>
                  <a:pt x="52" y="2096"/>
                  <a:pt x="53" y="2095"/>
                  <a:pt x="55" y="2095"/>
                </a:cubicBezTo>
                <a:cubicBezTo>
                  <a:pt x="56" y="2095"/>
                  <a:pt x="56" y="2094"/>
                  <a:pt x="56" y="2094"/>
                </a:cubicBezTo>
                <a:cubicBezTo>
                  <a:pt x="56" y="2093"/>
                  <a:pt x="55" y="2093"/>
                  <a:pt x="55" y="2093"/>
                </a:cubicBezTo>
                <a:cubicBezTo>
                  <a:pt x="54" y="2093"/>
                  <a:pt x="53" y="2094"/>
                  <a:pt x="53" y="2093"/>
                </a:cubicBezTo>
                <a:cubicBezTo>
                  <a:pt x="52" y="2093"/>
                  <a:pt x="53" y="2091"/>
                  <a:pt x="53" y="2091"/>
                </a:cubicBezTo>
                <a:cubicBezTo>
                  <a:pt x="53" y="2091"/>
                  <a:pt x="53" y="2090"/>
                  <a:pt x="53" y="2090"/>
                </a:cubicBezTo>
                <a:cubicBezTo>
                  <a:pt x="54" y="2090"/>
                  <a:pt x="55" y="2089"/>
                  <a:pt x="53" y="2088"/>
                </a:cubicBezTo>
                <a:cubicBezTo>
                  <a:pt x="53" y="2088"/>
                  <a:pt x="52" y="2087"/>
                  <a:pt x="51" y="2086"/>
                </a:cubicBezTo>
                <a:cubicBezTo>
                  <a:pt x="51" y="2086"/>
                  <a:pt x="51" y="2086"/>
                  <a:pt x="51" y="2087"/>
                </a:cubicBezTo>
                <a:cubicBezTo>
                  <a:pt x="51" y="2088"/>
                  <a:pt x="51" y="2089"/>
                  <a:pt x="51" y="2090"/>
                </a:cubicBezTo>
                <a:cubicBezTo>
                  <a:pt x="51" y="2091"/>
                  <a:pt x="51" y="2091"/>
                  <a:pt x="51" y="2092"/>
                </a:cubicBezTo>
                <a:cubicBezTo>
                  <a:pt x="50" y="2092"/>
                  <a:pt x="49" y="2092"/>
                  <a:pt x="48" y="2092"/>
                </a:cubicBezTo>
                <a:cubicBezTo>
                  <a:pt x="48" y="2092"/>
                  <a:pt x="48" y="2091"/>
                  <a:pt x="48" y="2090"/>
                </a:cubicBezTo>
                <a:cubicBezTo>
                  <a:pt x="48" y="2089"/>
                  <a:pt x="49" y="2089"/>
                  <a:pt x="48" y="2089"/>
                </a:cubicBezTo>
                <a:cubicBezTo>
                  <a:pt x="47" y="2088"/>
                  <a:pt x="47" y="2087"/>
                  <a:pt x="46" y="2086"/>
                </a:cubicBezTo>
                <a:cubicBezTo>
                  <a:pt x="46" y="2086"/>
                  <a:pt x="46" y="2086"/>
                  <a:pt x="46" y="2087"/>
                </a:cubicBezTo>
                <a:cubicBezTo>
                  <a:pt x="46" y="2087"/>
                  <a:pt x="46" y="2088"/>
                  <a:pt x="46" y="2088"/>
                </a:cubicBezTo>
                <a:cubicBezTo>
                  <a:pt x="47" y="2090"/>
                  <a:pt x="46" y="2092"/>
                  <a:pt x="47" y="2094"/>
                </a:cubicBezTo>
                <a:cubicBezTo>
                  <a:pt x="47" y="2094"/>
                  <a:pt x="46" y="2094"/>
                  <a:pt x="46" y="2094"/>
                </a:cubicBezTo>
                <a:cubicBezTo>
                  <a:pt x="46" y="2094"/>
                  <a:pt x="46" y="2094"/>
                  <a:pt x="45" y="2094"/>
                </a:cubicBezTo>
                <a:cubicBezTo>
                  <a:pt x="45" y="2093"/>
                  <a:pt x="45" y="2092"/>
                  <a:pt x="45" y="2092"/>
                </a:cubicBezTo>
                <a:cubicBezTo>
                  <a:pt x="44" y="2090"/>
                  <a:pt x="44" y="2088"/>
                  <a:pt x="44" y="2087"/>
                </a:cubicBezTo>
                <a:cubicBezTo>
                  <a:pt x="44" y="2086"/>
                  <a:pt x="43" y="2086"/>
                  <a:pt x="42" y="2086"/>
                </a:cubicBezTo>
                <a:cubicBezTo>
                  <a:pt x="42" y="2085"/>
                  <a:pt x="42" y="2085"/>
                  <a:pt x="42" y="2084"/>
                </a:cubicBezTo>
                <a:cubicBezTo>
                  <a:pt x="42" y="2084"/>
                  <a:pt x="43" y="2085"/>
                  <a:pt x="43" y="2085"/>
                </a:cubicBezTo>
                <a:cubicBezTo>
                  <a:pt x="44" y="2084"/>
                  <a:pt x="45" y="2083"/>
                  <a:pt x="45" y="2082"/>
                </a:cubicBezTo>
                <a:cubicBezTo>
                  <a:pt x="46" y="2081"/>
                  <a:pt x="44" y="2080"/>
                  <a:pt x="43" y="2079"/>
                </a:cubicBezTo>
                <a:cubicBezTo>
                  <a:pt x="43" y="2079"/>
                  <a:pt x="43" y="2080"/>
                  <a:pt x="43" y="2080"/>
                </a:cubicBezTo>
                <a:cubicBezTo>
                  <a:pt x="42" y="2080"/>
                  <a:pt x="42" y="2080"/>
                  <a:pt x="42" y="2081"/>
                </a:cubicBezTo>
                <a:cubicBezTo>
                  <a:pt x="43" y="2082"/>
                  <a:pt x="43" y="2083"/>
                  <a:pt x="42" y="2083"/>
                </a:cubicBezTo>
                <a:cubicBezTo>
                  <a:pt x="41" y="2083"/>
                  <a:pt x="41" y="2083"/>
                  <a:pt x="41" y="2084"/>
                </a:cubicBezTo>
                <a:cubicBezTo>
                  <a:pt x="41" y="2085"/>
                  <a:pt x="41" y="2085"/>
                  <a:pt x="41" y="2086"/>
                </a:cubicBezTo>
                <a:cubicBezTo>
                  <a:pt x="40" y="2085"/>
                  <a:pt x="39" y="2085"/>
                  <a:pt x="39" y="2085"/>
                </a:cubicBezTo>
                <a:cubicBezTo>
                  <a:pt x="39" y="2083"/>
                  <a:pt x="39" y="2082"/>
                  <a:pt x="39" y="2081"/>
                </a:cubicBezTo>
                <a:cubicBezTo>
                  <a:pt x="39" y="2080"/>
                  <a:pt x="40" y="2080"/>
                  <a:pt x="40" y="2081"/>
                </a:cubicBezTo>
                <a:cubicBezTo>
                  <a:pt x="40" y="2081"/>
                  <a:pt x="41" y="2080"/>
                  <a:pt x="41" y="2080"/>
                </a:cubicBezTo>
                <a:cubicBezTo>
                  <a:pt x="41" y="2080"/>
                  <a:pt x="41" y="2079"/>
                  <a:pt x="41" y="2079"/>
                </a:cubicBezTo>
                <a:cubicBezTo>
                  <a:pt x="38" y="2079"/>
                  <a:pt x="38" y="2077"/>
                  <a:pt x="38" y="2075"/>
                </a:cubicBezTo>
                <a:cubicBezTo>
                  <a:pt x="38" y="2074"/>
                  <a:pt x="40" y="2073"/>
                  <a:pt x="38" y="2072"/>
                </a:cubicBezTo>
                <a:cubicBezTo>
                  <a:pt x="38" y="2072"/>
                  <a:pt x="38" y="2070"/>
                  <a:pt x="38" y="2069"/>
                </a:cubicBezTo>
                <a:cubicBezTo>
                  <a:pt x="38" y="2068"/>
                  <a:pt x="37" y="2067"/>
                  <a:pt x="37" y="2066"/>
                </a:cubicBezTo>
                <a:cubicBezTo>
                  <a:pt x="37" y="2066"/>
                  <a:pt x="37" y="2065"/>
                  <a:pt x="38" y="2065"/>
                </a:cubicBezTo>
                <a:cubicBezTo>
                  <a:pt x="38" y="2065"/>
                  <a:pt x="39" y="2065"/>
                  <a:pt x="39" y="2066"/>
                </a:cubicBezTo>
                <a:cubicBezTo>
                  <a:pt x="39" y="2067"/>
                  <a:pt x="39" y="2069"/>
                  <a:pt x="39" y="2070"/>
                </a:cubicBezTo>
                <a:cubicBezTo>
                  <a:pt x="39" y="2071"/>
                  <a:pt x="39" y="2071"/>
                  <a:pt x="40" y="2071"/>
                </a:cubicBezTo>
                <a:cubicBezTo>
                  <a:pt x="40" y="2071"/>
                  <a:pt x="40" y="2070"/>
                  <a:pt x="40" y="2070"/>
                </a:cubicBezTo>
                <a:cubicBezTo>
                  <a:pt x="40" y="2070"/>
                  <a:pt x="40" y="2069"/>
                  <a:pt x="40" y="2069"/>
                </a:cubicBezTo>
                <a:cubicBezTo>
                  <a:pt x="40" y="2069"/>
                  <a:pt x="41" y="2070"/>
                  <a:pt x="41" y="2070"/>
                </a:cubicBezTo>
                <a:cubicBezTo>
                  <a:pt x="43" y="2072"/>
                  <a:pt x="41" y="2074"/>
                  <a:pt x="42" y="2075"/>
                </a:cubicBezTo>
                <a:cubicBezTo>
                  <a:pt x="42" y="2076"/>
                  <a:pt x="42" y="2076"/>
                  <a:pt x="43" y="2076"/>
                </a:cubicBezTo>
                <a:cubicBezTo>
                  <a:pt x="43" y="2076"/>
                  <a:pt x="44" y="2075"/>
                  <a:pt x="44" y="2075"/>
                </a:cubicBezTo>
                <a:cubicBezTo>
                  <a:pt x="44" y="2074"/>
                  <a:pt x="43" y="2072"/>
                  <a:pt x="43" y="2071"/>
                </a:cubicBezTo>
                <a:cubicBezTo>
                  <a:pt x="43" y="2069"/>
                  <a:pt x="43" y="2068"/>
                  <a:pt x="42" y="2066"/>
                </a:cubicBezTo>
                <a:cubicBezTo>
                  <a:pt x="42" y="2066"/>
                  <a:pt x="42" y="2065"/>
                  <a:pt x="42" y="2064"/>
                </a:cubicBezTo>
                <a:cubicBezTo>
                  <a:pt x="42" y="2063"/>
                  <a:pt x="43" y="2063"/>
                  <a:pt x="43" y="2063"/>
                </a:cubicBezTo>
                <a:cubicBezTo>
                  <a:pt x="44" y="2063"/>
                  <a:pt x="44" y="2064"/>
                  <a:pt x="45" y="2063"/>
                </a:cubicBezTo>
                <a:cubicBezTo>
                  <a:pt x="45" y="2063"/>
                  <a:pt x="44" y="2062"/>
                  <a:pt x="44" y="2062"/>
                </a:cubicBezTo>
                <a:cubicBezTo>
                  <a:pt x="43" y="2061"/>
                  <a:pt x="43" y="2061"/>
                  <a:pt x="42" y="2061"/>
                </a:cubicBezTo>
                <a:cubicBezTo>
                  <a:pt x="41" y="2059"/>
                  <a:pt x="41" y="2060"/>
                  <a:pt x="41" y="2062"/>
                </a:cubicBezTo>
                <a:cubicBezTo>
                  <a:pt x="41" y="2062"/>
                  <a:pt x="41" y="2062"/>
                  <a:pt x="41" y="2063"/>
                </a:cubicBezTo>
                <a:cubicBezTo>
                  <a:pt x="40" y="2062"/>
                  <a:pt x="40" y="2062"/>
                  <a:pt x="40" y="2062"/>
                </a:cubicBezTo>
                <a:cubicBezTo>
                  <a:pt x="39" y="2061"/>
                  <a:pt x="39" y="2061"/>
                  <a:pt x="39" y="2060"/>
                </a:cubicBezTo>
                <a:cubicBezTo>
                  <a:pt x="38" y="2059"/>
                  <a:pt x="38" y="2058"/>
                  <a:pt x="38" y="2058"/>
                </a:cubicBezTo>
                <a:cubicBezTo>
                  <a:pt x="39" y="2056"/>
                  <a:pt x="39" y="2055"/>
                  <a:pt x="39" y="2054"/>
                </a:cubicBezTo>
                <a:cubicBezTo>
                  <a:pt x="39" y="2053"/>
                  <a:pt x="39" y="2052"/>
                  <a:pt x="39" y="2051"/>
                </a:cubicBezTo>
                <a:cubicBezTo>
                  <a:pt x="39" y="2050"/>
                  <a:pt x="39" y="2050"/>
                  <a:pt x="39" y="2049"/>
                </a:cubicBezTo>
                <a:cubicBezTo>
                  <a:pt x="38" y="2048"/>
                  <a:pt x="37" y="2051"/>
                  <a:pt x="37" y="2049"/>
                </a:cubicBezTo>
                <a:cubicBezTo>
                  <a:pt x="37" y="2048"/>
                  <a:pt x="37" y="2047"/>
                  <a:pt x="36" y="2046"/>
                </a:cubicBezTo>
                <a:cubicBezTo>
                  <a:pt x="36" y="2044"/>
                  <a:pt x="37" y="2043"/>
                  <a:pt x="37" y="2041"/>
                </a:cubicBezTo>
                <a:cubicBezTo>
                  <a:pt x="38" y="2040"/>
                  <a:pt x="39" y="2040"/>
                  <a:pt x="39" y="2040"/>
                </a:cubicBezTo>
                <a:cubicBezTo>
                  <a:pt x="40" y="2040"/>
                  <a:pt x="40" y="2041"/>
                  <a:pt x="40" y="2041"/>
                </a:cubicBezTo>
                <a:cubicBezTo>
                  <a:pt x="40" y="2042"/>
                  <a:pt x="40" y="2042"/>
                  <a:pt x="40" y="2043"/>
                </a:cubicBezTo>
                <a:cubicBezTo>
                  <a:pt x="40" y="2043"/>
                  <a:pt x="41" y="2044"/>
                  <a:pt x="41" y="2044"/>
                </a:cubicBezTo>
                <a:cubicBezTo>
                  <a:pt x="41" y="2044"/>
                  <a:pt x="42" y="2043"/>
                  <a:pt x="42" y="2043"/>
                </a:cubicBezTo>
                <a:cubicBezTo>
                  <a:pt x="42" y="2039"/>
                  <a:pt x="42" y="2034"/>
                  <a:pt x="41" y="2030"/>
                </a:cubicBezTo>
                <a:cubicBezTo>
                  <a:pt x="41" y="2030"/>
                  <a:pt x="41" y="2030"/>
                  <a:pt x="40" y="2029"/>
                </a:cubicBezTo>
                <a:cubicBezTo>
                  <a:pt x="40" y="2030"/>
                  <a:pt x="40" y="2030"/>
                  <a:pt x="40" y="2031"/>
                </a:cubicBezTo>
                <a:cubicBezTo>
                  <a:pt x="40" y="2032"/>
                  <a:pt x="40" y="2033"/>
                  <a:pt x="40" y="2034"/>
                </a:cubicBezTo>
                <a:cubicBezTo>
                  <a:pt x="40" y="2036"/>
                  <a:pt x="41" y="2037"/>
                  <a:pt x="39" y="2039"/>
                </a:cubicBezTo>
                <a:cubicBezTo>
                  <a:pt x="39" y="2037"/>
                  <a:pt x="39" y="2036"/>
                  <a:pt x="39" y="2034"/>
                </a:cubicBezTo>
                <a:cubicBezTo>
                  <a:pt x="39" y="2034"/>
                  <a:pt x="39" y="2033"/>
                  <a:pt x="38" y="2033"/>
                </a:cubicBezTo>
                <a:cubicBezTo>
                  <a:pt x="37" y="2033"/>
                  <a:pt x="37" y="2032"/>
                  <a:pt x="37" y="2032"/>
                </a:cubicBezTo>
                <a:cubicBezTo>
                  <a:pt x="37" y="2031"/>
                  <a:pt x="36" y="2030"/>
                  <a:pt x="36" y="2029"/>
                </a:cubicBezTo>
                <a:cubicBezTo>
                  <a:pt x="36" y="2028"/>
                  <a:pt x="38" y="2028"/>
                  <a:pt x="38" y="2028"/>
                </a:cubicBezTo>
                <a:cubicBezTo>
                  <a:pt x="38" y="2026"/>
                  <a:pt x="38" y="2025"/>
                  <a:pt x="38" y="2023"/>
                </a:cubicBezTo>
                <a:cubicBezTo>
                  <a:pt x="38" y="2023"/>
                  <a:pt x="39" y="2023"/>
                  <a:pt x="39" y="2023"/>
                </a:cubicBezTo>
                <a:cubicBezTo>
                  <a:pt x="39" y="2023"/>
                  <a:pt x="40" y="2023"/>
                  <a:pt x="40" y="2023"/>
                </a:cubicBezTo>
                <a:cubicBezTo>
                  <a:pt x="40" y="2025"/>
                  <a:pt x="40" y="2026"/>
                  <a:pt x="40" y="2028"/>
                </a:cubicBezTo>
                <a:cubicBezTo>
                  <a:pt x="40" y="2028"/>
                  <a:pt x="41" y="2028"/>
                  <a:pt x="41" y="2028"/>
                </a:cubicBezTo>
                <a:cubicBezTo>
                  <a:pt x="42" y="2028"/>
                  <a:pt x="42" y="2028"/>
                  <a:pt x="41" y="2027"/>
                </a:cubicBezTo>
                <a:cubicBezTo>
                  <a:pt x="41" y="2027"/>
                  <a:pt x="41" y="2026"/>
                  <a:pt x="41" y="2026"/>
                </a:cubicBezTo>
                <a:cubicBezTo>
                  <a:pt x="42" y="2024"/>
                  <a:pt x="42" y="2023"/>
                  <a:pt x="41" y="2022"/>
                </a:cubicBezTo>
                <a:cubicBezTo>
                  <a:pt x="41" y="2021"/>
                  <a:pt x="41" y="2021"/>
                  <a:pt x="41" y="2020"/>
                </a:cubicBezTo>
                <a:cubicBezTo>
                  <a:pt x="41" y="2018"/>
                  <a:pt x="40" y="2017"/>
                  <a:pt x="39" y="2017"/>
                </a:cubicBezTo>
                <a:cubicBezTo>
                  <a:pt x="38" y="2017"/>
                  <a:pt x="38" y="2015"/>
                  <a:pt x="37" y="2016"/>
                </a:cubicBezTo>
                <a:cubicBezTo>
                  <a:pt x="37" y="2017"/>
                  <a:pt x="35" y="2016"/>
                  <a:pt x="36" y="2015"/>
                </a:cubicBezTo>
                <a:cubicBezTo>
                  <a:pt x="36" y="2014"/>
                  <a:pt x="36" y="2013"/>
                  <a:pt x="36" y="2012"/>
                </a:cubicBezTo>
                <a:cubicBezTo>
                  <a:pt x="36" y="2012"/>
                  <a:pt x="36" y="2011"/>
                  <a:pt x="36" y="2010"/>
                </a:cubicBezTo>
                <a:cubicBezTo>
                  <a:pt x="37" y="2011"/>
                  <a:pt x="37" y="2011"/>
                  <a:pt x="38" y="2011"/>
                </a:cubicBezTo>
                <a:cubicBezTo>
                  <a:pt x="38" y="2010"/>
                  <a:pt x="38" y="2007"/>
                  <a:pt x="37" y="2007"/>
                </a:cubicBezTo>
                <a:cubicBezTo>
                  <a:pt x="35" y="2006"/>
                  <a:pt x="36" y="2003"/>
                  <a:pt x="34" y="2002"/>
                </a:cubicBezTo>
                <a:cubicBezTo>
                  <a:pt x="34" y="2002"/>
                  <a:pt x="34" y="2002"/>
                  <a:pt x="35" y="2001"/>
                </a:cubicBezTo>
                <a:cubicBezTo>
                  <a:pt x="36" y="2001"/>
                  <a:pt x="37" y="1999"/>
                  <a:pt x="36" y="1998"/>
                </a:cubicBezTo>
                <a:cubicBezTo>
                  <a:pt x="35" y="1997"/>
                  <a:pt x="36" y="1996"/>
                  <a:pt x="35" y="1995"/>
                </a:cubicBezTo>
                <a:cubicBezTo>
                  <a:pt x="35" y="1995"/>
                  <a:pt x="35" y="1994"/>
                  <a:pt x="36" y="1993"/>
                </a:cubicBezTo>
                <a:cubicBezTo>
                  <a:pt x="36" y="1993"/>
                  <a:pt x="36" y="1992"/>
                  <a:pt x="36" y="1992"/>
                </a:cubicBezTo>
                <a:cubicBezTo>
                  <a:pt x="35" y="1992"/>
                  <a:pt x="34" y="1992"/>
                  <a:pt x="34" y="1991"/>
                </a:cubicBezTo>
                <a:cubicBezTo>
                  <a:pt x="34" y="1989"/>
                  <a:pt x="35" y="1988"/>
                  <a:pt x="36" y="1987"/>
                </a:cubicBezTo>
                <a:cubicBezTo>
                  <a:pt x="36" y="1987"/>
                  <a:pt x="37" y="1986"/>
                  <a:pt x="37" y="1986"/>
                </a:cubicBezTo>
                <a:cubicBezTo>
                  <a:pt x="37" y="1986"/>
                  <a:pt x="36" y="1986"/>
                  <a:pt x="36" y="1986"/>
                </a:cubicBezTo>
                <a:cubicBezTo>
                  <a:pt x="35" y="1985"/>
                  <a:pt x="35" y="1983"/>
                  <a:pt x="33" y="1983"/>
                </a:cubicBezTo>
                <a:cubicBezTo>
                  <a:pt x="34" y="1981"/>
                  <a:pt x="35" y="1980"/>
                  <a:pt x="34" y="1978"/>
                </a:cubicBezTo>
                <a:cubicBezTo>
                  <a:pt x="34" y="1978"/>
                  <a:pt x="34" y="1978"/>
                  <a:pt x="35" y="1977"/>
                </a:cubicBezTo>
                <a:cubicBezTo>
                  <a:pt x="35" y="1978"/>
                  <a:pt x="35" y="1978"/>
                  <a:pt x="35" y="1979"/>
                </a:cubicBezTo>
                <a:cubicBezTo>
                  <a:pt x="35" y="1979"/>
                  <a:pt x="35" y="1979"/>
                  <a:pt x="36" y="1979"/>
                </a:cubicBezTo>
                <a:cubicBezTo>
                  <a:pt x="36" y="1979"/>
                  <a:pt x="36" y="1979"/>
                  <a:pt x="36" y="1978"/>
                </a:cubicBezTo>
                <a:cubicBezTo>
                  <a:pt x="36" y="1977"/>
                  <a:pt x="35" y="1976"/>
                  <a:pt x="35" y="1975"/>
                </a:cubicBezTo>
                <a:cubicBezTo>
                  <a:pt x="34" y="1974"/>
                  <a:pt x="33" y="1973"/>
                  <a:pt x="33" y="1971"/>
                </a:cubicBezTo>
                <a:cubicBezTo>
                  <a:pt x="33" y="1970"/>
                  <a:pt x="32" y="1969"/>
                  <a:pt x="33" y="1968"/>
                </a:cubicBezTo>
                <a:cubicBezTo>
                  <a:pt x="34" y="1967"/>
                  <a:pt x="33" y="1966"/>
                  <a:pt x="33" y="1965"/>
                </a:cubicBezTo>
                <a:cubicBezTo>
                  <a:pt x="32" y="1964"/>
                  <a:pt x="32" y="1963"/>
                  <a:pt x="33" y="1962"/>
                </a:cubicBezTo>
                <a:cubicBezTo>
                  <a:pt x="33" y="1961"/>
                  <a:pt x="33" y="1960"/>
                  <a:pt x="33" y="1960"/>
                </a:cubicBezTo>
                <a:cubicBezTo>
                  <a:pt x="32" y="1958"/>
                  <a:pt x="33" y="1956"/>
                  <a:pt x="32" y="1955"/>
                </a:cubicBezTo>
                <a:cubicBezTo>
                  <a:pt x="32" y="1952"/>
                  <a:pt x="32" y="1950"/>
                  <a:pt x="32" y="1948"/>
                </a:cubicBezTo>
                <a:cubicBezTo>
                  <a:pt x="32" y="1947"/>
                  <a:pt x="32" y="1946"/>
                  <a:pt x="32" y="1946"/>
                </a:cubicBezTo>
                <a:cubicBezTo>
                  <a:pt x="30" y="1946"/>
                  <a:pt x="30" y="1945"/>
                  <a:pt x="29" y="1944"/>
                </a:cubicBezTo>
                <a:cubicBezTo>
                  <a:pt x="29" y="1944"/>
                  <a:pt x="28" y="1944"/>
                  <a:pt x="28" y="1944"/>
                </a:cubicBezTo>
                <a:cubicBezTo>
                  <a:pt x="28" y="1945"/>
                  <a:pt x="29" y="1945"/>
                  <a:pt x="28" y="1946"/>
                </a:cubicBezTo>
                <a:cubicBezTo>
                  <a:pt x="28" y="1946"/>
                  <a:pt x="29" y="1947"/>
                  <a:pt x="28" y="1947"/>
                </a:cubicBezTo>
                <a:cubicBezTo>
                  <a:pt x="28" y="1947"/>
                  <a:pt x="28" y="1946"/>
                  <a:pt x="27" y="1946"/>
                </a:cubicBezTo>
                <a:cubicBezTo>
                  <a:pt x="27" y="1945"/>
                  <a:pt x="27" y="1945"/>
                  <a:pt x="26" y="1945"/>
                </a:cubicBezTo>
                <a:cubicBezTo>
                  <a:pt x="26" y="1946"/>
                  <a:pt x="25" y="1945"/>
                  <a:pt x="25" y="1945"/>
                </a:cubicBezTo>
                <a:cubicBezTo>
                  <a:pt x="25" y="1945"/>
                  <a:pt x="25" y="1944"/>
                  <a:pt x="25" y="1943"/>
                </a:cubicBezTo>
                <a:cubicBezTo>
                  <a:pt x="25" y="1943"/>
                  <a:pt x="26" y="1943"/>
                  <a:pt x="26" y="1943"/>
                </a:cubicBezTo>
                <a:cubicBezTo>
                  <a:pt x="28" y="1944"/>
                  <a:pt x="27" y="1943"/>
                  <a:pt x="27" y="1942"/>
                </a:cubicBezTo>
                <a:cubicBezTo>
                  <a:pt x="29" y="1940"/>
                  <a:pt x="29" y="1940"/>
                  <a:pt x="29" y="1939"/>
                </a:cubicBezTo>
                <a:cubicBezTo>
                  <a:pt x="30" y="1937"/>
                  <a:pt x="29" y="1935"/>
                  <a:pt x="30" y="1933"/>
                </a:cubicBezTo>
                <a:cubicBezTo>
                  <a:pt x="31" y="1933"/>
                  <a:pt x="30" y="1932"/>
                  <a:pt x="30" y="1931"/>
                </a:cubicBezTo>
                <a:cubicBezTo>
                  <a:pt x="29" y="1929"/>
                  <a:pt x="28" y="1928"/>
                  <a:pt x="28" y="1926"/>
                </a:cubicBezTo>
                <a:cubicBezTo>
                  <a:pt x="28" y="1925"/>
                  <a:pt x="29" y="1923"/>
                  <a:pt x="27" y="1924"/>
                </a:cubicBezTo>
                <a:cubicBezTo>
                  <a:pt x="27" y="1924"/>
                  <a:pt x="26" y="1923"/>
                  <a:pt x="28" y="1923"/>
                </a:cubicBezTo>
                <a:cubicBezTo>
                  <a:pt x="28" y="1922"/>
                  <a:pt x="28" y="1922"/>
                  <a:pt x="28" y="1922"/>
                </a:cubicBezTo>
                <a:cubicBezTo>
                  <a:pt x="28" y="1921"/>
                  <a:pt x="27" y="1920"/>
                  <a:pt x="28" y="1920"/>
                </a:cubicBezTo>
                <a:cubicBezTo>
                  <a:pt x="28" y="1917"/>
                  <a:pt x="27" y="1914"/>
                  <a:pt x="25" y="1913"/>
                </a:cubicBezTo>
                <a:cubicBezTo>
                  <a:pt x="24" y="1911"/>
                  <a:pt x="25" y="1910"/>
                  <a:pt x="26" y="1909"/>
                </a:cubicBezTo>
                <a:cubicBezTo>
                  <a:pt x="26" y="1909"/>
                  <a:pt x="26" y="1909"/>
                  <a:pt x="26" y="1908"/>
                </a:cubicBezTo>
                <a:cubicBezTo>
                  <a:pt x="26" y="1909"/>
                  <a:pt x="26" y="1909"/>
                  <a:pt x="26" y="1909"/>
                </a:cubicBezTo>
                <a:cubicBezTo>
                  <a:pt x="27" y="1910"/>
                  <a:pt x="27" y="1911"/>
                  <a:pt x="27" y="1911"/>
                </a:cubicBezTo>
                <a:cubicBezTo>
                  <a:pt x="27" y="1911"/>
                  <a:pt x="28" y="1910"/>
                  <a:pt x="28" y="1910"/>
                </a:cubicBezTo>
                <a:cubicBezTo>
                  <a:pt x="30" y="1908"/>
                  <a:pt x="30" y="1908"/>
                  <a:pt x="28" y="1906"/>
                </a:cubicBezTo>
                <a:cubicBezTo>
                  <a:pt x="27" y="1906"/>
                  <a:pt x="26" y="1906"/>
                  <a:pt x="26" y="1905"/>
                </a:cubicBezTo>
                <a:cubicBezTo>
                  <a:pt x="26" y="1903"/>
                  <a:pt x="26" y="1901"/>
                  <a:pt x="26" y="1899"/>
                </a:cubicBezTo>
                <a:cubicBezTo>
                  <a:pt x="26" y="1897"/>
                  <a:pt x="27" y="1898"/>
                  <a:pt x="28" y="1899"/>
                </a:cubicBezTo>
                <a:cubicBezTo>
                  <a:pt x="29" y="1899"/>
                  <a:pt x="30" y="1898"/>
                  <a:pt x="28" y="1897"/>
                </a:cubicBezTo>
                <a:cubicBezTo>
                  <a:pt x="29" y="1897"/>
                  <a:pt x="30" y="1896"/>
                  <a:pt x="30" y="1896"/>
                </a:cubicBezTo>
                <a:cubicBezTo>
                  <a:pt x="30" y="1895"/>
                  <a:pt x="31" y="1895"/>
                  <a:pt x="31" y="1895"/>
                </a:cubicBezTo>
                <a:cubicBezTo>
                  <a:pt x="31" y="1894"/>
                  <a:pt x="30" y="1894"/>
                  <a:pt x="30" y="1894"/>
                </a:cubicBezTo>
                <a:cubicBezTo>
                  <a:pt x="30" y="1894"/>
                  <a:pt x="30" y="1893"/>
                  <a:pt x="30" y="1893"/>
                </a:cubicBezTo>
                <a:cubicBezTo>
                  <a:pt x="31" y="1893"/>
                  <a:pt x="32" y="1892"/>
                  <a:pt x="31" y="1891"/>
                </a:cubicBezTo>
                <a:cubicBezTo>
                  <a:pt x="31" y="1890"/>
                  <a:pt x="31" y="1889"/>
                  <a:pt x="30" y="1888"/>
                </a:cubicBezTo>
                <a:cubicBezTo>
                  <a:pt x="30" y="1888"/>
                  <a:pt x="30" y="1888"/>
                  <a:pt x="29" y="1888"/>
                </a:cubicBezTo>
                <a:cubicBezTo>
                  <a:pt x="29" y="1889"/>
                  <a:pt x="28" y="1889"/>
                  <a:pt x="28" y="1890"/>
                </a:cubicBezTo>
                <a:cubicBezTo>
                  <a:pt x="27" y="1892"/>
                  <a:pt x="28" y="1894"/>
                  <a:pt x="27" y="1896"/>
                </a:cubicBezTo>
                <a:cubicBezTo>
                  <a:pt x="27" y="1896"/>
                  <a:pt x="27" y="1897"/>
                  <a:pt x="26" y="1897"/>
                </a:cubicBezTo>
                <a:cubicBezTo>
                  <a:pt x="25" y="1896"/>
                  <a:pt x="26" y="1896"/>
                  <a:pt x="26" y="1896"/>
                </a:cubicBezTo>
                <a:cubicBezTo>
                  <a:pt x="25" y="1893"/>
                  <a:pt x="26" y="1890"/>
                  <a:pt x="26" y="1888"/>
                </a:cubicBezTo>
                <a:cubicBezTo>
                  <a:pt x="25" y="1887"/>
                  <a:pt x="24" y="1887"/>
                  <a:pt x="24" y="1887"/>
                </a:cubicBezTo>
                <a:cubicBezTo>
                  <a:pt x="21" y="1886"/>
                  <a:pt x="20" y="1885"/>
                  <a:pt x="19" y="1885"/>
                </a:cubicBezTo>
                <a:cubicBezTo>
                  <a:pt x="17" y="1885"/>
                  <a:pt x="18" y="1886"/>
                  <a:pt x="19" y="1887"/>
                </a:cubicBezTo>
                <a:cubicBezTo>
                  <a:pt x="19" y="1887"/>
                  <a:pt x="18" y="1888"/>
                  <a:pt x="18" y="1888"/>
                </a:cubicBezTo>
                <a:cubicBezTo>
                  <a:pt x="17" y="1888"/>
                  <a:pt x="17" y="1889"/>
                  <a:pt x="17" y="1890"/>
                </a:cubicBezTo>
                <a:cubicBezTo>
                  <a:pt x="16" y="1890"/>
                  <a:pt x="16" y="1890"/>
                  <a:pt x="15" y="1890"/>
                </a:cubicBezTo>
                <a:cubicBezTo>
                  <a:pt x="15" y="1890"/>
                  <a:pt x="15" y="1889"/>
                  <a:pt x="15" y="1889"/>
                </a:cubicBezTo>
                <a:cubicBezTo>
                  <a:pt x="15" y="1888"/>
                  <a:pt x="17" y="1887"/>
                  <a:pt x="15" y="1887"/>
                </a:cubicBezTo>
                <a:cubicBezTo>
                  <a:pt x="12" y="1887"/>
                  <a:pt x="10" y="1886"/>
                  <a:pt x="8" y="1886"/>
                </a:cubicBezTo>
                <a:cubicBezTo>
                  <a:pt x="7" y="1886"/>
                  <a:pt x="6" y="1887"/>
                  <a:pt x="6" y="1888"/>
                </a:cubicBezTo>
                <a:cubicBezTo>
                  <a:pt x="6" y="1889"/>
                  <a:pt x="7" y="1890"/>
                  <a:pt x="7" y="1891"/>
                </a:cubicBezTo>
                <a:cubicBezTo>
                  <a:pt x="7" y="1892"/>
                  <a:pt x="6" y="1893"/>
                  <a:pt x="6" y="1893"/>
                </a:cubicBezTo>
                <a:cubicBezTo>
                  <a:pt x="5" y="1894"/>
                  <a:pt x="4" y="1893"/>
                  <a:pt x="3" y="1893"/>
                </a:cubicBezTo>
                <a:cubicBezTo>
                  <a:pt x="2" y="1892"/>
                  <a:pt x="2" y="1891"/>
                  <a:pt x="3" y="1891"/>
                </a:cubicBezTo>
                <a:cubicBezTo>
                  <a:pt x="4" y="1889"/>
                  <a:pt x="4" y="1888"/>
                  <a:pt x="3" y="1887"/>
                </a:cubicBezTo>
                <a:cubicBezTo>
                  <a:pt x="2" y="1886"/>
                  <a:pt x="3" y="1885"/>
                  <a:pt x="3" y="1883"/>
                </a:cubicBezTo>
                <a:cubicBezTo>
                  <a:pt x="4" y="1882"/>
                  <a:pt x="5" y="1881"/>
                  <a:pt x="3" y="1879"/>
                </a:cubicBezTo>
                <a:cubicBezTo>
                  <a:pt x="2" y="1878"/>
                  <a:pt x="2" y="1877"/>
                  <a:pt x="2" y="1875"/>
                </a:cubicBezTo>
                <a:cubicBezTo>
                  <a:pt x="3" y="1875"/>
                  <a:pt x="3" y="1874"/>
                  <a:pt x="3" y="1874"/>
                </a:cubicBezTo>
                <a:cubicBezTo>
                  <a:pt x="3" y="1874"/>
                  <a:pt x="3" y="1875"/>
                  <a:pt x="4" y="1875"/>
                </a:cubicBezTo>
                <a:cubicBezTo>
                  <a:pt x="5" y="1877"/>
                  <a:pt x="7" y="1877"/>
                  <a:pt x="8" y="1876"/>
                </a:cubicBezTo>
                <a:cubicBezTo>
                  <a:pt x="9" y="1875"/>
                  <a:pt x="10" y="1875"/>
                  <a:pt x="11" y="1876"/>
                </a:cubicBezTo>
                <a:cubicBezTo>
                  <a:pt x="11" y="1876"/>
                  <a:pt x="12" y="1875"/>
                  <a:pt x="12" y="1875"/>
                </a:cubicBezTo>
                <a:cubicBezTo>
                  <a:pt x="12" y="1873"/>
                  <a:pt x="12" y="1871"/>
                  <a:pt x="13" y="1870"/>
                </a:cubicBezTo>
                <a:cubicBezTo>
                  <a:pt x="14" y="1867"/>
                  <a:pt x="15" y="1866"/>
                  <a:pt x="17" y="1867"/>
                </a:cubicBezTo>
                <a:cubicBezTo>
                  <a:pt x="18" y="1867"/>
                  <a:pt x="19" y="1868"/>
                  <a:pt x="19" y="1868"/>
                </a:cubicBezTo>
                <a:cubicBezTo>
                  <a:pt x="21" y="1868"/>
                  <a:pt x="21" y="1868"/>
                  <a:pt x="20" y="1866"/>
                </a:cubicBezTo>
                <a:cubicBezTo>
                  <a:pt x="20" y="1866"/>
                  <a:pt x="20" y="1865"/>
                  <a:pt x="20" y="1865"/>
                </a:cubicBezTo>
                <a:cubicBezTo>
                  <a:pt x="20" y="1864"/>
                  <a:pt x="20" y="1864"/>
                  <a:pt x="21" y="1865"/>
                </a:cubicBezTo>
                <a:cubicBezTo>
                  <a:pt x="21" y="1865"/>
                  <a:pt x="21" y="1865"/>
                  <a:pt x="21" y="1865"/>
                </a:cubicBezTo>
                <a:cubicBezTo>
                  <a:pt x="21" y="1862"/>
                  <a:pt x="24" y="1864"/>
                  <a:pt x="25" y="1862"/>
                </a:cubicBezTo>
                <a:cubicBezTo>
                  <a:pt x="25" y="1861"/>
                  <a:pt x="24" y="1860"/>
                  <a:pt x="23" y="1859"/>
                </a:cubicBezTo>
                <a:cubicBezTo>
                  <a:pt x="21" y="1859"/>
                  <a:pt x="22" y="1858"/>
                  <a:pt x="22" y="1857"/>
                </a:cubicBezTo>
                <a:cubicBezTo>
                  <a:pt x="22" y="1857"/>
                  <a:pt x="22" y="1857"/>
                  <a:pt x="22" y="1856"/>
                </a:cubicBezTo>
                <a:cubicBezTo>
                  <a:pt x="23" y="1856"/>
                  <a:pt x="23" y="1857"/>
                  <a:pt x="24" y="1857"/>
                </a:cubicBezTo>
                <a:cubicBezTo>
                  <a:pt x="27" y="1859"/>
                  <a:pt x="27" y="1859"/>
                  <a:pt x="27" y="1859"/>
                </a:cubicBezTo>
                <a:cubicBezTo>
                  <a:pt x="28" y="1859"/>
                  <a:pt x="28" y="1859"/>
                  <a:pt x="29" y="1859"/>
                </a:cubicBezTo>
                <a:cubicBezTo>
                  <a:pt x="30" y="1857"/>
                  <a:pt x="31" y="1855"/>
                  <a:pt x="30" y="1854"/>
                </a:cubicBezTo>
                <a:cubicBezTo>
                  <a:pt x="32" y="1853"/>
                  <a:pt x="33" y="1851"/>
                  <a:pt x="33" y="1849"/>
                </a:cubicBezTo>
                <a:cubicBezTo>
                  <a:pt x="34" y="1847"/>
                  <a:pt x="35" y="1845"/>
                  <a:pt x="35" y="1843"/>
                </a:cubicBezTo>
                <a:cubicBezTo>
                  <a:pt x="35" y="1842"/>
                  <a:pt x="36" y="1841"/>
                  <a:pt x="34" y="1841"/>
                </a:cubicBezTo>
                <a:cubicBezTo>
                  <a:pt x="34" y="1840"/>
                  <a:pt x="33" y="1840"/>
                  <a:pt x="32" y="1840"/>
                </a:cubicBezTo>
                <a:cubicBezTo>
                  <a:pt x="32" y="1841"/>
                  <a:pt x="32" y="1841"/>
                  <a:pt x="31" y="1841"/>
                </a:cubicBezTo>
                <a:cubicBezTo>
                  <a:pt x="30" y="1839"/>
                  <a:pt x="30" y="1837"/>
                  <a:pt x="30" y="1835"/>
                </a:cubicBezTo>
                <a:cubicBezTo>
                  <a:pt x="32" y="1835"/>
                  <a:pt x="34" y="1834"/>
                  <a:pt x="33" y="1831"/>
                </a:cubicBezTo>
                <a:cubicBezTo>
                  <a:pt x="33" y="1831"/>
                  <a:pt x="33" y="1830"/>
                  <a:pt x="32" y="1831"/>
                </a:cubicBezTo>
                <a:cubicBezTo>
                  <a:pt x="32" y="1831"/>
                  <a:pt x="32" y="1831"/>
                  <a:pt x="31" y="1831"/>
                </a:cubicBezTo>
                <a:cubicBezTo>
                  <a:pt x="31" y="1831"/>
                  <a:pt x="30" y="1831"/>
                  <a:pt x="30" y="1831"/>
                </a:cubicBezTo>
                <a:cubicBezTo>
                  <a:pt x="29" y="1830"/>
                  <a:pt x="28" y="1829"/>
                  <a:pt x="27" y="1828"/>
                </a:cubicBezTo>
                <a:cubicBezTo>
                  <a:pt x="29" y="1828"/>
                  <a:pt x="31" y="1828"/>
                  <a:pt x="30" y="1825"/>
                </a:cubicBezTo>
                <a:cubicBezTo>
                  <a:pt x="30" y="1825"/>
                  <a:pt x="31" y="1825"/>
                  <a:pt x="31" y="1824"/>
                </a:cubicBezTo>
                <a:cubicBezTo>
                  <a:pt x="32" y="1822"/>
                  <a:pt x="32" y="1822"/>
                  <a:pt x="34" y="1824"/>
                </a:cubicBezTo>
                <a:cubicBezTo>
                  <a:pt x="34" y="1824"/>
                  <a:pt x="35" y="1825"/>
                  <a:pt x="35" y="1824"/>
                </a:cubicBezTo>
                <a:cubicBezTo>
                  <a:pt x="35" y="1824"/>
                  <a:pt x="36" y="1824"/>
                  <a:pt x="36" y="1823"/>
                </a:cubicBezTo>
                <a:cubicBezTo>
                  <a:pt x="36" y="1820"/>
                  <a:pt x="36" y="1816"/>
                  <a:pt x="36" y="1813"/>
                </a:cubicBezTo>
                <a:cubicBezTo>
                  <a:pt x="36" y="1813"/>
                  <a:pt x="36" y="1812"/>
                  <a:pt x="35" y="1812"/>
                </a:cubicBezTo>
                <a:cubicBezTo>
                  <a:pt x="35" y="1812"/>
                  <a:pt x="35" y="1812"/>
                  <a:pt x="35" y="1811"/>
                </a:cubicBezTo>
                <a:cubicBezTo>
                  <a:pt x="34" y="1812"/>
                  <a:pt x="34" y="1812"/>
                  <a:pt x="34" y="1812"/>
                </a:cubicBezTo>
                <a:cubicBezTo>
                  <a:pt x="34" y="1814"/>
                  <a:pt x="34" y="1815"/>
                  <a:pt x="33" y="1817"/>
                </a:cubicBezTo>
                <a:cubicBezTo>
                  <a:pt x="33" y="1818"/>
                  <a:pt x="32" y="1818"/>
                  <a:pt x="32" y="1819"/>
                </a:cubicBezTo>
                <a:cubicBezTo>
                  <a:pt x="31" y="1818"/>
                  <a:pt x="31" y="1818"/>
                  <a:pt x="30" y="1817"/>
                </a:cubicBezTo>
                <a:cubicBezTo>
                  <a:pt x="30" y="1816"/>
                  <a:pt x="30" y="1815"/>
                  <a:pt x="30" y="1814"/>
                </a:cubicBezTo>
                <a:cubicBezTo>
                  <a:pt x="30" y="1813"/>
                  <a:pt x="30" y="1812"/>
                  <a:pt x="28" y="1813"/>
                </a:cubicBezTo>
                <a:cubicBezTo>
                  <a:pt x="28" y="1813"/>
                  <a:pt x="27" y="1812"/>
                  <a:pt x="27" y="1813"/>
                </a:cubicBezTo>
                <a:cubicBezTo>
                  <a:pt x="26" y="1815"/>
                  <a:pt x="26" y="1816"/>
                  <a:pt x="27" y="1818"/>
                </a:cubicBezTo>
                <a:cubicBezTo>
                  <a:pt x="28" y="1818"/>
                  <a:pt x="27" y="1818"/>
                  <a:pt x="27" y="1819"/>
                </a:cubicBezTo>
                <a:cubicBezTo>
                  <a:pt x="27" y="1819"/>
                  <a:pt x="26" y="1818"/>
                  <a:pt x="26" y="1818"/>
                </a:cubicBezTo>
                <a:cubicBezTo>
                  <a:pt x="26" y="1817"/>
                  <a:pt x="25" y="1816"/>
                  <a:pt x="24" y="1815"/>
                </a:cubicBezTo>
                <a:cubicBezTo>
                  <a:pt x="23" y="1814"/>
                  <a:pt x="23" y="1811"/>
                  <a:pt x="25" y="1810"/>
                </a:cubicBezTo>
                <a:cubicBezTo>
                  <a:pt x="25" y="1810"/>
                  <a:pt x="25" y="1809"/>
                  <a:pt x="26" y="1809"/>
                </a:cubicBezTo>
                <a:cubicBezTo>
                  <a:pt x="27" y="1808"/>
                  <a:pt x="27" y="1807"/>
                  <a:pt x="26" y="1806"/>
                </a:cubicBezTo>
                <a:cubicBezTo>
                  <a:pt x="24" y="1804"/>
                  <a:pt x="24" y="1804"/>
                  <a:pt x="26" y="1802"/>
                </a:cubicBezTo>
                <a:cubicBezTo>
                  <a:pt x="26" y="1801"/>
                  <a:pt x="27" y="1801"/>
                  <a:pt x="27" y="1800"/>
                </a:cubicBezTo>
                <a:cubicBezTo>
                  <a:pt x="28" y="1800"/>
                  <a:pt x="27" y="1799"/>
                  <a:pt x="27" y="1798"/>
                </a:cubicBezTo>
                <a:cubicBezTo>
                  <a:pt x="27" y="1798"/>
                  <a:pt x="27" y="1799"/>
                  <a:pt x="26" y="1799"/>
                </a:cubicBezTo>
                <a:cubicBezTo>
                  <a:pt x="24" y="1799"/>
                  <a:pt x="24" y="1799"/>
                  <a:pt x="24" y="1797"/>
                </a:cubicBezTo>
                <a:cubicBezTo>
                  <a:pt x="24" y="1796"/>
                  <a:pt x="24" y="1795"/>
                  <a:pt x="22" y="1795"/>
                </a:cubicBezTo>
                <a:cubicBezTo>
                  <a:pt x="22" y="1794"/>
                  <a:pt x="22" y="1794"/>
                  <a:pt x="22" y="1793"/>
                </a:cubicBezTo>
                <a:cubicBezTo>
                  <a:pt x="22" y="1793"/>
                  <a:pt x="22" y="1792"/>
                  <a:pt x="24" y="1793"/>
                </a:cubicBezTo>
                <a:cubicBezTo>
                  <a:pt x="25" y="1794"/>
                  <a:pt x="26" y="1793"/>
                  <a:pt x="26" y="1792"/>
                </a:cubicBezTo>
                <a:cubicBezTo>
                  <a:pt x="25" y="1789"/>
                  <a:pt x="26" y="1787"/>
                  <a:pt x="24" y="1785"/>
                </a:cubicBezTo>
                <a:cubicBezTo>
                  <a:pt x="24" y="1785"/>
                  <a:pt x="24" y="1784"/>
                  <a:pt x="24" y="1783"/>
                </a:cubicBezTo>
                <a:cubicBezTo>
                  <a:pt x="25" y="1782"/>
                  <a:pt x="26" y="1782"/>
                  <a:pt x="27" y="1783"/>
                </a:cubicBezTo>
                <a:cubicBezTo>
                  <a:pt x="27" y="1783"/>
                  <a:pt x="27" y="1783"/>
                  <a:pt x="27" y="1784"/>
                </a:cubicBezTo>
                <a:cubicBezTo>
                  <a:pt x="27" y="1785"/>
                  <a:pt x="28" y="1787"/>
                  <a:pt x="27" y="1789"/>
                </a:cubicBezTo>
                <a:cubicBezTo>
                  <a:pt x="26" y="1790"/>
                  <a:pt x="26" y="1792"/>
                  <a:pt x="27" y="1793"/>
                </a:cubicBezTo>
                <a:cubicBezTo>
                  <a:pt x="27" y="1793"/>
                  <a:pt x="27" y="1794"/>
                  <a:pt x="27" y="1794"/>
                </a:cubicBezTo>
                <a:cubicBezTo>
                  <a:pt x="27" y="1794"/>
                  <a:pt x="28" y="1794"/>
                  <a:pt x="28" y="1794"/>
                </a:cubicBezTo>
                <a:cubicBezTo>
                  <a:pt x="29" y="1793"/>
                  <a:pt x="29" y="1793"/>
                  <a:pt x="29" y="1792"/>
                </a:cubicBezTo>
                <a:cubicBezTo>
                  <a:pt x="30" y="1791"/>
                  <a:pt x="30" y="1791"/>
                  <a:pt x="31" y="1791"/>
                </a:cubicBezTo>
                <a:cubicBezTo>
                  <a:pt x="32" y="1792"/>
                  <a:pt x="33" y="1792"/>
                  <a:pt x="33" y="1792"/>
                </a:cubicBezTo>
                <a:cubicBezTo>
                  <a:pt x="33" y="1791"/>
                  <a:pt x="34" y="1790"/>
                  <a:pt x="34" y="1789"/>
                </a:cubicBezTo>
                <a:cubicBezTo>
                  <a:pt x="33" y="1788"/>
                  <a:pt x="33" y="1786"/>
                  <a:pt x="33" y="1785"/>
                </a:cubicBezTo>
                <a:cubicBezTo>
                  <a:pt x="33" y="1784"/>
                  <a:pt x="33" y="1784"/>
                  <a:pt x="34" y="1783"/>
                </a:cubicBezTo>
                <a:cubicBezTo>
                  <a:pt x="35" y="1783"/>
                  <a:pt x="35" y="1782"/>
                  <a:pt x="35" y="1782"/>
                </a:cubicBezTo>
                <a:cubicBezTo>
                  <a:pt x="34" y="1781"/>
                  <a:pt x="34" y="1781"/>
                  <a:pt x="33" y="1780"/>
                </a:cubicBezTo>
                <a:cubicBezTo>
                  <a:pt x="33" y="1780"/>
                  <a:pt x="33" y="1778"/>
                  <a:pt x="33" y="1778"/>
                </a:cubicBezTo>
                <a:cubicBezTo>
                  <a:pt x="35" y="1778"/>
                  <a:pt x="34" y="1779"/>
                  <a:pt x="34" y="1779"/>
                </a:cubicBezTo>
                <a:cubicBezTo>
                  <a:pt x="35" y="1779"/>
                  <a:pt x="35" y="1780"/>
                  <a:pt x="35" y="1780"/>
                </a:cubicBezTo>
                <a:cubicBezTo>
                  <a:pt x="35" y="1780"/>
                  <a:pt x="36" y="1780"/>
                  <a:pt x="36" y="1780"/>
                </a:cubicBezTo>
                <a:cubicBezTo>
                  <a:pt x="36" y="1780"/>
                  <a:pt x="36" y="1780"/>
                  <a:pt x="36" y="1780"/>
                </a:cubicBezTo>
                <a:cubicBezTo>
                  <a:pt x="36" y="1778"/>
                  <a:pt x="36" y="1777"/>
                  <a:pt x="36" y="1776"/>
                </a:cubicBezTo>
                <a:cubicBezTo>
                  <a:pt x="36" y="1774"/>
                  <a:pt x="37" y="1774"/>
                  <a:pt x="39" y="1774"/>
                </a:cubicBezTo>
                <a:cubicBezTo>
                  <a:pt x="41" y="1775"/>
                  <a:pt x="42" y="1774"/>
                  <a:pt x="42" y="1773"/>
                </a:cubicBezTo>
                <a:cubicBezTo>
                  <a:pt x="42" y="1772"/>
                  <a:pt x="41" y="1771"/>
                  <a:pt x="42" y="1770"/>
                </a:cubicBezTo>
                <a:cubicBezTo>
                  <a:pt x="42" y="1770"/>
                  <a:pt x="40" y="1769"/>
                  <a:pt x="40" y="1770"/>
                </a:cubicBezTo>
                <a:cubicBezTo>
                  <a:pt x="39" y="1771"/>
                  <a:pt x="38" y="1772"/>
                  <a:pt x="36" y="1772"/>
                </a:cubicBezTo>
                <a:cubicBezTo>
                  <a:pt x="34" y="1774"/>
                  <a:pt x="32" y="1775"/>
                  <a:pt x="31" y="1778"/>
                </a:cubicBezTo>
                <a:cubicBezTo>
                  <a:pt x="31" y="1779"/>
                  <a:pt x="31" y="1779"/>
                  <a:pt x="31" y="1780"/>
                </a:cubicBezTo>
                <a:cubicBezTo>
                  <a:pt x="31" y="1779"/>
                  <a:pt x="31" y="1779"/>
                  <a:pt x="30" y="1778"/>
                </a:cubicBezTo>
                <a:cubicBezTo>
                  <a:pt x="30" y="1778"/>
                  <a:pt x="30" y="1778"/>
                  <a:pt x="29" y="1778"/>
                </a:cubicBezTo>
                <a:cubicBezTo>
                  <a:pt x="28" y="1779"/>
                  <a:pt x="26" y="1778"/>
                  <a:pt x="26" y="1780"/>
                </a:cubicBezTo>
                <a:cubicBezTo>
                  <a:pt x="25" y="1779"/>
                  <a:pt x="25" y="1779"/>
                  <a:pt x="25" y="1779"/>
                </a:cubicBezTo>
                <a:cubicBezTo>
                  <a:pt x="25" y="1777"/>
                  <a:pt x="25" y="1775"/>
                  <a:pt x="25" y="1773"/>
                </a:cubicBezTo>
                <a:cubicBezTo>
                  <a:pt x="25" y="1772"/>
                  <a:pt x="25" y="1771"/>
                  <a:pt x="25" y="1771"/>
                </a:cubicBezTo>
                <a:cubicBezTo>
                  <a:pt x="24" y="1767"/>
                  <a:pt x="25" y="1765"/>
                  <a:pt x="28" y="1763"/>
                </a:cubicBezTo>
                <a:cubicBezTo>
                  <a:pt x="28" y="1763"/>
                  <a:pt x="28" y="1763"/>
                  <a:pt x="28" y="1763"/>
                </a:cubicBezTo>
                <a:cubicBezTo>
                  <a:pt x="28" y="1764"/>
                  <a:pt x="28" y="1764"/>
                  <a:pt x="30" y="1764"/>
                </a:cubicBezTo>
                <a:cubicBezTo>
                  <a:pt x="30" y="1763"/>
                  <a:pt x="32" y="1762"/>
                  <a:pt x="32" y="1765"/>
                </a:cubicBezTo>
                <a:cubicBezTo>
                  <a:pt x="32" y="1765"/>
                  <a:pt x="33" y="1765"/>
                  <a:pt x="33" y="1765"/>
                </a:cubicBezTo>
                <a:cubicBezTo>
                  <a:pt x="34" y="1764"/>
                  <a:pt x="33" y="1762"/>
                  <a:pt x="34" y="1763"/>
                </a:cubicBezTo>
                <a:cubicBezTo>
                  <a:pt x="35" y="1763"/>
                  <a:pt x="37" y="1762"/>
                  <a:pt x="38" y="1762"/>
                </a:cubicBezTo>
                <a:cubicBezTo>
                  <a:pt x="38" y="1762"/>
                  <a:pt x="38" y="1762"/>
                  <a:pt x="38" y="1762"/>
                </a:cubicBezTo>
                <a:cubicBezTo>
                  <a:pt x="39" y="1763"/>
                  <a:pt x="39" y="1763"/>
                  <a:pt x="39" y="1763"/>
                </a:cubicBezTo>
                <a:cubicBezTo>
                  <a:pt x="39" y="1763"/>
                  <a:pt x="39" y="1764"/>
                  <a:pt x="38" y="1764"/>
                </a:cubicBezTo>
                <a:cubicBezTo>
                  <a:pt x="37" y="1764"/>
                  <a:pt x="36" y="1764"/>
                  <a:pt x="36" y="1766"/>
                </a:cubicBezTo>
                <a:cubicBezTo>
                  <a:pt x="36" y="1766"/>
                  <a:pt x="35" y="1766"/>
                  <a:pt x="35" y="1766"/>
                </a:cubicBezTo>
                <a:cubicBezTo>
                  <a:pt x="35" y="1765"/>
                  <a:pt x="35" y="1765"/>
                  <a:pt x="35" y="1764"/>
                </a:cubicBezTo>
                <a:cubicBezTo>
                  <a:pt x="34" y="1765"/>
                  <a:pt x="34" y="1766"/>
                  <a:pt x="34" y="1766"/>
                </a:cubicBezTo>
                <a:cubicBezTo>
                  <a:pt x="34" y="1768"/>
                  <a:pt x="33" y="1767"/>
                  <a:pt x="33" y="1766"/>
                </a:cubicBezTo>
                <a:cubicBezTo>
                  <a:pt x="32" y="1766"/>
                  <a:pt x="31" y="1766"/>
                  <a:pt x="31" y="1767"/>
                </a:cubicBezTo>
                <a:cubicBezTo>
                  <a:pt x="31" y="1770"/>
                  <a:pt x="34" y="1771"/>
                  <a:pt x="36" y="1770"/>
                </a:cubicBezTo>
                <a:cubicBezTo>
                  <a:pt x="37" y="1770"/>
                  <a:pt x="37" y="1770"/>
                  <a:pt x="37" y="1769"/>
                </a:cubicBezTo>
                <a:cubicBezTo>
                  <a:pt x="37" y="1766"/>
                  <a:pt x="38" y="1765"/>
                  <a:pt x="40" y="1765"/>
                </a:cubicBezTo>
                <a:cubicBezTo>
                  <a:pt x="41" y="1765"/>
                  <a:pt x="42" y="1764"/>
                  <a:pt x="42" y="1764"/>
                </a:cubicBezTo>
                <a:cubicBezTo>
                  <a:pt x="42" y="1760"/>
                  <a:pt x="43" y="1757"/>
                  <a:pt x="43" y="1753"/>
                </a:cubicBezTo>
                <a:cubicBezTo>
                  <a:pt x="43" y="1751"/>
                  <a:pt x="41" y="1750"/>
                  <a:pt x="40" y="1751"/>
                </a:cubicBezTo>
                <a:cubicBezTo>
                  <a:pt x="39" y="1752"/>
                  <a:pt x="38" y="1752"/>
                  <a:pt x="38" y="1751"/>
                </a:cubicBezTo>
                <a:cubicBezTo>
                  <a:pt x="37" y="1750"/>
                  <a:pt x="37" y="1749"/>
                  <a:pt x="37" y="1748"/>
                </a:cubicBezTo>
                <a:cubicBezTo>
                  <a:pt x="38" y="1748"/>
                  <a:pt x="38" y="1747"/>
                  <a:pt x="39" y="1747"/>
                </a:cubicBezTo>
                <a:cubicBezTo>
                  <a:pt x="40" y="1746"/>
                  <a:pt x="40" y="1745"/>
                  <a:pt x="40" y="1743"/>
                </a:cubicBezTo>
                <a:cubicBezTo>
                  <a:pt x="40" y="1743"/>
                  <a:pt x="40" y="1743"/>
                  <a:pt x="39" y="1742"/>
                </a:cubicBezTo>
                <a:cubicBezTo>
                  <a:pt x="39" y="1743"/>
                  <a:pt x="39" y="1743"/>
                  <a:pt x="39" y="1743"/>
                </a:cubicBezTo>
                <a:cubicBezTo>
                  <a:pt x="38" y="1744"/>
                  <a:pt x="38" y="1744"/>
                  <a:pt x="37" y="1744"/>
                </a:cubicBezTo>
                <a:cubicBezTo>
                  <a:pt x="37" y="1743"/>
                  <a:pt x="36" y="1741"/>
                  <a:pt x="36" y="1740"/>
                </a:cubicBezTo>
                <a:cubicBezTo>
                  <a:pt x="39" y="1739"/>
                  <a:pt x="39" y="1739"/>
                  <a:pt x="38" y="1737"/>
                </a:cubicBezTo>
                <a:cubicBezTo>
                  <a:pt x="38" y="1737"/>
                  <a:pt x="38" y="1736"/>
                  <a:pt x="38" y="1736"/>
                </a:cubicBezTo>
                <a:cubicBezTo>
                  <a:pt x="39" y="1735"/>
                  <a:pt x="39" y="1733"/>
                  <a:pt x="40" y="1732"/>
                </a:cubicBezTo>
                <a:cubicBezTo>
                  <a:pt x="40" y="1731"/>
                  <a:pt x="40" y="1730"/>
                  <a:pt x="41" y="1731"/>
                </a:cubicBezTo>
                <a:cubicBezTo>
                  <a:pt x="42" y="1731"/>
                  <a:pt x="42" y="1732"/>
                  <a:pt x="41" y="1733"/>
                </a:cubicBezTo>
                <a:cubicBezTo>
                  <a:pt x="41" y="1733"/>
                  <a:pt x="41" y="1733"/>
                  <a:pt x="41" y="1733"/>
                </a:cubicBezTo>
                <a:cubicBezTo>
                  <a:pt x="42" y="1734"/>
                  <a:pt x="42" y="1734"/>
                  <a:pt x="42" y="1733"/>
                </a:cubicBezTo>
                <a:cubicBezTo>
                  <a:pt x="43" y="1733"/>
                  <a:pt x="44" y="1732"/>
                  <a:pt x="44" y="1731"/>
                </a:cubicBezTo>
                <a:cubicBezTo>
                  <a:pt x="44" y="1729"/>
                  <a:pt x="45" y="1726"/>
                  <a:pt x="45" y="1724"/>
                </a:cubicBezTo>
                <a:cubicBezTo>
                  <a:pt x="46" y="1722"/>
                  <a:pt x="46" y="1720"/>
                  <a:pt x="46" y="1718"/>
                </a:cubicBezTo>
                <a:cubicBezTo>
                  <a:pt x="45" y="1718"/>
                  <a:pt x="45" y="1717"/>
                  <a:pt x="45" y="1717"/>
                </a:cubicBezTo>
                <a:cubicBezTo>
                  <a:pt x="44" y="1717"/>
                  <a:pt x="43" y="1718"/>
                  <a:pt x="43" y="1718"/>
                </a:cubicBezTo>
                <a:cubicBezTo>
                  <a:pt x="43" y="1720"/>
                  <a:pt x="43" y="1722"/>
                  <a:pt x="43" y="1724"/>
                </a:cubicBezTo>
                <a:cubicBezTo>
                  <a:pt x="43" y="1726"/>
                  <a:pt x="43" y="1727"/>
                  <a:pt x="42" y="1729"/>
                </a:cubicBezTo>
                <a:cubicBezTo>
                  <a:pt x="42" y="1729"/>
                  <a:pt x="41" y="1729"/>
                  <a:pt x="41" y="1730"/>
                </a:cubicBezTo>
                <a:cubicBezTo>
                  <a:pt x="40" y="1729"/>
                  <a:pt x="40" y="1728"/>
                  <a:pt x="40" y="1728"/>
                </a:cubicBezTo>
                <a:cubicBezTo>
                  <a:pt x="41" y="1726"/>
                  <a:pt x="41" y="1723"/>
                  <a:pt x="41" y="1720"/>
                </a:cubicBezTo>
                <a:cubicBezTo>
                  <a:pt x="41" y="1719"/>
                  <a:pt x="40" y="1719"/>
                  <a:pt x="39" y="1719"/>
                </a:cubicBezTo>
                <a:cubicBezTo>
                  <a:pt x="39" y="1719"/>
                  <a:pt x="38" y="1719"/>
                  <a:pt x="38" y="1720"/>
                </a:cubicBezTo>
                <a:cubicBezTo>
                  <a:pt x="38" y="1721"/>
                  <a:pt x="38" y="1722"/>
                  <a:pt x="37" y="1722"/>
                </a:cubicBezTo>
                <a:cubicBezTo>
                  <a:pt x="35" y="1722"/>
                  <a:pt x="35" y="1721"/>
                  <a:pt x="35" y="1720"/>
                </a:cubicBezTo>
                <a:cubicBezTo>
                  <a:pt x="35" y="1720"/>
                  <a:pt x="35" y="1719"/>
                  <a:pt x="35" y="1719"/>
                </a:cubicBezTo>
                <a:cubicBezTo>
                  <a:pt x="34" y="1717"/>
                  <a:pt x="34" y="1717"/>
                  <a:pt x="36" y="1716"/>
                </a:cubicBezTo>
                <a:cubicBezTo>
                  <a:pt x="38" y="1715"/>
                  <a:pt x="39" y="1714"/>
                  <a:pt x="39" y="1714"/>
                </a:cubicBezTo>
                <a:cubicBezTo>
                  <a:pt x="39" y="1713"/>
                  <a:pt x="39" y="1712"/>
                  <a:pt x="38" y="1712"/>
                </a:cubicBezTo>
                <a:cubicBezTo>
                  <a:pt x="37" y="1711"/>
                  <a:pt x="37" y="1712"/>
                  <a:pt x="37" y="1713"/>
                </a:cubicBezTo>
                <a:cubicBezTo>
                  <a:pt x="37" y="1714"/>
                  <a:pt x="36" y="1714"/>
                  <a:pt x="36" y="1714"/>
                </a:cubicBezTo>
                <a:cubicBezTo>
                  <a:pt x="34" y="1714"/>
                  <a:pt x="33" y="1713"/>
                  <a:pt x="32" y="1712"/>
                </a:cubicBezTo>
                <a:cubicBezTo>
                  <a:pt x="32" y="1712"/>
                  <a:pt x="32" y="1712"/>
                  <a:pt x="33" y="1712"/>
                </a:cubicBezTo>
                <a:cubicBezTo>
                  <a:pt x="33" y="1711"/>
                  <a:pt x="34" y="1710"/>
                  <a:pt x="33" y="1710"/>
                </a:cubicBezTo>
                <a:cubicBezTo>
                  <a:pt x="32" y="1709"/>
                  <a:pt x="31" y="1710"/>
                  <a:pt x="30" y="1710"/>
                </a:cubicBezTo>
                <a:cubicBezTo>
                  <a:pt x="30" y="1710"/>
                  <a:pt x="29" y="1711"/>
                  <a:pt x="30" y="1712"/>
                </a:cubicBezTo>
                <a:cubicBezTo>
                  <a:pt x="30" y="1712"/>
                  <a:pt x="30" y="1712"/>
                  <a:pt x="30" y="1713"/>
                </a:cubicBezTo>
                <a:cubicBezTo>
                  <a:pt x="31" y="1713"/>
                  <a:pt x="31" y="1714"/>
                  <a:pt x="31" y="1714"/>
                </a:cubicBezTo>
                <a:cubicBezTo>
                  <a:pt x="30" y="1714"/>
                  <a:pt x="30" y="1714"/>
                  <a:pt x="29" y="1714"/>
                </a:cubicBezTo>
                <a:cubicBezTo>
                  <a:pt x="29" y="1714"/>
                  <a:pt x="28" y="1713"/>
                  <a:pt x="28" y="1713"/>
                </a:cubicBezTo>
                <a:cubicBezTo>
                  <a:pt x="28" y="1711"/>
                  <a:pt x="28" y="1710"/>
                  <a:pt x="28" y="1709"/>
                </a:cubicBezTo>
                <a:cubicBezTo>
                  <a:pt x="28" y="1706"/>
                  <a:pt x="29" y="1706"/>
                  <a:pt x="31" y="1706"/>
                </a:cubicBezTo>
                <a:cubicBezTo>
                  <a:pt x="33" y="1706"/>
                  <a:pt x="33" y="1705"/>
                  <a:pt x="33" y="1704"/>
                </a:cubicBezTo>
                <a:cubicBezTo>
                  <a:pt x="33" y="1702"/>
                  <a:pt x="33" y="1701"/>
                  <a:pt x="34" y="1699"/>
                </a:cubicBezTo>
                <a:cubicBezTo>
                  <a:pt x="35" y="1697"/>
                  <a:pt x="35" y="1699"/>
                  <a:pt x="36" y="1699"/>
                </a:cubicBezTo>
                <a:cubicBezTo>
                  <a:pt x="37" y="1700"/>
                  <a:pt x="37" y="1700"/>
                  <a:pt x="37" y="1698"/>
                </a:cubicBezTo>
                <a:cubicBezTo>
                  <a:pt x="37" y="1698"/>
                  <a:pt x="37" y="1697"/>
                  <a:pt x="38" y="1697"/>
                </a:cubicBezTo>
                <a:cubicBezTo>
                  <a:pt x="39" y="1697"/>
                  <a:pt x="40" y="1699"/>
                  <a:pt x="40" y="1696"/>
                </a:cubicBezTo>
                <a:cubicBezTo>
                  <a:pt x="40" y="1695"/>
                  <a:pt x="39" y="1692"/>
                  <a:pt x="41" y="1691"/>
                </a:cubicBezTo>
                <a:cubicBezTo>
                  <a:pt x="42" y="1691"/>
                  <a:pt x="44" y="1693"/>
                  <a:pt x="45" y="1693"/>
                </a:cubicBezTo>
                <a:cubicBezTo>
                  <a:pt x="46" y="1693"/>
                  <a:pt x="46" y="1693"/>
                  <a:pt x="47" y="1693"/>
                </a:cubicBezTo>
                <a:cubicBezTo>
                  <a:pt x="46" y="1691"/>
                  <a:pt x="49" y="1690"/>
                  <a:pt x="47" y="1688"/>
                </a:cubicBezTo>
                <a:cubicBezTo>
                  <a:pt x="47" y="1688"/>
                  <a:pt x="47" y="1688"/>
                  <a:pt x="47" y="1688"/>
                </a:cubicBezTo>
                <a:cubicBezTo>
                  <a:pt x="49" y="1685"/>
                  <a:pt x="50" y="1683"/>
                  <a:pt x="48" y="1681"/>
                </a:cubicBezTo>
                <a:cubicBezTo>
                  <a:pt x="48" y="1679"/>
                  <a:pt x="48" y="1678"/>
                  <a:pt x="48" y="1677"/>
                </a:cubicBezTo>
                <a:cubicBezTo>
                  <a:pt x="48" y="1676"/>
                  <a:pt x="47" y="1676"/>
                  <a:pt x="47" y="1675"/>
                </a:cubicBezTo>
                <a:cubicBezTo>
                  <a:pt x="47" y="1676"/>
                  <a:pt x="47" y="1676"/>
                  <a:pt x="46" y="1677"/>
                </a:cubicBezTo>
                <a:cubicBezTo>
                  <a:pt x="46" y="1677"/>
                  <a:pt x="46" y="1677"/>
                  <a:pt x="46" y="1678"/>
                </a:cubicBezTo>
                <a:cubicBezTo>
                  <a:pt x="44" y="1679"/>
                  <a:pt x="38" y="1683"/>
                  <a:pt x="38" y="1685"/>
                </a:cubicBezTo>
                <a:cubicBezTo>
                  <a:pt x="37" y="1687"/>
                  <a:pt x="34" y="1690"/>
                  <a:pt x="35" y="1693"/>
                </a:cubicBezTo>
                <a:cubicBezTo>
                  <a:pt x="35" y="1694"/>
                  <a:pt x="35" y="1696"/>
                  <a:pt x="35" y="1697"/>
                </a:cubicBezTo>
                <a:cubicBezTo>
                  <a:pt x="34" y="1697"/>
                  <a:pt x="33" y="1699"/>
                  <a:pt x="33" y="1699"/>
                </a:cubicBezTo>
                <a:cubicBezTo>
                  <a:pt x="31" y="1699"/>
                  <a:pt x="31" y="1702"/>
                  <a:pt x="29" y="1701"/>
                </a:cubicBezTo>
                <a:cubicBezTo>
                  <a:pt x="29" y="1701"/>
                  <a:pt x="29" y="1702"/>
                  <a:pt x="28" y="1702"/>
                </a:cubicBezTo>
                <a:cubicBezTo>
                  <a:pt x="28" y="1703"/>
                  <a:pt x="27" y="1703"/>
                  <a:pt x="27" y="1703"/>
                </a:cubicBezTo>
                <a:cubicBezTo>
                  <a:pt x="27" y="1703"/>
                  <a:pt x="27" y="1702"/>
                  <a:pt x="27" y="1702"/>
                </a:cubicBezTo>
                <a:cubicBezTo>
                  <a:pt x="26" y="1701"/>
                  <a:pt x="26" y="1700"/>
                  <a:pt x="27" y="1700"/>
                </a:cubicBezTo>
                <a:cubicBezTo>
                  <a:pt x="27" y="1699"/>
                  <a:pt x="27" y="1697"/>
                  <a:pt x="29" y="1699"/>
                </a:cubicBezTo>
                <a:cubicBezTo>
                  <a:pt x="29" y="1699"/>
                  <a:pt x="30" y="1698"/>
                  <a:pt x="30" y="1696"/>
                </a:cubicBezTo>
                <a:cubicBezTo>
                  <a:pt x="30" y="1694"/>
                  <a:pt x="30" y="1694"/>
                  <a:pt x="32" y="1694"/>
                </a:cubicBezTo>
                <a:cubicBezTo>
                  <a:pt x="33" y="1694"/>
                  <a:pt x="34" y="1692"/>
                  <a:pt x="34" y="1691"/>
                </a:cubicBezTo>
                <a:cubicBezTo>
                  <a:pt x="33" y="1689"/>
                  <a:pt x="33" y="1688"/>
                  <a:pt x="35" y="1686"/>
                </a:cubicBezTo>
                <a:cubicBezTo>
                  <a:pt x="36" y="1685"/>
                  <a:pt x="34" y="1684"/>
                  <a:pt x="34" y="1684"/>
                </a:cubicBezTo>
                <a:cubicBezTo>
                  <a:pt x="33" y="1682"/>
                  <a:pt x="32" y="1683"/>
                  <a:pt x="32" y="1684"/>
                </a:cubicBezTo>
                <a:cubicBezTo>
                  <a:pt x="31" y="1684"/>
                  <a:pt x="31" y="1684"/>
                  <a:pt x="30" y="1685"/>
                </a:cubicBezTo>
                <a:cubicBezTo>
                  <a:pt x="30" y="1685"/>
                  <a:pt x="29" y="1684"/>
                  <a:pt x="29" y="1684"/>
                </a:cubicBezTo>
                <a:cubicBezTo>
                  <a:pt x="29" y="1683"/>
                  <a:pt x="31" y="1681"/>
                  <a:pt x="32" y="1681"/>
                </a:cubicBezTo>
                <a:cubicBezTo>
                  <a:pt x="32" y="1681"/>
                  <a:pt x="33" y="1681"/>
                  <a:pt x="33" y="1680"/>
                </a:cubicBezTo>
                <a:cubicBezTo>
                  <a:pt x="34" y="1680"/>
                  <a:pt x="34" y="1679"/>
                  <a:pt x="34" y="1678"/>
                </a:cubicBezTo>
                <a:cubicBezTo>
                  <a:pt x="34" y="1678"/>
                  <a:pt x="33" y="1678"/>
                  <a:pt x="33" y="1678"/>
                </a:cubicBezTo>
                <a:cubicBezTo>
                  <a:pt x="31" y="1678"/>
                  <a:pt x="31" y="1677"/>
                  <a:pt x="31" y="1676"/>
                </a:cubicBezTo>
                <a:cubicBezTo>
                  <a:pt x="31" y="1676"/>
                  <a:pt x="32" y="1675"/>
                  <a:pt x="32" y="1675"/>
                </a:cubicBezTo>
                <a:cubicBezTo>
                  <a:pt x="32" y="1675"/>
                  <a:pt x="33" y="1675"/>
                  <a:pt x="33" y="1676"/>
                </a:cubicBezTo>
                <a:cubicBezTo>
                  <a:pt x="33" y="1676"/>
                  <a:pt x="33" y="1676"/>
                  <a:pt x="33" y="1676"/>
                </a:cubicBezTo>
                <a:cubicBezTo>
                  <a:pt x="34" y="1677"/>
                  <a:pt x="34" y="1677"/>
                  <a:pt x="35" y="1677"/>
                </a:cubicBezTo>
                <a:cubicBezTo>
                  <a:pt x="35" y="1677"/>
                  <a:pt x="35" y="1676"/>
                  <a:pt x="35" y="1676"/>
                </a:cubicBezTo>
                <a:cubicBezTo>
                  <a:pt x="35" y="1675"/>
                  <a:pt x="35" y="1675"/>
                  <a:pt x="35" y="1674"/>
                </a:cubicBezTo>
                <a:cubicBezTo>
                  <a:pt x="35" y="1674"/>
                  <a:pt x="36" y="1673"/>
                  <a:pt x="36" y="1673"/>
                </a:cubicBezTo>
                <a:cubicBezTo>
                  <a:pt x="36" y="1673"/>
                  <a:pt x="37" y="1673"/>
                  <a:pt x="37" y="1673"/>
                </a:cubicBezTo>
                <a:cubicBezTo>
                  <a:pt x="37" y="1676"/>
                  <a:pt x="38" y="1674"/>
                  <a:pt x="39" y="1674"/>
                </a:cubicBezTo>
                <a:cubicBezTo>
                  <a:pt x="39" y="1674"/>
                  <a:pt x="40" y="1673"/>
                  <a:pt x="40" y="1673"/>
                </a:cubicBezTo>
                <a:cubicBezTo>
                  <a:pt x="40" y="1672"/>
                  <a:pt x="41" y="1672"/>
                  <a:pt x="41" y="1672"/>
                </a:cubicBezTo>
                <a:cubicBezTo>
                  <a:pt x="42" y="1673"/>
                  <a:pt x="42" y="1673"/>
                  <a:pt x="43" y="1674"/>
                </a:cubicBezTo>
                <a:cubicBezTo>
                  <a:pt x="42" y="1672"/>
                  <a:pt x="46" y="1672"/>
                  <a:pt x="46" y="1670"/>
                </a:cubicBezTo>
                <a:cubicBezTo>
                  <a:pt x="46" y="1669"/>
                  <a:pt x="46" y="1668"/>
                  <a:pt x="46" y="1668"/>
                </a:cubicBezTo>
                <a:cubicBezTo>
                  <a:pt x="46" y="1665"/>
                  <a:pt x="47" y="1667"/>
                  <a:pt x="47" y="1667"/>
                </a:cubicBezTo>
                <a:cubicBezTo>
                  <a:pt x="48" y="1667"/>
                  <a:pt x="49" y="1667"/>
                  <a:pt x="50" y="1666"/>
                </a:cubicBezTo>
                <a:cubicBezTo>
                  <a:pt x="51" y="1666"/>
                  <a:pt x="51" y="1665"/>
                  <a:pt x="50" y="1664"/>
                </a:cubicBezTo>
                <a:cubicBezTo>
                  <a:pt x="49" y="1663"/>
                  <a:pt x="51" y="1662"/>
                  <a:pt x="50" y="1661"/>
                </a:cubicBezTo>
                <a:cubicBezTo>
                  <a:pt x="51" y="1659"/>
                  <a:pt x="49" y="1658"/>
                  <a:pt x="49" y="1656"/>
                </a:cubicBezTo>
                <a:cubicBezTo>
                  <a:pt x="49" y="1654"/>
                  <a:pt x="48" y="1652"/>
                  <a:pt x="49" y="1650"/>
                </a:cubicBezTo>
                <a:cubicBezTo>
                  <a:pt x="50" y="1648"/>
                  <a:pt x="48" y="1646"/>
                  <a:pt x="48" y="1644"/>
                </a:cubicBezTo>
                <a:cubicBezTo>
                  <a:pt x="48" y="1644"/>
                  <a:pt x="48" y="1643"/>
                  <a:pt x="47" y="1643"/>
                </a:cubicBezTo>
                <a:cubicBezTo>
                  <a:pt x="47" y="1643"/>
                  <a:pt x="46" y="1644"/>
                  <a:pt x="46" y="1644"/>
                </a:cubicBezTo>
                <a:cubicBezTo>
                  <a:pt x="46" y="1646"/>
                  <a:pt x="44" y="1647"/>
                  <a:pt x="43" y="1648"/>
                </a:cubicBezTo>
                <a:cubicBezTo>
                  <a:pt x="43" y="1648"/>
                  <a:pt x="43" y="1650"/>
                  <a:pt x="43" y="1650"/>
                </a:cubicBezTo>
                <a:cubicBezTo>
                  <a:pt x="44" y="1651"/>
                  <a:pt x="44" y="1651"/>
                  <a:pt x="44" y="1653"/>
                </a:cubicBezTo>
                <a:cubicBezTo>
                  <a:pt x="44" y="1654"/>
                  <a:pt x="43" y="1656"/>
                  <a:pt x="45" y="1657"/>
                </a:cubicBezTo>
                <a:cubicBezTo>
                  <a:pt x="46" y="1658"/>
                  <a:pt x="45" y="1660"/>
                  <a:pt x="44" y="1660"/>
                </a:cubicBezTo>
                <a:cubicBezTo>
                  <a:pt x="42" y="1660"/>
                  <a:pt x="40" y="1659"/>
                  <a:pt x="38" y="1661"/>
                </a:cubicBezTo>
                <a:cubicBezTo>
                  <a:pt x="36" y="1662"/>
                  <a:pt x="35" y="1661"/>
                  <a:pt x="35" y="1659"/>
                </a:cubicBezTo>
                <a:cubicBezTo>
                  <a:pt x="35" y="1659"/>
                  <a:pt x="35" y="1658"/>
                  <a:pt x="35" y="1658"/>
                </a:cubicBezTo>
                <a:cubicBezTo>
                  <a:pt x="35" y="1657"/>
                  <a:pt x="35" y="1657"/>
                  <a:pt x="35" y="1657"/>
                </a:cubicBezTo>
                <a:cubicBezTo>
                  <a:pt x="35" y="1657"/>
                  <a:pt x="34" y="1657"/>
                  <a:pt x="34" y="1658"/>
                </a:cubicBezTo>
                <a:cubicBezTo>
                  <a:pt x="34" y="1658"/>
                  <a:pt x="34" y="1658"/>
                  <a:pt x="34" y="1658"/>
                </a:cubicBezTo>
                <a:cubicBezTo>
                  <a:pt x="34" y="1659"/>
                  <a:pt x="34" y="1659"/>
                  <a:pt x="34" y="1660"/>
                </a:cubicBezTo>
                <a:cubicBezTo>
                  <a:pt x="33" y="1659"/>
                  <a:pt x="33" y="1659"/>
                  <a:pt x="33" y="1659"/>
                </a:cubicBezTo>
                <a:cubicBezTo>
                  <a:pt x="32" y="1658"/>
                  <a:pt x="32" y="1657"/>
                  <a:pt x="32" y="1657"/>
                </a:cubicBezTo>
                <a:cubicBezTo>
                  <a:pt x="34" y="1657"/>
                  <a:pt x="32" y="1654"/>
                  <a:pt x="34" y="1653"/>
                </a:cubicBezTo>
                <a:cubicBezTo>
                  <a:pt x="35" y="1653"/>
                  <a:pt x="35" y="1652"/>
                  <a:pt x="35" y="1651"/>
                </a:cubicBezTo>
                <a:cubicBezTo>
                  <a:pt x="34" y="1649"/>
                  <a:pt x="33" y="1648"/>
                  <a:pt x="36" y="1647"/>
                </a:cubicBezTo>
                <a:cubicBezTo>
                  <a:pt x="37" y="1646"/>
                  <a:pt x="37" y="1644"/>
                  <a:pt x="37" y="1643"/>
                </a:cubicBezTo>
                <a:cubicBezTo>
                  <a:pt x="36" y="1640"/>
                  <a:pt x="39" y="1639"/>
                  <a:pt x="40" y="1637"/>
                </a:cubicBezTo>
                <a:cubicBezTo>
                  <a:pt x="41" y="1636"/>
                  <a:pt x="42" y="1636"/>
                  <a:pt x="42" y="1637"/>
                </a:cubicBezTo>
                <a:cubicBezTo>
                  <a:pt x="42" y="1640"/>
                  <a:pt x="42" y="1639"/>
                  <a:pt x="44" y="1639"/>
                </a:cubicBezTo>
                <a:cubicBezTo>
                  <a:pt x="45" y="1638"/>
                  <a:pt x="46" y="1636"/>
                  <a:pt x="47" y="1638"/>
                </a:cubicBezTo>
                <a:cubicBezTo>
                  <a:pt x="48" y="1638"/>
                  <a:pt x="50" y="1638"/>
                  <a:pt x="51" y="1637"/>
                </a:cubicBezTo>
                <a:cubicBezTo>
                  <a:pt x="51" y="1637"/>
                  <a:pt x="51" y="1636"/>
                  <a:pt x="51" y="1635"/>
                </a:cubicBezTo>
                <a:cubicBezTo>
                  <a:pt x="52" y="1633"/>
                  <a:pt x="51" y="1631"/>
                  <a:pt x="53" y="1630"/>
                </a:cubicBezTo>
                <a:cubicBezTo>
                  <a:pt x="53" y="1628"/>
                  <a:pt x="53" y="1627"/>
                  <a:pt x="52" y="1625"/>
                </a:cubicBezTo>
                <a:cubicBezTo>
                  <a:pt x="52" y="1626"/>
                  <a:pt x="51" y="1626"/>
                  <a:pt x="51" y="1626"/>
                </a:cubicBezTo>
                <a:cubicBezTo>
                  <a:pt x="50" y="1627"/>
                  <a:pt x="50" y="1628"/>
                  <a:pt x="49" y="1626"/>
                </a:cubicBezTo>
                <a:cubicBezTo>
                  <a:pt x="49" y="1625"/>
                  <a:pt x="48" y="1626"/>
                  <a:pt x="48" y="1626"/>
                </a:cubicBezTo>
                <a:cubicBezTo>
                  <a:pt x="47" y="1627"/>
                  <a:pt x="47" y="1629"/>
                  <a:pt x="45" y="1627"/>
                </a:cubicBezTo>
                <a:cubicBezTo>
                  <a:pt x="44" y="1627"/>
                  <a:pt x="44" y="1627"/>
                  <a:pt x="44" y="1627"/>
                </a:cubicBezTo>
                <a:cubicBezTo>
                  <a:pt x="43" y="1628"/>
                  <a:pt x="42" y="1629"/>
                  <a:pt x="42" y="1630"/>
                </a:cubicBezTo>
                <a:cubicBezTo>
                  <a:pt x="41" y="1630"/>
                  <a:pt x="40" y="1628"/>
                  <a:pt x="40" y="1630"/>
                </a:cubicBezTo>
                <a:cubicBezTo>
                  <a:pt x="40" y="1630"/>
                  <a:pt x="39" y="1631"/>
                  <a:pt x="38" y="1631"/>
                </a:cubicBezTo>
                <a:cubicBezTo>
                  <a:pt x="38" y="1631"/>
                  <a:pt x="38" y="1630"/>
                  <a:pt x="37" y="1630"/>
                </a:cubicBezTo>
                <a:cubicBezTo>
                  <a:pt x="37" y="1633"/>
                  <a:pt x="35" y="1631"/>
                  <a:pt x="33" y="1632"/>
                </a:cubicBezTo>
                <a:cubicBezTo>
                  <a:pt x="33" y="1631"/>
                  <a:pt x="33" y="1630"/>
                  <a:pt x="33" y="1630"/>
                </a:cubicBezTo>
                <a:cubicBezTo>
                  <a:pt x="31" y="1630"/>
                  <a:pt x="31" y="1629"/>
                  <a:pt x="32" y="1628"/>
                </a:cubicBezTo>
                <a:cubicBezTo>
                  <a:pt x="33" y="1628"/>
                  <a:pt x="34" y="1627"/>
                  <a:pt x="35" y="1627"/>
                </a:cubicBezTo>
                <a:cubicBezTo>
                  <a:pt x="35" y="1627"/>
                  <a:pt x="37" y="1627"/>
                  <a:pt x="37" y="1627"/>
                </a:cubicBezTo>
                <a:cubicBezTo>
                  <a:pt x="37" y="1626"/>
                  <a:pt x="37" y="1624"/>
                  <a:pt x="37" y="1623"/>
                </a:cubicBezTo>
                <a:cubicBezTo>
                  <a:pt x="36" y="1622"/>
                  <a:pt x="36" y="1621"/>
                  <a:pt x="37" y="1620"/>
                </a:cubicBezTo>
                <a:cubicBezTo>
                  <a:pt x="37" y="1620"/>
                  <a:pt x="37" y="1620"/>
                  <a:pt x="37" y="1620"/>
                </a:cubicBezTo>
                <a:cubicBezTo>
                  <a:pt x="37" y="1620"/>
                  <a:pt x="36" y="1619"/>
                  <a:pt x="36" y="1619"/>
                </a:cubicBezTo>
                <a:cubicBezTo>
                  <a:pt x="35" y="1619"/>
                  <a:pt x="35" y="1618"/>
                  <a:pt x="34" y="1619"/>
                </a:cubicBezTo>
                <a:cubicBezTo>
                  <a:pt x="34" y="1619"/>
                  <a:pt x="34" y="1620"/>
                  <a:pt x="34" y="1620"/>
                </a:cubicBezTo>
                <a:cubicBezTo>
                  <a:pt x="34" y="1620"/>
                  <a:pt x="33" y="1619"/>
                  <a:pt x="33" y="1619"/>
                </a:cubicBezTo>
                <a:cubicBezTo>
                  <a:pt x="33" y="1618"/>
                  <a:pt x="33" y="1617"/>
                  <a:pt x="33" y="1617"/>
                </a:cubicBezTo>
                <a:cubicBezTo>
                  <a:pt x="33" y="1616"/>
                  <a:pt x="34" y="1615"/>
                  <a:pt x="34" y="1615"/>
                </a:cubicBezTo>
                <a:cubicBezTo>
                  <a:pt x="36" y="1615"/>
                  <a:pt x="35" y="1616"/>
                  <a:pt x="35" y="1616"/>
                </a:cubicBezTo>
                <a:cubicBezTo>
                  <a:pt x="35" y="1617"/>
                  <a:pt x="36" y="1617"/>
                  <a:pt x="36" y="1617"/>
                </a:cubicBezTo>
                <a:cubicBezTo>
                  <a:pt x="36" y="1618"/>
                  <a:pt x="36" y="1618"/>
                  <a:pt x="36" y="1618"/>
                </a:cubicBezTo>
                <a:cubicBezTo>
                  <a:pt x="37" y="1618"/>
                  <a:pt x="37" y="1618"/>
                  <a:pt x="37" y="1617"/>
                </a:cubicBezTo>
                <a:cubicBezTo>
                  <a:pt x="37" y="1617"/>
                  <a:pt x="37" y="1616"/>
                  <a:pt x="37" y="1615"/>
                </a:cubicBezTo>
                <a:cubicBezTo>
                  <a:pt x="37" y="1615"/>
                  <a:pt x="38" y="1615"/>
                  <a:pt x="38" y="1615"/>
                </a:cubicBezTo>
                <a:cubicBezTo>
                  <a:pt x="39" y="1615"/>
                  <a:pt x="39" y="1615"/>
                  <a:pt x="40" y="1615"/>
                </a:cubicBezTo>
                <a:cubicBezTo>
                  <a:pt x="40" y="1614"/>
                  <a:pt x="40" y="1614"/>
                  <a:pt x="40" y="1613"/>
                </a:cubicBezTo>
                <a:cubicBezTo>
                  <a:pt x="40" y="1612"/>
                  <a:pt x="40" y="1612"/>
                  <a:pt x="41" y="1611"/>
                </a:cubicBezTo>
                <a:cubicBezTo>
                  <a:pt x="41" y="1611"/>
                  <a:pt x="41" y="1611"/>
                  <a:pt x="41" y="1611"/>
                </a:cubicBezTo>
                <a:cubicBezTo>
                  <a:pt x="42" y="1613"/>
                  <a:pt x="43" y="1610"/>
                  <a:pt x="44" y="1611"/>
                </a:cubicBezTo>
                <a:cubicBezTo>
                  <a:pt x="44" y="1611"/>
                  <a:pt x="45" y="1611"/>
                  <a:pt x="45" y="1612"/>
                </a:cubicBezTo>
                <a:cubicBezTo>
                  <a:pt x="45" y="1612"/>
                  <a:pt x="45" y="1614"/>
                  <a:pt x="44" y="1613"/>
                </a:cubicBezTo>
                <a:cubicBezTo>
                  <a:pt x="41" y="1613"/>
                  <a:pt x="43" y="1616"/>
                  <a:pt x="41" y="1617"/>
                </a:cubicBezTo>
                <a:cubicBezTo>
                  <a:pt x="41" y="1617"/>
                  <a:pt x="42" y="1617"/>
                  <a:pt x="42" y="1617"/>
                </a:cubicBezTo>
                <a:cubicBezTo>
                  <a:pt x="43" y="1618"/>
                  <a:pt x="43" y="1619"/>
                  <a:pt x="43" y="1619"/>
                </a:cubicBezTo>
                <a:cubicBezTo>
                  <a:pt x="42" y="1619"/>
                  <a:pt x="41" y="1619"/>
                  <a:pt x="41" y="1620"/>
                </a:cubicBezTo>
                <a:cubicBezTo>
                  <a:pt x="41" y="1620"/>
                  <a:pt x="41" y="1620"/>
                  <a:pt x="41" y="1621"/>
                </a:cubicBezTo>
                <a:cubicBezTo>
                  <a:pt x="42" y="1622"/>
                  <a:pt x="40" y="1624"/>
                  <a:pt x="41" y="1626"/>
                </a:cubicBezTo>
                <a:cubicBezTo>
                  <a:pt x="41" y="1626"/>
                  <a:pt x="41" y="1626"/>
                  <a:pt x="41" y="1626"/>
                </a:cubicBezTo>
                <a:cubicBezTo>
                  <a:pt x="42" y="1626"/>
                  <a:pt x="42" y="1627"/>
                  <a:pt x="42" y="1627"/>
                </a:cubicBezTo>
                <a:cubicBezTo>
                  <a:pt x="42" y="1627"/>
                  <a:pt x="43" y="1626"/>
                  <a:pt x="43" y="1626"/>
                </a:cubicBezTo>
                <a:cubicBezTo>
                  <a:pt x="43" y="1624"/>
                  <a:pt x="43" y="1624"/>
                  <a:pt x="45" y="1624"/>
                </a:cubicBezTo>
                <a:cubicBezTo>
                  <a:pt x="45" y="1624"/>
                  <a:pt x="46" y="1624"/>
                  <a:pt x="46" y="1623"/>
                </a:cubicBezTo>
                <a:cubicBezTo>
                  <a:pt x="46" y="1623"/>
                  <a:pt x="45" y="1622"/>
                  <a:pt x="45" y="1622"/>
                </a:cubicBezTo>
                <a:cubicBezTo>
                  <a:pt x="45" y="1622"/>
                  <a:pt x="44" y="1622"/>
                  <a:pt x="44" y="1622"/>
                </a:cubicBezTo>
                <a:cubicBezTo>
                  <a:pt x="44" y="1622"/>
                  <a:pt x="44" y="1621"/>
                  <a:pt x="44" y="1621"/>
                </a:cubicBezTo>
                <a:cubicBezTo>
                  <a:pt x="44" y="1621"/>
                  <a:pt x="44" y="1621"/>
                  <a:pt x="45" y="1621"/>
                </a:cubicBezTo>
                <a:cubicBezTo>
                  <a:pt x="45" y="1621"/>
                  <a:pt x="46" y="1621"/>
                  <a:pt x="46" y="1621"/>
                </a:cubicBezTo>
                <a:cubicBezTo>
                  <a:pt x="47" y="1622"/>
                  <a:pt x="47" y="1624"/>
                  <a:pt x="48" y="1623"/>
                </a:cubicBezTo>
                <a:cubicBezTo>
                  <a:pt x="50" y="1623"/>
                  <a:pt x="51" y="1623"/>
                  <a:pt x="52" y="1622"/>
                </a:cubicBezTo>
                <a:cubicBezTo>
                  <a:pt x="53" y="1620"/>
                  <a:pt x="54" y="1618"/>
                  <a:pt x="53" y="1616"/>
                </a:cubicBezTo>
                <a:cubicBezTo>
                  <a:pt x="53" y="1616"/>
                  <a:pt x="52" y="1615"/>
                  <a:pt x="52" y="1615"/>
                </a:cubicBezTo>
                <a:cubicBezTo>
                  <a:pt x="51" y="1617"/>
                  <a:pt x="50" y="1615"/>
                  <a:pt x="49" y="1615"/>
                </a:cubicBezTo>
                <a:cubicBezTo>
                  <a:pt x="49" y="1614"/>
                  <a:pt x="49" y="1614"/>
                  <a:pt x="49" y="1613"/>
                </a:cubicBezTo>
                <a:cubicBezTo>
                  <a:pt x="48" y="1613"/>
                  <a:pt x="48" y="1613"/>
                  <a:pt x="48" y="1613"/>
                </a:cubicBezTo>
                <a:cubicBezTo>
                  <a:pt x="48" y="1613"/>
                  <a:pt x="48" y="1613"/>
                  <a:pt x="48" y="1614"/>
                </a:cubicBezTo>
                <a:cubicBezTo>
                  <a:pt x="47" y="1614"/>
                  <a:pt x="47" y="1614"/>
                  <a:pt x="47" y="1614"/>
                </a:cubicBezTo>
                <a:cubicBezTo>
                  <a:pt x="46" y="1614"/>
                  <a:pt x="46" y="1614"/>
                  <a:pt x="46" y="1614"/>
                </a:cubicBezTo>
                <a:cubicBezTo>
                  <a:pt x="46" y="1613"/>
                  <a:pt x="46" y="1612"/>
                  <a:pt x="46" y="1611"/>
                </a:cubicBezTo>
                <a:cubicBezTo>
                  <a:pt x="46" y="1609"/>
                  <a:pt x="47" y="1608"/>
                  <a:pt x="47" y="1607"/>
                </a:cubicBezTo>
                <a:cubicBezTo>
                  <a:pt x="47" y="1607"/>
                  <a:pt x="46" y="1607"/>
                  <a:pt x="46" y="1607"/>
                </a:cubicBezTo>
                <a:cubicBezTo>
                  <a:pt x="46" y="1607"/>
                  <a:pt x="46" y="1608"/>
                  <a:pt x="46" y="1608"/>
                </a:cubicBezTo>
                <a:cubicBezTo>
                  <a:pt x="45" y="1608"/>
                  <a:pt x="45" y="1608"/>
                  <a:pt x="45" y="1609"/>
                </a:cubicBezTo>
                <a:cubicBezTo>
                  <a:pt x="44" y="1608"/>
                  <a:pt x="44" y="1607"/>
                  <a:pt x="43" y="1607"/>
                </a:cubicBezTo>
                <a:cubicBezTo>
                  <a:pt x="42" y="1606"/>
                  <a:pt x="41" y="1607"/>
                  <a:pt x="40" y="1607"/>
                </a:cubicBezTo>
                <a:cubicBezTo>
                  <a:pt x="40" y="1606"/>
                  <a:pt x="40" y="1606"/>
                  <a:pt x="40" y="1606"/>
                </a:cubicBezTo>
                <a:cubicBezTo>
                  <a:pt x="41" y="1605"/>
                  <a:pt x="41" y="1604"/>
                  <a:pt x="41" y="1604"/>
                </a:cubicBezTo>
                <a:cubicBezTo>
                  <a:pt x="41" y="1603"/>
                  <a:pt x="40" y="1603"/>
                  <a:pt x="40" y="1603"/>
                </a:cubicBezTo>
                <a:cubicBezTo>
                  <a:pt x="40" y="1603"/>
                  <a:pt x="39" y="1603"/>
                  <a:pt x="39" y="1604"/>
                </a:cubicBezTo>
                <a:cubicBezTo>
                  <a:pt x="39" y="1605"/>
                  <a:pt x="39" y="1606"/>
                  <a:pt x="39" y="1607"/>
                </a:cubicBezTo>
                <a:cubicBezTo>
                  <a:pt x="39" y="1607"/>
                  <a:pt x="39" y="1608"/>
                  <a:pt x="38" y="1608"/>
                </a:cubicBezTo>
                <a:cubicBezTo>
                  <a:pt x="38" y="1608"/>
                  <a:pt x="37" y="1608"/>
                  <a:pt x="37" y="1607"/>
                </a:cubicBezTo>
                <a:cubicBezTo>
                  <a:pt x="37" y="1607"/>
                  <a:pt x="36" y="1607"/>
                  <a:pt x="36" y="1606"/>
                </a:cubicBezTo>
                <a:cubicBezTo>
                  <a:pt x="36" y="1606"/>
                  <a:pt x="36" y="1604"/>
                  <a:pt x="37" y="1605"/>
                </a:cubicBezTo>
                <a:cubicBezTo>
                  <a:pt x="37" y="1606"/>
                  <a:pt x="38" y="1605"/>
                  <a:pt x="38" y="1605"/>
                </a:cubicBezTo>
                <a:cubicBezTo>
                  <a:pt x="38" y="1604"/>
                  <a:pt x="38" y="1603"/>
                  <a:pt x="38" y="1602"/>
                </a:cubicBezTo>
                <a:cubicBezTo>
                  <a:pt x="38" y="1602"/>
                  <a:pt x="38" y="1601"/>
                  <a:pt x="38" y="1601"/>
                </a:cubicBezTo>
                <a:cubicBezTo>
                  <a:pt x="37" y="1601"/>
                  <a:pt x="37" y="1602"/>
                  <a:pt x="37" y="1602"/>
                </a:cubicBezTo>
                <a:cubicBezTo>
                  <a:pt x="37" y="1604"/>
                  <a:pt x="36" y="1601"/>
                  <a:pt x="35" y="1602"/>
                </a:cubicBezTo>
                <a:cubicBezTo>
                  <a:pt x="35" y="1603"/>
                  <a:pt x="35" y="1604"/>
                  <a:pt x="35" y="1605"/>
                </a:cubicBezTo>
                <a:cubicBezTo>
                  <a:pt x="35" y="1606"/>
                  <a:pt x="34" y="1606"/>
                  <a:pt x="34" y="1606"/>
                </a:cubicBezTo>
                <a:cubicBezTo>
                  <a:pt x="34" y="1606"/>
                  <a:pt x="33" y="1606"/>
                  <a:pt x="33" y="1605"/>
                </a:cubicBezTo>
                <a:cubicBezTo>
                  <a:pt x="33" y="1604"/>
                  <a:pt x="33" y="1603"/>
                  <a:pt x="33" y="1603"/>
                </a:cubicBezTo>
                <a:cubicBezTo>
                  <a:pt x="34" y="1601"/>
                  <a:pt x="35" y="1599"/>
                  <a:pt x="33" y="1598"/>
                </a:cubicBezTo>
                <a:cubicBezTo>
                  <a:pt x="32" y="1598"/>
                  <a:pt x="32" y="1596"/>
                  <a:pt x="32" y="1595"/>
                </a:cubicBezTo>
                <a:cubicBezTo>
                  <a:pt x="32" y="1594"/>
                  <a:pt x="32" y="1593"/>
                  <a:pt x="32" y="1591"/>
                </a:cubicBezTo>
                <a:cubicBezTo>
                  <a:pt x="32" y="1591"/>
                  <a:pt x="32" y="1591"/>
                  <a:pt x="31" y="1591"/>
                </a:cubicBezTo>
                <a:cubicBezTo>
                  <a:pt x="31" y="1591"/>
                  <a:pt x="30" y="1591"/>
                  <a:pt x="30" y="1591"/>
                </a:cubicBezTo>
                <a:cubicBezTo>
                  <a:pt x="30" y="1592"/>
                  <a:pt x="30" y="1593"/>
                  <a:pt x="30" y="1595"/>
                </a:cubicBezTo>
                <a:cubicBezTo>
                  <a:pt x="30" y="1595"/>
                  <a:pt x="30" y="1596"/>
                  <a:pt x="29" y="1597"/>
                </a:cubicBezTo>
                <a:cubicBezTo>
                  <a:pt x="29" y="1597"/>
                  <a:pt x="28" y="1597"/>
                  <a:pt x="28" y="1597"/>
                </a:cubicBezTo>
                <a:cubicBezTo>
                  <a:pt x="28" y="1597"/>
                  <a:pt x="27" y="1596"/>
                  <a:pt x="27" y="1596"/>
                </a:cubicBezTo>
                <a:cubicBezTo>
                  <a:pt x="29" y="1595"/>
                  <a:pt x="28" y="1594"/>
                  <a:pt x="29" y="1593"/>
                </a:cubicBezTo>
                <a:cubicBezTo>
                  <a:pt x="30" y="1591"/>
                  <a:pt x="30" y="1590"/>
                  <a:pt x="28" y="1589"/>
                </a:cubicBezTo>
                <a:cubicBezTo>
                  <a:pt x="28" y="1589"/>
                  <a:pt x="27" y="1589"/>
                  <a:pt x="27" y="1588"/>
                </a:cubicBezTo>
                <a:cubicBezTo>
                  <a:pt x="28" y="1588"/>
                  <a:pt x="28" y="1588"/>
                  <a:pt x="28" y="1588"/>
                </a:cubicBezTo>
                <a:cubicBezTo>
                  <a:pt x="29" y="1588"/>
                  <a:pt x="30" y="1588"/>
                  <a:pt x="31" y="1588"/>
                </a:cubicBezTo>
                <a:cubicBezTo>
                  <a:pt x="33" y="1587"/>
                  <a:pt x="34" y="1587"/>
                  <a:pt x="35" y="1586"/>
                </a:cubicBezTo>
                <a:cubicBezTo>
                  <a:pt x="36" y="1585"/>
                  <a:pt x="37" y="1584"/>
                  <a:pt x="39" y="1583"/>
                </a:cubicBezTo>
                <a:cubicBezTo>
                  <a:pt x="39" y="1582"/>
                  <a:pt x="37" y="1581"/>
                  <a:pt x="39" y="1581"/>
                </a:cubicBezTo>
                <a:cubicBezTo>
                  <a:pt x="39" y="1580"/>
                  <a:pt x="40" y="1580"/>
                  <a:pt x="41" y="1580"/>
                </a:cubicBezTo>
                <a:cubicBezTo>
                  <a:pt x="41" y="1579"/>
                  <a:pt x="41" y="1579"/>
                  <a:pt x="41" y="1579"/>
                </a:cubicBezTo>
                <a:cubicBezTo>
                  <a:pt x="43" y="1579"/>
                  <a:pt x="43" y="1577"/>
                  <a:pt x="42" y="1577"/>
                </a:cubicBezTo>
                <a:cubicBezTo>
                  <a:pt x="41" y="1577"/>
                  <a:pt x="41" y="1576"/>
                  <a:pt x="41" y="1575"/>
                </a:cubicBezTo>
                <a:cubicBezTo>
                  <a:pt x="41" y="1573"/>
                  <a:pt x="40" y="1572"/>
                  <a:pt x="40" y="1570"/>
                </a:cubicBezTo>
                <a:cubicBezTo>
                  <a:pt x="40" y="1568"/>
                  <a:pt x="40" y="1568"/>
                  <a:pt x="38" y="1569"/>
                </a:cubicBezTo>
                <a:cubicBezTo>
                  <a:pt x="37" y="1569"/>
                  <a:pt x="37" y="1569"/>
                  <a:pt x="36" y="1569"/>
                </a:cubicBezTo>
                <a:cubicBezTo>
                  <a:pt x="35" y="1569"/>
                  <a:pt x="34" y="1570"/>
                  <a:pt x="34" y="1569"/>
                </a:cubicBezTo>
                <a:cubicBezTo>
                  <a:pt x="34" y="1567"/>
                  <a:pt x="34" y="1566"/>
                  <a:pt x="35" y="1566"/>
                </a:cubicBezTo>
                <a:cubicBezTo>
                  <a:pt x="36" y="1566"/>
                  <a:pt x="36" y="1567"/>
                  <a:pt x="36" y="1567"/>
                </a:cubicBezTo>
                <a:cubicBezTo>
                  <a:pt x="36" y="1568"/>
                  <a:pt x="36" y="1569"/>
                  <a:pt x="37" y="1568"/>
                </a:cubicBezTo>
                <a:cubicBezTo>
                  <a:pt x="38" y="1567"/>
                  <a:pt x="39" y="1566"/>
                  <a:pt x="40" y="1567"/>
                </a:cubicBezTo>
                <a:cubicBezTo>
                  <a:pt x="41" y="1567"/>
                  <a:pt x="41" y="1567"/>
                  <a:pt x="41" y="1566"/>
                </a:cubicBezTo>
                <a:cubicBezTo>
                  <a:pt x="41" y="1565"/>
                  <a:pt x="40" y="1563"/>
                  <a:pt x="40" y="1562"/>
                </a:cubicBezTo>
                <a:cubicBezTo>
                  <a:pt x="39" y="1561"/>
                  <a:pt x="39" y="1561"/>
                  <a:pt x="40" y="1561"/>
                </a:cubicBezTo>
                <a:cubicBezTo>
                  <a:pt x="39" y="1560"/>
                  <a:pt x="39" y="1559"/>
                  <a:pt x="38" y="1559"/>
                </a:cubicBezTo>
                <a:cubicBezTo>
                  <a:pt x="38" y="1559"/>
                  <a:pt x="37" y="1560"/>
                  <a:pt x="37" y="1560"/>
                </a:cubicBezTo>
                <a:cubicBezTo>
                  <a:pt x="37" y="1561"/>
                  <a:pt x="37" y="1561"/>
                  <a:pt x="36" y="1562"/>
                </a:cubicBezTo>
                <a:cubicBezTo>
                  <a:pt x="36" y="1562"/>
                  <a:pt x="36" y="1562"/>
                  <a:pt x="36" y="1563"/>
                </a:cubicBezTo>
                <a:cubicBezTo>
                  <a:pt x="35" y="1562"/>
                  <a:pt x="35" y="1562"/>
                  <a:pt x="35" y="1562"/>
                </a:cubicBezTo>
                <a:cubicBezTo>
                  <a:pt x="35" y="1561"/>
                  <a:pt x="35" y="1560"/>
                  <a:pt x="35" y="1559"/>
                </a:cubicBezTo>
                <a:cubicBezTo>
                  <a:pt x="35" y="1559"/>
                  <a:pt x="34" y="1559"/>
                  <a:pt x="34" y="1559"/>
                </a:cubicBezTo>
                <a:cubicBezTo>
                  <a:pt x="34" y="1560"/>
                  <a:pt x="34" y="1560"/>
                  <a:pt x="33" y="1561"/>
                </a:cubicBezTo>
                <a:cubicBezTo>
                  <a:pt x="33" y="1560"/>
                  <a:pt x="33" y="1560"/>
                  <a:pt x="33" y="1559"/>
                </a:cubicBezTo>
                <a:cubicBezTo>
                  <a:pt x="33" y="1559"/>
                  <a:pt x="32" y="1559"/>
                  <a:pt x="32" y="1559"/>
                </a:cubicBezTo>
                <a:cubicBezTo>
                  <a:pt x="32" y="1560"/>
                  <a:pt x="32" y="1561"/>
                  <a:pt x="32" y="1562"/>
                </a:cubicBezTo>
                <a:cubicBezTo>
                  <a:pt x="32" y="1562"/>
                  <a:pt x="32" y="1562"/>
                  <a:pt x="32" y="1563"/>
                </a:cubicBezTo>
                <a:cubicBezTo>
                  <a:pt x="32" y="1562"/>
                  <a:pt x="31" y="1562"/>
                  <a:pt x="31" y="1562"/>
                </a:cubicBezTo>
                <a:cubicBezTo>
                  <a:pt x="30" y="1560"/>
                  <a:pt x="31" y="1557"/>
                  <a:pt x="32" y="1555"/>
                </a:cubicBezTo>
                <a:cubicBezTo>
                  <a:pt x="34" y="1554"/>
                  <a:pt x="36" y="1552"/>
                  <a:pt x="36" y="1549"/>
                </a:cubicBezTo>
                <a:cubicBezTo>
                  <a:pt x="36" y="1549"/>
                  <a:pt x="36" y="1548"/>
                  <a:pt x="37" y="1548"/>
                </a:cubicBezTo>
                <a:cubicBezTo>
                  <a:pt x="37" y="1549"/>
                  <a:pt x="37" y="1549"/>
                  <a:pt x="37" y="1549"/>
                </a:cubicBezTo>
                <a:cubicBezTo>
                  <a:pt x="37" y="1551"/>
                  <a:pt x="37" y="1552"/>
                  <a:pt x="37" y="1554"/>
                </a:cubicBezTo>
                <a:cubicBezTo>
                  <a:pt x="36" y="1555"/>
                  <a:pt x="37" y="1555"/>
                  <a:pt x="37" y="1555"/>
                </a:cubicBezTo>
                <a:cubicBezTo>
                  <a:pt x="38" y="1556"/>
                  <a:pt x="39" y="1556"/>
                  <a:pt x="39" y="1555"/>
                </a:cubicBezTo>
                <a:cubicBezTo>
                  <a:pt x="39" y="1554"/>
                  <a:pt x="39" y="1554"/>
                  <a:pt x="39" y="1553"/>
                </a:cubicBezTo>
                <a:cubicBezTo>
                  <a:pt x="39" y="1553"/>
                  <a:pt x="39" y="1552"/>
                  <a:pt x="39" y="1552"/>
                </a:cubicBezTo>
                <a:cubicBezTo>
                  <a:pt x="40" y="1553"/>
                  <a:pt x="40" y="1553"/>
                  <a:pt x="40" y="1553"/>
                </a:cubicBezTo>
                <a:cubicBezTo>
                  <a:pt x="40" y="1554"/>
                  <a:pt x="41" y="1554"/>
                  <a:pt x="42" y="1554"/>
                </a:cubicBezTo>
                <a:cubicBezTo>
                  <a:pt x="42" y="1554"/>
                  <a:pt x="43" y="1553"/>
                  <a:pt x="43" y="1553"/>
                </a:cubicBezTo>
                <a:cubicBezTo>
                  <a:pt x="42" y="1552"/>
                  <a:pt x="44" y="1551"/>
                  <a:pt x="43" y="1550"/>
                </a:cubicBezTo>
                <a:cubicBezTo>
                  <a:pt x="43" y="1550"/>
                  <a:pt x="43" y="1549"/>
                  <a:pt x="43" y="1549"/>
                </a:cubicBezTo>
                <a:cubicBezTo>
                  <a:pt x="45" y="1550"/>
                  <a:pt x="47" y="1550"/>
                  <a:pt x="47" y="1552"/>
                </a:cubicBezTo>
                <a:cubicBezTo>
                  <a:pt x="47" y="1552"/>
                  <a:pt x="47" y="1553"/>
                  <a:pt x="48" y="1554"/>
                </a:cubicBezTo>
                <a:cubicBezTo>
                  <a:pt x="48" y="1554"/>
                  <a:pt x="48" y="1555"/>
                  <a:pt x="49" y="1555"/>
                </a:cubicBezTo>
                <a:cubicBezTo>
                  <a:pt x="49" y="1556"/>
                  <a:pt x="47" y="1556"/>
                  <a:pt x="48" y="1557"/>
                </a:cubicBezTo>
                <a:cubicBezTo>
                  <a:pt x="49" y="1557"/>
                  <a:pt x="50" y="1557"/>
                  <a:pt x="50" y="1556"/>
                </a:cubicBezTo>
                <a:cubicBezTo>
                  <a:pt x="50" y="1556"/>
                  <a:pt x="53" y="1555"/>
                  <a:pt x="53" y="1555"/>
                </a:cubicBezTo>
                <a:cubicBezTo>
                  <a:pt x="53" y="1555"/>
                  <a:pt x="54" y="1555"/>
                  <a:pt x="54" y="1556"/>
                </a:cubicBezTo>
                <a:cubicBezTo>
                  <a:pt x="54" y="1555"/>
                  <a:pt x="54" y="1554"/>
                  <a:pt x="54" y="1554"/>
                </a:cubicBezTo>
                <a:cubicBezTo>
                  <a:pt x="54" y="1554"/>
                  <a:pt x="53" y="1554"/>
                  <a:pt x="53" y="1553"/>
                </a:cubicBezTo>
                <a:cubicBezTo>
                  <a:pt x="54" y="1552"/>
                  <a:pt x="52" y="1549"/>
                  <a:pt x="54" y="1547"/>
                </a:cubicBezTo>
                <a:cubicBezTo>
                  <a:pt x="54" y="1547"/>
                  <a:pt x="53" y="1545"/>
                  <a:pt x="52" y="1544"/>
                </a:cubicBezTo>
                <a:cubicBezTo>
                  <a:pt x="52" y="1545"/>
                  <a:pt x="52" y="1545"/>
                  <a:pt x="51" y="1545"/>
                </a:cubicBezTo>
                <a:cubicBezTo>
                  <a:pt x="51" y="1546"/>
                  <a:pt x="51" y="1546"/>
                  <a:pt x="50" y="1547"/>
                </a:cubicBezTo>
                <a:cubicBezTo>
                  <a:pt x="50" y="1549"/>
                  <a:pt x="49" y="1549"/>
                  <a:pt x="47" y="1549"/>
                </a:cubicBezTo>
                <a:cubicBezTo>
                  <a:pt x="46" y="1549"/>
                  <a:pt x="45" y="1548"/>
                  <a:pt x="46" y="1546"/>
                </a:cubicBezTo>
                <a:cubicBezTo>
                  <a:pt x="47" y="1546"/>
                  <a:pt x="47" y="1544"/>
                  <a:pt x="48" y="1545"/>
                </a:cubicBezTo>
                <a:cubicBezTo>
                  <a:pt x="51" y="1545"/>
                  <a:pt x="50" y="1543"/>
                  <a:pt x="50" y="1541"/>
                </a:cubicBezTo>
                <a:cubicBezTo>
                  <a:pt x="51" y="1540"/>
                  <a:pt x="50" y="1538"/>
                  <a:pt x="51" y="1537"/>
                </a:cubicBezTo>
                <a:cubicBezTo>
                  <a:pt x="52" y="1536"/>
                  <a:pt x="52" y="1536"/>
                  <a:pt x="53" y="1536"/>
                </a:cubicBezTo>
                <a:cubicBezTo>
                  <a:pt x="54" y="1536"/>
                  <a:pt x="54" y="1535"/>
                  <a:pt x="54" y="1534"/>
                </a:cubicBezTo>
                <a:cubicBezTo>
                  <a:pt x="54" y="1534"/>
                  <a:pt x="55" y="1533"/>
                  <a:pt x="55" y="1532"/>
                </a:cubicBezTo>
                <a:cubicBezTo>
                  <a:pt x="56" y="1532"/>
                  <a:pt x="56" y="1532"/>
                  <a:pt x="57" y="1532"/>
                </a:cubicBezTo>
                <a:cubicBezTo>
                  <a:pt x="57" y="1532"/>
                  <a:pt x="57" y="1533"/>
                  <a:pt x="57" y="1533"/>
                </a:cubicBezTo>
                <a:cubicBezTo>
                  <a:pt x="57" y="1534"/>
                  <a:pt x="56" y="1534"/>
                  <a:pt x="56" y="1535"/>
                </a:cubicBezTo>
                <a:cubicBezTo>
                  <a:pt x="56" y="1536"/>
                  <a:pt x="56" y="1536"/>
                  <a:pt x="57" y="1537"/>
                </a:cubicBezTo>
                <a:cubicBezTo>
                  <a:pt x="58" y="1537"/>
                  <a:pt x="58" y="1537"/>
                  <a:pt x="58" y="1536"/>
                </a:cubicBezTo>
                <a:cubicBezTo>
                  <a:pt x="59" y="1534"/>
                  <a:pt x="60" y="1533"/>
                  <a:pt x="61" y="1532"/>
                </a:cubicBezTo>
                <a:cubicBezTo>
                  <a:pt x="59" y="1532"/>
                  <a:pt x="58" y="1530"/>
                  <a:pt x="58" y="1529"/>
                </a:cubicBezTo>
                <a:cubicBezTo>
                  <a:pt x="58" y="1527"/>
                  <a:pt x="56" y="1529"/>
                  <a:pt x="55" y="1528"/>
                </a:cubicBezTo>
                <a:cubicBezTo>
                  <a:pt x="55" y="1528"/>
                  <a:pt x="54" y="1527"/>
                  <a:pt x="54" y="1527"/>
                </a:cubicBezTo>
                <a:cubicBezTo>
                  <a:pt x="55" y="1526"/>
                  <a:pt x="55" y="1525"/>
                  <a:pt x="55" y="1524"/>
                </a:cubicBezTo>
                <a:cubicBezTo>
                  <a:pt x="56" y="1524"/>
                  <a:pt x="56" y="1524"/>
                  <a:pt x="57" y="1523"/>
                </a:cubicBezTo>
                <a:cubicBezTo>
                  <a:pt x="57" y="1523"/>
                  <a:pt x="58" y="1523"/>
                  <a:pt x="58" y="1522"/>
                </a:cubicBezTo>
                <a:cubicBezTo>
                  <a:pt x="59" y="1521"/>
                  <a:pt x="60" y="1521"/>
                  <a:pt x="61" y="1522"/>
                </a:cubicBezTo>
                <a:cubicBezTo>
                  <a:pt x="62" y="1522"/>
                  <a:pt x="62" y="1523"/>
                  <a:pt x="61" y="1524"/>
                </a:cubicBezTo>
                <a:cubicBezTo>
                  <a:pt x="61" y="1524"/>
                  <a:pt x="62" y="1525"/>
                  <a:pt x="62" y="1525"/>
                </a:cubicBezTo>
                <a:cubicBezTo>
                  <a:pt x="62" y="1523"/>
                  <a:pt x="64" y="1527"/>
                  <a:pt x="64" y="1524"/>
                </a:cubicBezTo>
                <a:cubicBezTo>
                  <a:pt x="64" y="1522"/>
                  <a:pt x="64" y="1520"/>
                  <a:pt x="64" y="1517"/>
                </a:cubicBezTo>
                <a:cubicBezTo>
                  <a:pt x="64" y="1517"/>
                  <a:pt x="64" y="1516"/>
                  <a:pt x="63" y="1516"/>
                </a:cubicBezTo>
                <a:cubicBezTo>
                  <a:pt x="63" y="1516"/>
                  <a:pt x="62" y="1517"/>
                  <a:pt x="62" y="1517"/>
                </a:cubicBezTo>
                <a:cubicBezTo>
                  <a:pt x="62" y="1518"/>
                  <a:pt x="63" y="1520"/>
                  <a:pt x="61" y="1519"/>
                </a:cubicBezTo>
                <a:cubicBezTo>
                  <a:pt x="60" y="1519"/>
                  <a:pt x="60" y="1517"/>
                  <a:pt x="60" y="1516"/>
                </a:cubicBezTo>
                <a:cubicBezTo>
                  <a:pt x="60" y="1516"/>
                  <a:pt x="61" y="1515"/>
                  <a:pt x="61" y="1514"/>
                </a:cubicBezTo>
                <a:cubicBezTo>
                  <a:pt x="61" y="1514"/>
                  <a:pt x="61" y="1513"/>
                  <a:pt x="61" y="1512"/>
                </a:cubicBezTo>
                <a:cubicBezTo>
                  <a:pt x="59" y="1511"/>
                  <a:pt x="60" y="1509"/>
                  <a:pt x="60" y="1507"/>
                </a:cubicBezTo>
                <a:cubicBezTo>
                  <a:pt x="60" y="1506"/>
                  <a:pt x="61" y="1505"/>
                  <a:pt x="63" y="1506"/>
                </a:cubicBezTo>
                <a:cubicBezTo>
                  <a:pt x="64" y="1506"/>
                  <a:pt x="66" y="1504"/>
                  <a:pt x="66" y="1503"/>
                </a:cubicBezTo>
                <a:cubicBezTo>
                  <a:pt x="66" y="1502"/>
                  <a:pt x="66" y="1501"/>
                  <a:pt x="66" y="1501"/>
                </a:cubicBezTo>
                <a:cubicBezTo>
                  <a:pt x="66" y="1500"/>
                  <a:pt x="67" y="1499"/>
                  <a:pt x="66" y="1499"/>
                </a:cubicBezTo>
                <a:cubicBezTo>
                  <a:pt x="65" y="1499"/>
                  <a:pt x="65" y="1499"/>
                  <a:pt x="65" y="1499"/>
                </a:cubicBezTo>
                <a:cubicBezTo>
                  <a:pt x="63" y="1498"/>
                  <a:pt x="60" y="1496"/>
                  <a:pt x="60" y="1494"/>
                </a:cubicBezTo>
                <a:cubicBezTo>
                  <a:pt x="60" y="1493"/>
                  <a:pt x="61" y="1492"/>
                  <a:pt x="62" y="1492"/>
                </a:cubicBezTo>
                <a:cubicBezTo>
                  <a:pt x="62" y="1491"/>
                  <a:pt x="61" y="1490"/>
                  <a:pt x="61" y="1490"/>
                </a:cubicBezTo>
                <a:cubicBezTo>
                  <a:pt x="62" y="1490"/>
                  <a:pt x="62" y="1490"/>
                  <a:pt x="63" y="1490"/>
                </a:cubicBezTo>
                <a:cubicBezTo>
                  <a:pt x="64" y="1491"/>
                  <a:pt x="66" y="1490"/>
                  <a:pt x="66" y="1489"/>
                </a:cubicBezTo>
                <a:cubicBezTo>
                  <a:pt x="66" y="1488"/>
                  <a:pt x="66" y="1486"/>
                  <a:pt x="66" y="1485"/>
                </a:cubicBezTo>
                <a:cubicBezTo>
                  <a:pt x="66" y="1484"/>
                  <a:pt x="68" y="1483"/>
                  <a:pt x="66" y="1482"/>
                </a:cubicBezTo>
                <a:cubicBezTo>
                  <a:pt x="69" y="1480"/>
                  <a:pt x="64" y="1477"/>
                  <a:pt x="67" y="1476"/>
                </a:cubicBezTo>
                <a:cubicBezTo>
                  <a:pt x="66" y="1476"/>
                  <a:pt x="66" y="1475"/>
                  <a:pt x="65" y="1475"/>
                </a:cubicBezTo>
                <a:cubicBezTo>
                  <a:pt x="65" y="1475"/>
                  <a:pt x="65" y="1476"/>
                  <a:pt x="65" y="1476"/>
                </a:cubicBezTo>
                <a:cubicBezTo>
                  <a:pt x="64" y="1478"/>
                  <a:pt x="63" y="1477"/>
                  <a:pt x="62" y="1477"/>
                </a:cubicBezTo>
                <a:cubicBezTo>
                  <a:pt x="63" y="1477"/>
                  <a:pt x="63" y="1476"/>
                  <a:pt x="63" y="1475"/>
                </a:cubicBezTo>
                <a:cubicBezTo>
                  <a:pt x="63" y="1474"/>
                  <a:pt x="64" y="1474"/>
                  <a:pt x="65" y="1473"/>
                </a:cubicBezTo>
                <a:cubicBezTo>
                  <a:pt x="66" y="1473"/>
                  <a:pt x="66" y="1472"/>
                  <a:pt x="66" y="1471"/>
                </a:cubicBezTo>
                <a:cubicBezTo>
                  <a:pt x="65" y="1470"/>
                  <a:pt x="64" y="1470"/>
                  <a:pt x="64" y="1471"/>
                </a:cubicBezTo>
                <a:cubicBezTo>
                  <a:pt x="63" y="1472"/>
                  <a:pt x="62" y="1472"/>
                  <a:pt x="62" y="1470"/>
                </a:cubicBezTo>
                <a:cubicBezTo>
                  <a:pt x="62" y="1470"/>
                  <a:pt x="61" y="1470"/>
                  <a:pt x="61" y="1470"/>
                </a:cubicBezTo>
                <a:cubicBezTo>
                  <a:pt x="61" y="1470"/>
                  <a:pt x="60" y="1470"/>
                  <a:pt x="60" y="1470"/>
                </a:cubicBezTo>
                <a:cubicBezTo>
                  <a:pt x="60" y="1472"/>
                  <a:pt x="60" y="1473"/>
                  <a:pt x="59" y="1474"/>
                </a:cubicBezTo>
                <a:cubicBezTo>
                  <a:pt x="59" y="1475"/>
                  <a:pt x="58" y="1476"/>
                  <a:pt x="59" y="1477"/>
                </a:cubicBezTo>
                <a:cubicBezTo>
                  <a:pt x="60" y="1477"/>
                  <a:pt x="60" y="1478"/>
                  <a:pt x="60" y="1479"/>
                </a:cubicBezTo>
                <a:cubicBezTo>
                  <a:pt x="60" y="1480"/>
                  <a:pt x="59" y="1481"/>
                  <a:pt x="59" y="1482"/>
                </a:cubicBezTo>
                <a:cubicBezTo>
                  <a:pt x="59" y="1482"/>
                  <a:pt x="58" y="1482"/>
                  <a:pt x="58" y="1482"/>
                </a:cubicBezTo>
                <a:cubicBezTo>
                  <a:pt x="57" y="1481"/>
                  <a:pt x="57" y="1480"/>
                  <a:pt x="57" y="1480"/>
                </a:cubicBezTo>
                <a:cubicBezTo>
                  <a:pt x="56" y="1480"/>
                  <a:pt x="55" y="1481"/>
                  <a:pt x="55" y="1481"/>
                </a:cubicBezTo>
                <a:cubicBezTo>
                  <a:pt x="55" y="1481"/>
                  <a:pt x="54" y="1480"/>
                  <a:pt x="54" y="1480"/>
                </a:cubicBezTo>
                <a:cubicBezTo>
                  <a:pt x="57" y="1479"/>
                  <a:pt x="57" y="1477"/>
                  <a:pt x="57" y="1475"/>
                </a:cubicBezTo>
                <a:cubicBezTo>
                  <a:pt x="57" y="1472"/>
                  <a:pt x="58" y="1470"/>
                  <a:pt x="58" y="1467"/>
                </a:cubicBezTo>
                <a:cubicBezTo>
                  <a:pt x="58" y="1464"/>
                  <a:pt x="58" y="1464"/>
                  <a:pt x="59" y="1463"/>
                </a:cubicBezTo>
                <a:cubicBezTo>
                  <a:pt x="60" y="1460"/>
                  <a:pt x="60" y="1460"/>
                  <a:pt x="62" y="1463"/>
                </a:cubicBezTo>
                <a:cubicBezTo>
                  <a:pt x="62" y="1463"/>
                  <a:pt x="62" y="1463"/>
                  <a:pt x="63" y="1464"/>
                </a:cubicBezTo>
                <a:cubicBezTo>
                  <a:pt x="63" y="1463"/>
                  <a:pt x="64" y="1462"/>
                  <a:pt x="64" y="1462"/>
                </a:cubicBezTo>
                <a:cubicBezTo>
                  <a:pt x="63" y="1461"/>
                  <a:pt x="64" y="1459"/>
                  <a:pt x="65" y="1459"/>
                </a:cubicBezTo>
                <a:cubicBezTo>
                  <a:pt x="68" y="1457"/>
                  <a:pt x="67" y="1455"/>
                  <a:pt x="66" y="1452"/>
                </a:cubicBezTo>
                <a:cubicBezTo>
                  <a:pt x="66" y="1451"/>
                  <a:pt x="66" y="1451"/>
                  <a:pt x="67" y="1450"/>
                </a:cubicBezTo>
                <a:cubicBezTo>
                  <a:pt x="67" y="1449"/>
                  <a:pt x="68" y="1448"/>
                  <a:pt x="68" y="1448"/>
                </a:cubicBezTo>
                <a:cubicBezTo>
                  <a:pt x="65" y="1447"/>
                  <a:pt x="67" y="1445"/>
                  <a:pt x="67" y="1443"/>
                </a:cubicBezTo>
                <a:cubicBezTo>
                  <a:pt x="67" y="1437"/>
                  <a:pt x="67" y="1432"/>
                  <a:pt x="67" y="1426"/>
                </a:cubicBezTo>
                <a:cubicBezTo>
                  <a:pt x="67" y="1424"/>
                  <a:pt x="65" y="1423"/>
                  <a:pt x="67" y="1421"/>
                </a:cubicBezTo>
                <a:cubicBezTo>
                  <a:pt x="65" y="1420"/>
                  <a:pt x="67" y="1419"/>
                  <a:pt x="67" y="1418"/>
                </a:cubicBezTo>
                <a:cubicBezTo>
                  <a:pt x="67" y="1416"/>
                  <a:pt x="65" y="1415"/>
                  <a:pt x="67" y="1413"/>
                </a:cubicBezTo>
                <a:cubicBezTo>
                  <a:pt x="67" y="1413"/>
                  <a:pt x="65" y="1412"/>
                  <a:pt x="65" y="1413"/>
                </a:cubicBezTo>
                <a:cubicBezTo>
                  <a:pt x="64" y="1413"/>
                  <a:pt x="63" y="1413"/>
                  <a:pt x="63" y="1414"/>
                </a:cubicBezTo>
                <a:cubicBezTo>
                  <a:pt x="62" y="1412"/>
                  <a:pt x="61" y="1412"/>
                  <a:pt x="60" y="1411"/>
                </a:cubicBezTo>
                <a:cubicBezTo>
                  <a:pt x="60" y="1411"/>
                  <a:pt x="61" y="1409"/>
                  <a:pt x="62" y="1409"/>
                </a:cubicBezTo>
                <a:cubicBezTo>
                  <a:pt x="64" y="1409"/>
                  <a:pt x="64" y="1408"/>
                  <a:pt x="62" y="1407"/>
                </a:cubicBezTo>
                <a:cubicBezTo>
                  <a:pt x="61" y="1406"/>
                  <a:pt x="61" y="1405"/>
                  <a:pt x="62" y="1404"/>
                </a:cubicBezTo>
                <a:cubicBezTo>
                  <a:pt x="63" y="1404"/>
                  <a:pt x="63" y="1403"/>
                  <a:pt x="62" y="1403"/>
                </a:cubicBezTo>
                <a:cubicBezTo>
                  <a:pt x="62" y="1402"/>
                  <a:pt x="62" y="1402"/>
                  <a:pt x="63" y="1401"/>
                </a:cubicBezTo>
                <a:cubicBezTo>
                  <a:pt x="63" y="1400"/>
                  <a:pt x="64" y="1400"/>
                  <a:pt x="65" y="1399"/>
                </a:cubicBezTo>
                <a:cubicBezTo>
                  <a:pt x="66" y="1398"/>
                  <a:pt x="66" y="1397"/>
                  <a:pt x="65" y="1397"/>
                </a:cubicBezTo>
                <a:cubicBezTo>
                  <a:pt x="65" y="1396"/>
                  <a:pt x="65" y="1395"/>
                  <a:pt x="65" y="1395"/>
                </a:cubicBezTo>
                <a:cubicBezTo>
                  <a:pt x="66" y="1392"/>
                  <a:pt x="67" y="1390"/>
                  <a:pt x="67" y="1387"/>
                </a:cubicBezTo>
                <a:cubicBezTo>
                  <a:pt x="67" y="1387"/>
                  <a:pt x="66" y="1386"/>
                  <a:pt x="66" y="1386"/>
                </a:cubicBezTo>
                <a:cubicBezTo>
                  <a:pt x="66" y="1386"/>
                  <a:pt x="65" y="1386"/>
                  <a:pt x="65" y="1387"/>
                </a:cubicBezTo>
                <a:cubicBezTo>
                  <a:pt x="65" y="1387"/>
                  <a:pt x="65" y="1388"/>
                  <a:pt x="64" y="1388"/>
                </a:cubicBezTo>
                <a:cubicBezTo>
                  <a:pt x="64" y="1389"/>
                  <a:pt x="63" y="1389"/>
                  <a:pt x="63" y="1389"/>
                </a:cubicBezTo>
                <a:cubicBezTo>
                  <a:pt x="62" y="1388"/>
                  <a:pt x="63" y="1388"/>
                  <a:pt x="63" y="1388"/>
                </a:cubicBezTo>
                <a:cubicBezTo>
                  <a:pt x="62" y="1386"/>
                  <a:pt x="65" y="1386"/>
                  <a:pt x="63" y="1385"/>
                </a:cubicBezTo>
                <a:cubicBezTo>
                  <a:pt x="63" y="1384"/>
                  <a:pt x="63" y="1383"/>
                  <a:pt x="63" y="1382"/>
                </a:cubicBezTo>
                <a:cubicBezTo>
                  <a:pt x="66" y="1382"/>
                  <a:pt x="65" y="1379"/>
                  <a:pt x="66" y="1377"/>
                </a:cubicBezTo>
                <a:cubicBezTo>
                  <a:pt x="66" y="1376"/>
                  <a:pt x="67" y="1375"/>
                  <a:pt x="68" y="1375"/>
                </a:cubicBezTo>
                <a:cubicBezTo>
                  <a:pt x="69" y="1375"/>
                  <a:pt x="69" y="1376"/>
                  <a:pt x="70" y="1375"/>
                </a:cubicBezTo>
                <a:cubicBezTo>
                  <a:pt x="70" y="1375"/>
                  <a:pt x="71" y="1374"/>
                  <a:pt x="71" y="1374"/>
                </a:cubicBezTo>
                <a:cubicBezTo>
                  <a:pt x="71" y="1373"/>
                  <a:pt x="70" y="1373"/>
                  <a:pt x="70" y="1373"/>
                </a:cubicBezTo>
                <a:cubicBezTo>
                  <a:pt x="69" y="1372"/>
                  <a:pt x="67" y="1373"/>
                  <a:pt x="66" y="1372"/>
                </a:cubicBezTo>
                <a:cubicBezTo>
                  <a:pt x="66" y="1371"/>
                  <a:pt x="64" y="1370"/>
                  <a:pt x="66" y="1369"/>
                </a:cubicBezTo>
                <a:cubicBezTo>
                  <a:pt x="67" y="1368"/>
                  <a:pt x="67" y="1367"/>
                  <a:pt x="67" y="1366"/>
                </a:cubicBezTo>
                <a:cubicBezTo>
                  <a:pt x="65" y="1365"/>
                  <a:pt x="66" y="1364"/>
                  <a:pt x="66" y="1362"/>
                </a:cubicBezTo>
                <a:cubicBezTo>
                  <a:pt x="66" y="1361"/>
                  <a:pt x="64" y="1361"/>
                  <a:pt x="66" y="1359"/>
                </a:cubicBezTo>
                <a:cubicBezTo>
                  <a:pt x="65" y="1359"/>
                  <a:pt x="65" y="1359"/>
                  <a:pt x="65" y="1359"/>
                </a:cubicBezTo>
                <a:cubicBezTo>
                  <a:pt x="66" y="1354"/>
                  <a:pt x="66" y="1352"/>
                  <a:pt x="65" y="1348"/>
                </a:cubicBezTo>
                <a:cubicBezTo>
                  <a:pt x="65" y="1348"/>
                  <a:pt x="65" y="1348"/>
                  <a:pt x="64" y="1348"/>
                </a:cubicBezTo>
                <a:cubicBezTo>
                  <a:pt x="64" y="1348"/>
                  <a:pt x="64" y="1348"/>
                  <a:pt x="64" y="1349"/>
                </a:cubicBezTo>
                <a:cubicBezTo>
                  <a:pt x="64" y="1349"/>
                  <a:pt x="64" y="1350"/>
                  <a:pt x="63" y="1350"/>
                </a:cubicBezTo>
                <a:cubicBezTo>
                  <a:pt x="62" y="1349"/>
                  <a:pt x="63" y="1347"/>
                  <a:pt x="65" y="1346"/>
                </a:cubicBezTo>
                <a:cubicBezTo>
                  <a:pt x="66" y="1345"/>
                  <a:pt x="66" y="1345"/>
                  <a:pt x="65" y="1345"/>
                </a:cubicBezTo>
                <a:cubicBezTo>
                  <a:pt x="65" y="1344"/>
                  <a:pt x="64" y="1344"/>
                  <a:pt x="64" y="1344"/>
                </a:cubicBezTo>
                <a:cubicBezTo>
                  <a:pt x="63" y="1345"/>
                  <a:pt x="63" y="1345"/>
                  <a:pt x="62" y="1344"/>
                </a:cubicBezTo>
                <a:cubicBezTo>
                  <a:pt x="64" y="1343"/>
                  <a:pt x="62" y="1341"/>
                  <a:pt x="63" y="1339"/>
                </a:cubicBezTo>
                <a:cubicBezTo>
                  <a:pt x="64" y="1338"/>
                  <a:pt x="64" y="1338"/>
                  <a:pt x="62" y="1338"/>
                </a:cubicBezTo>
                <a:cubicBezTo>
                  <a:pt x="61" y="1338"/>
                  <a:pt x="60" y="1337"/>
                  <a:pt x="60" y="1337"/>
                </a:cubicBezTo>
                <a:cubicBezTo>
                  <a:pt x="57" y="1336"/>
                  <a:pt x="57" y="1336"/>
                  <a:pt x="58" y="1333"/>
                </a:cubicBezTo>
                <a:cubicBezTo>
                  <a:pt x="59" y="1333"/>
                  <a:pt x="59" y="1333"/>
                  <a:pt x="60" y="1333"/>
                </a:cubicBezTo>
                <a:cubicBezTo>
                  <a:pt x="60" y="1334"/>
                  <a:pt x="60" y="1334"/>
                  <a:pt x="61" y="1335"/>
                </a:cubicBezTo>
                <a:cubicBezTo>
                  <a:pt x="61" y="1334"/>
                  <a:pt x="61" y="1334"/>
                  <a:pt x="62" y="1333"/>
                </a:cubicBezTo>
                <a:cubicBezTo>
                  <a:pt x="62" y="1332"/>
                  <a:pt x="63" y="1332"/>
                  <a:pt x="63" y="1333"/>
                </a:cubicBezTo>
                <a:cubicBezTo>
                  <a:pt x="64" y="1332"/>
                  <a:pt x="65" y="1332"/>
                  <a:pt x="65" y="1331"/>
                </a:cubicBezTo>
                <a:cubicBezTo>
                  <a:pt x="65" y="1329"/>
                  <a:pt x="65" y="1326"/>
                  <a:pt x="65" y="1324"/>
                </a:cubicBezTo>
                <a:cubicBezTo>
                  <a:pt x="65" y="1323"/>
                  <a:pt x="65" y="1322"/>
                  <a:pt x="66" y="1320"/>
                </a:cubicBezTo>
                <a:cubicBezTo>
                  <a:pt x="66" y="1320"/>
                  <a:pt x="65" y="1318"/>
                  <a:pt x="65" y="1317"/>
                </a:cubicBezTo>
                <a:cubicBezTo>
                  <a:pt x="65" y="1316"/>
                  <a:pt x="63" y="1316"/>
                  <a:pt x="63" y="1315"/>
                </a:cubicBezTo>
                <a:cubicBezTo>
                  <a:pt x="63" y="1314"/>
                  <a:pt x="64" y="1313"/>
                  <a:pt x="64" y="1312"/>
                </a:cubicBezTo>
                <a:cubicBezTo>
                  <a:pt x="64" y="1309"/>
                  <a:pt x="65" y="1306"/>
                  <a:pt x="63" y="1304"/>
                </a:cubicBezTo>
                <a:cubicBezTo>
                  <a:pt x="64" y="1302"/>
                  <a:pt x="64" y="1302"/>
                  <a:pt x="64" y="1302"/>
                </a:cubicBezTo>
                <a:cubicBezTo>
                  <a:pt x="65" y="1301"/>
                  <a:pt x="65" y="1301"/>
                  <a:pt x="65" y="1300"/>
                </a:cubicBezTo>
                <a:cubicBezTo>
                  <a:pt x="64" y="1299"/>
                  <a:pt x="65" y="1298"/>
                  <a:pt x="65" y="1296"/>
                </a:cubicBezTo>
                <a:cubicBezTo>
                  <a:pt x="65" y="1295"/>
                  <a:pt x="65" y="1293"/>
                  <a:pt x="66" y="1292"/>
                </a:cubicBezTo>
                <a:cubicBezTo>
                  <a:pt x="66" y="1291"/>
                  <a:pt x="65" y="1291"/>
                  <a:pt x="65" y="1291"/>
                </a:cubicBezTo>
                <a:cubicBezTo>
                  <a:pt x="64" y="1291"/>
                  <a:pt x="64" y="1290"/>
                  <a:pt x="64" y="1290"/>
                </a:cubicBezTo>
                <a:cubicBezTo>
                  <a:pt x="65" y="1290"/>
                  <a:pt x="65" y="1289"/>
                  <a:pt x="65" y="1289"/>
                </a:cubicBezTo>
                <a:cubicBezTo>
                  <a:pt x="66" y="1289"/>
                  <a:pt x="66" y="1290"/>
                  <a:pt x="66" y="1290"/>
                </a:cubicBezTo>
                <a:cubicBezTo>
                  <a:pt x="67" y="1291"/>
                  <a:pt x="68" y="1292"/>
                  <a:pt x="69" y="1291"/>
                </a:cubicBezTo>
                <a:cubicBezTo>
                  <a:pt x="69" y="1290"/>
                  <a:pt x="68" y="1289"/>
                  <a:pt x="67" y="1288"/>
                </a:cubicBezTo>
                <a:cubicBezTo>
                  <a:pt x="67" y="1288"/>
                  <a:pt x="66" y="1287"/>
                  <a:pt x="66" y="1287"/>
                </a:cubicBezTo>
                <a:cubicBezTo>
                  <a:pt x="63" y="1288"/>
                  <a:pt x="64" y="1285"/>
                  <a:pt x="63" y="1284"/>
                </a:cubicBezTo>
                <a:cubicBezTo>
                  <a:pt x="62" y="1283"/>
                  <a:pt x="65" y="1280"/>
                  <a:pt x="67" y="1281"/>
                </a:cubicBezTo>
                <a:cubicBezTo>
                  <a:pt x="69" y="1282"/>
                  <a:pt x="67" y="1280"/>
                  <a:pt x="68" y="1280"/>
                </a:cubicBezTo>
                <a:cubicBezTo>
                  <a:pt x="69" y="1279"/>
                  <a:pt x="69" y="1279"/>
                  <a:pt x="68" y="1278"/>
                </a:cubicBezTo>
                <a:cubicBezTo>
                  <a:pt x="68" y="1278"/>
                  <a:pt x="68" y="1278"/>
                  <a:pt x="67" y="1278"/>
                </a:cubicBezTo>
                <a:cubicBezTo>
                  <a:pt x="64" y="1277"/>
                  <a:pt x="64" y="1276"/>
                  <a:pt x="64" y="1273"/>
                </a:cubicBezTo>
                <a:cubicBezTo>
                  <a:pt x="64" y="1273"/>
                  <a:pt x="63" y="1273"/>
                  <a:pt x="63" y="1273"/>
                </a:cubicBezTo>
                <a:cubicBezTo>
                  <a:pt x="63" y="1271"/>
                  <a:pt x="63" y="1269"/>
                  <a:pt x="64" y="1268"/>
                </a:cubicBezTo>
                <a:cubicBezTo>
                  <a:pt x="66" y="1267"/>
                  <a:pt x="64" y="1265"/>
                  <a:pt x="64" y="1264"/>
                </a:cubicBezTo>
                <a:cubicBezTo>
                  <a:pt x="64" y="1264"/>
                  <a:pt x="64" y="1263"/>
                  <a:pt x="63" y="1263"/>
                </a:cubicBezTo>
                <a:cubicBezTo>
                  <a:pt x="63" y="1263"/>
                  <a:pt x="63" y="1264"/>
                  <a:pt x="63" y="1264"/>
                </a:cubicBezTo>
                <a:cubicBezTo>
                  <a:pt x="63" y="1265"/>
                  <a:pt x="63" y="1266"/>
                  <a:pt x="63" y="1268"/>
                </a:cubicBezTo>
                <a:cubicBezTo>
                  <a:pt x="63" y="1268"/>
                  <a:pt x="62" y="1268"/>
                  <a:pt x="62" y="1268"/>
                </a:cubicBezTo>
                <a:cubicBezTo>
                  <a:pt x="62" y="1268"/>
                  <a:pt x="61" y="1267"/>
                  <a:pt x="61" y="1267"/>
                </a:cubicBezTo>
                <a:cubicBezTo>
                  <a:pt x="62" y="1266"/>
                  <a:pt x="63" y="1265"/>
                  <a:pt x="61" y="1265"/>
                </a:cubicBezTo>
                <a:cubicBezTo>
                  <a:pt x="61" y="1265"/>
                  <a:pt x="60" y="1264"/>
                  <a:pt x="60" y="1264"/>
                </a:cubicBezTo>
                <a:cubicBezTo>
                  <a:pt x="62" y="1263"/>
                  <a:pt x="62" y="1262"/>
                  <a:pt x="62" y="1260"/>
                </a:cubicBezTo>
                <a:cubicBezTo>
                  <a:pt x="62" y="1260"/>
                  <a:pt x="63" y="1259"/>
                  <a:pt x="63" y="1259"/>
                </a:cubicBezTo>
                <a:cubicBezTo>
                  <a:pt x="64" y="1257"/>
                  <a:pt x="64" y="1256"/>
                  <a:pt x="63" y="1254"/>
                </a:cubicBezTo>
                <a:cubicBezTo>
                  <a:pt x="62" y="1253"/>
                  <a:pt x="62" y="1252"/>
                  <a:pt x="63" y="1251"/>
                </a:cubicBezTo>
                <a:cubicBezTo>
                  <a:pt x="64" y="1250"/>
                  <a:pt x="64" y="1249"/>
                  <a:pt x="64" y="1248"/>
                </a:cubicBezTo>
                <a:cubicBezTo>
                  <a:pt x="64" y="1246"/>
                  <a:pt x="64" y="1245"/>
                  <a:pt x="64" y="1244"/>
                </a:cubicBezTo>
                <a:cubicBezTo>
                  <a:pt x="64" y="1243"/>
                  <a:pt x="63" y="1241"/>
                  <a:pt x="61" y="1242"/>
                </a:cubicBezTo>
                <a:cubicBezTo>
                  <a:pt x="60" y="1243"/>
                  <a:pt x="60" y="1242"/>
                  <a:pt x="59" y="1241"/>
                </a:cubicBezTo>
                <a:cubicBezTo>
                  <a:pt x="61" y="1239"/>
                  <a:pt x="60" y="1237"/>
                  <a:pt x="60" y="1234"/>
                </a:cubicBezTo>
                <a:cubicBezTo>
                  <a:pt x="60" y="1232"/>
                  <a:pt x="60" y="1230"/>
                  <a:pt x="62" y="1229"/>
                </a:cubicBezTo>
                <a:cubicBezTo>
                  <a:pt x="63" y="1229"/>
                  <a:pt x="64" y="1228"/>
                  <a:pt x="64" y="1227"/>
                </a:cubicBezTo>
                <a:cubicBezTo>
                  <a:pt x="64" y="1226"/>
                  <a:pt x="64" y="1226"/>
                  <a:pt x="64" y="1225"/>
                </a:cubicBezTo>
                <a:cubicBezTo>
                  <a:pt x="63" y="1225"/>
                  <a:pt x="63" y="1226"/>
                  <a:pt x="62" y="1226"/>
                </a:cubicBezTo>
                <a:cubicBezTo>
                  <a:pt x="62" y="1226"/>
                  <a:pt x="62" y="1226"/>
                  <a:pt x="62" y="1227"/>
                </a:cubicBezTo>
                <a:cubicBezTo>
                  <a:pt x="61" y="1226"/>
                  <a:pt x="61" y="1226"/>
                  <a:pt x="61" y="1226"/>
                </a:cubicBezTo>
                <a:cubicBezTo>
                  <a:pt x="61" y="1224"/>
                  <a:pt x="60" y="1221"/>
                  <a:pt x="62" y="1220"/>
                </a:cubicBezTo>
                <a:cubicBezTo>
                  <a:pt x="63" y="1219"/>
                  <a:pt x="63" y="1219"/>
                  <a:pt x="62" y="1218"/>
                </a:cubicBezTo>
                <a:cubicBezTo>
                  <a:pt x="62" y="1217"/>
                  <a:pt x="62" y="1216"/>
                  <a:pt x="62" y="1215"/>
                </a:cubicBezTo>
                <a:cubicBezTo>
                  <a:pt x="65" y="1213"/>
                  <a:pt x="64" y="1210"/>
                  <a:pt x="63" y="1207"/>
                </a:cubicBezTo>
                <a:cubicBezTo>
                  <a:pt x="63" y="1206"/>
                  <a:pt x="63" y="1206"/>
                  <a:pt x="63" y="1205"/>
                </a:cubicBezTo>
                <a:cubicBezTo>
                  <a:pt x="63" y="1205"/>
                  <a:pt x="64" y="1205"/>
                  <a:pt x="64" y="1205"/>
                </a:cubicBezTo>
                <a:cubicBezTo>
                  <a:pt x="64" y="1205"/>
                  <a:pt x="65" y="1205"/>
                  <a:pt x="65" y="1205"/>
                </a:cubicBezTo>
                <a:cubicBezTo>
                  <a:pt x="65" y="1206"/>
                  <a:pt x="65" y="1206"/>
                  <a:pt x="65" y="1207"/>
                </a:cubicBezTo>
                <a:cubicBezTo>
                  <a:pt x="65" y="1207"/>
                  <a:pt x="65" y="1207"/>
                  <a:pt x="65" y="1207"/>
                </a:cubicBezTo>
                <a:cubicBezTo>
                  <a:pt x="65" y="1207"/>
                  <a:pt x="66" y="1207"/>
                  <a:pt x="66" y="1207"/>
                </a:cubicBezTo>
                <a:cubicBezTo>
                  <a:pt x="66" y="1206"/>
                  <a:pt x="66" y="1204"/>
                  <a:pt x="66" y="1203"/>
                </a:cubicBezTo>
                <a:cubicBezTo>
                  <a:pt x="66" y="1203"/>
                  <a:pt x="66" y="1201"/>
                  <a:pt x="65" y="1202"/>
                </a:cubicBezTo>
                <a:cubicBezTo>
                  <a:pt x="63" y="1203"/>
                  <a:pt x="63" y="1203"/>
                  <a:pt x="63" y="1201"/>
                </a:cubicBezTo>
                <a:cubicBezTo>
                  <a:pt x="63" y="1200"/>
                  <a:pt x="63" y="1199"/>
                  <a:pt x="63" y="1199"/>
                </a:cubicBezTo>
                <a:cubicBezTo>
                  <a:pt x="65" y="1198"/>
                  <a:pt x="65" y="1196"/>
                  <a:pt x="65" y="1194"/>
                </a:cubicBezTo>
                <a:cubicBezTo>
                  <a:pt x="65" y="1192"/>
                  <a:pt x="63" y="1190"/>
                  <a:pt x="64" y="1189"/>
                </a:cubicBezTo>
                <a:cubicBezTo>
                  <a:pt x="65" y="1187"/>
                  <a:pt x="65" y="1185"/>
                  <a:pt x="65" y="1183"/>
                </a:cubicBezTo>
                <a:cubicBezTo>
                  <a:pt x="65" y="1183"/>
                  <a:pt x="65" y="1182"/>
                  <a:pt x="65" y="1181"/>
                </a:cubicBezTo>
                <a:cubicBezTo>
                  <a:pt x="64" y="1180"/>
                  <a:pt x="64" y="1179"/>
                  <a:pt x="63" y="1179"/>
                </a:cubicBezTo>
                <a:cubicBezTo>
                  <a:pt x="63" y="1180"/>
                  <a:pt x="62" y="1181"/>
                  <a:pt x="63" y="1181"/>
                </a:cubicBezTo>
                <a:cubicBezTo>
                  <a:pt x="63" y="1183"/>
                  <a:pt x="63" y="1183"/>
                  <a:pt x="62" y="1184"/>
                </a:cubicBezTo>
                <a:cubicBezTo>
                  <a:pt x="62" y="1184"/>
                  <a:pt x="64" y="1185"/>
                  <a:pt x="63" y="1186"/>
                </a:cubicBezTo>
                <a:cubicBezTo>
                  <a:pt x="62" y="1187"/>
                  <a:pt x="61" y="1185"/>
                  <a:pt x="61" y="1183"/>
                </a:cubicBezTo>
                <a:cubicBezTo>
                  <a:pt x="61" y="1182"/>
                  <a:pt x="61" y="1181"/>
                  <a:pt x="61" y="1179"/>
                </a:cubicBezTo>
                <a:cubicBezTo>
                  <a:pt x="61" y="1179"/>
                  <a:pt x="61" y="1178"/>
                  <a:pt x="62" y="1177"/>
                </a:cubicBezTo>
                <a:cubicBezTo>
                  <a:pt x="63" y="1176"/>
                  <a:pt x="63" y="1176"/>
                  <a:pt x="62" y="1175"/>
                </a:cubicBezTo>
                <a:cubicBezTo>
                  <a:pt x="61" y="1175"/>
                  <a:pt x="61" y="1174"/>
                  <a:pt x="61" y="1173"/>
                </a:cubicBezTo>
                <a:cubicBezTo>
                  <a:pt x="62" y="1172"/>
                  <a:pt x="62" y="1171"/>
                  <a:pt x="63" y="1173"/>
                </a:cubicBezTo>
                <a:cubicBezTo>
                  <a:pt x="64" y="1173"/>
                  <a:pt x="65" y="1172"/>
                  <a:pt x="65" y="1172"/>
                </a:cubicBezTo>
                <a:cubicBezTo>
                  <a:pt x="65" y="1170"/>
                  <a:pt x="66" y="1168"/>
                  <a:pt x="63" y="1166"/>
                </a:cubicBezTo>
                <a:cubicBezTo>
                  <a:pt x="63" y="1166"/>
                  <a:pt x="64" y="1164"/>
                  <a:pt x="62" y="1164"/>
                </a:cubicBezTo>
                <a:cubicBezTo>
                  <a:pt x="62" y="1164"/>
                  <a:pt x="62" y="1163"/>
                  <a:pt x="62" y="1163"/>
                </a:cubicBezTo>
                <a:cubicBezTo>
                  <a:pt x="62" y="1163"/>
                  <a:pt x="63" y="1162"/>
                  <a:pt x="63" y="1162"/>
                </a:cubicBezTo>
                <a:cubicBezTo>
                  <a:pt x="64" y="1162"/>
                  <a:pt x="64" y="1163"/>
                  <a:pt x="64" y="1163"/>
                </a:cubicBezTo>
                <a:cubicBezTo>
                  <a:pt x="67" y="1164"/>
                  <a:pt x="67" y="1164"/>
                  <a:pt x="67" y="1162"/>
                </a:cubicBezTo>
                <a:cubicBezTo>
                  <a:pt x="67" y="1161"/>
                  <a:pt x="67" y="1160"/>
                  <a:pt x="68" y="1160"/>
                </a:cubicBezTo>
                <a:cubicBezTo>
                  <a:pt x="69" y="1160"/>
                  <a:pt x="69" y="1159"/>
                  <a:pt x="68" y="1158"/>
                </a:cubicBezTo>
                <a:cubicBezTo>
                  <a:pt x="68" y="1158"/>
                  <a:pt x="68" y="1157"/>
                  <a:pt x="68" y="1157"/>
                </a:cubicBezTo>
                <a:cubicBezTo>
                  <a:pt x="68" y="1157"/>
                  <a:pt x="69" y="1157"/>
                  <a:pt x="69" y="1157"/>
                </a:cubicBezTo>
                <a:cubicBezTo>
                  <a:pt x="70" y="1157"/>
                  <a:pt x="71" y="1157"/>
                  <a:pt x="71" y="1157"/>
                </a:cubicBezTo>
                <a:cubicBezTo>
                  <a:pt x="71" y="1156"/>
                  <a:pt x="71" y="1155"/>
                  <a:pt x="72" y="1156"/>
                </a:cubicBezTo>
                <a:cubicBezTo>
                  <a:pt x="72" y="1156"/>
                  <a:pt x="73" y="1157"/>
                  <a:pt x="73" y="1157"/>
                </a:cubicBezTo>
                <a:cubicBezTo>
                  <a:pt x="72" y="1158"/>
                  <a:pt x="73" y="1160"/>
                  <a:pt x="72" y="1161"/>
                </a:cubicBezTo>
                <a:cubicBezTo>
                  <a:pt x="71" y="1162"/>
                  <a:pt x="72" y="1163"/>
                  <a:pt x="74" y="1163"/>
                </a:cubicBezTo>
                <a:cubicBezTo>
                  <a:pt x="75" y="1163"/>
                  <a:pt x="75" y="1163"/>
                  <a:pt x="76" y="1162"/>
                </a:cubicBezTo>
                <a:cubicBezTo>
                  <a:pt x="76" y="1160"/>
                  <a:pt x="76" y="1159"/>
                  <a:pt x="77" y="1158"/>
                </a:cubicBezTo>
                <a:cubicBezTo>
                  <a:pt x="77" y="1157"/>
                  <a:pt x="77" y="1157"/>
                  <a:pt x="77" y="1156"/>
                </a:cubicBezTo>
                <a:cubicBezTo>
                  <a:pt x="77" y="1155"/>
                  <a:pt x="76" y="1154"/>
                  <a:pt x="76" y="1154"/>
                </a:cubicBezTo>
                <a:cubicBezTo>
                  <a:pt x="76" y="1153"/>
                  <a:pt x="77" y="1152"/>
                  <a:pt x="77" y="1151"/>
                </a:cubicBezTo>
                <a:cubicBezTo>
                  <a:pt x="77" y="1150"/>
                  <a:pt x="77" y="1150"/>
                  <a:pt x="76" y="1150"/>
                </a:cubicBezTo>
                <a:cubicBezTo>
                  <a:pt x="75" y="1151"/>
                  <a:pt x="73" y="1151"/>
                  <a:pt x="73" y="1153"/>
                </a:cubicBezTo>
                <a:cubicBezTo>
                  <a:pt x="74" y="1153"/>
                  <a:pt x="73" y="1153"/>
                  <a:pt x="73" y="1154"/>
                </a:cubicBezTo>
                <a:cubicBezTo>
                  <a:pt x="73" y="1153"/>
                  <a:pt x="73" y="1153"/>
                  <a:pt x="73" y="1153"/>
                </a:cubicBezTo>
                <a:cubicBezTo>
                  <a:pt x="72" y="1152"/>
                  <a:pt x="73" y="1151"/>
                  <a:pt x="72" y="1151"/>
                </a:cubicBezTo>
                <a:cubicBezTo>
                  <a:pt x="71" y="1151"/>
                  <a:pt x="70" y="1151"/>
                  <a:pt x="69" y="1152"/>
                </a:cubicBezTo>
                <a:cubicBezTo>
                  <a:pt x="69" y="1153"/>
                  <a:pt x="68" y="1154"/>
                  <a:pt x="67" y="1154"/>
                </a:cubicBezTo>
                <a:cubicBezTo>
                  <a:pt x="67" y="1154"/>
                  <a:pt x="67" y="1156"/>
                  <a:pt x="67" y="1157"/>
                </a:cubicBezTo>
                <a:cubicBezTo>
                  <a:pt x="67" y="1158"/>
                  <a:pt x="67" y="1159"/>
                  <a:pt x="66" y="1159"/>
                </a:cubicBezTo>
                <a:cubicBezTo>
                  <a:pt x="64" y="1159"/>
                  <a:pt x="65" y="1158"/>
                  <a:pt x="65" y="1157"/>
                </a:cubicBezTo>
                <a:cubicBezTo>
                  <a:pt x="64" y="1156"/>
                  <a:pt x="64" y="1156"/>
                  <a:pt x="65" y="1155"/>
                </a:cubicBezTo>
                <a:cubicBezTo>
                  <a:pt x="65" y="1154"/>
                  <a:pt x="64" y="1153"/>
                  <a:pt x="63" y="1153"/>
                </a:cubicBezTo>
                <a:cubicBezTo>
                  <a:pt x="60" y="1153"/>
                  <a:pt x="62" y="1152"/>
                  <a:pt x="62" y="1151"/>
                </a:cubicBezTo>
                <a:cubicBezTo>
                  <a:pt x="62" y="1149"/>
                  <a:pt x="65" y="1148"/>
                  <a:pt x="65" y="1146"/>
                </a:cubicBezTo>
                <a:cubicBezTo>
                  <a:pt x="65" y="1146"/>
                  <a:pt x="66" y="1145"/>
                  <a:pt x="65" y="1145"/>
                </a:cubicBezTo>
                <a:cubicBezTo>
                  <a:pt x="64" y="1143"/>
                  <a:pt x="65" y="1139"/>
                  <a:pt x="66" y="1138"/>
                </a:cubicBezTo>
                <a:cubicBezTo>
                  <a:pt x="67" y="1138"/>
                  <a:pt x="68" y="1139"/>
                  <a:pt x="68" y="1140"/>
                </a:cubicBezTo>
                <a:cubicBezTo>
                  <a:pt x="68" y="1140"/>
                  <a:pt x="68" y="1141"/>
                  <a:pt x="68" y="1141"/>
                </a:cubicBezTo>
                <a:cubicBezTo>
                  <a:pt x="69" y="1141"/>
                  <a:pt x="69" y="1140"/>
                  <a:pt x="70" y="1140"/>
                </a:cubicBezTo>
                <a:cubicBezTo>
                  <a:pt x="70" y="1139"/>
                  <a:pt x="70" y="1139"/>
                  <a:pt x="70" y="1138"/>
                </a:cubicBezTo>
                <a:cubicBezTo>
                  <a:pt x="70" y="1138"/>
                  <a:pt x="70" y="1138"/>
                  <a:pt x="70" y="1138"/>
                </a:cubicBezTo>
                <a:cubicBezTo>
                  <a:pt x="71" y="1139"/>
                  <a:pt x="72" y="1138"/>
                  <a:pt x="72" y="1137"/>
                </a:cubicBezTo>
                <a:cubicBezTo>
                  <a:pt x="72" y="1137"/>
                  <a:pt x="72" y="1137"/>
                  <a:pt x="72" y="1136"/>
                </a:cubicBezTo>
                <a:cubicBezTo>
                  <a:pt x="71" y="1135"/>
                  <a:pt x="70" y="1134"/>
                  <a:pt x="69" y="1135"/>
                </a:cubicBezTo>
                <a:cubicBezTo>
                  <a:pt x="68" y="1135"/>
                  <a:pt x="68" y="1135"/>
                  <a:pt x="67" y="1136"/>
                </a:cubicBezTo>
                <a:cubicBezTo>
                  <a:pt x="66" y="1137"/>
                  <a:pt x="66" y="1136"/>
                  <a:pt x="65" y="1136"/>
                </a:cubicBezTo>
                <a:cubicBezTo>
                  <a:pt x="63" y="1135"/>
                  <a:pt x="62" y="1135"/>
                  <a:pt x="61" y="1136"/>
                </a:cubicBezTo>
                <a:cubicBezTo>
                  <a:pt x="61" y="1136"/>
                  <a:pt x="60" y="1136"/>
                  <a:pt x="60" y="1136"/>
                </a:cubicBezTo>
                <a:cubicBezTo>
                  <a:pt x="60" y="1136"/>
                  <a:pt x="59" y="1136"/>
                  <a:pt x="59" y="1135"/>
                </a:cubicBezTo>
                <a:cubicBezTo>
                  <a:pt x="59" y="1134"/>
                  <a:pt x="59" y="1132"/>
                  <a:pt x="59" y="1130"/>
                </a:cubicBezTo>
                <a:cubicBezTo>
                  <a:pt x="59" y="1129"/>
                  <a:pt x="60" y="1129"/>
                  <a:pt x="60" y="1129"/>
                </a:cubicBezTo>
                <a:cubicBezTo>
                  <a:pt x="61" y="1128"/>
                  <a:pt x="62" y="1126"/>
                  <a:pt x="62" y="1125"/>
                </a:cubicBezTo>
                <a:cubicBezTo>
                  <a:pt x="61" y="1123"/>
                  <a:pt x="62" y="1122"/>
                  <a:pt x="62" y="1121"/>
                </a:cubicBezTo>
                <a:cubicBezTo>
                  <a:pt x="62" y="1121"/>
                  <a:pt x="63" y="1121"/>
                  <a:pt x="62" y="1120"/>
                </a:cubicBezTo>
                <a:cubicBezTo>
                  <a:pt x="62" y="1118"/>
                  <a:pt x="62" y="1116"/>
                  <a:pt x="63" y="1114"/>
                </a:cubicBezTo>
                <a:cubicBezTo>
                  <a:pt x="64" y="1113"/>
                  <a:pt x="64" y="1112"/>
                  <a:pt x="65" y="1110"/>
                </a:cubicBezTo>
                <a:cubicBezTo>
                  <a:pt x="65" y="1110"/>
                  <a:pt x="64" y="1110"/>
                  <a:pt x="64" y="1110"/>
                </a:cubicBezTo>
                <a:cubicBezTo>
                  <a:pt x="62" y="1110"/>
                  <a:pt x="61" y="1109"/>
                  <a:pt x="62" y="1108"/>
                </a:cubicBezTo>
                <a:cubicBezTo>
                  <a:pt x="63" y="1107"/>
                  <a:pt x="62" y="1106"/>
                  <a:pt x="64" y="1106"/>
                </a:cubicBezTo>
                <a:cubicBezTo>
                  <a:pt x="65" y="1105"/>
                  <a:pt x="65" y="1103"/>
                  <a:pt x="64" y="1103"/>
                </a:cubicBezTo>
                <a:cubicBezTo>
                  <a:pt x="62" y="1102"/>
                  <a:pt x="63" y="1102"/>
                  <a:pt x="64" y="1100"/>
                </a:cubicBezTo>
                <a:cubicBezTo>
                  <a:pt x="64" y="1099"/>
                  <a:pt x="65" y="1097"/>
                  <a:pt x="65" y="1095"/>
                </a:cubicBezTo>
                <a:cubicBezTo>
                  <a:pt x="66" y="1093"/>
                  <a:pt x="67" y="1091"/>
                  <a:pt x="64" y="1090"/>
                </a:cubicBezTo>
                <a:cubicBezTo>
                  <a:pt x="64" y="1090"/>
                  <a:pt x="65" y="1089"/>
                  <a:pt x="65" y="1089"/>
                </a:cubicBezTo>
                <a:cubicBezTo>
                  <a:pt x="66" y="1089"/>
                  <a:pt x="67" y="1089"/>
                  <a:pt x="68" y="1090"/>
                </a:cubicBezTo>
                <a:cubicBezTo>
                  <a:pt x="69" y="1091"/>
                  <a:pt x="70" y="1090"/>
                  <a:pt x="69" y="1089"/>
                </a:cubicBezTo>
                <a:cubicBezTo>
                  <a:pt x="69" y="1089"/>
                  <a:pt x="69" y="1088"/>
                  <a:pt x="70" y="1087"/>
                </a:cubicBezTo>
                <a:cubicBezTo>
                  <a:pt x="70" y="1086"/>
                  <a:pt x="71" y="1087"/>
                  <a:pt x="71" y="1087"/>
                </a:cubicBezTo>
                <a:cubicBezTo>
                  <a:pt x="71" y="1088"/>
                  <a:pt x="71" y="1088"/>
                  <a:pt x="71" y="1088"/>
                </a:cubicBezTo>
                <a:cubicBezTo>
                  <a:pt x="71" y="1088"/>
                  <a:pt x="72" y="1088"/>
                  <a:pt x="72" y="1088"/>
                </a:cubicBezTo>
                <a:cubicBezTo>
                  <a:pt x="72" y="1085"/>
                  <a:pt x="72" y="1083"/>
                  <a:pt x="72" y="1081"/>
                </a:cubicBezTo>
                <a:cubicBezTo>
                  <a:pt x="72" y="1080"/>
                  <a:pt x="71" y="1080"/>
                  <a:pt x="70" y="1080"/>
                </a:cubicBezTo>
                <a:cubicBezTo>
                  <a:pt x="70" y="1080"/>
                  <a:pt x="70" y="1079"/>
                  <a:pt x="70" y="1079"/>
                </a:cubicBezTo>
                <a:cubicBezTo>
                  <a:pt x="69" y="1077"/>
                  <a:pt x="69" y="1077"/>
                  <a:pt x="68" y="1077"/>
                </a:cubicBezTo>
                <a:cubicBezTo>
                  <a:pt x="67" y="1076"/>
                  <a:pt x="69" y="1074"/>
                  <a:pt x="67" y="1074"/>
                </a:cubicBezTo>
                <a:cubicBezTo>
                  <a:pt x="66" y="1074"/>
                  <a:pt x="66" y="1073"/>
                  <a:pt x="66" y="1072"/>
                </a:cubicBezTo>
                <a:cubicBezTo>
                  <a:pt x="66" y="1070"/>
                  <a:pt x="66" y="1068"/>
                  <a:pt x="66" y="1066"/>
                </a:cubicBezTo>
                <a:cubicBezTo>
                  <a:pt x="66" y="1065"/>
                  <a:pt x="66" y="1065"/>
                  <a:pt x="67" y="1064"/>
                </a:cubicBezTo>
                <a:cubicBezTo>
                  <a:pt x="68" y="1064"/>
                  <a:pt x="68" y="1062"/>
                  <a:pt x="68" y="1061"/>
                </a:cubicBezTo>
                <a:cubicBezTo>
                  <a:pt x="67" y="1060"/>
                  <a:pt x="67" y="1061"/>
                  <a:pt x="67" y="1062"/>
                </a:cubicBezTo>
                <a:cubicBezTo>
                  <a:pt x="67" y="1062"/>
                  <a:pt x="66" y="1062"/>
                  <a:pt x="66" y="1062"/>
                </a:cubicBezTo>
                <a:cubicBezTo>
                  <a:pt x="65" y="1062"/>
                  <a:pt x="65" y="1062"/>
                  <a:pt x="65" y="1062"/>
                </a:cubicBezTo>
                <a:cubicBezTo>
                  <a:pt x="65" y="1061"/>
                  <a:pt x="64" y="1060"/>
                  <a:pt x="64" y="1059"/>
                </a:cubicBezTo>
                <a:cubicBezTo>
                  <a:pt x="64" y="1058"/>
                  <a:pt x="64" y="1057"/>
                  <a:pt x="65" y="1058"/>
                </a:cubicBezTo>
                <a:cubicBezTo>
                  <a:pt x="65" y="1058"/>
                  <a:pt x="66" y="1059"/>
                  <a:pt x="66" y="1058"/>
                </a:cubicBezTo>
                <a:cubicBezTo>
                  <a:pt x="67" y="1058"/>
                  <a:pt x="68" y="1057"/>
                  <a:pt x="69" y="1055"/>
                </a:cubicBezTo>
                <a:cubicBezTo>
                  <a:pt x="69" y="1054"/>
                  <a:pt x="69" y="1053"/>
                  <a:pt x="69" y="1052"/>
                </a:cubicBezTo>
                <a:cubicBezTo>
                  <a:pt x="69" y="1051"/>
                  <a:pt x="68" y="1051"/>
                  <a:pt x="68" y="1051"/>
                </a:cubicBezTo>
                <a:cubicBezTo>
                  <a:pt x="68" y="1051"/>
                  <a:pt x="68" y="1051"/>
                  <a:pt x="68" y="1052"/>
                </a:cubicBezTo>
                <a:cubicBezTo>
                  <a:pt x="68" y="1052"/>
                  <a:pt x="68" y="1053"/>
                  <a:pt x="68" y="1054"/>
                </a:cubicBezTo>
                <a:cubicBezTo>
                  <a:pt x="68" y="1054"/>
                  <a:pt x="67" y="1055"/>
                  <a:pt x="67" y="1056"/>
                </a:cubicBezTo>
                <a:cubicBezTo>
                  <a:pt x="67" y="1055"/>
                  <a:pt x="66" y="1054"/>
                  <a:pt x="66" y="1054"/>
                </a:cubicBezTo>
                <a:cubicBezTo>
                  <a:pt x="65" y="1053"/>
                  <a:pt x="64" y="1051"/>
                  <a:pt x="67" y="1051"/>
                </a:cubicBezTo>
                <a:cubicBezTo>
                  <a:pt x="67" y="1051"/>
                  <a:pt x="67" y="1050"/>
                  <a:pt x="67" y="1050"/>
                </a:cubicBezTo>
                <a:cubicBezTo>
                  <a:pt x="67" y="1048"/>
                  <a:pt x="67" y="1046"/>
                  <a:pt x="67" y="1044"/>
                </a:cubicBezTo>
                <a:cubicBezTo>
                  <a:pt x="67" y="1042"/>
                  <a:pt x="66" y="1040"/>
                  <a:pt x="67" y="1039"/>
                </a:cubicBezTo>
                <a:cubicBezTo>
                  <a:pt x="65" y="1038"/>
                  <a:pt x="67" y="1037"/>
                  <a:pt x="67" y="1036"/>
                </a:cubicBezTo>
                <a:cubicBezTo>
                  <a:pt x="67" y="1034"/>
                  <a:pt x="68" y="1034"/>
                  <a:pt x="69" y="1036"/>
                </a:cubicBezTo>
                <a:cubicBezTo>
                  <a:pt x="69" y="1037"/>
                  <a:pt x="70" y="1037"/>
                  <a:pt x="71" y="1036"/>
                </a:cubicBezTo>
                <a:cubicBezTo>
                  <a:pt x="71" y="1036"/>
                  <a:pt x="71" y="1035"/>
                  <a:pt x="71" y="1035"/>
                </a:cubicBezTo>
                <a:cubicBezTo>
                  <a:pt x="71" y="1034"/>
                  <a:pt x="71" y="1033"/>
                  <a:pt x="71" y="1032"/>
                </a:cubicBezTo>
                <a:cubicBezTo>
                  <a:pt x="71" y="1032"/>
                  <a:pt x="69" y="1032"/>
                  <a:pt x="69" y="1032"/>
                </a:cubicBezTo>
                <a:cubicBezTo>
                  <a:pt x="68" y="1033"/>
                  <a:pt x="67" y="1033"/>
                  <a:pt x="66" y="1032"/>
                </a:cubicBezTo>
                <a:cubicBezTo>
                  <a:pt x="66" y="1031"/>
                  <a:pt x="65" y="1031"/>
                  <a:pt x="64" y="1031"/>
                </a:cubicBezTo>
                <a:cubicBezTo>
                  <a:pt x="64" y="1030"/>
                  <a:pt x="64" y="1030"/>
                  <a:pt x="64" y="1029"/>
                </a:cubicBezTo>
                <a:cubicBezTo>
                  <a:pt x="66" y="1029"/>
                  <a:pt x="65" y="1027"/>
                  <a:pt x="66" y="1026"/>
                </a:cubicBezTo>
                <a:cubicBezTo>
                  <a:pt x="67" y="1025"/>
                  <a:pt x="67" y="1024"/>
                  <a:pt x="67" y="1023"/>
                </a:cubicBezTo>
                <a:cubicBezTo>
                  <a:pt x="67" y="1022"/>
                  <a:pt x="67" y="1022"/>
                  <a:pt x="68" y="1022"/>
                </a:cubicBezTo>
                <a:cubicBezTo>
                  <a:pt x="68" y="1022"/>
                  <a:pt x="68" y="1021"/>
                  <a:pt x="68" y="1021"/>
                </a:cubicBezTo>
                <a:cubicBezTo>
                  <a:pt x="68" y="1022"/>
                  <a:pt x="69" y="1022"/>
                  <a:pt x="69" y="1022"/>
                </a:cubicBezTo>
                <a:cubicBezTo>
                  <a:pt x="69" y="1023"/>
                  <a:pt x="69" y="1023"/>
                  <a:pt x="69" y="1024"/>
                </a:cubicBezTo>
                <a:cubicBezTo>
                  <a:pt x="70" y="1023"/>
                  <a:pt x="70" y="1023"/>
                  <a:pt x="71" y="1022"/>
                </a:cubicBezTo>
                <a:cubicBezTo>
                  <a:pt x="71" y="1022"/>
                  <a:pt x="71" y="1021"/>
                  <a:pt x="71" y="1021"/>
                </a:cubicBezTo>
                <a:cubicBezTo>
                  <a:pt x="71" y="1021"/>
                  <a:pt x="71" y="1021"/>
                  <a:pt x="72" y="1021"/>
                </a:cubicBezTo>
                <a:cubicBezTo>
                  <a:pt x="74" y="1021"/>
                  <a:pt x="74" y="1021"/>
                  <a:pt x="74" y="1019"/>
                </a:cubicBezTo>
                <a:cubicBezTo>
                  <a:pt x="73" y="1018"/>
                  <a:pt x="74" y="1017"/>
                  <a:pt x="74" y="1016"/>
                </a:cubicBezTo>
                <a:cubicBezTo>
                  <a:pt x="74" y="1014"/>
                  <a:pt x="73" y="1014"/>
                  <a:pt x="72" y="1015"/>
                </a:cubicBezTo>
                <a:cubicBezTo>
                  <a:pt x="71" y="1016"/>
                  <a:pt x="71" y="1015"/>
                  <a:pt x="71" y="1014"/>
                </a:cubicBezTo>
                <a:cubicBezTo>
                  <a:pt x="70" y="1014"/>
                  <a:pt x="69" y="1013"/>
                  <a:pt x="69" y="1013"/>
                </a:cubicBezTo>
                <a:cubicBezTo>
                  <a:pt x="69" y="1014"/>
                  <a:pt x="67" y="1014"/>
                  <a:pt x="68" y="1016"/>
                </a:cubicBezTo>
                <a:cubicBezTo>
                  <a:pt x="69" y="1016"/>
                  <a:pt x="69" y="1016"/>
                  <a:pt x="69" y="1017"/>
                </a:cubicBezTo>
                <a:cubicBezTo>
                  <a:pt x="69" y="1019"/>
                  <a:pt x="67" y="1020"/>
                  <a:pt x="65" y="1019"/>
                </a:cubicBezTo>
                <a:cubicBezTo>
                  <a:pt x="65" y="1019"/>
                  <a:pt x="65" y="1018"/>
                  <a:pt x="65" y="1018"/>
                </a:cubicBezTo>
                <a:cubicBezTo>
                  <a:pt x="65" y="1017"/>
                  <a:pt x="66" y="1017"/>
                  <a:pt x="67" y="1016"/>
                </a:cubicBezTo>
                <a:cubicBezTo>
                  <a:pt x="67" y="1015"/>
                  <a:pt x="67" y="1014"/>
                  <a:pt x="66" y="1014"/>
                </a:cubicBezTo>
                <a:cubicBezTo>
                  <a:pt x="66" y="1013"/>
                  <a:pt x="65" y="1015"/>
                  <a:pt x="65" y="1014"/>
                </a:cubicBezTo>
                <a:cubicBezTo>
                  <a:pt x="65" y="1012"/>
                  <a:pt x="66" y="1013"/>
                  <a:pt x="66" y="1012"/>
                </a:cubicBezTo>
                <a:cubicBezTo>
                  <a:pt x="67" y="1012"/>
                  <a:pt x="67" y="1012"/>
                  <a:pt x="67" y="1012"/>
                </a:cubicBezTo>
                <a:cubicBezTo>
                  <a:pt x="66" y="1010"/>
                  <a:pt x="67" y="1009"/>
                  <a:pt x="69" y="1010"/>
                </a:cubicBezTo>
                <a:cubicBezTo>
                  <a:pt x="69" y="1010"/>
                  <a:pt x="69" y="1009"/>
                  <a:pt x="69" y="1009"/>
                </a:cubicBezTo>
                <a:cubicBezTo>
                  <a:pt x="65" y="1008"/>
                  <a:pt x="68" y="1006"/>
                  <a:pt x="68" y="1004"/>
                </a:cubicBezTo>
                <a:cubicBezTo>
                  <a:pt x="68" y="1003"/>
                  <a:pt x="68" y="1003"/>
                  <a:pt x="69" y="1004"/>
                </a:cubicBezTo>
                <a:cubicBezTo>
                  <a:pt x="70" y="1005"/>
                  <a:pt x="70" y="1006"/>
                  <a:pt x="71" y="1007"/>
                </a:cubicBezTo>
                <a:cubicBezTo>
                  <a:pt x="71" y="1007"/>
                  <a:pt x="72" y="1008"/>
                  <a:pt x="72" y="1009"/>
                </a:cubicBezTo>
                <a:cubicBezTo>
                  <a:pt x="72" y="1008"/>
                  <a:pt x="72" y="1007"/>
                  <a:pt x="73" y="1007"/>
                </a:cubicBezTo>
                <a:cubicBezTo>
                  <a:pt x="73" y="1006"/>
                  <a:pt x="74" y="1004"/>
                  <a:pt x="75" y="1006"/>
                </a:cubicBezTo>
                <a:cubicBezTo>
                  <a:pt x="75" y="1006"/>
                  <a:pt x="77" y="1006"/>
                  <a:pt x="77" y="1005"/>
                </a:cubicBezTo>
                <a:cubicBezTo>
                  <a:pt x="76" y="1005"/>
                  <a:pt x="77" y="1004"/>
                  <a:pt x="77" y="1003"/>
                </a:cubicBezTo>
                <a:cubicBezTo>
                  <a:pt x="76" y="1000"/>
                  <a:pt x="76" y="997"/>
                  <a:pt x="77" y="995"/>
                </a:cubicBezTo>
                <a:cubicBezTo>
                  <a:pt x="78" y="994"/>
                  <a:pt x="77" y="993"/>
                  <a:pt x="77" y="992"/>
                </a:cubicBezTo>
                <a:cubicBezTo>
                  <a:pt x="78" y="989"/>
                  <a:pt x="77" y="986"/>
                  <a:pt x="78" y="983"/>
                </a:cubicBezTo>
                <a:cubicBezTo>
                  <a:pt x="79" y="983"/>
                  <a:pt x="78" y="982"/>
                  <a:pt x="78" y="981"/>
                </a:cubicBezTo>
                <a:cubicBezTo>
                  <a:pt x="77" y="982"/>
                  <a:pt x="77" y="982"/>
                  <a:pt x="76" y="983"/>
                </a:cubicBezTo>
                <a:cubicBezTo>
                  <a:pt x="76" y="985"/>
                  <a:pt x="75" y="986"/>
                  <a:pt x="75" y="988"/>
                </a:cubicBezTo>
                <a:cubicBezTo>
                  <a:pt x="75" y="988"/>
                  <a:pt x="75" y="988"/>
                  <a:pt x="75" y="989"/>
                </a:cubicBezTo>
                <a:cubicBezTo>
                  <a:pt x="74" y="989"/>
                  <a:pt x="74" y="988"/>
                  <a:pt x="74" y="988"/>
                </a:cubicBezTo>
                <a:cubicBezTo>
                  <a:pt x="73" y="985"/>
                  <a:pt x="73" y="983"/>
                  <a:pt x="74" y="981"/>
                </a:cubicBezTo>
                <a:cubicBezTo>
                  <a:pt x="74" y="980"/>
                  <a:pt x="74" y="979"/>
                  <a:pt x="74" y="979"/>
                </a:cubicBezTo>
                <a:cubicBezTo>
                  <a:pt x="75" y="977"/>
                  <a:pt x="76" y="979"/>
                  <a:pt x="76" y="979"/>
                </a:cubicBezTo>
                <a:cubicBezTo>
                  <a:pt x="76" y="979"/>
                  <a:pt x="76" y="978"/>
                  <a:pt x="76" y="978"/>
                </a:cubicBezTo>
                <a:cubicBezTo>
                  <a:pt x="76" y="978"/>
                  <a:pt x="76" y="977"/>
                  <a:pt x="75" y="977"/>
                </a:cubicBezTo>
                <a:cubicBezTo>
                  <a:pt x="75" y="976"/>
                  <a:pt x="74" y="976"/>
                  <a:pt x="74" y="975"/>
                </a:cubicBezTo>
                <a:cubicBezTo>
                  <a:pt x="73" y="976"/>
                  <a:pt x="73" y="977"/>
                  <a:pt x="73" y="977"/>
                </a:cubicBezTo>
                <a:cubicBezTo>
                  <a:pt x="73" y="978"/>
                  <a:pt x="71" y="979"/>
                  <a:pt x="72" y="981"/>
                </a:cubicBezTo>
                <a:cubicBezTo>
                  <a:pt x="73" y="982"/>
                  <a:pt x="73" y="984"/>
                  <a:pt x="73" y="986"/>
                </a:cubicBezTo>
                <a:cubicBezTo>
                  <a:pt x="73" y="987"/>
                  <a:pt x="72" y="987"/>
                  <a:pt x="72" y="987"/>
                </a:cubicBezTo>
                <a:cubicBezTo>
                  <a:pt x="71" y="987"/>
                  <a:pt x="71" y="987"/>
                  <a:pt x="71" y="986"/>
                </a:cubicBezTo>
                <a:cubicBezTo>
                  <a:pt x="71" y="985"/>
                  <a:pt x="71" y="984"/>
                  <a:pt x="71" y="983"/>
                </a:cubicBezTo>
                <a:cubicBezTo>
                  <a:pt x="71" y="983"/>
                  <a:pt x="71" y="982"/>
                  <a:pt x="71" y="982"/>
                </a:cubicBezTo>
                <a:cubicBezTo>
                  <a:pt x="71" y="981"/>
                  <a:pt x="70" y="981"/>
                  <a:pt x="70" y="981"/>
                </a:cubicBezTo>
                <a:cubicBezTo>
                  <a:pt x="70" y="981"/>
                  <a:pt x="70" y="981"/>
                  <a:pt x="70" y="982"/>
                </a:cubicBezTo>
                <a:cubicBezTo>
                  <a:pt x="70" y="984"/>
                  <a:pt x="70" y="987"/>
                  <a:pt x="70" y="989"/>
                </a:cubicBezTo>
                <a:cubicBezTo>
                  <a:pt x="70" y="990"/>
                  <a:pt x="69" y="990"/>
                  <a:pt x="69" y="990"/>
                </a:cubicBezTo>
                <a:cubicBezTo>
                  <a:pt x="69" y="991"/>
                  <a:pt x="68" y="990"/>
                  <a:pt x="68" y="990"/>
                </a:cubicBezTo>
                <a:cubicBezTo>
                  <a:pt x="67" y="989"/>
                  <a:pt x="67" y="989"/>
                  <a:pt x="66" y="988"/>
                </a:cubicBezTo>
                <a:cubicBezTo>
                  <a:pt x="66" y="987"/>
                  <a:pt x="66" y="986"/>
                  <a:pt x="66" y="985"/>
                </a:cubicBezTo>
                <a:cubicBezTo>
                  <a:pt x="66" y="984"/>
                  <a:pt x="66" y="984"/>
                  <a:pt x="67" y="983"/>
                </a:cubicBezTo>
                <a:cubicBezTo>
                  <a:pt x="68" y="981"/>
                  <a:pt x="66" y="979"/>
                  <a:pt x="67" y="977"/>
                </a:cubicBezTo>
                <a:cubicBezTo>
                  <a:pt x="68" y="976"/>
                  <a:pt x="68" y="973"/>
                  <a:pt x="69" y="971"/>
                </a:cubicBezTo>
                <a:cubicBezTo>
                  <a:pt x="69" y="971"/>
                  <a:pt x="69" y="971"/>
                  <a:pt x="69" y="970"/>
                </a:cubicBezTo>
                <a:cubicBezTo>
                  <a:pt x="69" y="971"/>
                  <a:pt x="70" y="971"/>
                  <a:pt x="70" y="971"/>
                </a:cubicBezTo>
                <a:cubicBezTo>
                  <a:pt x="70" y="973"/>
                  <a:pt x="71" y="973"/>
                  <a:pt x="73" y="972"/>
                </a:cubicBezTo>
                <a:cubicBezTo>
                  <a:pt x="74" y="972"/>
                  <a:pt x="76" y="972"/>
                  <a:pt x="75" y="975"/>
                </a:cubicBezTo>
                <a:cubicBezTo>
                  <a:pt x="75" y="976"/>
                  <a:pt x="78" y="973"/>
                  <a:pt x="77" y="976"/>
                </a:cubicBezTo>
                <a:cubicBezTo>
                  <a:pt x="77" y="977"/>
                  <a:pt x="77" y="978"/>
                  <a:pt x="77" y="979"/>
                </a:cubicBezTo>
                <a:cubicBezTo>
                  <a:pt x="77" y="979"/>
                  <a:pt x="77" y="979"/>
                  <a:pt x="77" y="979"/>
                </a:cubicBezTo>
                <a:cubicBezTo>
                  <a:pt x="77" y="980"/>
                  <a:pt x="78" y="980"/>
                  <a:pt x="78" y="980"/>
                </a:cubicBezTo>
                <a:cubicBezTo>
                  <a:pt x="78" y="980"/>
                  <a:pt x="78" y="980"/>
                  <a:pt x="79" y="980"/>
                </a:cubicBezTo>
                <a:cubicBezTo>
                  <a:pt x="79" y="980"/>
                  <a:pt x="79" y="980"/>
                  <a:pt x="79" y="979"/>
                </a:cubicBezTo>
                <a:cubicBezTo>
                  <a:pt x="79" y="979"/>
                  <a:pt x="79" y="979"/>
                  <a:pt x="79" y="979"/>
                </a:cubicBezTo>
                <a:cubicBezTo>
                  <a:pt x="79" y="978"/>
                  <a:pt x="78" y="976"/>
                  <a:pt x="78" y="975"/>
                </a:cubicBezTo>
                <a:cubicBezTo>
                  <a:pt x="79" y="974"/>
                  <a:pt x="81" y="974"/>
                  <a:pt x="81" y="972"/>
                </a:cubicBezTo>
                <a:cubicBezTo>
                  <a:pt x="84" y="972"/>
                  <a:pt x="81" y="969"/>
                  <a:pt x="83" y="968"/>
                </a:cubicBezTo>
                <a:cubicBezTo>
                  <a:pt x="83" y="968"/>
                  <a:pt x="81" y="967"/>
                  <a:pt x="80" y="967"/>
                </a:cubicBezTo>
                <a:cubicBezTo>
                  <a:pt x="80" y="967"/>
                  <a:pt x="79" y="967"/>
                  <a:pt x="79" y="966"/>
                </a:cubicBezTo>
                <a:cubicBezTo>
                  <a:pt x="79" y="966"/>
                  <a:pt x="79" y="966"/>
                  <a:pt x="79" y="966"/>
                </a:cubicBezTo>
                <a:cubicBezTo>
                  <a:pt x="81" y="966"/>
                  <a:pt x="80" y="963"/>
                  <a:pt x="80" y="963"/>
                </a:cubicBezTo>
                <a:cubicBezTo>
                  <a:pt x="78" y="962"/>
                  <a:pt x="81" y="961"/>
                  <a:pt x="80" y="960"/>
                </a:cubicBezTo>
                <a:cubicBezTo>
                  <a:pt x="80" y="959"/>
                  <a:pt x="80" y="959"/>
                  <a:pt x="80" y="959"/>
                </a:cubicBezTo>
                <a:cubicBezTo>
                  <a:pt x="82" y="958"/>
                  <a:pt x="82" y="957"/>
                  <a:pt x="80" y="955"/>
                </a:cubicBezTo>
                <a:cubicBezTo>
                  <a:pt x="80" y="954"/>
                  <a:pt x="77" y="952"/>
                  <a:pt x="81" y="952"/>
                </a:cubicBezTo>
                <a:cubicBezTo>
                  <a:pt x="81" y="952"/>
                  <a:pt x="83" y="951"/>
                  <a:pt x="81" y="950"/>
                </a:cubicBezTo>
                <a:cubicBezTo>
                  <a:pt x="82" y="949"/>
                  <a:pt x="82" y="949"/>
                  <a:pt x="82" y="948"/>
                </a:cubicBezTo>
                <a:cubicBezTo>
                  <a:pt x="83" y="948"/>
                  <a:pt x="85" y="948"/>
                  <a:pt x="83" y="946"/>
                </a:cubicBezTo>
                <a:cubicBezTo>
                  <a:pt x="83" y="945"/>
                  <a:pt x="83" y="943"/>
                  <a:pt x="84" y="942"/>
                </a:cubicBezTo>
                <a:cubicBezTo>
                  <a:pt x="84" y="941"/>
                  <a:pt x="84" y="940"/>
                  <a:pt x="83" y="939"/>
                </a:cubicBezTo>
                <a:cubicBezTo>
                  <a:pt x="83" y="939"/>
                  <a:pt x="83" y="938"/>
                  <a:pt x="84" y="938"/>
                </a:cubicBezTo>
                <a:cubicBezTo>
                  <a:pt x="84" y="937"/>
                  <a:pt x="84" y="936"/>
                  <a:pt x="84" y="935"/>
                </a:cubicBezTo>
                <a:cubicBezTo>
                  <a:pt x="83" y="934"/>
                  <a:pt x="83" y="933"/>
                  <a:pt x="84" y="931"/>
                </a:cubicBezTo>
                <a:cubicBezTo>
                  <a:pt x="84" y="931"/>
                  <a:pt x="84" y="930"/>
                  <a:pt x="84" y="929"/>
                </a:cubicBezTo>
                <a:cubicBezTo>
                  <a:pt x="84" y="927"/>
                  <a:pt x="84" y="926"/>
                  <a:pt x="85" y="925"/>
                </a:cubicBezTo>
                <a:cubicBezTo>
                  <a:pt x="87" y="924"/>
                  <a:pt x="86" y="922"/>
                  <a:pt x="86" y="922"/>
                </a:cubicBezTo>
                <a:cubicBezTo>
                  <a:pt x="84" y="920"/>
                  <a:pt x="84" y="918"/>
                  <a:pt x="84" y="915"/>
                </a:cubicBezTo>
                <a:cubicBezTo>
                  <a:pt x="84" y="915"/>
                  <a:pt x="84" y="915"/>
                  <a:pt x="84" y="915"/>
                </a:cubicBezTo>
                <a:cubicBezTo>
                  <a:pt x="83" y="915"/>
                  <a:pt x="83" y="915"/>
                  <a:pt x="83" y="915"/>
                </a:cubicBezTo>
                <a:cubicBezTo>
                  <a:pt x="83" y="917"/>
                  <a:pt x="83" y="918"/>
                  <a:pt x="83" y="919"/>
                </a:cubicBezTo>
                <a:cubicBezTo>
                  <a:pt x="83" y="920"/>
                  <a:pt x="83" y="920"/>
                  <a:pt x="83" y="920"/>
                </a:cubicBezTo>
                <a:cubicBezTo>
                  <a:pt x="82" y="920"/>
                  <a:pt x="82" y="920"/>
                  <a:pt x="82" y="919"/>
                </a:cubicBezTo>
                <a:cubicBezTo>
                  <a:pt x="82" y="919"/>
                  <a:pt x="82" y="918"/>
                  <a:pt x="82" y="918"/>
                </a:cubicBezTo>
                <a:cubicBezTo>
                  <a:pt x="82" y="917"/>
                  <a:pt x="82" y="915"/>
                  <a:pt x="80" y="915"/>
                </a:cubicBezTo>
                <a:cubicBezTo>
                  <a:pt x="79" y="915"/>
                  <a:pt x="78" y="916"/>
                  <a:pt x="77" y="917"/>
                </a:cubicBezTo>
                <a:cubicBezTo>
                  <a:pt x="77" y="918"/>
                  <a:pt x="77" y="918"/>
                  <a:pt x="77" y="919"/>
                </a:cubicBezTo>
                <a:cubicBezTo>
                  <a:pt x="77" y="919"/>
                  <a:pt x="77" y="919"/>
                  <a:pt x="76" y="919"/>
                </a:cubicBezTo>
                <a:cubicBezTo>
                  <a:pt x="76" y="919"/>
                  <a:pt x="76" y="919"/>
                  <a:pt x="76" y="919"/>
                </a:cubicBezTo>
                <a:cubicBezTo>
                  <a:pt x="75" y="919"/>
                  <a:pt x="75" y="918"/>
                  <a:pt x="75" y="918"/>
                </a:cubicBezTo>
                <a:cubicBezTo>
                  <a:pt x="76" y="917"/>
                  <a:pt x="77" y="915"/>
                  <a:pt x="76" y="913"/>
                </a:cubicBezTo>
                <a:cubicBezTo>
                  <a:pt x="76" y="912"/>
                  <a:pt x="75" y="911"/>
                  <a:pt x="76" y="909"/>
                </a:cubicBezTo>
                <a:cubicBezTo>
                  <a:pt x="76" y="909"/>
                  <a:pt x="76" y="909"/>
                  <a:pt x="76" y="909"/>
                </a:cubicBezTo>
                <a:cubicBezTo>
                  <a:pt x="76" y="908"/>
                  <a:pt x="76" y="908"/>
                  <a:pt x="77" y="907"/>
                </a:cubicBezTo>
                <a:cubicBezTo>
                  <a:pt x="78" y="907"/>
                  <a:pt x="77" y="908"/>
                  <a:pt x="77" y="908"/>
                </a:cubicBezTo>
                <a:cubicBezTo>
                  <a:pt x="77" y="909"/>
                  <a:pt x="77" y="910"/>
                  <a:pt x="78" y="910"/>
                </a:cubicBezTo>
                <a:cubicBezTo>
                  <a:pt x="79" y="910"/>
                  <a:pt x="80" y="910"/>
                  <a:pt x="81" y="909"/>
                </a:cubicBezTo>
                <a:cubicBezTo>
                  <a:pt x="81" y="909"/>
                  <a:pt x="81" y="908"/>
                  <a:pt x="81" y="908"/>
                </a:cubicBezTo>
                <a:cubicBezTo>
                  <a:pt x="80" y="907"/>
                  <a:pt x="80" y="907"/>
                  <a:pt x="81" y="906"/>
                </a:cubicBezTo>
                <a:cubicBezTo>
                  <a:pt x="81" y="906"/>
                  <a:pt x="82" y="906"/>
                  <a:pt x="82" y="907"/>
                </a:cubicBezTo>
                <a:cubicBezTo>
                  <a:pt x="83" y="907"/>
                  <a:pt x="83" y="906"/>
                  <a:pt x="83" y="906"/>
                </a:cubicBezTo>
                <a:cubicBezTo>
                  <a:pt x="83" y="906"/>
                  <a:pt x="83" y="905"/>
                  <a:pt x="83" y="904"/>
                </a:cubicBezTo>
                <a:cubicBezTo>
                  <a:pt x="83" y="902"/>
                  <a:pt x="84" y="904"/>
                  <a:pt x="85" y="904"/>
                </a:cubicBezTo>
                <a:cubicBezTo>
                  <a:pt x="85" y="904"/>
                  <a:pt x="86" y="903"/>
                  <a:pt x="86" y="903"/>
                </a:cubicBezTo>
                <a:cubicBezTo>
                  <a:pt x="86" y="903"/>
                  <a:pt x="87" y="903"/>
                  <a:pt x="87" y="903"/>
                </a:cubicBezTo>
                <a:cubicBezTo>
                  <a:pt x="87" y="902"/>
                  <a:pt x="86" y="902"/>
                  <a:pt x="86" y="902"/>
                </a:cubicBezTo>
                <a:cubicBezTo>
                  <a:pt x="85" y="903"/>
                  <a:pt x="85" y="901"/>
                  <a:pt x="84" y="902"/>
                </a:cubicBezTo>
                <a:cubicBezTo>
                  <a:pt x="84" y="902"/>
                  <a:pt x="83" y="902"/>
                  <a:pt x="82" y="902"/>
                </a:cubicBezTo>
                <a:cubicBezTo>
                  <a:pt x="82" y="901"/>
                  <a:pt x="82" y="901"/>
                  <a:pt x="83" y="900"/>
                </a:cubicBezTo>
                <a:cubicBezTo>
                  <a:pt x="83" y="900"/>
                  <a:pt x="83" y="899"/>
                  <a:pt x="84" y="900"/>
                </a:cubicBezTo>
                <a:cubicBezTo>
                  <a:pt x="85" y="901"/>
                  <a:pt x="86" y="900"/>
                  <a:pt x="86" y="899"/>
                </a:cubicBezTo>
                <a:cubicBezTo>
                  <a:pt x="86" y="898"/>
                  <a:pt x="85" y="897"/>
                  <a:pt x="84" y="898"/>
                </a:cubicBezTo>
                <a:cubicBezTo>
                  <a:pt x="83" y="899"/>
                  <a:pt x="83" y="898"/>
                  <a:pt x="82" y="897"/>
                </a:cubicBezTo>
                <a:cubicBezTo>
                  <a:pt x="81" y="896"/>
                  <a:pt x="79" y="895"/>
                  <a:pt x="79" y="893"/>
                </a:cubicBezTo>
                <a:cubicBezTo>
                  <a:pt x="80" y="891"/>
                  <a:pt x="80" y="892"/>
                  <a:pt x="81" y="892"/>
                </a:cubicBezTo>
                <a:cubicBezTo>
                  <a:pt x="82" y="893"/>
                  <a:pt x="83" y="892"/>
                  <a:pt x="84" y="893"/>
                </a:cubicBezTo>
                <a:cubicBezTo>
                  <a:pt x="85" y="893"/>
                  <a:pt x="86" y="894"/>
                  <a:pt x="87" y="893"/>
                </a:cubicBezTo>
                <a:cubicBezTo>
                  <a:pt x="86" y="893"/>
                  <a:pt x="87" y="891"/>
                  <a:pt x="85" y="891"/>
                </a:cubicBezTo>
                <a:cubicBezTo>
                  <a:pt x="86" y="888"/>
                  <a:pt x="83" y="888"/>
                  <a:pt x="83" y="886"/>
                </a:cubicBezTo>
                <a:cubicBezTo>
                  <a:pt x="82" y="886"/>
                  <a:pt x="81" y="886"/>
                  <a:pt x="81" y="887"/>
                </a:cubicBezTo>
                <a:cubicBezTo>
                  <a:pt x="81" y="887"/>
                  <a:pt x="80" y="887"/>
                  <a:pt x="80" y="888"/>
                </a:cubicBezTo>
                <a:cubicBezTo>
                  <a:pt x="80" y="887"/>
                  <a:pt x="79" y="886"/>
                  <a:pt x="79" y="886"/>
                </a:cubicBezTo>
                <a:cubicBezTo>
                  <a:pt x="81" y="885"/>
                  <a:pt x="80" y="884"/>
                  <a:pt x="80" y="883"/>
                </a:cubicBezTo>
                <a:cubicBezTo>
                  <a:pt x="80" y="882"/>
                  <a:pt x="80" y="882"/>
                  <a:pt x="80" y="882"/>
                </a:cubicBezTo>
                <a:cubicBezTo>
                  <a:pt x="80" y="882"/>
                  <a:pt x="79" y="882"/>
                  <a:pt x="79" y="883"/>
                </a:cubicBezTo>
                <a:cubicBezTo>
                  <a:pt x="79" y="883"/>
                  <a:pt x="78" y="884"/>
                  <a:pt x="78" y="884"/>
                </a:cubicBezTo>
                <a:cubicBezTo>
                  <a:pt x="78" y="886"/>
                  <a:pt x="78" y="886"/>
                  <a:pt x="76" y="885"/>
                </a:cubicBezTo>
                <a:cubicBezTo>
                  <a:pt x="76" y="885"/>
                  <a:pt x="76" y="886"/>
                  <a:pt x="75" y="886"/>
                </a:cubicBezTo>
                <a:cubicBezTo>
                  <a:pt x="75" y="886"/>
                  <a:pt x="74" y="884"/>
                  <a:pt x="74" y="886"/>
                </a:cubicBezTo>
                <a:cubicBezTo>
                  <a:pt x="73" y="887"/>
                  <a:pt x="73" y="887"/>
                  <a:pt x="73" y="888"/>
                </a:cubicBezTo>
                <a:cubicBezTo>
                  <a:pt x="73" y="887"/>
                  <a:pt x="72" y="887"/>
                  <a:pt x="72" y="886"/>
                </a:cubicBezTo>
                <a:cubicBezTo>
                  <a:pt x="71" y="886"/>
                  <a:pt x="71" y="885"/>
                  <a:pt x="70" y="884"/>
                </a:cubicBezTo>
                <a:cubicBezTo>
                  <a:pt x="70" y="884"/>
                  <a:pt x="70" y="883"/>
                  <a:pt x="70" y="883"/>
                </a:cubicBezTo>
                <a:cubicBezTo>
                  <a:pt x="70" y="882"/>
                  <a:pt x="71" y="882"/>
                  <a:pt x="72" y="882"/>
                </a:cubicBezTo>
                <a:cubicBezTo>
                  <a:pt x="72" y="883"/>
                  <a:pt x="73" y="882"/>
                  <a:pt x="73" y="882"/>
                </a:cubicBezTo>
                <a:cubicBezTo>
                  <a:pt x="73" y="882"/>
                  <a:pt x="72" y="881"/>
                  <a:pt x="73" y="880"/>
                </a:cubicBezTo>
                <a:cubicBezTo>
                  <a:pt x="73" y="879"/>
                  <a:pt x="73" y="879"/>
                  <a:pt x="74" y="880"/>
                </a:cubicBezTo>
                <a:cubicBezTo>
                  <a:pt x="74" y="880"/>
                  <a:pt x="74" y="880"/>
                  <a:pt x="74" y="880"/>
                </a:cubicBezTo>
                <a:cubicBezTo>
                  <a:pt x="75" y="881"/>
                  <a:pt x="75" y="881"/>
                  <a:pt x="76" y="881"/>
                </a:cubicBezTo>
                <a:cubicBezTo>
                  <a:pt x="76" y="881"/>
                  <a:pt x="75" y="880"/>
                  <a:pt x="76" y="880"/>
                </a:cubicBezTo>
                <a:cubicBezTo>
                  <a:pt x="76" y="878"/>
                  <a:pt x="75" y="877"/>
                  <a:pt x="74" y="876"/>
                </a:cubicBezTo>
                <a:cubicBezTo>
                  <a:pt x="76" y="876"/>
                  <a:pt x="75" y="874"/>
                  <a:pt x="75" y="873"/>
                </a:cubicBezTo>
                <a:cubicBezTo>
                  <a:pt x="76" y="873"/>
                  <a:pt x="76" y="872"/>
                  <a:pt x="76" y="872"/>
                </a:cubicBezTo>
                <a:cubicBezTo>
                  <a:pt x="77" y="871"/>
                  <a:pt x="78" y="871"/>
                  <a:pt x="78" y="872"/>
                </a:cubicBezTo>
                <a:cubicBezTo>
                  <a:pt x="79" y="872"/>
                  <a:pt x="79" y="873"/>
                  <a:pt x="79" y="874"/>
                </a:cubicBezTo>
                <a:cubicBezTo>
                  <a:pt x="80" y="874"/>
                  <a:pt x="80" y="875"/>
                  <a:pt x="80" y="875"/>
                </a:cubicBezTo>
                <a:cubicBezTo>
                  <a:pt x="81" y="876"/>
                  <a:pt x="81" y="876"/>
                  <a:pt x="82" y="877"/>
                </a:cubicBezTo>
                <a:cubicBezTo>
                  <a:pt x="82" y="876"/>
                  <a:pt x="83" y="875"/>
                  <a:pt x="83" y="875"/>
                </a:cubicBezTo>
                <a:cubicBezTo>
                  <a:pt x="83" y="873"/>
                  <a:pt x="83" y="871"/>
                  <a:pt x="83" y="870"/>
                </a:cubicBezTo>
                <a:cubicBezTo>
                  <a:pt x="83" y="869"/>
                  <a:pt x="82" y="868"/>
                  <a:pt x="81" y="869"/>
                </a:cubicBezTo>
                <a:cubicBezTo>
                  <a:pt x="80" y="869"/>
                  <a:pt x="80" y="870"/>
                  <a:pt x="79" y="870"/>
                </a:cubicBezTo>
                <a:cubicBezTo>
                  <a:pt x="79" y="870"/>
                  <a:pt x="78" y="870"/>
                  <a:pt x="78" y="870"/>
                </a:cubicBezTo>
                <a:cubicBezTo>
                  <a:pt x="78" y="870"/>
                  <a:pt x="78" y="869"/>
                  <a:pt x="78" y="869"/>
                </a:cubicBezTo>
                <a:cubicBezTo>
                  <a:pt x="78" y="867"/>
                  <a:pt x="80" y="868"/>
                  <a:pt x="81" y="868"/>
                </a:cubicBezTo>
                <a:cubicBezTo>
                  <a:pt x="81" y="868"/>
                  <a:pt x="82" y="867"/>
                  <a:pt x="82" y="867"/>
                </a:cubicBezTo>
                <a:cubicBezTo>
                  <a:pt x="82" y="867"/>
                  <a:pt x="81" y="866"/>
                  <a:pt x="81" y="866"/>
                </a:cubicBezTo>
                <a:cubicBezTo>
                  <a:pt x="79" y="865"/>
                  <a:pt x="79" y="863"/>
                  <a:pt x="80" y="862"/>
                </a:cubicBezTo>
                <a:cubicBezTo>
                  <a:pt x="80" y="862"/>
                  <a:pt x="80" y="862"/>
                  <a:pt x="80" y="862"/>
                </a:cubicBezTo>
                <a:cubicBezTo>
                  <a:pt x="81" y="864"/>
                  <a:pt x="82" y="862"/>
                  <a:pt x="82" y="861"/>
                </a:cubicBezTo>
                <a:cubicBezTo>
                  <a:pt x="82" y="859"/>
                  <a:pt x="81" y="857"/>
                  <a:pt x="81" y="855"/>
                </a:cubicBezTo>
                <a:cubicBezTo>
                  <a:pt x="81" y="855"/>
                  <a:pt x="81" y="855"/>
                  <a:pt x="81" y="855"/>
                </a:cubicBezTo>
                <a:cubicBezTo>
                  <a:pt x="80" y="855"/>
                  <a:pt x="79" y="855"/>
                  <a:pt x="78" y="855"/>
                </a:cubicBezTo>
                <a:cubicBezTo>
                  <a:pt x="78" y="855"/>
                  <a:pt x="78" y="854"/>
                  <a:pt x="78" y="854"/>
                </a:cubicBezTo>
                <a:cubicBezTo>
                  <a:pt x="80" y="853"/>
                  <a:pt x="78" y="851"/>
                  <a:pt x="79" y="850"/>
                </a:cubicBezTo>
                <a:cubicBezTo>
                  <a:pt x="80" y="848"/>
                  <a:pt x="80" y="851"/>
                  <a:pt x="81" y="850"/>
                </a:cubicBezTo>
                <a:cubicBezTo>
                  <a:pt x="82" y="849"/>
                  <a:pt x="83" y="847"/>
                  <a:pt x="82" y="845"/>
                </a:cubicBezTo>
                <a:cubicBezTo>
                  <a:pt x="79" y="844"/>
                  <a:pt x="78" y="842"/>
                  <a:pt x="80" y="839"/>
                </a:cubicBezTo>
                <a:cubicBezTo>
                  <a:pt x="81" y="838"/>
                  <a:pt x="78" y="837"/>
                  <a:pt x="80" y="835"/>
                </a:cubicBezTo>
                <a:cubicBezTo>
                  <a:pt x="78" y="833"/>
                  <a:pt x="80" y="831"/>
                  <a:pt x="79" y="829"/>
                </a:cubicBezTo>
                <a:cubicBezTo>
                  <a:pt x="79" y="828"/>
                  <a:pt x="79" y="828"/>
                  <a:pt x="79" y="827"/>
                </a:cubicBezTo>
                <a:cubicBezTo>
                  <a:pt x="79" y="827"/>
                  <a:pt x="78" y="827"/>
                  <a:pt x="78" y="826"/>
                </a:cubicBezTo>
                <a:cubicBezTo>
                  <a:pt x="78" y="827"/>
                  <a:pt x="77" y="827"/>
                  <a:pt x="77" y="827"/>
                </a:cubicBezTo>
                <a:cubicBezTo>
                  <a:pt x="77" y="828"/>
                  <a:pt x="77" y="829"/>
                  <a:pt x="77" y="829"/>
                </a:cubicBezTo>
                <a:cubicBezTo>
                  <a:pt x="77" y="830"/>
                  <a:pt x="77" y="830"/>
                  <a:pt x="76" y="830"/>
                </a:cubicBezTo>
                <a:cubicBezTo>
                  <a:pt x="76" y="830"/>
                  <a:pt x="76" y="830"/>
                  <a:pt x="75" y="829"/>
                </a:cubicBezTo>
                <a:cubicBezTo>
                  <a:pt x="75" y="827"/>
                  <a:pt x="76" y="825"/>
                  <a:pt x="76" y="822"/>
                </a:cubicBezTo>
                <a:cubicBezTo>
                  <a:pt x="76" y="822"/>
                  <a:pt x="77" y="822"/>
                  <a:pt x="77" y="822"/>
                </a:cubicBezTo>
                <a:cubicBezTo>
                  <a:pt x="77" y="822"/>
                  <a:pt x="77" y="822"/>
                  <a:pt x="77" y="822"/>
                </a:cubicBezTo>
                <a:cubicBezTo>
                  <a:pt x="77" y="823"/>
                  <a:pt x="77" y="823"/>
                  <a:pt x="77" y="823"/>
                </a:cubicBezTo>
                <a:cubicBezTo>
                  <a:pt x="78" y="824"/>
                  <a:pt x="78" y="824"/>
                  <a:pt x="79" y="824"/>
                </a:cubicBezTo>
                <a:cubicBezTo>
                  <a:pt x="79" y="824"/>
                  <a:pt x="79" y="824"/>
                  <a:pt x="79" y="823"/>
                </a:cubicBezTo>
                <a:cubicBezTo>
                  <a:pt x="79" y="822"/>
                  <a:pt x="79" y="822"/>
                  <a:pt x="79" y="821"/>
                </a:cubicBezTo>
                <a:cubicBezTo>
                  <a:pt x="79" y="820"/>
                  <a:pt x="79" y="820"/>
                  <a:pt x="78" y="820"/>
                </a:cubicBezTo>
                <a:cubicBezTo>
                  <a:pt x="76" y="819"/>
                  <a:pt x="76" y="819"/>
                  <a:pt x="77" y="817"/>
                </a:cubicBezTo>
                <a:cubicBezTo>
                  <a:pt x="77" y="817"/>
                  <a:pt x="78" y="816"/>
                  <a:pt x="78" y="816"/>
                </a:cubicBezTo>
                <a:cubicBezTo>
                  <a:pt x="79" y="816"/>
                  <a:pt x="79" y="816"/>
                  <a:pt x="79" y="815"/>
                </a:cubicBezTo>
                <a:cubicBezTo>
                  <a:pt x="79" y="814"/>
                  <a:pt x="79" y="814"/>
                  <a:pt x="78" y="814"/>
                </a:cubicBezTo>
                <a:cubicBezTo>
                  <a:pt x="78" y="812"/>
                  <a:pt x="77" y="811"/>
                  <a:pt x="76" y="810"/>
                </a:cubicBezTo>
                <a:cubicBezTo>
                  <a:pt x="78" y="809"/>
                  <a:pt x="77" y="807"/>
                  <a:pt x="78" y="805"/>
                </a:cubicBezTo>
                <a:cubicBezTo>
                  <a:pt x="79" y="804"/>
                  <a:pt x="79" y="802"/>
                  <a:pt x="78" y="800"/>
                </a:cubicBezTo>
                <a:cubicBezTo>
                  <a:pt x="77" y="799"/>
                  <a:pt x="77" y="796"/>
                  <a:pt x="77" y="795"/>
                </a:cubicBezTo>
                <a:cubicBezTo>
                  <a:pt x="77" y="792"/>
                  <a:pt x="78" y="789"/>
                  <a:pt x="76" y="786"/>
                </a:cubicBezTo>
                <a:cubicBezTo>
                  <a:pt x="76" y="785"/>
                  <a:pt x="79" y="784"/>
                  <a:pt x="76" y="782"/>
                </a:cubicBezTo>
                <a:cubicBezTo>
                  <a:pt x="76" y="779"/>
                  <a:pt x="76" y="775"/>
                  <a:pt x="75" y="772"/>
                </a:cubicBezTo>
                <a:cubicBezTo>
                  <a:pt x="75" y="767"/>
                  <a:pt x="74" y="762"/>
                  <a:pt x="74" y="756"/>
                </a:cubicBezTo>
                <a:cubicBezTo>
                  <a:pt x="74" y="755"/>
                  <a:pt x="73" y="753"/>
                  <a:pt x="74" y="752"/>
                </a:cubicBezTo>
                <a:cubicBezTo>
                  <a:pt x="73" y="751"/>
                  <a:pt x="74" y="749"/>
                  <a:pt x="74" y="748"/>
                </a:cubicBezTo>
                <a:cubicBezTo>
                  <a:pt x="74" y="746"/>
                  <a:pt x="73" y="744"/>
                  <a:pt x="74" y="742"/>
                </a:cubicBezTo>
                <a:cubicBezTo>
                  <a:pt x="74" y="742"/>
                  <a:pt x="74" y="742"/>
                  <a:pt x="74" y="741"/>
                </a:cubicBezTo>
                <a:cubicBezTo>
                  <a:pt x="73" y="739"/>
                  <a:pt x="72" y="737"/>
                  <a:pt x="72" y="735"/>
                </a:cubicBezTo>
                <a:cubicBezTo>
                  <a:pt x="71" y="734"/>
                  <a:pt x="71" y="732"/>
                  <a:pt x="72" y="731"/>
                </a:cubicBezTo>
                <a:cubicBezTo>
                  <a:pt x="73" y="730"/>
                  <a:pt x="73" y="729"/>
                  <a:pt x="72" y="728"/>
                </a:cubicBezTo>
                <a:cubicBezTo>
                  <a:pt x="71" y="726"/>
                  <a:pt x="71" y="724"/>
                  <a:pt x="72" y="723"/>
                </a:cubicBezTo>
                <a:cubicBezTo>
                  <a:pt x="73" y="721"/>
                  <a:pt x="72" y="719"/>
                  <a:pt x="72" y="718"/>
                </a:cubicBezTo>
                <a:cubicBezTo>
                  <a:pt x="72" y="716"/>
                  <a:pt x="71" y="714"/>
                  <a:pt x="71" y="712"/>
                </a:cubicBezTo>
                <a:cubicBezTo>
                  <a:pt x="72" y="709"/>
                  <a:pt x="72" y="706"/>
                  <a:pt x="71" y="703"/>
                </a:cubicBezTo>
                <a:cubicBezTo>
                  <a:pt x="70" y="701"/>
                  <a:pt x="71" y="699"/>
                  <a:pt x="71" y="697"/>
                </a:cubicBezTo>
                <a:cubicBezTo>
                  <a:pt x="71" y="695"/>
                  <a:pt x="70" y="692"/>
                  <a:pt x="71" y="690"/>
                </a:cubicBezTo>
                <a:cubicBezTo>
                  <a:pt x="72" y="689"/>
                  <a:pt x="72" y="687"/>
                  <a:pt x="71" y="686"/>
                </a:cubicBezTo>
                <a:cubicBezTo>
                  <a:pt x="70" y="684"/>
                  <a:pt x="69" y="682"/>
                  <a:pt x="70" y="680"/>
                </a:cubicBezTo>
                <a:cubicBezTo>
                  <a:pt x="70" y="674"/>
                  <a:pt x="68" y="669"/>
                  <a:pt x="69" y="663"/>
                </a:cubicBezTo>
                <a:cubicBezTo>
                  <a:pt x="69" y="662"/>
                  <a:pt x="68" y="660"/>
                  <a:pt x="69" y="659"/>
                </a:cubicBezTo>
                <a:cubicBezTo>
                  <a:pt x="70" y="657"/>
                  <a:pt x="68" y="656"/>
                  <a:pt x="69" y="655"/>
                </a:cubicBezTo>
                <a:cubicBezTo>
                  <a:pt x="69" y="654"/>
                  <a:pt x="69" y="652"/>
                  <a:pt x="69" y="650"/>
                </a:cubicBezTo>
                <a:cubicBezTo>
                  <a:pt x="69" y="648"/>
                  <a:pt x="68" y="646"/>
                  <a:pt x="70" y="644"/>
                </a:cubicBezTo>
                <a:cubicBezTo>
                  <a:pt x="70" y="644"/>
                  <a:pt x="70" y="642"/>
                  <a:pt x="70" y="641"/>
                </a:cubicBezTo>
                <a:cubicBezTo>
                  <a:pt x="70" y="640"/>
                  <a:pt x="70" y="639"/>
                  <a:pt x="69" y="638"/>
                </a:cubicBezTo>
                <a:cubicBezTo>
                  <a:pt x="69" y="637"/>
                  <a:pt x="71" y="636"/>
                  <a:pt x="69" y="635"/>
                </a:cubicBezTo>
                <a:cubicBezTo>
                  <a:pt x="69" y="635"/>
                  <a:pt x="69" y="634"/>
                  <a:pt x="69" y="634"/>
                </a:cubicBezTo>
                <a:cubicBezTo>
                  <a:pt x="71" y="632"/>
                  <a:pt x="69" y="629"/>
                  <a:pt x="70" y="628"/>
                </a:cubicBezTo>
                <a:cubicBezTo>
                  <a:pt x="72" y="627"/>
                  <a:pt x="72" y="627"/>
                  <a:pt x="70" y="626"/>
                </a:cubicBezTo>
                <a:cubicBezTo>
                  <a:pt x="70" y="626"/>
                  <a:pt x="70" y="626"/>
                  <a:pt x="70" y="626"/>
                </a:cubicBezTo>
                <a:cubicBezTo>
                  <a:pt x="69" y="624"/>
                  <a:pt x="72" y="625"/>
                  <a:pt x="71" y="624"/>
                </a:cubicBezTo>
                <a:cubicBezTo>
                  <a:pt x="71" y="623"/>
                  <a:pt x="69" y="624"/>
                  <a:pt x="70" y="622"/>
                </a:cubicBezTo>
                <a:cubicBezTo>
                  <a:pt x="70" y="622"/>
                  <a:pt x="70" y="622"/>
                  <a:pt x="71" y="622"/>
                </a:cubicBezTo>
                <a:cubicBezTo>
                  <a:pt x="72" y="622"/>
                  <a:pt x="72" y="621"/>
                  <a:pt x="71" y="620"/>
                </a:cubicBezTo>
                <a:cubicBezTo>
                  <a:pt x="71" y="620"/>
                  <a:pt x="71" y="619"/>
                  <a:pt x="70" y="618"/>
                </a:cubicBezTo>
                <a:cubicBezTo>
                  <a:pt x="69" y="617"/>
                  <a:pt x="69" y="616"/>
                  <a:pt x="70" y="616"/>
                </a:cubicBezTo>
                <a:cubicBezTo>
                  <a:pt x="70" y="615"/>
                  <a:pt x="71" y="614"/>
                  <a:pt x="70" y="613"/>
                </a:cubicBezTo>
                <a:cubicBezTo>
                  <a:pt x="70" y="612"/>
                  <a:pt x="70" y="611"/>
                  <a:pt x="70" y="610"/>
                </a:cubicBezTo>
                <a:cubicBezTo>
                  <a:pt x="70" y="610"/>
                  <a:pt x="70" y="610"/>
                  <a:pt x="71" y="610"/>
                </a:cubicBezTo>
                <a:cubicBezTo>
                  <a:pt x="72" y="608"/>
                  <a:pt x="72" y="606"/>
                  <a:pt x="71" y="604"/>
                </a:cubicBezTo>
                <a:cubicBezTo>
                  <a:pt x="71" y="604"/>
                  <a:pt x="69" y="603"/>
                  <a:pt x="70" y="603"/>
                </a:cubicBezTo>
                <a:cubicBezTo>
                  <a:pt x="71" y="602"/>
                  <a:pt x="72" y="602"/>
                  <a:pt x="73" y="604"/>
                </a:cubicBezTo>
                <a:cubicBezTo>
                  <a:pt x="73" y="605"/>
                  <a:pt x="73" y="606"/>
                  <a:pt x="73" y="608"/>
                </a:cubicBezTo>
                <a:cubicBezTo>
                  <a:pt x="73" y="609"/>
                  <a:pt x="74" y="609"/>
                  <a:pt x="75" y="609"/>
                </a:cubicBezTo>
                <a:cubicBezTo>
                  <a:pt x="77" y="610"/>
                  <a:pt x="77" y="609"/>
                  <a:pt x="77" y="607"/>
                </a:cubicBezTo>
                <a:cubicBezTo>
                  <a:pt x="77" y="607"/>
                  <a:pt x="78" y="606"/>
                  <a:pt x="78" y="606"/>
                </a:cubicBezTo>
                <a:cubicBezTo>
                  <a:pt x="78" y="606"/>
                  <a:pt x="79" y="606"/>
                  <a:pt x="79" y="607"/>
                </a:cubicBezTo>
                <a:cubicBezTo>
                  <a:pt x="80" y="608"/>
                  <a:pt x="81" y="608"/>
                  <a:pt x="82" y="606"/>
                </a:cubicBezTo>
                <a:cubicBezTo>
                  <a:pt x="83" y="604"/>
                  <a:pt x="82" y="602"/>
                  <a:pt x="84" y="600"/>
                </a:cubicBezTo>
                <a:cubicBezTo>
                  <a:pt x="85" y="600"/>
                  <a:pt x="82" y="597"/>
                  <a:pt x="81" y="598"/>
                </a:cubicBezTo>
                <a:cubicBezTo>
                  <a:pt x="79" y="599"/>
                  <a:pt x="78" y="598"/>
                  <a:pt x="78" y="597"/>
                </a:cubicBezTo>
                <a:cubicBezTo>
                  <a:pt x="78" y="595"/>
                  <a:pt x="78" y="593"/>
                  <a:pt x="79" y="592"/>
                </a:cubicBezTo>
                <a:cubicBezTo>
                  <a:pt x="80" y="591"/>
                  <a:pt x="80" y="589"/>
                  <a:pt x="78" y="589"/>
                </a:cubicBezTo>
                <a:cubicBezTo>
                  <a:pt x="77" y="589"/>
                  <a:pt x="77" y="588"/>
                  <a:pt x="78" y="587"/>
                </a:cubicBezTo>
                <a:cubicBezTo>
                  <a:pt x="78" y="587"/>
                  <a:pt x="79" y="587"/>
                  <a:pt x="79" y="587"/>
                </a:cubicBezTo>
                <a:cubicBezTo>
                  <a:pt x="79" y="587"/>
                  <a:pt x="79" y="586"/>
                  <a:pt x="78" y="586"/>
                </a:cubicBezTo>
                <a:cubicBezTo>
                  <a:pt x="78" y="586"/>
                  <a:pt x="78" y="586"/>
                  <a:pt x="77" y="586"/>
                </a:cubicBezTo>
                <a:cubicBezTo>
                  <a:pt x="76" y="586"/>
                  <a:pt x="75" y="586"/>
                  <a:pt x="75" y="585"/>
                </a:cubicBezTo>
                <a:cubicBezTo>
                  <a:pt x="76" y="583"/>
                  <a:pt x="77" y="586"/>
                  <a:pt x="77" y="585"/>
                </a:cubicBezTo>
                <a:cubicBezTo>
                  <a:pt x="77" y="585"/>
                  <a:pt x="77" y="584"/>
                  <a:pt x="78" y="584"/>
                </a:cubicBezTo>
                <a:cubicBezTo>
                  <a:pt x="79" y="583"/>
                  <a:pt x="80" y="583"/>
                  <a:pt x="79" y="582"/>
                </a:cubicBezTo>
                <a:cubicBezTo>
                  <a:pt x="78" y="581"/>
                  <a:pt x="77" y="581"/>
                  <a:pt x="76" y="582"/>
                </a:cubicBezTo>
                <a:cubicBezTo>
                  <a:pt x="76" y="583"/>
                  <a:pt x="76" y="583"/>
                  <a:pt x="75" y="583"/>
                </a:cubicBezTo>
                <a:cubicBezTo>
                  <a:pt x="75" y="583"/>
                  <a:pt x="74" y="582"/>
                  <a:pt x="75" y="582"/>
                </a:cubicBezTo>
                <a:cubicBezTo>
                  <a:pt x="77" y="578"/>
                  <a:pt x="76" y="574"/>
                  <a:pt x="76" y="570"/>
                </a:cubicBezTo>
                <a:cubicBezTo>
                  <a:pt x="76" y="570"/>
                  <a:pt x="77" y="569"/>
                  <a:pt x="77" y="569"/>
                </a:cubicBezTo>
                <a:cubicBezTo>
                  <a:pt x="78" y="569"/>
                  <a:pt x="78" y="570"/>
                  <a:pt x="78" y="570"/>
                </a:cubicBezTo>
                <a:cubicBezTo>
                  <a:pt x="78" y="572"/>
                  <a:pt x="78" y="574"/>
                  <a:pt x="78" y="576"/>
                </a:cubicBezTo>
                <a:cubicBezTo>
                  <a:pt x="78" y="576"/>
                  <a:pt x="78" y="577"/>
                  <a:pt x="78" y="577"/>
                </a:cubicBezTo>
                <a:cubicBezTo>
                  <a:pt x="79" y="577"/>
                  <a:pt x="80" y="577"/>
                  <a:pt x="79" y="578"/>
                </a:cubicBezTo>
                <a:cubicBezTo>
                  <a:pt x="79" y="578"/>
                  <a:pt x="78" y="578"/>
                  <a:pt x="78" y="579"/>
                </a:cubicBezTo>
                <a:cubicBezTo>
                  <a:pt x="77" y="579"/>
                  <a:pt x="77" y="580"/>
                  <a:pt x="77" y="580"/>
                </a:cubicBezTo>
                <a:cubicBezTo>
                  <a:pt x="78" y="580"/>
                  <a:pt x="78" y="580"/>
                  <a:pt x="78" y="580"/>
                </a:cubicBezTo>
                <a:cubicBezTo>
                  <a:pt x="80" y="580"/>
                  <a:pt x="81" y="579"/>
                  <a:pt x="80" y="577"/>
                </a:cubicBezTo>
                <a:cubicBezTo>
                  <a:pt x="80" y="577"/>
                  <a:pt x="80" y="576"/>
                  <a:pt x="80" y="575"/>
                </a:cubicBezTo>
                <a:cubicBezTo>
                  <a:pt x="80" y="575"/>
                  <a:pt x="81" y="575"/>
                  <a:pt x="81" y="575"/>
                </a:cubicBezTo>
                <a:cubicBezTo>
                  <a:pt x="81" y="575"/>
                  <a:pt x="82" y="575"/>
                  <a:pt x="82" y="575"/>
                </a:cubicBezTo>
                <a:cubicBezTo>
                  <a:pt x="82" y="576"/>
                  <a:pt x="82" y="577"/>
                  <a:pt x="82" y="577"/>
                </a:cubicBezTo>
                <a:cubicBezTo>
                  <a:pt x="82" y="578"/>
                  <a:pt x="82" y="579"/>
                  <a:pt x="83" y="579"/>
                </a:cubicBezTo>
                <a:cubicBezTo>
                  <a:pt x="84" y="580"/>
                  <a:pt x="86" y="579"/>
                  <a:pt x="86" y="579"/>
                </a:cubicBezTo>
                <a:cubicBezTo>
                  <a:pt x="86" y="577"/>
                  <a:pt x="87" y="578"/>
                  <a:pt x="88" y="579"/>
                </a:cubicBezTo>
                <a:cubicBezTo>
                  <a:pt x="89" y="579"/>
                  <a:pt x="90" y="579"/>
                  <a:pt x="90" y="577"/>
                </a:cubicBezTo>
                <a:cubicBezTo>
                  <a:pt x="90" y="577"/>
                  <a:pt x="91" y="578"/>
                  <a:pt x="92" y="578"/>
                </a:cubicBezTo>
                <a:cubicBezTo>
                  <a:pt x="93" y="578"/>
                  <a:pt x="93" y="579"/>
                  <a:pt x="93" y="579"/>
                </a:cubicBezTo>
                <a:cubicBezTo>
                  <a:pt x="93" y="580"/>
                  <a:pt x="92" y="581"/>
                  <a:pt x="92" y="581"/>
                </a:cubicBezTo>
                <a:cubicBezTo>
                  <a:pt x="92" y="582"/>
                  <a:pt x="93" y="582"/>
                  <a:pt x="93" y="582"/>
                </a:cubicBezTo>
                <a:cubicBezTo>
                  <a:pt x="93" y="582"/>
                  <a:pt x="94" y="582"/>
                  <a:pt x="94" y="582"/>
                </a:cubicBezTo>
                <a:cubicBezTo>
                  <a:pt x="94" y="580"/>
                  <a:pt x="94" y="578"/>
                  <a:pt x="95" y="576"/>
                </a:cubicBezTo>
                <a:cubicBezTo>
                  <a:pt x="95" y="574"/>
                  <a:pt x="95" y="573"/>
                  <a:pt x="95" y="571"/>
                </a:cubicBezTo>
                <a:cubicBezTo>
                  <a:pt x="95" y="570"/>
                  <a:pt x="94" y="569"/>
                  <a:pt x="94" y="569"/>
                </a:cubicBezTo>
                <a:cubicBezTo>
                  <a:pt x="94" y="568"/>
                  <a:pt x="93" y="568"/>
                  <a:pt x="92" y="568"/>
                </a:cubicBezTo>
                <a:cubicBezTo>
                  <a:pt x="92" y="568"/>
                  <a:pt x="92" y="569"/>
                  <a:pt x="92" y="569"/>
                </a:cubicBezTo>
                <a:cubicBezTo>
                  <a:pt x="92" y="569"/>
                  <a:pt x="92" y="570"/>
                  <a:pt x="93" y="570"/>
                </a:cubicBezTo>
                <a:cubicBezTo>
                  <a:pt x="93" y="570"/>
                  <a:pt x="93" y="570"/>
                  <a:pt x="93" y="571"/>
                </a:cubicBezTo>
                <a:cubicBezTo>
                  <a:pt x="92" y="572"/>
                  <a:pt x="95" y="573"/>
                  <a:pt x="94" y="574"/>
                </a:cubicBezTo>
                <a:cubicBezTo>
                  <a:pt x="94" y="574"/>
                  <a:pt x="93" y="575"/>
                  <a:pt x="93" y="575"/>
                </a:cubicBezTo>
                <a:cubicBezTo>
                  <a:pt x="92" y="573"/>
                  <a:pt x="90" y="573"/>
                  <a:pt x="90" y="571"/>
                </a:cubicBezTo>
                <a:cubicBezTo>
                  <a:pt x="89" y="569"/>
                  <a:pt x="87" y="566"/>
                  <a:pt x="85" y="564"/>
                </a:cubicBezTo>
                <a:cubicBezTo>
                  <a:pt x="85" y="564"/>
                  <a:pt x="85" y="563"/>
                  <a:pt x="85" y="563"/>
                </a:cubicBezTo>
                <a:cubicBezTo>
                  <a:pt x="85" y="562"/>
                  <a:pt x="86" y="562"/>
                  <a:pt x="86" y="562"/>
                </a:cubicBezTo>
                <a:cubicBezTo>
                  <a:pt x="87" y="562"/>
                  <a:pt x="87" y="563"/>
                  <a:pt x="88" y="563"/>
                </a:cubicBezTo>
                <a:cubicBezTo>
                  <a:pt x="88" y="562"/>
                  <a:pt x="88" y="562"/>
                  <a:pt x="88" y="562"/>
                </a:cubicBezTo>
                <a:cubicBezTo>
                  <a:pt x="88" y="561"/>
                  <a:pt x="87" y="561"/>
                  <a:pt x="87" y="560"/>
                </a:cubicBezTo>
                <a:cubicBezTo>
                  <a:pt x="87" y="558"/>
                  <a:pt x="85" y="559"/>
                  <a:pt x="84" y="558"/>
                </a:cubicBezTo>
                <a:cubicBezTo>
                  <a:pt x="83" y="558"/>
                  <a:pt x="83" y="559"/>
                  <a:pt x="83" y="560"/>
                </a:cubicBezTo>
                <a:cubicBezTo>
                  <a:pt x="83" y="562"/>
                  <a:pt x="83" y="563"/>
                  <a:pt x="83" y="564"/>
                </a:cubicBezTo>
                <a:cubicBezTo>
                  <a:pt x="83" y="565"/>
                  <a:pt x="82" y="565"/>
                  <a:pt x="82" y="566"/>
                </a:cubicBezTo>
                <a:cubicBezTo>
                  <a:pt x="81" y="565"/>
                  <a:pt x="81" y="565"/>
                  <a:pt x="80" y="564"/>
                </a:cubicBezTo>
                <a:cubicBezTo>
                  <a:pt x="80" y="564"/>
                  <a:pt x="80" y="563"/>
                  <a:pt x="80" y="563"/>
                </a:cubicBezTo>
                <a:cubicBezTo>
                  <a:pt x="81" y="558"/>
                  <a:pt x="81" y="558"/>
                  <a:pt x="80" y="553"/>
                </a:cubicBezTo>
                <a:cubicBezTo>
                  <a:pt x="80" y="551"/>
                  <a:pt x="81" y="549"/>
                  <a:pt x="81" y="547"/>
                </a:cubicBezTo>
                <a:cubicBezTo>
                  <a:pt x="81" y="547"/>
                  <a:pt x="82" y="547"/>
                  <a:pt x="82" y="547"/>
                </a:cubicBezTo>
                <a:cubicBezTo>
                  <a:pt x="83" y="547"/>
                  <a:pt x="84" y="547"/>
                  <a:pt x="84" y="548"/>
                </a:cubicBezTo>
                <a:cubicBezTo>
                  <a:pt x="84" y="549"/>
                  <a:pt x="84" y="550"/>
                  <a:pt x="84" y="551"/>
                </a:cubicBezTo>
                <a:cubicBezTo>
                  <a:pt x="84" y="552"/>
                  <a:pt x="85" y="553"/>
                  <a:pt x="84" y="553"/>
                </a:cubicBezTo>
                <a:cubicBezTo>
                  <a:pt x="84" y="554"/>
                  <a:pt x="85" y="554"/>
                  <a:pt x="85" y="555"/>
                </a:cubicBezTo>
                <a:cubicBezTo>
                  <a:pt x="85" y="554"/>
                  <a:pt x="86" y="554"/>
                  <a:pt x="86" y="554"/>
                </a:cubicBezTo>
                <a:cubicBezTo>
                  <a:pt x="86" y="552"/>
                  <a:pt x="86" y="551"/>
                  <a:pt x="86" y="549"/>
                </a:cubicBezTo>
                <a:cubicBezTo>
                  <a:pt x="86" y="549"/>
                  <a:pt x="87" y="548"/>
                  <a:pt x="88" y="548"/>
                </a:cubicBezTo>
                <a:cubicBezTo>
                  <a:pt x="88" y="548"/>
                  <a:pt x="88" y="549"/>
                  <a:pt x="88" y="549"/>
                </a:cubicBezTo>
                <a:cubicBezTo>
                  <a:pt x="88" y="551"/>
                  <a:pt x="87" y="553"/>
                  <a:pt x="89" y="554"/>
                </a:cubicBezTo>
                <a:cubicBezTo>
                  <a:pt x="89" y="554"/>
                  <a:pt x="89" y="555"/>
                  <a:pt x="90" y="554"/>
                </a:cubicBezTo>
                <a:cubicBezTo>
                  <a:pt x="90" y="553"/>
                  <a:pt x="91" y="552"/>
                  <a:pt x="92" y="550"/>
                </a:cubicBezTo>
                <a:cubicBezTo>
                  <a:pt x="92" y="550"/>
                  <a:pt x="92" y="549"/>
                  <a:pt x="92" y="549"/>
                </a:cubicBezTo>
                <a:cubicBezTo>
                  <a:pt x="90" y="548"/>
                  <a:pt x="92" y="546"/>
                  <a:pt x="91" y="545"/>
                </a:cubicBezTo>
                <a:cubicBezTo>
                  <a:pt x="91" y="544"/>
                  <a:pt x="89" y="544"/>
                  <a:pt x="88" y="545"/>
                </a:cubicBezTo>
                <a:cubicBezTo>
                  <a:pt x="88" y="545"/>
                  <a:pt x="88" y="547"/>
                  <a:pt x="87" y="545"/>
                </a:cubicBezTo>
                <a:cubicBezTo>
                  <a:pt x="86" y="544"/>
                  <a:pt x="85" y="544"/>
                  <a:pt x="84" y="543"/>
                </a:cubicBezTo>
                <a:cubicBezTo>
                  <a:pt x="84" y="542"/>
                  <a:pt x="84" y="542"/>
                  <a:pt x="83" y="542"/>
                </a:cubicBezTo>
                <a:cubicBezTo>
                  <a:pt x="83" y="543"/>
                  <a:pt x="83" y="543"/>
                  <a:pt x="83" y="543"/>
                </a:cubicBezTo>
                <a:cubicBezTo>
                  <a:pt x="83" y="543"/>
                  <a:pt x="83" y="544"/>
                  <a:pt x="83" y="544"/>
                </a:cubicBezTo>
                <a:cubicBezTo>
                  <a:pt x="83" y="544"/>
                  <a:pt x="83" y="545"/>
                  <a:pt x="83" y="546"/>
                </a:cubicBezTo>
                <a:cubicBezTo>
                  <a:pt x="82" y="545"/>
                  <a:pt x="82" y="545"/>
                  <a:pt x="81" y="544"/>
                </a:cubicBezTo>
                <a:cubicBezTo>
                  <a:pt x="81" y="544"/>
                  <a:pt x="81" y="543"/>
                  <a:pt x="80" y="543"/>
                </a:cubicBezTo>
                <a:cubicBezTo>
                  <a:pt x="80" y="544"/>
                  <a:pt x="79" y="544"/>
                  <a:pt x="79" y="544"/>
                </a:cubicBezTo>
                <a:cubicBezTo>
                  <a:pt x="80" y="548"/>
                  <a:pt x="78" y="552"/>
                  <a:pt x="80" y="556"/>
                </a:cubicBezTo>
                <a:cubicBezTo>
                  <a:pt x="80" y="556"/>
                  <a:pt x="80" y="556"/>
                  <a:pt x="80" y="557"/>
                </a:cubicBezTo>
                <a:cubicBezTo>
                  <a:pt x="80" y="558"/>
                  <a:pt x="78" y="561"/>
                  <a:pt x="78" y="561"/>
                </a:cubicBezTo>
                <a:cubicBezTo>
                  <a:pt x="77" y="561"/>
                  <a:pt x="76" y="558"/>
                  <a:pt x="76" y="557"/>
                </a:cubicBezTo>
                <a:cubicBezTo>
                  <a:pt x="77" y="555"/>
                  <a:pt x="77" y="554"/>
                  <a:pt x="77" y="552"/>
                </a:cubicBezTo>
                <a:cubicBezTo>
                  <a:pt x="78" y="550"/>
                  <a:pt x="78" y="549"/>
                  <a:pt x="78" y="547"/>
                </a:cubicBezTo>
                <a:cubicBezTo>
                  <a:pt x="78" y="546"/>
                  <a:pt x="77" y="545"/>
                  <a:pt x="77" y="544"/>
                </a:cubicBezTo>
                <a:cubicBezTo>
                  <a:pt x="78" y="541"/>
                  <a:pt x="75" y="543"/>
                  <a:pt x="75" y="541"/>
                </a:cubicBezTo>
                <a:cubicBezTo>
                  <a:pt x="73" y="541"/>
                  <a:pt x="73" y="540"/>
                  <a:pt x="74" y="539"/>
                </a:cubicBezTo>
                <a:cubicBezTo>
                  <a:pt x="74" y="538"/>
                  <a:pt x="73" y="537"/>
                  <a:pt x="74" y="536"/>
                </a:cubicBezTo>
                <a:cubicBezTo>
                  <a:pt x="75" y="536"/>
                  <a:pt x="74" y="534"/>
                  <a:pt x="74" y="533"/>
                </a:cubicBezTo>
                <a:cubicBezTo>
                  <a:pt x="73" y="532"/>
                  <a:pt x="75" y="532"/>
                  <a:pt x="75" y="531"/>
                </a:cubicBezTo>
                <a:cubicBezTo>
                  <a:pt x="76" y="530"/>
                  <a:pt x="76" y="528"/>
                  <a:pt x="76" y="527"/>
                </a:cubicBezTo>
                <a:cubicBezTo>
                  <a:pt x="77" y="525"/>
                  <a:pt x="76" y="523"/>
                  <a:pt x="76" y="521"/>
                </a:cubicBezTo>
                <a:cubicBezTo>
                  <a:pt x="77" y="521"/>
                  <a:pt x="77" y="521"/>
                  <a:pt x="77" y="521"/>
                </a:cubicBezTo>
                <a:cubicBezTo>
                  <a:pt x="78" y="518"/>
                  <a:pt x="77" y="516"/>
                  <a:pt x="78" y="514"/>
                </a:cubicBezTo>
                <a:cubicBezTo>
                  <a:pt x="79" y="513"/>
                  <a:pt x="78" y="512"/>
                  <a:pt x="78" y="512"/>
                </a:cubicBezTo>
                <a:cubicBezTo>
                  <a:pt x="78" y="511"/>
                  <a:pt x="79" y="511"/>
                  <a:pt x="79" y="510"/>
                </a:cubicBezTo>
                <a:cubicBezTo>
                  <a:pt x="79" y="509"/>
                  <a:pt x="81" y="508"/>
                  <a:pt x="79" y="507"/>
                </a:cubicBezTo>
                <a:cubicBezTo>
                  <a:pt x="80" y="504"/>
                  <a:pt x="79" y="501"/>
                  <a:pt x="80" y="498"/>
                </a:cubicBezTo>
                <a:cubicBezTo>
                  <a:pt x="81" y="497"/>
                  <a:pt x="80" y="495"/>
                  <a:pt x="80" y="493"/>
                </a:cubicBezTo>
                <a:cubicBezTo>
                  <a:pt x="80" y="492"/>
                  <a:pt x="79" y="492"/>
                  <a:pt x="79" y="492"/>
                </a:cubicBezTo>
                <a:cubicBezTo>
                  <a:pt x="78" y="492"/>
                  <a:pt x="78" y="491"/>
                  <a:pt x="79" y="491"/>
                </a:cubicBezTo>
                <a:cubicBezTo>
                  <a:pt x="79" y="490"/>
                  <a:pt x="80" y="490"/>
                  <a:pt x="80" y="490"/>
                </a:cubicBezTo>
                <a:cubicBezTo>
                  <a:pt x="80" y="488"/>
                  <a:pt x="80" y="487"/>
                  <a:pt x="81" y="485"/>
                </a:cubicBezTo>
                <a:cubicBezTo>
                  <a:pt x="81" y="485"/>
                  <a:pt x="80" y="485"/>
                  <a:pt x="80" y="485"/>
                </a:cubicBezTo>
                <a:cubicBezTo>
                  <a:pt x="79" y="484"/>
                  <a:pt x="78" y="483"/>
                  <a:pt x="79" y="482"/>
                </a:cubicBezTo>
                <a:cubicBezTo>
                  <a:pt x="79" y="481"/>
                  <a:pt x="81" y="482"/>
                  <a:pt x="80" y="480"/>
                </a:cubicBezTo>
                <a:cubicBezTo>
                  <a:pt x="80" y="479"/>
                  <a:pt x="81" y="478"/>
                  <a:pt x="79" y="478"/>
                </a:cubicBezTo>
                <a:cubicBezTo>
                  <a:pt x="79" y="478"/>
                  <a:pt x="79" y="477"/>
                  <a:pt x="79" y="477"/>
                </a:cubicBezTo>
                <a:cubicBezTo>
                  <a:pt x="81" y="475"/>
                  <a:pt x="79" y="472"/>
                  <a:pt x="82" y="470"/>
                </a:cubicBezTo>
                <a:cubicBezTo>
                  <a:pt x="82" y="469"/>
                  <a:pt x="81" y="469"/>
                  <a:pt x="82" y="468"/>
                </a:cubicBezTo>
                <a:cubicBezTo>
                  <a:pt x="82" y="468"/>
                  <a:pt x="82" y="466"/>
                  <a:pt x="83" y="465"/>
                </a:cubicBezTo>
                <a:cubicBezTo>
                  <a:pt x="83" y="466"/>
                  <a:pt x="83" y="467"/>
                  <a:pt x="83" y="468"/>
                </a:cubicBezTo>
                <a:cubicBezTo>
                  <a:pt x="83" y="468"/>
                  <a:pt x="83" y="469"/>
                  <a:pt x="83" y="469"/>
                </a:cubicBezTo>
                <a:cubicBezTo>
                  <a:pt x="84" y="468"/>
                  <a:pt x="85" y="469"/>
                  <a:pt x="86" y="469"/>
                </a:cubicBezTo>
                <a:cubicBezTo>
                  <a:pt x="86" y="468"/>
                  <a:pt x="87" y="468"/>
                  <a:pt x="87" y="469"/>
                </a:cubicBezTo>
                <a:cubicBezTo>
                  <a:pt x="87" y="469"/>
                  <a:pt x="89" y="469"/>
                  <a:pt x="89" y="469"/>
                </a:cubicBezTo>
                <a:cubicBezTo>
                  <a:pt x="89" y="468"/>
                  <a:pt x="89" y="468"/>
                  <a:pt x="89" y="467"/>
                </a:cubicBezTo>
                <a:cubicBezTo>
                  <a:pt x="89" y="467"/>
                  <a:pt x="88" y="467"/>
                  <a:pt x="88" y="467"/>
                </a:cubicBezTo>
                <a:cubicBezTo>
                  <a:pt x="86" y="467"/>
                  <a:pt x="85" y="468"/>
                  <a:pt x="85" y="465"/>
                </a:cubicBezTo>
                <a:cubicBezTo>
                  <a:pt x="85" y="465"/>
                  <a:pt x="84" y="464"/>
                  <a:pt x="84" y="464"/>
                </a:cubicBezTo>
                <a:cubicBezTo>
                  <a:pt x="82" y="465"/>
                  <a:pt x="82" y="463"/>
                  <a:pt x="82" y="462"/>
                </a:cubicBezTo>
                <a:cubicBezTo>
                  <a:pt x="82" y="460"/>
                  <a:pt x="83" y="458"/>
                  <a:pt x="83" y="456"/>
                </a:cubicBezTo>
                <a:cubicBezTo>
                  <a:pt x="83" y="453"/>
                  <a:pt x="83" y="451"/>
                  <a:pt x="84" y="449"/>
                </a:cubicBezTo>
                <a:cubicBezTo>
                  <a:pt x="85" y="448"/>
                  <a:pt x="84" y="445"/>
                  <a:pt x="82" y="444"/>
                </a:cubicBezTo>
                <a:cubicBezTo>
                  <a:pt x="80" y="444"/>
                  <a:pt x="82" y="443"/>
                  <a:pt x="82" y="443"/>
                </a:cubicBezTo>
                <a:cubicBezTo>
                  <a:pt x="82" y="441"/>
                  <a:pt x="84" y="440"/>
                  <a:pt x="85" y="439"/>
                </a:cubicBezTo>
                <a:cubicBezTo>
                  <a:pt x="86" y="438"/>
                  <a:pt x="86" y="437"/>
                  <a:pt x="86" y="436"/>
                </a:cubicBezTo>
                <a:cubicBezTo>
                  <a:pt x="86" y="436"/>
                  <a:pt x="85" y="435"/>
                  <a:pt x="85" y="435"/>
                </a:cubicBezTo>
                <a:cubicBezTo>
                  <a:pt x="85" y="435"/>
                  <a:pt x="84" y="436"/>
                  <a:pt x="84" y="436"/>
                </a:cubicBezTo>
                <a:cubicBezTo>
                  <a:pt x="84" y="437"/>
                  <a:pt x="84" y="438"/>
                  <a:pt x="84" y="438"/>
                </a:cubicBezTo>
                <a:cubicBezTo>
                  <a:pt x="84" y="439"/>
                  <a:pt x="83" y="439"/>
                  <a:pt x="83" y="439"/>
                </a:cubicBezTo>
                <a:cubicBezTo>
                  <a:pt x="83" y="439"/>
                  <a:pt x="82" y="439"/>
                  <a:pt x="82" y="438"/>
                </a:cubicBezTo>
                <a:cubicBezTo>
                  <a:pt x="82" y="437"/>
                  <a:pt x="82" y="435"/>
                  <a:pt x="83" y="434"/>
                </a:cubicBezTo>
                <a:cubicBezTo>
                  <a:pt x="84" y="432"/>
                  <a:pt x="83" y="431"/>
                  <a:pt x="85" y="430"/>
                </a:cubicBezTo>
                <a:cubicBezTo>
                  <a:pt x="85" y="429"/>
                  <a:pt x="85" y="429"/>
                  <a:pt x="85" y="428"/>
                </a:cubicBezTo>
                <a:cubicBezTo>
                  <a:pt x="84" y="428"/>
                  <a:pt x="84" y="429"/>
                  <a:pt x="84" y="429"/>
                </a:cubicBezTo>
                <a:cubicBezTo>
                  <a:pt x="84" y="429"/>
                  <a:pt x="83" y="429"/>
                  <a:pt x="83" y="429"/>
                </a:cubicBezTo>
                <a:cubicBezTo>
                  <a:pt x="82" y="426"/>
                  <a:pt x="84" y="423"/>
                  <a:pt x="86" y="422"/>
                </a:cubicBezTo>
                <a:cubicBezTo>
                  <a:pt x="87" y="422"/>
                  <a:pt x="88" y="422"/>
                  <a:pt x="88" y="423"/>
                </a:cubicBezTo>
                <a:cubicBezTo>
                  <a:pt x="88" y="424"/>
                  <a:pt x="88" y="425"/>
                  <a:pt x="88" y="425"/>
                </a:cubicBezTo>
                <a:cubicBezTo>
                  <a:pt x="86" y="428"/>
                  <a:pt x="87" y="430"/>
                  <a:pt x="89" y="432"/>
                </a:cubicBezTo>
                <a:cubicBezTo>
                  <a:pt x="89" y="433"/>
                  <a:pt x="89" y="435"/>
                  <a:pt x="90" y="436"/>
                </a:cubicBezTo>
                <a:cubicBezTo>
                  <a:pt x="90" y="436"/>
                  <a:pt x="91" y="436"/>
                  <a:pt x="91" y="436"/>
                </a:cubicBezTo>
                <a:cubicBezTo>
                  <a:pt x="91" y="436"/>
                  <a:pt x="91" y="436"/>
                  <a:pt x="92" y="435"/>
                </a:cubicBezTo>
                <a:cubicBezTo>
                  <a:pt x="92" y="434"/>
                  <a:pt x="93" y="434"/>
                  <a:pt x="93" y="433"/>
                </a:cubicBezTo>
                <a:cubicBezTo>
                  <a:pt x="93" y="434"/>
                  <a:pt x="94" y="435"/>
                  <a:pt x="94" y="436"/>
                </a:cubicBezTo>
                <a:cubicBezTo>
                  <a:pt x="94" y="437"/>
                  <a:pt x="94" y="439"/>
                  <a:pt x="93" y="440"/>
                </a:cubicBezTo>
                <a:cubicBezTo>
                  <a:pt x="93" y="440"/>
                  <a:pt x="93" y="441"/>
                  <a:pt x="94" y="441"/>
                </a:cubicBezTo>
                <a:cubicBezTo>
                  <a:pt x="94" y="441"/>
                  <a:pt x="95" y="441"/>
                  <a:pt x="95" y="441"/>
                </a:cubicBezTo>
                <a:cubicBezTo>
                  <a:pt x="95" y="440"/>
                  <a:pt x="95" y="438"/>
                  <a:pt x="95" y="437"/>
                </a:cubicBezTo>
                <a:cubicBezTo>
                  <a:pt x="95" y="436"/>
                  <a:pt x="94" y="435"/>
                  <a:pt x="95" y="433"/>
                </a:cubicBezTo>
                <a:cubicBezTo>
                  <a:pt x="96" y="433"/>
                  <a:pt x="96" y="431"/>
                  <a:pt x="95" y="430"/>
                </a:cubicBezTo>
                <a:cubicBezTo>
                  <a:pt x="95" y="430"/>
                  <a:pt x="94" y="428"/>
                  <a:pt x="93" y="430"/>
                </a:cubicBezTo>
                <a:cubicBezTo>
                  <a:pt x="93" y="430"/>
                  <a:pt x="92" y="429"/>
                  <a:pt x="92" y="429"/>
                </a:cubicBezTo>
                <a:cubicBezTo>
                  <a:pt x="92" y="429"/>
                  <a:pt x="92" y="428"/>
                  <a:pt x="93" y="428"/>
                </a:cubicBezTo>
                <a:cubicBezTo>
                  <a:pt x="93" y="428"/>
                  <a:pt x="94" y="427"/>
                  <a:pt x="93" y="427"/>
                </a:cubicBezTo>
                <a:cubicBezTo>
                  <a:pt x="91" y="427"/>
                  <a:pt x="92" y="425"/>
                  <a:pt x="92" y="424"/>
                </a:cubicBezTo>
                <a:cubicBezTo>
                  <a:pt x="92" y="423"/>
                  <a:pt x="92" y="423"/>
                  <a:pt x="93" y="424"/>
                </a:cubicBezTo>
                <a:cubicBezTo>
                  <a:pt x="93" y="424"/>
                  <a:pt x="94" y="424"/>
                  <a:pt x="95" y="424"/>
                </a:cubicBezTo>
                <a:cubicBezTo>
                  <a:pt x="95" y="425"/>
                  <a:pt x="95" y="425"/>
                  <a:pt x="95" y="425"/>
                </a:cubicBezTo>
                <a:cubicBezTo>
                  <a:pt x="96" y="424"/>
                  <a:pt x="97" y="422"/>
                  <a:pt x="97" y="421"/>
                </a:cubicBezTo>
                <a:cubicBezTo>
                  <a:pt x="98" y="420"/>
                  <a:pt x="98" y="419"/>
                  <a:pt x="97" y="419"/>
                </a:cubicBezTo>
                <a:cubicBezTo>
                  <a:pt x="96" y="419"/>
                  <a:pt x="95" y="419"/>
                  <a:pt x="96" y="418"/>
                </a:cubicBezTo>
                <a:cubicBezTo>
                  <a:pt x="97" y="418"/>
                  <a:pt x="97" y="417"/>
                  <a:pt x="97" y="417"/>
                </a:cubicBezTo>
                <a:cubicBezTo>
                  <a:pt x="99" y="415"/>
                  <a:pt x="98" y="414"/>
                  <a:pt x="96" y="414"/>
                </a:cubicBezTo>
                <a:cubicBezTo>
                  <a:pt x="95" y="413"/>
                  <a:pt x="95" y="413"/>
                  <a:pt x="94" y="413"/>
                </a:cubicBezTo>
                <a:cubicBezTo>
                  <a:pt x="93" y="413"/>
                  <a:pt x="92" y="413"/>
                  <a:pt x="92" y="414"/>
                </a:cubicBezTo>
                <a:cubicBezTo>
                  <a:pt x="91" y="415"/>
                  <a:pt x="91" y="414"/>
                  <a:pt x="90" y="413"/>
                </a:cubicBezTo>
                <a:cubicBezTo>
                  <a:pt x="90" y="413"/>
                  <a:pt x="91" y="412"/>
                  <a:pt x="91" y="412"/>
                </a:cubicBezTo>
                <a:cubicBezTo>
                  <a:pt x="91" y="412"/>
                  <a:pt x="92" y="412"/>
                  <a:pt x="93" y="412"/>
                </a:cubicBezTo>
                <a:cubicBezTo>
                  <a:pt x="92" y="411"/>
                  <a:pt x="92" y="409"/>
                  <a:pt x="92" y="408"/>
                </a:cubicBezTo>
                <a:cubicBezTo>
                  <a:pt x="92" y="407"/>
                  <a:pt x="91" y="407"/>
                  <a:pt x="91" y="407"/>
                </a:cubicBezTo>
                <a:cubicBezTo>
                  <a:pt x="91" y="406"/>
                  <a:pt x="91" y="406"/>
                  <a:pt x="91" y="405"/>
                </a:cubicBezTo>
                <a:cubicBezTo>
                  <a:pt x="91" y="405"/>
                  <a:pt x="92" y="405"/>
                  <a:pt x="92" y="406"/>
                </a:cubicBezTo>
                <a:cubicBezTo>
                  <a:pt x="92" y="406"/>
                  <a:pt x="93" y="406"/>
                  <a:pt x="93" y="407"/>
                </a:cubicBezTo>
                <a:cubicBezTo>
                  <a:pt x="94" y="406"/>
                  <a:pt x="94" y="405"/>
                  <a:pt x="95" y="405"/>
                </a:cubicBezTo>
                <a:cubicBezTo>
                  <a:pt x="95" y="404"/>
                  <a:pt x="94" y="404"/>
                  <a:pt x="94" y="404"/>
                </a:cubicBezTo>
                <a:cubicBezTo>
                  <a:pt x="94" y="404"/>
                  <a:pt x="94" y="403"/>
                  <a:pt x="94" y="403"/>
                </a:cubicBezTo>
                <a:cubicBezTo>
                  <a:pt x="95" y="400"/>
                  <a:pt x="95" y="400"/>
                  <a:pt x="94" y="399"/>
                </a:cubicBezTo>
                <a:cubicBezTo>
                  <a:pt x="93" y="398"/>
                  <a:pt x="93" y="398"/>
                  <a:pt x="93" y="397"/>
                </a:cubicBezTo>
                <a:cubicBezTo>
                  <a:pt x="93" y="398"/>
                  <a:pt x="93" y="398"/>
                  <a:pt x="93" y="399"/>
                </a:cubicBezTo>
                <a:cubicBezTo>
                  <a:pt x="93" y="400"/>
                  <a:pt x="93" y="401"/>
                  <a:pt x="93" y="402"/>
                </a:cubicBezTo>
                <a:cubicBezTo>
                  <a:pt x="93" y="402"/>
                  <a:pt x="92" y="403"/>
                  <a:pt x="92" y="403"/>
                </a:cubicBezTo>
                <a:cubicBezTo>
                  <a:pt x="92" y="403"/>
                  <a:pt x="92" y="402"/>
                  <a:pt x="92" y="402"/>
                </a:cubicBezTo>
                <a:cubicBezTo>
                  <a:pt x="91" y="402"/>
                  <a:pt x="91" y="401"/>
                  <a:pt x="91" y="400"/>
                </a:cubicBezTo>
                <a:cubicBezTo>
                  <a:pt x="91" y="400"/>
                  <a:pt x="90" y="399"/>
                  <a:pt x="90" y="399"/>
                </a:cubicBezTo>
                <a:cubicBezTo>
                  <a:pt x="89" y="400"/>
                  <a:pt x="89" y="400"/>
                  <a:pt x="89" y="400"/>
                </a:cubicBezTo>
                <a:cubicBezTo>
                  <a:pt x="89" y="402"/>
                  <a:pt x="88" y="404"/>
                  <a:pt x="90" y="405"/>
                </a:cubicBezTo>
                <a:cubicBezTo>
                  <a:pt x="90" y="406"/>
                  <a:pt x="90" y="408"/>
                  <a:pt x="90" y="408"/>
                </a:cubicBezTo>
                <a:cubicBezTo>
                  <a:pt x="89" y="409"/>
                  <a:pt x="88" y="409"/>
                  <a:pt x="88" y="411"/>
                </a:cubicBezTo>
                <a:cubicBezTo>
                  <a:pt x="87" y="410"/>
                  <a:pt x="86" y="410"/>
                  <a:pt x="86" y="410"/>
                </a:cubicBezTo>
                <a:cubicBezTo>
                  <a:pt x="86" y="408"/>
                  <a:pt x="87" y="405"/>
                  <a:pt x="87" y="403"/>
                </a:cubicBezTo>
                <a:cubicBezTo>
                  <a:pt x="87" y="403"/>
                  <a:pt x="88" y="402"/>
                  <a:pt x="88" y="402"/>
                </a:cubicBezTo>
                <a:cubicBezTo>
                  <a:pt x="88" y="401"/>
                  <a:pt x="87" y="400"/>
                  <a:pt x="87" y="400"/>
                </a:cubicBezTo>
                <a:cubicBezTo>
                  <a:pt x="88" y="399"/>
                  <a:pt x="87" y="399"/>
                  <a:pt x="87" y="399"/>
                </a:cubicBezTo>
                <a:cubicBezTo>
                  <a:pt x="86" y="399"/>
                  <a:pt x="86" y="400"/>
                  <a:pt x="85" y="400"/>
                </a:cubicBezTo>
                <a:cubicBezTo>
                  <a:pt x="85" y="400"/>
                  <a:pt x="84" y="399"/>
                  <a:pt x="84" y="399"/>
                </a:cubicBezTo>
                <a:cubicBezTo>
                  <a:pt x="86" y="397"/>
                  <a:pt x="85" y="395"/>
                  <a:pt x="85" y="393"/>
                </a:cubicBezTo>
                <a:cubicBezTo>
                  <a:pt x="85" y="392"/>
                  <a:pt x="86" y="392"/>
                  <a:pt x="86" y="391"/>
                </a:cubicBezTo>
                <a:cubicBezTo>
                  <a:pt x="88" y="391"/>
                  <a:pt x="88" y="391"/>
                  <a:pt x="88" y="390"/>
                </a:cubicBezTo>
                <a:cubicBezTo>
                  <a:pt x="87" y="389"/>
                  <a:pt x="87" y="388"/>
                  <a:pt x="87" y="387"/>
                </a:cubicBezTo>
                <a:cubicBezTo>
                  <a:pt x="86" y="386"/>
                  <a:pt x="86" y="386"/>
                  <a:pt x="87" y="386"/>
                </a:cubicBezTo>
                <a:cubicBezTo>
                  <a:pt x="89" y="385"/>
                  <a:pt x="89" y="383"/>
                  <a:pt x="89" y="382"/>
                </a:cubicBezTo>
                <a:cubicBezTo>
                  <a:pt x="89" y="379"/>
                  <a:pt x="89" y="376"/>
                  <a:pt x="89" y="373"/>
                </a:cubicBezTo>
                <a:cubicBezTo>
                  <a:pt x="89" y="373"/>
                  <a:pt x="89" y="373"/>
                  <a:pt x="89" y="372"/>
                </a:cubicBezTo>
                <a:cubicBezTo>
                  <a:pt x="90" y="373"/>
                  <a:pt x="90" y="373"/>
                  <a:pt x="90" y="373"/>
                </a:cubicBezTo>
                <a:cubicBezTo>
                  <a:pt x="91" y="374"/>
                  <a:pt x="91" y="375"/>
                  <a:pt x="91" y="376"/>
                </a:cubicBezTo>
                <a:cubicBezTo>
                  <a:pt x="91" y="377"/>
                  <a:pt x="91" y="378"/>
                  <a:pt x="92" y="378"/>
                </a:cubicBezTo>
                <a:cubicBezTo>
                  <a:pt x="93" y="378"/>
                  <a:pt x="93" y="377"/>
                  <a:pt x="93" y="376"/>
                </a:cubicBezTo>
                <a:cubicBezTo>
                  <a:pt x="94" y="376"/>
                  <a:pt x="95" y="376"/>
                  <a:pt x="96" y="376"/>
                </a:cubicBezTo>
                <a:cubicBezTo>
                  <a:pt x="97" y="376"/>
                  <a:pt x="97" y="375"/>
                  <a:pt x="97" y="374"/>
                </a:cubicBezTo>
                <a:cubicBezTo>
                  <a:pt x="97" y="374"/>
                  <a:pt x="96" y="373"/>
                  <a:pt x="96" y="373"/>
                </a:cubicBezTo>
                <a:cubicBezTo>
                  <a:pt x="96" y="373"/>
                  <a:pt x="95" y="373"/>
                  <a:pt x="95" y="374"/>
                </a:cubicBezTo>
                <a:cubicBezTo>
                  <a:pt x="94" y="374"/>
                  <a:pt x="94" y="375"/>
                  <a:pt x="94" y="375"/>
                </a:cubicBezTo>
                <a:cubicBezTo>
                  <a:pt x="94" y="375"/>
                  <a:pt x="93" y="374"/>
                  <a:pt x="93" y="374"/>
                </a:cubicBezTo>
                <a:cubicBezTo>
                  <a:pt x="93" y="373"/>
                  <a:pt x="93" y="373"/>
                  <a:pt x="93" y="372"/>
                </a:cubicBezTo>
                <a:moveTo>
                  <a:pt x="746" y="275"/>
                </a:moveTo>
                <a:cubicBezTo>
                  <a:pt x="746" y="276"/>
                  <a:pt x="749" y="277"/>
                  <a:pt x="746" y="277"/>
                </a:cubicBezTo>
                <a:cubicBezTo>
                  <a:pt x="745" y="277"/>
                  <a:pt x="745" y="277"/>
                  <a:pt x="744" y="277"/>
                </a:cubicBezTo>
                <a:cubicBezTo>
                  <a:pt x="744" y="277"/>
                  <a:pt x="744" y="278"/>
                  <a:pt x="744" y="278"/>
                </a:cubicBezTo>
                <a:cubicBezTo>
                  <a:pt x="744" y="278"/>
                  <a:pt x="744" y="278"/>
                  <a:pt x="745" y="278"/>
                </a:cubicBezTo>
                <a:cubicBezTo>
                  <a:pt x="745" y="279"/>
                  <a:pt x="745" y="279"/>
                  <a:pt x="746" y="279"/>
                </a:cubicBezTo>
                <a:cubicBezTo>
                  <a:pt x="745" y="280"/>
                  <a:pt x="745" y="280"/>
                  <a:pt x="744" y="280"/>
                </a:cubicBezTo>
                <a:cubicBezTo>
                  <a:pt x="742" y="280"/>
                  <a:pt x="739" y="280"/>
                  <a:pt x="737" y="281"/>
                </a:cubicBezTo>
                <a:cubicBezTo>
                  <a:pt x="736" y="281"/>
                  <a:pt x="735" y="281"/>
                  <a:pt x="735" y="281"/>
                </a:cubicBezTo>
                <a:cubicBezTo>
                  <a:pt x="735" y="279"/>
                  <a:pt x="734" y="279"/>
                  <a:pt x="733" y="279"/>
                </a:cubicBezTo>
                <a:cubicBezTo>
                  <a:pt x="732" y="279"/>
                  <a:pt x="730" y="279"/>
                  <a:pt x="730" y="279"/>
                </a:cubicBezTo>
                <a:cubicBezTo>
                  <a:pt x="730" y="276"/>
                  <a:pt x="728" y="277"/>
                  <a:pt x="728" y="277"/>
                </a:cubicBezTo>
                <a:cubicBezTo>
                  <a:pt x="726" y="279"/>
                  <a:pt x="724" y="277"/>
                  <a:pt x="723" y="278"/>
                </a:cubicBezTo>
                <a:cubicBezTo>
                  <a:pt x="722" y="278"/>
                  <a:pt x="722" y="277"/>
                  <a:pt x="722" y="277"/>
                </a:cubicBezTo>
                <a:cubicBezTo>
                  <a:pt x="722" y="277"/>
                  <a:pt x="722" y="276"/>
                  <a:pt x="723" y="276"/>
                </a:cubicBezTo>
                <a:cubicBezTo>
                  <a:pt x="724" y="276"/>
                  <a:pt x="725" y="276"/>
                  <a:pt x="726" y="276"/>
                </a:cubicBezTo>
                <a:cubicBezTo>
                  <a:pt x="726" y="276"/>
                  <a:pt x="727" y="276"/>
                  <a:pt x="727" y="276"/>
                </a:cubicBezTo>
                <a:cubicBezTo>
                  <a:pt x="727" y="276"/>
                  <a:pt x="727" y="275"/>
                  <a:pt x="727" y="275"/>
                </a:cubicBezTo>
                <a:cubicBezTo>
                  <a:pt x="725" y="273"/>
                  <a:pt x="726" y="271"/>
                  <a:pt x="728" y="270"/>
                </a:cubicBezTo>
                <a:cubicBezTo>
                  <a:pt x="729" y="270"/>
                  <a:pt x="729" y="270"/>
                  <a:pt x="729" y="270"/>
                </a:cubicBezTo>
                <a:cubicBezTo>
                  <a:pt x="729" y="270"/>
                  <a:pt x="729" y="270"/>
                  <a:pt x="729" y="270"/>
                </a:cubicBezTo>
                <a:cubicBezTo>
                  <a:pt x="728" y="270"/>
                  <a:pt x="726" y="268"/>
                  <a:pt x="725" y="271"/>
                </a:cubicBezTo>
                <a:cubicBezTo>
                  <a:pt x="725" y="272"/>
                  <a:pt x="724" y="272"/>
                  <a:pt x="723" y="270"/>
                </a:cubicBezTo>
                <a:cubicBezTo>
                  <a:pt x="723" y="269"/>
                  <a:pt x="722" y="269"/>
                  <a:pt x="722" y="269"/>
                </a:cubicBezTo>
                <a:cubicBezTo>
                  <a:pt x="721" y="268"/>
                  <a:pt x="720" y="269"/>
                  <a:pt x="719" y="269"/>
                </a:cubicBezTo>
                <a:cubicBezTo>
                  <a:pt x="718" y="269"/>
                  <a:pt x="718" y="268"/>
                  <a:pt x="718" y="268"/>
                </a:cubicBezTo>
                <a:cubicBezTo>
                  <a:pt x="717" y="267"/>
                  <a:pt x="717" y="266"/>
                  <a:pt x="717" y="267"/>
                </a:cubicBezTo>
                <a:cubicBezTo>
                  <a:pt x="717" y="268"/>
                  <a:pt x="716" y="269"/>
                  <a:pt x="715" y="269"/>
                </a:cubicBezTo>
                <a:cubicBezTo>
                  <a:pt x="712" y="269"/>
                  <a:pt x="709" y="269"/>
                  <a:pt x="705" y="269"/>
                </a:cubicBezTo>
                <a:cubicBezTo>
                  <a:pt x="705" y="269"/>
                  <a:pt x="705" y="269"/>
                  <a:pt x="704" y="269"/>
                </a:cubicBezTo>
                <a:cubicBezTo>
                  <a:pt x="705" y="269"/>
                  <a:pt x="705" y="269"/>
                  <a:pt x="706" y="270"/>
                </a:cubicBezTo>
                <a:cubicBezTo>
                  <a:pt x="706" y="270"/>
                  <a:pt x="707" y="270"/>
                  <a:pt x="708" y="271"/>
                </a:cubicBezTo>
                <a:cubicBezTo>
                  <a:pt x="708" y="271"/>
                  <a:pt x="709" y="271"/>
                  <a:pt x="709" y="271"/>
                </a:cubicBezTo>
                <a:cubicBezTo>
                  <a:pt x="711" y="271"/>
                  <a:pt x="712" y="270"/>
                  <a:pt x="714" y="270"/>
                </a:cubicBezTo>
                <a:cubicBezTo>
                  <a:pt x="714" y="270"/>
                  <a:pt x="715" y="270"/>
                  <a:pt x="715" y="270"/>
                </a:cubicBezTo>
                <a:cubicBezTo>
                  <a:pt x="716" y="271"/>
                  <a:pt x="717" y="272"/>
                  <a:pt x="718" y="271"/>
                </a:cubicBezTo>
                <a:cubicBezTo>
                  <a:pt x="718" y="271"/>
                  <a:pt x="719" y="272"/>
                  <a:pt x="719" y="273"/>
                </a:cubicBezTo>
                <a:cubicBezTo>
                  <a:pt x="719" y="273"/>
                  <a:pt x="718" y="273"/>
                  <a:pt x="718" y="273"/>
                </a:cubicBezTo>
                <a:cubicBezTo>
                  <a:pt x="716" y="273"/>
                  <a:pt x="715" y="273"/>
                  <a:pt x="714" y="273"/>
                </a:cubicBezTo>
                <a:cubicBezTo>
                  <a:pt x="713" y="273"/>
                  <a:pt x="712" y="273"/>
                  <a:pt x="711" y="273"/>
                </a:cubicBezTo>
                <a:cubicBezTo>
                  <a:pt x="710" y="273"/>
                  <a:pt x="709" y="273"/>
                  <a:pt x="708" y="273"/>
                </a:cubicBezTo>
                <a:cubicBezTo>
                  <a:pt x="703" y="273"/>
                  <a:pt x="698" y="273"/>
                  <a:pt x="694" y="273"/>
                </a:cubicBezTo>
                <a:cubicBezTo>
                  <a:pt x="692" y="273"/>
                  <a:pt x="692" y="273"/>
                  <a:pt x="692" y="272"/>
                </a:cubicBezTo>
                <a:cubicBezTo>
                  <a:pt x="692" y="270"/>
                  <a:pt x="690" y="270"/>
                  <a:pt x="690" y="270"/>
                </a:cubicBezTo>
                <a:cubicBezTo>
                  <a:pt x="692" y="268"/>
                  <a:pt x="690" y="269"/>
                  <a:pt x="689" y="268"/>
                </a:cubicBezTo>
                <a:cubicBezTo>
                  <a:pt x="687" y="267"/>
                  <a:pt x="686" y="269"/>
                  <a:pt x="685" y="268"/>
                </a:cubicBezTo>
                <a:cubicBezTo>
                  <a:pt x="683" y="267"/>
                  <a:pt x="681" y="268"/>
                  <a:pt x="680" y="268"/>
                </a:cubicBezTo>
                <a:cubicBezTo>
                  <a:pt x="679" y="268"/>
                  <a:pt x="679" y="268"/>
                  <a:pt x="678" y="268"/>
                </a:cubicBezTo>
                <a:cubicBezTo>
                  <a:pt x="679" y="268"/>
                  <a:pt x="679" y="268"/>
                  <a:pt x="679" y="269"/>
                </a:cubicBezTo>
                <a:cubicBezTo>
                  <a:pt x="680" y="269"/>
                  <a:pt x="681" y="269"/>
                  <a:pt x="682" y="269"/>
                </a:cubicBezTo>
                <a:cubicBezTo>
                  <a:pt x="682" y="269"/>
                  <a:pt x="681" y="270"/>
                  <a:pt x="682" y="270"/>
                </a:cubicBezTo>
                <a:cubicBezTo>
                  <a:pt x="682" y="272"/>
                  <a:pt x="683" y="272"/>
                  <a:pt x="685" y="271"/>
                </a:cubicBezTo>
                <a:cubicBezTo>
                  <a:pt x="685" y="271"/>
                  <a:pt x="685" y="272"/>
                  <a:pt x="685" y="272"/>
                </a:cubicBezTo>
                <a:cubicBezTo>
                  <a:pt x="685" y="272"/>
                  <a:pt x="685" y="272"/>
                  <a:pt x="685" y="272"/>
                </a:cubicBezTo>
                <a:cubicBezTo>
                  <a:pt x="684" y="272"/>
                  <a:pt x="684" y="272"/>
                  <a:pt x="683" y="272"/>
                </a:cubicBezTo>
                <a:cubicBezTo>
                  <a:pt x="681" y="272"/>
                  <a:pt x="679" y="271"/>
                  <a:pt x="678" y="272"/>
                </a:cubicBezTo>
                <a:cubicBezTo>
                  <a:pt x="677" y="273"/>
                  <a:pt x="677" y="273"/>
                  <a:pt x="676" y="272"/>
                </a:cubicBezTo>
                <a:cubicBezTo>
                  <a:pt x="676" y="272"/>
                  <a:pt x="675" y="272"/>
                  <a:pt x="675" y="271"/>
                </a:cubicBezTo>
                <a:cubicBezTo>
                  <a:pt x="675" y="271"/>
                  <a:pt x="676" y="270"/>
                  <a:pt x="676" y="269"/>
                </a:cubicBezTo>
                <a:cubicBezTo>
                  <a:pt x="675" y="268"/>
                  <a:pt x="676" y="268"/>
                  <a:pt x="675" y="268"/>
                </a:cubicBezTo>
                <a:cubicBezTo>
                  <a:pt x="673" y="268"/>
                  <a:pt x="671" y="268"/>
                  <a:pt x="670" y="268"/>
                </a:cubicBezTo>
                <a:cubicBezTo>
                  <a:pt x="669" y="268"/>
                  <a:pt x="668" y="268"/>
                  <a:pt x="667" y="268"/>
                </a:cubicBezTo>
                <a:cubicBezTo>
                  <a:pt x="665" y="268"/>
                  <a:pt x="667" y="269"/>
                  <a:pt x="667" y="269"/>
                </a:cubicBezTo>
                <a:cubicBezTo>
                  <a:pt x="666" y="270"/>
                  <a:pt x="664" y="270"/>
                  <a:pt x="664" y="270"/>
                </a:cubicBezTo>
                <a:cubicBezTo>
                  <a:pt x="664" y="273"/>
                  <a:pt x="662" y="271"/>
                  <a:pt x="661" y="271"/>
                </a:cubicBezTo>
                <a:cubicBezTo>
                  <a:pt x="661" y="271"/>
                  <a:pt x="660" y="271"/>
                  <a:pt x="660" y="271"/>
                </a:cubicBezTo>
                <a:cubicBezTo>
                  <a:pt x="660" y="271"/>
                  <a:pt x="661" y="271"/>
                  <a:pt x="661" y="270"/>
                </a:cubicBezTo>
                <a:cubicBezTo>
                  <a:pt x="661" y="270"/>
                  <a:pt x="662" y="270"/>
                  <a:pt x="662" y="270"/>
                </a:cubicBezTo>
                <a:cubicBezTo>
                  <a:pt x="662" y="270"/>
                  <a:pt x="661" y="270"/>
                  <a:pt x="661" y="270"/>
                </a:cubicBezTo>
                <a:cubicBezTo>
                  <a:pt x="660" y="269"/>
                  <a:pt x="660" y="269"/>
                  <a:pt x="661" y="269"/>
                </a:cubicBezTo>
                <a:cubicBezTo>
                  <a:pt x="661" y="268"/>
                  <a:pt x="662" y="267"/>
                  <a:pt x="662" y="267"/>
                </a:cubicBezTo>
                <a:cubicBezTo>
                  <a:pt x="662" y="265"/>
                  <a:pt x="662" y="265"/>
                  <a:pt x="664" y="266"/>
                </a:cubicBezTo>
                <a:cubicBezTo>
                  <a:pt x="664" y="266"/>
                  <a:pt x="665" y="266"/>
                  <a:pt x="666" y="266"/>
                </a:cubicBezTo>
                <a:cubicBezTo>
                  <a:pt x="666" y="266"/>
                  <a:pt x="666" y="265"/>
                  <a:pt x="667" y="265"/>
                </a:cubicBezTo>
                <a:cubicBezTo>
                  <a:pt x="666" y="265"/>
                  <a:pt x="666" y="264"/>
                  <a:pt x="666" y="264"/>
                </a:cubicBezTo>
                <a:cubicBezTo>
                  <a:pt x="665" y="264"/>
                  <a:pt x="664" y="264"/>
                  <a:pt x="663" y="263"/>
                </a:cubicBezTo>
                <a:cubicBezTo>
                  <a:pt x="662" y="262"/>
                  <a:pt x="661" y="261"/>
                  <a:pt x="660" y="263"/>
                </a:cubicBezTo>
                <a:cubicBezTo>
                  <a:pt x="659" y="263"/>
                  <a:pt x="657" y="263"/>
                  <a:pt x="656" y="263"/>
                </a:cubicBezTo>
                <a:cubicBezTo>
                  <a:pt x="656" y="265"/>
                  <a:pt x="655" y="265"/>
                  <a:pt x="654" y="265"/>
                </a:cubicBezTo>
                <a:cubicBezTo>
                  <a:pt x="654" y="265"/>
                  <a:pt x="653" y="265"/>
                  <a:pt x="653" y="265"/>
                </a:cubicBezTo>
                <a:cubicBezTo>
                  <a:pt x="652" y="268"/>
                  <a:pt x="650" y="267"/>
                  <a:pt x="649" y="267"/>
                </a:cubicBezTo>
                <a:cubicBezTo>
                  <a:pt x="645" y="267"/>
                  <a:pt x="642" y="267"/>
                  <a:pt x="639" y="267"/>
                </a:cubicBezTo>
                <a:cubicBezTo>
                  <a:pt x="638" y="267"/>
                  <a:pt x="636" y="267"/>
                  <a:pt x="636" y="265"/>
                </a:cubicBezTo>
                <a:cubicBezTo>
                  <a:pt x="636" y="264"/>
                  <a:pt x="638" y="265"/>
                  <a:pt x="638" y="265"/>
                </a:cubicBezTo>
                <a:cubicBezTo>
                  <a:pt x="639" y="265"/>
                  <a:pt x="640" y="265"/>
                  <a:pt x="640" y="265"/>
                </a:cubicBezTo>
                <a:cubicBezTo>
                  <a:pt x="641" y="265"/>
                  <a:pt x="646" y="265"/>
                  <a:pt x="646" y="265"/>
                </a:cubicBezTo>
                <a:cubicBezTo>
                  <a:pt x="646" y="264"/>
                  <a:pt x="647" y="264"/>
                  <a:pt x="647" y="263"/>
                </a:cubicBezTo>
                <a:cubicBezTo>
                  <a:pt x="647" y="263"/>
                  <a:pt x="646" y="263"/>
                  <a:pt x="646" y="263"/>
                </a:cubicBezTo>
                <a:cubicBezTo>
                  <a:pt x="643" y="264"/>
                  <a:pt x="641" y="265"/>
                  <a:pt x="639" y="262"/>
                </a:cubicBezTo>
                <a:cubicBezTo>
                  <a:pt x="639" y="262"/>
                  <a:pt x="638" y="262"/>
                  <a:pt x="638" y="263"/>
                </a:cubicBezTo>
                <a:cubicBezTo>
                  <a:pt x="637" y="263"/>
                  <a:pt x="636" y="264"/>
                  <a:pt x="635" y="264"/>
                </a:cubicBezTo>
                <a:cubicBezTo>
                  <a:pt x="634" y="264"/>
                  <a:pt x="633" y="264"/>
                  <a:pt x="632" y="264"/>
                </a:cubicBezTo>
                <a:cubicBezTo>
                  <a:pt x="631" y="264"/>
                  <a:pt x="631" y="264"/>
                  <a:pt x="630" y="264"/>
                </a:cubicBezTo>
                <a:cubicBezTo>
                  <a:pt x="631" y="264"/>
                  <a:pt x="631" y="265"/>
                  <a:pt x="632" y="265"/>
                </a:cubicBezTo>
                <a:cubicBezTo>
                  <a:pt x="632" y="265"/>
                  <a:pt x="633" y="265"/>
                  <a:pt x="633" y="265"/>
                </a:cubicBezTo>
                <a:cubicBezTo>
                  <a:pt x="633" y="266"/>
                  <a:pt x="633" y="266"/>
                  <a:pt x="632" y="266"/>
                </a:cubicBezTo>
                <a:cubicBezTo>
                  <a:pt x="631" y="266"/>
                  <a:pt x="631" y="267"/>
                  <a:pt x="630" y="267"/>
                </a:cubicBezTo>
                <a:cubicBezTo>
                  <a:pt x="628" y="267"/>
                  <a:pt x="628" y="266"/>
                  <a:pt x="629" y="265"/>
                </a:cubicBezTo>
                <a:cubicBezTo>
                  <a:pt x="629" y="264"/>
                  <a:pt x="629" y="264"/>
                  <a:pt x="629" y="264"/>
                </a:cubicBezTo>
                <a:cubicBezTo>
                  <a:pt x="628" y="264"/>
                  <a:pt x="627" y="264"/>
                  <a:pt x="626" y="264"/>
                </a:cubicBezTo>
                <a:cubicBezTo>
                  <a:pt x="626" y="264"/>
                  <a:pt x="626" y="264"/>
                  <a:pt x="626" y="265"/>
                </a:cubicBezTo>
                <a:cubicBezTo>
                  <a:pt x="626" y="265"/>
                  <a:pt x="626" y="265"/>
                  <a:pt x="626" y="265"/>
                </a:cubicBezTo>
                <a:cubicBezTo>
                  <a:pt x="626" y="265"/>
                  <a:pt x="627" y="265"/>
                  <a:pt x="627" y="265"/>
                </a:cubicBezTo>
                <a:cubicBezTo>
                  <a:pt x="627" y="265"/>
                  <a:pt x="627" y="265"/>
                  <a:pt x="627" y="266"/>
                </a:cubicBezTo>
                <a:cubicBezTo>
                  <a:pt x="627" y="266"/>
                  <a:pt x="626" y="267"/>
                  <a:pt x="626" y="267"/>
                </a:cubicBezTo>
                <a:cubicBezTo>
                  <a:pt x="625" y="266"/>
                  <a:pt x="624" y="266"/>
                  <a:pt x="623" y="266"/>
                </a:cubicBezTo>
                <a:cubicBezTo>
                  <a:pt x="622" y="266"/>
                  <a:pt x="621" y="266"/>
                  <a:pt x="621" y="266"/>
                </a:cubicBezTo>
                <a:cubicBezTo>
                  <a:pt x="619" y="265"/>
                  <a:pt x="616" y="266"/>
                  <a:pt x="614" y="266"/>
                </a:cubicBezTo>
                <a:cubicBezTo>
                  <a:pt x="613" y="266"/>
                  <a:pt x="613" y="266"/>
                  <a:pt x="612" y="266"/>
                </a:cubicBezTo>
                <a:cubicBezTo>
                  <a:pt x="613" y="267"/>
                  <a:pt x="613" y="267"/>
                  <a:pt x="614" y="268"/>
                </a:cubicBezTo>
                <a:cubicBezTo>
                  <a:pt x="614" y="268"/>
                  <a:pt x="615" y="267"/>
                  <a:pt x="616" y="267"/>
                </a:cubicBezTo>
                <a:cubicBezTo>
                  <a:pt x="616" y="267"/>
                  <a:pt x="617" y="267"/>
                  <a:pt x="617" y="268"/>
                </a:cubicBezTo>
                <a:cubicBezTo>
                  <a:pt x="617" y="268"/>
                  <a:pt x="617" y="268"/>
                  <a:pt x="617" y="269"/>
                </a:cubicBezTo>
                <a:cubicBezTo>
                  <a:pt x="617" y="269"/>
                  <a:pt x="616" y="269"/>
                  <a:pt x="616" y="269"/>
                </a:cubicBezTo>
                <a:cubicBezTo>
                  <a:pt x="615" y="269"/>
                  <a:pt x="614" y="269"/>
                  <a:pt x="612" y="269"/>
                </a:cubicBezTo>
                <a:cubicBezTo>
                  <a:pt x="609" y="269"/>
                  <a:pt x="607" y="269"/>
                  <a:pt x="604" y="269"/>
                </a:cubicBezTo>
                <a:cubicBezTo>
                  <a:pt x="603" y="269"/>
                  <a:pt x="603" y="268"/>
                  <a:pt x="602" y="268"/>
                </a:cubicBezTo>
                <a:cubicBezTo>
                  <a:pt x="603" y="268"/>
                  <a:pt x="603" y="268"/>
                  <a:pt x="604" y="268"/>
                </a:cubicBezTo>
                <a:cubicBezTo>
                  <a:pt x="605" y="266"/>
                  <a:pt x="607" y="267"/>
                  <a:pt x="609" y="267"/>
                </a:cubicBezTo>
                <a:cubicBezTo>
                  <a:pt x="610" y="267"/>
                  <a:pt x="610" y="266"/>
                  <a:pt x="610" y="265"/>
                </a:cubicBezTo>
                <a:cubicBezTo>
                  <a:pt x="610" y="264"/>
                  <a:pt x="611" y="263"/>
                  <a:pt x="612" y="264"/>
                </a:cubicBezTo>
                <a:cubicBezTo>
                  <a:pt x="614" y="266"/>
                  <a:pt x="617" y="264"/>
                  <a:pt x="620" y="265"/>
                </a:cubicBezTo>
                <a:cubicBezTo>
                  <a:pt x="620" y="265"/>
                  <a:pt x="620" y="264"/>
                  <a:pt x="621" y="264"/>
                </a:cubicBezTo>
                <a:cubicBezTo>
                  <a:pt x="620" y="264"/>
                  <a:pt x="620" y="264"/>
                  <a:pt x="620" y="264"/>
                </a:cubicBezTo>
                <a:cubicBezTo>
                  <a:pt x="618" y="263"/>
                  <a:pt x="616" y="265"/>
                  <a:pt x="616" y="262"/>
                </a:cubicBezTo>
                <a:cubicBezTo>
                  <a:pt x="616" y="262"/>
                  <a:pt x="615" y="262"/>
                  <a:pt x="614" y="262"/>
                </a:cubicBezTo>
                <a:cubicBezTo>
                  <a:pt x="614" y="263"/>
                  <a:pt x="612" y="263"/>
                  <a:pt x="611" y="263"/>
                </a:cubicBezTo>
                <a:cubicBezTo>
                  <a:pt x="610" y="263"/>
                  <a:pt x="609" y="263"/>
                  <a:pt x="608" y="263"/>
                </a:cubicBezTo>
                <a:cubicBezTo>
                  <a:pt x="607" y="263"/>
                  <a:pt x="606" y="263"/>
                  <a:pt x="605" y="263"/>
                </a:cubicBezTo>
                <a:cubicBezTo>
                  <a:pt x="606" y="263"/>
                  <a:pt x="607" y="264"/>
                  <a:pt x="608" y="264"/>
                </a:cubicBezTo>
                <a:cubicBezTo>
                  <a:pt x="608" y="264"/>
                  <a:pt x="608" y="264"/>
                  <a:pt x="609" y="264"/>
                </a:cubicBezTo>
                <a:cubicBezTo>
                  <a:pt x="609" y="264"/>
                  <a:pt x="609" y="265"/>
                  <a:pt x="609" y="265"/>
                </a:cubicBezTo>
                <a:cubicBezTo>
                  <a:pt x="609" y="265"/>
                  <a:pt x="609" y="266"/>
                  <a:pt x="609" y="266"/>
                </a:cubicBezTo>
                <a:cubicBezTo>
                  <a:pt x="605" y="266"/>
                  <a:pt x="601" y="266"/>
                  <a:pt x="597" y="266"/>
                </a:cubicBezTo>
                <a:cubicBezTo>
                  <a:pt x="597" y="266"/>
                  <a:pt x="597" y="265"/>
                  <a:pt x="597" y="265"/>
                </a:cubicBezTo>
                <a:cubicBezTo>
                  <a:pt x="597" y="265"/>
                  <a:pt x="597" y="264"/>
                  <a:pt x="597" y="264"/>
                </a:cubicBezTo>
                <a:cubicBezTo>
                  <a:pt x="599" y="264"/>
                  <a:pt x="601" y="264"/>
                  <a:pt x="603" y="264"/>
                </a:cubicBezTo>
                <a:cubicBezTo>
                  <a:pt x="603" y="264"/>
                  <a:pt x="603" y="264"/>
                  <a:pt x="603" y="263"/>
                </a:cubicBezTo>
                <a:cubicBezTo>
                  <a:pt x="603" y="263"/>
                  <a:pt x="603" y="263"/>
                  <a:pt x="603" y="263"/>
                </a:cubicBezTo>
                <a:cubicBezTo>
                  <a:pt x="602" y="263"/>
                  <a:pt x="601" y="261"/>
                  <a:pt x="599" y="263"/>
                </a:cubicBezTo>
                <a:cubicBezTo>
                  <a:pt x="599" y="263"/>
                  <a:pt x="598" y="263"/>
                  <a:pt x="598" y="262"/>
                </a:cubicBezTo>
                <a:cubicBezTo>
                  <a:pt x="598" y="261"/>
                  <a:pt x="597" y="261"/>
                  <a:pt x="597" y="261"/>
                </a:cubicBezTo>
                <a:cubicBezTo>
                  <a:pt x="595" y="261"/>
                  <a:pt x="593" y="261"/>
                  <a:pt x="590" y="260"/>
                </a:cubicBezTo>
                <a:cubicBezTo>
                  <a:pt x="589" y="260"/>
                  <a:pt x="587" y="261"/>
                  <a:pt x="586" y="262"/>
                </a:cubicBezTo>
                <a:cubicBezTo>
                  <a:pt x="584" y="262"/>
                  <a:pt x="582" y="263"/>
                  <a:pt x="580" y="261"/>
                </a:cubicBezTo>
                <a:cubicBezTo>
                  <a:pt x="579" y="260"/>
                  <a:pt x="578" y="261"/>
                  <a:pt x="578" y="261"/>
                </a:cubicBezTo>
                <a:cubicBezTo>
                  <a:pt x="577" y="261"/>
                  <a:pt x="576" y="262"/>
                  <a:pt x="576" y="261"/>
                </a:cubicBezTo>
                <a:cubicBezTo>
                  <a:pt x="574" y="260"/>
                  <a:pt x="574" y="262"/>
                  <a:pt x="574" y="262"/>
                </a:cubicBezTo>
                <a:cubicBezTo>
                  <a:pt x="573" y="262"/>
                  <a:pt x="573" y="263"/>
                  <a:pt x="573" y="263"/>
                </a:cubicBezTo>
                <a:cubicBezTo>
                  <a:pt x="572" y="261"/>
                  <a:pt x="571" y="262"/>
                  <a:pt x="570" y="262"/>
                </a:cubicBezTo>
                <a:cubicBezTo>
                  <a:pt x="569" y="263"/>
                  <a:pt x="567" y="261"/>
                  <a:pt x="566" y="263"/>
                </a:cubicBezTo>
                <a:cubicBezTo>
                  <a:pt x="565" y="262"/>
                  <a:pt x="564" y="262"/>
                  <a:pt x="563" y="262"/>
                </a:cubicBezTo>
                <a:cubicBezTo>
                  <a:pt x="563" y="262"/>
                  <a:pt x="563" y="261"/>
                  <a:pt x="562" y="260"/>
                </a:cubicBezTo>
                <a:cubicBezTo>
                  <a:pt x="562" y="260"/>
                  <a:pt x="561" y="259"/>
                  <a:pt x="560" y="259"/>
                </a:cubicBezTo>
                <a:cubicBezTo>
                  <a:pt x="560" y="259"/>
                  <a:pt x="560" y="259"/>
                  <a:pt x="559" y="258"/>
                </a:cubicBezTo>
                <a:cubicBezTo>
                  <a:pt x="560" y="258"/>
                  <a:pt x="560" y="258"/>
                  <a:pt x="560" y="258"/>
                </a:cubicBezTo>
                <a:cubicBezTo>
                  <a:pt x="562" y="258"/>
                  <a:pt x="564" y="258"/>
                  <a:pt x="565" y="256"/>
                </a:cubicBezTo>
                <a:cubicBezTo>
                  <a:pt x="566" y="256"/>
                  <a:pt x="567" y="256"/>
                  <a:pt x="568" y="256"/>
                </a:cubicBezTo>
                <a:cubicBezTo>
                  <a:pt x="570" y="256"/>
                  <a:pt x="573" y="257"/>
                  <a:pt x="576" y="255"/>
                </a:cubicBezTo>
                <a:cubicBezTo>
                  <a:pt x="576" y="255"/>
                  <a:pt x="576" y="255"/>
                  <a:pt x="576" y="255"/>
                </a:cubicBezTo>
                <a:cubicBezTo>
                  <a:pt x="577" y="256"/>
                  <a:pt x="577" y="258"/>
                  <a:pt x="579" y="256"/>
                </a:cubicBezTo>
                <a:cubicBezTo>
                  <a:pt x="580" y="256"/>
                  <a:pt x="582" y="256"/>
                  <a:pt x="583" y="256"/>
                </a:cubicBezTo>
                <a:cubicBezTo>
                  <a:pt x="585" y="256"/>
                  <a:pt x="587" y="256"/>
                  <a:pt x="589" y="256"/>
                </a:cubicBezTo>
                <a:cubicBezTo>
                  <a:pt x="591" y="256"/>
                  <a:pt x="593" y="256"/>
                  <a:pt x="595" y="256"/>
                </a:cubicBezTo>
                <a:cubicBezTo>
                  <a:pt x="597" y="258"/>
                  <a:pt x="599" y="256"/>
                  <a:pt x="600" y="256"/>
                </a:cubicBezTo>
                <a:cubicBezTo>
                  <a:pt x="601" y="256"/>
                  <a:pt x="601" y="256"/>
                  <a:pt x="601" y="256"/>
                </a:cubicBezTo>
                <a:cubicBezTo>
                  <a:pt x="602" y="257"/>
                  <a:pt x="603" y="257"/>
                  <a:pt x="604" y="256"/>
                </a:cubicBezTo>
                <a:cubicBezTo>
                  <a:pt x="604" y="256"/>
                  <a:pt x="606" y="256"/>
                  <a:pt x="606" y="256"/>
                </a:cubicBezTo>
                <a:cubicBezTo>
                  <a:pt x="607" y="257"/>
                  <a:pt x="608" y="257"/>
                  <a:pt x="609" y="257"/>
                </a:cubicBezTo>
                <a:cubicBezTo>
                  <a:pt x="611" y="257"/>
                  <a:pt x="613" y="257"/>
                  <a:pt x="615" y="258"/>
                </a:cubicBezTo>
                <a:cubicBezTo>
                  <a:pt x="616" y="259"/>
                  <a:pt x="616" y="258"/>
                  <a:pt x="616" y="258"/>
                </a:cubicBezTo>
                <a:cubicBezTo>
                  <a:pt x="617" y="257"/>
                  <a:pt x="619" y="255"/>
                  <a:pt x="620" y="256"/>
                </a:cubicBezTo>
                <a:cubicBezTo>
                  <a:pt x="623" y="258"/>
                  <a:pt x="627" y="257"/>
                  <a:pt x="630" y="257"/>
                </a:cubicBezTo>
                <a:cubicBezTo>
                  <a:pt x="630" y="257"/>
                  <a:pt x="631" y="257"/>
                  <a:pt x="632" y="257"/>
                </a:cubicBezTo>
                <a:cubicBezTo>
                  <a:pt x="632" y="258"/>
                  <a:pt x="634" y="258"/>
                  <a:pt x="632" y="259"/>
                </a:cubicBezTo>
                <a:cubicBezTo>
                  <a:pt x="632" y="260"/>
                  <a:pt x="632" y="261"/>
                  <a:pt x="631" y="261"/>
                </a:cubicBezTo>
                <a:cubicBezTo>
                  <a:pt x="630" y="261"/>
                  <a:pt x="630" y="261"/>
                  <a:pt x="631" y="262"/>
                </a:cubicBezTo>
                <a:cubicBezTo>
                  <a:pt x="631" y="262"/>
                  <a:pt x="632" y="262"/>
                  <a:pt x="633" y="262"/>
                </a:cubicBezTo>
                <a:cubicBezTo>
                  <a:pt x="634" y="263"/>
                  <a:pt x="635" y="264"/>
                  <a:pt x="635" y="262"/>
                </a:cubicBezTo>
                <a:cubicBezTo>
                  <a:pt x="635" y="261"/>
                  <a:pt x="637" y="260"/>
                  <a:pt x="636" y="259"/>
                </a:cubicBezTo>
                <a:cubicBezTo>
                  <a:pt x="635" y="259"/>
                  <a:pt x="635" y="259"/>
                  <a:pt x="635" y="258"/>
                </a:cubicBezTo>
                <a:cubicBezTo>
                  <a:pt x="636" y="258"/>
                  <a:pt x="637" y="257"/>
                  <a:pt x="638" y="257"/>
                </a:cubicBezTo>
                <a:cubicBezTo>
                  <a:pt x="639" y="257"/>
                  <a:pt x="639" y="257"/>
                  <a:pt x="639" y="258"/>
                </a:cubicBezTo>
                <a:cubicBezTo>
                  <a:pt x="639" y="259"/>
                  <a:pt x="643" y="259"/>
                  <a:pt x="643" y="258"/>
                </a:cubicBezTo>
                <a:cubicBezTo>
                  <a:pt x="643" y="256"/>
                  <a:pt x="645" y="257"/>
                  <a:pt x="645" y="257"/>
                </a:cubicBezTo>
                <a:cubicBezTo>
                  <a:pt x="648" y="258"/>
                  <a:pt x="650" y="258"/>
                  <a:pt x="653" y="258"/>
                </a:cubicBezTo>
                <a:cubicBezTo>
                  <a:pt x="653" y="258"/>
                  <a:pt x="654" y="258"/>
                  <a:pt x="654" y="259"/>
                </a:cubicBezTo>
                <a:cubicBezTo>
                  <a:pt x="655" y="260"/>
                  <a:pt x="655" y="260"/>
                  <a:pt x="656" y="259"/>
                </a:cubicBezTo>
                <a:cubicBezTo>
                  <a:pt x="657" y="258"/>
                  <a:pt x="658" y="258"/>
                  <a:pt x="659" y="259"/>
                </a:cubicBezTo>
                <a:cubicBezTo>
                  <a:pt x="659" y="259"/>
                  <a:pt x="661" y="259"/>
                  <a:pt x="662" y="259"/>
                </a:cubicBezTo>
                <a:cubicBezTo>
                  <a:pt x="663" y="257"/>
                  <a:pt x="665" y="259"/>
                  <a:pt x="666" y="258"/>
                </a:cubicBezTo>
                <a:cubicBezTo>
                  <a:pt x="668" y="258"/>
                  <a:pt x="669" y="257"/>
                  <a:pt x="670" y="260"/>
                </a:cubicBezTo>
                <a:cubicBezTo>
                  <a:pt x="671" y="260"/>
                  <a:pt x="673" y="259"/>
                  <a:pt x="674" y="261"/>
                </a:cubicBezTo>
                <a:cubicBezTo>
                  <a:pt x="674" y="261"/>
                  <a:pt x="675" y="260"/>
                  <a:pt x="676" y="259"/>
                </a:cubicBezTo>
                <a:cubicBezTo>
                  <a:pt x="676" y="259"/>
                  <a:pt x="677" y="259"/>
                  <a:pt x="677" y="258"/>
                </a:cubicBezTo>
                <a:cubicBezTo>
                  <a:pt x="678" y="258"/>
                  <a:pt x="679" y="258"/>
                  <a:pt x="679" y="259"/>
                </a:cubicBezTo>
                <a:cubicBezTo>
                  <a:pt x="680" y="259"/>
                  <a:pt x="680" y="260"/>
                  <a:pt x="680" y="261"/>
                </a:cubicBezTo>
                <a:cubicBezTo>
                  <a:pt x="680" y="263"/>
                  <a:pt x="679" y="264"/>
                  <a:pt x="677" y="265"/>
                </a:cubicBezTo>
                <a:cubicBezTo>
                  <a:pt x="677" y="265"/>
                  <a:pt x="676" y="265"/>
                  <a:pt x="676" y="265"/>
                </a:cubicBezTo>
                <a:cubicBezTo>
                  <a:pt x="676" y="265"/>
                  <a:pt x="677" y="266"/>
                  <a:pt x="677" y="266"/>
                </a:cubicBezTo>
                <a:cubicBezTo>
                  <a:pt x="679" y="265"/>
                  <a:pt x="680" y="265"/>
                  <a:pt x="681" y="265"/>
                </a:cubicBezTo>
                <a:cubicBezTo>
                  <a:pt x="682" y="265"/>
                  <a:pt x="683" y="265"/>
                  <a:pt x="684" y="266"/>
                </a:cubicBezTo>
                <a:cubicBezTo>
                  <a:pt x="683" y="265"/>
                  <a:pt x="683" y="264"/>
                  <a:pt x="683" y="263"/>
                </a:cubicBezTo>
                <a:cubicBezTo>
                  <a:pt x="681" y="261"/>
                  <a:pt x="684" y="262"/>
                  <a:pt x="684" y="262"/>
                </a:cubicBezTo>
                <a:cubicBezTo>
                  <a:pt x="684" y="261"/>
                  <a:pt x="683" y="261"/>
                  <a:pt x="683" y="260"/>
                </a:cubicBezTo>
                <a:cubicBezTo>
                  <a:pt x="684" y="260"/>
                  <a:pt x="685" y="260"/>
                  <a:pt x="685" y="260"/>
                </a:cubicBezTo>
                <a:cubicBezTo>
                  <a:pt x="686" y="260"/>
                  <a:pt x="687" y="260"/>
                  <a:pt x="688" y="260"/>
                </a:cubicBezTo>
                <a:cubicBezTo>
                  <a:pt x="690" y="262"/>
                  <a:pt x="688" y="258"/>
                  <a:pt x="690" y="259"/>
                </a:cubicBezTo>
                <a:cubicBezTo>
                  <a:pt x="690" y="259"/>
                  <a:pt x="691" y="259"/>
                  <a:pt x="691" y="259"/>
                </a:cubicBezTo>
                <a:cubicBezTo>
                  <a:pt x="693" y="260"/>
                  <a:pt x="694" y="260"/>
                  <a:pt x="696" y="261"/>
                </a:cubicBezTo>
                <a:cubicBezTo>
                  <a:pt x="696" y="261"/>
                  <a:pt x="697" y="261"/>
                  <a:pt x="697" y="261"/>
                </a:cubicBezTo>
                <a:cubicBezTo>
                  <a:pt x="698" y="258"/>
                  <a:pt x="700" y="259"/>
                  <a:pt x="701" y="259"/>
                </a:cubicBezTo>
                <a:cubicBezTo>
                  <a:pt x="703" y="261"/>
                  <a:pt x="704" y="259"/>
                  <a:pt x="705" y="258"/>
                </a:cubicBezTo>
                <a:cubicBezTo>
                  <a:pt x="705" y="258"/>
                  <a:pt x="705" y="257"/>
                  <a:pt x="705" y="257"/>
                </a:cubicBezTo>
                <a:cubicBezTo>
                  <a:pt x="705" y="257"/>
                  <a:pt x="704" y="257"/>
                  <a:pt x="704" y="257"/>
                </a:cubicBezTo>
                <a:cubicBezTo>
                  <a:pt x="702" y="257"/>
                  <a:pt x="701" y="256"/>
                  <a:pt x="699" y="256"/>
                </a:cubicBezTo>
                <a:cubicBezTo>
                  <a:pt x="699" y="256"/>
                  <a:pt x="698" y="256"/>
                  <a:pt x="697" y="256"/>
                </a:cubicBezTo>
                <a:cubicBezTo>
                  <a:pt x="697" y="256"/>
                  <a:pt x="698" y="255"/>
                  <a:pt x="699" y="255"/>
                </a:cubicBezTo>
                <a:cubicBezTo>
                  <a:pt x="699" y="255"/>
                  <a:pt x="699" y="255"/>
                  <a:pt x="700" y="254"/>
                </a:cubicBezTo>
                <a:cubicBezTo>
                  <a:pt x="700" y="254"/>
                  <a:pt x="700" y="254"/>
                  <a:pt x="700" y="254"/>
                </a:cubicBezTo>
                <a:cubicBezTo>
                  <a:pt x="700" y="254"/>
                  <a:pt x="700" y="253"/>
                  <a:pt x="700" y="253"/>
                </a:cubicBezTo>
                <a:cubicBezTo>
                  <a:pt x="699" y="253"/>
                  <a:pt x="698" y="253"/>
                  <a:pt x="698" y="253"/>
                </a:cubicBezTo>
                <a:cubicBezTo>
                  <a:pt x="696" y="253"/>
                  <a:pt x="695" y="254"/>
                  <a:pt x="694" y="251"/>
                </a:cubicBezTo>
                <a:cubicBezTo>
                  <a:pt x="694" y="252"/>
                  <a:pt x="693" y="252"/>
                  <a:pt x="693" y="252"/>
                </a:cubicBezTo>
                <a:cubicBezTo>
                  <a:pt x="693" y="252"/>
                  <a:pt x="693" y="253"/>
                  <a:pt x="693" y="254"/>
                </a:cubicBezTo>
                <a:cubicBezTo>
                  <a:pt x="694" y="255"/>
                  <a:pt x="694" y="255"/>
                  <a:pt x="692" y="255"/>
                </a:cubicBezTo>
                <a:cubicBezTo>
                  <a:pt x="691" y="255"/>
                  <a:pt x="691" y="256"/>
                  <a:pt x="690" y="256"/>
                </a:cubicBezTo>
                <a:cubicBezTo>
                  <a:pt x="689" y="257"/>
                  <a:pt x="688" y="257"/>
                  <a:pt x="688" y="257"/>
                </a:cubicBezTo>
                <a:cubicBezTo>
                  <a:pt x="688" y="257"/>
                  <a:pt x="687" y="257"/>
                  <a:pt x="687" y="256"/>
                </a:cubicBezTo>
                <a:cubicBezTo>
                  <a:pt x="689" y="257"/>
                  <a:pt x="689" y="253"/>
                  <a:pt x="691" y="254"/>
                </a:cubicBezTo>
                <a:cubicBezTo>
                  <a:pt x="692" y="254"/>
                  <a:pt x="692" y="253"/>
                  <a:pt x="692" y="253"/>
                </a:cubicBezTo>
                <a:cubicBezTo>
                  <a:pt x="692" y="252"/>
                  <a:pt x="691" y="251"/>
                  <a:pt x="691" y="251"/>
                </a:cubicBezTo>
                <a:cubicBezTo>
                  <a:pt x="690" y="251"/>
                  <a:pt x="688" y="251"/>
                  <a:pt x="687" y="250"/>
                </a:cubicBezTo>
                <a:cubicBezTo>
                  <a:pt x="687" y="251"/>
                  <a:pt x="686" y="252"/>
                  <a:pt x="686" y="252"/>
                </a:cubicBezTo>
                <a:cubicBezTo>
                  <a:pt x="685" y="252"/>
                  <a:pt x="684" y="252"/>
                  <a:pt x="683" y="252"/>
                </a:cubicBezTo>
                <a:cubicBezTo>
                  <a:pt x="682" y="252"/>
                  <a:pt x="682" y="251"/>
                  <a:pt x="682" y="251"/>
                </a:cubicBezTo>
                <a:cubicBezTo>
                  <a:pt x="682" y="251"/>
                  <a:pt x="683" y="250"/>
                  <a:pt x="683" y="250"/>
                </a:cubicBezTo>
                <a:cubicBezTo>
                  <a:pt x="685" y="249"/>
                  <a:pt x="684" y="248"/>
                  <a:pt x="683" y="247"/>
                </a:cubicBezTo>
                <a:cubicBezTo>
                  <a:pt x="682" y="246"/>
                  <a:pt x="682" y="246"/>
                  <a:pt x="681" y="245"/>
                </a:cubicBezTo>
                <a:cubicBezTo>
                  <a:pt x="681" y="244"/>
                  <a:pt x="680" y="245"/>
                  <a:pt x="680" y="245"/>
                </a:cubicBezTo>
                <a:cubicBezTo>
                  <a:pt x="679" y="246"/>
                  <a:pt x="679" y="246"/>
                  <a:pt x="678" y="246"/>
                </a:cubicBezTo>
                <a:cubicBezTo>
                  <a:pt x="678" y="247"/>
                  <a:pt x="678" y="247"/>
                  <a:pt x="677" y="247"/>
                </a:cubicBezTo>
                <a:cubicBezTo>
                  <a:pt x="678" y="247"/>
                  <a:pt x="678" y="247"/>
                  <a:pt x="678" y="247"/>
                </a:cubicBezTo>
                <a:cubicBezTo>
                  <a:pt x="679" y="248"/>
                  <a:pt x="680" y="247"/>
                  <a:pt x="680" y="249"/>
                </a:cubicBezTo>
                <a:cubicBezTo>
                  <a:pt x="680" y="250"/>
                  <a:pt x="679" y="249"/>
                  <a:pt x="678" y="249"/>
                </a:cubicBezTo>
                <a:cubicBezTo>
                  <a:pt x="678" y="250"/>
                  <a:pt x="677" y="250"/>
                  <a:pt x="676" y="250"/>
                </a:cubicBezTo>
                <a:cubicBezTo>
                  <a:pt x="675" y="251"/>
                  <a:pt x="676" y="252"/>
                  <a:pt x="675" y="253"/>
                </a:cubicBezTo>
                <a:cubicBezTo>
                  <a:pt x="675" y="254"/>
                  <a:pt x="676" y="254"/>
                  <a:pt x="677" y="254"/>
                </a:cubicBezTo>
                <a:cubicBezTo>
                  <a:pt x="678" y="254"/>
                  <a:pt x="679" y="256"/>
                  <a:pt x="680" y="254"/>
                </a:cubicBezTo>
                <a:cubicBezTo>
                  <a:pt x="681" y="255"/>
                  <a:pt x="683" y="255"/>
                  <a:pt x="684" y="255"/>
                </a:cubicBezTo>
                <a:cubicBezTo>
                  <a:pt x="684" y="255"/>
                  <a:pt x="685" y="256"/>
                  <a:pt x="685" y="256"/>
                </a:cubicBezTo>
                <a:cubicBezTo>
                  <a:pt x="685" y="256"/>
                  <a:pt x="681" y="258"/>
                  <a:pt x="681" y="258"/>
                </a:cubicBezTo>
                <a:cubicBezTo>
                  <a:pt x="681" y="255"/>
                  <a:pt x="679" y="256"/>
                  <a:pt x="678" y="256"/>
                </a:cubicBezTo>
                <a:cubicBezTo>
                  <a:pt x="677" y="256"/>
                  <a:pt x="676" y="256"/>
                  <a:pt x="675" y="257"/>
                </a:cubicBezTo>
                <a:cubicBezTo>
                  <a:pt x="674" y="257"/>
                  <a:pt x="672" y="256"/>
                  <a:pt x="671" y="256"/>
                </a:cubicBezTo>
                <a:cubicBezTo>
                  <a:pt x="669" y="256"/>
                  <a:pt x="667" y="257"/>
                  <a:pt x="666" y="256"/>
                </a:cubicBezTo>
                <a:cubicBezTo>
                  <a:pt x="664" y="255"/>
                  <a:pt x="663" y="256"/>
                  <a:pt x="662" y="256"/>
                </a:cubicBezTo>
                <a:cubicBezTo>
                  <a:pt x="661" y="256"/>
                  <a:pt x="660" y="256"/>
                  <a:pt x="660" y="256"/>
                </a:cubicBezTo>
                <a:cubicBezTo>
                  <a:pt x="659" y="252"/>
                  <a:pt x="658" y="255"/>
                  <a:pt x="657" y="256"/>
                </a:cubicBezTo>
                <a:cubicBezTo>
                  <a:pt x="657" y="256"/>
                  <a:pt x="656" y="256"/>
                  <a:pt x="656" y="256"/>
                </a:cubicBezTo>
                <a:cubicBezTo>
                  <a:pt x="653" y="256"/>
                  <a:pt x="650" y="256"/>
                  <a:pt x="647" y="256"/>
                </a:cubicBezTo>
                <a:cubicBezTo>
                  <a:pt x="647" y="256"/>
                  <a:pt x="647" y="255"/>
                  <a:pt x="647" y="255"/>
                </a:cubicBezTo>
                <a:cubicBezTo>
                  <a:pt x="647" y="255"/>
                  <a:pt x="647" y="254"/>
                  <a:pt x="647" y="254"/>
                </a:cubicBezTo>
                <a:cubicBezTo>
                  <a:pt x="650" y="254"/>
                  <a:pt x="653" y="255"/>
                  <a:pt x="656" y="253"/>
                </a:cubicBezTo>
                <a:cubicBezTo>
                  <a:pt x="657" y="253"/>
                  <a:pt x="657" y="252"/>
                  <a:pt x="658" y="252"/>
                </a:cubicBezTo>
                <a:cubicBezTo>
                  <a:pt x="657" y="252"/>
                  <a:pt x="657" y="251"/>
                  <a:pt x="656" y="251"/>
                </a:cubicBezTo>
                <a:cubicBezTo>
                  <a:pt x="656" y="251"/>
                  <a:pt x="656" y="251"/>
                  <a:pt x="655" y="251"/>
                </a:cubicBezTo>
                <a:cubicBezTo>
                  <a:pt x="654" y="249"/>
                  <a:pt x="654" y="249"/>
                  <a:pt x="653" y="250"/>
                </a:cubicBezTo>
                <a:cubicBezTo>
                  <a:pt x="653" y="250"/>
                  <a:pt x="652" y="250"/>
                  <a:pt x="652" y="250"/>
                </a:cubicBezTo>
                <a:cubicBezTo>
                  <a:pt x="652" y="252"/>
                  <a:pt x="651" y="251"/>
                  <a:pt x="650" y="251"/>
                </a:cubicBezTo>
                <a:cubicBezTo>
                  <a:pt x="650" y="251"/>
                  <a:pt x="650" y="251"/>
                  <a:pt x="650" y="251"/>
                </a:cubicBezTo>
                <a:cubicBezTo>
                  <a:pt x="650" y="251"/>
                  <a:pt x="650" y="250"/>
                  <a:pt x="650" y="250"/>
                </a:cubicBezTo>
                <a:cubicBezTo>
                  <a:pt x="651" y="250"/>
                  <a:pt x="652" y="250"/>
                  <a:pt x="651" y="249"/>
                </a:cubicBezTo>
                <a:cubicBezTo>
                  <a:pt x="651" y="249"/>
                  <a:pt x="650" y="249"/>
                  <a:pt x="650" y="249"/>
                </a:cubicBezTo>
                <a:cubicBezTo>
                  <a:pt x="649" y="248"/>
                  <a:pt x="649" y="247"/>
                  <a:pt x="648" y="247"/>
                </a:cubicBezTo>
                <a:cubicBezTo>
                  <a:pt x="646" y="245"/>
                  <a:pt x="647" y="248"/>
                  <a:pt x="646" y="248"/>
                </a:cubicBezTo>
                <a:cubicBezTo>
                  <a:pt x="645" y="248"/>
                  <a:pt x="645" y="248"/>
                  <a:pt x="644" y="248"/>
                </a:cubicBezTo>
                <a:cubicBezTo>
                  <a:pt x="643" y="248"/>
                  <a:pt x="642" y="248"/>
                  <a:pt x="641" y="248"/>
                </a:cubicBezTo>
                <a:cubicBezTo>
                  <a:pt x="640" y="248"/>
                  <a:pt x="640" y="249"/>
                  <a:pt x="640" y="249"/>
                </a:cubicBezTo>
                <a:cubicBezTo>
                  <a:pt x="640" y="249"/>
                  <a:pt x="640" y="249"/>
                  <a:pt x="641" y="249"/>
                </a:cubicBezTo>
                <a:cubicBezTo>
                  <a:pt x="642" y="249"/>
                  <a:pt x="643" y="249"/>
                  <a:pt x="644" y="250"/>
                </a:cubicBezTo>
                <a:cubicBezTo>
                  <a:pt x="645" y="250"/>
                  <a:pt x="646" y="251"/>
                  <a:pt x="646" y="251"/>
                </a:cubicBezTo>
                <a:cubicBezTo>
                  <a:pt x="645" y="253"/>
                  <a:pt x="645" y="251"/>
                  <a:pt x="644" y="251"/>
                </a:cubicBezTo>
                <a:cubicBezTo>
                  <a:pt x="643" y="251"/>
                  <a:pt x="643" y="252"/>
                  <a:pt x="642" y="252"/>
                </a:cubicBezTo>
                <a:cubicBezTo>
                  <a:pt x="641" y="252"/>
                  <a:pt x="640" y="252"/>
                  <a:pt x="639" y="252"/>
                </a:cubicBezTo>
                <a:cubicBezTo>
                  <a:pt x="639" y="252"/>
                  <a:pt x="638" y="251"/>
                  <a:pt x="638" y="251"/>
                </a:cubicBezTo>
                <a:cubicBezTo>
                  <a:pt x="640" y="249"/>
                  <a:pt x="638" y="249"/>
                  <a:pt x="637" y="249"/>
                </a:cubicBezTo>
                <a:cubicBezTo>
                  <a:pt x="637" y="249"/>
                  <a:pt x="636" y="249"/>
                  <a:pt x="636" y="249"/>
                </a:cubicBezTo>
                <a:cubicBezTo>
                  <a:pt x="636" y="248"/>
                  <a:pt x="636" y="248"/>
                  <a:pt x="637" y="248"/>
                </a:cubicBezTo>
                <a:cubicBezTo>
                  <a:pt x="638" y="248"/>
                  <a:pt x="638" y="246"/>
                  <a:pt x="639" y="245"/>
                </a:cubicBezTo>
                <a:cubicBezTo>
                  <a:pt x="639" y="244"/>
                  <a:pt x="639" y="243"/>
                  <a:pt x="638" y="243"/>
                </a:cubicBezTo>
                <a:cubicBezTo>
                  <a:pt x="638" y="243"/>
                  <a:pt x="637" y="243"/>
                  <a:pt x="637" y="243"/>
                </a:cubicBezTo>
                <a:cubicBezTo>
                  <a:pt x="636" y="244"/>
                  <a:pt x="635" y="246"/>
                  <a:pt x="635" y="243"/>
                </a:cubicBezTo>
                <a:cubicBezTo>
                  <a:pt x="635" y="243"/>
                  <a:pt x="634" y="243"/>
                  <a:pt x="634" y="243"/>
                </a:cubicBezTo>
                <a:cubicBezTo>
                  <a:pt x="634" y="243"/>
                  <a:pt x="633" y="243"/>
                  <a:pt x="633" y="243"/>
                </a:cubicBezTo>
                <a:cubicBezTo>
                  <a:pt x="632" y="243"/>
                  <a:pt x="631" y="243"/>
                  <a:pt x="631" y="244"/>
                </a:cubicBezTo>
                <a:cubicBezTo>
                  <a:pt x="629" y="244"/>
                  <a:pt x="627" y="244"/>
                  <a:pt x="626" y="243"/>
                </a:cubicBezTo>
                <a:cubicBezTo>
                  <a:pt x="625" y="242"/>
                  <a:pt x="624" y="243"/>
                  <a:pt x="623" y="243"/>
                </a:cubicBezTo>
                <a:cubicBezTo>
                  <a:pt x="620" y="243"/>
                  <a:pt x="618" y="242"/>
                  <a:pt x="615" y="244"/>
                </a:cubicBezTo>
                <a:cubicBezTo>
                  <a:pt x="615" y="244"/>
                  <a:pt x="614" y="244"/>
                  <a:pt x="613" y="243"/>
                </a:cubicBezTo>
                <a:cubicBezTo>
                  <a:pt x="612" y="241"/>
                  <a:pt x="610" y="241"/>
                  <a:pt x="608" y="242"/>
                </a:cubicBezTo>
                <a:cubicBezTo>
                  <a:pt x="606" y="242"/>
                  <a:pt x="604" y="242"/>
                  <a:pt x="603" y="242"/>
                </a:cubicBezTo>
                <a:cubicBezTo>
                  <a:pt x="602" y="242"/>
                  <a:pt x="602" y="241"/>
                  <a:pt x="602" y="241"/>
                </a:cubicBezTo>
                <a:cubicBezTo>
                  <a:pt x="602" y="241"/>
                  <a:pt x="603" y="241"/>
                  <a:pt x="603" y="241"/>
                </a:cubicBezTo>
                <a:cubicBezTo>
                  <a:pt x="604" y="239"/>
                  <a:pt x="604" y="238"/>
                  <a:pt x="603" y="237"/>
                </a:cubicBezTo>
                <a:cubicBezTo>
                  <a:pt x="603" y="237"/>
                  <a:pt x="603" y="236"/>
                  <a:pt x="603" y="236"/>
                </a:cubicBezTo>
                <a:cubicBezTo>
                  <a:pt x="604" y="235"/>
                  <a:pt x="605" y="235"/>
                  <a:pt x="606" y="235"/>
                </a:cubicBezTo>
                <a:cubicBezTo>
                  <a:pt x="608" y="236"/>
                  <a:pt x="608" y="238"/>
                  <a:pt x="609" y="238"/>
                </a:cubicBezTo>
                <a:cubicBezTo>
                  <a:pt x="610" y="239"/>
                  <a:pt x="610" y="239"/>
                  <a:pt x="611" y="239"/>
                </a:cubicBezTo>
                <a:cubicBezTo>
                  <a:pt x="612" y="238"/>
                  <a:pt x="611" y="238"/>
                  <a:pt x="610" y="237"/>
                </a:cubicBezTo>
                <a:cubicBezTo>
                  <a:pt x="610" y="236"/>
                  <a:pt x="611" y="235"/>
                  <a:pt x="611" y="235"/>
                </a:cubicBezTo>
                <a:cubicBezTo>
                  <a:pt x="613" y="235"/>
                  <a:pt x="612" y="236"/>
                  <a:pt x="612" y="237"/>
                </a:cubicBezTo>
                <a:cubicBezTo>
                  <a:pt x="613" y="237"/>
                  <a:pt x="613" y="238"/>
                  <a:pt x="613" y="239"/>
                </a:cubicBezTo>
                <a:cubicBezTo>
                  <a:pt x="614" y="238"/>
                  <a:pt x="615" y="238"/>
                  <a:pt x="615" y="238"/>
                </a:cubicBezTo>
                <a:cubicBezTo>
                  <a:pt x="615" y="236"/>
                  <a:pt x="616" y="235"/>
                  <a:pt x="617" y="235"/>
                </a:cubicBezTo>
                <a:cubicBezTo>
                  <a:pt x="619" y="235"/>
                  <a:pt x="620" y="236"/>
                  <a:pt x="621" y="236"/>
                </a:cubicBezTo>
                <a:cubicBezTo>
                  <a:pt x="621" y="236"/>
                  <a:pt x="621" y="237"/>
                  <a:pt x="621" y="237"/>
                </a:cubicBezTo>
                <a:cubicBezTo>
                  <a:pt x="620" y="240"/>
                  <a:pt x="621" y="240"/>
                  <a:pt x="623" y="240"/>
                </a:cubicBezTo>
                <a:cubicBezTo>
                  <a:pt x="624" y="240"/>
                  <a:pt x="624" y="239"/>
                  <a:pt x="625" y="239"/>
                </a:cubicBezTo>
                <a:cubicBezTo>
                  <a:pt x="626" y="239"/>
                  <a:pt x="626" y="238"/>
                  <a:pt x="627" y="238"/>
                </a:cubicBezTo>
                <a:cubicBezTo>
                  <a:pt x="627" y="238"/>
                  <a:pt x="628" y="238"/>
                  <a:pt x="628" y="238"/>
                </a:cubicBezTo>
                <a:cubicBezTo>
                  <a:pt x="629" y="239"/>
                  <a:pt x="629" y="240"/>
                  <a:pt x="627" y="240"/>
                </a:cubicBezTo>
                <a:cubicBezTo>
                  <a:pt x="627" y="240"/>
                  <a:pt x="627" y="240"/>
                  <a:pt x="627" y="240"/>
                </a:cubicBezTo>
                <a:cubicBezTo>
                  <a:pt x="627" y="240"/>
                  <a:pt x="627" y="241"/>
                  <a:pt x="627" y="241"/>
                </a:cubicBezTo>
                <a:cubicBezTo>
                  <a:pt x="630" y="240"/>
                  <a:pt x="632" y="241"/>
                  <a:pt x="635" y="240"/>
                </a:cubicBezTo>
                <a:cubicBezTo>
                  <a:pt x="635" y="240"/>
                  <a:pt x="636" y="240"/>
                  <a:pt x="636" y="240"/>
                </a:cubicBezTo>
                <a:cubicBezTo>
                  <a:pt x="636" y="243"/>
                  <a:pt x="638" y="242"/>
                  <a:pt x="639" y="241"/>
                </a:cubicBezTo>
                <a:cubicBezTo>
                  <a:pt x="641" y="238"/>
                  <a:pt x="644" y="238"/>
                  <a:pt x="647" y="239"/>
                </a:cubicBezTo>
                <a:cubicBezTo>
                  <a:pt x="650" y="240"/>
                  <a:pt x="653" y="239"/>
                  <a:pt x="656" y="240"/>
                </a:cubicBezTo>
                <a:cubicBezTo>
                  <a:pt x="657" y="240"/>
                  <a:pt x="658" y="239"/>
                  <a:pt x="659" y="240"/>
                </a:cubicBezTo>
                <a:cubicBezTo>
                  <a:pt x="660" y="240"/>
                  <a:pt x="660" y="239"/>
                  <a:pt x="659" y="238"/>
                </a:cubicBezTo>
                <a:cubicBezTo>
                  <a:pt x="659" y="237"/>
                  <a:pt x="659" y="237"/>
                  <a:pt x="661" y="237"/>
                </a:cubicBezTo>
                <a:cubicBezTo>
                  <a:pt x="662" y="237"/>
                  <a:pt x="663" y="238"/>
                  <a:pt x="664" y="238"/>
                </a:cubicBezTo>
                <a:cubicBezTo>
                  <a:pt x="664" y="238"/>
                  <a:pt x="665" y="237"/>
                  <a:pt x="666" y="237"/>
                </a:cubicBezTo>
                <a:cubicBezTo>
                  <a:pt x="668" y="236"/>
                  <a:pt x="669" y="235"/>
                  <a:pt x="671" y="236"/>
                </a:cubicBezTo>
                <a:cubicBezTo>
                  <a:pt x="672" y="234"/>
                  <a:pt x="673" y="236"/>
                  <a:pt x="675" y="236"/>
                </a:cubicBezTo>
                <a:cubicBezTo>
                  <a:pt x="676" y="236"/>
                  <a:pt x="677" y="237"/>
                  <a:pt x="677" y="238"/>
                </a:cubicBezTo>
                <a:cubicBezTo>
                  <a:pt x="678" y="240"/>
                  <a:pt x="680" y="241"/>
                  <a:pt x="682" y="241"/>
                </a:cubicBezTo>
                <a:cubicBezTo>
                  <a:pt x="683" y="241"/>
                  <a:pt x="684" y="240"/>
                  <a:pt x="685" y="240"/>
                </a:cubicBezTo>
                <a:cubicBezTo>
                  <a:pt x="686" y="240"/>
                  <a:pt x="687" y="241"/>
                  <a:pt x="688" y="241"/>
                </a:cubicBezTo>
                <a:cubicBezTo>
                  <a:pt x="689" y="241"/>
                  <a:pt x="690" y="241"/>
                  <a:pt x="691" y="240"/>
                </a:cubicBezTo>
                <a:cubicBezTo>
                  <a:pt x="693" y="239"/>
                  <a:pt x="694" y="242"/>
                  <a:pt x="696" y="241"/>
                </a:cubicBezTo>
                <a:cubicBezTo>
                  <a:pt x="696" y="243"/>
                  <a:pt x="696" y="243"/>
                  <a:pt x="698" y="242"/>
                </a:cubicBezTo>
                <a:cubicBezTo>
                  <a:pt x="699" y="241"/>
                  <a:pt x="700" y="240"/>
                  <a:pt x="701" y="242"/>
                </a:cubicBezTo>
                <a:cubicBezTo>
                  <a:pt x="701" y="242"/>
                  <a:pt x="702" y="242"/>
                  <a:pt x="702" y="242"/>
                </a:cubicBezTo>
                <a:cubicBezTo>
                  <a:pt x="707" y="242"/>
                  <a:pt x="711" y="241"/>
                  <a:pt x="715" y="240"/>
                </a:cubicBezTo>
                <a:cubicBezTo>
                  <a:pt x="716" y="240"/>
                  <a:pt x="716" y="240"/>
                  <a:pt x="716" y="241"/>
                </a:cubicBezTo>
                <a:cubicBezTo>
                  <a:pt x="716" y="242"/>
                  <a:pt x="717" y="241"/>
                  <a:pt x="718" y="242"/>
                </a:cubicBezTo>
                <a:cubicBezTo>
                  <a:pt x="718" y="242"/>
                  <a:pt x="719" y="240"/>
                  <a:pt x="720" y="241"/>
                </a:cubicBezTo>
                <a:cubicBezTo>
                  <a:pt x="721" y="243"/>
                  <a:pt x="721" y="241"/>
                  <a:pt x="722" y="240"/>
                </a:cubicBezTo>
                <a:cubicBezTo>
                  <a:pt x="722" y="240"/>
                  <a:pt x="722" y="240"/>
                  <a:pt x="722" y="240"/>
                </a:cubicBezTo>
                <a:cubicBezTo>
                  <a:pt x="725" y="242"/>
                  <a:pt x="725" y="242"/>
                  <a:pt x="727" y="240"/>
                </a:cubicBezTo>
                <a:cubicBezTo>
                  <a:pt x="729" y="238"/>
                  <a:pt x="731" y="237"/>
                  <a:pt x="734" y="238"/>
                </a:cubicBezTo>
                <a:cubicBezTo>
                  <a:pt x="734" y="238"/>
                  <a:pt x="735" y="238"/>
                  <a:pt x="735" y="238"/>
                </a:cubicBezTo>
                <a:cubicBezTo>
                  <a:pt x="737" y="236"/>
                  <a:pt x="739" y="236"/>
                  <a:pt x="741" y="238"/>
                </a:cubicBezTo>
                <a:cubicBezTo>
                  <a:pt x="741" y="238"/>
                  <a:pt x="741" y="239"/>
                  <a:pt x="741" y="239"/>
                </a:cubicBezTo>
                <a:cubicBezTo>
                  <a:pt x="745" y="237"/>
                  <a:pt x="748" y="238"/>
                  <a:pt x="751" y="238"/>
                </a:cubicBezTo>
                <a:cubicBezTo>
                  <a:pt x="752" y="238"/>
                  <a:pt x="753" y="237"/>
                  <a:pt x="754" y="237"/>
                </a:cubicBezTo>
                <a:cubicBezTo>
                  <a:pt x="754" y="237"/>
                  <a:pt x="755" y="236"/>
                  <a:pt x="755" y="236"/>
                </a:cubicBezTo>
                <a:cubicBezTo>
                  <a:pt x="755" y="236"/>
                  <a:pt x="754" y="236"/>
                  <a:pt x="754" y="236"/>
                </a:cubicBezTo>
                <a:cubicBezTo>
                  <a:pt x="750" y="236"/>
                  <a:pt x="746" y="236"/>
                  <a:pt x="742" y="236"/>
                </a:cubicBezTo>
                <a:cubicBezTo>
                  <a:pt x="740" y="236"/>
                  <a:pt x="737" y="235"/>
                  <a:pt x="735" y="235"/>
                </a:cubicBezTo>
                <a:cubicBezTo>
                  <a:pt x="734" y="232"/>
                  <a:pt x="732" y="233"/>
                  <a:pt x="730" y="233"/>
                </a:cubicBezTo>
                <a:cubicBezTo>
                  <a:pt x="728" y="233"/>
                  <a:pt x="726" y="233"/>
                  <a:pt x="724" y="233"/>
                </a:cubicBezTo>
                <a:cubicBezTo>
                  <a:pt x="722" y="233"/>
                  <a:pt x="721" y="232"/>
                  <a:pt x="720" y="230"/>
                </a:cubicBezTo>
                <a:cubicBezTo>
                  <a:pt x="720" y="230"/>
                  <a:pt x="720" y="229"/>
                  <a:pt x="720" y="228"/>
                </a:cubicBezTo>
                <a:cubicBezTo>
                  <a:pt x="720" y="228"/>
                  <a:pt x="719" y="228"/>
                  <a:pt x="719" y="227"/>
                </a:cubicBezTo>
                <a:cubicBezTo>
                  <a:pt x="719" y="228"/>
                  <a:pt x="719" y="228"/>
                  <a:pt x="718" y="228"/>
                </a:cubicBezTo>
                <a:cubicBezTo>
                  <a:pt x="718" y="228"/>
                  <a:pt x="718" y="229"/>
                  <a:pt x="718" y="229"/>
                </a:cubicBezTo>
                <a:cubicBezTo>
                  <a:pt x="718" y="231"/>
                  <a:pt x="717" y="231"/>
                  <a:pt x="715" y="231"/>
                </a:cubicBezTo>
                <a:cubicBezTo>
                  <a:pt x="713" y="231"/>
                  <a:pt x="711" y="231"/>
                  <a:pt x="708" y="231"/>
                </a:cubicBezTo>
                <a:cubicBezTo>
                  <a:pt x="707" y="231"/>
                  <a:pt x="707" y="232"/>
                  <a:pt x="707" y="233"/>
                </a:cubicBezTo>
                <a:cubicBezTo>
                  <a:pt x="708" y="233"/>
                  <a:pt x="708" y="233"/>
                  <a:pt x="708" y="234"/>
                </a:cubicBezTo>
                <a:cubicBezTo>
                  <a:pt x="707" y="234"/>
                  <a:pt x="706" y="235"/>
                  <a:pt x="705" y="235"/>
                </a:cubicBezTo>
                <a:cubicBezTo>
                  <a:pt x="704" y="235"/>
                  <a:pt x="704" y="234"/>
                  <a:pt x="703" y="234"/>
                </a:cubicBezTo>
                <a:cubicBezTo>
                  <a:pt x="704" y="233"/>
                  <a:pt x="704" y="233"/>
                  <a:pt x="705" y="233"/>
                </a:cubicBezTo>
                <a:cubicBezTo>
                  <a:pt x="705" y="233"/>
                  <a:pt x="705" y="233"/>
                  <a:pt x="705" y="233"/>
                </a:cubicBezTo>
                <a:cubicBezTo>
                  <a:pt x="706" y="233"/>
                  <a:pt x="706" y="233"/>
                  <a:pt x="706" y="233"/>
                </a:cubicBezTo>
                <a:cubicBezTo>
                  <a:pt x="706" y="232"/>
                  <a:pt x="706" y="232"/>
                  <a:pt x="706" y="232"/>
                </a:cubicBezTo>
                <a:cubicBezTo>
                  <a:pt x="703" y="231"/>
                  <a:pt x="700" y="232"/>
                  <a:pt x="699" y="229"/>
                </a:cubicBezTo>
                <a:cubicBezTo>
                  <a:pt x="697" y="229"/>
                  <a:pt x="695" y="229"/>
                  <a:pt x="694" y="229"/>
                </a:cubicBezTo>
                <a:cubicBezTo>
                  <a:pt x="691" y="231"/>
                  <a:pt x="688" y="230"/>
                  <a:pt x="686" y="229"/>
                </a:cubicBezTo>
                <a:cubicBezTo>
                  <a:pt x="685" y="229"/>
                  <a:pt x="684" y="229"/>
                  <a:pt x="683" y="229"/>
                </a:cubicBezTo>
                <a:cubicBezTo>
                  <a:pt x="683" y="230"/>
                  <a:pt x="682" y="230"/>
                  <a:pt x="681" y="230"/>
                </a:cubicBezTo>
                <a:cubicBezTo>
                  <a:pt x="680" y="230"/>
                  <a:pt x="680" y="230"/>
                  <a:pt x="679" y="230"/>
                </a:cubicBezTo>
                <a:cubicBezTo>
                  <a:pt x="678" y="230"/>
                  <a:pt x="679" y="228"/>
                  <a:pt x="677" y="228"/>
                </a:cubicBezTo>
                <a:cubicBezTo>
                  <a:pt x="677" y="228"/>
                  <a:pt x="676" y="228"/>
                  <a:pt x="676" y="227"/>
                </a:cubicBezTo>
                <a:cubicBezTo>
                  <a:pt x="676" y="226"/>
                  <a:pt x="676" y="226"/>
                  <a:pt x="677" y="225"/>
                </a:cubicBezTo>
                <a:cubicBezTo>
                  <a:pt x="678" y="225"/>
                  <a:pt x="684" y="223"/>
                  <a:pt x="685" y="223"/>
                </a:cubicBezTo>
                <a:cubicBezTo>
                  <a:pt x="687" y="223"/>
                  <a:pt x="688" y="223"/>
                  <a:pt x="690" y="223"/>
                </a:cubicBezTo>
                <a:cubicBezTo>
                  <a:pt x="691" y="223"/>
                  <a:pt x="691" y="223"/>
                  <a:pt x="692" y="223"/>
                </a:cubicBezTo>
                <a:cubicBezTo>
                  <a:pt x="691" y="223"/>
                  <a:pt x="691" y="223"/>
                  <a:pt x="690" y="222"/>
                </a:cubicBezTo>
                <a:cubicBezTo>
                  <a:pt x="690" y="222"/>
                  <a:pt x="691" y="221"/>
                  <a:pt x="690" y="220"/>
                </a:cubicBezTo>
                <a:cubicBezTo>
                  <a:pt x="691" y="220"/>
                  <a:pt x="691" y="220"/>
                  <a:pt x="692" y="220"/>
                </a:cubicBezTo>
                <a:cubicBezTo>
                  <a:pt x="692" y="220"/>
                  <a:pt x="692" y="221"/>
                  <a:pt x="693" y="221"/>
                </a:cubicBezTo>
                <a:cubicBezTo>
                  <a:pt x="694" y="222"/>
                  <a:pt x="693" y="223"/>
                  <a:pt x="693" y="223"/>
                </a:cubicBezTo>
                <a:cubicBezTo>
                  <a:pt x="694" y="224"/>
                  <a:pt x="695" y="224"/>
                  <a:pt x="696" y="223"/>
                </a:cubicBezTo>
                <a:cubicBezTo>
                  <a:pt x="697" y="221"/>
                  <a:pt x="697" y="224"/>
                  <a:pt x="699" y="223"/>
                </a:cubicBezTo>
                <a:cubicBezTo>
                  <a:pt x="702" y="221"/>
                  <a:pt x="706" y="222"/>
                  <a:pt x="711" y="222"/>
                </a:cubicBezTo>
                <a:cubicBezTo>
                  <a:pt x="711" y="221"/>
                  <a:pt x="712" y="222"/>
                  <a:pt x="712" y="223"/>
                </a:cubicBezTo>
                <a:cubicBezTo>
                  <a:pt x="712" y="224"/>
                  <a:pt x="713" y="224"/>
                  <a:pt x="714" y="223"/>
                </a:cubicBezTo>
                <a:cubicBezTo>
                  <a:pt x="714" y="221"/>
                  <a:pt x="715" y="221"/>
                  <a:pt x="715" y="222"/>
                </a:cubicBezTo>
                <a:cubicBezTo>
                  <a:pt x="716" y="222"/>
                  <a:pt x="717" y="222"/>
                  <a:pt x="718" y="223"/>
                </a:cubicBezTo>
                <a:cubicBezTo>
                  <a:pt x="718" y="225"/>
                  <a:pt x="718" y="224"/>
                  <a:pt x="720" y="224"/>
                </a:cubicBezTo>
                <a:cubicBezTo>
                  <a:pt x="721" y="223"/>
                  <a:pt x="723" y="222"/>
                  <a:pt x="724" y="223"/>
                </a:cubicBezTo>
                <a:cubicBezTo>
                  <a:pt x="726" y="224"/>
                  <a:pt x="726" y="224"/>
                  <a:pt x="726" y="222"/>
                </a:cubicBezTo>
                <a:cubicBezTo>
                  <a:pt x="727" y="221"/>
                  <a:pt x="728" y="220"/>
                  <a:pt x="730" y="221"/>
                </a:cubicBezTo>
                <a:cubicBezTo>
                  <a:pt x="730" y="222"/>
                  <a:pt x="731" y="223"/>
                  <a:pt x="731" y="222"/>
                </a:cubicBezTo>
                <a:cubicBezTo>
                  <a:pt x="732" y="221"/>
                  <a:pt x="733" y="222"/>
                  <a:pt x="734" y="222"/>
                </a:cubicBezTo>
                <a:cubicBezTo>
                  <a:pt x="734" y="223"/>
                  <a:pt x="735" y="222"/>
                  <a:pt x="736" y="222"/>
                </a:cubicBezTo>
                <a:cubicBezTo>
                  <a:pt x="736" y="222"/>
                  <a:pt x="737" y="223"/>
                  <a:pt x="737" y="222"/>
                </a:cubicBezTo>
                <a:cubicBezTo>
                  <a:pt x="739" y="221"/>
                  <a:pt x="740" y="221"/>
                  <a:pt x="742" y="223"/>
                </a:cubicBezTo>
                <a:cubicBezTo>
                  <a:pt x="742" y="223"/>
                  <a:pt x="744" y="224"/>
                  <a:pt x="744" y="223"/>
                </a:cubicBezTo>
                <a:cubicBezTo>
                  <a:pt x="745" y="222"/>
                  <a:pt x="747" y="223"/>
                  <a:pt x="748" y="222"/>
                </a:cubicBezTo>
                <a:cubicBezTo>
                  <a:pt x="749" y="222"/>
                  <a:pt x="750" y="222"/>
                  <a:pt x="752" y="222"/>
                </a:cubicBezTo>
                <a:cubicBezTo>
                  <a:pt x="753" y="221"/>
                  <a:pt x="754" y="221"/>
                  <a:pt x="755" y="222"/>
                </a:cubicBezTo>
                <a:cubicBezTo>
                  <a:pt x="756" y="223"/>
                  <a:pt x="758" y="222"/>
                  <a:pt x="759" y="222"/>
                </a:cubicBezTo>
                <a:cubicBezTo>
                  <a:pt x="761" y="223"/>
                  <a:pt x="764" y="222"/>
                  <a:pt x="766" y="223"/>
                </a:cubicBezTo>
                <a:cubicBezTo>
                  <a:pt x="766" y="223"/>
                  <a:pt x="767" y="223"/>
                  <a:pt x="767" y="222"/>
                </a:cubicBezTo>
                <a:cubicBezTo>
                  <a:pt x="767" y="222"/>
                  <a:pt x="767" y="222"/>
                  <a:pt x="766" y="222"/>
                </a:cubicBezTo>
                <a:cubicBezTo>
                  <a:pt x="765" y="222"/>
                  <a:pt x="763" y="222"/>
                  <a:pt x="762" y="221"/>
                </a:cubicBezTo>
                <a:cubicBezTo>
                  <a:pt x="761" y="220"/>
                  <a:pt x="759" y="220"/>
                  <a:pt x="758" y="219"/>
                </a:cubicBezTo>
                <a:cubicBezTo>
                  <a:pt x="757" y="218"/>
                  <a:pt x="756" y="220"/>
                  <a:pt x="755" y="220"/>
                </a:cubicBezTo>
                <a:cubicBezTo>
                  <a:pt x="754" y="219"/>
                  <a:pt x="753" y="219"/>
                  <a:pt x="753" y="219"/>
                </a:cubicBezTo>
                <a:cubicBezTo>
                  <a:pt x="752" y="218"/>
                  <a:pt x="752" y="218"/>
                  <a:pt x="751" y="217"/>
                </a:cubicBezTo>
                <a:cubicBezTo>
                  <a:pt x="751" y="217"/>
                  <a:pt x="751" y="217"/>
                  <a:pt x="750" y="217"/>
                </a:cubicBezTo>
                <a:cubicBezTo>
                  <a:pt x="750" y="217"/>
                  <a:pt x="750" y="218"/>
                  <a:pt x="750" y="218"/>
                </a:cubicBezTo>
                <a:cubicBezTo>
                  <a:pt x="750" y="219"/>
                  <a:pt x="752" y="219"/>
                  <a:pt x="751" y="220"/>
                </a:cubicBezTo>
                <a:cubicBezTo>
                  <a:pt x="750" y="220"/>
                  <a:pt x="749" y="220"/>
                  <a:pt x="749" y="220"/>
                </a:cubicBezTo>
                <a:cubicBezTo>
                  <a:pt x="748" y="219"/>
                  <a:pt x="746" y="220"/>
                  <a:pt x="745" y="220"/>
                </a:cubicBezTo>
                <a:cubicBezTo>
                  <a:pt x="744" y="220"/>
                  <a:pt x="742" y="220"/>
                  <a:pt x="741" y="219"/>
                </a:cubicBezTo>
                <a:cubicBezTo>
                  <a:pt x="740" y="218"/>
                  <a:pt x="739" y="220"/>
                  <a:pt x="738" y="220"/>
                </a:cubicBezTo>
                <a:cubicBezTo>
                  <a:pt x="738" y="219"/>
                  <a:pt x="737" y="219"/>
                  <a:pt x="737" y="219"/>
                </a:cubicBezTo>
                <a:cubicBezTo>
                  <a:pt x="736" y="216"/>
                  <a:pt x="735" y="218"/>
                  <a:pt x="733" y="219"/>
                </a:cubicBezTo>
                <a:cubicBezTo>
                  <a:pt x="733" y="219"/>
                  <a:pt x="732" y="220"/>
                  <a:pt x="732" y="220"/>
                </a:cubicBezTo>
                <a:cubicBezTo>
                  <a:pt x="730" y="218"/>
                  <a:pt x="728" y="219"/>
                  <a:pt x="726" y="220"/>
                </a:cubicBezTo>
                <a:cubicBezTo>
                  <a:pt x="725" y="220"/>
                  <a:pt x="724" y="220"/>
                  <a:pt x="723" y="219"/>
                </a:cubicBezTo>
                <a:cubicBezTo>
                  <a:pt x="720" y="218"/>
                  <a:pt x="718" y="218"/>
                  <a:pt x="716" y="219"/>
                </a:cubicBezTo>
                <a:cubicBezTo>
                  <a:pt x="715" y="220"/>
                  <a:pt x="714" y="220"/>
                  <a:pt x="714" y="219"/>
                </a:cubicBezTo>
                <a:cubicBezTo>
                  <a:pt x="713" y="218"/>
                  <a:pt x="712" y="218"/>
                  <a:pt x="711" y="219"/>
                </a:cubicBezTo>
                <a:cubicBezTo>
                  <a:pt x="711" y="219"/>
                  <a:pt x="710" y="219"/>
                  <a:pt x="709" y="219"/>
                </a:cubicBezTo>
                <a:cubicBezTo>
                  <a:pt x="707" y="221"/>
                  <a:pt x="705" y="218"/>
                  <a:pt x="702" y="218"/>
                </a:cubicBezTo>
                <a:cubicBezTo>
                  <a:pt x="700" y="218"/>
                  <a:pt x="700" y="217"/>
                  <a:pt x="699" y="218"/>
                </a:cubicBezTo>
                <a:cubicBezTo>
                  <a:pt x="698" y="218"/>
                  <a:pt x="698" y="219"/>
                  <a:pt x="698" y="219"/>
                </a:cubicBezTo>
                <a:cubicBezTo>
                  <a:pt x="695" y="219"/>
                  <a:pt x="692" y="219"/>
                  <a:pt x="689" y="219"/>
                </a:cubicBezTo>
                <a:cubicBezTo>
                  <a:pt x="689" y="219"/>
                  <a:pt x="689" y="218"/>
                  <a:pt x="689" y="218"/>
                </a:cubicBezTo>
                <a:cubicBezTo>
                  <a:pt x="689" y="218"/>
                  <a:pt x="689" y="217"/>
                  <a:pt x="689" y="217"/>
                </a:cubicBezTo>
                <a:cubicBezTo>
                  <a:pt x="690" y="217"/>
                  <a:pt x="690" y="217"/>
                  <a:pt x="690" y="217"/>
                </a:cubicBezTo>
                <a:cubicBezTo>
                  <a:pt x="693" y="216"/>
                  <a:pt x="693" y="216"/>
                  <a:pt x="691" y="214"/>
                </a:cubicBezTo>
                <a:cubicBezTo>
                  <a:pt x="691" y="214"/>
                  <a:pt x="691" y="213"/>
                  <a:pt x="691" y="212"/>
                </a:cubicBezTo>
                <a:cubicBezTo>
                  <a:pt x="692" y="212"/>
                  <a:pt x="693" y="212"/>
                  <a:pt x="693" y="212"/>
                </a:cubicBezTo>
                <a:cubicBezTo>
                  <a:pt x="694" y="214"/>
                  <a:pt x="697" y="213"/>
                  <a:pt x="697" y="216"/>
                </a:cubicBezTo>
                <a:cubicBezTo>
                  <a:pt x="697" y="216"/>
                  <a:pt x="697" y="217"/>
                  <a:pt x="698" y="217"/>
                </a:cubicBezTo>
                <a:cubicBezTo>
                  <a:pt x="698" y="217"/>
                  <a:pt x="698" y="216"/>
                  <a:pt x="698" y="216"/>
                </a:cubicBezTo>
                <a:cubicBezTo>
                  <a:pt x="699" y="215"/>
                  <a:pt x="699" y="214"/>
                  <a:pt x="699" y="214"/>
                </a:cubicBezTo>
                <a:cubicBezTo>
                  <a:pt x="701" y="214"/>
                  <a:pt x="703" y="212"/>
                  <a:pt x="704" y="213"/>
                </a:cubicBezTo>
                <a:cubicBezTo>
                  <a:pt x="706" y="214"/>
                  <a:pt x="707" y="213"/>
                  <a:pt x="708" y="212"/>
                </a:cubicBezTo>
                <a:cubicBezTo>
                  <a:pt x="709" y="212"/>
                  <a:pt x="709" y="212"/>
                  <a:pt x="709" y="211"/>
                </a:cubicBezTo>
                <a:cubicBezTo>
                  <a:pt x="708" y="211"/>
                  <a:pt x="708" y="211"/>
                  <a:pt x="708" y="211"/>
                </a:cubicBezTo>
                <a:cubicBezTo>
                  <a:pt x="707" y="212"/>
                  <a:pt x="706" y="212"/>
                  <a:pt x="705" y="211"/>
                </a:cubicBezTo>
                <a:cubicBezTo>
                  <a:pt x="704" y="210"/>
                  <a:pt x="703" y="210"/>
                  <a:pt x="701" y="210"/>
                </a:cubicBezTo>
                <a:cubicBezTo>
                  <a:pt x="701" y="210"/>
                  <a:pt x="701" y="210"/>
                  <a:pt x="701" y="211"/>
                </a:cubicBezTo>
                <a:cubicBezTo>
                  <a:pt x="701" y="211"/>
                  <a:pt x="702" y="212"/>
                  <a:pt x="700" y="212"/>
                </a:cubicBezTo>
                <a:cubicBezTo>
                  <a:pt x="699" y="212"/>
                  <a:pt x="698" y="212"/>
                  <a:pt x="697" y="213"/>
                </a:cubicBezTo>
                <a:cubicBezTo>
                  <a:pt x="696" y="213"/>
                  <a:pt x="694" y="212"/>
                  <a:pt x="693" y="211"/>
                </a:cubicBezTo>
                <a:cubicBezTo>
                  <a:pt x="693" y="210"/>
                  <a:pt x="692" y="210"/>
                  <a:pt x="691" y="211"/>
                </a:cubicBezTo>
                <a:cubicBezTo>
                  <a:pt x="691" y="211"/>
                  <a:pt x="689" y="210"/>
                  <a:pt x="689" y="210"/>
                </a:cubicBezTo>
                <a:cubicBezTo>
                  <a:pt x="688" y="212"/>
                  <a:pt x="687" y="210"/>
                  <a:pt x="686" y="210"/>
                </a:cubicBezTo>
                <a:cubicBezTo>
                  <a:pt x="685" y="211"/>
                  <a:pt x="684" y="211"/>
                  <a:pt x="682" y="211"/>
                </a:cubicBezTo>
                <a:cubicBezTo>
                  <a:pt x="680" y="211"/>
                  <a:pt x="678" y="211"/>
                  <a:pt x="676" y="211"/>
                </a:cubicBezTo>
                <a:cubicBezTo>
                  <a:pt x="674" y="211"/>
                  <a:pt x="672" y="212"/>
                  <a:pt x="672" y="213"/>
                </a:cubicBezTo>
                <a:cubicBezTo>
                  <a:pt x="673" y="213"/>
                  <a:pt x="674" y="213"/>
                  <a:pt x="676" y="214"/>
                </a:cubicBezTo>
                <a:cubicBezTo>
                  <a:pt x="677" y="214"/>
                  <a:pt x="679" y="213"/>
                  <a:pt x="679" y="215"/>
                </a:cubicBezTo>
                <a:cubicBezTo>
                  <a:pt x="679" y="218"/>
                  <a:pt x="677" y="214"/>
                  <a:pt x="676" y="216"/>
                </a:cubicBezTo>
                <a:cubicBezTo>
                  <a:pt x="672" y="216"/>
                  <a:pt x="669" y="216"/>
                  <a:pt x="665" y="217"/>
                </a:cubicBezTo>
                <a:cubicBezTo>
                  <a:pt x="663" y="217"/>
                  <a:pt x="661" y="216"/>
                  <a:pt x="660" y="218"/>
                </a:cubicBezTo>
                <a:cubicBezTo>
                  <a:pt x="658" y="216"/>
                  <a:pt x="657" y="218"/>
                  <a:pt x="655" y="218"/>
                </a:cubicBezTo>
                <a:cubicBezTo>
                  <a:pt x="653" y="217"/>
                  <a:pt x="651" y="217"/>
                  <a:pt x="649" y="218"/>
                </a:cubicBezTo>
                <a:cubicBezTo>
                  <a:pt x="648" y="218"/>
                  <a:pt x="647" y="219"/>
                  <a:pt x="647" y="217"/>
                </a:cubicBezTo>
                <a:cubicBezTo>
                  <a:pt x="647" y="216"/>
                  <a:pt x="648" y="217"/>
                  <a:pt x="649" y="217"/>
                </a:cubicBezTo>
                <a:cubicBezTo>
                  <a:pt x="650" y="216"/>
                  <a:pt x="650" y="216"/>
                  <a:pt x="650" y="215"/>
                </a:cubicBezTo>
                <a:cubicBezTo>
                  <a:pt x="650" y="215"/>
                  <a:pt x="649" y="215"/>
                  <a:pt x="649" y="215"/>
                </a:cubicBezTo>
                <a:cubicBezTo>
                  <a:pt x="648" y="215"/>
                  <a:pt x="647" y="215"/>
                  <a:pt x="647" y="215"/>
                </a:cubicBezTo>
                <a:cubicBezTo>
                  <a:pt x="644" y="213"/>
                  <a:pt x="642" y="214"/>
                  <a:pt x="640" y="215"/>
                </a:cubicBezTo>
                <a:cubicBezTo>
                  <a:pt x="639" y="216"/>
                  <a:pt x="638" y="216"/>
                  <a:pt x="637" y="215"/>
                </a:cubicBezTo>
                <a:cubicBezTo>
                  <a:pt x="636" y="215"/>
                  <a:pt x="635" y="214"/>
                  <a:pt x="634" y="216"/>
                </a:cubicBezTo>
                <a:cubicBezTo>
                  <a:pt x="634" y="217"/>
                  <a:pt x="633" y="217"/>
                  <a:pt x="632" y="216"/>
                </a:cubicBezTo>
                <a:cubicBezTo>
                  <a:pt x="632" y="216"/>
                  <a:pt x="632" y="215"/>
                  <a:pt x="632" y="215"/>
                </a:cubicBezTo>
                <a:cubicBezTo>
                  <a:pt x="630" y="217"/>
                  <a:pt x="628" y="216"/>
                  <a:pt x="627" y="216"/>
                </a:cubicBezTo>
                <a:cubicBezTo>
                  <a:pt x="624" y="215"/>
                  <a:pt x="624" y="217"/>
                  <a:pt x="622" y="218"/>
                </a:cubicBezTo>
                <a:cubicBezTo>
                  <a:pt x="622" y="218"/>
                  <a:pt x="621" y="218"/>
                  <a:pt x="621" y="218"/>
                </a:cubicBezTo>
                <a:cubicBezTo>
                  <a:pt x="621" y="218"/>
                  <a:pt x="622" y="218"/>
                  <a:pt x="622" y="219"/>
                </a:cubicBezTo>
                <a:cubicBezTo>
                  <a:pt x="623" y="219"/>
                  <a:pt x="624" y="218"/>
                  <a:pt x="624" y="219"/>
                </a:cubicBezTo>
                <a:cubicBezTo>
                  <a:pt x="624" y="220"/>
                  <a:pt x="623" y="220"/>
                  <a:pt x="622" y="221"/>
                </a:cubicBezTo>
                <a:cubicBezTo>
                  <a:pt x="622" y="221"/>
                  <a:pt x="621" y="221"/>
                  <a:pt x="620" y="221"/>
                </a:cubicBezTo>
                <a:cubicBezTo>
                  <a:pt x="619" y="220"/>
                  <a:pt x="618" y="222"/>
                  <a:pt x="616" y="221"/>
                </a:cubicBezTo>
                <a:cubicBezTo>
                  <a:pt x="615" y="221"/>
                  <a:pt x="613" y="221"/>
                  <a:pt x="612" y="222"/>
                </a:cubicBezTo>
                <a:cubicBezTo>
                  <a:pt x="610" y="223"/>
                  <a:pt x="609" y="223"/>
                  <a:pt x="608" y="221"/>
                </a:cubicBezTo>
                <a:cubicBezTo>
                  <a:pt x="608" y="220"/>
                  <a:pt x="607" y="221"/>
                  <a:pt x="606" y="221"/>
                </a:cubicBezTo>
                <a:cubicBezTo>
                  <a:pt x="606" y="219"/>
                  <a:pt x="604" y="218"/>
                  <a:pt x="607" y="217"/>
                </a:cubicBezTo>
                <a:cubicBezTo>
                  <a:pt x="607" y="217"/>
                  <a:pt x="608" y="217"/>
                  <a:pt x="608" y="216"/>
                </a:cubicBezTo>
                <a:cubicBezTo>
                  <a:pt x="608" y="216"/>
                  <a:pt x="608" y="216"/>
                  <a:pt x="608" y="216"/>
                </a:cubicBezTo>
                <a:cubicBezTo>
                  <a:pt x="606" y="213"/>
                  <a:pt x="606" y="213"/>
                  <a:pt x="608" y="212"/>
                </a:cubicBezTo>
                <a:cubicBezTo>
                  <a:pt x="609" y="212"/>
                  <a:pt x="609" y="211"/>
                  <a:pt x="609" y="211"/>
                </a:cubicBezTo>
                <a:cubicBezTo>
                  <a:pt x="609" y="211"/>
                  <a:pt x="608" y="210"/>
                  <a:pt x="608" y="210"/>
                </a:cubicBezTo>
                <a:cubicBezTo>
                  <a:pt x="606" y="210"/>
                  <a:pt x="604" y="210"/>
                  <a:pt x="602" y="209"/>
                </a:cubicBezTo>
                <a:cubicBezTo>
                  <a:pt x="602" y="209"/>
                  <a:pt x="601" y="209"/>
                  <a:pt x="600" y="209"/>
                </a:cubicBezTo>
                <a:cubicBezTo>
                  <a:pt x="599" y="209"/>
                  <a:pt x="599" y="208"/>
                  <a:pt x="599" y="207"/>
                </a:cubicBezTo>
                <a:cubicBezTo>
                  <a:pt x="598" y="208"/>
                  <a:pt x="597" y="209"/>
                  <a:pt x="597" y="209"/>
                </a:cubicBezTo>
                <a:cubicBezTo>
                  <a:pt x="596" y="209"/>
                  <a:pt x="596" y="209"/>
                  <a:pt x="595" y="209"/>
                </a:cubicBezTo>
                <a:cubicBezTo>
                  <a:pt x="593" y="209"/>
                  <a:pt x="594" y="209"/>
                  <a:pt x="595" y="210"/>
                </a:cubicBezTo>
                <a:cubicBezTo>
                  <a:pt x="595" y="212"/>
                  <a:pt x="595" y="212"/>
                  <a:pt x="596" y="212"/>
                </a:cubicBezTo>
                <a:cubicBezTo>
                  <a:pt x="599" y="212"/>
                  <a:pt x="601" y="212"/>
                  <a:pt x="604" y="212"/>
                </a:cubicBezTo>
                <a:cubicBezTo>
                  <a:pt x="604" y="212"/>
                  <a:pt x="604" y="212"/>
                  <a:pt x="604" y="212"/>
                </a:cubicBezTo>
                <a:cubicBezTo>
                  <a:pt x="604" y="213"/>
                  <a:pt x="604" y="213"/>
                  <a:pt x="604" y="213"/>
                </a:cubicBezTo>
                <a:cubicBezTo>
                  <a:pt x="602" y="214"/>
                  <a:pt x="601" y="214"/>
                  <a:pt x="599" y="213"/>
                </a:cubicBezTo>
                <a:cubicBezTo>
                  <a:pt x="599" y="213"/>
                  <a:pt x="593" y="215"/>
                  <a:pt x="592" y="215"/>
                </a:cubicBezTo>
                <a:cubicBezTo>
                  <a:pt x="592" y="216"/>
                  <a:pt x="592" y="216"/>
                  <a:pt x="592" y="216"/>
                </a:cubicBezTo>
                <a:cubicBezTo>
                  <a:pt x="593" y="217"/>
                  <a:pt x="593" y="217"/>
                  <a:pt x="594" y="217"/>
                </a:cubicBezTo>
                <a:cubicBezTo>
                  <a:pt x="595" y="217"/>
                  <a:pt x="596" y="215"/>
                  <a:pt x="597" y="217"/>
                </a:cubicBezTo>
                <a:cubicBezTo>
                  <a:pt x="598" y="216"/>
                  <a:pt x="600" y="216"/>
                  <a:pt x="601" y="216"/>
                </a:cubicBezTo>
                <a:cubicBezTo>
                  <a:pt x="602" y="216"/>
                  <a:pt x="602" y="216"/>
                  <a:pt x="603" y="216"/>
                </a:cubicBezTo>
                <a:cubicBezTo>
                  <a:pt x="603" y="216"/>
                  <a:pt x="603" y="216"/>
                  <a:pt x="603" y="217"/>
                </a:cubicBezTo>
                <a:cubicBezTo>
                  <a:pt x="603" y="217"/>
                  <a:pt x="603" y="217"/>
                  <a:pt x="603" y="217"/>
                </a:cubicBezTo>
                <a:cubicBezTo>
                  <a:pt x="603" y="218"/>
                  <a:pt x="603" y="218"/>
                  <a:pt x="602" y="218"/>
                </a:cubicBezTo>
                <a:cubicBezTo>
                  <a:pt x="602" y="218"/>
                  <a:pt x="600" y="217"/>
                  <a:pt x="601" y="219"/>
                </a:cubicBezTo>
                <a:cubicBezTo>
                  <a:pt x="603" y="221"/>
                  <a:pt x="601" y="223"/>
                  <a:pt x="598" y="223"/>
                </a:cubicBezTo>
                <a:cubicBezTo>
                  <a:pt x="597" y="224"/>
                  <a:pt x="595" y="223"/>
                  <a:pt x="594" y="224"/>
                </a:cubicBezTo>
                <a:cubicBezTo>
                  <a:pt x="593" y="225"/>
                  <a:pt x="592" y="223"/>
                  <a:pt x="591" y="224"/>
                </a:cubicBezTo>
                <a:cubicBezTo>
                  <a:pt x="590" y="225"/>
                  <a:pt x="588" y="224"/>
                  <a:pt x="587" y="224"/>
                </a:cubicBezTo>
                <a:cubicBezTo>
                  <a:pt x="586" y="224"/>
                  <a:pt x="584" y="224"/>
                  <a:pt x="583" y="224"/>
                </a:cubicBezTo>
                <a:cubicBezTo>
                  <a:pt x="581" y="224"/>
                  <a:pt x="579" y="224"/>
                  <a:pt x="577" y="225"/>
                </a:cubicBezTo>
                <a:cubicBezTo>
                  <a:pt x="575" y="226"/>
                  <a:pt x="573" y="226"/>
                  <a:pt x="571" y="226"/>
                </a:cubicBezTo>
                <a:cubicBezTo>
                  <a:pt x="569" y="226"/>
                  <a:pt x="566" y="226"/>
                  <a:pt x="564" y="227"/>
                </a:cubicBezTo>
                <a:cubicBezTo>
                  <a:pt x="564" y="227"/>
                  <a:pt x="563" y="227"/>
                  <a:pt x="563" y="226"/>
                </a:cubicBezTo>
                <a:cubicBezTo>
                  <a:pt x="562" y="226"/>
                  <a:pt x="562" y="226"/>
                  <a:pt x="563" y="225"/>
                </a:cubicBezTo>
                <a:cubicBezTo>
                  <a:pt x="564" y="225"/>
                  <a:pt x="564" y="225"/>
                  <a:pt x="564" y="225"/>
                </a:cubicBezTo>
                <a:cubicBezTo>
                  <a:pt x="565" y="225"/>
                  <a:pt x="566" y="224"/>
                  <a:pt x="566" y="223"/>
                </a:cubicBezTo>
                <a:cubicBezTo>
                  <a:pt x="566" y="222"/>
                  <a:pt x="565" y="223"/>
                  <a:pt x="564" y="223"/>
                </a:cubicBezTo>
                <a:cubicBezTo>
                  <a:pt x="561" y="222"/>
                  <a:pt x="559" y="223"/>
                  <a:pt x="557" y="225"/>
                </a:cubicBezTo>
                <a:cubicBezTo>
                  <a:pt x="556" y="225"/>
                  <a:pt x="556" y="225"/>
                  <a:pt x="556" y="225"/>
                </a:cubicBezTo>
                <a:cubicBezTo>
                  <a:pt x="555" y="222"/>
                  <a:pt x="554" y="223"/>
                  <a:pt x="552" y="224"/>
                </a:cubicBezTo>
                <a:cubicBezTo>
                  <a:pt x="551" y="225"/>
                  <a:pt x="548" y="224"/>
                  <a:pt x="547" y="224"/>
                </a:cubicBezTo>
                <a:cubicBezTo>
                  <a:pt x="546" y="224"/>
                  <a:pt x="546" y="224"/>
                  <a:pt x="546" y="223"/>
                </a:cubicBezTo>
                <a:cubicBezTo>
                  <a:pt x="546" y="223"/>
                  <a:pt x="546" y="223"/>
                  <a:pt x="547" y="223"/>
                </a:cubicBezTo>
                <a:cubicBezTo>
                  <a:pt x="548" y="222"/>
                  <a:pt x="550" y="223"/>
                  <a:pt x="551" y="222"/>
                </a:cubicBezTo>
                <a:cubicBezTo>
                  <a:pt x="552" y="221"/>
                  <a:pt x="553" y="221"/>
                  <a:pt x="552" y="220"/>
                </a:cubicBezTo>
                <a:cubicBezTo>
                  <a:pt x="551" y="219"/>
                  <a:pt x="551" y="218"/>
                  <a:pt x="553" y="218"/>
                </a:cubicBezTo>
                <a:cubicBezTo>
                  <a:pt x="553" y="218"/>
                  <a:pt x="553" y="217"/>
                  <a:pt x="553" y="217"/>
                </a:cubicBezTo>
                <a:cubicBezTo>
                  <a:pt x="552" y="217"/>
                  <a:pt x="551" y="217"/>
                  <a:pt x="550" y="217"/>
                </a:cubicBezTo>
                <a:cubicBezTo>
                  <a:pt x="550" y="217"/>
                  <a:pt x="550" y="218"/>
                  <a:pt x="550" y="218"/>
                </a:cubicBezTo>
                <a:cubicBezTo>
                  <a:pt x="550" y="220"/>
                  <a:pt x="548" y="219"/>
                  <a:pt x="547" y="220"/>
                </a:cubicBezTo>
                <a:cubicBezTo>
                  <a:pt x="547" y="220"/>
                  <a:pt x="547" y="219"/>
                  <a:pt x="547" y="218"/>
                </a:cubicBezTo>
                <a:cubicBezTo>
                  <a:pt x="547" y="218"/>
                  <a:pt x="546" y="218"/>
                  <a:pt x="546" y="218"/>
                </a:cubicBezTo>
                <a:cubicBezTo>
                  <a:pt x="545" y="218"/>
                  <a:pt x="544" y="218"/>
                  <a:pt x="544" y="216"/>
                </a:cubicBezTo>
                <a:cubicBezTo>
                  <a:pt x="544" y="215"/>
                  <a:pt x="546" y="216"/>
                  <a:pt x="546" y="216"/>
                </a:cubicBezTo>
                <a:cubicBezTo>
                  <a:pt x="547" y="216"/>
                  <a:pt x="547" y="216"/>
                  <a:pt x="547" y="216"/>
                </a:cubicBezTo>
                <a:cubicBezTo>
                  <a:pt x="547" y="216"/>
                  <a:pt x="547" y="216"/>
                  <a:pt x="548" y="215"/>
                </a:cubicBezTo>
                <a:cubicBezTo>
                  <a:pt x="547" y="215"/>
                  <a:pt x="547" y="215"/>
                  <a:pt x="547" y="215"/>
                </a:cubicBezTo>
                <a:cubicBezTo>
                  <a:pt x="545" y="215"/>
                  <a:pt x="543" y="214"/>
                  <a:pt x="542" y="215"/>
                </a:cubicBezTo>
                <a:cubicBezTo>
                  <a:pt x="541" y="216"/>
                  <a:pt x="539" y="215"/>
                  <a:pt x="537" y="214"/>
                </a:cubicBezTo>
                <a:cubicBezTo>
                  <a:pt x="537" y="214"/>
                  <a:pt x="536" y="214"/>
                  <a:pt x="536" y="214"/>
                </a:cubicBezTo>
                <a:cubicBezTo>
                  <a:pt x="535" y="216"/>
                  <a:pt x="534" y="216"/>
                  <a:pt x="532" y="216"/>
                </a:cubicBezTo>
                <a:cubicBezTo>
                  <a:pt x="530" y="215"/>
                  <a:pt x="528" y="216"/>
                  <a:pt x="527" y="218"/>
                </a:cubicBezTo>
                <a:cubicBezTo>
                  <a:pt x="527" y="219"/>
                  <a:pt x="526" y="220"/>
                  <a:pt x="527" y="220"/>
                </a:cubicBezTo>
                <a:cubicBezTo>
                  <a:pt x="528" y="221"/>
                  <a:pt x="528" y="222"/>
                  <a:pt x="529" y="221"/>
                </a:cubicBezTo>
                <a:cubicBezTo>
                  <a:pt x="530" y="220"/>
                  <a:pt x="532" y="221"/>
                  <a:pt x="533" y="220"/>
                </a:cubicBezTo>
                <a:cubicBezTo>
                  <a:pt x="534" y="219"/>
                  <a:pt x="535" y="220"/>
                  <a:pt x="536" y="221"/>
                </a:cubicBezTo>
                <a:cubicBezTo>
                  <a:pt x="537" y="221"/>
                  <a:pt x="538" y="220"/>
                  <a:pt x="538" y="220"/>
                </a:cubicBezTo>
                <a:cubicBezTo>
                  <a:pt x="539" y="220"/>
                  <a:pt x="540" y="218"/>
                  <a:pt x="541" y="219"/>
                </a:cubicBezTo>
                <a:cubicBezTo>
                  <a:pt x="542" y="220"/>
                  <a:pt x="543" y="218"/>
                  <a:pt x="544" y="219"/>
                </a:cubicBezTo>
                <a:cubicBezTo>
                  <a:pt x="544" y="219"/>
                  <a:pt x="545" y="219"/>
                  <a:pt x="545" y="219"/>
                </a:cubicBezTo>
                <a:cubicBezTo>
                  <a:pt x="545" y="220"/>
                  <a:pt x="544" y="220"/>
                  <a:pt x="544" y="221"/>
                </a:cubicBezTo>
                <a:cubicBezTo>
                  <a:pt x="542" y="221"/>
                  <a:pt x="541" y="221"/>
                  <a:pt x="539" y="222"/>
                </a:cubicBezTo>
                <a:cubicBezTo>
                  <a:pt x="539" y="222"/>
                  <a:pt x="538" y="222"/>
                  <a:pt x="538" y="222"/>
                </a:cubicBezTo>
                <a:cubicBezTo>
                  <a:pt x="538" y="222"/>
                  <a:pt x="539" y="222"/>
                  <a:pt x="539" y="222"/>
                </a:cubicBezTo>
                <a:cubicBezTo>
                  <a:pt x="540" y="223"/>
                  <a:pt x="540" y="223"/>
                  <a:pt x="541" y="223"/>
                </a:cubicBezTo>
                <a:cubicBezTo>
                  <a:pt x="543" y="224"/>
                  <a:pt x="541" y="225"/>
                  <a:pt x="541" y="225"/>
                </a:cubicBezTo>
                <a:cubicBezTo>
                  <a:pt x="540" y="225"/>
                  <a:pt x="540" y="225"/>
                  <a:pt x="539" y="226"/>
                </a:cubicBezTo>
                <a:cubicBezTo>
                  <a:pt x="540" y="226"/>
                  <a:pt x="540" y="227"/>
                  <a:pt x="541" y="227"/>
                </a:cubicBezTo>
                <a:cubicBezTo>
                  <a:pt x="542" y="228"/>
                  <a:pt x="544" y="228"/>
                  <a:pt x="545" y="229"/>
                </a:cubicBezTo>
                <a:cubicBezTo>
                  <a:pt x="545" y="229"/>
                  <a:pt x="546" y="230"/>
                  <a:pt x="546" y="230"/>
                </a:cubicBezTo>
                <a:cubicBezTo>
                  <a:pt x="545" y="230"/>
                  <a:pt x="545" y="230"/>
                  <a:pt x="545" y="230"/>
                </a:cubicBezTo>
                <a:cubicBezTo>
                  <a:pt x="544" y="230"/>
                  <a:pt x="543" y="229"/>
                  <a:pt x="542" y="230"/>
                </a:cubicBezTo>
                <a:cubicBezTo>
                  <a:pt x="541" y="230"/>
                  <a:pt x="540" y="231"/>
                  <a:pt x="539" y="231"/>
                </a:cubicBezTo>
                <a:cubicBezTo>
                  <a:pt x="539" y="231"/>
                  <a:pt x="538" y="231"/>
                  <a:pt x="538" y="231"/>
                </a:cubicBezTo>
                <a:cubicBezTo>
                  <a:pt x="536" y="229"/>
                  <a:pt x="534" y="231"/>
                  <a:pt x="532" y="231"/>
                </a:cubicBezTo>
                <a:cubicBezTo>
                  <a:pt x="530" y="231"/>
                  <a:pt x="529" y="231"/>
                  <a:pt x="528" y="231"/>
                </a:cubicBezTo>
                <a:cubicBezTo>
                  <a:pt x="526" y="230"/>
                  <a:pt x="527" y="231"/>
                  <a:pt x="527" y="232"/>
                </a:cubicBezTo>
                <a:cubicBezTo>
                  <a:pt x="526" y="233"/>
                  <a:pt x="524" y="231"/>
                  <a:pt x="524" y="233"/>
                </a:cubicBezTo>
                <a:cubicBezTo>
                  <a:pt x="523" y="233"/>
                  <a:pt x="523" y="233"/>
                  <a:pt x="522" y="233"/>
                </a:cubicBezTo>
                <a:cubicBezTo>
                  <a:pt x="522" y="233"/>
                  <a:pt x="521" y="232"/>
                  <a:pt x="520" y="232"/>
                </a:cubicBezTo>
                <a:cubicBezTo>
                  <a:pt x="521" y="232"/>
                  <a:pt x="521" y="231"/>
                  <a:pt x="522" y="231"/>
                </a:cubicBezTo>
                <a:cubicBezTo>
                  <a:pt x="524" y="231"/>
                  <a:pt x="525" y="230"/>
                  <a:pt x="526" y="229"/>
                </a:cubicBezTo>
                <a:cubicBezTo>
                  <a:pt x="526" y="229"/>
                  <a:pt x="526" y="228"/>
                  <a:pt x="527" y="228"/>
                </a:cubicBezTo>
                <a:cubicBezTo>
                  <a:pt x="526" y="228"/>
                  <a:pt x="526" y="228"/>
                  <a:pt x="525" y="228"/>
                </a:cubicBezTo>
                <a:cubicBezTo>
                  <a:pt x="525" y="228"/>
                  <a:pt x="524" y="227"/>
                  <a:pt x="523" y="228"/>
                </a:cubicBezTo>
                <a:cubicBezTo>
                  <a:pt x="523" y="228"/>
                  <a:pt x="522" y="228"/>
                  <a:pt x="521" y="227"/>
                </a:cubicBezTo>
                <a:cubicBezTo>
                  <a:pt x="521" y="227"/>
                  <a:pt x="521" y="226"/>
                  <a:pt x="521" y="226"/>
                </a:cubicBezTo>
                <a:cubicBezTo>
                  <a:pt x="524" y="226"/>
                  <a:pt x="523" y="224"/>
                  <a:pt x="523" y="223"/>
                </a:cubicBezTo>
                <a:cubicBezTo>
                  <a:pt x="524" y="221"/>
                  <a:pt x="524" y="220"/>
                  <a:pt x="522" y="221"/>
                </a:cubicBezTo>
                <a:cubicBezTo>
                  <a:pt x="521" y="221"/>
                  <a:pt x="519" y="221"/>
                  <a:pt x="518" y="222"/>
                </a:cubicBezTo>
                <a:cubicBezTo>
                  <a:pt x="517" y="222"/>
                  <a:pt x="517" y="225"/>
                  <a:pt x="518" y="226"/>
                </a:cubicBezTo>
                <a:cubicBezTo>
                  <a:pt x="519" y="227"/>
                  <a:pt x="519" y="227"/>
                  <a:pt x="518" y="227"/>
                </a:cubicBezTo>
                <a:cubicBezTo>
                  <a:pt x="517" y="228"/>
                  <a:pt x="517" y="230"/>
                  <a:pt x="517" y="231"/>
                </a:cubicBezTo>
                <a:cubicBezTo>
                  <a:pt x="517" y="231"/>
                  <a:pt x="516" y="232"/>
                  <a:pt x="517" y="232"/>
                </a:cubicBezTo>
                <a:cubicBezTo>
                  <a:pt x="518" y="232"/>
                  <a:pt x="519" y="231"/>
                  <a:pt x="519" y="233"/>
                </a:cubicBezTo>
                <a:cubicBezTo>
                  <a:pt x="519" y="235"/>
                  <a:pt x="517" y="232"/>
                  <a:pt x="516" y="234"/>
                </a:cubicBezTo>
                <a:cubicBezTo>
                  <a:pt x="516" y="234"/>
                  <a:pt x="515" y="234"/>
                  <a:pt x="514" y="234"/>
                </a:cubicBezTo>
                <a:cubicBezTo>
                  <a:pt x="513" y="234"/>
                  <a:pt x="513" y="234"/>
                  <a:pt x="512" y="235"/>
                </a:cubicBezTo>
                <a:cubicBezTo>
                  <a:pt x="513" y="235"/>
                  <a:pt x="513" y="236"/>
                  <a:pt x="514" y="236"/>
                </a:cubicBezTo>
                <a:cubicBezTo>
                  <a:pt x="515" y="236"/>
                  <a:pt x="515" y="236"/>
                  <a:pt x="516" y="236"/>
                </a:cubicBezTo>
                <a:cubicBezTo>
                  <a:pt x="517" y="236"/>
                  <a:pt x="517" y="236"/>
                  <a:pt x="518" y="236"/>
                </a:cubicBezTo>
                <a:cubicBezTo>
                  <a:pt x="517" y="237"/>
                  <a:pt x="517" y="237"/>
                  <a:pt x="516" y="237"/>
                </a:cubicBezTo>
                <a:cubicBezTo>
                  <a:pt x="516" y="237"/>
                  <a:pt x="515" y="237"/>
                  <a:pt x="515" y="237"/>
                </a:cubicBezTo>
                <a:cubicBezTo>
                  <a:pt x="512" y="237"/>
                  <a:pt x="508" y="236"/>
                  <a:pt x="505" y="238"/>
                </a:cubicBezTo>
                <a:cubicBezTo>
                  <a:pt x="505" y="238"/>
                  <a:pt x="504" y="237"/>
                  <a:pt x="503" y="237"/>
                </a:cubicBezTo>
                <a:cubicBezTo>
                  <a:pt x="503" y="237"/>
                  <a:pt x="503" y="236"/>
                  <a:pt x="503" y="236"/>
                </a:cubicBezTo>
                <a:cubicBezTo>
                  <a:pt x="504" y="235"/>
                  <a:pt x="504" y="235"/>
                  <a:pt x="503" y="234"/>
                </a:cubicBezTo>
                <a:cubicBezTo>
                  <a:pt x="503" y="233"/>
                  <a:pt x="504" y="231"/>
                  <a:pt x="506" y="233"/>
                </a:cubicBezTo>
                <a:cubicBezTo>
                  <a:pt x="506" y="233"/>
                  <a:pt x="507" y="233"/>
                  <a:pt x="507" y="232"/>
                </a:cubicBezTo>
                <a:cubicBezTo>
                  <a:pt x="507" y="232"/>
                  <a:pt x="507" y="231"/>
                  <a:pt x="507" y="230"/>
                </a:cubicBezTo>
                <a:cubicBezTo>
                  <a:pt x="506" y="230"/>
                  <a:pt x="505" y="230"/>
                  <a:pt x="505" y="230"/>
                </a:cubicBezTo>
                <a:cubicBezTo>
                  <a:pt x="504" y="230"/>
                  <a:pt x="504" y="230"/>
                  <a:pt x="504" y="230"/>
                </a:cubicBezTo>
                <a:cubicBezTo>
                  <a:pt x="504" y="230"/>
                  <a:pt x="504" y="229"/>
                  <a:pt x="504" y="229"/>
                </a:cubicBezTo>
                <a:cubicBezTo>
                  <a:pt x="504" y="229"/>
                  <a:pt x="505" y="229"/>
                  <a:pt x="505" y="229"/>
                </a:cubicBezTo>
                <a:cubicBezTo>
                  <a:pt x="506" y="229"/>
                  <a:pt x="506" y="228"/>
                  <a:pt x="507" y="228"/>
                </a:cubicBezTo>
                <a:cubicBezTo>
                  <a:pt x="507" y="227"/>
                  <a:pt x="506" y="227"/>
                  <a:pt x="506" y="226"/>
                </a:cubicBezTo>
                <a:cubicBezTo>
                  <a:pt x="506" y="226"/>
                  <a:pt x="506" y="225"/>
                  <a:pt x="506" y="225"/>
                </a:cubicBezTo>
                <a:cubicBezTo>
                  <a:pt x="506" y="225"/>
                  <a:pt x="505" y="224"/>
                  <a:pt x="505" y="224"/>
                </a:cubicBezTo>
                <a:cubicBezTo>
                  <a:pt x="504" y="224"/>
                  <a:pt x="503" y="224"/>
                  <a:pt x="503" y="224"/>
                </a:cubicBezTo>
                <a:cubicBezTo>
                  <a:pt x="501" y="224"/>
                  <a:pt x="502" y="225"/>
                  <a:pt x="502" y="226"/>
                </a:cubicBezTo>
                <a:cubicBezTo>
                  <a:pt x="502" y="227"/>
                  <a:pt x="502" y="227"/>
                  <a:pt x="503" y="228"/>
                </a:cubicBezTo>
                <a:cubicBezTo>
                  <a:pt x="502" y="228"/>
                  <a:pt x="502" y="228"/>
                  <a:pt x="501" y="228"/>
                </a:cubicBezTo>
                <a:cubicBezTo>
                  <a:pt x="501" y="229"/>
                  <a:pt x="501" y="229"/>
                  <a:pt x="502" y="230"/>
                </a:cubicBezTo>
                <a:cubicBezTo>
                  <a:pt x="501" y="230"/>
                  <a:pt x="501" y="230"/>
                  <a:pt x="500" y="230"/>
                </a:cubicBezTo>
                <a:cubicBezTo>
                  <a:pt x="499" y="230"/>
                  <a:pt x="499" y="231"/>
                  <a:pt x="499" y="231"/>
                </a:cubicBezTo>
                <a:cubicBezTo>
                  <a:pt x="502" y="232"/>
                  <a:pt x="501" y="233"/>
                  <a:pt x="500" y="234"/>
                </a:cubicBezTo>
                <a:cubicBezTo>
                  <a:pt x="499" y="234"/>
                  <a:pt x="498" y="235"/>
                  <a:pt x="499" y="235"/>
                </a:cubicBezTo>
                <a:cubicBezTo>
                  <a:pt x="502" y="235"/>
                  <a:pt x="500" y="236"/>
                  <a:pt x="500" y="236"/>
                </a:cubicBezTo>
                <a:cubicBezTo>
                  <a:pt x="499" y="237"/>
                  <a:pt x="498" y="237"/>
                  <a:pt x="497" y="238"/>
                </a:cubicBezTo>
                <a:cubicBezTo>
                  <a:pt x="496" y="238"/>
                  <a:pt x="496" y="238"/>
                  <a:pt x="496" y="236"/>
                </a:cubicBezTo>
                <a:cubicBezTo>
                  <a:pt x="496" y="236"/>
                  <a:pt x="496" y="235"/>
                  <a:pt x="497" y="235"/>
                </a:cubicBezTo>
                <a:cubicBezTo>
                  <a:pt x="497" y="235"/>
                  <a:pt x="497" y="235"/>
                  <a:pt x="498" y="235"/>
                </a:cubicBezTo>
                <a:cubicBezTo>
                  <a:pt x="497" y="234"/>
                  <a:pt x="497" y="234"/>
                  <a:pt x="497" y="234"/>
                </a:cubicBezTo>
                <a:cubicBezTo>
                  <a:pt x="496" y="234"/>
                  <a:pt x="496" y="233"/>
                  <a:pt x="495" y="233"/>
                </a:cubicBezTo>
                <a:cubicBezTo>
                  <a:pt x="495" y="232"/>
                  <a:pt x="495" y="232"/>
                  <a:pt x="494" y="231"/>
                </a:cubicBezTo>
                <a:cubicBezTo>
                  <a:pt x="494" y="232"/>
                  <a:pt x="493" y="232"/>
                  <a:pt x="493" y="233"/>
                </a:cubicBezTo>
                <a:cubicBezTo>
                  <a:pt x="494" y="236"/>
                  <a:pt x="492" y="236"/>
                  <a:pt x="489" y="236"/>
                </a:cubicBezTo>
                <a:cubicBezTo>
                  <a:pt x="489" y="236"/>
                  <a:pt x="488" y="237"/>
                  <a:pt x="487" y="237"/>
                </a:cubicBezTo>
                <a:cubicBezTo>
                  <a:pt x="483" y="237"/>
                  <a:pt x="479" y="237"/>
                  <a:pt x="474" y="239"/>
                </a:cubicBezTo>
                <a:cubicBezTo>
                  <a:pt x="471" y="240"/>
                  <a:pt x="468" y="239"/>
                  <a:pt x="465" y="240"/>
                </a:cubicBezTo>
                <a:cubicBezTo>
                  <a:pt x="463" y="240"/>
                  <a:pt x="461" y="240"/>
                  <a:pt x="459" y="240"/>
                </a:cubicBezTo>
                <a:cubicBezTo>
                  <a:pt x="458" y="240"/>
                  <a:pt x="456" y="242"/>
                  <a:pt x="455" y="240"/>
                </a:cubicBezTo>
                <a:cubicBezTo>
                  <a:pt x="455" y="240"/>
                  <a:pt x="454" y="240"/>
                  <a:pt x="453" y="241"/>
                </a:cubicBezTo>
                <a:cubicBezTo>
                  <a:pt x="453" y="241"/>
                  <a:pt x="453" y="242"/>
                  <a:pt x="452" y="241"/>
                </a:cubicBezTo>
                <a:cubicBezTo>
                  <a:pt x="451" y="241"/>
                  <a:pt x="451" y="240"/>
                  <a:pt x="451" y="239"/>
                </a:cubicBezTo>
                <a:cubicBezTo>
                  <a:pt x="451" y="238"/>
                  <a:pt x="452" y="240"/>
                  <a:pt x="452" y="240"/>
                </a:cubicBezTo>
                <a:cubicBezTo>
                  <a:pt x="453" y="238"/>
                  <a:pt x="455" y="239"/>
                  <a:pt x="456" y="239"/>
                </a:cubicBezTo>
                <a:cubicBezTo>
                  <a:pt x="457" y="239"/>
                  <a:pt x="457" y="238"/>
                  <a:pt x="457" y="238"/>
                </a:cubicBezTo>
                <a:cubicBezTo>
                  <a:pt x="457" y="238"/>
                  <a:pt x="457" y="238"/>
                  <a:pt x="456" y="238"/>
                </a:cubicBezTo>
                <a:cubicBezTo>
                  <a:pt x="454" y="238"/>
                  <a:pt x="454" y="238"/>
                  <a:pt x="454" y="236"/>
                </a:cubicBezTo>
                <a:cubicBezTo>
                  <a:pt x="455" y="235"/>
                  <a:pt x="455" y="233"/>
                  <a:pt x="455" y="232"/>
                </a:cubicBezTo>
                <a:cubicBezTo>
                  <a:pt x="454" y="232"/>
                  <a:pt x="453" y="232"/>
                  <a:pt x="452" y="232"/>
                </a:cubicBezTo>
                <a:cubicBezTo>
                  <a:pt x="450" y="233"/>
                  <a:pt x="448" y="232"/>
                  <a:pt x="448" y="233"/>
                </a:cubicBezTo>
                <a:cubicBezTo>
                  <a:pt x="447" y="235"/>
                  <a:pt x="444" y="233"/>
                  <a:pt x="444" y="235"/>
                </a:cubicBezTo>
                <a:cubicBezTo>
                  <a:pt x="443" y="235"/>
                  <a:pt x="443" y="236"/>
                  <a:pt x="442" y="236"/>
                </a:cubicBezTo>
                <a:cubicBezTo>
                  <a:pt x="441" y="237"/>
                  <a:pt x="440" y="237"/>
                  <a:pt x="440" y="235"/>
                </a:cubicBezTo>
                <a:cubicBezTo>
                  <a:pt x="440" y="234"/>
                  <a:pt x="440" y="234"/>
                  <a:pt x="439" y="235"/>
                </a:cubicBezTo>
                <a:cubicBezTo>
                  <a:pt x="438" y="234"/>
                  <a:pt x="436" y="234"/>
                  <a:pt x="435" y="235"/>
                </a:cubicBezTo>
                <a:cubicBezTo>
                  <a:pt x="434" y="236"/>
                  <a:pt x="431" y="234"/>
                  <a:pt x="430" y="235"/>
                </a:cubicBezTo>
                <a:cubicBezTo>
                  <a:pt x="428" y="237"/>
                  <a:pt x="425" y="236"/>
                  <a:pt x="423" y="236"/>
                </a:cubicBezTo>
                <a:cubicBezTo>
                  <a:pt x="423" y="236"/>
                  <a:pt x="422" y="236"/>
                  <a:pt x="422" y="236"/>
                </a:cubicBezTo>
                <a:cubicBezTo>
                  <a:pt x="422" y="235"/>
                  <a:pt x="422" y="235"/>
                  <a:pt x="423" y="235"/>
                </a:cubicBezTo>
                <a:cubicBezTo>
                  <a:pt x="424" y="235"/>
                  <a:pt x="425" y="234"/>
                  <a:pt x="426" y="234"/>
                </a:cubicBezTo>
                <a:cubicBezTo>
                  <a:pt x="431" y="235"/>
                  <a:pt x="436" y="232"/>
                  <a:pt x="441" y="232"/>
                </a:cubicBezTo>
                <a:cubicBezTo>
                  <a:pt x="442" y="230"/>
                  <a:pt x="442" y="233"/>
                  <a:pt x="443" y="232"/>
                </a:cubicBezTo>
                <a:cubicBezTo>
                  <a:pt x="444" y="232"/>
                  <a:pt x="445" y="231"/>
                  <a:pt x="446" y="231"/>
                </a:cubicBezTo>
                <a:cubicBezTo>
                  <a:pt x="447" y="231"/>
                  <a:pt x="447" y="231"/>
                  <a:pt x="447" y="229"/>
                </a:cubicBezTo>
                <a:cubicBezTo>
                  <a:pt x="447" y="229"/>
                  <a:pt x="447" y="228"/>
                  <a:pt x="448" y="228"/>
                </a:cubicBezTo>
                <a:cubicBezTo>
                  <a:pt x="448" y="228"/>
                  <a:pt x="449" y="228"/>
                  <a:pt x="450" y="228"/>
                </a:cubicBezTo>
                <a:cubicBezTo>
                  <a:pt x="450" y="228"/>
                  <a:pt x="450" y="228"/>
                  <a:pt x="451" y="228"/>
                </a:cubicBezTo>
                <a:cubicBezTo>
                  <a:pt x="450" y="228"/>
                  <a:pt x="450" y="227"/>
                  <a:pt x="449" y="227"/>
                </a:cubicBezTo>
                <a:cubicBezTo>
                  <a:pt x="449" y="227"/>
                  <a:pt x="449" y="226"/>
                  <a:pt x="448" y="227"/>
                </a:cubicBezTo>
                <a:cubicBezTo>
                  <a:pt x="447" y="228"/>
                  <a:pt x="446" y="227"/>
                  <a:pt x="446" y="226"/>
                </a:cubicBezTo>
                <a:cubicBezTo>
                  <a:pt x="446" y="225"/>
                  <a:pt x="446" y="223"/>
                  <a:pt x="447" y="222"/>
                </a:cubicBezTo>
                <a:cubicBezTo>
                  <a:pt x="448" y="222"/>
                  <a:pt x="449" y="222"/>
                  <a:pt x="450" y="221"/>
                </a:cubicBezTo>
                <a:cubicBezTo>
                  <a:pt x="452" y="221"/>
                  <a:pt x="454" y="220"/>
                  <a:pt x="456" y="220"/>
                </a:cubicBezTo>
                <a:cubicBezTo>
                  <a:pt x="457" y="219"/>
                  <a:pt x="458" y="220"/>
                  <a:pt x="457" y="218"/>
                </a:cubicBezTo>
                <a:cubicBezTo>
                  <a:pt x="457" y="218"/>
                  <a:pt x="457" y="218"/>
                  <a:pt x="456" y="218"/>
                </a:cubicBezTo>
                <a:cubicBezTo>
                  <a:pt x="456" y="218"/>
                  <a:pt x="455" y="218"/>
                  <a:pt x="455" y="218"/>
                </a:cubicBezTo>
                <a:cubicBezTo>
                  <a:pt x="453" y="218"/>
                  <a:pt x="452" y="218"/>
                  <a:pt x="453" y="216"/>
                </a:cubicBezTo>
                <a:cubicBezTo>
                  <a:pt x="453" y="216"/>
                  <a:pt x="452" y="215"/>
                  <a:pt x="452" y="215"/>
                </a:cubicBezTo>
                <a:cubicBezTo>
                  <a:pt x="452" y="214"/>
                  <a:pt x="452" y="214"/>
                  <a:pt x="452" y="214"/>
                </a:cubicBezTo>
                <a:cubicBezTo>
                  <a:pt x="453" y="214"/>
                  <a:pt x="454" y="214"/>
                  <a:pt x="455" y="214"/>
                </a:cubicBezTo>
                <a:cubicBezTo>
                  <a:pt x="455" y="214"/>
                  <a:pt x="455" y="214"/>
                  <a:pt x="456" y="213"/>
                </a:cubicBezTo>
                <a:cubicBezTo>
                  <a:pt x="455" y="213"/>
                  <a:pt x="455" y="213"/>
                  <a:pt x="455" y="213"/>
                </a:cubicBezTo>
                <a:cubicBezTo>
                  <a:pt x="453" y="212"/>
                  <a:pt x="452" y="213"/>
                  <a:pt x="451" y="213"/>
                </a:cubicBezTo>
                <a:cubicBezTo>
                  <a:pt x="450" y="214"/>
                  <a:pt x="450" y="214"/>
                  <a:pt x="450" y="213"/>
                </a:cubicBezTo>
                <a:cubicBezTo>
                  <a:pt x="450" y="213"/>
                  <a:pt x="450" y="213"/>
                  <a:pt x="450" y="213"/>
                </a:cubicBezTo>
                <a:cubicBezTo>
                  <a:pt x="450" y="211"/>
                  <a:pt x="451" y="211"/>
                  <a:pt x="453" y="211"/>
                </a:cubicBezTo>
                <a:cubicBezTo>
                  <a:pt x="453" y="211"/>
                  <a:pt x="453" y="211"/>
                  <a:pt x="454" y="210"/>
                </a:cubicBezTo>
                <a:cubicBezTo>
                  <a:pt x="453" y="210"/>
                  <a:pt x="453" y="210"/>
                  <a:pt x="453" y="210"/>
                </a:cubicBezTo>
                <a:cubicBezTo>
                  <a:pt x="451" y="210"/>
                  <a:pt x="449" y="209"/>
                  <a:pt x="448" y="211"/>
                </a:cubicBezTo>
                <a:cubicBezTo>
                  <a:pt x="447" y="211"/>
                  <a:pt x="446" y="211"/>
                  <a:pt x="446" y="211"/>
                </a:cubicBezTo>
                <a:cubicBezTo>
                  <a:pt x="442" y="210"/>
                  <a:pt x="441" y="211"/>
                  <a:pt x="440" y="214"/>
                </a:cubicBezTo>
                <a:cubicBezTo>
                  <a:pt x="440" y="214"/>
                  <a:pt x="440" y="214"/>
                  <a:pt x="441" y="215"/>
                </a:cubicBezTo>
                <a:cubicBezTo>
                  <a:pt x="441" y="215"/>
                  <a:pt x="441" y="214"/>
                  <a:pt x="441" y="214"/>
                </a:cubicBezTo>
                <a:cubicBezTo>
                  <a:pt x="442" y="214"/>
                  <a:pt x="442" y="213"/>
                  <a:pt x="442" y="213"/>
                </a:cubicBezTo>
                <a:cubicBezTo>
                  <a:pt x="443" y="212"/>
                  <a:pt x="445" y="212"/>
                  <a:pt x="446" y="212"/>
                </a:cubicBezTo>
                <a:cubicBezTo>
                  <a:pt x="447" y="213"/>
                  <a:pt x="447" y="214"/>
                  <a:pt x="447" y="215"/>
                </a:cubicBezTo>
                <a:cubicBezTo>
                  <a:pt x="446" y="217"/>
                  <a:pt x="446" y="217"/>
                  <a:pt x="447" y="217"/>
                </a:cubicBezTo>
                <a:cubicBezTo>
                  <a:pt x="448" y="217"/>
                  <a:pt x="450" y="217"/>
                  <a:pt x="451" y="217"/>
                </a:cubicBezTo>
                <a:cubicBezTo>
                  <a:pt x="451" y="217"/>
                  <a:pt x="451" y="217"/>
                  <a:pt x="452" y="217"/>
                </a:cubicBezTo>
                <a:cubicBezTo>
                  <a:pt x="452" y="217"/>
                  <a:pt x="451" y="218"/>
                  <a:pt x="451" y="218"/>
                </a:cubicBezTo>
                <a:cubicBezTo>
                  <a:pt x="450" y="218"/>
                  <a:pt x="449" y="219"/>
                  <a:pt x="448" y="220"/>
                </a:cubicBezTo>
                <a:cubicBezTo>
                  <a:pt x="444" y="220"/>
                  <a:pt x="440" y="219"/>
                  <a:pt x="437" y="220"/>
                </a:cubicBezTo>
                <a:cubicBezTo>
                  <a:pt x="435" y="218"/>
                  <a:pt x="434" y="221"/>
                  <a:pt x="432" y="221"/>
                </a:cubicBezTo>
                <a:cubicBezTo>
                  <a:pt x="431" y="222"/>
                  <a:pt x="431" y="224"/>
                  <a:pt x="433" y="225"/>
                </a:cubicBezTo>
                <a:cubicBezTo>
                  <a:pt x="433" y="226"/>
                  <a:pt x="433" y="226"/>
                  <a:pt x="433" y="227"/>
                </a:cubicBezTo>
                <a:cubicBezTo>
                  <a:pt x="433" y="227"/>
                  <a:pt x="432" y="227"/>
                  <a:pt x="432" y="227"/>
                </a:cubicBezTo>
                <a:cubicBezTo>
                  <a:pt x="430" y="225"/>
                  <a:pt x="429" y="227"/>
                  <a:pt x="427" y="228"/>
                </a:cubicBezTo>
                <a:cubicBezTo>
                  <a:pt x="427" y="228"/>
                  <a:pt x="427" y="228"/>
                  <a:pt x="427" y="229"/>
                </a:cubicBezTo>
                <a:cubicBezTo>
                  <a:pt x="427" y="229"/>
                  <a:pt x="427" y="229"/>
                  <a:pt x="427" y="229"/>
                </a:cubicBezTo>
                <a:cubicBezTo>
                  <a:pt x="429" y="229"/>
                  <a:pt x="431" y="229"/>
                  <a:pt x="433" y="229"/>
                </a:cubicBezTo>
                <a:cubicBezTo>
                  <a:pt x="433" y="229"/>
                  <a:pt x="433" y="230"/>
                  <a:pt x="433" y="230"/>
                </a:cubicBezTo>
                <a:cubicBezTo>
                  <a:pt x="433" y="230"/>
                  <a:pt x="433" y="231"/>
                  <a:pt x="433" y="231"/>
                </a:cubicBezTo>
                <a:cubicBezTo>
                  <a:pt x="430" y="231"/>
                  <a:pt x="428" y="231"/>
                  <a:pt x="426" y="231"/>
                </a:cubicBezTo>
                <a:cubicBezTo>
                  <a:pt x="425" y="231"/>
                  <a:pt x="423" y="230"/>
                  <a:pt x="425" y="229"/>
                </a:cubicBezTo>
                <a:cubicBezTo>
                  <a:pt x="425" y="228"/>
                  <a:pt x="425" y="226"/>
                  <a:pt x="424" y="226"/>
                </a:cubicBezTo>
                <a:cubicBezTo>
                  <a:pt x="422" y="226"/>
                  <a:pt x="420" y="226"/>
                  <a:pt x="417" y="227"/>
                </a:cubicBezTo>
                <a:cubicBezTo>
                  <a:pt x="417" y="227"/>
                  <a:pt x="417" y="227"/>
                  <a:pt x="416" y="228"/>
                </a:cubicBezTo>
                <a:cubicBezTo>
                  <a:pt x="417" y="228"/>
                  <a:pt x="417" y="228"/>
                  <a:pt x="417" y="228"/>
                </a:cubicBezTo>
                <a:cubicBezTo>
                  <a:pt x="418" y="229"/>
                  <a:pt x="419" y="229"/>
                  <a:pt x="420" y="230"/>
                </a:cubicBezTo>
                <a:cubicBezTo>
                  <a:pt x="421" y="230"/>
                  <a:pt x="421" y="231"/>
                  <a:pt x="420" y="231"/>
                </a:cubicBezTo>
                <a:cubicBezTo>
                  <a:pt x="420" y="232"/>
                  <a:pt x="420" y="232"/>
                  <a:pt x="419" y="232"/>
                </a:cubicBezTo>
                <a:cubicBezTo>
                  <a:pt x="418" y="232"/>
                  <a:pt x="417" y="232"/>
                  <a:pt x="417" y="233"/>
                </a:cubicBezTo>
                <a:cubicBezTo>
                  <a:pt x="417" y="234"/>
                  <a:pt x="418" y="234"/>
                  <a:pt x="419" y="234"/>
                </a:cubicBezTo>
                <a:cubicBezTo>
                  <a:pt x="419" y="234"/>
                  <a:pt x="420" y="234"/>
                  <a:pt x="420" y="234"/>
                </a:cubicBezTo>
                <a:cubicBezTo>
                  <a:pt x="420" y="234"/>
                  <a:pt x="421" y="234"/>
                  <a:pt x="421" y="234"/>
                </a:cubicBezTo>
                <a:cubicBezTo>
                  <a:pt x="421" y="235"/>
                  <a:pt x="420" y="235"/>
                  <a:pt x="420" y="235"/>
                </a:cubicBezTo>
                <a:cubicBezTo>
                  <a:pt x="420" y="236"/>
                  <a:pt x="419" y="236"/>
                  <a:pt x="418" y="236"/>
                </a:cubicBezTo>
                <a:cubicBezTo>
                  <a:pt x="417" y="236"/>
                  <a:pt x="415" y="236"/>
                  <a:pt x="414" y="237"/>
                </a:cubicBezTo>
                <a:cubicBezTo>
                  <a:pt x="413" y="237"/>
                  <a:pt x="411" y="237"/>
                  <a:pt x="410" y="237"/>
                </a:cubicBezTo>
                <a:cubicBezTo>
                  <a:pt x="410" y="237"/>
                  <a:pt x="410" y="236"/>
                  <a:pt x="410" y="236"/>
                </a:cubicBezTo>
                <a:cubicBezTo>
                  <a:pt x="410" y="236"/>
                  <a:pt x="410" y="235"/>
                  <a:pt x="410" y="235"/>
                </a:cubicBezTo>
                <a:cubicBezTo>
                  <a:pt x="411" y="235"/>
                  <a:pt x="412" y="235"/>
                  <a:pt x="413" y="235"/>
                </a:cubicBezTo>
                <a:cubicBezTo>
                  <a:pt x="414" y="235"/>
                  <a:pt x="414" y="235"/>
                  <a:pt x="414" y="234"/>
                </a:cubicBezTo>
                <a:cubicBezTo>
                  <a:pt x="414" y="234"/>
                  <a:pt x="414" y="234"/>
                  <a:pt x="413" y="233"/>
                </a:cubicBezTo>
                <a:cubicBezTo>
                  <a:pt x="413" y="233"/>
                  <a:pt x="412" y="233"/>
                  <a:pt x="411" y="233"/>
                </a:cubicBezTo>
                <a:cubicBezTo>
                  <a:pt x="410" y="233"/>
                  <a:pt x="409" y="233"/>
                  <a:pt x="407" y="233"/>
                </a:cubicBezTo>
                <a:cubicBezTo>
                  <a:pt x="406" y="233"/>
                  <a:pt x="404" y="233"/>
                  <a:pt x="403" y="232"/>
                </a:cubicBezTo>
                <a:cubicBezTo>
                  <a:pt x="402" y="231"/>
                  <a:pt x="401" y="234"/>
                  <a:pt x="400" y="232"/>
                </a:cubicBezTo>
                <a:cubicBezTo>
                  <a:pt x="399" y="233"/>
                  <a:pt x="399" y="233"/>
                  <a:pt x="398" y="233"/>
                </a:cubicBezTo>
                <a:cubicBezTo>
                  <a:pt x="399" y="234"/>
                  <a:pt x="399" y="234"/>
                  <a:pt x="399" y="234"/>
                </a:cubicBezTo>
                <a:cubicBezTo>
                  <a:pt x="401" y="234"/>
                  <a:pt x="403" y="234"/>
                  <a:pt x="405" y="234"/>
                </a:cubicBezTo>
                <a:cubicBezTo>
                  <a:pt x="405" y="234"/>
                  <a:pt x="405" y="234"/>
                  <a:pt x="406" y="235"/>
                </a:cubicBezTo>
                <a:cubicBezTo>
                  <a:pt x="405" y="235"/>
                  <a:pt x="405" y="235"/>
                  <a:pt x="405" y="235"/>
                </a:cubicBezTo>
                <a:cubicBezTo>
                  <a:pt x="404" y="235"/>
                  <a:pt x="403" y="235"/>
                  <a:pt x="402" y="235"/>
                </a:cubicBezTo>
                <a:cubicBezTo>
                  <a:pt x="403" y="236"/>
                  <a:pt x="404" y="236"/>
                  <a:pt x="404" y="238"/>
                </a:cubicBezTo>
                <a:cubicBezTo>
                  <a:pt x="404" y="238"/>
                  <a:pt x="405" y="238"/>
                  <a:pt x="405" y="238"/>
                </a:cubicBezTo>
                <a:cubicBezTo>
                  <a:pt x="407" y="240"/>
                  <a:pt x="407" y="240"/>
                  <a:pt x="409" y="239"/>
                </a:cubicBezTo>
                <a:cubicBezTo>
                  <a:pt x="410" y="238"/>
                  <a:pt x="410" y="238"/>
                  <a:pt x="411" y="238"/>
                </a:cubicBezTo>
                <a:cubicBezTo>
                  <a:pt x="413" y="239"/>
                  <a:pt x="415" y="239"/>
                  <a:pt x="416" y="238"/>
                </a:cubicBezTo>
                <a:cubicBezTo>
                  <a:pt x="417" y="238"/>
                  <a:pt x="418" y="238"/>
                  <a:pt x="419" y="238"/>
                </a:cubicBezTo>
                <a:cubicBezTo>
                  <a:pt x="420" y="239"/>
                  <a:pt x="422" y="238"/>
                  <a:pt x="424" y="238"/>
                </a:cubicBezTo>
                <a:cubicBezTo>
                  <a:pt x="426" y="237"/>
                  <a:pt x="428" y="237"/>
                  <a:pt x="431" y="237"/>
                </a:cubicBezTo>
                <a:cubicBezTo>
                  <a:pt x="432" y="237"/>
                  <a:pt x="434" y="238"/>
                  <a:pt x="435" y="236"/>
                </a:cubicBezTo>
                <a:cubicBezTo>
                  <a:pt x="436" y="237"/>
                  <a:pt x="436" y="237"/>
                  <a:pt x="437" y="236"/>
                </a:cubicBezTo>
                <a:cubicBezTo>
                  <a:pt x="439" y="237"/>
                  <a:pt x="440" y="239"/>
                  <a:pt x="442" y="240"/>
                </a:cubicBezTo>
                <a:cubicBezTo>
                  <a:pt x="442" y="240"/>
                  <a:pt x="442" y="242"/>
                  <a:pt x="442" y="242"/>
                </a:cubicBezTo>
                <a:cubicBezTo>
                  <a:pt x="439" y="242"/>
                  <a:pt x="437" y="243"/>
                  <a:pt x="434" y="244"/>
                </a:cubicBezTo>
                <a:cubicBezTo>
                  <a:pt x="433" y="244"/>
                  <a:pt x="431" y="244"/>
                  <a:pt x="430" y="244"/>
                </a:cubicBezTo>
                <a:cubicBezTo>
                  <a:pt x="428" y="243"/>
                  <a:pt x="427" y="245"/>
                  <a:pt x="425" y="244"/>
                </a:cubicBezTo>
                <a:cubicBezTo>
                  <a:pt x="424" y="243"/>
                  <a:pt x="423" y="244"/>
                  <a:pt x="421" y="245"/>
                </a:cubicBezTo>
                <a:cubicBezTo>
                  <a:pt x="420" y="245"/>
                  <a:pt x="419" y="244"/>
                  <a:pt x="418" y="245"/>
                </a:cubicBezTo>
                <a:cubicBezTo>
                  <a:pt x="417" y="245"/>
                  <a:pt x="415" y="245"/>
                  <a:pt x="414" y="246"/>
                </a:cubicBezTo>
                <a:cubicBezTo>
                  <a:pt x="413" y="246"/>
                  <a:pt x="412" y="247"/>
                  <a:pt x="412" y="245"/>
                </a:cubicBezTo>
                <a:cubicBezTo>
                  <a:pt x="411" y="244"/>
                  <a:pt x="413" y="245"/>
                  <a:pt x="413" y="244"/>
                </a:cubicBezTo>
                <a:cubicBezTo>
                  <a:pt x="414" y="244"/>
                  <a:pt x="414" y="244"/>
                  <a:pt x="415" y="244"/>
                </a:cubicBezTo>
                <a:cubicBezTo>
                  <a:pt x="416" y="243"/>
                  <a:pt x="417" y="244"/>
                  <a:pt x="417" y="242"/>
                </a:cubicBezTo>
                <a:cubicBezTo>
                  <a:pt x="417" y="241"/>
                  <a:pt x="416" y="242"/>
                  <a:pt x="415" y="242"/>
                </a:cubicBezTo>
                <a:cubicBezTo>
                  <a:pt x="414" y="241"/>
                  <a:pt x="414" y="241"/>
                  <a:pt x="413" y="241"/>
                </a:cubicBezTo>
                <a:cubicBezTo>
                  <a:pt x="413" y="241"/>
                  <a:pt x="413" y="241"/>
                  <a:pt x="413" y="241"/>
                </a:cubicBezTo>
                <a:cubicBezTo>
                  <a:pt x="413" y="242"/>
                  <a:pt x="414" y="242"/>
                  <a:pt x="413" y="243"/>
                </a:cubicBezTo>
                <a:cubicBezTo>
                  <a:pt x="412" y="243"/>
                  <a:pt x="411" y="243"/>
                  <a:pt x="410" y="243"/>
                </a:cubicBezTo>
                <a:cubicBezTo>
                  <a:pt x="409" y="242"/>
                  <a:pt x="411" y="241"/>
                  <a:pt x="410" y="241"/>
                </a:cubicBezTo>
                <a:cubicBezTo>
                  <a:pt x="409" y="241"/>
                  <a:pt x="407" y="241"/>
                  <a:pt x="406" y="241"/>
                </a:cubicBezTo>
                <a:cubicBezTo>
                  <a:pt x="406" y="241"/>
                  <a:pt x="406" y="241"/>
                  <a:pt x="406" y="241"/>
                </a:cubicBezTo>
                <a:cubicBezTo>
                  <a:pt x="406" y="241"/>
                  <a:pt x="406" y="242"/>
                  <a:pt x="407" y="242"/>
                </a:cubicBezTo>
                <a:cubicBezTo>
                  <a:pt x="407" y="242"/>
                  <a:pt x="409" y="241"/>
                  <a:pt x="409" y="243"/>
                </a:cubicBezTo>
                <a:cubicBezTo>
                  <a:pt x="408" y="244"/>
                  <a:pt x="407" y="244"/>
                  <a:pt x="407" y="244"/>
                </a:cubicBezTo>
                <a:cubicBezTo>
                  <a:pt x="406" y="244"/>
                  <a:pt x="405" y="244"/>
                  <a:pt x="405" y="244"/>
                </a:cubicBezTo>
                <a:cubicBezTo>
                  <a:pt x="404" y="244"/>
                  <a:pt x="404" y="244"/>
                  <a:pt x="404" y="245"/>
                </a:cubicBezTo>
                <a:cubicBezTo>
                  <a:pt x="405" y="245"/>
                  <a:pt x="405" y="245"/>
                  <a:pt x="405" y="245"/>
                </a:cubicBezTo>
                <a:cubicBezTo>
                  <a:pt x="405" y="246"/>
                  <a:pt x="405" y="246"/>
                  <a:pt x="406" y="247"/>
                </a:cubicBezTo>
                <a:cubicBezTo>
                  <a:pt x="405" y="247"/>
                  <a:pt x="405" y="247"/>
                  <a:pt x="404" y="247"/>
                </a:cubicBezTo>
                <a:cubicBezTo>
                  <a:pt x="402" y="247"/>
                  <a:pt x="401" y="248"/>
                  <a:pt x="399" y="247"/>
                </a:cubicBezTo>
                <a:cubicBezTo>
                  <a:pt x="397" y="247"/>
                  <a:pt x="394" y="248"/>
                  <a:pt x="392" y="248"/>
                </a:cubicBezTo>
                <a:cubicBezTo>
                  <a:pt x="390" y="247"/>
                  <a:pt x="389" y="249"/>
                  <a:pt x="387" y="248"/>
                </a:cubicBezTo>
                <a:cubicBezTo>
                  <a:pt x="386" y="248"/>
                  <a:pt x="384" y="249"/>
                  <a:pt x="383" y="249"/>
                </a:cubicBezTo>
                <a:cubicBezTo>
                  <a:pt x="384" y="250"/>
                  <a:pt x="386" y="249"/>
                  <a:pt x="387" y="249"/>
                </a:cubicBezTo>
                <a:cubicBezTo>
                  <a:pt x="388" y="250"/>
                  <a:pt x="389" y="249"/>
                  <a:pt x="389" y="250"/>
                </a:cubicBezTo>
                <a:cubicBezTo>
                  <a:pt x="389" y="252"/>
                  <a:pt x="387" y="251"/>
                  <a:pt x="387" y="250"/>
                </a:cubicBezTo>
                <a:cubicBezTo>
                  <a:pt x="386" y="250"/>
                  <a:pt x="386" y="250"/>
                  <a:pt x="386" y="250"/>
                </a:cubicBezTo>
                <a:cubicBezTo>
                  <a:pt x="384" y="252"/>
                  <a:pt x="383" y="250"/>
                  <a:pt x="381" y="250"/>
                </a:cubicBezTo>
                <a:cubicBezTo>
                  <a:pt x="381" y="250"/>
                  <a:pt x="380" y="250"/>
                  <a:pt x="380" y="250"/>
                </a:cubicBezTo>
                <a:cubicBezTo>
                  <a:pt x="380" y="248"/>
                  <a:pt x="379" y="247"/>
                  <a:pt x="378" y="246"/>
                </a:cubicBezTo>
                <a:cubicBezTo>
                  <a:pt x="378" y="246"/>
                  <a:pt x="378" y="246"/>
                  <a:pt x="378" y="246"/>
                </a:cubicBezTo>
                <a:cubicBezTo>
                  <a:pt x="381" y="246"/>
                  <a:pt x="379" y="244"/>
                  <a:pt x="379" y="243"/>
                </a:cubicBezTo>
                <a:cubicBezTo>
                  <a:pt x="379" y="242"/>
                  <a:pt x="377" y="241"/>
                  <a:pt x="376" y="242"/>
                </a:cubicBezTo>
                <a:cubicBezTo>
                  <a:pt x="375" y="243"/>
                  <a:pt x="373" y="243"/>
                  <a:pt x="371" y="242"/>
                </a:cubicBezTo>
                <a:cubicBezTo>
                  <a:pt x="370" y="242"/>
                  <a:pt x="369" y="243"/>
                  <a:pt x="368" y="244"/>
                </a:cubicBezTo>
                <a:cubicBezTo>
                  <a:pt x="368" y="244"/>
                  <a:pt x="368" y="244"/>
                  <a:pt x="368" y="245"/>
                </a:cubicBezTo>
                <a:cubicBezTo>
                  <a:pt x="369" y="245"/>
                  <a:pt x="370" y="244"/>
                  <a:pt x="371" y="245"/>
                </a:cubicBezTo>
                <a:cubicBezTo>
                  <a:pt x="370" y="246"/>
                  <a:pt x="369" y="246"/>
                  <a:pt x="368" y="246"/>
                </a:cubicBezTo>
                <a:cubicBezTo>
                  <a:pt x="368" y="247"/>
                  <a:pt x="368" y="246"/>
                  <a:pt x="368" y="247"/>
                </a:cubicBezTo>
                <a:cubicBezTo>
                  <a:pt x="368" y="247"/>
                  <a:pt x="367" y="247"/>
                  <a:pt x="367" y="247"/>
                </a:cubicBezTo>
                <a:cubicBezTo>
                  <a:pt x="368" y="247"/>
                  <a:pt x="368" y="247"/>
                  <a:pt x="368" y="247"/>
                </a:cubicBezTo>
                <a:cubicBezTo>
                  <a:pt x="369" y="247"/>
                  <a:pt x="369" y="247"/>
                  <a:pt x="370" y="247"/>
                </a:cubicBezTo>
                <a:cubicBezTo>
                  <a:pt x="371" y="247"/>
                  <a:pt x="371" y="248"/>
                  <a:pt x="371" y="248"/>
                </a:cubicBezTo>
                <a:cubicBezTo>
                  <a:pt x="371" y="248"/>
                  <a:pt x="371" y="248"/>
                  <a:pt x="370" y="249"/>
                </a:cubicBezTo>
                <a:cubicBezTo>
                  <a:pt x="370" y="249"/>
                  <a:pt x="369" y="249"/>
                  <a:pt x="368" y="249"/>
                </a:cubicBezTo>
                <a:cubicBezTo>
                  <a:pt x="367" y="249"/>
                  <a:pt x="365" y="249"/>
                  <a:pt x="363" y="249"/>
                </a:cubicBezTo>
                <a:cubicBezTo>
                  <a:pt x="363" y="249"/>
                  <a:pt x="362" y="249"/>
                  <a:pt x="362" y="249"/>
                </a:cubicBezTo>
                <a:cubicBezTo>
                  <a:pt x="362" y="249"/>
                  <a:pt x="362" y="248"/>
                  <a:pt x="363" y="248"/>
                </a:cubicBezTo>
                <a:cubicBezTo>
                  <a:pt x="363" y="247"/>
                  <a:pt x="364" y="244"/>
                  <a:pt x="364" y="244"/>
                </a:cubicBezTo>
                <a:cubicBezTo>
                  <a:pt x="363" y="241"/>
                  <a:pt x="361" y="244"/>
                  <a:pt x="360" y="244"/>
                </a:cubicBezTo>
                <a:cubicBezTo>
                  <a:pt x="360" y="244"/>
                  <a:pt x="360" y="244"/>
                  <a:pt x="360" y="244"/>
                </a:cubicBezTo>
                <a:cubicBezTo>
                  <a:pt x="358" y="244"/>
                  <a:pt x="356" y="245"/>
                  <a:pt x="353" y="245"/>
                </a:cubicBezTo>
                <a:cubicBezTo>
                  <a:pt x="353" y="245"/>
                  <a:pt x="353" y="245"/>
                  <a:pt x="352" y="246"/>
                </a:cubicBezTo>
                <a:cubicBezTo>
                  <a:pt x="353" y="246"/>
                  <a:pt x="353" y="246"/>
                  <a:pt x="353" y="246"/>
                </a:cubicBezTo>
                <a:cubicBezTo>
                  <a:pt x="355" y="247"/>
                  <a:pt x="356" y="246"/>
                  <a:pt x="356" y="246"/>
                </a:cubicBezTo>
                <a:cubicBezTo>
                  <a:pt x="357" y="245"/>
                  <a:pt x="357" y="246"/>
                  <a:pt x="357" y="246"/>
                </a:cubicBezTo>
                <a:cubicBezTo>
                  <a:pt x="357" y="246"/>
                  <a:pt x="357" y="246"/>
                  <a:pt x="357" y="247"/>
                </a:cubicBezTo>
                <a:cubicBezTo>
                  <a:pt x="357" y="248"/>
                  <a:pt x="357" y="249"/>
                  <a:pt x="355" y="248"/>
                </a:cubicBezTo>
                <a:cubicBezTo>
                  <a:pt x="354" y="248"/>
                  <a:pt x="353" y="248"/>
                  <a:pt x="352" y="248"/>
                </a:cubicBezTo>
                <a:cubicBezTo>
                  <a:pt x="350" y="249"/>
                  <a:pt x="350" y="249"/>
                  <a:pt x="351" y="247"/>
                </a:cubicBezTo>
                <a:cubicBezTo>
                  <a:pt x="351" y="247"/>
                  <a:pt x="351" y="246"/>
                  <a:pt x="350" y="247"/>
                </a:cubicBezTo>
                <a:cubicBezTo>
                  <a:pt x="349" y="247"/>
                  <a:pt x="348" y="246"/>
                  <a:pt x="348" y="247"/>
                </a:cubicBezTo>
                <a:cubicBezTo>
                  <a:pt x="349" y="248"/>
                  <a:pt x="349" y="248"/>
                  <a:pt x="348" y="249"/>
                </a:cubicBezTo>
                <a:cubicBezTo>
                  <a:pt x="347" y="250"/>
                  <a:pt x="347" y="248"/>
                  <a:pt x="346" y="248"/>
                </a:cubicBezTo>
                <a:cubicBezTo>
                  <a:pt x="345" y="247"/>
                  <a:pt x="343" y="247"/>
                  <a:pt x="342" y="248"/>
                </a:cubicBezTo>
                <a:cubicBezTo>
                  <a:pt x="342" y="250"/>
                  <a:pt x="341" y="251"/>
                  <a:pt x="339" y="250"/>
                </a:cubicBezTo>
                <a:cubicBezTo>
                  <a:pt x="338" y="251"/>
                  <a:pt x="337" y="249"/>
                  <a:pt x="337" y="250"/>
                </a:cubicBezTo>
                <a:cubicBezTo>
                  <a:pt x="336" y="251"/>
                  <a:pt x="335" y="250"/>
                  <a:pt x="334" y="250"/>
                </a:cubicBezTo>
                <a:cubicBezTo>
                  <a:pt x="332" y="250"/>
                  <a:pt x="331" y="248"/>
                  <a:pt x="331" y="251"/>
                </a:cubicBezTo>
                <a:cubicBezTo>
                  <a:pt x="329" y="251"/>
                  <a:pt x="326" y="252"/>
                  <a:pt x="324" y="252"/>
                </a:cubicBezTo>
                <a:cubicBezTo>
                  <a:pt x="323" y="252"/>
                  <a:pt x="318" y="253"/>
                  <a:pt x="316" y="253"/>
                </a:cubicBezTo>
                <a:cubicBezTo>
                  <a:pt x="314" y="253"/>
                  <a:pt x="312" y="254"/>
                  <a:pt x="309" y="252"/>
                </a:cubicBezTo>
                <a:cubicBezTo>
                  <a:pt x="307" y="250"/>
                  <a:pt x="305" y="248"/>
                  <a:pt x="302" y="248"/>
                </a:cubicBezTo>
                <a:cubicBezTo>
                  <a:pt x="301" y="248"/>
                  <a:pt x="300" y="249"/>
                  <a:pt x="300" y="249"/>
                </a:cubicBezTo>
                <a:cubicBezTo>
                  <a:pt x="301" y="252"/>
                  <a:pt x="299" y="251"/>
                  <a:pt x="297" y="251"/>
                </a:cubicBezTo>
                <a:cubicBezTo>
                  <a:pt x="296" y="251"/>
                  <a:pt x="295" y="251"/>
                  <a:pt x="294" y="252"/>
                </a:cubicBezTo>
                <a:cubicBezTo>
                  <a:pt x="294" y="252"/>
                  <a:pt x="293" y="253"/>
                  <a:pt x="293" y="252"/>
                </a:cubicBezTo>
                <a:cubicBezTo>
                  <a:pt x="292" y="252"/>
                  <a:pt x="293" y="251"/>
                  <a:pt x="294" y="251"/>
                </a:cubicBezTo>
                <a:cubicBezTo>
                  <a:pt x="295" y="251"/>
                  <a:pt x="296" y="248"/>
                  <a:pt x="298" y="250"/>
                </a:cubicBezTo>
                <a:cubicBezTo>
                  <a:pt x="298" y="250"/>
                  <a:pt x="299" y="249"/>
                  <a:pt x="299" y="249"/>
                </a:cubicBezTo>
                <a:cubicBezTo>
                  <a:pt x="299" y="249"/>
                  <a:pt x="298" y="248"/>
                  <a:pt x="298" y="248"/>
                </a:cubicBezTo>
                <a:cubicBezTo>
                  <a:pt x="295" y="248"/>
                  <a:pt x="291" y="248"/>
                  <a:pt x="288" y="248"/>
                </a:cubicBezTo>
                <a:cubicBezTo>
                  <a:pt x="288" y="248"/>
                  <a:pt x="287" y="249"/>
                  <a:pt x="287" y="249"/>
                </a:cubicBezTo>
                <a:cubicBezTo>
                  <a:pt x="287" y="251"/>
                  <a:pt x="286" y="250"/>
                  <a:pt x="285" y="250"/>
                </a:cubicBezTo>
                <a:cubicBezTo>
                  <a:pt x="284" y="250"/>
                  <a:pt x="284" y="251"/>
                  <a:pt x="284" y="251"/>
                </a:cubicBezTo>
                <a:cubicBezTo>
                  <a:pt x="284" y="252"/>
                  <a:pt x="284" y="253"/>
                  <a:pt x="284" y="254"/>
                </a:cubicBezTo>
                <a:cubicBezTo>
                  <a:pt x="284" y="254"/>
                  <a:pt x="285" y="255"/>
                  <a:pt x="286" y="255"/>
                </a:cubicBezTo>
                <a:cubicBezTo>
                  <a:pt x="287" y="255"/>
                  <a:pt x="287" y="255"/>
                  <a:pt x="288" y="255"/>
                </a:cubicBezTo>
                <a:cubicBezTo>
                  <a:pt x="288" y="256"/>
                  <a:pt x="288" y="257"/>
                  <a:pt x="286" y="257"/>
                </a:cubicBezTo>
                <a:cubicBezTo>
                  <a:pt x="285" y="258"/>
                  <a:pt x="288" y="259"/>
                  <a:pt x="287" y="260"/>
                </a:cubicBezTo>
                <a:cubicBezTo>
                  <a:pt x="286" y="260"/>
                  <a:pt x="285" y="260"/>
                  <a:pt x="285" y="260"/>
                </a:cubicBezTo>
                <a:cubicBezTo>
                  <a:pt x="284" y="259"/>
                  <a:pt x="284" y="259"/>
                  <a:pt x="283" y="259"/>
                </a:cubicBezTo>
                <a:cubicBezTo>
                  <a:pt x="282" y="260"/>
                  <a:pt x="281" y="260"/>
                  <a:pt x="280" y="260"/>
                </a:cubicBezTo>
                <a:cubicBezTo>
                  <a:pt x="280" y="260"/>
                  <a:pt x="279" y="260"/>
                  <a:pt x="279" y="261"/>
                </a:cubicBezTo>
                <a:cubicBezTo>
                  <a:pt x="279" y="262"/>
                  <a:pt x="280" y="262"/>
                  <a:pt x="281" y="262"/>
                </a:cubicBezTo>
                <a:cubicBezTo>
                  <a:pt x="284" y="262"/>
                  <a:pt x="287" y="262"/>
                  <a:pt x="291" y="263"/>
                </a:cubicBezTo>
                <a:cubicBezTo>
                  <a:pt x="291" y="263"/>
                  <a:pt x="291" y="263"/>
                  <a:pt x="291" y="263"/>
                </a:cubicBezTo>
                <a:cubicBezTo>
                  <a:pt x="291" y="263"/>
                  <a:pt x="291" y="264"/>
                  <a:pt x="291" y="264"/>
                </a:cubicBezTo>
                <a:cubicBezTo>
                  <a:pt x="289" y="264"/>
                  <a:pt x="288" y="264"/>
                  <a:pt x="286" y="264"/>
                </a:cubicBezTo>
                <a:cubicBezTo>
                  <a:pt x="283" y="263"/>
                  <a:pt x="280" y="265"/>
                  <a:pt x="277" y="263"/>
                </a:cubicBezTo>
                <a:cubicBezTo>
                  <a:pt x="274" y="265"/>
                  <a:pt x="271" y="263"/>
                  <a:pt x="267" y="264"/>
                </a:cubicBezTo>
                <a:cubicBezTo>
                  <a:pt x="266" y="264"/>
                  <a:pt x="266" y="264"/>
                  <a:pt x="265" y="263"/>
                </a:cubicBezTo>
                <a:cubicBezTo>
                  <a:pt x="264" y="263"/>
                  <a:pt x="264" y="264"/>
                  <a:pt x="263" y="264"/>
                </a:cubicBezTo>
                <a:cubicBezTo>
                  <a:pt x="263" y="265"/>
                  <a:pt x="262" y="265"/>
                  <a:pt x="261" y="265"/>
                </a:cubicBezTo>
                <a:cubicBezTo>
                  <a:pt x="261" y="264"/>
                  <a:pt x="260" y="264"/>
                  <a:pt x="260" y="264"/>
                </a:cubicBezTo>
                <a:cubicBezTo>
                  <a:pt x="260" y="264"/>
                  <a:pt x="259" y="264"/>
                  <a:pt x="259" y="265"/>
                </a:cubicBezTo>
                <a:cubicBezTo>
                  <a:pt x="259" y="266"/>
                  <a:pt x="260" y="266"/>
                  <a:pt x="261" y="266"/>
                </a:cubicBezTo>
                <a:cubicBezTo>
                  <a:pt x="266" y="266"/>
                  <a:pt x="266" y="266"/>
                  <a:pt x="271" y="268"/>
                </a:cubicBezTo>
                <a:cubicBezTo>
                  <a:pt x="271" y="268"/>
                  <a:pt x="271" y="268"/>
                  <a:pt x="272" y="269"/>
                </a:cubicBezTo>
                <a:cubicBezTo>
                  <a:pt x="273" y="269"/>
                  <a:pt x="274" y="267"/>
                  <a:pt x="275" y="268"/>
                </a:cubicBezTo>
                <a:cubicBezTo>
                  <a:pt x="276" y="269"/>
                  <a:pt x="278" y="268"/>
                  <a:pt x="279" y="269"/>
                </a:cubicBezTo>
                <a:cubicBezTo>
                  <a:pt x="279" y="269"/>
                  <a:pt x="280" y="269"/>
                  <a:pt x="281" y="269"/>
                </a:cubicBezTo>
                <a:cubicBezTo>
                  <a:pt x="281" y="269"/>
                  <a:pt x="281" y="269"/>
                  <a:pt x="281" y="270"/>
                </a:cubicBezTo>
                <a:cubicBezTo>
                  <a:pt x="281" y="270"/>
                  <a:pt x="281" y="270"/>
                  <a:pt x="281" y="270"/>
                </a:cubicBezTo>
                <a:cubicBezTo>
                  <a:pt x="280" y="270"/>
                  <a:pt x="280" y="271"/>
                  <a:pt x="279" y="270"/>
                </a:cubicBezTo>
                <a:cubicBezTo>
                  <a:pt x="277" y="270"/>
                  <a:pt x="277" y="270"/>
                  <a:pt x="275" y="272"/>
                </a:cubicBezTo>
                <a:cubicBezTo>
                  <a:pt x="274" y="273"/>
                  <a:pt x="273" y="272"/>
                  <a:pt x="273" y="272"/>
                </a:cubicBezTo>
                <a:cubicBezTo>
                  <a:pt x="272" y="269"/>
                  <a:pt x="272" y="269"/>
                  <a:pt x="271" y="271"/>
                </a:cubicBezTo>
                <a:cubicBezTo>
                  <a:pt x="270" y="271"/>
                  <a:pt x="269" y="272"/>
                  <a:pt x="268" y="271"/>
                </a:cubicBezTo>
                <a:cubicBezTo>
                  <a:pt x="263" y="271"/>
                  <a:pt x="263" y="271"/>
                  <a:pt x="259" y="271"/>
                </a:cubicBezTo>
                <a:cubicBezTo>
                  <a:pt x="258" y="272"/>
                  <a:pt x="257" y="271"/>
                  <a:pt x="256" y="271"/>
                </a:cubicBezTo>
                <a:cubicBezTo>
                  <a:pt x="255" y="271"/>
                  <a:pt x="255" y="270"/>
                  <a:pt x="255" y="270"/>
                </a:cubicBezTo>
                <a:cubicBezTo>
                  <a:pt x="256" y="270"/>
                  <a:pt x="256" y="270"/>
                  <a:pt x="257" y="269"/>
                </a:cubicBezTo>
                <a:cubicBezTo>
                  <a:pt x="257" y="269"/>
                  <a:pt x="255" y="268"/>
                  <a:pt x="257" y="268"/>
                </a:cubicBezTo>
                <a:cubicBezTo>
                  <a:pt x="257" y="267"/>
                  <a:pt x="257" y="267"/>
                  <a:pt x="258" y="267"/>
                </a:cubicBezTo>
                <a:cubicBezTo>
                  <a:pt x="258" y="267"/>
                  <a:pt x="257" y="267"/>
                  <a:pt x="257" y="267"/>
                </a:cubicBezTo>
                <a:cubicBezTo>
                  <a:pt x="256" y="267"/>
                  <a:pt x="255" y="267"/>
                  <a:pt x="255" y="267"/>
                </a:cubicBezTo>
                <a:cubicBezTo>
                  <a:pt x="253" y="267"/>
                  <a:pt x="256" y="268"/>
                  <a:pt x="255" y="269"/>
                </a:cubicBezTo>
                <a:cubicBezTo>
                  <a:pt x="254" y="269"/>
                  <a:pt x="253" y="269"/>
                  <a:pt x="252" y="270"/>
                </a:cubicBezTo>
                <a:cubicBezTo>
                  <a:pt x="252" y="268"/>
                  <a:pt x="251" y="268"/>
                  <a:pt x="249" y="268"/>
                </a:cubicBezTo>
                <a:cubicBezTo>
                  <a:pt x="248" y="267"/>
                  <a:pt x="247" y="268"/>
                  <a:pt x="247" y="270"/>
                </a:cubicBezTo>
                <a:cubicBezTo>
                  <a:pt x="247" y="270"/>
                  <a:pt x="247" y="270"/>
                  <a:pt x="246" y="270"/>
                </a:cubicBezTo>
                <a:cubicBezTo>
                  <a:pt x="246" y="270"/>
                  <a:pt x="245" y="270"/>
                  <a:pt x="245" y="270"/>
                </a:cubicBezTo>
                <a:cubicBezTo>
                  <a:pt x="245" y="268"/>
                  <a:pt x="244" y="268"/>
                  <a:pt x="243" y="267"/>
                </a:cubicBezTo>
                <a:cubicBezTo>
                  <a:pt x="241" y="267"/>
                  <a:pt x="241" y="267"/>
                  <a:pt x="240" y="268"/>
                </a:cubicBezTo>
                <a:cubicBezTo>
                  <a:pt x="239" y="269"/>
                  <a:pt x="238" y="268"/>
                  <a:pt x="237" y="268"/>
                </a:cubicBezTo>
                <a:cubicBezTo>
                  <a:pt x="235" y="265"/>
                  <a:pt x="233" y="265"/>
                  <a:pt x="231" y="266"/>
                </a:cubicBezTo>
                <a:cubicBezTo>
                  <a:pt x="228" y="266"/>
                  <a:pt x="227" y="269"/>
                  <a:pt x="227" y="271"/>
                </a:cubicBezTo>
                <a:cubicBezTo>
                  <a:pt x="227" y="271"/>
                  <a:pt x="228" y="272"/>
                  <a:pt x="228" y="272"/>
                </a:cubicBezTo>
                <a:cubicBezTo>
                  <a:pt x="227" y="273"/>
                  <a:pt x="227" y="275"/>
                  <a:pt x="227" y="276"/>
                </a:cubicBezTo>
                <a:cubicBezTo>
                  <a:pt x="228" y="278"/>
                  <a:pt x="227" y="279"/>
                  <a:pt x="228" y="280"/>
                </a:cubicBezTo>
                <a:cubicBezTo>
                  <a:pt x="228" y="281"/>
                  <a:pt x="228" y="282"/>
                  <a:pt x="228" y="282"/>
                </a:cubicBezTo>
                <a:cubicBezTo>
                  <a:pt x="225" y="282"/>
                  <a:pt x="226" y="284"/>
                  <a:pt x="226" y="285"/>
                </a:cubicBezTo>
                <a:cubicBezTo>
                  <a:pt x="227" y="286"/>
                  <a:pt x="227" y="286"/>
                  <a:pt x="227" y="287"/>
                </a:cubicBezTo>
                <a:cubicBezTo>
                  <a:pt x="226" y="294"/>
                  <a:pt x="226" y="294"/>
                  <a:pt x="228" y="301"/>
                </a:cubicBezTo>
                <a:cubicBezTo>
                  <a:pt x="227" y="302"/>
                  <a:pt x="228" y="304"/>
                  <a:pt x="228" y="305"/>
                </a:cubicBezTo>
                <a:cubicBezTo>
                  <a:pt x="229" y="306"/>
                  <a:pt x="229" y="307"/>
                  <a:pt x="228" y="309"/>
                </a:cubicBezTo>
                <a:cubicBezTo>
                  <a:pt x="227" y="310"/>
                  <a:pt x="227" y="311"/>
                  <a:pt x="226" y="312"/>
                </a:cubicBezTo>
                <a:cubicBezTo>
                  <a:pt x="228" y="314"/>
                  <a:pt x="227" y="316"/>
                  <a:pt x="227" y="318"/>
                </a:cubicBezTo>
                <a:cubicBezTo>
                  <a:pt x="227" y="319"/>
                  <a:pt x="228" y="321"/>
                  <a:pt x="227" y="322"/>
                </a:cubicBezTo>
                <a:cubicBezTo>
                  <a:pt x="226" y="324"/>
                  <a:pt x="227" y="325"/>
                  <a:pt x="227" y="326"/>
                </a:cubicBezTo>
                <a:cubicBezTo>
                  <a:pt x="227" y="328"/>
                  <a:pt x="228" y="330"/>
                  <a:pt x="229" y="331"/>
                </a:cubicBezTo>
                <a:cubicBezTo>
                  <a:pt x="230" y="333"/>
                  <a:pt x="227" y="334"/>
                  <a:pt x="228" y="336"/>
                </a:cubicBezTo>
                <a:cubicBezTo>
                  <a:pt x="228" y="337"/>
                  <a:pt x="229" y="339"/>
                  <a:pt x="229" y="340"/>
                </a:cubicBezTo>
                <a:cubicBezTo>
                  <a:pt x="229" y="341"/>
                  <a:pt x="228" y="342"/>
                  <a:pt x="228" y="343"/>
                </a:cubicBezTo>
                <a:cubicBezTo>
                  <a:pt x="229" y="345"/>
                  <a:pt x="227" y="346"/>
                  <a:pt x="228" y="348"/>
                </a:cubicBezTo>
                <a:cubicBezTo>
                  <a:pt x="228" y="348"/>
                  <a:pt x="227" y="349"/>
                  <a:pt x="227" y="350"/>
                </a:cubicBezTo>
                <a:cubicBezTo>
                  <a:pt x="227" y="350"/>
                  <a:pt x="227" y="351"/>
                  <a:pt x="227" y="351"/>
                </a:cubicBezTo>
                <a:cubicBezTo>
                  <a:pt x="229" y="351"/>
                  <a:pt x="228" y="353"/>
                  <a:pt x="228" y="355"/>
                </a:cubicBezTo>
                <a:cubicBezTo>
                  <a:pt x="228" y="355"/>
                  <a:pt x="228" y="355"/>
                  <a:pt x="229" y="356"/>
                </a:cubicBezTo>
                <a:cubicBezTo>
                  <a:pt x="229" y="356"/>
                  <a:pt x="229" y="356"/>
                  <a:pt x="230" y="355"/>
                </a:cubicBezTo>
                <a:cubicBezTo>
                  <a:pt x="230" y="356"/>
                  <a:pt x="230" y="357"/>
                  <a:pt x="230" y="358"/>
                </a:cubicBezTo>
                <a:cubicBezTo>
                  <a:pt x="230" y="358"/>
                  <a:pt x="229" y="360"/>
                  <a:pt x="229" y="360"/>
                </a:cubicBezTo>
                <a:cubicBezTo>
                  <a:pt x="231" y="361"/>
                  <a:pt x="230" y="363"/>
                  <a:pt x="230" y="365"/>
                </a:cubicBezTo>
                <a:cubicBezTo>
                  <a:pt x="229" y="369"/>
                  <a:pt x="231" y="374"/>
                  <a:pt x="231" y="379"/>
                </a:cubicBezTo>
                <a:cubicBezTo>
                  <a:pt x="231" y="381"/>
                  <a:pt x="232" y="379"/>
                  <a:pt x="232" y="379"/>
                </a:cubicBezTo>
                <a:cubicBezTo>
                  <a:pt x="233" y="379"/>
                  <a:pt x="234" y="379"/>
                  <a:pt x="234" y="380"/>
                </a:cubicBezTo>
                <a:cubicBezTo>
                  <a:pt x="234" y="381"/>
                  <a:pt x="234" y="382"/>
                  <a:pt x="234" y="382"/>
                </a:cubicBezTo>
                <a:cubicBezTo>
                  <a:pt x="232" y="385"/>
                  <a:pt x="233" y="387"/>
                  <a:pt x="233" y="389"/>
                </a:cubicBezTo>
                <a:cubicBezTo>
                  <a:pt x="234" y="391"/>
                  <a:pt x="233" y="393"/>
                  <a:pt x="234" y="394"/>
                </a:cubicBezTo>
                <a:cubicBezTo>
                  <a:pt x="236" y="396"/>
                  <a:pt x="233" y="397"/>
                  <a:pt x="234" y="398"/>
                </a:cubicBezTo>
                <a:cubicBezTo>
                  <a:pt x="235" y="401"/>
                  <a:pt x="233" y="404"/>
                  <a:pt x="231" y="406"/>
                </a:cubicBezTo>
                <a:cubicBezTo>
                  <a:pt x="230" y="408"/>
                  <a:pt x="230" y="408"/>
                  <a:pt x="232" y="410"/>
                </a:cubicBezTo>
                <a:cubicBezTo>
                  <a:pt x="233" y="411"/>
                  <a:pt x="235" y="412"/>
                  <a:pt x="235" y="415"/>
                </a:cubicBezTo>
                <a:cubicBezTo>
                  <a:pt x="235" y="418"/>
                  <a:pt x="235" y="421"/>
                  <a:pt x="235" y="424"/>
                </a:cubicBezTo>
                <a:cubicBezTo>
                  <a:pt x="234" y="427"/>
                  <a:pt x="236" y="430"/>
                  <a:pt x="235" y="433"/>
                </a:cubicBezTo>
                <a:cubicBezTo>
                  <a:pt x="236" y="434"/>
                  <a:pt x="234" y="435"/>
                  <a:pt x="235" y="436"/>
                </a:cubicBezTo>
                <a:cubicBezTo>
                  <a:pt x="235" y="437"/>
                  <a:pt x="234" y="439"/>
                  <a:pt x="235" y="440"/>
                </a:cubicBezTo>
                <a:cubicBezTo>
                  <a:pt x="236" y="441"/>
                  <a:pt x="234" y="442"/>
                  <a:pt x="235" y="444"/>
                </a:cubicBezTo>
                <a:cubicBezTo>
                  <a:pt x="235" y="445"/>
                  <a:pt x="235" y="446"/>
                  <a:pt x="235" y="447"/>
                </a:cubicBezTo>
                <a:cubicBezTo>
                  <a:pt x="235" y="448"/>
                  <a:pt x="235" y="449"/>
                  <a:pt x="235" y="450"/>
                </a:cubicBezTo>
                <a:cubicBezTo>
                  <a:pt x="237" y="451"/>
                  <a:pt x="234" y="453"/>
                  <a:pt x="236" y="453"/>
                </a:cubicBezTo>
                <a:cubicBezTo>
                  <a:pt x="236" y="455"/>
                  <a:pt x="236" y="457"/>
                  <a:pt x="235" y="459"/>
                </a:cubicBezTo>
                <a:cubicBezTo>
                  <a:pt x="235" y="459"/>
                  <a:pt x="235" y="459"/>
                  <a:pt x="235" y="460"/>
                </a:cubicBezTo>
                <a:cubicBezTo>
                  <a:pt x="236" y="464"/>
                  <a:pt x="236" y="468"/>
                  <a:pt x="235" y="473"/>
                </a:cubicBezTo>
                <a:cubicBezTo>
                  <a:pt x="235" y="474"/>
                  <a:pt x="235" y="475"/>
                  <a:pt x="235" y="476"/>
                </a:cubicBezTo>
                <a:cubicBezTo>
                  <a:pt x="236" y="477"/>
                  <a:pt x="236" y="478"/>
                  <a:pt x="236" y="479"/>
                </a:cubicBezTo>
                <a:cubicBezTo>
                  <a:pt x="236" y="480"/>
                  <a:pt x="236" y="482"/>
                  <a:pt x="236" y="483"/>
                </a:cubicBezTo>
                <a:cubicBezTo>
                  <a:pt x="236" y="485"/>
                  <a:pt x="237" y="487"/>
                  <a:pt x="236" y="488"/>
                </a:cubicBezTo>
                <a:cubicBezTo>
                  <a:pt x="235" y="490"/>
                  <a:pt x="236" y="491"/>
                  <a:pt x="237" y="492"/>
                </a:cubicBezTo>
                <a:cubicBezTo>
                  <a:pt x="237" y="493"/>
                  <a:pt x="237" y="494"/>
                  <a:pt x="237" y="494"/>
                </a:cubicBezTo>
                <a:cubicBezTo>
                  <a:pt x="235" y="495"/>
                  <a:pt x="236" y="497"/>
                  <a:pt x="236" y="498"/>
                </a:cubicBezTo>
                <a:cubicBezTo>
                  <a:pt x="235" y="501"/>
                  <a:pt x="237" y="505"/>
                  <a:pt x="235" y="507"/>
                </a:cubicBezTo>
                <a:cubicBezTo>
                  <a:pt x="236" y="509"/>
                  <a:pt x="234" y="510"/>
                  <a:pt x="235" y="511"/>
                </a:cubicBezTo>
                <a:cubicBezTo>
                  <a:pt x="237" y="513"/>
                  <a:pt x="235" y="515"/>
                  <a:pt x="236" y="517"/>
                </a:cubicBezTo>
                <a:cubicBezTo>
                  <a:pt x="234" y="518"/>
                  <a:pt x="236" y="520"/>
                  <a:pt x="235" y="521"/>
                </a:cubicBezTo>
                <a:cubicBezTo>
                  <a:pt x="236" y="523"/>
                  <a:pt x="234" y="524"/>
                  <a:pt x="235" y="526"/>
                </a:cubicBezTo>
                <a:cubicBezTo>
                  <a:pt x="235" y="528"/>
                  <a:pt x="235" y="530"/>
                  <a:pt x="235" y="533"/>
                </a:cubicBezTo>
                <a:cubicBezTo>
                  <a:pt x="235" y="535"/>
                  <a:pt x="235" y="537"/>
                  <a:pt x="235" y="540"/>
                </a:cubicBezTo>
                <a:cubicBezTo>
                  <a:pt x="235" y="542"/>
                  <a:pt x="235" y="544"/>
                  <a:pt x="234" y="546"/>
                </a:cubicBezTo>
                <a:cubicBezTo>
                  <a:pt x="234" y="548"/>
                  <a:pt x="234" y="550"/>
                  <a:pt x="234" y="552"/>
                </a:cubicBezTo>
                <a:cubicBezTo>
                  <a:pt x="233" y="562"/>
                  <a:pt x="233" y="572"/>
                  <a:pt x="233" y="582"/>
                </a:cubicBezTo>
                <a:cubicBezTo>
                  <a:pt x="233" y="587"/>
                  <a:pt x="233" y="591"/>
                  <a:pt x="233" y="596"/>
                </a:cubicBezTo>
                <a:cubicBezTo>
                  <a:pt x="233" y="597"/>
                  <a:pt x="233" y="598"/>
                  <a:pt x="232" y="599"/>
                </a:cubicBezTo>
                <a:cubicBezTo>
                  <a:pt x="231" y="601"/>
                  <a:pt x="233" y="604"/>
                  <a:pt x="231" y="607"/>
                </a:cubicBezTo>
                <a:cubicBezTo>
                  <a:pt x="231" y="607"/>
                  <a:pt x="231" y="607"/>
                  <a:pt x="231" y="607"/>
                </a:cubicBezTo>
                <a:cubicBezTo>
                  <a:pt x="233" y="608"/>
                  <a:pt x="231" y="610"/>
                  <a:pt x="231" y="610"/>
                </a:cubicBezTo>
                <a:cubicBezTo>
                  <a:pt x="232" y="611"/>
                  <a:pt x="230" y="612"/>
                  <a:pt x="232" y="613"/>
                </a:cubicBezTo>
                <a:cubicBezTo>
                  <a:pt x="231" y="616"/>
                  <a:pt x="230" y="619"/>
                  <a:pt x="231" y="623"/>
                </a:cubicBezTo>
                <a:cubicBezTo>
                  <a:pt x="231" y="624"/>
                  <a:pt x="231" y="626"/>
                  <a:pt x="231" y="628"/>
                </a:cubicBezTo>
                <a:cubicBezTo>
                  <a:pt x="231" y="630"/>
                  <a:pt x="231" y="632"/>
                  <a:pt x="231" y="634"/>
                </a:cubicBezTo>
                <a:cubicBezTo>
                  <a:pt x="231" y="635"/>
                  <a:pt x="231" y="637"/>
                  <a:pt x="231" y="639"/>
                </a:cubicBezTo>
                <a:cubicBezTo>
                  <a:pt x="231" y="641"/>
                  <a:pt x="230" y="643"/>
                  <a:pt x="232" y="644"/>
                </a:cubicBezTo>
                <a:cubicBezTo>
                  <a:pt x="231" y="646"/>
                  <a:pt x="230" y="647"/>
                  <a:pt x="230" y="649"/>
                </a:cubicBezTo>
                <a:cubicBezTo>
                  <a:pt x="230" y="650"/>
                  <a:pt x="230" y="651"/>
                  <a:pt x="230" y="652"/>
                </a:cubicBezTo>
                <a:cubicBezTo>
                  <a:pt x="232" y="654"/>
                  <a:pt x="231" y="656"/>
                  <a:pt x="231" y="659"/>
                </a:cubicBezTo>
                <a:cubicBezTo>
                  <a:pt x="231" y="668"/>
                  <a:pt x="231" y="678"/>
                  <a:pt x="231" y="687"/>
                </a:cubicBezTo>
                <a:cubicBezTo>
                  <a:pt x="231" y="690"/>
                  <a:pt x="231" y="693"/>
                  <a:pt x="231" y="695"/>
                </a:cubicBezTo>
                <a:cubicBezTo>
                  <a:pt x="231" y="698"/>
                  <a:pt x="232" y="701"/>
                  <a:pt x="230" y="703"/>
                </a:cubicBezTo>
                <a:cubicBezTo>
                  <a:pt x="230" y="703"/>
                  <a:pt x="230" y="704"/>
                  <a:pt x="230" y="704"/>
                </a:cubicBezTo>
                <a:cubicBezTo>
                  <a:pt x="231" y="705"/>
                  <a:pt x="231" y="706"/>
                  <a:pt x="231" y="708"/>
                </a:cubicBezTo>
                <a:cubicBezTo>
                  <a:pt x="231" y="713"/>
                  <a:pt x="230" y="719"/>
                  <a:pt x="232" y="725"/>
                </a:cubicBezTo>
                <a:cubicBezTo>
                  <a:pt x="232" y="727"/>
                  <a:pt x="232" y="729"/>
                  <a:pt x="231" y="730"/>
                </a:cubicBezTo>
                <a:cubicBezTo>
                  <a:pt x="231" y="730"/>
                  <a:pt x="231" y="731"/>
                  <a:pt x="231" y="732"/>
                </a:cubicBezTo>
                <a:cubicBezTo>
                  <a:pt x="231" y="733"/>
                  <a:pt x="232" y="733"/>
                  <a:pt x="231" y="734"/>
                </a:cubicBezTo>
                <a:cubicBezTo>
                  <a:pt x="231" y="736"/>
                  <a:pt x="231" y="738"/>
                  <a:pt x="231" y="739"/>
                </a:cubicBezTo>
                <a:cubicBezTo>
                  <a:pt x="231" y="741"/>
                  <a:pt x="229" y="742"/>
                  <a:pt x="231" y="744"/>
                </a:cubicBezTo>
                <a:cubicBezTo>
                  <a:pt x="230" y="745"/>
                  <a:pt x="231" y="747"/>
                  <a:pt x="231" y="748"/>
                </a:cubicBezTo>
                <a:cubicBezTo>
                  <a:pt x="231" y="750"/>
                  <a:pt x="231" y="750"/>
                  <a:pt x="229" y="749"/>
                </a:cubicBezTo>
                <a:cubicBezTo>
                  <a:pt x="229" y="749"/>
                  <a:pt x="228" y="749"/>
                  <a:pt x="228" y="749"/>
                </a:cubicBezTo>
                <a:cubicBezTo>
                  <a:pt x="228" y="749"/>
                  <a:pt x="227" y="749"/>
                  <a:pt x="227" y="749"/>
                </a:cubicBezTo>
                <a:cubicBezTo>
                  <a:pt x="227" y="749"/>
                  <a:pt x="227" y="750"/>
                  <a:pt x="227" y="750"/>
                </a:cubicBezTo>
                <a:cubicBezTo>
                  <a:pt x="228" y="750"/>
                  <a:pt x="228" y="750"/>
                  <a:pt x="228" y="750"/>
                </a:cubicBezTo>
                <a:cubicBezTo>
                  <a:pt x="230" y="751"/>
                  <a:pt x="231" y="751"/>
                  <a:pt x="230" y="753"/>
                </a:cubicBezTo>
                <a:cubicBezTo>
                  <a:pt x="230" y="754"/>
                  <a:pt x="230" y="755"/>
                  <a:pt x="231" y="756"/>
                </a:cubicBezTo>
                <a:cubicBezTo>
                  <a:pt x="231" y="758"/>
                  <a:pt x="231" y="759"/>
                  <a:pt x="231" y="760"/>
                </a:cubicBezTo>
                <a:cubicBezTo>
                  <a:pt x="230" y="761"/>
                  <a:pt x="230" y="761"/>
                  <a:pt x="231" y="762"/>
                </a:cubicBezTo>
                <a:cubicBezTo>
                  <a:pt x="231" y="765"/>
                  <a:pt x="232" y="768"/>
                  <a:pt x="230" y="770"/>
                </a:cubicBezTo>
                <a:cubicBezTo>
                  <a:pt x="228" y="772"/>
                  <a:pt x="228" y="773"/>
                  <a:pt x="229" y="775"/>
                </a:cubicBezTo>
                <a:cubicBezTo>
                  <a:pt x="229" y="777"/>
                  <a:pt x="229" y="779"/>
                  <a:pt x="229" y="781"/>
                </a:cubicBezTo>
                <a:cubicBezTo>
                  <a:pt x="228" y="784"/>
                  <a:pt x="228" y="786"/>
                  <a:pt x="229" y="789"/>
                </a:cubicBezTo>
                <a:cubicBezTo>
                  <a:pt x="229" y="792"/>
                  <a:pt x="230" y="794"/>
                  <a:pt x="231" y="797"/>
                </a:cubicBezTo>
                <a:cubicBezTo>
                  <a:pt x="232" y="799"/>
                  <a:pt x="231" y="802"/>
                  <a:pt x="229" y="804"/>
                </a:cubicBezTo>
                <a:cubicBezTo>
                  <a:pt x="228" y="805"/>
                  <a:pt x="228" y="807"/>
                  <a:pt x="228" y="808"/>
                </a:cubicBezTo>
                <a:cubicBezTo>
                  <a:pt x="228" y="811"/>
                  <a:pt x="229" y="814"/>
                  <a:pt x="228" y="816"/>
                </a:cubicBezTo>
                <a:cubicBezTo>
                  <a:pt x="227" y="818"/>
                  <a:pt x="227" y="821"/>
                  <a:pt x="227" y="822"/>
                </a:cubicBezTo>
                <a:cubicBezTo>
                  <a:pt x="228" y="824"/>
                  <a:pt x="228" y="826"/>
                  <a:pt x="228" y="828"/>
                </a:cubicBezTo>
                <a:cubicBezTo>
                  <a:pt x="227" y="831"/>
                  <a:pt x="228" y="834"/>
                  <a:pt x="226" y="837"/>
                </a:cubicBezTo>
                <a:cubicBezTo>
                  <a:pt x="226" y="838"/>
                  <a:pt x="226" y="839"/>
                  <a:pt x="226" y="839"/>
                </a:cubicBezTo>
                <a:cubicBezTo>
                  <a:pt x="228" y="841"/>
                  <a:pt x="227" y="844"/>
                  <a:pt x="227" y="846"/>
                </a:cubicBezTo>
                <a:cubicBezTo>
                  <a:pt x="227" y="848"/>
                  <a:pt x="228" y="849"/>
                  <a:pt x="226" y="849"/>
                </a:cubicBezTo>
                <a:cubicBezTo>
                  <a:pt x="226" y="850"/>
                  <a:pt x="226" y="850"/>
                  <a:pt x="226" y="850"/>
                </a:cubicBezTo>
                <a:cubicBezTo>
                  <a:pt x="227" y="850"/>
                  <a:pt x="228" y="851"/>
                  <a:pt x="227" y="852"/>
                </a:cubicBezTo>
                <a:cubicBezTo>
                  <a:pt x="225" y="853"/>
                  <a:pt x="225" y="855"/>
                  <a:pt x="225" y="856"/>
                </a:cubicBezTo>
                <a:cubicBezTo>
                  <a:pt x="225" y="858"/>
                  <a:pt x="225" y="860"/>
                  <a:pt x="225" y="862"/>
                </a:cubicBezTo>
                <a:cubicBezTo>
                  <a:pt x="225" y="864"/>
                  <a:pt x="225" y="866"/>
                  <a:pt x="225" y="868"/>
                </a:cubicBezTo>
                <a:cubicBezTo>
                  <a:pt x="225" y="870"/>
                  <a:pt x="225" y="872"/>
                  <a:pt x="225" y="874"/>
                </a:cubicBezTo>
                <a:cubicBezTo>
                  <a:pt x="225" y="876"/>
                  <a:pt x="226" y="878"/>
                  <a:pt x="225" y="880"/>
                </a:cubicBezTo>
                <a:cubicBezTo>
                  <a:pt x="224" y="882"/>
                  <a:pt x="226" y="884"/>
                  <a:pt x="225" y="885"/>
                </a:cubicBezTo>
                <a:cubicBezTo>
                  <a:pt x="225" y="889"/>
                  <a:pt x="225" y="892"/>
                  <a:pt x="224" y="896"/>
                </a:cubicBezTo>
                <a:cubicBezTo>
                  <a:pt x="224" y="898"/>
                  <a:pt x="224" y="900"/>
                  <a:pt x="225" y="902"/>
                </a:cubicBezTo>
                <a:cubicBezTo>
                  <a:pt x="226" y="904"/>
                  <a:pt x="225" y="907"/>
                  <a:pt x="226" y="909"/>
                </a:cubicBezTo>
                <a:cubicBezTo>
                  <a:pt x="226" y="911"/>
                  <a:pt x="226" y="913"/>
                  <a:pt x="226" y="915"/>
                </a:cubicBezTo>
                <a:cubicBezTo>
                  <a:pt x="226" y="916"/>
                  <a:pt x="225" y="917"/>
                  <a:pt x="225" y="918"/>
                </a:cubicBezTo>
                <a:cubicBezTo>
                  <a:pt x="227" y="920"/>
                  <a:pt x="226" y="922"/>
                  <a:pt x="226" y="924"/>
                </a:cubicBezTo>
                <a:cubicBezTo>
                  <a:pt x="226" y="926"/>
                  <a:pt x="226" y="929"/>
                  <a:pt x="226" y="931"/>
                </a:cubicBezTo>
                <a:cubicBezTo>
                  <a:pt x="227" y="932"/>
                  <a:pt x="226" y="934"/>
                  <a:pt x="227" y="935"/>
                </a:cubicBezTo>
                <a:cubicBezTo>
                  <a:pt x="228" y="936"/>
                  <a:pt x="227" y="938"/>
                  <a:pt x="227" y="939"/>
                </a:cubicBezTo>
                <a:cubicBezTo>
                  <a:pt x="227" y="941"/>
                  <a:pt x="228" y="942"/>
                  <a:pt x="228" y="944"/>
                </a:cubicBezTo>
                <a:cubicBezTo>
                  <a:pt x="228" y="946"/>
                  <a:pt x="228" y="948"/>
                  <a:pt x="228" y="951"/>
                </a:cubicBezTo>
                <a:cubicBezTo>
                  <a:pt x="229" y="953"/>
                  <a:pt x="228" y="955"/>
                  <a:pt x="228" y="957"/>
                </a:cubicBezTo>
                <a:cubicBezTo>
                  <a:pt x="228" y="958"/>
                  <a:pt x="228" y="959"/>
                  <a:pt x="229" y="960"/>
                </a:cubicBezTo>
                <a:cubicBezTo>
                  <a:pt x="229" y="963"/>
                  <a:pt x="230" y="966"/>
                  <a:pt x="228" y="968"/>
                </a:cubicBezTo>
                <a:cubicBezTo>
                  <a:pt x="227" y="969"/>
                  <a:pt x="227" y="970"/>
                  <a:pt x="228" y="970"/>
                </a:cubicBezTo>
                <a:cubicBezTo>
                  <a:pt x="229" y="973"/>
                  <a:pt x="230" y="975"/>
                  <a:pt x="231" y="977"/>
                </a:cubicBezTo>
                <a:cubicBezTo>
                  <a:pt x="231" y="980"/>
                  <a:pt x="231" y="983"/>
                  <a:pt x="231" y="985"/>
                </a:cubicBezTo>
                <a:cubicBezTo>
                  <a:pt x="231" y="989"/>
                  <a:pt x="230" y="992"/>
                  <a:pt x="232" y="995"/>
                </a:cubicBezTo>
                <a:cubicBezTo>
                  <a:pt x="232" y="996"/>
                  <a:pt x="232" y="997"/>
                  <a:pt x="232" y="997"/>
                </a:cubicBezTo>
                <a:cubicBezTo>
                  <a:pt x="231" y="998"/>
                  <a:pt x="231" y="999"/>
                  <a:pt x="232" y="1000"/>
                </a:cubicBezTo>
                <a:cubicBezTo>
                  <a:pt x="232" y="1001"/>
                  <a:pt x="231" y="1002"/>
                  <a:pt x="231" y="1003"/>
                </a:cubicBezTo>
                <a:cubicBezTo>
                  <a:pt x="231" y="1006"/>
                  <a:pt x="231" y="1009"/>
                  <a:pt x="231" y="1011"/>
                </a:cubicBezTo>
                <a:cubicBezTo>
                  <a:pt x="231" y="1012"/>
                  <a:pt x="234" y="1013"/>
                  <a:pt x="233" y="1014"/>
                </a:cubicBezTo>
                <a:cubicBezTo>
                  <a:pt x="232" y="1016"/>
                  <a:pt x="233" y="1016"/>
                  <a:pt x="233" y="1018"/>
                </a:cubicBezTo>
                <a:cubicBezTo>
                  <a:pt x="233" y="1018"/>
                  <a:pt x="232" y="1019"/>
                  <a:pt x="231" y="1020"/>
                </a:cubicBezTo>
                <a:cubicBezTo>
                  <a:pt x="230" y="1021"/>
                  <a:pt x="228" y="1022"/>
                  <a:pt x="230" y="1024"/>
                </a:cubicBezTo>
                <a:cubicBezTo>
                  <a:pt x="230" y="1026"/>
                  <a:pt x="231" y="1027"/>
                  <a:pt x="229" y="1029"/>
                </a:cubicBezTo>
                <a:cubicBezTo>
                  <a:pt x="228" y="1030"/>
                  <a:pt x="230" y="1032"/>
                  <a:pt x="228" y="1033"/>
                </a:cubicBezTo>
                <a:cubicBezTo>
                  <a:pt x="229" y="1034"/>
                  <a:pt x="229" y="1035"/>
                  <a:pt x="230" y="1037"/>
                </a:cubicBezTo>
                <a:cubicBezTo>
                  <a:pt x="230" y="1037"/>
                  <a:pt x="230" y="1038"/>
                  <a:pt x="230" y="1038"/>
                </a:cubicBezTo>
                <a:cubicBezTo>
                  <a:pt x="230" y="1039"/>
                  <a:pt x="231" y="1039"/>
                  <a:pt x="232" y="1039"/>
                </a:cubicBezTo>
                <a:cubicBezTo>
                  <a:pt x="233" y="1040"/>
                  <a:pt x="233" y="1040"/>
                  <a:pt x="232" y="1040"/>
                </a:cubicBezTo>
                <a:cubicBezTo>
                  <a:pt x="231" y="1043"/>
                  <a:pt x="233" y="1046"/>
                  <a:pt x="231" y="1049"/>
                </a:cubicBezTo>
                <a:cubicBezTo>
                  <a:pt x="231" y="1049"/>
                  <a:pt x="231" y="1050"/>
                  <a:pt x="231" y="1050"/>
                </a:cubicBezTo>
                <a:cubicBezTo>
                  <a:pt x="233" y="1053"/>
                  <a:pt x="233" y="1053"/>
                  <a:pt x="231" y="1055"/>
                </a:cubicBezTo>
                <a:cubicBezTo>
                  <a:pt x="230" y="1056"/>
                  <a:pt x="230" y="1057"/>
                  <a:pt x="230" y="1058"/>
                </a:cubicBezTo>
                <a:cubicBezTo>
                  <a:pt x="230" y="1059"/>
                  <a:pt x="230" y="1060"/>
                  <a:pt x="230" y="1060"/>
                </a:cubicBezTo>
                <a:cubicBezTo>
                  <a:pt x="228" y="1062"/>
                  <a:pt x="229" y="1065"/>
                  <a:pt x="230" y="1067"/>
                </a:cubicBezTo>
                <a:cubicBezTo>
                  <a:pt x="231" y="1068"/>
                  <a:pt x="232" y="1070"/>
                  <a:pt x="231" y="1071"/>
                </a:cubicBezTo>
                <a:cubicBezTo>
                  <a:pt x="229" y="1074"/>
                  <a:pt x="230" y="1077"/>
                  <a:pt x="227" y="1079"/>
                </a:cubicBezTo>
                <a:cubicBezTo>
                  <a:pt x="226" y="1080"/>
                  <a:pt x="227" y="1081"/>
                  <a:pt x="228" y="1082"/>
                </a:cubicBezTo>
                <a:cubicBezTo>
                  <a:pt x="228" y="1082"/>
                  <a:pt x="229" y="1082"/>
                  <a:pt x="229" y="1082"/>
                </a:cubicBezTo>
                <a:cubicBezTo>
                  <a:pt x="229" y="1083"/>
                  <a:pt x="229" y="1085"/>
                  <a:pt x="229" y="1086"/>
                </a:cubicBezTo>
                <a:cubicBezTo>
                  <a:pt x="230" y="1087"/>
                  <a:pt x="231" y="1088"/>
                  <a:pt x="228" y="1089"/>
                </a:cubicBezTo>
                <a:cubicBezTo>
                  <a:pt x="228" y="1089"/>
                  <a:pt x="228" y="1089"/>
                  <a:pt x="228" y="1089"/>
                </a:cubicBezTo>
                <a:cubicBezTo>
                  <a:pt x="230" y="1089"/>
                  <a:pt x="230" y="1090"/>
                  <a:pt x="230" y="1091"/>
                </a:cubicBezTo>
                <a:cubicBezTo>
                  <a:pt x="231" y="1093"/>
                  <a:pt x="231" y="1094"/>
                  <a:pt x="232" y="1095"/>
                </a:cubicBezTo>
                <a:cubicBezTo>
                  <a:pt x="232" y="1095"/>
                  <a:pt x="233" y="1095"/>
                  <a:pt x="234" y="1095"/>
                </a:cubicBezTo>
                <a:cubicBezTo>
                  <a:pt x="233" y="1097"/>
                  <a:pt x="236" y="1098"/>
                  <a:pt x="234" y="1101"/>
                </a:cubicBezTo>
                <a:cubicBezTo>
                  <a:pt x="233" y="1102"/>
                  <a:pt x="234" y="1105"/>
                  <a:pt x="234" y="1107"/>
                </a:cubicBezTo>
                <a:cubicBezTo>
                  <a:pt x="234" y="1107"/>
                  <a:pt x="234" y="1107"/>
                  <a:pt x="233" y="1108"/>
                </a:cubicBezTo>
                <a:cubicBezTo>
                  <a:pt x="233" y="1107"/>
                  <a:pt x="233" y="1107"/>
                  <a:pt x="233" y="1107"/>
                </a:cubicBezTo>
                <a:cubicBezTo>
                  <a:pt x="232" y="1106"/>
                  <a:pt x="233" y="1104"/>
                  <a:pt x="232" y="1103"/>
                </a:cubicBezTo>
                <a:cubicBezTo>
                  <a:pt x="232" y="1103"/>
                  <a:pt x="232" y="1101"/>
                  <a:pt x="232" y="1100"/>
                </a:cubicBezTo>
                <a:cubicBezTo>
                  <a:pt x="234" y="1099"/>
                  <a:pt x="232" y="1098"/>
                  <a:pt x="231" y="1098"/>
                </a:cubicBezTo>
                <a:cubicBezTo>
                  <a:pt x="229" y="1098"/>
                  <a:pt x="231" y="1099"/>
                  <a:pt x="231" y="1100"/>
                </a:cubicBezTo>
                <a:cubicBezTo>
                  <a:pt x="229" y="1103"/>
                  <a:pt x="230" y="1107"/>
                  <a:pt x="233" y="1110"/>
                </a:cubicBezTo>
                <a:cubicBezTo>
                  <a:pt x="232" y="1112"/>
                  <a:pt x="235" y="1111"/>
                  <a:pt x="235" y="1113"/>
                </a:cubicBezTo>
                <a:cubicBezTo>
                  <a:pt x="235" y="1115"/>
                  <a:pt x="234" y="1116"/>
                  <a:pt x="234" y="1118"/>
                </a:cubicBezTo>
                <a:cubicBezTo>
                  <a:pt x="234" y="1120"/>
                  <a:pt x="235" y="1122"/>
                  <a:pt x="235" y="1123"/>
                </a:cubicBezTo>
                <a:cubicBezTo>
                  <a:pt x="235" y="1124"/>
                  <a:pt x="234" y="1124"/>
                  <a:pt x="234" y="1125"/>
                </a:cubicBezTo>
                <a:cubicBezTo>
                  <a:pt x="234" y="1125"/>
                  <a:pt x="235" y="1126"/>
                  <a:pt x="235" y="1126"/>
                </a:cubicBezTo>
                <a:cubicBezTo>
                  <a:pt x="234" y="1127"/>
                  <a:pt x="234" y="1127"/>
                  <a:pt x="233" y="1127"/>
                </a:cubicBezTo>
                <a:cubicBezTo>
                  <a:pt x="234" y="1128"/>
                  <a:pt x="234" y="1128"/>
                  <a:pt x="235" y="1128"/>
                </a:cubicBezTo>
                <a:cubicBezTo>
                  <a:pt x="235" y="1128"/>
                  <a:pt x="234" y="1129"/>
                  <a:pt x="234" y="1129"/>
                </a:cubicBezTo>
                <a:cubicBezTo>
                  <a:pt x="233" y="1130"/>
                  <a:pt x="233" y="1131"/>
                  <a:pt x="234" y="1133"/>
                </a:cubicBezTo>
                <a:cubicBezTo>
                  <a:pt x="235" y="1134"/>
                  <a:pt x="234" y="1135"/>
                  <a:pt x="234" y="1136"/>
                </a:cubicBezTo>
                <a:cubicBezTo>
                  <a:pt x="236" y="1139"/>
                  <a:pt x="234" y="1141"/>
                  <a:pt x="236" y="1144"/>
                </a:cubicBezTo>
                <a:cubicBezTo>
                  <a:pt x="236" y="1144"/>
                  <a:pt x="235" y="1144"/>
                  <a:pt x="235" y="1145"/>
                </a:cubicBezTo>
                <a:cubicBezTo>
                  <a:pt x="235" y="1149"/>
                  <a:pt x="235" y="1153"/>
                  <a:pt x="235" y="1157"/>
                </a:cubicBezTo>
                <a:cubicBezTo>
                  <a:pt x="235" y="1158"/>
                  <a:pt x="235" y="1159"/>
                  <a:pt x="236" y="1160"/>
                </a:cubicBezTo>
                <a:cubicBezTo>
                  <a:pt x="236" y="1161"/>
                  <a:pt x="236" y="1162"/>
                  <a:pt x="235" y="1163"/>
                </a:cubicBezTo>
                <a:cubicBezTo>
                  <a:pt x="235" y="1163"/>
                  <a:pt x="234" y="1165"/>
                  <a:pt x="234" y="1163"/>
                </a:cubicBezTo>
                <a:cubicBezTo>
                  <a:pt x="234" y="1162"/>
                  <a:pt x="233" y="1162"/>
                  <a:pt x="232" y="1162"/>
                </a:cubicBezTo>
                <a:cubicBezTo>
                  <a:pt x="232" y="1162"/>
                  <a:pt x="231" y="1163"/>
                  <a:pt x="231" y="1164"/>
                </a:cubicBezTo>
                <a:cubicBezTo>
                  <a:pt x="231" y="1164"/>
                  <a:pt x="231" y="1165"/>
                  <a:pt x="231" y="1165"/>
                </a:cubicBezTo>
                <a:cubicBezTo>
                  <a:pt x="231" y="1166"/>
                  <a:pt x="231" y="1166"/>
                  <a:pt x="230" y="1166"/>
                </a:cubicBezTo>
                <a:cubicBezTo>
                  <a:pt x="230" y="1166"/>
                  <a:pt x="230" y="1166"/>
                  <a:pt x="230" y="1165"/>
                </a:cubicBezTo>
                <a:cubicBezTo>
                  <a:pt x="230" y="1165"/>
                  <a:pt x="230" y="1164"/>
                  <a:pt x="229" y="1163"/>
                </a:cubicBezTo>
                <a:cubicBezTo>
                  <a:pt x="229" y="1163"/>
                  <a:pt x="228" y="1162"/>
                  <a:pt x="227" y="1163"/>
                </a:cubicBezTo>
                <a:cubicBezTo>
                  <a:pt x="225" y="1163"/>
                  <a:pt x="226" y="1164"/>
                  <a:pt x="226" y="1165"/>
                </a:cubicBezTo>
                <a:cubicBezTo>
                  <a:pt x="226" y="1165"/>
                  <a:pt x="226" y="1166"/>
                  <a:pt x="226" y="1166"/>
                </a:cubicBezTo>
                <a:cubicBezTo>
                  <a:pt x="226" y="1166"/>
                  <a:pt x="225" y="1166"/>
                  <a:pt x="225" y="1166"/>
                </a:cubicBezTo>
                <a:cubicBezTo>
                  <a:pt x="224" y="1165"/>
                  <a:pt x="224" y="1163"/>
                  <a:pt x="223" y="1166"/>
                </a:cubicBezTo>
                <a:cubicBezTo>
                  <a:pt x="223" y="1167"/>
                  <a:pt x="222" y="1167"/>
                  <a:pt x="222" y="1168"/>
                </a:cubicBezTo>
                <a:cubicBezTo>
                  <a:pt x="222" y="1168"/>
                  <a:pt x="222" y="1169"/>
                  <a:pt x="222" y="1169"/>
                </a:cubicBezTo>
                <a:cubicBezTo>
                  <a:pt x="224" y="1169"/>
                  <a:pt x="223" y="1170"/>
                  <a:pt x="223" y="1171"/>
                </a:cubicBezTo>
                <a:cubicBezTo>
                  <a:pt x="223" y="1171"/>
                  <a:pt x="223" y="1171"/>
                  <a:pt x="224" y="1172"/>
                </a:cubicBezTo>
                <a:cubicBezTo>
                  <a:pt x="224" y="1171"/>
                  <a:pt x="224" y="1171"/>
                  <a:pt x="224" y="1171"/>
                </a:cubicBezTo>
                <a:cubicBezTo>
                  <a:pt x="226" y="1170"/>
                  <a:pt x="228" y="1169"/>
                  <a:pt x="227" y="1166"/>
                </a:cubicBezTo>
                <a:cubicBezTo>
                  <a:pt x="227" y="1166"/>
                  <a:pt x="228" y="1166"/>
                  <a:pt x="229" y="1166"/>
                </a:cubicBezTo>
                <a:cubicBezTo>
                  <a:pt x="229" y="1167"/>
                  <a:pt x="230" y="1167"/>
                  <a:pt x="230" y="1168"/>
                </a:cubicBezTo>
                <a:cubicBezTo>
                  <a:pt x="230" y="1170"/>
                  <a:pt x="231" y="1170"/>
                  <a:pt x="232" y="1171"/>
                </a:cubicBezTo>
                <a:cubicBezTo>
                  <a:pt x="232" y="1172"/>
                  <a:pt x="233" y="1172"/>
                  <a:pt x="233" y="1171"/>
                </a:cubicBezTo>
                <a:cubicBezTo>
                  <a:pt x="234" y="1170"/>
                  <a:pt x="236" y="1171"/>
                  <a:pt x="236" y="1171"/>
                </a:cubicBezTo>
                <a:cubicBezTo>
                  <a:pt x="236" y="1174"/>
                  <a:pt x="236" y="1176"/>
                  <a:pt x="235" y="1179"/>
                </a:cubicBezTo>
                <a:cubicBezTo>
                  <a:pt x="232" y="1179"/>
                  <a:pt x="232" y="1179"/>
                  <a:pt x="232" y="1181"/>
                </a:cubicBezTo>
                <a:cubicBezTo>
                  <a:pt x="232" y="1181"/>
                  <a:pt x="232" y="1182"/>
                  <a:pt x="231" y="1183"/>
                </a:cubicBezTo>
                <a:cubicBezTo>
                  <a:pt x="231" y="1183"/>
                  <a:pt x="231" y="1183"/>
                  <a:pt x="230" y="1183"/>
                </a:cubicBezTo>
                <a:cubicBezTo>
                  <a:pt x="230" y="1183"/>
                  <a:pt x="230" y="1182"/>
                  <a:pt x="230" y="1182"/>
                </a:cubicBezTo>
                <a:cubicBezTo>
                  <a:pt x="232" y="1181"/>
                  <a:pt x="229" y="1179"/>
                  <a:pt x="231" y="1178"/>
                </a:cubicBezTo>
                <a:cubicBezTo>
                  <a:pt x="231" y="1178"/>
                  <a:pt x="231" y="1178"/>
                  <a:pt x="230" y="1178"/>
                </a:cubicBezTo>
                <a:cubicBezTo>
                  <a:pt x="229" y="1178"/>
                  <a:pt x="228" y="1178"/>
                  <a:pt x="227" y="1178"/>
                </a:cubicBezTo>
                <a:cubicBezTo>
                  <a:pt x="226" y="1178"/>
                  <a:pt x="226" y="1178"/>
                  <a:pt x="226" y="1178"/>
                </a:cubicBezTo>
                <a:cubicBezTo>
                  <a:pt x="226" y="1181"/>
                  <a:pt x="226" y="1184"/>
                  <a:pt x="227" y="1187"/>
                </a:cubicBezTo>
                <a:cubicBezTo>
                  <a:pt x="228" y="1188"/>
                  <a:pt x="229" y="1190"/>
                  <a:pt x="229" y="1187"/>
                </a:cubicBezTo>
                <a:cubicBezTo>
                  <a:pt x="229" y="1187"/>
                  <a:pt x="230" y="1186"/>
                  <a:pt x="231" y="1187"/>
                </a:cubicBezTo>
                <a:cubicBezTo>
                  <a:pt x="231" y="1187"/>
                  <a:pt x="233" y="1188"/>
                  <a:pt x="232" y="1189"/>
                </a:cubicBezTo>
                <a:cubicBezTo>
                  <a:pt x="231" y="1190"/>
                  <a:pt x="231" y="1191"/>
                  <a:pt x="229" y="1190"/>
                </a:cubicBezTo>
                <a:cubicBezTo>
                  <a:pt x="229" y="1189"/>
                  <a:pt x="228" y="1189"/>
                  <a:pt x="227" y="1189"/>
                </a:cubicBezTo>
                <a:cubicBezTo>
                  <a:pt x="227" y="1190"/>
                  <a:pt x="226" y="1190"/>
                  <a:pt x="225" y="1191"/>
                </a:cubicBezTo>
                <a:cubicBezTo>
                  <a:pt x="225" y="1191"/>
                  <a:pt x="225" y="1192"/>
                  <a:pt x="225" y="1193"/>
                </a:cubicBezTo>
                <a:cubicBezTo>
                  <a:pt x="226" y="1192"/>
                  <a:pt x="226" y="1192"/>
                  <a:pt x="227" y="1192"/>
                </a:cubicBezTo>
                <a:cubicBezTo>
                  <a:pt x="227" y="1192"/>
                  <a:pt x="228" y="1193"/>
                  <a:pt x="228" y="1193"/>
                </a:cubicBezTo>
                <a:cubicBezTo>
                  <a:pt x="228" y="1194"/>
                  <a:pt x="230" y="1194"/>
                  <a:pt x="228" y="1195"/>
                </a:cubicBezTo>
                <a:cubicBezTo>
                  <a:pt x="227" y="1197"/>
                  <a:pt x="227" y="1198"/>
                  <a:pt x="228" y="1200"/>
                </a:cubicBezTo>
                <a:cubicBezTo>
                  <a:pt x="228" y="1201"/>
                  <a:pt x="228" y="1202"/>
                  <a:pt x="228" y="1203"/>
                </a:cubicBezTo>
                <a:cubicBezTo>
                  <a:pt x="226" y="1205"/>
                  <a:pt x="226" y="1205"/>
                  <a:pt x="227" y="1207"/>
                </a:cubicBezTo>
                <a:cubicBezTo>
                  <a:pt x="228" y="1208"/>
                  <a:pt x="228" y="1209"/>
                  <a:pt x="229" y="1210"/>
                </a:cubicBezTo>
                <a:cubicBezTo>
                  <a:pt x="229" y="1210"/>
                  <a:pt x="230" y="1210"/>
                  <a:pt x="230" y="1210"/>
                </a:cubicBezTo>
                <a:cubicBezTo>
                  <a:pt x="230" y="1209"/>
                  <a:pt x="231" y="1208"/>
                  <a:pt x="231" y="1207"/>
                </a:cubicBezTo>
                <a:cubicBezTo>
                  <a:pt x="230" y="1205"/>
                  <a:pt x="230" y="1204"/>
                  <a:pt x="230" y="1202"/>
                </a:cubicBezTo>
                <a:cubicBezTo>
                  <a:pt x="230" y="1202"/>
                  <a:pt x="230" y="1201"/>
                  <a:pt x="230" y="1201"/>
                </a:cubicBezTo>
                <a:cubicBezTo>
                  <a:pt x="231" y="1201"/>
                  <a:pt x="231" y="1202"/>
                  <a:pt x="231" y="1202"/>
                </a:cubicBezTo>
                <a:cubicBezTo>
                  <a:pt x="233" y="1204"/>
                  <a:pt x="232" y="1206"/>
                  <a:pt x="232" y="1208"/>
                </a:cubicBezTo>
                <a:cubicBezTo>
                  <a:pt x="232" y="1208"/>
                  <a:pt x="232" y="1208"/>
                  <a:pt x="233" y="1208"/>
                </a:cubicBezTo>
                <a:cubicBezTo>
                  <a:pt x="233" y="1208"/>
                  <a:pt x="233" y="1208"/>
                  <a:pt x="233" y="1208"/>
                </a:cubicBezTo>
                <a:cubicBezTo>
                  <a:pt x="233" y="1207"/>
                  <a:pt x="234" y="1206"/>
                  <a:pt x="234" y="1205"/>
                </a:cubicBezTo>
                <a:cubicBezTo>
                  <a:pt x="234" y="1203"/>
                  <a:pt x="234" y="1202"/>
                  <a:pt x="234" y="1201"/>
                </a:cubicBezTo>
                <a:cubicBezTo>
                  <a:pt x="234" y="1200"/>
                  <a:pt x="234" y="1200"/>
                  <a:pt x="235" y="1200"/>
                </a:cubicBezTo>
                <a:cubicBezTo>
                  <a:pt x="235" y="1200"/>
                  <a:pt x="236" y="1201"/>
                  <a:pt x="236" y="1201"/>
                </a:cubicBezTo>
                <a:cubicBezTo>
                  <a:pt x="235" y="1203"/>
                  <a:pt x="235" y="1205"/>
                  <a:pt x="235" y="1207"/>
                </a:cubicBezTo>
                <a:cubicBezTo>
                  <a:pt x="235" y="1210"/>
                  <a:pt x="235" y="1213"/>
                  <a:pt x="235" y="1216"/>
                </a:cubicBezTo>
                <a:cubicBezTo>
                  <a:pt x="235" y="1216"/>
                  <a:pt x="235" y="1217"/>
                  <a:pt x="235" y="1218"/>
                </a:cubicBezTo>
                <a:cubicBezTo>
                  <a:pt x="235" y="1218"/>
                  <a:pt x="234" y="1218"/>
                  <a:pt x="234" y="1218"/>
                </a:cubicBezTo>
                <a:cubicBezTo>
                  <a:pt x="234" y="1218"/>
                  <a:pt x="233" y="1218"/>
                  <a:pt x="233" y="1218"/>
                </a:cubicBezTo>
                <a:cubicBezTo>
                  <a:pt x="233" y="1216"/>
                  <a:pt x="233" y="1215"/>
                  <a:pt x="233" y="1213"/>
                </a:cubicBezTo>
                <a:cubicBezTo>
                  <a:pt x="233" y="1213"/>
                  <a:pt x="233" y="1213"/>
                  <a:pt x="232" y="1212"/>
                </a:cubicBezTo>
                <a:cubicBezTo>
                  <a:pt x="232" y="1213"/>
                  <a:pt x="232" y="1213"/>
                  <a:pt x="232" y="1214"/>
                </a:cubicBezTo>
                <a:cubicBezTo>
                  <a:pt x="232" y="1214"/>
                  <a:pt x="231" y="1215"/>
                  <a:pt x="231" y="1216"/>
                </a:cubicBezTo>
                <a:cubicBezTo>
                  <a:pt x="231" y="1218"/>
                  <a:pt x="230" y="1216"/>
                  <a:pt x="229" y="1216"/>
                </a:cubicBezTo>
                <a:cubicBezTo>
                  <a:pt x="227" y="1218"/>
                  <a:pt x="226" y="1223"/>
                  <a:pt x="228" y="1224"/>
                </a:cubicBezTo>
                <a:cubicBezTo>
                  <a:pt x="229" y="1224"/>
                  <a:pt x="229" y="1224"/>
                  <a:pt x="229" y="1224"/>
                </a:cubicBezTo>
                <a:cubicBezTo>
                  <a:pt x="229" y="1223"/>
                  <a:pt x="229" y="1222"/>
                  <a:pt x="230" y="1223"/>
                </a:cubicBezTo>
                <a:cubicBezTo>
                  <a:pt x="230" y="1224"/>
                  <a:pt x="231" y="1225"/>
                  <a:pt x="231" y="1226"/>
                </a:cubicBezTo>
                <a:cubicBezTo>
                  <a:pt x="231" y="1226"/>
                  <a:pt x="231" y="1226"/>
                  <a:pt x="231" y="1227"/>
                </a:cubicBezTo>
                <a:cubicBezTo>
                  <a:pt x="232" y="1226"/>
                  <a:pt x="232" y="1226"/>
                  <a:pt x="232" y="1225"/>
                </a:cubicBezTo>
                <a:cubicBezTo>
                  <a:pt x="232" y="1224"/>
                  <a:pt x="233" y="1224"/>
                  <a:pt x="234" y="1225"/>
                </a:cubicBezTo>
                <a:cubicBezTo>
                  <a:pt x="234" y="1226"/>
                  <a:pt x="235" y="1227"/>
                  <a:pt x="235" y="1227"/>
                </a:cubicBezTo>
                <a:cubicBezTo>
                  <a:pt x="234" y="1229"/>
                  <a:pt x="234" y="1231"/>
                  <a:pt x="235" y="1233"/>
                </a:cubicBezTo>
                <a:cubicBezTo>
                  <a:pt x="235" y="1234"/>
                  <a:pt x="235" y="1236"/>
                  <a:pt x="234" y="1238"/>
                </a:cubicBezTo>
                <a:cubicBezTo>
                  <a:pt x="233" y="1239"/>
                  <a:pt x="234" y="1241"/>
                  <a:pt x="234" y="1242"/>
                </a:cubicBezTo>
                <a:cubicBezTo>
                  <a:pt x="234" y="1243"/>
                  <a:pt x="235" y="1244"/>
                  <a:pt x="235" y="1246"/>
                </a:cubicBezTo>
                <a:cubicBezTo>
                  <a:pt x="235" y="1247"/>
                  <a:pt x="235" y="1248"/>
                  <a:pt x="234" y="1249"/>
                </a:cubicBezTo>
                <a:cubicBezTo>
                  <a:pt x="232" y="1250"/>
                  <a:pt x="235" y="1251"/>
                  <a:pt x="234" y="1252"/>
                </a:cubicBezTo>
                <a:cubicBezTo>
                  <a:pt x="234" y="1255"/>
                  <a:pt x="233" y="1258"/>
                  <a:pt x="233" y="1261"/>
                </a:cubicBezTo>
                <a:cubicBezTo>
                  <a:pt x="233" y="1262"/>
                  <a:pt x="233" y="1264"/>
                  <a:pt x="231" y="1265"/>
                </a:cubicBezTo>
                <a:cubicBezTo>
                  <a:pt x="231" y="1266"/>
                  <a:pt x="231" y="1266"/>
                  <a:pt x="232" y="1266"/>
                </a:cubicBezTo>
                <a:cubicBezTo>
                  <a:pt x="233" y="1267"/>
                  <a:pt x="233" y="1267"/>
                  <a:pt x="232" y="1268"/>
                </a:cubicBezTo>
                <a:cubicBezTo>
                  <a:pt x="232" y="1269"/>
                  <a:pt x="231" y="1271"/>
                  <a:pt x="233" y="1272"/>
                </a:cubicBezTo>
                <a:cubicBezTo>
                  <a:pt x="233" y="1272"/>
                  <a:pt x="233" y="1273"/>
                  <a:pt x="233" y="1273"/>
                </a:cubicBezTo>
                <a:cubicBezTo>
                  <a:pt x="231" y="1274"/>
                  <a:pt x="233" y="1276"/>
                  <a:pt x="232" y="1277"/>
                </a:cubicBezTo>
                <a:cubicBezTo>
                  <a:pt x="230" y="1279"/>
                  <a:pt x="232" y="1279"/>
                  <a:pt x="232" y="1281"/>
                </a:cubicBezTo>
                <a:cubicBezTo>
                  <a:pt x="231" y="1283"/>
                  <a:pt x="231" y="1286"/>
                  <a:pt x="231" y="1289"/>
                </a:cubicBezTo>
                <a:cubicBezTo>
                  <a:pt x="231" y="1291"/>
                  <a:pt x="230" y="1290"/>
                  <a:pt x="229" y="1290"/>
                </a:cubicBezTo>
                <a:cubicBezTo>
                  <a:pt x="227" y="1289"/>
                  <a:pt x="229" y="1289"/>
                  <a:pt x="229" y="1288"/>
                </a:cubicBezTo>
                <a:cubicBezTo>
                  <a:pt x="229" y="1287"/>
                  <a:pt x="229" y="1285"/>
                  <a:pt x="229" y="1283"/>
                </a:cubicBezTo>
                <a:cubicBezTo>
                  <a:pt x="229" y="1283"/>
                  <a:pt x="229" y="1283"/>
                  <a:pt x="229" y="1282"/>
                </a:cubicBezTo>
                <a:cubicBezTo>
                  <a:pt x="228" y="1283"/>
                  <a:pt x="228" y="1283"/>
                  <a:pt x="228" y="1283"/>
                </a:cubicBezTo>
                <a:cubicBezTo>
                  <a:pt x="226" y="1284"/>
                  <a:pt x="228" y="1285"/>
                  <a:pt x="228" y="1286"/>
                </a:cubicBezTo>
                <a:cubicBezTo>
                  <a:pt x="227" y="1287"/>
                  <a:pt x="227" y="1288"/>
                  <a:pt x="226" y="1290"/>
                </a:cubicBezTo>
                <a:cubicBezTo>
                  <a:pt x="226" y="1290"/>
                  <a:pt x="225" y="1290"/>
                  <a:pt x="226" y="1291"/>
                </a:cubicBezTo>
                <a:cubicBezTo>
                  <a:pt x="227" y="1292"/>
                  <a:pt x="227" y="1293"/>
                  <a:pt x="227" y="1294"/>
                </a:cubicBezTo>
                <a:cubicBezTo>
                  <a:pt x="227" y="1294"/>
                  <a:pt x="228" y="1294"/>
                  <a:pt x="228" y="1294"/>
                </a:cubicBezTo>
                <a:cubicBezTo>
                  <a:pt x="229" y="1294"/>
                  <a:pt x="229" y="1292"/>
                  <a:pt x="231" y="1293"/>
                </a:cubicBezTo>
                <a:cubicBezTo>
                  <a:pt x="231" y="1294"/>
                  <a:pt x="231" y="1295"/>
                  <a:pt x="231" y="1296"/>
                </a:cubicBezTo>
                <a:cubicBezTo>
                  <a:pt x="231" y="1297"/>
                  <a:pt x="232" y="1298"/>
                  <a:pt x="231" y="1300"/>
                </a:cubicBezTo>
                <a:cubicBezTo>
                  <a:pt x="231" y="1301"/>
                  <a:pt x="231" y="1303"/>
                  <a:pt x="231" y="1305"/>
                </a:cubicBezTo>
                <a:cubicBezTo>
                  <a:pt x="231" y="1305"/>
                  <a:pt x="231" y="1306"/>
                  <a:pt x="231" y="1306"/>
                </a:cubicBezTo>
                <a:cubicBezTo>
                  <a:pt x="231" y="1307"/>
                  <a:pt x="230" y="1307"/>
                  <a:pt x="230" y="1307"/>
                </a:cubicBezTo>
                <a:cubicBezTo>
                  <a:pt x="229" y="1307"/>
                  <a:pt x="229" y="1306"/>
                  <a:pt x="228" y="1306"/>
                </a:cubicBezTo>
                <a:cubicBezTo>
                  <a:pt x="228" y="1305"/>
                  <a:pt x="227" y="1305"/>
                  <a:pt x="227" y="1306"/>
                </a:cubicBezTo>
                <a:cubicBezTo>
                  <a:pt x="227" y="1307"/>
                  <a:pt x="226" y="1308"/>
                  <a:pt x="226" y="1308"/>
                </a:cubicBezTo>
                <a:cubicBezTo>
                  <a:pt x="226" y="1309"/>
                  <a:pt x="226" y="1310"/>
                  <a:pt x="227" y="1310"/>
                </a:cubicBezTo>
                <a:cubicBezTo>
                  <a:pt x="227" y="1310"/>
                  <a:pt x="228" y="1310"/>
                  <a:pt x="228" y="1309"/>
                </a:cubicBezTo>
                <a:cubicBezTo>
                  <a:pt x="228" y="1308"/>
                  <a:pt x="229" y="1308"/>
                  <a:pt x="230" y="1309"/>
                </a:cubicBezTo>
                <a:cubicBezTo>
                  <a:pt x="231" y="1310"/>
                  <a:pt x="231" y="1311"/>
                  <a:pt x="230" y="1313"/>
                </a:cubicBezTo>
                <a:cubicBezTo>
                  <a:pt x="230" y="1313"/>
                  <a:pt x="230" y="1315"/>
                  <a:pt x="230" y="1316"/>
                </a:cubicBezTo>
                <a:cubicBezTo>
                  <a:pt x="229" y="1315"/>
                  <a:pt x="229" y="1314"/>
                  <a:pt x="228" y="1313"/>
                </a:cubicBezTo>
                <a:cubicBezTo>
                  <a:pt x="228" y="1313"/>
                  <a:pt x="227" y="1313"/>
                  <a:pt x="227" y="1314"/>
                </a:cubicBezTo>
                <a:cubicBezTo>
                  <a:pt x="226" y="1315"/>
                  <a:pt x="227" y="1316"/>
                  <a:pt x="226" y="1317"/>
                </a:cubicBezTo>
                <a:cubicBezTo>
                  <a:pt x="227" y="1318"/>
                  <a:pt x="227" y="1319"/>
                  <a:pt x="228" y="1318"/>
                </a:cubicBezTo>
                <a:cubicBezTo>
                  <a:pt x="229" y="1318"/>
                  <a:pt x="230" y="1318"/>
                  <a:pt x="230" y="1318"/>
                </a:cubicBezTo>
                <a:cubicBezTo>
                  <a:pt x="230" y="1319"/>
                  <a:pt x="231" y="1320"/>
                  <a:pt x="229" y="1321"/>
                </a:cubicBezTo>
                <a:cubicBezTo>
                  <a:pt x="229" y="1321"/>
                  <a:pt x="229" y="1321"/>
                  <a:pt x="228" y="1321"/>
                </a:cubicBezTo>
                <a:cubicBezTo>
                  <a:pt x="229" y="1321"/>
                  <a:pt x="229" y="1321"/>
                  <a:pt x="229" y="1322"/>
                </a:cubicBezTo>
                <a:cubicBezTo>
                  <a:pt x="229" y="1322"/>
                  <a:pt x="230" y="1322"/>
                  <a:pt x="230" y="1322"/>
                </a:cubicBezTo>
                <a:cubicBezTo>
                  <a:pt x="230" y="1325"/>
                  <a:pt x="231" y="1328"/>
                  <a:pt x="229" y="1330"/>
                </a:cubicBezTo>
                <a:cubicBezTo>
                  <a:pt x="229" y="1331"/>
                  <a:pt x="231" y="1332"/>
                  <a:pt x="229" y="1333"/>
                </a:cubicBezTo>
                <a:cubicBezTo>
                  <a:pt x="229" y="1333"/>
                  <a:pt x="229" y="1335"/>
                  <a:pt x="229" y="1336"/>
                </a:cubicBezTo>
                <a:cubicBezTo>
                  <a:pt x="229" y="1337"/>
                  <a:pt x="230" y="1337"/>
                  <a:pt x="230" y="1338"/>
                </a:cubicBezTo>
                <a:cubicBezTo>
                  <a:pt x="230" y="1339"/>
                  <a:pt x="230" y="1339"/>
                  <a:pt x="230" y="1340"/>
                </a:cubicBezTo>
                <a:cubicBezTo>
                  <a:pt x="228" y="1341"/>
                  <a:pt x="229" y="1343"/>
                  <a:pt x="229" y="1344"/>
                </a:cubicBezTo>
                <a:cubicBezTo>
                  <a:pt x="230" y="1347"/>
                  <a:pt x="229" y="1349"/>
                  <a:pt x="229" y="1351"/>
                </a:cubicBezTo>
                <a:cubicBezTo>
                  <a:pt x="229" y="1352"/>
                  <a:pt x="228" y="1352"/>
                  <a:pt x="228" y="1352"/>
                </a:cubicBezTo>
                <a:cubicBezTo>
                  <a:pt x="230" y="1356"/>
                  <a:pt x="229" y="1359"/>
                  <a:pt x="229" y="1363"/>
                </a:cubicBezTo>
                <a:cubicBezTo>
                  <a:pt x="228" y="1364"/>
                  <a:pt x="229" y="1365"/>
                  <a:pt x="229" y="1366"/>
                </a:cubicBezTo>
                <a:cubicBezTo>
                  <a:pt x="229" y="1367"/>
                  <a:pt x="228" y="1368"/>
                  <a:pt x="228" y="1370"/>
                </a:cubicBezTo>
                <a:cubicBezTo>
                  <a:pt x="228" y="1371"/>
                  <a:pt x="229" y="1373"/>
                  <a:pt x="228" y="1374"/>
                </a:cubicBezTo>
                <a:cubicBezTo>
                  <a:pt x="226" y="1376"/>
                  <a:pt x="229" y="1376"/>
                  <a:pt x="229" y="1377"/>
                </a:cubicBezTo>
                <a:cubicBezTo>
                  <a:pt x="229" y="1377"/>
                  <a:pt x="229" y="1378"/>
                  <a:pt x="229" y="1378"/>
                </a:cubicBezTo>
                <a:cubicBezTo>
                  <a:pt x="228" y="1379"/>
                  <a:pt x="228" y="1379"/>
                  <a:pt x="229" y="1380"/>
                </a:cubicBezTo>
                <a:cubicBezTo>
                  <a:pt x="229" y="1381"/>
                  <a:pt x="229" y="1382"/>
                  <a:pt x="229" y="1382"/>
                </a:cubicBezTo>
                <a:cubicBezTo>
                  <a:pt x="227" y="1384"/>
                  <a:pt x="228" y="1387"/>
                  <a:pt x="228" y="1389"/>
                </a:cubicBezTo>
                <a:cubicBezTo>
                  <a:pt x="228" y="1394"/>
                  <a:pt x="228" y="1400"/>
                  <a:pt x="228" y="1406"/>
                </a:cubicBezTo>
                <a:cubicBezTo>
                  <a:pt x="228" y="1407"/>
                  <a:pt x="228" y="1408"/>
                  <a:pt x="228" y="1409"/>
                </a:cubicBezTo>
                <a:cubicBezTo>
                  <a:pt x="227" y="1410"/>
                  <a:pt x="227" y="1411"/>
                  <a:pt x="228" y="1412"/>
                </a:cubicBezTo>
                <a:cubicBezTo>
                  <a:pt x="228" y="1412"/>
                  <a:pt x="228" y="1413"/>
                  <a:pt x="228" y="1414"/>
                </a:cubicBezTo>
                <a:cubicBezTo>
                  <a:pt x="227" y="1415"/>
                  <a:pt x="227" y="1416"/>
                  <a:pt x="227" y="1417"/>
                </a:cubicBezTo>
                <a:cubicBezTo>
                  <a:pt x="228" y="1418"/>
                  <a:pt x="228" y="1420"/>
                  <a:pt x="228" y="1421"/>
                </a:cubicBezTo>
                <a:cubicBezTo>
                  <a:pt x="227" y="1424"/>
                  <a:pt x="227" y="1427"/>
                  <a:pt x="227" y="1430"/>
                </a:cubicBezTo>
                <a:cubicBezTo>
                  <a:pt x="227" y="1432"/>
                  <a:pt x="227" y="1434"/>
                  <a:pt x="226" y="1436"/>
                </a:cubicBezTo>
                <a:cubicBezTo>
                  <a:pt x="225" y="1436"/>
                  <a:pt x="226" y="1436"/>
                  <a:pt x="226" y="1437"/>
                </a:cubicBezTo>
                <a:cubicBezTo>
                  <a:pt x="226" y="1439"/>
                  <a:pt x="227" y="1441"/>
                  <a:pt x="227" y="1442"/>
                </a:cubicBezTo>
                <a:cubicBezTo>
                  <a:pt x="227" y="1444"/>
                  <a:pt x="228" y="1446"/>
                  <a:pt x="227" y="1448"/>
                </a:cubicBezTo>
                <a:cubicBezTo>
                  <a:pt x="226" y="1450"/>
                  <a:pt x="226" y="1451"/>
                  <a:pt x="226" y="1453"/>
                </a:cubicBezTo>
                <a:cubicBezTo>
                  <a:pt x="226" y="1455"/>
                  <a:pt x="225" y="1458"/>
                  <a:pt x="225" y="1461"/>
                </a:cubicBezTo>
                <a:cubicBezTo>
                  <a:pt x="225" y="1462"/>
                  <a:pt x="225" y="1464"/>
                  <a:pt x="225" y="1465"/>
                </a:cubicBezTo>
                <a:cubicBezTo>
                  <a:pt x="225" y="1467"/>
                  <a:pt x="225" y="1468"/>
                  <a:pt x="225" y="1469"/>
                </a:cubicBezTo>
                <a:cubicBezTo>
                  <a:pt x="224" y="1471"/>
                  <a:pt x="226" y="1472"/>
                  <a:pt x="225" y="1473"/>
                </a:cubicBezTo>
                <a:cubicBezTo>
                  <a:pt x="225" y="1474"/>
                  <a:pt x="226" y="1475"/>
                  <a:pt x="224" y="1477"/>
                </a:cubicBezTo>
                <a:cubicBezTo>
                  <a:pt x="224" y="1477"/>
                  <a:pt x="224" y="1478"/>
                  <a:pt x="224" y="1479"/>
                </a:cubicBezTo>
                <a:cubicBezTo>
                  <a:pt x="226" y="1481"/>
                  <a:pt x="225" y="1482"/>
                  <a:pt x="224" y="1484"/>
                </a:cubicBezTo>
                <a:cubicBezTo>
                  <a:pt x="224" y="1488"/>
                  <a:pt x="225" y="1492"/>
                  <a:pt x="223" y="1496"/>
                </a:cubicBezTo>
                <a:cubicBezTo>
                  <a:pt x="223" y="1497"/>
                  <a:pt x="224" y="1498"/>
                  <a:pt x="224" y="1499"/>
                </a:cubicBezTo>
                <a:cubicBezTo>
                  <a:pt x="223" y="1502"/>
                  <a:pt x="224" y="1504"/>
                  <a:pt x="223" y="1507"/>
                </a:cubicBezTo>
                <a:cubicBezTo>
                  <a:pt x="223" y="1510"/>
                  <a:pt x="223" y="1512"/>
                  <a:pt x="222" y="1515"/>
                </a:cubicBezTo>
                <a:cubicBezTo>
                  <a:pt x="222" y="1519"/>
                  <a:pt x="223" y="1523"/>
                  <a:pt x="221" y="1526"/>
                </a:cubicBezTo>
                <a:cubicBezTo>
                  <a:pt x="221" y="1527"/>
                  <a:pt x="221" y="1528"/>
                  <a:pt x="221" y="1528"/>
                </a:cubicBezTo>
                <a:cubicBezTo>
                  <a:pt x="222" y="1530"/>
                  <a:pt x="222" y="1532"/>
                  <a:pt x="222" y="1534"/>
                </a:cubicBezTo>
                <a:cubicBezTo>
                  <a:pt x="221" y="1536"/>
                  <a:pt x="221" y="1538"/>
                  <a:pt x="221" y="1541"/>
                </a:cubicBezTo>
                <a:cubicBezTo>
                  <a:pt x="221" y="1543"/>
                  <a:pt x="220" y="1545"/>
                  <a:pt x="220" y="1547"/>
                </a:cubicBezTo>
                <a:cubicBezTo>
                  <a:pt x="220" y="1551"/>
                  <a:pt x="220" y="1555"/>
                  <a:pt x="221" y="1559"/>
                </a:cubicBezTo>
                <a:cubicBezTo>
                  <a:pt x="221" y="1570"/>
                  <a:pt x="223" y="1580"/>
                  <a:pt x="222" y="1591"/>
                </a:cubicBezTo>
                <a:cubicBezTo>
                  <a:pt x="222" y="1593"/>
                  <a:pt x="223" y="1596"/>
                  <a:pt x="222" y="1598"/>
                </a:cubicBezTo>
                <a:cubicBezTo>
                  <a:pt x="222" y="1600"/>
                  <a:pt x="223" y="1602"/>
                  <a:pt x="222" y="1604"/>
                </a:cubicBezTo>
                <a:cubicBezTo>
                  <a:pt x="222" y="1606"/>
                  <a:pt x="222" y="1609"/>
                  <a:pt x="222" y="1611"/>
                </a:cubicBezTo>
                <a:cubicBezTo>
                  <a:pt x="222" y="1613"/>
                  <a:pt x="222" y="1615"/>
                  <a:pt x="223" y="1617"/>
                </a:cubicBezTo>
                <a:cubicBezTo>
                  <a:pt x="224" y="1619"/>
                  <a:pt x="223" y="1621"/>
                  <a:pt x="223" y="1623"/>
                </a:cubicBezTo>
                <a:cubicBezTo>
                  <a:pt x="223" y="1624"/>
                  <a:pt x="222" y="1624"/>
                  <a:pt x="222" y="1625"/>
                </a:cubicBezTo>
                <a:cubicBezTo>
                  <a:pt x="223" y="1626"/>
                  <a:pt x="223" y="1627"/>
                  <a:pt x="223" y="1628"/>
                </a:cubicBezTo>
                <a:cubicBezTo>
                  <a:pt x="223" y="1628"/>
                  <a:pt x="223" y="1628"/>
                  <a:pt x="223" y="1629"/>
                </a:cubicBezTo>
                <a:cubicBezTo>
                  <a:pt x="222" y="1630"/>
                  <a:pt x="222" y="1631"/>
                  <a:pt x="222" y="1632"/>
                </a:cubicBezTo>
                <a:cubicBezTo>
                  <a:pt x="222" y="1634"/>
                  <a:pt x="222" y="1636"/>
                  <a:pt x="222" y="1638"/>
                </a:cubicBezTo>
                <a:cubicBezTo>
                  <a:pt x="222" y="1640"/>
                  <a:pt x="223" y="1642"/>
                  <a:pt x="222" y="1643"/>
                </a:cubicBezTo>
                <a:cubicBezTo>
                  <a:pt x="221" y="1645"/>
                  <a:pt x="223" y="1647"/>
                  <a:pt x="222" y="1648"/>
                </a:cubicBezTo>
                <a:cubicBezTo>
                  <a:pt x="222" y="1649"/>
                  <a:pt x="222" y="1649"/>
                  <a:pt x="222" y="1649"/>
                </a:cubicBezTo>
                <a:cubicBezTo>
                  <a:pt x="221" y="1651"/>
                  <a:pt x="222" y="1653"/>
                  <a:pt x="221" y="1655"/>
                </a:cubicBezTo>
                <a:cubicBezTo>
                  <a:pt x="221" y="1661"/>
                  <a:pt x="221" y="1666"/>
                  <a:pt x="220" y="1672"/>
                </a:cubicBezTo>
                <a:cubicBezTo>
                  <a:pt x="220" y="1672"/>
                  <a:pt x="220" y="1673"/>
                  <a:pt x="220" y="1673"/>
                </a:cubicBezTo>
                <a:cubicBezTo>
                  <a:pt x="220" y="1673"/>
                  <a:pt x="220" y="1674"/>
                  <a:pt x="220" y="1674"/>
                </a:cubicBezTo>
                <a:cubicBezTo>
                  <a:pt x="221" y="1674"/>
                  <a:pt x="221" y="1674"/>
                  <a:pt x="221" y="1675"/>
                </a:cubicBezTo>
                <a:cubicBezTo>
                  <a:pt x="220" y="1677"/>
                  <a:pt x="217" y="1679"/>
                  <a:pt x="219" y="1682"/>
                </a:cubicBezTo>
                <a:cubicBezTo>
                  <a:pt x="220" y="1683"/>
                  <a:pt x="219" y="1683"/>
                  <a:pt x="219" y="1683"/>
                </a:cubicBezTo>
                <a:cubicBezTo>
                  <a:pt x="218" y="1685"/>
                  <a:pt x="217" y="1687"/>
                  <a:pt x="218" y="1689"/>
                </a:cubicBezTo>
                <a:cubicBezTo>
                  <a:pt x="219" y="1689"/>
                  <a:pt x="219" y="1690"/>
                  <a:pt x="218" y="1690"/>
                </a:cubicBezTo>
                <a:cubicBezTo>
                  <a:pt x="217" y="1691"/>
                  <a:pt x="218" y="1693"/>
                  <a:pt x="218" y="1695"/>
                </a:cubicBezTo>
                <a:cubicBezTo>
                  <a:pt x="217" y="1697"/>
                  <a:pt x="218" y="1698"/>
                  <a:pt x="217" y="1699"/>
                </a:cubicBezTo>
                <a:cubicBezTo>
                  <a:pt x="216" y="1701"/>
                  <a:pt x="217" y="1703"/>
                  <a:pt x="217" y="1704"/>
                </a:cubicBezTo>
                <a:cubicBezTo>
                  <a:pt x="216" y="1706"/>
                  <a:pt x="216" y="1708"/>
                  <a:pt x="216" y="1709"/>
                </a:cubicBezTo>
                <a:cubicBezTo>
                  <a:pt x="215" y="1711"/>
                  <a:pt x="216" y="1713"/>
                  <a:pt x="215" y="1714"/>
                </a:cubicBezTo>
                <a:cubicBezTo>
                  <a:pt x="214" y="1716"/>
                  <a:pt x="216" y="1717"/>
                  <a:pt x="216" y="1718"/>
                </a:cubicBezTo>
                <a:cubicBezTo>
                  <a:pt x="215" y="1719"/>
                  <a:pt x="215" y="1721"/>
                  <a:pt x="215" y="1722"/>
                </a:cubicBezTo>
                <a:cubicBezTo>
                  <a:pt x="215" y="1724"/>
                  <a:pt x="215" y="1726"/>
                  <a:pt x="215" y="1728"/>
                </a:cubicBezTo>
                <a:cubicBezTo>
                  <a:pt x="215" y="1730"/>
                  <a:pt x="215" y="1733"/>
                  <a:pt x="214" y="1734"/>
                </a:cubicBezTo>
                <a:cubicBezTo>
                  <a:pt x="213" y="1737"/>
                  <a:pt x="215" y="1738"/>
                  <a:pt x="215" y="1740"/>
                </a:cubicBezTo>
                <a:cubicBezTo>
                  <a:pt x="215" y="1741"/>
                  <a:pt x="215" y="1742"/>
                  <a:pt x="214" y="1742"/>
                </a:cubicBezTo>
                <a:cubicBezTo>
                  <a:pt x="213" y="1743"/>
                  <a:pt x="214" y="1744"/>
                  <a:pt x="214" y="1745"/>
                </a:cubicBezTo>
                <a:cubicBezTo>
                  <a:pt x="213" y="1748"/>
                  <a:pt x="214" y="1752"/>
                  <a:pt x="213" y="1755"/>
                </a:cubicBezTo>
                <a:cubicBezTo>
                  <a:pt x="212" y="1757"/>
                  <a:pt x="213" y="1759"/>
                  <a:pt x="213" y="1760"/>
                </a:cubicBezTo>
                <a:cubicBezTo>
                  <a:pt x="213" y="1762"/>
                  <a:pt x="213" y="1764"/>
                  <a:pt x="212" y="1765"/>
                </a:cubicBezTo>
                <a:cubicBezTo>
                  <a:pt x="213" y="1766"/>
                  <a:pt x="211" y="1768"/>
                  <a:pt x="212" y="1769"/>
                </a:cubicBezTo>
                <a:cubicBezTo>
                  <a:pt x="212" y="1770"/>
                  <a:pt x="211" y="1772"/>
                  <a:pt x="211" y="1772"/>
                </a:cubicBezTo>
                <a:cubicBezTo>
                  <a:pt x="212" y="1774"/>
                  <a:pt x="212" y="1775"/>
                  <a:pt x="212" y="1776"/>
                </a:cubicBezTo>
                <a:cubicBezTo>
                  <a:pt x="210" y="1778"/>
                  <a:pt x="212" y="1780"/>
                  <a:pt x="211" y="1782"/>
                </a:cubicBezTo>
                <a:cubicBezTo>
                  <a:pt x="209" y="1784"/>
                  <a:pt x="210" y="1786"/>
                  <a:pt x="210" y="1788"/>
                </a:cubicBezTo>
                <a:cubicBezTo>
                  <a:pt x="209" y="1792"/>
                  <a:pt x="209" y="1795"/>
                  <a:pt x="209" y="1798"/>
                </a:cubicBezTo>
                <a:cubicBezTo>
                  <a:pt x="209" y="1799"/>
                  <a:pt x="208" y="1800"/>
                  <a:pt x="208" y="1802"/>
                </a:cubicBezTo>
                <a:cubicBezTo>
                  <a:pt x="208" y="1803"/>
                  <a:pt x="208" y="1804"/>
                  <a:pt x="208" y="1806"/>
                </a:cubicBezTo>
                <a:cubicBezTo>
                  <a:pt x="208" y="1807"/>
                  <a:pt x="207" y="1809"/>
                  <a:pt x="207" y="1810"/>
                </a:cubicBezTo>
                <a:cubicBezTo>
                  <a:pt x="207" y="1812"/>
                  <a:pt x="207" y="1813"/>
                  <a:pt x="207" y="1815"/>
                </a:cubicBezTo>
                <a:cubicBezTo>
                  <a:pt x="207" y="1817"/>
                  <a:pt x="207" y="1819"/>
                  <a:pt x="206" y="1822"/>
                </a:cubicBezTo>
                <a:cubicBezTo>
                  <a:pt x="206" y="1823"/>
                  <a:pt x="206" y="1825"/>
                  <a:pt x="205" y="1827"/>
                </a:cubicBezTo>
                <a:cubicBezTo>
                  <a:pt x="207" y="1829"/>
                  <a:pt x="206" y="1830"/>
                  <a:pt x="205" y="1831"/>
                </a:cubicBezTo>
                <a:cubicBezTo>
                  <a:pt x="205" y="1832"/>
                  <a:pt x="204" y="1834"/>
                  <a:pt x="204" y="1834"/>
                </a:cubicBezTo>
                <a:cubicBezTo>
                  <a:pt x="206" y="1835"/>
                  <a:pt x="204" y="1836"/>
                  <a:pt x="204" y="1837"/>
                </a:cubicBezTo>
                <a:cubicBezTo>
                  <a:pt x="204" y="1838"/>
                  <a:pt x="205" y="1838"/>
                  <a:pt x="206" y="1839"/>
                </a:cubicBezTo>
                <a:cubicBezTo>
                  <a:pt x="207" y="1838"/>
                  <a:pt x="207" y="1839"/>
                  <a:pt x="208" y="1839"/>
                </a:cubicBezTo>
                <a:cubicBezTo>
                  <a:pt x="208" y="1839"/>
                  <a:pt x="209" y="1839"/>
                  <a:pt x="210" y="1839"/>
                </a:cubicBezTo>
                <a:cubicBezTo>
                  <a:pt x="211" y="1839"/>
                  <a:pt x="212" y="1839"/>
                  <a:pt x="212" y="1840"/>
                </a:cubicBezTo>
                <a:cubicBezTo>
                  <a:pt x="213" y="1842"/>
                  <a:pt x="214" y="1839"/>
                  <a:pt x="215" y="1840"/>
                </a:cubicBezTo>
                <a:cubicBezTo>
                  <a:pt x="217" y="1841"/>
                  <a:pt x="217" y="1842"/>
                  <a:pt x="219" y="1843"/>
                </a:cubicBezTo>
                <a:cubicBezTo>
                  <a:pt x="219" y="1843"/>
                  <a:pt x="222" y="1844"/>
                  <a:pt x="220" y="1842"/>
                </a:cubicBezTo>
                <a:cubicBezTo>
                  <a:pt x="220" y="1841"/>
                  <a:pt x="220" y="1841"/>
                  <a:pt x="221" y="1841"/>
                </a:cubicBezTo>
                <a:cubicBezTo>
                  <a:pt x="221" y="1841"/>
                  <a:pt x="221" y="1842"/>
                  <a:pt x="221" y="1842"/>
                </a:cubicBezTo>
                <a:cubicBezTo>
                  <a:pt x="222" y="1844"/>
                  <a:pt x="223" y="1843"/>
                  <a:pt x="224" y="1843"/>
                </a:cubicBezTo>
                <a:cubicBezTo>
                  <a:pt x="225" y="1842"/>
                  <a:pt x="223" y="1842"/>
                  <a:pt x="223" y="1841"/>
                </a:cubicBezTo>
                <a:cubicBezTo>
                  <a:pt x="224" y="1841"/>
                  <a:pt x="224" y="1840"/>
                  <a:pt x="225" y="1839"/>
                </a:cubicBezTo>
                <a:cubicBezTo>
                  <a:pt x="225" y="1839"/>
                  <a:pt x="226" y="1840"/>
                  <a:pt x="227" y="1840"/>
                </a:cubicBezTo>
                <a:cubicBezTo>
                  <a:pt x="228" y="1840"/>
                  <a:pt x="228" y="1840"/>
                  <a:pt x="228" y="1841"/>
                </a:cubicBezTo>
                <a:cubicBezTo>
                  <a:pt x="228" y="1843"/>
                  <a:pt x="229" y="1843"/>
                  <a:pt x="231" y="1842"/>
                </a:cubicBezTo>
                <a:cubicBezTo>
                  <a:pt x="231" y="1842"/>
                  <a:pt x="232" y="1842"/>
                  <a:pt x="232" y="1841"/>
                </a:cubicBezTo>
                <a:cubicBezTo>
                  <a:pt x="231" y="1841"/>
                  <a:pt x="231" y="1841"/>
                  <a:pt x="231" y="1841"/>
                </a:cubicBezTo>
                <a:cubicBezTo>
                  <a:pt x="230" y="1841"/>
                  <a:pt x="230" y="1841"/>
                  <a:pt x="229" y="1840"/>
                </a:cubicBezTo>
                <a:cubicBezTo>
                  <a:pt x="230" y="1840"/>
                  <a:pt x="230" y="1840"/>
                  <a:pt x="231" y="1839"/>
                </a:cubicBezTo>
                <a:cubicBezTo>
                  <a:pt x="231" y="1839"/>
                  <a:pt x="232" y="1839"/>
                  <a:pt x="232" y="1839"/>
                </a:cubicBezTo>
                <a:cubicBezTo>
                  <a:pt x="233" y="1840"/>
                  <a:pt x="234" y="1840"/>
                  <a:pt x="234" y="1840"/>
                </a:cubicBezTo>
                <a:cubicBezTo>
                  <a:pt x="236" y="1840"/>
                  <a:pt x="238" y="1840"/>
                  <a:pt x="240" y="1840"/>
                </a:cubicBezTo>
                <a:cubicBezTo>
                  <a:pt x="241" y="1840"/>
                  <a:pt x="243" y="1840"/>
                  <a:pt x="244" y="1840"/>
                </a:cubicBezTo>
                <a:cubicBezTo>
                  <a:pt x="246" y="1841"/>
                  <a:pt x="247" y="1840"/>
                  <a:pt x="249" y="1840"/>
                </a:cubicBezTo>
                <a:cubicBezTo>
                  <a:pt x="250" y="1840"/>
                  <a:pt x="252" y="1840"/>
                  <a:pt x="253" y="1840"/>
                </a:cubicBezTo>
                <a:cubicBezTo>
                  <a:pt x="255" y="1840"/>
                  <a:pt x="257" y="1840"/>
                  <a:pt x="257" y="1840"/>
                </a:cubicBezTo>
                <a:cubicBezTo>
                  <a:pt x="259" y="1842"/>
                  <a:pt x="260" y="1840"/>
                  <a:pt x="261" y="1840"/>
                </a:cubicBezTo>
                <a:cubicBezTo>
                  <a:pt x="262" y="1840"/>
                  <a:pt x="262" y="1840"/>
                  <a:pt x="262" y="1840"/>
                </a:cubicBezTo>
                <a:cubicBezTo>
                  <a:pt x="263" y="1841"/>
                  <a:pt x="265" y="1841"/>
                  <a:pt x="266" y="1841"/>
                </a:cubicBezTo>
                <a:cubicBezTo>
                  <a:pt x="269" y="1841"/>
                  <a:pt x="272" y="1841"/>
                  <a:pt x="275" y="1841"/>
                </a:cubicBezTo>
                <a:cubicBezTo>
                  <a:pt x="278" y="1841"/>
                  <a:pt x="282" y="1843"/>
                  <a:pt x="285" y="1842"/>
                </a:cubicBezTo>
                <a:cubicBezTo>
                  <a:pt x="286" y="1842"/>
                  <a:pt x="287" y="1843"/>
                  <a:pt x="288" y="1843"/>
                </a:cubicBezTo>
                <a:cubicBezTo>
                  <a:pt x="290" y="1843"/>
                  <a:pt x="291" y="1843"/>
                  <a:pt x="292" y="1843"/>
                </a:cubicBezTo>
                <a:cubicBezTo>
                  <a:pt x="294" y="1844"/>
                  <a:pt x="296" y="1846"/>
                  <a:pt x="299" y="1844"/>
                </a:cubicBezTo>
                <a:cubicBezTo>
                  <a:pt x="299" y="1844"/>
                  <a:pt x="299" y="1844"/>
                  <a:pt x="300" y="1844"/>
                </a:cubicBezTo>
                <a:cubicBezTo>
                  <a:pt x="301" y="1846"/>
                  <a:pt x="303" y="1845"/>
                  <a:pt x="305" y="1845"/>
                </a:cubicBezTo>
                <a:cubicBezTo>
                  <a:pt x="306" y="1845"/>
                  <a:pt x="307" y="1844"/>
                  <a:pt x="307" y="1844"/>
                </a:cubicBezTo>
                <a:cubicBezTo>
                  <a:pt x="307" y="1843"/>
                  <a:pt x="309" y="1843"/>
                  <a:pt x="310" y="1843"/>
                </a:cubicBezTo>
                <a:cubicBezTo>
                  <a:pt x="310" y="1844"/>
                  <a:pt x="309" y="1844"/>
                  <a:pt x="309" y="1845"/>
                </a:cubicBezTo>
                <a:cubicBezTo>
                  <a:pt x="310" y="1845"/>
                  <a:pt x="310" y="1845"/>
                  <a:pt x="311" y="1845"/>
                </a:cubicBezTo>
                <a:cubicBezTo>
                  <a:pt x="313" y="1845"/>
                  <a:pt x="315" y="1844"/>
                  <a:pt x="317" y="1846"/>
                </a:cubicBezTo>
                <a:cubicBezTo>
                  <a:pt x="319" y="1845"/>
                  <a:pt x="320" y="1847"/>
                  <a:pt x="322" y="1846"/>
                </a:cubicBezTo>
                <a:cubicBezTo>
                  <a:pt x="324" y="1845"/>
                  <a:pt x="326" y="1847"/>
                  <a:pt x="327" y="1846"/>
                </a:cubicBezTo>
                <a:cubicBezTo>
                  <a:pt x="329" y="1845"/>
                  <a:pt x="330" y="1845"/>
                  <a:pt x="331" y="1845"/>
                </a:cubicBezTo>
                <a:cubicBezTo>
                  <a:pt x="332" y="1844"/>
                  <a:pt x="333" y="1845"/>
                  <a:pt x="334" y="1844"/>
                </a:cubicBezTo>
                <a:cubicBezTo>
                  <a:pt x="335" y="1843"/>
                  <a:pt x="336" y="1845"/>
                  <a:pt x="337" y="1844"/>
                </a:cubicBezTo>
                <a:cubicBezTo>
                  <a:pt x="339" y="1844"/>
                  <a:pt x="340" y="1844"/>
                  <a:pt x="341" y="1844"/>
                </a:cubicBezTo>
                <a:cubicBezTo>
                  <a:pt x="351" y="1844"/>
                  <a:pt x="362" y="1844"/>
                  <a:pt x="372" y="1844"/>
                </a:cubicBezTo>
                <a:cubicBezTo>
                  <a:pt x="374" y="1844"/>
                  <a:pt x="375" y="1844"/>
                  <a:pt x="377" y="1845"/>
                </a:cubicBezTo>
                <a:cubicBezTo>
                  <a:pt x="379" y="1845"/>
                  <a:pt x="381" y="1847"/>
                  <a:pt x="382" y="1844"/>
                </a:cubicBezTo>
                <a:cubicBezTo>
                  <a:pt x="382" y="1844"/>
                  <a:pt x="382" y="1844"/>
                  <a:pt x="382" y="1844"/>
                </a:cubicBezTo>
                <a:cubicBezTo>
                  <a:pt x="384" y="1845"/>
                  <a:pt x="386" y="1845"/>
                  <a:pt x="388" y="1844"/>
                </a:cubicBezTo>
                <a:cubicBezTo>
                  <a:pt x="390" y="1844"/>
                  <a:pt x="392" y="1845"/>
                  <a:pt x="394" y="1845"/>
                </a:cubicBezTo>
                <a:cubicBezTo>
                  <a:pt x="395" y="1845"/>
                  <a:pt x="396" y="1845"/>
                  <a:pt x="397" y="1844"/>
                </a:cubicBezTo>
                <a:cubicBezTo>
                  <a:pt x="397" y="1843"/>
                  <a:pt x="398" y="1843"/>
                  <a:pt x="399" y="1843"/>
                </a:cubicBezTo>
                <a:cubicBezTo>
                  <a:pt x="400" y="1844"/>
                  <a:pt x="401" y="1845"/>
                  <a:pt x="403" y="1845"/>
                </a:cubicBezTo>
                <a:cubicBezTo>
                  <a:pt x="408" y="1844"/>
                  <a:pt x="413" y="1843"/>
                  <a:pt x="418" y="1844"/>
                </a:cubicBezTo>
                <a:cubicBezTo>
                  <a:pt x="419" y="1844"/>
                  <a:pt x="419" y="1844"/>
                  <a:pt x="419" y="1844"/>
                </a:cubicBezTo>
                <a:cubicBezTo>
                  <a:pt x="422" y="1843"/>
                  <a:pt x="425" y="1842"/>
                  <a:pt x="428" y="1842"/>
                </a:cubicBezTo>
                <a:cubicBezTo>
                  <a:pt x="430" y="1842"/>
                  <a:pt x="431" y="1842"/>
                  <a:pt x="433" y="1842"/>
                </a:cubicBezTo>
                <a:cubicBezTo>
                  <a:pt x="434" y="1842"/>
                  <a:pt x="435" y="1842"/>
                  <a:pt x="437" y="1842"/>
                </a:cubicBezTo>
                <a:cubicBezTo>
                  <a:pt x="438" y="1842"/>
                  <a:pt x="440" y="1842"/>
                  <a:pt x="442" y="1842"/>
                </a:cubicBezTo>
                <a:cubicBezTo>
                  <a:pt x="443" y="1842"/>
                  <a:pt x="445" y="1841"/>
                  <a:pt x="446" y="1843"/>
                </a:cubicBezTo>
                <a:cubicBezTo>
                  <a:pt x="447" y="1841"/>
                  <a:pt x="448" y="1843"/>
                  <a:pt x="449" y="1843"/>
                </a:cubicBezTo>
                <a:cubicBezTo>
                  <a:pt x="451" y="1843"/>
                  <a:pt x="454" y="1843"/>
                  <a:pt x="456" y="1843"/>
                </a:cubicBezTo>
                <a:cubicBezTo>
                  <a:pt x="458" y="1843"/>
                  <a:pt x="460" y="1843"/>
                  <a:pt x="462" y="1843"/>
                </a:cubicBezTo>
                <a:cubicBezTo>
                  <a:pt x="464" y="1843"/>
                  <a:pt x="466" y="1844"/>
                  <a:pt x="468" y="1842"/>
                </a:cubicBezTo>
                <a:cubicBezTo>
                  <a:pt x="470" y="1841"/>
                  <a:pt x="472" y="1843"/>
                  <a:pt x="474" y="1842"/>
                </a:cubicBezTo>
                <a:cubicBezTo>
                  <a:pt x="476" y="1842"/>
                  <a:pt x="478" y="1842"/>
                  <a:pt x="480" y="1842"/>
                </a:cubicBezTo>
                <a:cubicBezTo>
                  <a:pt x="482" y="1842"/>
                  <a:pt x="484" y="1842"/>
                  <a:pt x="486" y="1843"/>
                </a:cubicBezTo>
                <a:cubicBezTo>
                  <a:pt x="488" y="1841"/>
                  <a:pt x="489" y="1843"/>
                  <a:pt x="491" y="1843"/>
                </a:cubicBezTo>
                <a:cubicBezTo>
                  <a:pt x="499" y="1843"/>
                  <a:pt x="507" y="1843"/>
                  <a:pt x="516" y="1843"/>
                </a:cubicBezTo>
                <a:cubicBezTo>
                  <a:pt x="520" y="1843"/>
                  <a:pt x="525" y="1844"/>
                  <a:pt x="529" y="1844"/>
                </a:cubicBezTo>
                <a:cubicBezTo>
                  <a:pt x="530" y="1844"/>
                  <a:pt x="530" y="1844"/>
                  <a:pt x="531" y="1844"/>
                </a:cubicBezTo>
                <a:cubicBezTo>
                  <a:pt x="534" y="1845"/>
                  <a:pt x="538" y="1847"/>
                  <a:pt x="542" y="1845"/>
                </a:cubicBezTo>
                <a:cubicBezTo>
                  <a:pt x="545" y="1845"/>
                  <a:pt x="548" y="1844"/>
                  <a:pt x="551" y="1846"/>
                </a:cubicBezTo>
                <a:cubicBezTo>
                  <a:pt x="552" y="1846"/>
                  <a:pt x="554" y="1846"/>
                  <a:pt x="555" y="1846"/>
                </a:cubicBezTo>
                <a:cubicBezTo>
                  <a:pt x="556" y="1845"/>
                  <a:pt x="558" y="1845"/>
                  <a:pt x="559" y="1845"/>
                </a:cubicBezTo>
                <a:cubicBezTo>
                  <a:pt x="562" y="1845"/>
                  <a:pt x="566" y="1847"/>
                  <a:pt x="569" y="1846"/>
                </a:cubicBezTo>
                <a:cubicBezTo>
                  <a:pt x="570" y="1848"/>
                  <a:pt x="573" y="1846"/>
                  <a:pt x="575" y="1848"/>
                </a:cubicBezTo>
                <a:cubicBezTo>
                  <a:pt x="577" y="1850"/>
                  <a:pt x="577" y="1846"/>
                  <a:pt x="580" y="1847"/>
                </a:cubicBezTo>
                <a:cubicBezTo>
                  <a:pt x="580" y="1847"/>
                  <a:pt x="582" y="1847"/>
                  <a:pt x="583" y="1847"/>
                </a:cubicBezTo>
                <a:cubicBezTo>
                  <a:pt x="586" y="1846"/>
                  <a:pt x="590" y="1848"/>
                  <a:pt x="594" y="1846"/>
                </a:cubicBezTo>
                <a:cubicBezTo>
                  <a:pt x="595" y="1846"/>
                  <a:pt x="596" y="1846"/>
                  <a:pt x="597" y="1846"/>
                </a:cubicBezTo>
                <a:cubicBezTo>
                  <a:pt x="598" y="1847"/>
                  <a:pt x="600" y="1846"/>
                  <a:pt x="601" y="1848"/>
                </a:cubicBezTo>
                <a:cubicBezTo>
                  <a:pt x="601" y="1847"/>
                  <a:pt x="602" y="1847"/>
                  <a:pt x="602" y="1847"/>
                </a:cubicBezTo>
                <a:cubicBezTo>
                  <a:pt x="603" y="1849"/>
                  <a:pt x="604" y="1846"/>
                  <a:pt x="605" y="1847"/>
                </a:cubicBezTo>
                <a:cubicBezTo>
                  <a:pt x="606" y="1847"/>
                  <a:pt x="608" y="1848"/>
                  <a:pt x="609" y="1848"/>
                </a:cubicBezTo>
                <a:cubicBezTo>
                  <a:pt x="611" y="1848"/>
                  <a:pt x="612" y="1848"/>
                  <a:pt x="614" y="1847"/>
                </a:cubicBezTo>
                <a:cubicBezTo>
                  <a:pt x="614" y="1847"/>
                  <a:pt x="615" y="1847"/>
                  <a:pt x="615" y="1847"/>
                </a:cubicBezTo>
                <a:cubicBezTo>
                  <a:pt x="617" y="1846"/>
                  <a:pt x="619" y="1848"/>
                  <a:pt x="619" y="1845"/>
                </a:cubicBezTo>
                <a:cubicBezTo>
                  <a:pt x="619" y="1845"/>
                  <a:pt x="620" y="1845"/>
                  <a:pt x="620" y="1846"/>
                </a:cubicBezTo>
                <a:cubicBezTo>
                  <a:pt x="621" y="1848"/>
                  <a:pt x="624" y="1848"/>
                  <a:pt x="626" y="1849"/>
                </a:cubicBezTo>
                <a:cubicBezTo>
                  <a:pt x="628" y="1847"/>
                  <a:pt x="631" y="1848"/>
                  <a:pt x="634" y="1848"/>
                </a:cubicBezTo>
                <a:cubicBezTo>
                  <a:pt x="635" y="1848"/>
                  <a:pt x="635" y="1848"/>
                  <a:pt x="636" y="1847"/>
                </a:cubicBezTo>
                <a:cubicBezTo>
                  <a:pt x="638" y="1846"/>
                  <a:pt x="640" y="1846"/>
                  <a:pt x="642" y="1847"/>
                </a:cubicBezTo>
                <a:cubicBezTo>
                  <a:pt x="644" y="1848"/>
                  <a:pt x="646" y="1846"/>
                  <a:pt x="647" y="1847"/>
                </a:cubicBezTo>
                <a:cubicBezTo>
                  <a:pt x="647" y="1846"/>
                  <a:pt x="647" y="1846"/>
                  <a:pt x="648" y="1845"/>
                </a:cubicBezTo>
                <a:cubicBezTo>
                  <a:pt x="647" y="1845"/>
                  <a:pt x="647" y="1845"/>
                  <a:pt x="647" y="1845"/>
                </a:cubicBezTo>
                <a:cubicBezTo>
                  <a:pt x="645" y="1846"/>
                  <a:pt x="643" y="1846"/>
                  <a:pt x="642" y="1846"/>
                </a:cubicBezTo>
                <a:cubicBezTo>
                  <a:pt x="641" y="1846"/>
                  <a:pt x="641" y="1845"/>
                  <a:pt x="641" y="1845"/>
                </a:cubicBezTo>
                <a:cubicBezTo>
                  <a:pt x="641" y="1845"/>
                  <a:pt x="641" y="1845"/>
                  <a:pt x="642" y="1845"/>
                </a:cubicBezTo>
                <a:cubicBezTo>
                  <a:pt x="642" y="1844"/>
                  <a:pt x="642" y="1844"/>
                  <a:pt x="643" y="1844"/>
                </a:cubicBezTo>
                <a:cubicBezTo>
                  <a:pt x="647" y="1845"/>
                  <a:pt x="651" y="1843"/>
                  <a:pt x="656" y="1843"/>
                </a:cubicBezTo>
                <a:cubicBezTo>
                  <a:pt x="658" y="1843"/>
                  <a:pt x="658" y="1844"/>
                  <a:pt x="657" y="1845"/>
                </a:cubicBezTo>
                <a:cubicBezTo>
                  <a:pt x="656" y="1845"/>
                  <a:pt x="656" y="1846"/>
                  <a:pt x="657" y="1847"/>
                </a:cubicBezTo>
                <a:cubicBezTo>
                  <a:pt x="658" y="1847"/>
                  <a:pt x="660" y="1847"/>
                  <a:pt x="661" y="1845"/>
                </a:cubicBezTo>
                <a:cubicBezTo>
                  <a:pt x="661" y="1845"/>
                  <a:pt x="662" y="1845"/>
                  <a:pt x="662" y="1845"/>
                </a:cubicBezTo>
                <a:cubicBezTo>
                  <a:pt x="662" y="1846"/>
                  <a:pt x="662" y="1847"/>
                  <a:pt x="663" y="1846"/>
                </a:cubicBezTo>
                <a:cubicBezTo>
                  <a:pt x="666" y="1845"/>
                  <a:pt x="669" y="1846"/>
                  <a:pt x="671" y="1848"/>
                </a:cubicBezTo>
                <a:cubicBezTo>
                  <a:pt x="672" y="1849"/>
                  <a:pt x="673" y="1849"/>
                  <a:pt x="674" y="1848"/>
                </a:cubicBezTo>
                <a:cubicBezTo>
                  <a:pt x="676" y="1847"/>
                  <a:pt x="677" y="1848"/>
                  <a:pt x="678" y="1850"/>
                </a:cubicBezTo>
                <a:cubicBezTo>
                  <a:pt x="678" y="1850"/>
                  <a:pt x="678" y="1851"/>
                  <a:pt x="679" y="1850"/>
                </a:cubicBezTo>
                <a:cubicBezTo>
                  <a:pt x="681" y="1848"/>
                  <a:pt x="681" y="1848"/>
                  <a:pt x="680" y="1847"/>
                </a:cubicBezTo>
                <a:cubicBezTo>
                  <a:pt x="679" y="1846"/>
                  <a:pt x="679" y="1846"/>
                  <a:pt x="678" y="1846"/>
                </a:cubicBezTo>
                <a:cubicBezTo>
                  <a:pt x="678" y="1845"/>
                  <a:pt x="677" y="1845"/>
                  <a:pt x="677" y="1844"/>
                </a:cubicBezTo>
                <a:cubicBezTo>
                  <a:pt x="678" y="1844"/>
                  <a:pt x="679" y="1844"/>
                  <a:pt x="680" y="1844"/>
                </a:cubicBezTo>
                <a:cubicBezTo>
                  <a:pt x="680" y="1844"/>
                  <a:pt x="680" y="1844"/>
                  <a:pt x="680" y="1845"/>
                </a:cubicBezTo>
                <a:cubicBezTo>
                  <a:pt x="681" y="1847"/>
                  <a:pt x="682" y="1847"/>
                  <a:pt x="684" y="1847"/>
                </a:cubicBezTo>
                <a:cubicBezTo>
                  <a:pt x="686" y="1846"/>
                  <a:pt x="687" y="1847"/>
                  <a:pt x="689" y="1847"/>
                </a:cubicBezTo>
                <a:cubicBezTo>
                  <a:pt x="689" y="1847"/>
                  <a:pt x="690" y="1848"/>
                  <a:pt x="690" y="1847"/>
                </a:cubicBezTo>
                <a:cubicBezTo>
                  <a:pt x="690" y="1847"/>
                  <a:pt x="691" y="1847"/>
                  <a:pt x="691" y="1848"/>
                </a:cubicBezTo>
                <a:cubicBezTo>
                  <a:pt x="691" y="1848"/>
                  <a:pt x="690" y="1849"/>
                  <a:pt x="690" y="1849"/>
                </a:cubicBezTo>
                <a:cubicBezTo>
                  <a:pt x="690" y="1849"/>
                  <a:pt x="689" y="1849"/>
                  <a:pt x="689" y="1849"/>
                </a:cubicBezTo>
                <a:cubicBezTo>
                  <a:pt x="688" y="1849"/>
                  <a:pt x="688" y="1849"/>
                  <a:pt x="688" y="1849"/>
                </a:cubicBezTo>
                <a:cubicBezTo>
                  <a:pt x="688" y="1849"/>
                  <a:pt x="688" y="1850"/>
                  <a:pt x="689" y="1850"/>
                </a:cubicBezTo>
                <a:cubicBezTo>
                  <a:pt x="691" y="1851"/>
                  <a:pt x="694" y="1851"/>
                  <a:pt x="695" y="1848"/>
                </a:cubicBezTo>
                <a:cubicBezTo>
                  <a:pt x="696" y="1846"/>
                  <a:pt x="697" y="1847"/>
                  <a:pt x="699" y="1847"/>
                </a:cubicBezTo>
                <a:cubicBezTo>
                  <a:pt x="700" y="1848"/>
                  <a:pt x="701" y="1849"/>
                  <a:pt x="702" y="1848"/>
                </a:cubicBezTo>
                <a:cubicBezTo>
                  <a:pt x="703" y="1847"/>
                  <a:pt x="706" y="1848"/>
                  <a:pt x="707" y="1847"/>
                </a:cubicBezTo>
                <a:cubicBezTo>
                  <a:pt x="710" y="1845"/>
                  <a:pt x="709" y="1849"/>
                  <a:pt x="710" y="1849"/>
                </a:cubicBezTo>
                <a:cubicBezTo>
                  <a:pt x="712" y="1849"/>
                  <a:pt x="713" y="1850"/>
                  <a:pt x="714" y="1850"/>
                </a:cubicBezTo>
                <a:cubicBezTo>
                  <a:pt x="715" y="1849"/>
                  <a:pt x="716" y="1848"/>
                  <a:pt x="717" y="1848"/>
                </a:cubicBezTo>
                <a:cubicBezTo>
                  <a:pt x="717" y="1847"/>
                  <a:pt x="718" y="1850"/>
                  <a:pt x="719" y="1848"/>
                </a:cubicBezTo>
                <a:cubicBezTo>
                  <a:pt x="719" y="1848"/>
                  <a:pt x="720" y="1848"/>
                  <a:pt x="721" y="1848"/>
                </a:cubicBezTo>
                <a:cubicBezTo>
                  <a:pt x="720" y="1849"/>
                  <a:pt x="720" y="1849"/>
                  <a:pt x="720" y="1850"/>
                </a:cubicBezTo>
                <a:cubicBezTo>
                  <a:pt x="719" y="1850"/>
                  <a:pt x="719" y="1850"/>
                  <a:pt x="719" y="1850"/>
                </a:cubicBezTo>
                <a:cubicBezTo>
                  <a:pt x="718" y="1850"/>
                  <a:pt x="718" y="1850"/>
                  <a:pt x="718" y="1850"/>
                </a:cubicBezTo>
                <a:cubicBezTo>
                  <a:pt x="718" y="1850"/>
                  <a:pt x="718" y="1851"/>
                  <a:pt x="718" y="1851"/>
                </a:cubicBezTo>
                <a:cubicBezTo>
                  <a:pt x="719" y="1852"/>
                  <a:pt x="720" y="1852"/>
                  <a:pt x="722" y="1851"/>
                </a:cubicBezTo>
                <a:cubicBezTo>
                  <a:pt x="722" y="1851"/>
                  <a:pt x="724" y="1848"/>
                  <a:pt x="724" y="1848"/>
                </a:cubicBezTo>
                <a:cubicBezTo>
                  <a:pt x="724" y="1848"/>
                  <a:pt x="724" y="1848"/>
                  <a:pt x="724" y="1848"/>
                </a:cubicBezTo>
                <a:cubicBezTo>
                  <a:pt x="725" y="1847"/>
                  <a:pt x="725" y="1847"/>
                  <a:pt x="726" y="1847"/>
                </a:cubicBezTo>
                <a:cubicBezTo>
                  <a:pt x="726" y="1847"/>
                  <a:pt x="727" y="1848"/>
                  <a:pt x="727" y="1848"/>
                </a:cubicBezTo>
                <a:cubicBezTo>
                  <a:pt x="729" y="1848"/>
                  <a:pt x="728" y="1847"/>
                  <a:pt x="728" y="1847"/>
                </a:cubicBezTo>
                <a:cubicBezTo>
                  <a:pt x="728" y="1847"/>
                  <a:pt x="728" y="1846"/>
                  <a:pt x="728" y="1846"/>
                </a:cubicBezTo>
                <a:cubicBezTo>
                  <a:pt x="729" y="1847"/>
                  <a:pt x="731" y="1846"/>
                  <a:pt x="732" y="1846"/>
                </a:cubicBezTo>
                <a:cubicBezTo>
                  <a:pt x="735" y="1846"/>
                  <a:pt x="736" y="1846"/>
                  <a:pt x="737" y="1845"/>
                </a:cubicBezTo>
                <a:cubicBezTo>
                  <a:pt x="738" y="1844"/>
                  <a:pt x="739" y="1844"/>
                  <a:pt x="739" y="1845"/>
                </a:cubicBezTo>
                <a:cubicBezTo>
                  <a:pt x="740" y="1846"/>
                  <a:pt x="741" y="1846"/>
                  <a:pt x="740" y="1848"/>
                </a:cubicBezTo>
                <a:cubicBezTo>
                  <a:pt x="739" y="1848"/>
                  <a:pt x="740" y="1850"/>
                  <a:pt x="741" y="1850"/>
                </a:cubicBezTo>
                <a:cubicBezTo>
                  <a:pt x="743" y="1850"/>
                  <a:pt x="743" y="1851"/>
                  <a:pt x="743" y="1852"/>
                </a:cubicBezTo>
                <a:cubicBezTo>
                  <a:pt x="743" y="1853"/>
                  <a:pt x="743" y="1853"/>
                  <a:pt x="743" y="1853"/>
                </a:cubicBezTo>
                <a:cubicBezTo>
                  <a:pt x="744" y="1853"/>
                  <a:pt x="745" y="1853"/>
                  <a:pt x="746" y="1853"/>
                </a:cubicBezTo>
                <a:cubicBezTo>
                  <a:pt x="746" y="1853"/>
                  <a:pt x="746" y="1852"/>
                  <a:pt x="746" y="1851"/>
                </a:cubicBezTo>
                <a:cubicBezTo>
                  <a:pt x="745" y="1851"/>
                  <a:pt x="746" y="1850"/>
                  <a:pt x="746" y="1850"/>
                </a:cubicBezTo>
                <a:cubicBezTo>
                  <a:pt x="747" y="1850"/>
                  <a:pt x="748" y="1849"/>
                  <a:pt x="746" y="1848"/>
                </a:cubicBezTo>
                <a:cubicBezTo>
                  <a:pt x="746" y="1848"/>
                  <a:pt x="746" y="1847"/>
                  <a:pt x="746" y="1847"/>
                </a:cubicBezTo>
                <a:cubicBezTo>
                  <a:pt x="746" y="1847"/>
                  <a:pt x="746" y="1847"/>
                  <a:pt x="746" y="1847"/>
                </a:cubicBezTo>
                <a:cubicBezTo>
                  <a:pt x="748" y="1847"/>
                  <a:pt x="750" y="1847"/>
                  <a:pt x="752" y="1847"/>
                </a:cubicBezTo>
                <a:cubicBezTo>
                  <a:pt x="752" y="1847"/>
                  <a:pt x="752" y="1848"/>
                  <a:pt x="752" y="1848"/>
                </a:cubicBezTo>
                <a:cubicBezTo>
                  <a:pt x="751" y="1849"/>
                  <a:pt x="751" y="1850"/>
                  <a:pt x="752" y="1851"/>
                </a:cubicBezTo>
                <a:cubicBezTo>
                  <a:pt x="753" y="1852"/>
                  <a:pt x="752" y="1853"/>
                  <a:pt x="751" y="1853"/>
                </a:cubicBezTo>
                <a:cubicBezTo>
                  <a:pt x="751" y="1853"/>
                  <a:pt x="751" y="1853"/>
                  <a:pt x="750" y="1853"/>
                </a:cubicBezTo>
                <a:cubicBezTo>
                  <a:pt x="751" y="1853"/>
                  <a:pt x="751" y="1853"/>
                  <a:pt x="751" y="1854"/>
                </a:cubicBezTo>
                <a:cubicBezTo>
                  <a:pt x="752" y="1854"/>
                  <a:pt x="754" y="1854"/>
                  <a:pt x="755" y="1854"/>
                </a:cubicBezTo>
                <a:cubicBezTo>
                  <a:pt x="755" y="1855"/>
                  <a:pt x="755" y="1854"/>
                  <a:pt x="756" y="1854"/>
                </a:cubicBezTo>
                <a:cubicBezTo>
                  <a:pt x="756" y="1854"/>
                  <a:pt x="755" y="1854"/>
                  <a:pt x="755" y="1854"/>
                </a:cubicBezTo>
                <a:cubicBezTo>
                  <a:pt x="755" y="1853"/>
                  <a:pt x="755" y="1853"/>
                  <a:pt x="754" y="1853"/>
                </a:cubicBezTo>
                <a:cubicBezTo>
                  <a:pt x="754" y="1853"/>
                  <a:pt x="754" y="1852"/>
                  <a:pt x="753" y="1852"/>
                </a:cubicBezTo>
                <a:cubicBezTo>
                  <a:pt x="754" y="1851"/>
                  <a:pt x="755" y="1851"/>
                  <a:pt x="755" y="1851"/>
                </a:cubicBezTo>
                <a:cubicBezTo>
                  <a:pt x="756" y="1852"/>
                  <a:pt x="758" y="1850"/>
                  <a:pt x="758" y="1851"/>
                </a:cubicBezTo>
                <a:cubicBezTo>
                  <a:pt x="760" y="1852"/>
                  <a:pt x="761" y="1852"/>
                  <a:pt x="762" y="1852"/>
                </a:cubicBezTo>
                <a:cubicBezTo>
                  <a:pt x="762" y="1852"/>
                  <a:pt x="763" y="1852"/>
                  <a:pt x="763" y="1852"/>
                </a:cubicBezTo>
                <a:cubicBezTo>
                  <a:pt x="763" y="1854"/>
                  <a:pt x="764" y="1853"/>
                  <a:pt x="764" y="1853"/>
                </a:cubicBezTo>
                <a:cubicBezTo>
                  <a:pt x="765" y="1852"/>
                  <a:pt x="766" y="1851"/>
                  <a:pt x="767" y="1852"/>
                </a:cubicBezTo>
                <a:cubicBezTo>
                  <a:pt x="769" y="1855"/>
                  <a:pt x="771" y="1852"/>
                  <a:pt x="773" y="1853"/>
                </a:cubicBezTo>
                <a:cubicBezTo>
                  <a:pt x="774" y="1854"/>
                  <a:pt x="775" y="1854"/>
                  <a:pt x="775" y="1853"/>
                </a:cubicBezTo>
                <a:cubicBezTo>
                  <a:pt x="776" y="1852"/>
                  <a:pt x="776" y="1851"/>
                  <a:pt x="777" y="1850"/>
                </a:cubicBezTo>
                <a:cubicBezTo>
                  <a:pt x="777" y="1850"/>
                  <a:pt x="777" y="1850"/>
                  <a:pt x="776" y="1850"/>
                </a:cubicBezTo>
                <a:cubicBezTo>
                  <a:pt x="775" y="1850"/>
                  <a:pt x="775" y="1849"/>
                  <a:pt x="776" y="1848"/>
                </a:cubicBezTo>
                <a:cubicBezTo>
                  <a:pt x="777" y="1845"/>
                  <a:pt x="776" y="1845"/>
                  <a:pt x="774" y="1844"/>
                </a:cubicBezTo>
                <a:cubicBezTo>
                  <a:pt x="773" y="1844"/>
                  <a:pt x="773" y="1844"/>
                  <a:pt x="773" y="1844"/>
                </a:cubicBezTo>
                <a:cubicBezTo>
                  <a:pt x="771" y="1842"/>
                  <a:pt x="770" y="1843"/>
                  <a:pt x="769" y="1843"/>
                </a:cubicBezTo>
                <a:cubicBezTo>
                  <a:pt x="766" y="1845"/>
                  <a:pt x="764" y="1845"/>
                  <a:pt x="762" y="1845"/>
                </a:cubicBezTo>
                <a:cubicBezTo>
                  <a:pt x="761" y="1845"/>
                  <a:pt x="761" y="1846"/>
                  <a:pt x="761" y="1846"/>
                </a:cubicBezTo>
                <a:cubicBezTo>
                  <a:pt x="761" y="1847"/>
                  <a:pt x="760" y="1848"/>
                  <a:pt x="762" y="1848"/>
                </a:cubicBezTo>
                <a:cubicBezTo>
                  <a:pt x="763" y="1848"/>
                  <a:pt x="763" y="1850"/>
                  <a:pt x="762" y="1850"/>
                </a:cubicBezTo>
                <a:cubicBezTo>
                  <a:pt x="762" y="1851"/>
                  <a:pt x="761" y="1850"/>
                  <a:pt x="761" y="1850"/>
                </a:cubicBezTo>
                <a:cubicBezTo>
                  <a:pt x="759" y="1848"/>
                  <a:pt x="758" y="1846"/>
                  <a:pt x="755" y="1847"/>
                </a:cubicBezTo>
                <a:cubicBezTo>
                  <a:pt x="755" y="1848"/>
                  <a:pt x="754" y="1847"/>
                  <a:pt x="754" y="1847"/>
                </a:cubicBezTo>
                <a:cubicBezTo>
                  <a:pt x="754" y="1845"/>
                  <a:pt x="752" y="1846"/>
                  <a:pt x="751" y="1844"/>
                </a:cubicBezTo>
                <a:cubicBezTo>
                  <a:pt x="751" y="1843"/>
                  <a:pt x="748" y="1844"/>
                  <a:pt x="747" y="1842"/>
                </a:cubicBezTo>
                <a:cubicBezTo>
                  <a:pt x="747" y="1842"/>
                  <a:pt x="747" y="1842"/>
                  <a:pt x="747" y="1842"/>
                </a:cubicBezTo>
                <a:cubicBezTo>
                  <a:pt x="747" y="1841"/>
                  <a:pt x="747" y="1841"/>
                  <a:pt x="748" y="1841"/>
                </a:cubicBezTo>
                <a:cubicBezTo>
                  <a:pt x="749" y="1841"/>
                  <a:pt x="751" y="1842"/>
                  <a:pt x="752" y="1839"/>
                </a:cubicBezTo>
                <a:cubicBezTo>
                  <a:pt x="753" y="1839"/>
                  <a:pt x="754" y="1839"/>
                  <a:pt x="755" y="1839"/>
                </a:cubicBezTo>
                <a:cubicBezTo>
                  <a:pt x="756" y="1839"/>
                  <a:pt x="756" y="1840"/>
                  <a:pt x="756" y="1841"/>
                </a:cubicBezTo>
                <a:cubicBezTo>
                  <a:pt x="755" y="1842"/>
                  <a:pt x="756" y="1843"/>
                  <a:pt x="756" y="1843"/>
                </a:cubicBezTo>
                <a:cubicBezTo>
                  <a:pt x="758" y="1843"/>
                  <a:pt x="760" y="1843"/>
                  <a:pt x="761" y="1843"/>
                </a:cubicBezTo>
                <a:cubicBezTo>
                  <a:pt x="762" y="1843"/>
                  <a:pt x="763" y="1842"/>
                  <a:pt x="763" y="1841"/>
                </a:cubicBezTo>
                <a:cubicBezTo>
                  <a:pt x="763" y="1840"/>
                  <a:pt x="764" y="1840"/>
                  <a:pt x="764" y="1840"/>
                </a:cubicBezTo>
                <a:cubicBezTo>
                  <a:pt x="765" y="1841"/>
                  <a:pt x="766" y="1841"/>
                  <a:pt x="766" y="1842"/>
                </a:cubicBezTo>
                <a:cubicBezTo>
                  <a:pt x="766" y="1844"/>
                  <a:pt x="767" y="1842"/>
                  <a:pt x="767" y="1842"/>
                </a:cubicBezTo>
                <a:cubicBezTo>
                  <a:pt x="769" y="1843"/>
                  <a:pt x="768" y="1840"/>
                  <a:pt x="770" y="1840"/>
                </a:cubicBezTo>
                <a:cubicBezTo>
                  <a:pt x="771" y="1840"/>
                  <a:pt x="772" y="1841"/>
                  <a:pt x="773" y="1841"/>
                </a:cubicBezTo>
                <a:cubicBezTo>
                  <a:pt x="774" y="1841"/>
                  <a:pt x="774" y="1843"/>
                  <a:pt x="775" y="1842"/>
                </a:cubicBezTo>
                <a:cubicBezTo>
                  <a:pt x="776" y="1841"/>
                  <a:pt x="777" y="1842"/>
                  <a:pt x="778" y="1842"/>
                </a:cubicBezTo>
                <a:cubicBezTo>
                  <a:pt x="779" y="1842"/>
                  <a:pt x="781" y="1842"/>
                  <a:pt x="782" y="1841"/>
                </a:cubicBezTo>
                <a:cubicBezTo>
                  <a:pt x="783" y="1841"/>
                  <a:pt x="784" y="1842"/>
                  <a:pt x="784" y="1842"/>
                </a:cubicBezTo>
                <a:cubicBezTo>
                  <a:pt x="785" y="1842"/>
                  <a:pt x="785" y="1843"/>
                  <a:pt x="784" y="1843"/>
                </a:cubicBezTo>
                <a:cubicBezTo>
                  <a:pt x="782" y="1846"/>
                  <a:pt x="781" y="1848"/>
                  <a:pt x="779" y="1850"/>
                </a:cubicBezTo>
                <a:cubicBezTo>
                  <a:pt x="778" y="1851"/>
                  <a:pt x="778" y="1851"/>
                  <a:pt x="780" y="1852"/>
                </a:cubicBezTo>
                <a:cubicBezTo>
                  <a:pt x="782" y="1852"/>
                  <a:pt x="784" y="1853"/>
                  <a:pt x="787" y="1852"/>
                </a:cubicBezTo>
                <a:cubicBezTo>
                  <a:pt x="787" y="1852"/>
                  <a:pt x="788" y="1851"/>
                  <a:pt x="789" y="1852"/>
                </a:cubicBezTo>
                <a:cubicBezTo>
                  <a:pt x="791" y="1853"/>
                  <a:pt x="794" y="1851"/>
                  <a:pt x="796" y="1852"/>
                </a:cubicBezTo>
                <a:cubicBezTo>
                  <a:pt x="798" y="1852"/>
                  <a:pt x="800" y="1850"/>
                  <a:pt x="802" y="1851"/>
                </a:cubicBezTo>
                <a:cubicBezTo>
                  <a:pt x="802" y="1852"/>
                  <a:pt x="803" y="1851"/>
                  <a:pt x="804" y="1850"/>
                </a:cubicBezTo>
                <a:cubicBezTo>
                  <a:pt x="803" y="1850"/>
                  <a:pt x="803" y="1849"/>
                  <a:pt x="802" y="1849"/>
                </a:cubicBezTo>
                <a:cubicBezTo>
                  <a:pt x="801" y="1849"/>
                  <a:pt x="799" y="1847"/>
                  <a:pt x="797" y="1849"/>
                </a:cubicBezTo>
                <a:cubicBezTo>
                  <a:pt x="797" y="1849"/>
                  <a:pt x="795" y="1849"/>
                  <a:pt x="794" y="1849"/>
                </a:cubicBezTo>
                <a:cubicBezTo>
                  <a:pt x="794" y="1849"/>
                  <a:pt x="794" y="1848"/>
                  <a:pt x="794" y="1848"/>
                </a:cubicBezTo>
                <a:cubicBezTo>
                  <a:pt x="793" y="1847"/>
                  <a:pt x="794" y="1847"/>
                  <a:pt x="794" y="1847"/>
                </a:cubicBezTo>
                <a:cubicBezTo>
                  <a:pt x="794" y="1847"/>
                  <a:pt x="795" y="1847"/>
                  <a:pt x="795" y="1847"/>
                </a:cubicBezTo>
                <a:cubicBezTo>
                  <a:pt x="796" y="1847"/>
                  <a:pt x="796" y="1846"/>
                  <a:pt x="796" y="1846"/>
                </a:cubicBezTo>
                <a:cubicBezTo>
                  <a:pt x="796" y="1845"/>
                  <a:pt x="795" y="1845"/>
                  <a:pt x="795" y="1845"/>
                </a:cubicBezTo>
                <a:cubicBezTo>
                  <a:pt x="793" y="1845"/>
                  <a:pt x="791" y="1844"/>
                  <a:pt x="789" y="1844"/>
                </a:cubicBezTo>
                <a:cubicBezTo>
                  <a:pt x="788" y="1843"/>
                  <a:pt x="788" y="1843"/>
                  <a:pt x="788" y="1842"/>
                </a:cubicBezTo>
                <a:cubicBezTo>
                  <a:pt x="788" y="1842"/>
                  <a:pt x="789" y="1842"/>
                  <a:pt x="790" y="1842"/>
                </a:cubicBezTo>
                <a:cubicBezTo>
                  <a:pt x="790" y="1842"/>
                  <a:pt x="790" y="1842"/>
                  <a:pt x="790" y="1842"/>
                </a:cubicBezTo>
                <a:cubicBezTo>
                  <a:pt x="791" y="1844"/>
                  <a:pt x="793" y="1843"/>
                  <a:pt x="795" y="1843"/>
                </a:cubicBezTo>
                <a:cubicBezTo>
                  <a:pt x="796" y="1843"/>
                  <a:pt x="798" y="1844"/>
                  <a:pt x="799" y="1843"/>
                </a:cubicBezTo>
                <a:cubicBezTo>
                  <a:pt x="800" y="1843"/>
                  <a:pt x="801" y="1843"/>
                  <a:pt x="801" y="1844"/>
                </a:cubicBezTo>
                <a:cubicBezTo>
                  <a:pt x="801" y="1846"/>
                  <a:pt x="803" y="1846"/>
                  <a:pt x="804" y="1846"/>
                </a:cubicBezTo>
                <a:cubicBezTo>
                  <a:pt x="804" y="1845"/>
                  <a:pt x="805" y="1845"/>
                  <a:pt x="805" y="1844"/>
                </a:cubicBezTo>
                <a:cubicBezTo>
                  <a:pt x="805" y="1843"/>
                  <a:pt x="805" y="1843"/>
                  <a:pt x="806" y="1842"/>
                </a:cubicBezTo>
                <a:cubicBezTo>
                  <a:pt x="805" y="1842"/>
                  <a:pt x="804" y="1842"/>
                  <a:pt x="804" y="1843"/>
                </a:cubicBezTo>
                <a:cubicBezTo>
                  <a:pt x="804" y="1843"/>
                  <a:pt x="803" y="1843"/>
                  <a:pt x="803" y="1843"/>
                </a:cubicBezTo>
                <a:cubicBezTo>
                  <a:pt x="801" y="1842"/>
                  <a:pt x="799" y="1842"/>
                  <a:pt x="797" y="1842"/>
                </a:cubicBezTo>
                <a:cubicBezTo>
                  <a:pt x="797" y="1842"/>
                  <a:pt x="796" y="1841"/>
                  <a:pt x="796" y="1841"/>
                </a:cubicBezTo>
                <a:cubicBezTo>
                  <a:pt x="796" y="1841"/>
                  <a:pt x="797" y="1840"/>
                  <a:pt x="797" y="1840"/>
                </a:cubicBezTo>
                <a:cubicBezTo>
                  <a:pt x="799" y="1841"/>
                  <a:pt x="801" y="1839"/>
                  <a:pt x="803" y="1840"/>
                </a:cubicBezTo>
                <a:cubicBezTo>
                  <a:pt x="805" y="1841"/>
                  <a:pt x="807" y="1840"/>
                  <a:pt x="808" y="1840"/>
                </a:cubicBezTo>
                <a:cubicBezTo>
                  <a:pt x="809" y="1840"/>
                  <a:pt x="810" y="1839"/>
                  <a:pt x="810" y="1840"/>
                </a:cubicBezTo>
                <a:cubicBezTo>
                  <a:pt x="811" y="1841"/>
                  <a:pt x="813" y="1841"/>
                  <a:pt x="811" y="1842"/>
                </a:cubicBezTo>
                <a:cubicBezTo>
                  <a:pt x="811" y="1843"/>
                  <a:pt x="811" y="1844"/>
                  <a:pt x="811" y="1844"/>
                </a:cubicBezTo>
                <a:cubicBezTo>
                  <a:pt x="813" y="1844"/>
                  <a:pt x="814" y="1845"/>
                  <a:pt x="816" y="1846"/>
                </a:cubicBezTo>
                <a:cubicBezTo>
                  <a:pt x="817" y="1846"/>
                  <a:pt x="818" y="1845"/>
                  <a:pt x="818" y="1845"/>
                </a:cubicBezTo>
                <a:cubicBezTo>
                  <a:pt x="818" y="1844"/>
                  <a:pt x="817" y="1844"/>
                  <a:pt x="817" y="1844"/>
                </a:cubicBezTo>
                <a:cubicBezTo>
                  <a:pt x="816" y="1843"/>
                  <a:pt x="817" y="1843"/>
                  <a:pt x="818" y="1843"/>
                </a:cubicBezTo>
                <a:cubicBezTo>
                  <a:pt x="818" y="1843"/>
                  <a:pt x="818" y="1842"/>
                  <a:pt x="818" y="1842"/>
                </a:cubicBezTo>
                <a:cubicBezTo>
                  <a:pt x="818" y="1842"/>
                  <a:pt x="818" y="1841"/>
                  <a:pt x="818" y="1841"/>
                </a:cubicBezTo>
                <a:cubicBezTo>
                  <a:pt x="817" y="1841"/>
                  <a:pt x="817" y="1841"/>
                  <a:pt x="816" y="1841"/>
                </a:cubicBezTo>
                <a:cubicBezTo>
                  <a:pt x="816" y="1841"/>
                  <a:pt x="816" y="1840"/>
                  <a:pt x="816" y="1840"/>
                </a:cubicBezTo>
                <a:cubicBezTo>
                  <a:pt x="816" y="1840"/>
                  <a:pt x="816" y="1839"/>
                  <a:pt x="816" y="1839"/>
                </a:cubicBezTo>
                <a:cubicBezTo>
                  <a:pt x="818" y="1839"/>
                  <a:pt x="819" y="1839"/>
                  <a:pt x="820" y="1839"/>
                </a:cubicBezTo>
                <a:cubicBezTo>
                  <a:pt x="821" y="1839"/>
                  <a:pt x="822" y="1839"/>
                  <a:pt x="823" y="1841"/>
                </a:cubicBezTo>
                <a:cubicBezTo>
                  <a:pt x="823" y="1842"/>
                  <a:pt x="825" y="1842"/>
                  <a:pt x="826" y="1841"/>
                </a:cubicBezTo>
                <a:cubicBezTo>
                  <a:pt x="827" y="1841"/>
                  <a:pt x="827" y="1841"/>
                  <a:pt x="827" y="1841"/>
                </a:cubicBezTo>
                <a:cubicBezTo>
                  <a:pt x="827" y="1840"/>
                  <a:pt x="826" y="1840"/>
                  <a:pt x="826" y="1840"/>
                </a:cubicBezTo>
                <a:cubicBezTo>
                  <a:pt x="825" y="1840"/>
                  <a:pt x="824" y="1840"/>
                  <a:pt x="824" y="1840"/>
                </a:cubicBezTo>
                <a:cubicBezTo>
                  <a:pt x="824" y="1840"/>
                  <a:pt x="823" y="1840"/>
                  <a:pt x="823" y="1840"/>
                </a:cubicBezTo>
                <a:cubicBezTo>
                  <a:pt x="823" y="1840"/>
                  <a:pt x="823" y="1839"/>
                  <a:pt x="824" y="1839"/>
                </a:cubicBezTo>
                <a:cubicBezTo>
                  <a:pt x="824" y="1839"/>
                  <a:pt x="828" y="1839"/>
                  <a:pt x="829" y="1840"/>
                </a:cubicBezTo>
                <a:cubicBezTo>
                  <a:pt x="830" y="1841"/>
                  <a:pt x="830" y="1841"/>
                  <a:pt x="829" y="1841"/>
                </a:cubicBezTo>
                <a:cubicBezTo>
                  <a:pt x="828" y="1843"/>
                  <a:pt x="827" y="1844"/>
                  <a:pt x="828" y="1846"/>
                </a:cubicBezTo>
                <a:cubicBezTo>
                  <a:pt x="828" y="1846"/>
                  <a:pt x="827" y="1847"/>
                  <a:pt x="827" y="1847"/>
                </a:cubicBezTo>
                <a:cubicBezTo>
                  <a:pt x="826" y="1847"/>
                  <a:pt x="826" y="1846"/>
                  <a:pt x="825" y="1846"/>
                </a:cubicBezTo>
                <a:cubicBezTo>
                  <a:pt x="825" y="1846"/>
                  <a:pt x="825" y="1846"/>
                  <a:pt x="824" y="1846"/>
                </a:cubicBezTo>
                <a:cubicBezTo>
                  <a:pt x="824" y="1847"/>
                  <a:pt x="824" y="1847"/>
                  <a:pt x="824" y="1847"/>
                </a:cubicBezTo>
                <a:cubicBezTo>
                  <a:pt x="825" y="1848"/>
                  <a:pt x="825" y="1849"/>
                  <a:pt x="826" y="1849"/>
                </a:cubicBezTo>
                <a:cubicBezTo>
                  <a:pt x="828" y="1849"/>
                  <a:pt x="830" y="1849"/>
                  <a:pt x="832" y="1849"/>
                </a:cubicBezTo>
                <a:cubicBezTo>
                  <a:pt x="837" y="1848"/>
                  <a:pt x="837" y="1848"/>
                  <a:pt x="842" y="1849"/>
                </a:cubicBezTo>
                <a:cubicBezTo>
                  <a:pt x="843" y="1849"/>
                  <a:pt x="845" y="1849"/>
                  <a:pt x="846" y="1848"/>
                </a:cubicBezTo>
                <a:cubicBezTo>
                  <a:pt x="848" y="1848"/>
                  <a:pt x="851" y="1847"/>
                  <a:pt x="853" y="1847"/>
                </a:cubicBezTo>
                <a:cubicBezTo>
                  <a:pt x="854" y="1846"/>
                  <a:pt x="855" y="1848"/>
                  <a:pt x="856" y="1847"/>
                </a:cubicBezTo>
                <a:cubicBezTo>
                  <a:pt x="858" y="1846"/>
                  <a:pt x="861" y="1846"/>
                  <a:pt x="863" y="1846"/>
                </a:cubicBezTo>
                <a:cubicBezTo>
                  <a:pt x="865" y="1846"/>
                  <a:pt x="867" y="1846"/>
                  <a:pt x="869" y="1845"/>
                </a:cubicBezTo>
                <a:cubicBezTo>
                  <a:pt x="870" y="1844"/>
                  <a:pt x="873" y="1845"/>
                  <a:pt x="874" y="1842"/>
                </a:cubicBezTo>
                <a:cubicBezTo>
                  <a:pt x="874" y="1842"/>
                  <a:pt x="874" y="1842"/>
                  <a:pt x="875" y="1842"/>
                </a:cubicBezTo>
                <a:cubicBezTo>
                  <a:pt x="876" y="1843"/>
                  <a:pt x="877" y="1843"/>
                  <a:pt x="877" y="1844"/>
                </a:cubicBezTo>
                <a:cubicBezTo>
                  <a:pt x="878" y="1843"/>
                  <a:pt x="879" y="1842"/>
                  <a:pt x="879" y="1841"/>
                </a:cubicBezTo>
                <a:cubicBezTo>
                  <a:pt x="879" y="1841"/>
                  <a:pt x="880" y="1841"/>
                  <a:pt x="880" y="1841"/>
                </a:cubicBezTo>
                <a:cubicBezTo>
                  <a:pt x="881" y="1841"/>
                  <a:pt x="881" y="1840"/>
                  <a:pt x="882" y="1840"/>
                </a:cubicBezTo>
                <a:cubicBezTo>
                  <a:pt x="883" y="1840"/>
                  <a:pt x="882" y="1838"/>
                  <a:pt x="883" y="1838"/>
                </a:cubicBezTo>
                <a:cubicBezTo>
                  <a:pt x="883" y="1838"/>
                  <a:pt x="884" y="1838"/>
                  <a:pt x="884" y="1838"/>
                </a:cubicBezTo>
                <a:cubicBezTo>
                  <a:pt x="885" y="1837"/>
                  <a:pt x="885" y="1837"/>
                  <a:pt x="885" y="1836"/>
                </a:cubicBezTo>
                <a:cubicBezTo>
                  <a:pt x="885" y="1836"/>
                  <a:pt x="884" y="1835"/>
                  <a:pt x="883" y="1835"/>
                </a:cubicBezTo>
                <a:cubicBezTo>
                  <a:pt x="881" y="1835"/>
                  <a:pt x="880" y="1835"/>
                  <a:pt x="878" y="1835"/>
                </a:cubicBezTo>
                <a:cubicBezTo>
                  <a:pt x="877" y="1835"/>
                  <a:pt x="876" y="1835"/>
                  <a:pt x="876" y="1834"/>
                </a:cubicBezTo>
                <a:cubicBezTo>
                  <a:pt x="875" y="1834"/>
                  <a:pt x="875" y="1834"/>
                  <a:pt x="875" y="1834"/>
                </a:cubicBezTo>
                <a:cubicBezTo>
                  <a:pt x="875" y="1834"/>
                  <a:pt x="876" y="1833"/>
                  <a:pt x="876" y="1833"/>
                </a:cubicBezTo>
                <a:cubicBezTo>
                  <a:pt x="877" y="1833"/>
                  <a:pt x="878" y="1833"/>
                  <a:pt x="879" y="1833"/>
                </a:cubicBezTo>
                <a:cubicBezTo>
                  <a:pt x="882" y="1834"/>
                  <a:pt x="884" y="1833"/>
                  <a:pt x="885" y="1830"/>
                </a:cubicBezTo>
                <a:cubicBezTo>
                  <a:pt x="886" y="1829"/>
                  <a:pt x="887" y="1827"/>
                  <a:pt x="889" y="1828"/>
                </a:cubicBezTo>
                <a:cubicBezTo>
                  <a:pt x="890" y="1828"/>
                  <a:pt x="892" y="1828"/>
                  <a:pt x="893" y="1827"/>
                </a:cubicBezTo>
                <a:cubicBezTo>
                  <a:pt x="894" y="1827"/>
                  <a:pt x="894" y="1827"/>
                  <a:pt x="894" y="1828"/>
                </a:cubicBezTo>
                <a:cubicBezTo>
                  <a:pt x="894" y="1829"/>
                  <a:pt x="894" y="1830"/>
                  <a:pt x="895" y="1830"/>
                </a:cubicBezTo>
                <a:cubicBezTo>
                  <a:pt x="895" y="1831"/>
                  <a:pt x="896" y="1830"/>
                  <a:pt x="897" y="1830"/>
                </a:cubicBezTo>
                <a:cubicBezTo>
                  <a:pt x="897" y="1830"/>
                  <a:pt x="897" y="1829"/>
                  <a:pt x="896" y="1829"/>
                </a:cubicBezTo>
                <a:cubicBezTo>
                  <a:pt x="895" y="1828"/>
                  <a:pt x="895" y="1828"/>
                  <a:pt x="896" y="1827"/>
                </a:cubicBezTo>
                <a:cubicBezTo>
                  <a:pt x="897" y="1826"/>
                  <a:pt x="896" y="1826"/>
                  <a:pt x="898" y="1826"/>
                </a:cubicBezTo>
                <a:cubicBezTo>
                  <a:pt x="898" y="1826"/>
                  <a:pt x="898" y="1825"/>
                  <a:pt x="898" y="1825"/>
                </a:cubicBezTo>
                <a:cubicBezTo>
                  <a:pt x="897" y="1825"/>
                  <a:pt x="896" y="1824"/>
                  <a:pt x="895" y="1825"/>
                </a:cubicBezTo>
                <a:cubicBezTo>
                  <a:pt x="891" y="1827"/>
                  <a:pt x="887" y="1825"/>
                  <a:pt x="883" y="1826"/>
                </a:cubicBezTo>
                <a:cubicBezTo>
                  <a:pt x="883" y="1826"/>
                  <a:pt x="882" y="1825"/>
                  <a:pt x="882" y="1825"/>
                </a:cubicBezTo>
                <a:cubicBezTo>
                  <a:pt x="882" y="1825"/>
                  <a:pt x="882" y="1825"/>
                  <a:pt x="883" y="1824"/>
                </a:cubicBezTo>
                <a:cubicBezTo>
                  <a:pt x="883" y="1824"/>
                  <a:pt x="884" y="1824"/>
                  <a:pt x="884" y="1824"/>
                </a:cubicBezTo>
                <a:cubicBezTo>
                  <a:pt x="888" y="1824"/>
                  <a:pt x="891" y="1823"/>
                  <a:pt x="894" y="1823"/>
                </a:cubicBezTo>
                <a:cubicBezTo>
                  <a:pt x="898" y="1822"/>
                  <a:pt x="902" y="1822"/>
                  <a:pt x="906" y="1821"/>
                </a:cubicBezTo>
                <a:cubicBezTo>
                  <a:pt x="907" y="1821"/>
                  <a:pt x="908" y="1821"/>
                  <a:pt x="909" y="1821"/>
                </a:cubicBezTo>
                <a:cubicBezTo>
                  <a:pt x="912" y="1821"/>
                  <a:pt x="912" y="1823"/>
                  <a:pt x="910" y="1825"/>
                </a:cubicBezTo>
                <a:cubicBezTo>
                  <a:pt x="910" y="1825"/>
                  <a:pt x="910" y="1825"/>
                  <a:pt x="909" y="1826"/>
                </a:cubicBezTo>
                <a:cubicBezTo>
                  <a:pt x="909" y="1826"/>
                  <a:pt x="909" y="1826"/>
                  <a:pt x="909" y="1826"/>
                </a:cubicBezTo>
                <a:cubicBezTo>
                  <a:pt x="909" y="1826"/>
                  <a:pt x="910" y="1827"/>
                  <a:pt x="910" y="1827"/>
                </a:cubicBezTo>
                <a:cubicBezTo>
                  <a:pt x="911" y="1826"/>
                  <a:pt x="912" y="1826"/>
                  <a:pt x="914" y="1826"/>
                </a:cubicBezTo>
                <a:cubicBezTo>
                  <a:pt x="915" y="1826"/>
                  <a:pt x="915" y="1827"/>
                  <a:pt x="915" y="1827"/>
                </a:cubicBezTo>
                <a:cubicBezTo>
                  <a:pt x="915" y="1828"/>
                  <a:pt x="914" y="1828"/>
                  <a:pt x="915" y="1829"/>
                </a:cubicBezTo>
                <a:cubicBezTo>
                  <a:pt x="915" y="1829"/>
                  <a:pt x="916" y="1828"/>
                  <a:pt x="916" y="1828"/>
                </a:cubicBezTo>
                <a:cubicBezTo>
                  <a:pt x="917" y="1826"/>
                  <a:pt x="918" y="1825"/>
                  <a:pt x="918" y="1823"/>
                </a:cubicBezTo>
                <a:cubicBezTo>
                  <a:pt x="917" y="1823"/>
                  <a:pt x="915" y="1823"/>
                  <a:pt x="914" y="1823"/>
                </a:cubicBezTo>
                <a:cubicBezTo>
                  <a:pt x="914" y="1823"/>
                  <a:pt x="914" y="1822"/>
                  <a:pt x="914" y="1822"/>
                </a:cubicBezTo>
                <a:cubicBezTo>
                  <a:pt x="914" y="1821"/>
                  <a:pt x="914" y="1821"/>
                  <a:pt x="914" y="1821"/>
                </a:cubicBezTo>
                <a:cubicBezTo>
                  <a:pt x="916" y="1821"/>
                  <a:pt x="918" y="1821"/>
                  <a:pt x="919" y="1821"/>
                </a:cubicBezTo>
                <a:cubicBezTo>
                  <a:pt x="920" y="1820"/>
                  <a:pt x="921" y="1820"/>
                  <a:pt x="922" y="1820"/>
                </a:cubicBezTo>
                <a:cubicBezTo>
                  <a:pt x="923" y="1820"/>
                  <a:pt x="925" y="1819"/>
                  <a:pt x="926" y="1819"/>
                </a:cubicBezTo>
                <a:cubicBezTo>
                  <a:pt x="931" y="1819"/>
                  <a:pt x="935" y="1817"/>
                  <a:pt x="940" y="1818"/>
                </a:cubicBezTo>
                <a:cubicBezTo>
                  <a:pt x="941" y="1818"/>
                  <a:pt x="942" y="1818"/>
                  <a:pt x="942" y="1817"/>
                </a:cubicBezTo>
                <a:cubicBezTo>
                  <a:pt x="943" y="1817"/>
                  <a:pt x="944" y="1818"/>
                  <a:pt x="945" y="1817"/>
                </a:cubicBezTo>
                <a:cubicBezTo>
                  <a:pt x="945" y="1817"/>
                  <a:pt x="947" y="1817"/>
                  <a:pt x="948" y="1817"/>
                </a:cubicBezTo>
                <a:cubicBezTo>
                  <a:pt x="949" y="1817"/>
                  <a:pt x="949" y="1818"/>
                  <a:pt x="949" y="1819"/>
                </a:cubicBezTo>
                <a:cubicBezTo>
                  <a:pt x="948" y="1819"/>
                  <a:pt x="948" y="1819"/>
                  <a:pt x="949" y="1820"/>
                </a:cubicBezTo>
                <a:cubicBezTo>
                  <a:pt x="949" y="1821"/>
                  <a:pt x="950" y="1821"/>
                  <a:pt x="951" y="1822"/>
                </a:cubicBezTo>
                <a:cubicBezTo>
                  <a:pt x="951" y="1823"/>
                  <a:pt x="951" y="1824"/>
                  <a:pt x="950" y="1824"/>
                </a:cubicBezTo>
                <a:cubicBezTo>
                  <a:pt x="950" y="1824"/>
                  <a:pt x="949" y="1825"/>
                  <a:pt x="949" y="1825"/>
                </a:cubicBezTo>
                <a:cubicBezTo>
                  <a:pt x="949" y="1826"/>
                  <a:pt x="950" y="1826"/>
                  <a:pt x="951" y="1826"/>
                </a:cubicBezTo>
                <a:cubicBezTo>
                  <a:pt x="952" y="1825"/>
                  <a:pt x="954" y="1824"/>
                  <a:pt x="955" y="1823"/>
                </a:cubicBezTo>
                <a:cubicBezTo>
                  <a:pt x="955" y="1823"/>
                  <a:pt x="956" y="1823"/>
                  <a:pt x="957" y="1823"/>
                </a:cubicBezTo>
                <a:cubicBezTo>
                  <a:pt x="959" y="1825"/>
                  <a:pt x="961" y="1822"/>
                  <a:pt x="963" y="1823"/>
                </a:cubicBezTo>
                <a:cubicBezTo>
                  <a:pt x="963" y="1822"/>
                  <a:pt x="963" y="1821"/>
                  <a:pt x="962" y="1820"/>
                </a:cubicBezTo>
                <a:cubicBezTo>
                  <a:pt x="962" y="1820"/>
                  <a:pt x="962" y="1820"/>
                  <a:pt x="963" y="1819"/>
                </a:cubicBezTo>
                <a:cubicBezTo>
                  <a:pt x="963" y="1817"/>
                  <a:pt x="963" y="1817"/>
                  <a:pt x="961" y="1817"/>
                </a:cubicBezTo>
                <a:cubicBezTo>
                  <a:pt x="960" y="1818"/>
                  <a:pt x="960" y="1818"/>
                  <a:pt x="960" y="1817"/>
                </a:cubicBezTo>
                <a:cubicBezTo>
                  <a:pt x="960" y="1817"/>
                  <a:pt x="960" y="1816"/>
                  <a:pt x="960" y="1816"/>
                </a:cubicBezTo>
                <a:cubicBezTo>
                  <a:pt x="963" y="1815"/>
                  <a:pt x="966" y="1815"/>
                  <a:pt x="968" y="1815"/>
                </a:cubicBezTo>
                <a:cubicBezTo>
                  <a:pt x="969" y="1815"/>
                  <a:pt x="969" y="1815"/>
                  <a:pt x="969" y="1816"/>
                </a:cubicBezTo>
                <a:cubicBezTo>
                  <a:pt x="969" y="1816"/>
                  <a:pt x="969" y="1816"/>
                  <a:pt x="968" y="1816"/>
                </a:cubicBezTo>
                <a:cubicBezTo>
                  <a:pt x="968" y="1816"/>
                  <a:pt x="968" y="1816"/>
                  <a:pt x="967" y="1817"/>
                </a:cubicBezTo>
                <a:cubicBezTo>
                  <a:pt x="966" y="1817"/>
                  <a:pt x="965" y="1817"/>
                  <a:pt x="965" y="1818"/>
                </a:cubicBezTo>
                <a:cubicBezTo>
                  <a:pt x="965" y="1818"/>
                  <a:pt x="966" y="1818"/>
                  <a:pt x="967" y="1818"/>
                </a:cubicBezTo>
                <a:cubicBezTo>
                  <a:pt x="969" y="1818"/>
                  <a:pt x="970" y="1818"/>
                  <a:pt x="972" y="1818"/>
                </a:cubicBezTo>
                <a:cubicBezTo>
                  <a:pt x="973" y="1818"/>
                  <a:pt x="973" y="1818"/>
                  <a:pt x="973" y="1817"/>
                </a:cubicBezTo>
                <a:cubicBezTo>
                  <a:pt x="973" y="1816"/>
                  <a:pt x="974" y="1816"/>
                  <a:pt x="975" y="1815"/>
                </a:cubicBezTo>
                <a:cubicBezTo>
                  <a:pt x="975" y="1816"/>
                  <a:pt x="975" y="1817"/>
                  <a:pt x="974" y="1817"/>
                </a:cubicBezTo>
                <a:cubicBezTo>
                  <a:pt x="974" y="1817"/>
                  <a:pt x="975" y="1818"/>
                  <a:pt x="975" y="1818"/>
                </a:cubicBezTo>
                <a:cubicBezTo>
                  <a:pt x="975" y="1818"/>
                  <a:pt x="975" y="1818"/>
                  <a:pt x="976" y="1819"/>
                </a:cubicBezTo>
                <a:cubicBezTo>
                  <a:pt x="976" y="1819"/>
                  <a:pt x="975" y="1819"/>
                  <a:pt x="975" y="1819"/>
                </a:cubicBezTo>
                <a:cubicBezTo>
                  <a:pt x="975" y="1819"/>
                  <a:pt x="974" y="1819"/>
                  <a:pt x="974" y="1819"/>
                </a:cubicBezTo>
                <a:cubicBezTo>
                  <a:pt x="973" y="1819"/>
                  <a:pt x="973" y="1819"/>
                  <a:pt x="973" y="1819"/>
                </a:cubicBezTo>
                <a:cubicBezTo>
                  <a:pt x="973" y="1819"/>
                  <a:pt x="973" y="1820"/>
                  <a:pt x="974" y="1820"/>
                </a:cubicBezTo>
                <a:cubicBezTo>
                  <a:pt x="976" y="1820"/>
                  <a:pt x="978" y="1820"/>
                  <a:pt x="980" y="1820"/>
                </a:cubicBezTo>
                <a:cubicBezTo>
                  <a:pt x="981" y="1820"/>
                  <a:pt x="982" y="1819"/>
                  <a:pt x="982" y="1818"/>
                </a:cubicBezTo>
                <a:cubicBezTo>
                  <a:pt x="982" y="1818"/>
                  <a:pt x="982" y="1817"/>
                  <a:pt x="981" y="1816"/>
                </a:cubicBezTo>
                <a:cubicBezTo>
                  <a:pt x="981" y="1816"/>
                  <a:pt x="981" y="1814"/>
                  <a:pt x="982" y="1814"/>
                </a:cubicBezTo>
                <a:cubicBezTo>
                  <a:pt x="983" y="1814"/>
                  <a:pt x="984" y="1814"/>
                  <a:pt x="986" y="1814"/>
                </a:cubicBezTo>
                <a:cubicBezTo>
                  <a:pt x="992" y="1814"/>
                  <a:pt x="998" y="1815"/>
                  <a:pt x="1004" y="1813"/>
                </a:cubicBezTo>
                <a:cubicBezTo>
                  <a:pt x="1006" y="1813"/>
                  <a:pt x="1009" y="1815"/>
                  <a:pt x="1009" y="1817"/>
                </a:cubicBezTo>
                <a:cubicBezTo>
                  <a:pt x="1009" y="1818"/>
                  <a:pt x="1008" y="1819"/>
                  <a:pt x="1009" y="1820"/>
                </a:cubicBezTo>
                <a:cubicBezTo>
                  <a:pt x="1009" y="1820"/>
                  <a:pt x="1009" y="1821"/>
                  <a:pt x="1009" y="1821"/>
                </a:cubicBezTo>
                <a:cubicBezTo>
                  <a:pt x="1011" y="1821"/>
                  <a:pt x="1016" y="1821"/>
                  <a:pt x="1018" y="1820"/>
                </a:cubicBezTo>
                <a:cubicBezTo>
                  <a:pt x="1018" y="1820"/>
                  <a:pt x="1018" y="1819"/>
                  <a:pt x="1018" y="1818"/>
                </a:cubicBezTo>
                <a:cubicBezTo>
                  <a:pt x="1018" y="1818"/>
                  <a:pt x="1018" y="1817"/>
                  <a:pt x="1018" y="1817"/>
                </a:cubicBezTo>
                <a:cubicBezTo>
                  <a:pt x="1016" y="1817"/>
                  <a:pt x="1014" y="1816"/>
                  <a:pt x="1013" y="1815"/>
                </a:cubicBezTo>
                <a:cubicBezTo>
                  <a:pt x="1013" y="1815"/>
                  <a:pt x="1012" y="1817"/>
                  <a:pt x="1011" y="1815"/>
                </a:cubicBezTo>
                <a:cubicBezTo>
                  <a:pt x="1011" y="1814"/>
                  <a:pt x="1012" y="1814"/>
                  <a:pt x="1013" y="1814"/>
                </a:cubicBezTo>
                <a:cubicBezTo>
                  <a:pt x="1014" y="1813"/>
                  <a:pt x="1015" y="1813"/>
                  <a:pt x="1016" y="1813"/>
                </a:cubicBezTo>
                <a:cubicBezTo>
                  <a:pt x="1017" y="1813"/>
                  <a:pt x="1018" y="1813"/>
                  <a:pt x="1019" y="1814"/>
                </a:cubicBezTo>
                <a:cubicBezTo>
                  <a:pt x="1020" y="1814"/>
                  <a:pt x="1022" y="1813"/>
                  <a:pt x="1023" y="1813"/>
                </a:cubicBezTo>
                <a:cubicBezTo>
                  <a:pt x="1025" y="1813"/>
                  <a:pt x="1027" y="1814"/>
                  <a:pt x="1028" y="1813"/>
                </a:cubicBezTo>
                <a:cubicBezTo>
                  <a:pt x="1030" y="1812"/>
                  <a:pt x="1032" y="1813"/>
                  <a:pt x="1034" y="1813"/>
                </a:cubicBezTo>
                <a:cubicBezTo>
                  <a:pt x="1035" y="1813"/>
                  <a:pt x="1035" y="1813"/>
                  <a:pt x="1036" y="1813"/>
                </a:cubicBezTo>
                <a:cubicBezTo>
                  <a:pt x="1037" y="1812"/>
                  <a:pt x="1039" y="1812"/>
                  <a:pt x="1041" y="1812"/>
                </a:cubicBezTo>
                <a:cubicBezTo>
                  <a:pt x="1043" y="1812"/>
                  <a:pt x="1046" y="1812"/>
                  <a:pt x="1049" y="1813"/>
                </a:cubicBezTo>
                <a:cubicBezTo>
                  <a:pt x="1050" y="1813"/>
                  <a:pt x="1051" y="1813"/>
                  <a:pt x="1051" y="1813"/>
                </a:cubicBezTo>
                <a:cubicBezTo>
                  <a:pt x="1053" y="1811"/>
                  <a:pt x="1054" y="1814"/>
                  <a:pt x="1055" y="1813"/>
                </a:cubicBezTo>
                <a:cubicBezTo>
                  <a:pt x="1056" y="1812"/>
                  <a:pt x="1058" y="1812"/>
                  <a:pt x="1059" y="1812"/>
                </a:cubicBezTo>
                <a:cubicBezTo>
                  <a:pt x="1062" y="1812"/>
                  <a:pt x="1065" y="1813"/>
                  <a:pt x="1067" y="1812"/>
                </a:cubicBezTo>
                <a:cubicBezTo>
                  <a:pt x="1069" y="1812"/>
                  <a:pt x="1072" y="1812"/>
                  <a:pt x="1074" y="1811"/>
                </a:cubicBezTo>
                <a:cubicBezTo>
                  <a:pt x="1076" y="1809"/>
                  <a:pt x="1078" y="1811"/>
                  <a:pt x="1080" y="1811"/>
                </a:cubicBezTo>
                <a:cubicBezTo>
                  <a:pt x="1080" y="1811"/>
                  <a:pt x="1080" y="1811"/>
                  <a:pt x="1081" y="1811"/>
                </a:cubicBezTo>
                <a:cubicBezTo>
                  <a:pt x="1083" y="1809"/>
                  <a:pt x="1086" y="1811"/>
                  <a:pt x="1089" y="1810"/>
                </a:cubicBezTo>
                <a:cubicBezTo>
                  <a:pt x="1090" y="1810"/>
                  <a:pt x="1092" y="1811"/>
                  <a:pt x="1093" y="1810"/>
                </a:cubicBezTo>
                <a:cubicBezTo>
                  <a:pt x="1094" y="1809"/>
                  <a:pt x="1096" y="1810"/>
                  <a:pt x="1098" y="1809"/>
                </a:cubicBezTo>
                <a:cubicBezTo>
                  <a:pt x="1100" y="1809"/>
                  <a:pt x="1101" y="1808"/>
                  <a:pt x="1103" y="1810"/>
                </a:cubicBezTo>
                <a:cubicBezTo>
                  <a:pt x="1103" y="1810"/>
                  <a:pt x="1103" y="1810"/>
                  <a:pt x="1103" y="1810"/>
                </a:cubicBezTo>
                <a:cubicBezTo>
                  <a:pt x="1107" y="1809"/>
                  <a:pt x="1111" y="1810"/>
                  <a:pt x="1115" y="1809"/>
                </a:cubicBezTo>
                <a:cubicBezTo>
                  <a:pt x="1118" y="1809"/>
                  <a:pt x="1121" y="1809"/>
                  <a:pt x="1123" y="1808"/>
                </a:cubicBezTo>
                <a:cubicBezTo>
                  <a:pt x="1125" y="1807"/>
                  <a:pt x="1128" y="1807"/>
                  <a:pt x="1130" y="1808"/>
                </a:cubicBezTo>
                <a:cubicBezTo>
                  <a:pt x="1132" y="1808"/>
                  <a:pt x="1133" y="1808"/>
                  <a:pt x="1135" y="1808"/>
                </a:cubicBezTo>
                <a:cubicBezTo>
                  <a:pt x="1138" y="1808"/>
                  <a:pt x="1141" y="1808"/>
                  <a:pt x="1144" y="1807"/>
                </a:cubicBezTo>
                <a:cubicBezTo>
                  <a:pt x="1150" y="1807"/>
                  <a:pt x="1156" y="1807"/>
                  <a:pt x="1162" y="1807"/>
                </a:cubicBezTo>
                <a:cubicBezTo>
                  <a:pt x="1164" y="1808"/>
                  <a:pt x="1166" y="1807"/>
                  <a:pt x="1168" y="1808"/>
                </a:cubicBezTo>
                <a:cubicBezTo>
                  <a:pt x="1168" y="1809"/>
                  <a:pt x="1169" y="1808"/>
                  <a:pt x="1170" y="1808"/>
                </a:cubicBezTo>
                <a:cubicBezTo>
                  <a:pt x="1170" y="1808"/>
                  <a:pt x="1171" y="1807"/>
                  <a:pt x="1171" y="1808"/>
                </a:cubicBezTo>
                <a:cubicBezTo>
                  <a:pt x="1173" y="1809"/>
                  <a:pt x="1174" y="1808"/>
                  <a:pt x="1175" y="1808"/>
                </a:cubicBezTo>
                <a:cubicBezTo>
                  <a:pt x="1177" y="1809"/>
                  <a:pt x="1178" y="1808"/>
                  <a:pt x="1179" y="1809"/>
                </a:cubicBezTo>
                <a:cubicBezTo>
                  <a:pt x="1180" y="1810"/>
                  <a:pt x="1181" y="1808"/>
                  <a:pt x="1182" y="1809"/>
                </a:cubicBezTo>
                <a:cubicBezTo>
                  <a:pt x="1183" y="1810"/>
                  <a:pt x="1185" y="1809"/>
                  <a:pt x="1186" y="1809"/>
                </a:cubicBezTo>
                <a:cubicBezTo>
                  <a:pt x="1187" y="1810"/>
                  <a:pt x="1188" y="1810"/>
                  <a:pt x="1190" y="1810"/>
                </a:cubicBezTo>
                <a:cubicBezTo>
                  <a:pt x="1191" y="1810"/>
                  <a:pt x="1193" y="1810"/>
                  <a:pt x="1194" y="1810"/>
                </a:cubicBezTo>
                <a:cubicBezTo>
                  <a:pt x="1196" y="1811"/>
                  <a:pt x="1198" y="1811"/>
                  <a:pt x="1199" y="1811"/>
                </a:cubicBezTo>
                <a:cubicBezTo>
                  <a:pt x="1201" y="1811"/>
                  <a:pt x="1202" y="1813"/>
                  <a:pt x="1203" y="1811"/>
                </a:cubicBezTo>
                <a:cubicBezTo>
                  <a:pt x="1207" y="1813"/>
                  <a:pt x="1211" y="1813"/>
                  <a:pt x="1215" y="1814"/>
                </a:cubicBezTo>
                <a:cubicBezTo>
                  <a:pt x="1216" y="1815"/>
                  <a:pt x="1217" y="1815"/>
                  <a:pt x="1218" y="1815"/>
                </a:cubicBezTo>
                <a:cubicBezTo>
                  <a:pt x="1219" y="1815"/>
                  <a:pt x="1220" y="1815"/>
                  <a:pt x="1220" y="1813"/>
                </a:cubicBezTo>
                <a:cubicBezTo>
                  <a:pt x="1219" y="1806"/>
                  <a:pt x="1220" y="1799"/>
                  <a:pt x="1219" y="1792"/>
                </a:cubicBezTo>
                <a:cubicBezTo>
                  <a:pt x="1218" y="1789"/>
                  <a:pt x="1219" y="1784"/>
                  <a:pt x="1220" y="1780"/>
                </a:cubicBezTo>
                <a:cubicBezTo>
                  <a:pt x="1220" y="1778"/>
                  <a:pt x="1220" y="1776"/>
                  <a:pt x="1220" y="1775"/>
                </a:cubicBezTo>
                <a:cubicBezTo>
                  <a:pt x="1220" y="1773"/>
                  <a:pt x="1220" y="1771"/>
                  <a:pt x="1219" y="1769"/>
                </a:cubicBezTo>
                <a:cubicBezTo>
                  <a:pt x="1218" y="1767"/>
                  <a:pt x="1221" y="1766"/>
                  <a:pt x="1220" y="1764"/>
                </a:cubicBezTo>
                <a:cubicBezTo>
                  <a:pt x="1219" y="1763"/>
                  <a:pt x="1220" y="1761"/>
                  <a:pt x="1220" y="1760"/>
                </a:cubicBezTo>
                <a:cubicBezTo>
                  <a:pt x="1220" y="1759"/>
                  <a:pt x="1219" y="1757"/>
                  <a:pt x="1220" y="1756"/>
                </a:cubicBezTo>
                <a:cubicBezTo>
                  <a:pt x="1221" y="1755"/>
                  <a:pt x="1220" y="1754"/>
                  <a:pt x="1220" y="1753"/>
                </a:cubicBezTo>
                <a:cubicBezTo>
                  <a:pt x="1219" y="1745"/>
                  <a:pt x="1221" y="1736"/>
                  <a:pt x="1221" y="1728"/>
                </a:cubicBezTo>
                <a:cubicBezTo>
                  <a:pt x="1221" y="1727"/>
                  <a:pt x="1222" y="1725"/>
                  <a:pt x="1222" y="1724"/>
                </a:cubicBezTo>
                <a:cubicBezTo>
                  <a:pt x="1221" y="1723"/>
                  <a:pt x="1221" y="1723"/>
                  <a:pt x="1221" y="1721"/>
                </a:cubicBezTo>
                <a:cubicBezTo>
                  <a:pt x="1222" y="1721"/>
                  <a:pt x="1222" y="1719"/>
                  <a:pt x="1222" y="1717"/>
                </a:cubicBezTo>
                <a:cubicBezTo>
                  <a:pt x="1222" y="1716"/>
                  <a:pt x="1223" y="1714"/>
                  <a:pt x="1223" y="1713"/>
                </a:cubicBezTo>
                <a:cubicBezTo>
                  <a:pt x="1223" y="1703"/>
                  <a:pt x="1222" y="1693"/>
                  <a:pt x="1224" y="1683"/>
                </a:cubicBezTo>
                <a:cubicBezTo>
                  <a:pt x="1224" y="1681"/>
                  <a:pt x="1224" y="1679"/>
                  <a:pt x="1224" y="1677"/>
                </a:cubicBezTo>
                <a:cubicBezTo>
                  <a:pt x="1224" y="1675"/>
                  <a:pt x="1224" y="1673"/>
                  <a:pt x="1224" y="1672"/>
                </a:cubicBezTo>
                <a:cubicBezTo>
                  <a:pt x="1224" y="1670"/>
                  <a:pt x="1224" y="1668"/>
                  <a:pt x="1224" y="1666"/>
                </a:cubicBezTo>
                <a:cubicBezTo>
                  <a:pt x="1224" y="1664"/>
                  <a:pt x="1224" y="1662"/>
                  <a:pt x="1224" y="1660"/>
                </a:cubicBezTo>
                <a:cubicBezTo>
                  <a:pt x="1224" y="1659"/>
                  <a:pt x="1224" y="1657"/>
                  <a:pt x="1224" y="1655"/>
                </a:cubicBezTo>
                <a:cubicBezTo>
                  <a:pt x="1224" y="1653"/>
                  <a:pt x="1224" y="1651"/>
                  <a:pt x="1224" y="1649"/>
                </a:cubicBezTo>
                <a:cubicBezTo>
                  <a:pt x="1224" y="1648"/>
                  <a:pt x="1224" y="1646"/>
                  <a:pt x="1224" y="1644"/>
                </a:cubicBezTo>
                <a:cubicBezTo>
                  <a:pt x="1224" y="1642"/>
                  <a:pt x="1224" y="1640"/>
                  <a:pt x="1224" y="1638"/>
                </a:cubicBezTo>
                <a:cubicBezTo>
                  <a:pt x="1224" y="1637"/>
                  <a:pt x="1224" y="1635"/>
                  <a:pt x="1224" y="1633"/>
                </a:cubicBezTo>
                <a:cubicBezTo>
                  <a:pt x="1224" y="1631"/>
                  <a:pt x="1224" y="1629"/>
                  <a:pt x="1223" y="1627"/>
                </a:cubicBezTo>
                <a:cubicBezTo>
                  <a:pt x="1223" y="1626"/>
                  <a:pt x="1224" y="1624"/>
                  <a:pt x="1224" y="1623"/>
                </a:cubicBezTo>
                <a:cubicBezTo>
                  <a:pt x="1223" y="1622"/>
                  <a:pt x="1223" y="1621"/>
                  <a:pt x="1223" y="1620"/>
                </a:cubicBezTo>
                <a:cubicBezTo>
                  <a:pt x="1223" y="1619"/>
                  <a:pt x="1222" y="1617"/>
                  <a:pt x="1223" y="1616"/>
                </a:cubicBezTo>
                <a:cubicBezTo>
                  <a:pt x="1224" y="1614"/>
                  <a:pt x="1224" y="1613"/>
                  <a:pt x="1224" y="1611"/>
                </a:cubicBezTo>
                <a:cubicBezTo>
                  <a:pt x="1224" y="1608"/>
                  <a:pt x="1224" y="1605"/>
                  <a:pt x="1223" y="1601"/>
                </a:cubicBezTo>
                <a:cubicBezTo>
                  <a:pt x="1222" y="1599"/>
                  <a:pt x="1223" y="1596"/>
                  <a:pt x="1223" y="1593"/>
                </a:cubicBezTo>
                <a:cubicBezTo>
                  <a:pt x="1222" y="1591"/>
                  <a:pt x="1222" y="1588"/>
                  <a:pt x="1222" y="1586"/>
                </a:cubicBezTo>
                <a:cubicBezTo>
                  <a:pt x="1221" y="1580"/>
                  <a:pt x="1222" y="1575"/>
                  <a:pt x="1221" y="1570"/>
                </a:cubicBezTo>
                <a:cubicBezTo>
                  <a:pt x="1220" y="1568"/>
                  <a:pt x="1221" y="1567"/>
                  <a:pt x="1221" y="1565"/>
                </a:cubicBezTo>
                <a:cubicBezTo>
                  <a:pt x="1221" y="1564"/>
                  <a:pt x="1221" y="1562"/>
                  <a:pt x="1221" y="1561"/>
                </a:cubicBezTo>
                <a:cubicBezTo>
                  <a:pt x="1220" y="1560"/>
                  <a:pt x="1220" y="1559"/>
                  <a:pt x="1221" y="1558"/>
                </a:cubicBezTo>
                <a:cubicBezTo>
                  <a:pt x="1221" y="1556"/>
                  <a:pt x="1220" y="1555"/>
                  <a:pt x="1220" y="1554"/>
                </a:cubicBezTo>
                <a:cubicBezTo>
                  <a:pt x="1220" y="1542"/>
                  <a:pt x="1218" y="1531"/>
                  <a:pt x="1219" y="1520"/>
                </a:cubicBezTo>
                <a:cubicBezTo>
                  <a:pt x="1219" y="1518"/>
                  <a:pt x="1219" y="1517"/>
                  <a:pt x="1219" y="1516"/>
                </a:cubicBezTo>
                <a:cubicBezTo>
                  <a:pt x="1219" y="1513"/>
                  <a:pt x="1218" y="1511"/>
                  <a:pt x="1219" y="1509"/>
                </a:cubicBezTo>
                <a:cubicBezTo>
                  <a:pt x="1218" y="1504"/>
                  <a:pt x="1218" y="1504"/>
                  <a:pt x="1219" y="1499"/>
                </a:cubicBezTo>
                <a:cubicBezTo>
                  <a:pt x="1219" y="1499"/>
                  <a:pt x="1219" y="1498"/>
                  <a:pt x="1219" y="1498"/>
                </a:cubicBezTo>
                <a:cubicBezTo>
                  <a:pt x="1217" y="1497"/>
                  <a:pt x="1218" y="1495"/>
                  <a:pt x="1218" y="1494"/>
                </a:cubicBezTo>
                <a:cubicBezTo>
                  <a:pt x="1218" y="1493"/>
                  <a:pt x="1219" y="1492"/>
                  <a:pt x="1218" y="1491"/>
                </a:cubicBezTo>
                <a:cubicBezTo>
                  <a:pt x="1217" y="1490"/>
                  <a:pt x="1218" y="1488"/>
                  <a:pt x="1217" y="1488"/>
                </a:cubicBezTo>
                <a:cubicBezTo>
                  <a:pt x="1218" y="1486"/>
                  <a:pt x="1216" y="1485"/>
                  <a:pt x="1217" y="1483"/>
                </a:cubicBezTo>
                <a:cubicBezTo>
                  <a:pt x="1219" y="1481"/>
                  <a:pt x="1218" y="1479"/>
                  <a:pt x="1218" y="1477"/>
                </a:cubicBezTo>
                <a:cubicBezTo>
                  <a:pt x="1217" y="1475"/>
                  <a:pt x="1217" y="1472"/>
                  <a:pt x="1217" y="1469"/>
                </a:cubicBezTo>
                <a:cubicBezTo>
                  <a:pt x="1217" y="1468"/>
                  <a:pt x="1217" y="1467"/>
                  <a:pt x="1218" y="1466"/>
                </a:cubicBezTo>
                <a:cubicBezTo>
                  <a:pt x="1218" y="1466"/>
                  <a:pt x="1217" y="1464"/>
                  <a:pt x="1216" y="1463"/>
                </a:cubicBezTo>
                <a:cubicBezTo>
                  <a:pt x="1216" y="1463"/>
                  <a:pt x="1216" y="1462"/>
                  <a:pt x="1216" y="1461"/>
                </a:cubicBezTo>
                <a:cubicBezTo>
                  <a:pt x="1218" y="1459"/>
                  <a:pt x="1217" y="1457"/>
                  <a:pt x="1217" y="1455"/>
                </a:cubicBezTo>
                <a:cubicBezTo>
                  <a:pt x="1216" y="1452"/>
                  <a:pt x="1216" y="1449"/>
                  <a:pt x="1216" y="1446"/>
                </a:cubicBezTo>
                <a:cubicBezTo>
                  <a:pt x="1216" y="1445"/>
                  <a:pt x="1216" y="1440"/>
                  <a:pt x="1216" y="1439"/>
                </a:cubicBezTo>
                <a:cubicBezTo>
                  <a:pt x="1215" y="1436"/>
                  <a:pt x="1215" y="1435"/>
                  <a:pt x="1215" y="1432"/>
                </a:cubicBezTo>
                <a:cubicBezTo>
                  <a:pt x="1215" y="1431"/>
                  <a:pt x="1215" y="1431"/>
                  <a:pt x="1215" y="1431"/>
                </a:cubicBezTo>
                <a:cubicBezTo>
                  <a:pt x="1214" y="1430"/>
                  <a:pt x="1215" y="1429"/>
                  <a:pt x="1215" y="1428"/>
                </a:cubicBezTo>
                <a:cubicBezTo>
                  <a:pt x="1215" y="1427"/>
                  <a:pt x="1214" y="1426"/>
                  <a:pt x="1214" y="1425"/>
                </a:cubicBezTo>
                <a:cubicBezTo>
                  <a:pt x="1214" y="1423"/>
                  <a:pt x="1214" y="1421"/>
                  <a:pt x="1214" y="1420"/>
                </a:cubicBezTo>
                <a:cubicBezTo>
                  <a:pt x="1215" y="1419"/>
                  <a:pt x="1215" y="1418"/>
                  <a:pt x="1214" y="1417"/>
                </a:cubicBezTo>
                <a:cubicBezTo>
                  <a:pt x="1213" y="1413"/>
                  <a:pt x="1213" y="1409"/>
                  <a:pt x="1212" y="1404"/>
                </a:cubicBezTo>
                <a:cubicBezTo>
                  <a:pt x="1212" y="1404"/>
                  <a:pt x="1212" y="1403"/>
                  <a:pt x="1212" y="1403"/>
                </a:cubicBezTo>
                <a:cubicBezTo>
                  <a:pt x="1212" y="1396"/>
                  <a:pt x="1212" y="1396"/>
                  <a:pt x="1212" y="1396"/>
                </a:cubicBezTo>
                <a:cubicBezTo>
                  <a:pt x="1212" y="1392"/>
                  <a:pt x="1211" y="1388"/>
                  <a:pt x="1210" y="1385"/>
                </a:cubicBezTo>
                <a:cubicBezTo>
                  <a:pt x="1210" y="1383"/>
                  <a:pt x="1210" y="1381"/>
                  <a:pt x="1210" y="1379"/>
                </a:cubicBezTo>
                <a:cubicBezTo>
                  <a:pt x="1211" y="1378"/>
                  <a:pt x="1208" y="1376"/>
                  <a:pt x="1210" y="1375"/>
                </a:cubicBezTo>
                <a:cubicBezTo>
                  <a:pt x="1208" y="1371"/>
                  <a:pt x="1210" y="1368"/>
                  <a:pt x="1211" y="1365"/>
                </a:cubicBezTo>
                <a:cubicBezTo>
                  <a:pt x="1212" y="1365"/>
                  <a:pt x="1212" y="1364"/>
                  <a:pt x="1211" y="1363"/>
                </a:cubicBezTo>
                <a:cubicBezTo>
                  <a:pt x="1210" y="1362"/>
                  <a:pt x="1208" y="1361"/>
                  <a:pt x="1208" y="1358"/>
                </a:cubicBezTo>
                <a:cubicBezTo>
                  <a:pt x="1208" y="1355"/>
                  <a:pt x="1208" y="1351"/>
                  <a:pt x="1209" y="1348"/>
                </a:cubicBezTo>
                <a:cubicBezTo>
                  <a:pt x="1209" y="1347"/>
                  <a:pt x="1209" y="1347"/>
                  <a:pt x="1209" y="1347"/>
                </a:cubicBezTo>
                <a:cubicBezTo>
                  <a:pt x="1207" y="1345"/>
                  <a:pt x="1207" y="1344"/>
                  <a:pt x="1208" y="1342"/>
                </a:cubicBezTo>
                <a:cubicBezTo>
                  <a:pt x="1208" y="1342"/>
                  <a:pt x="1208" y="1341"/>
                  <a:pt x="1208" y="1340"/>
                </a:cubicBezTo>
                <a:cubicBezTo>
                  <a:pt x="1207" y="1339"/>
                  <a:pt x="1208" y="1339"/>
                  <a:pt x="1208" y="1338"/>
                </a:cubicBezTo>
                <a:cubicBezTo>
                  <a:pt x="1208" y="1336"/>
                  <a:pt x="1208" y="1333"/>
                  <a:pt x="1207" y="1332"/>
                </a:cubicBezTo>
                <a:cubicBezTo>
                  <a:pt x="1206" y="1330"/>
                  <a:pt x="1206" y="1328"/>
                  <a:pt x="1207" y="1327"/>
                </a:cubicBezTo>
                <a:cubicBezTo>
                  <a:pt x="1206" y="1325"/>
                  <a:pt x="1206" y="1323"/>
                  <a:pt x="1206" y="1322"/>
                </a:cubicBezTo>
                <a:cubicBezTo>
                  <a:pt x="1206" y="1321"/>
                  <a:pt x="1207" y="1321"/>
                  <a:pt x="1207" y="1321"/>
                </a:cubicBezTo>
                <a:cubicBezTo>
                  <a:pt x="1208" y="1321"/>
                  <a:pt x="1209" y="1320"/>
                  <a:pt x="1208" y="1320"/>
                </a:cubicBezTo>
                <a:cubicBezTo>
                  <a:pt x="1207" y="1319"/>
                  <a:pt x="1206" y="1318"/>
                  <a:pt x="1206" y="1316"/>
                </a:cubicBezTo>
                <a:cubicBezTo>
                  <a:pt x="1207" y="1316"/>
                  <a:pt x="1207" y="1315"/>
                  <a:pt x="1207" y="1315"/>
                </a:cubicBezTo>
                <a:cubicBezTo>
                  <a:pt x="1205" y="1313"/>
                  <a:pt x="1206" y="1311"/>
                  <a:pt x="1206" y="1309"/>
                </a:cubicBezTo>
                <a:cubicBezTo>
                  <a:pt x="1207" y="1307"/>
                  <a:pt x="1206" y="1306"/>
                  <a:pt x="1207" y="1304"/>
                </a:cubicBezTo>
                <a:cubicBezTo>
                  <a:pt x="1208" y="1303"/>
                  <a:pt x="1207" y="1302"/>
                  <a:pt x="1207" y="1300"/>
                </a:cubicBezTo>
                <a:cubicBezTo>
                  <a:pt x="1206" y="1299"/>
                  <a:pt x="1206" y="1298"/>
                  <a:pt x="1207" y="1297"/>
                </a:cubicBezTo>
                <a:cubicBezTo>
                  <a:pt x="1209" y="1295"/>
                  <a:pt x="1210" y="1293"/>
                  <a:pt x="1207" y="1292"/>
                </a:cubicBezTo>
                <a:cubicBezTo>
                  <a:pt x="1207" y="1291"/>
                  <a:pt x="1207" y="1291"/>
                  <a:pt x="1207" y="1291"/>
                </a:cubicBezTo>
                <a:cubicBezTo>
                  <a:pt x="1208" y="1287"/>
                  <a:pt x="1208" y="1284"/>
                  <a:pt x="1208" y="1281"/>
                </a:cubicBezTo>
                <a:cubicBezTo>
                  <a:pt x="1208" y="1281"/>
                  <a:pt x="1209" y="1280"/>
                  <a:pt x="1209" y="1280"/>
                </a:cubicBezTo>
                <a:cubicBezTo>
                  <a:pt x="1211" y="1278"/>
                  <a:pt x="1209" y="1279"/>
                  <a:pt x="1208" y="1278"/>
                </a:cubicBezTo>
                <a:cubicBezTo>
                  <a:pt x="1207" y="1278"/>
                  <a:pt x="1207" y="1278"/>
                  <a:pt x="1207" y="1277"/>
                </a:cubicBezTo>
                <a:cubicBezTo>
                  <a:pt x="1209" y="1275"/>
                  <a:pt x="1209" y="1272"/>
                  <a:pt x="1209" y="1269"/>
                </a:cubicBezTo>
                <a:cubicBezTo>
                  <a:pt x="1209" y="1268"/>
                  <a:pt x="1210" y="1266"/>
                  <a:pt x="1208" y="1265"/>
                </a:cubicBezTo>
                <a:cubicBezTo>
                  <a:pt x="1208" y="1264"/>
                  <a:pt x="1208" y="1264"/>
                  <a:pt x="1209" y="1263"/>
                </a:cubicBezTo>
                <a:cubicBezTo>
                  <a:pt x="1210" y="1262"/>
                  <a:pt x="1209" y="1261"/>
                  <a:pt x="1209" y="1259"/>
                </a:cubicBezTo>
                <a:cubicBezTo>
                  <a:pt x="1208" y="1258"/>
                  <a:pt x="1208" y="1256"/>
                  <a:pt x="1209" y="1254"/>
                </a:cubicBezTo>
                <a:cubicBezTo>
                  <a:pt x="1211" y="1252"/>
                  <a:pt x="1210" y="1251"/>
                  <a:pt x="1209" y="1249"/>
                </a:cubicBezTo>
                <a:cubicBezTo>
                  <a:pt x="1209" y="1248"/>
                  <a:pt x="1207" y="1246"/>
                  <a:pt x="1210" y="1246"/>
                </a:cubicBezTo>
                <a:cubicBezTo>
                  <a:pt x="1210" y="1246"/>
                  <a:pt x="1210" y="1244"/>
                  <a:pt x="1210" y="1243"/>
                </a:cubicBezTo>
                <a:cubicBezTo>
                  <a:pt x="1210" y="1243"/>
                  <a:pt x="1209" y="1243"/>
                  <a:pt x="1209" y="1242"/>
                </a:cubicBezTo>
                <a:cubicBezTo>
                  <a:pt x="1208" y="1241"/>
                  <a:pt x="1208" y="1241"/>
                  <a:pt x="1208" y="1240"/>
                </a:cubicBezTo>
                <a:cubicBezTo>
                  <a:pt x="1208" y="1239"/>
                  <a:pt x="1209" y="1239"/>
                  <a:pt x="1210" y="1239"/>
                </a:cubicBezTo>
                <a:cubicBezTo>
                  <a:pt x="1211" y="1239"/>
                  <a:pt x="1212" y="1239"/>
                  <a:pt x="1213" y="1239"/>
                </a:cubicBezTo>
                <a:cubicBezTo>
                  <a:pt x="1214" y="1239"/>
                  <a:pt x="1215" y="1238"/>
                  <a:pt x="1215" y="1237"/>
                </a:cubicBezTo>
                <a:cubicBezTo>
                  <a:pt x="1215" y="1236"/>
                  <a:pt x="1215" y="1235"/>
                  <a:pt x="1215" y="1234"/>
                </a:cubicBezTo>
                <a:cubicBezTo>
                  <a:pt x="1215" y="1234"/>
                  <a:pt x="1215" y="1234"/>
                  <a:pt x="1214" y="1234"/>
                </a:cubicBezTo>
                <a:cubicBezTo>
                  <a:pt x="1214" y="1233"/>
                  <a:pt x="1214" y="1234"/>
                  <a:pt x="1214" y="1234"/>
                </a:cubicBezTo>
                <a:cubicBezTo>
                  <a:pt x="1214" y="1234"/>
                  <a:pt x="1213" y="1235"/>
                  <a:pt x="1213" y="1236"/>
                </a:cubicBezTo>
                <a:cubicBezTo>
                  <a:pt x="1213" y="1236"/>
                  <a:pt x="1213" y="1237"/>
                  <a:pt x="1213" y="1237"/>
                </a:cubicBezTo>
                <a:cubicBezTo>
                  <a:pt x="1212" y="1237"/>
                  <a:pt x="1212" y="1236"/>
                  <a:pt x="1212" y="1236"/>
                </a:cubicBezTo>
                <a:cubicBezTo>
                  <a:pt x="1209" y="1235"/>
                  <a:pt x="1210" y="1233"/>
                  <a:pt x="1210" y="1232"/>
                </a:cubicBezTo>
                <a:cubicBezTo>
                  <a:pt x="1210" y="1231"/>
                  <a:pt x="1210" y="1231"/>
                  <a:pt x="1210" y="1230"/>
                </a:cubicBezTo>
                <a:cubicBezTo>
                  <a:pt x="1210" y="1227"/>
                  <a:pt x="1210" y="1227"/>
                  <a:pt x="1212" y="1224"/>
                </a:cubicBezTo>
                <a:cubicBezTo>
                  <a:pt x="1213" y="1223"/>
                  <a:pt x="1213" y="1221"/>
                  <a:pt x="1211" y="1220"/>
                </a:cubicBezTo>
                <a:cubicBezTo>
                  <a:pt x="1211" y="1220"/>
                  <a:pt x="1210" y="1219"/>
                  <a:pt x="1210" y="1219"/>
                </a:cubicBezTo>
                <a:cubicBezTo>
                  <a:pt x="1211" y="1218"/>
                  <a:pt x="1211" y="1218"/>
                  <a:pt x="1210" y="1217"/>
                </a:cubicBezTo>
                <a:cubicBezTo>
                  <a:pt x="1210" y="1216"/>
                  <a:pt x="1211" y="1216"/>
                  <a:pt x="1210" y="1215"/>
                </a:cubicBezTo>
                <a:cubicBezTo>
                  <a:pt x="1210" y="1214"/>
                  <a:pt x="1210" y="1212"/>
                  <a:pt x="1211" y="1211"/>
                </a:cubicBezTo>
                <a:cubicBezTo>
                  <a:pt x="1213" y="1210"/>
                  <a:pt x="1212" y="1208"/>
                  <a:pt x="1212" y="1207"/>
                </a:cubicBezTo>
                <a:cubicBezTo>
                  <a:pt x="1211" y="1205"/>
                  <a:pt x="1211" y="1202"/>
                  <a:pt x="1211" y="1200"/>
                </a:cubicBezTo>
                <a:cubicBezTo>
                  <a:pt x="1213" y="1198"/>
                  <a:pt x="1212" y="1196"/>
                  <a:pt x="1212" y="1194"/>
                </a:cubicBezTo>
                <a:cubicBezTo>
                  <a:pt x="1212" y="1193"/>
                  <a:pt x="1212" y="1192"/>
                  <a:pt x="1213" y="1191"/>
                </a:cubicBezTo>
                <a:cubicBezTo>
                  <a:pt x="1213" y="1190"/>
                  <a:pt x="1215" y="1189"/>
                  <a:pt x="1212" y="1189"/>
                </a:cubicBezTo>
                <a:cubicBezTo>
                  <a:pt x="1212" y="1189"/>
                  <a:pt x="1213" y="1185"/>
                  <a:pt x="1213" y="1185"/>
                </a:cubicBezTo>
                <a:cubicBezTo>
                  <a:pt x="1214" y="1186"/>
                  <a:pt x="1214" y="1186"/>
                  <a:pt x="1214" y="1187"/>
                </a:cubicBezTo>
                <a:cubicBezTo>
                  <a:pt x="1214" y="1187"/>
                  <a:pt x="1214" y="1188"/>
                  <a:pt x="1215" y="1188"/>
                </a:cubicBezTo>
                <a:cubicBezTo>
                  <a:pt x="1215" y="1188"/>
                  <a:pt x="1215" y="1186"/>
                  <a:pt x="1216" y="1188"/>
                </a:cubicBezTo>
                <a:cubicBezTo>
                  <a:pt x="1216" y="1190"/>
                  <a:pt x="1216" y="1192"/>
                  <a:pt x="1216" y="1193"/>
                </a:cubicBezTo>
                <a:cubicBezTo>
                  <a:pt x="1215" y="1195"/>
                  <a:pt x="1216" y="1196"/>
                  <a:pt x="1216" y="1197"/>
                </a:cubicBezTo>
                <a:cubicBezTo>
                  <a:pt x="1216" y="1198"/>
                  <a:pt x="1215" y="1199"/>
                  <a:pt x="1215" y="1200"/>
                </a:cubicBezTo>
                <a:cubicBezTo>
                  <a:pt x="1215" y="1200"/>
                  <a:pt x="1216" y="1201"/>
                  <a:pt x="1216" y="1201"/>
                </a:cubicBezTo>
                <a:cubicBezTo>
                  <a:pt x="1216" y="1201"/>
                  <a:pt x="1217" y="1200"/>
                  <a:pt x="1217" y="1200"/>
                </a:cubicBezTo>
                <a:cubicBezTo>
                  <a:pt x="1217" y="1198"/>
                  <a:pt x="1217" y="1197"/>
                  <a:pt x="1217" y="1195"/>
                </a:cubicBezTo>
                <a:cubicBezTo>
                  <a:pt x="1217" y="1195"/>
                  <a:pt x="1217" y="1194"/>
                  <a:pt x="1218" y="1194"/>
                </a:cubicBezTo>
                <a:cubicBezTo>
                  <a:pt x="1219" y="1194"/>
                  <a:pt x="1219" y="1194"/>
                  <a:pt x="1219" y="1193"/>
                </a:cubicBezTo>
                <a:cubicBezTo>
                  <a:pt x="1219" y="1192"/>
                  <a:pt x="1218" y="1192"/>
                  <a:pt x="1218" y="1193"/>
                </a:cubicBezTo>
                <a:cubicBezTo>
                  <a:pt x="1217" y="1193"/>
                  <a:pt x="1217" y="1193"/>
                  <a:pt x="1217" y="1193"/>
                </a:cubicBezTo>
                <a:cubicBezTo>
                  <a:pt x="1217" y="1192"/>
                  <a:pt x="1217" y="1191"/>
                  <a:pt x="1217" y="1191"/>
                </a:cubicBezTo>
                <a:cubicBezTo>
                  <a:pt x="1220" y="1190"/>
                  <a:pt x="1221" y="1191"/>
                  <a:pt x="1222" y="1194"/>
                </a:cubicBezTo>
                <a:cubicBezTo>
                  <a:pt x="1222" y="1194"/>
                  <a:pt x="1222" y="1195"/>
                  <a:pt x="1223" y="1195"/>
                </a:cubicBezTo>
                <a:cubicBezTo>
                  <a:pt x="1224" y="1195"/>
                  <a:pt x="1224" y="1194"/>
                  <a:pt x="1224" y="1193"/>
                </a:cubicBezTo>
                <a:cubicBezTo>
                  <a:pt x="1223" y="1192"/>
                  <a:pt x="1222" y="1191"/>
                  <a:pt x="1223" y="1190"/>
                </a:cubicBezTo>
                <a:cubicBezTo>
                  <a:pt x="1224" y="1187"/>
                  <a:pt x="1223" y="1184"/>
                  <a:pt x="1224" y="1182"/>
                </a:cubicBezTo>
                <a:cubicBezTo>
                  <a:pt x="1224" y="1181"/>
                  <a:pt x="1224" y="1180"/>
                  <a:pt x="1223" y="1180"/>
                </a:cubicBezTo>
                <a:cubicBezTo>
                  <a:pt x="1223" y="1179"/>
                  <a:pt x="1222" y="1179"/>
                  <a:pt x="1222" y="1179"/>
                </a:cubicBezTo>
                <a:cubicBezTo>
                  <a:pt x="1222" y="1179"/>
                  <a:pt x="1222" y="1180"/>
                  <a:pt x="1222" y="1180"/>
                </a:cubicBezTo>
                <a:cubicBezTo>
                  <a:pt x="1222" y="1180"/>
                  <a:pt x="1222" y="1180"/>
                  <a:pt x="1222" y="1181"/>
                </a:cubicBezTo>
                <a:cubicBezTo>
                  <a:pt x="1223" y="1181"/>
                  <a:pt x="1223" y="1182"/>
                  <a:pt x="1222" y="1182"/>
                </a:cubicBezTo>
                <a:cubicBezTo>
                  <a:pt x="1222" y="1183"/>
                  <a:pt x="1221" y="1183"/>
                  <a:pt x="1220" y="1183"/>
                </a:cubicBezTo>
                <a:cubicBezTo>
                  <a:pt x="1220" y="1183"/>
                  <a:pt x="1220" y="1182"/>
                  <a:pt x="1220" y="1182"/>
                </a:cubicBezTo>
                <a:cubicBezTo>
                  <a:pt x="1220" y="1181"/>
                  <a:pt x="1220" y="1181"/>
                  <a:pt x="1220" y="1180"/>
                </a:cubicBezTo>
                <a:cubicBezTo>
                  <a:pt x="1220" y="1180"/>
                  <a:pt x="1219" y="1180"/>
                  <a:pt x="1219" y="1180"/>
                </a:cubicBezTo>
                <a:cubicBezTo>
                  <a:pt x="1218" y="1180"/>
                  <a:pt x="1218" y="1181"/>
                  <a:pt x="1217" y="1181"/>
                </a:cubicBezTo>
                <a:cubicBezTo>
                  <a:pt x="1217" y="1182"/>
                  <a:pt x="1216" y="1179"/>
                  <a:pt x="1216" y="1182"/>
                </a:cubicBezTo>
                <a:cubicBezTo>
                  <a:pt x="1216" y="1182"/>
                  <a:pt x="1215" y="1183"/>
                  <a:pt x="1215" y="1184"/>
                </a:cubicBezTo>
                <a:cubicBezTo>
                  <a:pt x="1215" y="1184"/>
                  <a:pt x="1214" y="1184"/>
                  <a:pt x="1214" y="1184"/>
                </a:cubicBezTo>
                <a:cubicBezTo>
                  <a:pt x="1214" y="1184"/>
                  <a:pt x="1213" y="1184"/>
                  <a:pt x="1213" y="1183"/>
                </a:cubicBezTo>
                <a:cubicBezTo>
                  <a:pt x="1212" y="1181"/>
                  <a:pt x="1213" y="1179"/>
                  <a:pt x="1213" y="1176"/>
                </a:cubicBezTo>
                <a:cubicBezTo>
                  <a:pt x="1213" y="1176"/>
                  <a:pt x="1214" y="1176"/>
                  <a:pt x="1214" y="1176"/>
                </a:cubicBezTo>
                <a:cubicBezTo>
                  <a:pt x="1215" y="1177"/>
                  <a:pt x="1215" y="1176"/>
                  <a:pt x="1215" y="1175"/>
                </a:cubicBezTo>
                <a:cubicBezTo>
                  <a:pt x="1214" y="1174"/>
                  <a:pt x="1214" y="1173"/>
                  <a:pt x="1213" y="1173"/>
                </a:cubicBezTo>
                <a:cubicBezTo>
                  <a:pt x="1212" y="1172"/>
                  <a:pt x="1212" y="1171"/>
                  <a:pt x="1213" y="1170"/>
                </a:cubicBezTo>
                <a:cubicBezTo>
                  <a:pt x="1214" y="1170"/>
                  <a:pt x="1215" y="1168"/>
                  <a:pt x="1215" y="1167"/>
                </a:cubicBezTo>
                <a:cubicBezTo>
                  <a:pt x="1214" y="1164"/>
                  <a:pt x="1214" y="1162"/>
                  <a:pt x="1215" y="1160"/>
                </a:cubicBezTo>
                <a:cubicBezTo>
                  <a:pt x="1215" y="1159"/>
                  <a:pt x="1215" y="1157"/>
                  <a:pt x="1214" y="1157"/>
                </a:cubicBezTo>
                <a:cubicBezTo>
                  <a:pt x="1213" y="1155"/>
                  <a:pt x="1213" y="1155"/>
                  <a:pt x="1214" y="1154"/>
                </a:cubicBezTo>
                <a:cubicBezTo>
                  <a:pt x="1215" y="1153"/>
                  <a:pt x="1215" y="1153"/>
                  <a:pt x="1215" y="1153"/>
                </a:cubicBezTo>
                <a:cubicBezTo>
                  <a:pt x="1215" y="1152"/>
                  <a:pt x="1214" y="1151"/>
                  <a:pt x="1214" y="1150"/>
                </a:cubicBezTo>
                <a:cubicBezTo>
                  <a:pt x="1214" y="1149"/>
                  <a:pt x="1216" y="1149"/>
                  <a:pt x="1214" y="1148"/>
                </a:cubicBezTo>
                <a:cubicBezTo>
                  <a:pt x="1214" y="1147"/>
                  <a:pt x="1215" y="1146"/>
                  <a:pt x="1214" y="1145"/>
                </a:cubicBezTo>
                <a:cubicBezTo>
                  <a:pt x="1214" y="1145"/>
                  <a:pt x="1214" y="1143"/>
                  <a:pt x="1214" y="1142"/>
                </a:cubicBezTo>
                <a:cubicBezTo>
                  <a:pt x="1215" y="1140"/>
                  <a:pt x="1215" y="1138"/>
                  <a:pt x="1215" y="1136"/>
                </a:cubicBezTo>
                <a:cubicBezTo>
                  <a:pt x="1215" y="1134"/>
                  <a:pt x="1215" y="1132"/>
                  <a:pt x="1215" y="1130"/>
                </a:cubicBezTo>
                <a:cubicBezTo>
                  <a:pt x="1215" y="1128"/>
                  <a:pt x="1217" y="1127"/>
                  <a:pt x="1215" y="1125"/>
                </a:cubicBezTo>
                <a:cubicBezTo>
                  <a:pt x="1215" y="1125"/>
                  <a:pt x="1215" y="1124"/>
                  <a:pt x="1216" y="1124"/>
                </a:cubicBezTo>
                <a:cubicBezTo>
                  <a:pt x="1216" y="1124"/>
                  <a:pt x="1217" y="1124"/>
                  <a:pt x="1217" y="1124"/>
                </a:cubicBezTo>
                <a:cubicBezTo>
                  <a:pt x="1217" y="1124"/>
                  <a:pt x="1217" y="1125"/>
                  <a:pt x="1217" y="1125"/>
                </a:cubicBezTo>
                <a:cubicBezTo>
                  <a:pt x="1217" y="1126"/>
                  <a:pt x="1217" y="1127"/>
                  <a:pt x="1217" y="1128"/>
                </a:cubicBezTo>
                <a:cubicBezTo>
                  <a:pt x="1217" y="1128"/>
                  <a:pt x="1216" y="1130"/>
                  <a:pt x="1218" y="1130"/>
                </a:cubicBezTo>
                <a:cubicBezTo>
                  <a:pt x="1219" y="1130"/>
                  <a:pt x="1220" y="1130"/>
                  <a:pt x="1220" y="1129"/>
                </a:cubicBezTo>
                <a:cubicBezTo>
                  <a:pt x="1221" y="1128"/>
                  <a:pt x="1221" y="1127"/>
                  <a:pt x="1221" y="1127"/>
                </a:cubicBezTo>
                <a:cubicBezTo>
                  <a:pt x="1221" y="1126"/>
                  <a:pt x="1220" y="1124"/>
                  <a:pt x="1222" y="1123"/>
                </a:cubicBezTo>
                <a:cubicBezTo>
                  <a:pt x="1222" y="1123"/>
                  <a:pt x="1221" y="1122"/>
                  <a:pt x="1221" y="1122"/>
                </a:cubicBezTo>
                <a:cubicBezTo>
                  <a:pt x="1219" y="1122"/>
                  <a:pt x="1219" y="1121"/>
                  <a:pt x="1219" y="1120"/>
                </a:cubicBezTo>
                <a:cubicBezTo>
                  <a:pt x="1219" y="1117"/>
                  <a:pt x="1219" y="1115"/>
                  <a:pt x="1219" y="1113"/>
                </a:cubicBezTo>
                <a:cubicBezTo>
                  <a:pt x="1219" y="1113"/>
                  <a:pt x="1219" y="1113"/>
                  <a:pt x="1218" y="1113"/>
                </a:cubicBezTo>
                <a:cubicBezTo>
                  <a:pt x="1218" y="1113"/>
                  <a:pt x="1218" y="1113"/>
                  <a:pt x="1218" y="1113"/>
                </a:cubicBezTo>
                <a:cubicBezTo>
                  <a:pt x="1218" y="1113"/>
                  <a:pt x="1218" y="1114"/>
                  <a:pt x="1217" y="1114"/>
                </a:cubicBezTo>
                <a:cubicBezTo>
                  <a:pt x="1217" y="1114"/>
                  <a:pt x="1216" y="1114"/>
                  <a:pt x="1216" y="1112"/>
                </a:cubicBezTo>
                <a:cubicBezTo>
                  <a:pt x="1217" y="1110"/>
                  <a:pt x="1219" y="1107"/>
                  <a:pt x="1217" y="1105"/>
                </a:cubicBezTo>
                <a:cubicBezTo>
                  <a:pt x="1218" y="1103"/>
                  <a:pt x="1217" y="1103"/>
                  <a:pt x="1216" y="1102"/>
                </a:cubicBezTo>
                <a:cubicBezTo>
                  <a:pt x="1216" y="1101"/>
                  <a:pt x="1216" y="1100"/>
                  <a:pt x="1216" y="1099"/>
                </a:cubicBezTo>
                <a:cubicBezTo>
                  <a:pt x="1217" y="1097"/>
                  <a:pt x="1217" y="1094"/>
                  <a:pt x="1217" y="1091"/>
                </a:cubicBezTo>
                <a:cubicBezTo>
                  <a:pt x="1217" y="1090"/>
                  <a:pt x="1217" y="1090"/>
                  <a:pt x="1218" y="1089"/>
                </a:cubicBezTo>
                <a:cubicBezTo>
                  <a:pt x="1218" y="1089"/>
                  <a:pt x="1218" y="1087"/>
                  <a:pt x="1217" y="1086"/>
                </a:cubicBezTo>
                <a:cubicBezTo>
                  <a:pt x="1217" y="1086"/>
                  <a:pt x="1217" y="1085"/>
                  <a:pt x="1217" y="1085"/>
                </a:cubicBezTo>
                <a:cubicBezTo>
                  <a:pt x="1218" y="1084"/>
                  <a:pt x="1218" y="1083"/>
                  <a:pt x="1218" y="1081"/>
                </a:cubicBezTo>
                <a:cubicBezTo>
                  <a:pt x="1218" y="1078"/>
                  <a:pt x="1218" y="1075"/>
                  <a:pt x="1218" y="1072"/>
                </a:cubicBezTo>
                <a:cubicBezTo>
                  <a:pt x="1218" y="1071"/>
                  <a:pt x="1218" y="1070"/>
                  <a:pt x="1219" y="1069"/>
                </a:cubicBezTo>
                <a:cubicBezTo>
                  <a:pt x="1220" y="1069"/>
                  <a:pt x="1220" y="1069"/>
                  <a:pt x="1221" y="1069"/>
                </a:cubicBezTo>
                <a:cubicBezTo>
                  <a:pt x="1220" y="1069"/>
                  <a:pt x="1220" y="1068"/>
                  <a:pt x="1219" y="1068"/>
                </a:cubicBezTo>
                <a:cubicBezTo>
                  <a:pt x="1219" y="1068"/>
                  <a:pt x="1218" y="1068"/>
                  <a:pt x="1218" y="1067"/>
                </a:cubicBezTo>
                <a:cubicBezTo>
                  <a:pt x="1218" y="1067"/>
                  <a:pt x="1219" y="1067"/>
                  <a:pt x="1219" y="1066"/>
                </a:cubicBezTo>
                <a:cubicBezTo>
                  <a:pt x="1219" y="1066"/>
                  <a:pt x="1219" y="1066"/>
                  <a:pt x="1220" y="1066"/>
                </a:cubicBezTo>
                <a:cubicBezTo>
                  <a:pt x="1220" y="1066"/>
                  <a:pt x="1220" y="1066"/>
                  <a:pt x="1221" y="1066"/>
                </a:cubicBezTo>
                <a:cubicBezTo>
                  <a:pt x="1220" y="1066"/>
                  <a:pt x="1220" y="1065"/>
                  <a:pt x="1220" y="1065"/>
                </a:cubicBezTo>
                <a:cubicBezTo>
                  <a:pt x="1218" y="1064"/>
                  <a:pt x="1217" y="1063"/>
                  <a:pt x="1218" y="1061"/>
                </a:cubicBezTo>
                <a:cubicBezTo>
                  <a:pt x="1219" y="1060"/>
                  <a:pt x="1219" y="1059"/>
                  <a:pt x="1218" y="1059"/>
                </a:cubicBezTo>
                <a:cubicBezTo>
                  <a:pt x="1218" y="1058"/>
                  <a:pt x="1219" y="1057"/>
                  <a:pt x="1218" y="1056"/>
                </a:cubicBezTo>
                <a:cubicBezTo>
                  <a:pt x="1217" y="1056"/>
                  <a:pt x="1218" y="1054"/>
                  <a:pt x="1218" y="1053"/>
                </a:cubicBezTo>
                <a:cubicBezTo>
                  <a:pt x="1218" y="1052"/>
                  <a:pt x="1219" y="1051"/>
                  <a:pt x="1219" y="1049"/>
                </a:cubicBezTo>
                <a:cubicBezTo>
                  <a:pt x="1219" y="1046"/>
                  <a:pt x="1219" y="1042"/>
                  <a:pt x="1219" y="1039"/>
                </a:cubicBezTo>
                <a:cubicBezTo>
                  <a:pt x="1219" y="1035"/>
                  <a:pt x="1219" y="1032"/>
                  <a:pt x="1220" y="1029"/>
                </a:cubicBezTo>
                <a:cubicBezTo>
                  <a:pt x="1220" y="1027"/>
                  <a:pt x="1219" y="1025"/>
                  <a:pt x="1221" y="1024"/>
                </a:cubicBezTo>
                <a:cubicBezTo>
                  <a:pt x="1222" y="1024"/>
                  <a:pt x="1221" y="1022"/>
                  <a:pt x="1221" y="1021"/>
                </a:cubicBezTo>
                <a:cubicBezTo>
                  <a:pt x="1218" y="1021"/>
                  <a:pt x="1219" y="1019"/>
                  <a:pt x="1220" y="1017"/>
                </a:cubicBezTo>
                <a:cubicBezTo>
                  <a:pt x="1220" y="1016"/>
                  <a:pt x="1219" y="1015"/>
                  <a:pt x="1219" y="1014"/>
                </a:cubicBezTo>
                <a:cubicBezTo>
                  <a:pt x="1219" y="1013"/>
                  <a:pt x="1219" y="1011"/>
                  <a:pt x="1219" y="1009"/>
                </a:cubicBezTo>
                <a:cubicBezTo>
                  <a:pt x="1220" y="1008"/>
                  <a:pt x="1220" y="1007"/>
                  <a:pt x="1220" y="1006"/>
                </a:cubicBezTo>
                <a:cubicBezTo>
                  <a:pt x="1220" y="1004"/>
                  <a:pt x="1219" y="1002"/>
                  <a:pt x="1221" y="1001"/>
                </a:cubicBezTo>
                <a:cubicBezTo>
                  <a:pt x="1221" y="1001"/>
                  <a:pt x="1221" y="1000"/>
                  <a:pt x="1221" y="1000"/>
                </a:cubicBezTo>
                <a:cubicBezTo>
                  <a:pt x="1220" y="998"/>
                  <a:pt x="1221" y="995"/>
                  <a:pt x="1221" y="993"/>
                </a:cubicBezTo>
                <a:cubicBezTo>
                  <a:pt x="1221" y="990"/>
                  <a:pt x="1220" y="987"/>
                  <a:pt x="1222" y="985"/>
                </a:cubicBezTo>
                <a:cubicBezTo>
                  <a:pt x="1222" y="985"/>
                  <a:pt x="1222" y="983"/>
                  <a:pt x="1222" y="983"/>
                </a:cubicBezTo>
                <a:cubicBezTo>
                  <a:pt x="1220" y="982"/>
                  <a:pt x="1221" y="981"/>
                  <a:pt x="1221" y="980"/>
                </a:cubicBezTo>
                <a:cubicBezTo>
                  <a:pt x="1221" y="978"/>
                  <a:pt x="1220" y="976"/>
                  <a:pt x="1221" y="975"/>
                </a:cubicBezTo>
                <a:cubicBezTo>
                  <a:pt x="1223" y="973"/>
                  <a:pt x="1220" y="971"/>
                  <a:pt x="1222" y="970"/>
                </a:cubicBezTo>
                <a:cubicBezTo>
                  <a:pt x="1222" y="967"/>
                  <a:pt x="1222" y="964"/>
                  <a:pt x="1222" y="961"/>
                </a:cubicBezTo>
                <a:cubicBezTo>
                  <a:pt x="1222" y="960"/>
                  <a:pt x="1222" y="959"/>
                  <a:pt x="1222" y="959"/>
                </a:cubicBezTo>
                <a:cubicBezTo>
                  <a:pt x="1225" y="957"/>
                  <a:pt x="1224" y="954"/>
                  <a:pt x="1222" y="951"/>
                </a:cubicBezTo>
                <a:cubicBezTo>
                  <a:pt x="1222" y="951"/>
                  <a:pt x="1222" y="950"/>
                  <a:pt x="1222" y="950"/>
                </a:cubicBezTo>
                <a:cubicBezTo>
                  <a:pt x="1223" y="949"/>
                  <a:pt x="1222" y="947"/>
                  <a:pt x="1223" y="946"/>
                </a:cubicBezTo>
                <a:cubicBezTo>
                  <a:pt x="1224" y="944"/>
                  <a:pt x="1224" y="942"/>
                  <a:pt x="1223" y="941"/>
                </a:cubicBezTo>
                <a:cubicBezTo>
                  <a:pt x="1222" y="938"/>
                  <a:pt x="1223" y="936"/>
                  <a:pt x="1224" y="934"/>
                </a:cubicBezTo>
                <a:cubicBezTo>
                  <a:pt x="1224" y="933"/>
                  <a:pt x="1225" y="932"/>
                  <a:pt x="1224" y="931"/>
                </a:cubicBezTo>
                <a:cubicBezTo>
                  <a:pt x="1223" y="931"/>
                  <a:pt x="1224" y="930"/>
                  <a:pt x="1224" y="929"/>
                </a:cubicBezTo>
                <a:cubicBezTo>
                  <a:pt x="1224" y="928"/>
                  <a:pt x="1225" y="927"/>
                  <a:pt x="1224" y="926"/>
                </a:cubicBezTo>
                <a:cubicBezTo>
                  <a:pt x="1223" y="924"/>
                  <a:pt x="1224" y="922"/>
                  <a:pt x="1226" y="920"/>
                </a:cubicBezTo>
                <a:cubicBezTo>
                  <a:pt x="1226" y="919"/>
                  <a:pt x="1227" y="919"/>
                  <a:pt x="1226" y="918"/>
                </a:cubicBezTo>
                <a:cubicBezTo>
                  <a:pt x="1225" y="917"/>
                  <a:pt x="1225" y="916"/>
                  <a:pt x="1225" y="915"/>
                </a:cubicBezTo>
                <a:cubicBezTo>
                  <a:pt x="1224" y="914"/>
                  <a:pt x="1224" y="912"/>
                  <a:pt x="1225" y="911"/>
                </a:cubicBezTo>
                <a:cubicBezTo>
                  <a:pt x="1225" y="910"/>
                  <a:pt x="1223" y="909"/>
                  <a:pt x="1224" y="908"/>
                </a:cubicBezTo>
                <a:cubicBezTo>
                  <a:pt x="1225" y="907"/>
                  <a:pt x="1223" y="906"/>
                  <a:pt x="1224" y="906"/>
                </a:cubicBezTo>
                <a:cubicBezTo>
                  <a:pt x="1225" y="905"/>
                  <a:pt x="1225" y="904"/>
                  <a:pt x="1225" y="903"/>
                </a:cubicBezTo>
                <a:cubicBezTo>
                  <a:pt x="1225" y="902"/>
                  <a:pt x="1224" y="901"/>
                  <a:pt x="1225" y="901"/>
                </a:cubicBezTo>
                <a:cubicBezTo>
                  <a:pt x="1226" y="900"/>
                  <a:pt x="1224" y="899"/>
                  <a:pt x="1225" y="898"/>
                </a:cubicBezTo>
                <a:cubicBezTo>
                  <a:pt x="1226" y="897"/>
                  <a:pt x="1224" y="896"/>
                  <a:pt x="1224" y="895"/>
                </a:cubicBezTo>
                <a:cubicBezTo>
                  <a:pt x="1225" y="894"/>
                  <a:pt x="1226" y="892"/>
                  <a:pt x="1225" y="891"/>
                </a:cubicBezTo>
                <a:cubicBezTo>
                  <a:pt x="1224" y="890"/>
                  <a:pt x="1225" y="889"/>
                  <a:pt x="1226" y="889"/>
                </a:cubicBezTo>
                <a:cubicBezTo>
                  <a:pt x="1227" y="889"/>
                  <a:pt x="1227" y="889"/>
                  <a:pt x="1227" y="889"/>
                </a:cubicBezTo>
                <a:cubicBezTo>
                  <a:pt x="1227" y="888"/>
                  <a:pt x="1227" y="886"/>
                  <a:pt x="1227" y="885"/>
                </a:cubicBezTo>
                <a:cubicBezTo>
                  <a:pt x="1225" y="885"/>
                  <a:pt x="1226" y="883"/>
                  <a:pt x="1226" y="882"/>
                </a:cubicBezTo>
                <a:cubicBezTo>
                  <a:pt x="1225" y="882"/>
                  <a:pt x="1226" y="880"/>
                  <a:pt x="1225" y="880"/>
                </a:cubicBezTo>
                <a:cubicBezTo>
                  <a:pt x="1224" y="877"/>
                  <a:pt x="1225" y="876"/>
                  <a:pt x="1226" y="874"/>
                </a:cubicBezTo>
                <a:cubicBezTo>
                  <a:pt x="1227" y="873"/>
                  <a:pt x="1227" y="873"/>
                  <a:pt x="1227" y="872"/>
                </a:cubicBezTo>
                <a:cubicBezTo>
                  <a:pt x="1226" y="870"/>
                  <a:pt x="1226" y="867"/>
                  <a:pt x="1226" y="865"/>
                </a:cubicBezTo>
                <a:cubicBezTo>
                  <a:pt x="1228" y="862"/>
                  <a:pt x="1224" y="859"/>
                  <a:pt x="1226" y="856"/>
                </a:cubicBezTo>
                <a:cubicBezTo>
                  <a:pt x="1224" y="855"/>
                  <a:pt x="1227" y="854"/>
                  <a:pt x="1226" y="853"/>
                </a:cubicBezTo>
                <a:cubicBezTo>
                  <a:pt x="1225" y="852"/>
                  <a:pt x="1226" y="851"/>
                  <a:pt x="1226" y="850"/>
                </a:cubicBezTo>
                <a:cubicBezTo>
                  <a:pt x="1227" y="848"/>
                  <a:pt x="1226" y="846"/>
                  <a:pt x="1227" y="845"/>
                </a:cubicBezTo>
                <a:cubicBezTo>
                  <a:pt x="1228" y="844"/>
                  <a:pt x="1227" y="843"/>
                  <a:pt x="1227" y="843"/>
                </a:cubicBezTo>
                <a:cubicBezTo>
                  <a:pt x="1225" y="842"/>
                  <a:pt x="1226" y="840"/>
                  <a:pt x="1226" y="839"/>
                </a:cubicBezTo>
                <a:cubicBezTo>
                  <a:pt x="1226" y="837"/>
                  <a:pt x="1226" y="835"/>
                  <a:pt x="1225" y="833"/>
                </a:cubicBezTo>
                <a:cubicBezTo>
                  <a:pt x="1225" y="832"/>
                  <a:pt x="1224" y="831"/>
                  <a:pt x="1225" y="830"/>
                </a:cubicBezTo>
                <a:cubicBezTo>
                  <a:pt x="1226" y="830"/>
                  <a:pt x="1224" y="829"/>
                  <a:pt x="1225" y="828"/>
                </a:cubicBezTo>
                <a:cubicBezTo>
                  <a:pt x="1226" y="828"/>
                  <a:pt x="1226" y="826"/>
                  <a:pt x="1225" y="826"/>
                </a:cubicBezTo>
                <a:cubicBezTo>
                  <a:pt x="1224" y="825"/>
                  <a:pt x="1226" y="824"/>
                  <a:pt x="1225" y="824"/>
                </a:cubicBezTo>
                <a:cubicBezTo>
                  <a:pt x="1224" y="823"/>
                  <a:pt x="1226" y="822"/>
                  <a:pt x="1226" y="821"/>
                </a:cubicBezTo>
                <a:cubicBezTo>
                  <a:pt x="1225" y="820"/>
                  <a:pt x="1225" y="819"/>
                  <a:pt x="1225" y="818"/>
                </a:cubicBezTo>
                <a:cubicBezTo>
                  <a:pt x="1224" y="817"/>
                  <a:pt x="1224" y="816"/>
                  <a:pt x="1225" y="815"/>
                </a:cubicBezTo>
                <a:cubicBezTo>
                  <a:pt x="1225" y="814"/>
                  <a:pt x="1223" y="813"/>
                  <a:pt x="1224" y="812"/>
                </a:cubicBezTo>
                <a:cubicBezTo>
                  <a:pt x="1224" y="811"/>
                  <a:pt x="1224" y="810"/>
                  <a:pt x="1224" y="809"/>
                </a:cubicBezTo>
                <a:cubicBezTo>
                  <a:pt x="1224" y="808"/>
                  <a:pt x="1224" y="807"/>
                  <a:pt x="1224" y="806"/>
                </a:cubicBezTo>
                <a:cubicBezTo>
                  <a:pt x="1224" y="802"/>
                  <a:pt x="1223" y="799"/>
                  <a:pt x="1224" y="795"/>
                </a:cubicBezTo>
                <a:cubicBezTo>
                  <a:pt x="1224" y="795"/>
                  <a:pt x="1224" y="795"/>
                  <a:pt x="1224" y="795"/>
                </a:cubicBezTo>
                <a:cubicBezTo>
                  <a:pt x="1222" y="793"/>
                  <a:pt x="1223" y="791"/>
                  <a:pt x="1223" y="790"/>
                </a:cubicBezTo>
                <a:cubicBezTo>
                  <a:pt x="1223" y="787"/>
                  <a:pt x="1223" y="785"/>
                  <a:pt x="1223" y="783"/>
                </a:cubicBezTo>
                <a:cubicBezTo>
                  <a:pt x="1223" y="781"/>
                  <a:pt x="1223" y="779"/>
                  <a:pt x="1223" y="777"/>
                </a:cubicBezTo>
                <a:cubicBezTo>
                  <a:pt x="1223" y="775"/>
                  <a:pt x="1222" y="773"/>
                  <a:pt x="1221" y="771"/>
                </a:cubicBezTo>
                <a:cubicBezTo>
                  <a:pt x="1221" y="771"/>
                  <a:pt x="1221" y="770"/>
                  <a:pt x="1221" y="770"/>
                </a:cubicBezTo>
                <a:cubicBezTo>
                  <a:pt x="1221" y="769"/>
                  <a:pt x="1222" y="768"/>
                  <a:pt x="1221" y="768"/>
                </a:cubicBezTo>
                <a:cubicBezTo>
                  <a:pt x="1220" y="767"/>
                  <a:pt x="1221" y="765"/>
                  <a:pt x="1221" y="764"/>
                </a:cubicBezTo>
                <a:cubicBezTo>
                  <a:pt x="1220" y="762"/>
                  <a:pt x="1221" y="761"/>
                  <a:pt x="1220" y="760"/>
                </a:cubicBezTo>
                <a:cubicBezTo>
                  <a:pt x="1220" y="759"/>
                  <a:pt x="1220" y="758"/>
                  <a:pt x="1220" y="757"/>
                </a:cubicBezTo>
                <a:cubicBezTo>
                  <a:pt x="1221" y="756"/>
                  <a:pt x="1221" y="755"/>
                  <a:pt x="1220" y="754"/>
                </a:cubicBezTo>
                <a:cubicBezTo>
                  <a:pt x="1220" y="753"/>
                  <a:pt x="1220" y="753"/>
                  <a:pt x="1220" y="752"/>
                </a:cubicBezTo>
                <a:cubicBezTo>
                  <a:pt x="1221" y="749"/>
                  <a:pt x="1221" y="746"/>
                  <a:pt x="1220" y="742"/>
                </a:cubicBezTo>
                <a:cubicBezTo>
                  <a:pt x="1218" y="739"/>
                  <a:pt x="1219" y="735"/>
                  <a:pt x="1219" y="731"/>
                </a:cubicBezTo>
                <a:cubicBezTo>
                  <a:pt x="1220" y="729"/>
                  <a:pt x="1220" y="727"/>
                  <a:pt x="1218" y="726"/>
                </a:cubicBezTo>
                <a:cubicBezTo>
                  <a:pt x="1218" y="725"/>
                  <a:pt x="1218" y="724"/>
                  <a:pt x="1218" y="724"/>
                </a:cubicBezTo>
                <a:cubicBezTo>
                  <a:pt x="1218" y="722"/>
                  <a:pt x="1218" y="721"/>
                  <a:pt x="1218" y="720"/>
                </a:cubicBezTo>
                <a:cubicBezTo>
                  <a:pt x="1219" y="716"/>
                  <a:pt x="1219" y="715"/>
                  <a:pt x="1218" y="712"/>
                </a:cubicBezTo>
                <a:cubicBezTo>
                  <a:pt x="1218" y="711"/>
                  <a:pt x="1218" y="710"/>
                  <a:pt x="1218" y="709"/>
                </a:cubicBezTo>
                <a:cubicBezTo>
                  <a:pt x="1218" y="706"/>
                  <a:pt x="1218" y="703"/>
                  <a:pt x="1218" y="700"/>
                </a:cubicBezTo>
                <a:cubicBezTo>
                  <a:pt x="1218" y="699"/>
                  <a:pt x="1217" y="698"/>
                  <a:pt x="1217" y="697"/>
                </a:cubicBezTo>
                <a:cubicBezTo>
                  <a:pt x="1218" y="696"/>
                  <a:pt x="1218" y="694"/>
                  <a:pt x="1218" y="693"/>
                </a:cubicBezTo>
                <a:cubicBezTo>
                  <a:pt x="1218" y="692"/>
                  <a:pt x="1217" y="690"/>
                  <a:pt x="1217" y="689"/>
                </a:cubicBezTo>
                <a:cubicBezTo>
                  <a:pt x="1218" y="688"/>
                  <a:pt x="1216" y="687"/>
                  <a:pt x="1217" y="686"/>
                </a:cubicBezTo>
                <a:cubicBezTo>
                  <a:pt x="1215" y="684"/>
                  <a:pt x="1216" y="682"/>
                  <a:pt x="1216" y="680"/>
                </a:cubicBezTo>
                <a:cubicBezTo>
                  <a:pt x="1216" y="679"/>
                  <a:pt x="1217" y="678"/>
                  <a:pt x="1216" y="677"/>
                </a:cubicBezTo>
                <a:cubicBezTo>
                  <a:pt x="1216" y="677"/>
                  <a:pt x="1217" y="675"/>
                  <a:pt x="1217" y="674"/>
                </a:cubicBezTo>
                <a:cubicBezTo>
                  <a:pt x="1215" y="672"/>
                  <a:pt x="1216" y="670"/>
                  <a:pt x="1218" y="668"/>
                </a:cubicBezTo>
                <a:cubicBezTo>
                  <a:pt x="1218" y="667"/>
                  <a:pt x="1218" y="667"/>
                  <a:pt x="1217" y="666"/>
                </a:cubicBezTo>
                <a:cubicBezTo>
                  <a:pt x="1217" y="664"/>
                  <a:pt x="1214" y="663"/>
                  <a:pt x="1216" y="661"/>
                </a:cubicBezTo>
                <a:cubicBezTo>
                  <a:pt x="1216" y="661"/>
                  <a:pt x="1215" y="660"/>
                  <a:pt x="1215" y="660"/>
                </a:cubicBezTo>
                <a:cubicBezTo>
                  <a:pt x="1215" y="659"/>
                  <a:pt x="1214" y="659"/>
                  <a:pt x="1214" y="659"/>
                </a:cubicBezTo>
                <a:cubicBezTo>
                  <a:pt x="1216" y="658"/>
                  <a:pt x="1214" y="656"/>
                  <a:pt x="1214" y="656"/>
                </a:cubicBezTo>
                <a:cubicBezTo>
                  <a:pt x="1216" y="654"/>
                  <a:pt x="1214" y="653"/>
                  <a:pt x="1214" y="652"/>
                </a:cubicBezTo>
                <a:cubicBezTo>
                  <a:pt x="1214" y="651"/>
                  <a:pt x="1214" y="649"/>
                  <a:pt x="1214" y="647"/>
                </a:cubicBezTo>
                <a:cubicBezTo>
                  <a:pt x="1214" y="646"/>
                  <a:pt x="1214" y="644"/>
                  <a:pt x="1214" y="643"/>
                </a:cubicBezTo>
                <a:cubicBezTo>
                  <a:pt x="1214" y="641"/>
                  <a:pt x="1213" y="640"/>
                  <a:pt x="1214" y="638"/>
                </a:cubicBezTo>
                <a:cubicBezTo>
                  <a:pt x="1214" y="637"/>
                  <a:pt x="1213" y="636"/>
                  <a:pt x="1213" y="634"/>
                </a:cubicBezTo>
                <a:cubicBezTo>
                  <a:pt x="1213" y="628"/>
                  <a:pt x="1212" y="622"/>
                  <a:pt x="1212" y="616"/>
                </a:cubicBezTo>
                <a:cubicBezTo>
                  <a:pt x="1212" y="615"/>
                  <a:pt x="1212" y="615"/>
                  <a:pt x="1212" y="614"/>
                </a:cubicBezTo>
                <a:cubicBezTo>
                  <a:pt x="1210" y="611"/>
                  <a:pt x="1211" y="608"/>
                  <a:pt x="1211" y="605"/>
                </a:cubicBezTo>
                <a:cubicBezTo>
                  <a:pt x="1212" y="604"/>
                  <a:pt x="1212" y="604"/>
                  <a:pt x="1211" y="603"/>
                </a:cubicBezTo>
                <a:cubicBezTo>
                  <a:pt x="1210" y="601"/>
                  <a:pt x="1210" y="598"/>
                  <a:pt x="1210" y="595"/>
                </a:cubicBezTo>
                <a:cubicBezTo>
                  <a:pt x="1210" y="594"/>
                  <a:pt x="1211" y="592"/>
                  <a:pt x="1211" y="591"/>
                </a:cubicBezTo>
                <a:cubicBezTo>
                  <a:pt x="1213" y="589"/>
                  <a:pt x="1210" y="590"/>
                  <a:pt x="1210" y="588"/>
                </a:cubicBezTo>
                <a:cubicBezTo>
                  <a:pt x="1210" y="586"/>
                  <a:pt x="1209" y="583"/>
                  <a:pt x="1209" y="580"/>
                </a:cubicBezTo>
                <a:cubicBezTo>
                  <a:pt x="1209" y="577"/>
                  <a:pt x="1210" y="573"/>
                  <a:pt x="1208" y="570"/>
                </a:cubicBezTo>
                <a:cubicBezTo>
                  <a:pt x="1209" y="565"/>
                  <a:pt x="1208" y="560"/>
                  <a:pt x="1207" y="555"/>
                </a:cubicBezTo>
                <a:cubicBezTo>
                  <a:pt x="1207" y="550"/>
                  <a:pt x="1207" y="546"/>
                  <a:pt x="1207" y="541"/>
                </a:cubicBezTo>
                <a:cubicBezTo>
                  <a:pt x="1207" y="540"/>
                  <a:pt x="1206" y="539"/>
                  <a:pt x="1207" y="538"/>
                </a:cubicBezTo>
                <a:cubicBezTo>
                  <a:pt x="1207" y="537"/>
                  <a:pt x="1207" y="536"/>
                  <a:pt x="1207" y="535"/>
                </a:cubicBezTo>
                <a:cubicBezTo>
                  <a:pt x="1207" y="534"/>
                  <a:pt x="1208" y="533"/>
                  <a:pt x="1208" y="532"/>
                </a:cubicBezTo>
                <a:cubicBezTo>
                  <a:pt x="1209" y="530"/>
                  <a:pt x="1209" y="527"/>
                  <a:pt x="1208" y="526"/>
                </a:cubicBezTo>
                <a:cubicBezTo>
                  <a:pt x="1206" y="524"/>
                  <a:pt x="1206" y="522"/>
                  <a:pt x="1206" y="520"/>
                </a:cubicBezTo>
                <a:cubicBezTo>
                  <a:pt x="1207" y="519"/>
                  <a:pt x="1206" y="517"/>
                  <a:pt x="1206" y="516"/>
                </a:cubicBezTo>
                <a:cubicBezTo>
                  <a:pt x="1206" y="515"/>
                  <a:pt x="1206" y="515"/>
                  <a:pt x="1206" y="515"/>
                </a:cubicBezTo>
                <a:cubicBezTo>
                  <a:pt x="1207" y="513"/>
                  <a:pt x="1206" y="512"/>
                  <a:pt x="1206" y="511"/>
                </a:cubicBezTo>
                <a:cubicBezTo>
                  <a:pt x="1206" y="510"/>
                  <a:pt x="1207" y="508"/>
                  <a:pt x="1205" y="507"/>
                </a:cubicBezTo>
                <a:cubicBezTo>
                  <a:pt x="1207" y="506"/>
                  <a:pt x="1206" y="505"/>
                  <a:pt x="1206" y="504"/>
                </a:cubicBezTo>
                <a:cubicBezTo>
                  <a:pt x="1206" y="503"/>
                  <a:pt x="1206" y="503"/>
                  <a:pt x="1206" y="503"/>
                </a:cubicBezTo>
                <a:cubicBezTo>
                  <a:pt x="1205" y="501"/>
                  <a:pt x="1205" y="498"/>
                  <a:pt x="1205" y="496"/>
                </a:cubicBezTo>
                <a:cubicBezTo>
                  <a:pt x="1205" y="495"/>
                  <a:pt x="1205" y="493"/>
                  <a:pt x="1206" y="492"/>
                </a:cubicBezTo>
                <a:cubicBezTo>
                  <a:pt x="1206" y="490"/>
                  <a:pt x="1205" y="489"/>
                  <a:pt x="1205" y="487"/>
                </a:cubicBezTo>
                <a:cubicBezTo>
                  <a:pt x="1206" y="487"/>
                  <a:pt x="1206" y="486"/>
                  <a:pt x="1206" y="485"/>
                </a:cubicBezTo>
                <a:cubicBezTo>
                  <a:pt x="1206" y="483"/>
                  <a:pt x="1205" y="481"/>
                  <a:pt x="1204" y="479"/>
                </a:cubicBezTo>
                <a:cubicBezTo>
                  <a:pt x="1204" y="477"/>
                  <a:pt x="1205" y="474"/>
                  <a:pt x="1204" y="472"/>
                </a:cubicBezTo>
                <a:cubicBezTo>
                  <a:pt x="1204" y="470"/>
                  <a:pt x="1204" y="468"/>
                  <a:pt x="1203" y="466"/>
                </a:cubicBezTo>
                <a:cubicBezTo>
                  <a:pt x="1203" y="463"/>
                  <a:pt x="1204" y="461"/>
                  <a:pt x="1203" y="458"/>
                </a:cubicBezTo>
                <a:cubicBezTo>
                  <a:pt x="1203" y="456"/>
                  <a:pt x="1204" y="455"/>
                  <a:pt x="1204" y="454"/>
                </a:cubicBezTo>
                <a:cubicBezTo>
                  <a:pt x="1205" y="451"/>
                  <a:pt x="1203" y="451"/>
                  <a:pt x="1203" y="449"/>
                </a:cubicBezTo>
                <a:cubicBezTo>
                  <a:pt x="1202" y="448"/>
                  <a:pt x="1202" y="446"/>
                  <a:pt x="1202" y="445"/>
                </a:cubicBezTo>
                <a:cubicBezTo>
                  <a:pt x="1202" y="444"/>
                  <a:pt x="1202" y="443"/>
                  <a:pt x="1202" y="442"/>
                </a:cubicBezTo>
                <a:cubicBezTo>
                  <a:pt x="1202" y="436"/>
                  <a:pt x="1200" y="431"/>
                  <a:pt x="1201" y="425"/>
                </a:cubicBezTo>
                <a:cubicBezTo>
                  <a:pt x="1201" y="424"/>
                  <a:pt x="1200" y="422"/>
                  <a:pt x="1200" y="421"/>
                </a:cubicBezTo>
                <a:cubicBezTo>
                  <a:pt x="1200" y="420"/>
                  <a:pt x="1201" y="419"/>
                  <a:pt x="1201" y="418"/>
                </a:cubicBezTo>
                <a:cubicBezTo>
                  <a:pt x="1201" y="417"/>
                  <a:pt x="1200" y="416"/>
                  <a:pt x="1200" y="415"/>
                </a:cubicBezTo>
                <a:cubicBezTo>
                  <a:pt x="1199" y="413"/>
                  <a:pt x="1199" y="411"/>
                  <a:pt x="1199" y="409"/>
                </a:cubicBezTo>
                <a:cubicBezTo>
                  <a:pt x="1199" y="407"/>
                  <a:pt x="1199" y="405"/>
                  <a:pt x="1199" y="404"/>
                </a:cubicBezTo>
                <a:cubicBezTo>
                  <a:pt x="1199" y="402"/>
                  <a:pt x="1198" y="398"/>
                  <a:pt x="1199" y="397"/>
                </a:cubicBezTo>
                <a:cubicBezTo>
                  <a:pt x="1200" y="396"/>
                  <a:pt x="1200" y="396"/>
                  <a:pt x="1199" y="395"/>
                </a:cubicBezTo>
                <a:cubicBezTo>
                  <a:pt x="1198" y="395"/>
                  <a:pt x="1198" y="394"/>
                  <a:pt x="1198" y="394"/>
                </a:cubicBezTo>
                <a:cubicBezTo>
                  <a:pt x="1197" y="391"/>
                  <a:pt x="1197" y="389"/>
                  <a:pt x="1197" y="386"/>
                </a:cubicBezTo>
                <a:cubicBezTo>
                  <a:pt x="1197" y="385"/>
                  <a:pt x="1196" y="384"/>
                  <a:pt x="1196" y="383"/>
                </a:cubicBezTo>
                <a:cubicBezTo>
                  <a:pt x="1196" y="380"/>
                  <a:pt x="1196" y="377"/>
                  <a:pt x="1196" y="374"/>
                </a:cubicBezTo>
                <a:cubicBezTo>
                  <a:pt x="1197" y="371"/>
                  <a:pt x="1197" y="368"/>
                  <a:pt x="1196" y="365"/>
                </a:cubicBezTo>
                <a:cubicBezTo>
                  <a:pt x="1195" y="363"/>
                  <a:pt x="1195" y="360"/>
                  <a:pt x="1195" y="357"/>
                </a:cubicBezTo>
                <a:cubicBezTo>
                  <a:pt x="1197" y="355"/>
                  <a:pt x="1196" y="352"/>
                  <a:pt x="1196" y="349"/>
                </a:cubicBezTo>
                <a:cubicBezTo>
                  <a:pt x="1196" y="343"/>
                  <a:pt x="1196" y="338"/>
                  <a:pt x="1196" y="333"/>
                </a:cubicBezTo>
                <a:cubicBezTo>
                  <a:pt x="1196" y="331"/>
                  <a:pt x="1196" y="331"/>
                  <a:pt x="1198" y="331"/>
                </a:cubicBezTo>
                <a:cubicBezTo>
                  <a:pt x="1200" y="331"/>
                  <a:pt x="1200" y="331"/>
                  <a:pt x="1200" y="330"/>
                </a:cubicBezTo>
                <a:cubicBezTo>
                  <a:pt x="1200" y="329"/>
                  <a:pt x="1200" y="327"/>
                  <a:pt x="1200" y="326"/>
                </a:cubicBezTo>
                <a:cubicBezTo>
                  <a:pt x="1199" y="325"/>
                  <a:pt x="1198" y="324"/>
                  <a:pt x="1197" y="325"/>
                </a:cubicBezTo>
                <a:cubicBezTo>
                  <a:pt x="1197" y="325"/>
                  <a:pt x="1196" y="326"/>
                  <a:pt x="1196" y="324"/>
                </a:cubicBezTo>
                <a:cubicBezTo>
                  <a:pt x="1196" y="323"/>
                  <a:pt x="1196" y="322"/>
                  <a:pt x="1195" y="320"/>
                </a:cubicBezTo>
                <a:cubicBezTo>
                  <a:pt x="1195" y="320"/>
                  <a:pt x="1193" y="317"/>
                  <a:pt x="1196" y="316"/>
                </a:cubicBezTo>
                <a:cubicBezTo>
                  <a:pt x="1196" y="316"/>
                  <a:pt x="1196" y="316"/>
                  <a:pt x="1196" y="316"/>
                </a:cubicBezTo>
                <a:cubicBezTo>
                  <a:pt x="1196" y="315"/>
                  <a:pt x="1195" y="315"/>
                  <a:pt x="1195" y="315"/>
                </a:cubicBezTo>
                <a:cubicBezTo>
                  <a:pt x="1195" y="311"/>
                  <a:pt x="1193" y="307"/>
                  <a:pt x="1194" y="303"/>
                </a:cubicBezTo>
                <a:cubicBezTo>
                  <a:pt x="1194" y="301"/>
                  <a:pt x="1193" y="299"/>
                  <a:pt x="1194" y="297"/>
                </a:cubicBezTo>
                <a:cubicBezTo>
                  <a:pt x="1193" y="294"/>
                  <a:pt x="1192" y="292"/>
                  <a:pt x="1192" y="289"/>
                </a:cubicBezTo>
                <a:cubicBezTo>
                  <a:pt x="1192" y="288"/>
                  <a:pt x="1191" y="288"/>
                  <a:pt x="1191" y="288"/>
                </a:cubicBezTo>
                <a:cubicBezTo>
                  <a:pt x="1190" y="288"/>
                  <a:pt x="1189" y="288"/>
                  <a:pt x="1189" y="288"/>
                </a:cubicBezTo>
                <a:cubicBezTo>
                  <a:pt x="1189" y="288"/>
                  <a:pt x="1188" y="287"/>
                  <a:pt x="1188" y="287"/>
                </a:cubicBezTo>
                <a:cubicBezTo>
                  <a:pt x="1188" y="287"/>
                  <a:pt x="1189" y="287"/>
                  <a:pt x="1189" y="287"/>
                </a:cubicBezTo>
                <a:cubicBezTo>
                  <a:pt x="1189" y="287"/>
                  <a:pt x="1190" y="287"/>
                  <a:pt x="1191" y="287"/>
                </a:cubicBezTo>
                <a:cubicBezTo>
                  <a:pt x="1192" y="287"/>
                  <a:pt x="1193" y="285"/>
                  <a:pt x="1192" y="284"/>
                </a:cubicBezTo>
                <a:cubicBezTo>
                  <a:pt x="1192" y="283"/>
                  <a:pt x="1188" y="282"/>
                  <a:pt x="1187" y="284"/>
                </a:cubicBezTo>
                <a:cubicBezTo>
                  <a:pt x="1187" y="285"/>
                  <a:pt x="1186" y="285"/>
                  <a:pt x="1186" y="284"/>
                </a:cubicBezTo>
                <a:cubicBezTo>
                  <a:pt x="1184" y="282"/>
                  <a:pt x="1184" y="282"/>
                  <a:pt x="1182" y="282"/>
                </a:cubicBezTo>
                <a:cubicBezTo>
                  <a:pt x="1180" y="282"/>
                  <a:pt x="1179" y="282"/>
                  <a:pt x="1177" y="282"/>
                </a:cubicBezTo>
                <a:cubicBezTo>
                  <a:pt x="1177" y="282"/>
                  <a:pt x="1177" y="281"/>
                  <a:pt x="1177" y="281"/>
                </a:cubicBezTo>
                <a:cubicBezTo>
                  <a:pt x="1177" y="281"/>
                  <a:pt x="1177" y="280"/>
                  <a:pt x="1177" y="280"/>
                </a:cubicBezTo>
                <a:cubicBezTo>
                  <a:pt x="1178" y="280"/>
                  <a:pt x="1180" y="281"/>
                  <a:pt x="1180" y="281"/>
                </a:cubicBezTo>
                <a:cubicBezTo>
                  <a:pt x="1183" y="279"/>
                  <a:pt x="1186" y="280"/>
                  <a:pt x="1188" y="280"/>
                </a:cubicBezTo>
                <a:cubicBezTo>
                  <a:pt x="1188" y="280"/>
                  <a:pt x="1189" y="280"/>
                  <a:pt x="1189" y="279"/>
                </a:cubicBezTo>
                <a:cubicBezTo>
                  <a:pt x="1189" y="279"/>
                  <a:pt x="1189" y="278"/>
                  <a:pt x="1188" y="278"/>
                </a:cubicBezTo>
                <a:cubicBezTo>
                  <a:pt x="1188" y="278"/>
                  <a:pt x="1187" y="278"/>
                  <a:pt x="1187" y="278"/>
                </a:cubicBezTo>
                <a:cubicBezTo>
                  <a:pt x="1187" y="278"/>
                  <a:pt x="1186" y="278"/>
                  <a:pt x="1186" y="277"/>
                </a:cubicBezTo>
                <a:cubicBezTo>
                  <a:pt x="1186" y="277"/>
                  <a:pt x="1187" y="276"/>
                  <a:pt x="1187" y="276"/>
                </a:cubicBezTo>
                <a:cubicBezTo>
                  <a:pt x="1187" y="276"/>
                  <a:pt x="1188" y="276"/>
                  <a:pt x="1189" y="276"/>
                </a:cubicBezTo>
                <a:cubicBezTo>
                  <a:pt x="1191" y="276"/>
                  <a:pt x="1192" y="275"/>
                  <a:pt x="1192" y="274"/>
                </a:cubicBezTo>
                <a:cubicBezTo>
                  <a:pt x="1192" y="272"/>
                  <a:pt x="1191" y="272"/>
                  <a:pt x="1189" y="271"/>
                </a:cubicBezTo>
                <a:cubicBezTo>
                  <a:pt x="1189" y="271"/>
                  <a:pt x="1188" y="272"/>
                  <a:pt x="1188" y="271"/>
                </a:cubicBezTo>
                <a:cubicBezTo>
                  <a:pt x="1187" y="271"/>
                  <a:pt x="1187" y="271"/>
                  <a:pt x="1187" y="271"/>
                </a:cubicBezTo>
                <a:cubicBezTo>
                  <a:pt x="1187" y="270"/>
                  <a:pt x="1187" y="270"/>
                  <a:pt x="1188" y="270"/>
                </a:cubicBezTo>
                <a:cubicBezTo>
                  <a:pt x="1188" y="269"/>
                  <a:pt x="1189" y="270"/>
                  <a:pt x="1190" y="269"/>
                </a:cubicBezTo>
                <a:cubicBezTo>
                  <a:pt x="1190" y="269"/>
                  <a:pt x="1191" y="269"/>
                  <a:pt x="1191" y="268"/>
                </a:cubicBezTo>
                <a:cubicBezTo>
                  <a:pt x="1191" y="268"/>
                  <a:pt x="1191" y="267"/>
                  <a:pt x="1190" y="267"/>
                </a:cubicBezTo>
                <a:cubicBezTo>
                  <a:pt x="1189" y="266"/>
                  <a:pt x="1188" y="266"/>
                  <a:pt x="1187" y="266"/>
                </a:cubicBezTo>
                <a:cubicBezTo>
                  <a:pt x="1185" y="265"/>
                  <a:pt x="1183" y="268"/>
                  <a:pt x="1181" y="266"/>
                </a:cubicBezTo>
                <a:cubicBezTo>
                  <a:pt x="1181" y="266"/>
                  <a:pt x="1180" y="266"/>
                  <a:pt x="1179" y="267"/>
                </a:cubicBezTo>
                <a:cubicBezTo>
                  <a:pt x="1179" y="267"/>
                  <a:pt x="1178" y="268"/>
                  <a:pt x="1177" y="268"/>
                </a:cubicBezTo>
                <a:cubicBezTo>
                  <a:pt x="1177" y="268"/>
                  <a:pt x="1176" y="268"/>
                  <a:pt x="1176" y="268"/>
                </a:cubicBezTo>
                <a:cubicBezTo>
                  <a:pt x="1176" y="268"/>
                  <a:pt x="1176" y="267"/>
                  <a:pt x="1176" y="267"/>
                </a:cubicBezTo>
                <a:cubicBezTo>
                  <a:pt x="1177" y="266"/>
                  <a:pt x="1177" y="266"/>
                  <a:pt x="1177" y="266"/>
                </a:cubicBezTo>
                <a:cubicBezTo>
                  <a:pt x="1177" y="266"/>
                  <a:pt x="1177" y="266"/>
                  <a:pt x="1177" y="266"/>
                </a:cubicBezTo>
                <a:cubicBezTo>
                  <a:pt x="1176" y="266"/>
                  <a:pt x="1175" y="266"/>
                  <a:pt x="1175" y="266"/>
                </a:cubicBezTo>
                <a:cubicBezTo>
                  <a:pt x="1175" y="265"/>
                  <a:pt x="1173" y="265"/>
                  <a:pt x="1173" y="264"/>
                </a:cubicBezTo>
                <a:cubicBezTo>
                  <a:pt x="1173" y="263"/>
                  <a:pt x="1173" y="263"/>
                  <a:pt x="1173" y="263"/>
                </a:cubicBezTo>
                <a:cubicBezTo>
                  <a:pt x="1174" y="262"/>
                  <a:pt x="1175" y="264"/>
                  <a:pt x="1176" y="264"/>
                </a:cubicBezTo>
                <a:cubicBezTo>
                  <a:pt x="1178" y="266"/>
                  <a:pt x="1181" y="265"/>
                  <a:pt x="1181" y="262"/>
                </a:cubicBezTo>
                <a:cubicBezTo>
                  <a:pt x="1181" y="262"/>
                  <a:pt x="1181" y="261"/>
                  <a:pt x="1181" y="261"/>
                </a:cubicBezTo>
                <a:cubicBezTo>
                  <a:pt x="1180" y="261"/>
                  <a:pt x="1179" y="261"/>
                  <a:pt x="1179" y="261"/>
                </a:cubicBezTo>
                <a:cubicBezTo>
                  <a:pt x="1178" y="261"/>
                  <a:pt x="1178" y="261"/>
                  <a:pt x="1178" y="261"/>
                </a:cubicBezTo>
                <a:cubicBezTo>
                  <a:pt x="1178" y="260"/>
                  <a:pt x="1178" y="260"/>
                  <a:pt x="1178" y="260"/>
                </a:cubicBezTo>
                <a:cubicBezTo>
                  <a:pt x="1179" y="259"/>
                  <a:pt x="1179" y="258"/>
                  <a:pt x="1179" y="258"/>
                </a:cubicBezTo>
                <a:cubicBezTo>
                  <a:pt x="1180" y="257"/>
                  <a:pt x="1181" y="257"/>
                  <a:pt x="1181" y="257"/>
                </a:cubicBezTo>
                <a:cubicBezTo>
                  <a:pt x="1182" y="259"/>
                  <a:pt x="1184" y="259"/>
                  <a:pt x="1185" y="259"/>
                </a:cubicBezTo>
                <a:cubicBezTo>
                  <a:pt x="1186" y="259"/>
                  <a:pt x="1186" y="259"/>
                  <a:pt x="1186" y="260"/>
                </a:cubicBezTo>
                <a:cubicBezTo>
                  <a:pt x="1186" y="260"/>
                  <a:pt x="1186" y="261"/>
                  <a:pt x="1186" y="261"/>
                </a:cubicBezTo>
                <a:cubicBezTo>
                  <a:pt x="1185" y="261"/>
                  <a:pt x="1184" y="261"/>
                  <a:pt x="1184" y="262"/>
                </a:cubicBezTo>
                <a:cubicBezTo>
                  <a:pt x="1184" y="262"/>
                  <a:pt x="1185" y="263"/>
                  <a:pt x="1186" y="263"/>
                </a:cubicBezTo>
                <a:cubicBezTo>
                  <a:pt x="1187" y="264"/>
                  <a:pt x="1188" y="264"/>
                  <a:pt x="1189" y="265"/>
                </a:cubicBezTo>
                <a:cubicBezTo>
                  <a:pt x="1189" y="265"/>
                  <a:pt x="1190" y="264"/>
                  <a:pt x="1190" y="264"/>
                </a:cubicBezTo>
                <a:cubicBezTo>
                  <a:pt x="1190" y="264"/>
                  <a:pt x="1190" y="264"/>
                  <a:pt x="1189" y="264"/>
                </a:cubicBezTo>
                <a:cubicBezTo>
                  <a:pt x="1189" y="263"/>
                  <a:pt x="1189" y="263"/>
                  <a:pt x="1189" y="263"/>
                </a:cubicBezTo>
                <a:cubicBezTo>
                  <a:pt x="1189" y="263"/>
                  <a:pt x="1190" y="263"/>
                  <a:pt x="1190" y="263"/>
                </a:cubicBezTo>
                <a:cubicBezTo>
                  <a:pt x="1194" y="263"/>
                  <a:pt x="1194" y="262"/>
                  <a:pt x="1194" y="259"/>
                </a:cubicBezTo>
                <a:cubicBezTo>
                  <a:pt x="1194" y="258"/>
                  <a:pt x="1192" y="253"/>
                  <a:pt x="1192" y="251"/>
                </a:cubicBezTo>
                <a:cubicBezTo>
                  <a:pt x="1191" y="251"/>
                  <a:pt x="1191" y="251"/>
                  <a:pt x="1191" y="250"/>
                </a:cubicBezTo>
                <a:cubicBezTo>
                  <a:pt x="1193" y="248"/>
                  <a:pt x="1191" y="248"/>
                  <a:pt x="1190" y="248"/>
                </a:cubicBezTo>
                <a:cubicBezTo>
                  <a:pt x="1186" y="248"/>
                  <a:pt x="1186" y="248"/>
                  <a:pt x="1183" y="247"/>
                </a:cubicBezTo>
                <a:cubicBezTo>
                  <a:pt x="1183" y="247"/>
                  <a:pt x="1182" y="247"/>
                  <a:pt x="1182" y="247"/>
                </a:cubicBezTo>
                <a:cubicBezTo>
                  <a:pt x="1183" y="249"/>
                  <a:pt x="1181" y="248"/>
                  <a:pt x="1180" y="248"/>
                </a:cubicBezTo>
                <a:cubicBezTo>
                  <a:pt x="1178" y="249"/>
                  <a:pt x="1175" y="248"/>
                  <a:pt x="1173" y="249"/>
                </a:cubicBezTo>
                <a:cubicBezTo>
                  <a:pt x="1173" y="249"/>
                  <a:pt x="1172" y="249"/>
                  <a:pt x="1172" y="248"/>
                </a:cubicBezTo>
                <a:cubicBezTo>
                  <a:pt x="1172" y="248"/>
                  <a:pt x="1173" y="248"/>
                  <a:pt x="1173" y="247"/>
                </a:cubicBezTo>
                <a:cubicBezTo>
                  <a:pt x="1174" y="247"/>
                  <a:pt x="1174" y="247"/>
                  <a:pt x="1174" y="247"/>
                </a:cubicBezTo>
                <a:cubicBezTo>
                  <a:pt x="1174" y="247"/>
                  <a:pt x="1174" y="247"/>
                  <a:pt x="1173" y="246"/>
                </a:cubicBezTo>
                <a:cubicBezTo>
                  <a:pt x="1173" y="246"/>
                  <a:pt x="1173" y="246"/>
                  <a:pt x="1173" y="246"/>
                </a:cubicBezTo>
                <a:cubicBezTo>
                  <a:pt x="1176" y="246"/>
                  <a:pt x="1178" y="245"/>
                  <a:pt x="1180" y="244"/>
                </a:cubicBezTo>
                <a:cubicBezTo>
                  <a:pt x="1182" y="243"/>
                  <a:pt x="1184" y="243"/>
                  <a:pt x="1185" y="246"/>
                </a:cubicBezTo>
                <a:cubicBezTo>
                  <a:pt x="1186" y="247"/>
                  <a:pt x="1186" y="246"/>
                  <a:pt x="1186" y="245"/>
                </a:cubicBezTo>
                <a:cubicBezTo>
                  <a:pt x="1187" y="244"/>
                  <a:pt x="1190" y="244"/>
                  <a:pt x="1191" y="245"/>
                </a:cubicBezTo>
                <a:cubicBezTo>
                  <a:pt x="1191" y="245"/>
                  <a:pt x="1190" y="245"/>
                  <a:pt x="1190" y="246"/>
                </a:cubicBezTo>
                <a:cubicBezTo>
                  <a:pt x="1190" y="246"/>
                  <a:pt x="1191" y="246"/>
                  <a:pt x="1191" y="246"/>
                </a:cubicBezTo>
                <a:cubicBezTo>
                  <a:pt x="1192" y="246"/>
                  <a:pt x="1193" y="246"/>
                  <a:pt x="1192" y="244"/>
                </a:cubicBezTo>
                <a:cubicBezTo>
                  <a:pt x="1191" y="241"/>
                  <a:pt x="1189" y="240"/>
                  <a:pt x="1187" y="241"/>
                </a:cubicBezTo>
                <a:cubicBezTo>
                  <a:pt x="1186" y="241"/>
                  <a:pt x="1185" y="241"/>
                  <a:pt x="1184" y="241"/>
                </a:cubicBezTo>
                <a:cubicBezTo>
                  <a:pt x="1184" y="241"/>
                  <a:pt x="1183" y="240"/>
                  <a:pt x="1183" y="240"/>
                </a:cubicBezTo>
                <a:cubicBezTo>
                  <a:pt x="1183" y="240"/>
                  <a:pt x="1184" y="239"/>
                  <a:pt x="1184" y="239"/>
                </a:cubicBezTo>
                <a:cubicBezTo>
                  <a:pt x="1185" y="239"/>
                  <a:pt x="1187" y="239"/>
                  <a:pt x="1188" y="239"/>
                </a:cubicBezTo>
                <a:cubicBezTo>
                  <a:pt x="1190" y="239"/>
                  <a:pt x="1190" y="239"/>
                  <a:pt x="1190" y="236"/>
                </a:cubicBezTo>
                <a:cubicBezTo>
                  <a:pt x="1190" y="236"/>
                  <a:pt x="1190" y="235"/>
                  <a:pt x="1190" y="234"/>
                </a:cubicBezTo>
                <a:cubicBezTo>
                  <a:pt x="1192" y="232"/>
                  <a:pt x="1192" y="232"/>
                  <a:pt x="1192" y="229"/>
                </a:cubicBezTo>
                <a:cubicBezTo>
                  <a:pt x="1192" y="228"/>
                  <a:pt x="1192" y="227"/>
                  <a:pt x="1192" y="227"/>
                </a:cubicBezTo>
                <a:cubicBezTo>
                  <a:pt x="1192" y="222"/>
                  <a:pt x="1192" y="222"/>
                  <a:pt x="1190" y="218"/>
                </a:cubicBezTo>
                <a:cubicBezTo>
                  <a:pt x="1190" y="217"/>
                  <a:pt x="1190" y="217"/>
                  <a:pt x="1191" y="217"/>
                </a:cubicBezTo>
                <a:cubicBezTo>
                  <a:pt x="1191" y="216"/>
                  <a:pt x="1192" y="217"/>
                  <a:pt x="1192" y="216"/>
                </a:cubicBezTo>
                <a:cubicBezTo>
                  <a:pt x="1191" y="216"/>
                  <a:pt x="1191" y="214"/>
                  <a:pt x="1190" y="215"/>
                </a:cubicBezTo>
                <a:cubicBezTo>
                  <a:pt x="1190" y="216"/>
                  <a:pt x="1189" y="216"/>
                  <a:pt x="1188" y="215"/>
                </a:cubicBezTo>
                <a:cubicBezTo>
                  <a:pt x="1187" y="214"/>
                  <a:pt x="1186" y="214"/>
                  <a:pt x="1184" y="214"/>
                </a:cubicBezTo>
                <a:cubicBezTo>
                  <a:pt x="1183" y="214"/>
                  <a:pt x="1181" y="213"/>
                  <a:pt x="1179" y="213"/>
                </a:cubicBezTo>
                <a:cubicBezTo>
                  <a:pt x="1179" y="213"/>
                  <a:pt x="1178" y="214"/>
                  <a:pt x="1177" y="214"/>
                </a:cubicBezTo>
                <a:cubicBezTo>
                  <a:pt x="1174" y="212"/>
                  <a:pt x="1171" y="213"/>
                  <a:pt x="1168" y="215"/>
                </a:cubicBezTo>
                <a:cubicBezTo>
                  <a:pt x="1167" y="215"/>
                  <a:pt x="1165" y="216"/>
                  <a:pt x="1164" y="214"/>
                </a:cubicBezTo>
                <a:cubicBezTo>
                  <a:pt x="1163" y="212"/>
                  <a:pt x="1162" y="212"/>
                  <a:pt x="1161" y="212"/>
                </a:cubicBezTo>
                <a:cubicBezTo>
                  <a:pt x="1158" y="212"/>
                  <a:pt x="1156" y="212"/>
                  <a:pt x="1153" y="212"/>
                </a:cubicBezTo>
                <a:cubicBezTo>
                  <a:pt x="1153" y="212"/>
                  <a:pt x="1152" y="212"/>
                  <a:pt x="1152" y="212"/>
                </a:cubicBezTo>
                <a:cubicBezTo>
                  <a:pt x="1151" y="215"/>
                  <a:pt x="1149" y="214"/>
                  <a:pt x="1148" y="215"/>
                </a:cubicBezTo>
                <a:cubicBezTo>
                  <a:pt x="1146" y="217"/>
                  <a:pt x="1144" y="216"/>
                  <a:pt x="1142" y="216"/>
                </a:cubicBezTo>
                <a:cubicBezTo>
                  <a:pt x="1139" y="217"/>
                  <a:pt x="1135" y="217"/>
                  <a:pt x="1132" y="217"/>
                </a:cubicBezTo>
                <a:cubicBezTo>
                  <a:pt x="1132" y="216"/>
                  <a:pt x="1132" y="216"/>
                  <a:pt x="1132" y="216"/>
                </a:cubicBezTo>
                <a:cubicBezTo>
                  <a:pt x="1134" y="216"/>
                  <a:pt x="1133" y="214"/>
                  <a:pt x="1134" y="213"/>
                </a:cubicBezTo>
                <a:cubicBezTo>
                  <a:pt x="1135" y="212"/>
                  <a:pt x="1135" y="211"/>
                  <a:pt x="1134" y="210"/>
                </a:cubicBezTo>
                <a:cubicBezTo>
                  <a:pt x="1133" y="210"/>
                  <a:pt x="1132" y="211"/>
                  <a:pt x="1131" y="211"/>
                </a:cubicBezTo>
                <a:cubicBezTo>
                  <a:pt x="1131" y="211"/>
                  <a:pt x="1131" y="212"/>
                  <a:pt x="1130" y="212"/>
                </a:cubicBezTo>
                <a:cubicBezTo>
                  <a:pt x="1130" y="214"/>
                  <a:pt x="1128" y="215"/>
                  <a:pt x="1127" y="217"/>
                </a:cubicBezTo>
                <a:cubicBezTo>
                  <a:pt x="1127" y="218"/>
                  <a:pt x="1126" y="218"/>
                  <a:pt x="1125" y="217"/>
                </a:cubicBezTo>
                <a:cubicBezTo>
                  <a:pt x="1124" y="217"/>
                  <a:pt x="1123" y="217"/>
                  <a:pt x="1123" y="217"/>
                </a:cubicBezTo>
                <a:cubicBezTo>
                  <a:pt x="1121" y="218"/>
                  <a:pt x="1119" y="217"/>
                  <a:pt x="1117" y="218"/>
                </a:cubicBezTo>
                <a:cubicBezTo>
                  <a:pt x="1117" y="218"/>
                  <a:pt x="1116" y="217"/>
                  <a:pt x="1116" y="217"/>
                </a:cubicBezTo>
                <a:cubicBezTo>
                  <a:pt x="1116" y="217"/>
                  <a:pt x="1117" y="216"/>
                  <a:pt x="1117" y="216"/>
                </a:cubicBezTo>
                <a:cubicBezTo>
                  <a:pt x="1118" y="216"/>
                  <a:pt x="1118" y="215"/>
                  <a:pt x="1117" y="215"/>
                </a:cubicBezTo>
                <a:cubicBezTo>
                  <a:pt x="1117" y="215"/>
                  <a:pt x="1117" y="214"/>
                  <a:pt x="1118" y="214"/>
                </a:cubicBezTo>
                <a:cubicBezTo>
                  <a:pt x="1118" y="213"/>
                  <a:pt x="1119" y="213"/>
                  <a:pt x="1119" y="212"/>
                </a:cubicBezTo>
                <a:cubicBezTo>
                  <a:pt x="1119" y="212"/>
                  <a:pt x="1118" y="212"/>
                  <a:pt x="1118" y="212"/>
                </a:cubicBezTo>
                <a:cubicBezTo>
                  <a:pt x="1118" y="211"/>
                  <a:pt x="1117" y="211"/>
                  <a:pt x="1116" y="212"/>
                </a:cubicBezTo>
                <a:cubicBezTo>
                  <a:pt x="1115" y="213"/>
                  <a:pt x="1114" y="213"/>
                  <a:pt x="1113" y="213"/>
                </a:cubicBezTo>
                <a:cubicBezTo>
                  <a:pt x="1112" y="213"/>
                  <a:pt x="1111" y="215"/>
                  <a:pt x="1110" y="215"/>
                </a:cubicBezTo>
                <a:cubicBezTo>
                  <a:pt x="1108" y="215"/>
                  <a:pt x="1107" y="216"/>
                  <a:pt x="1105" y="214"/>
                </a:cubicBezTo>
                <a:cubicBezTo>
                  <a:pt x="1105" y="213"/>
                  <a:pt x="1103" y="213"/>
                  <a:pt x="1103" y="213"/>
                </a:cubicBezTo>
                <a:cubicBezTo>
                  <a:pt x="1102" y="213"/>
                  <a:pt x="1102" y="213"/>
                  <a:pt x="1102" y="213"/>
                </a:cubicBezTo>
                <a:cubicBezTo>
                  <a:pt x="1102" y="214"/>
                  <a:pt x="1102" y="214"/>
                  <a:pt x="1102" y="215"/>
                </a:cubicBezTo>
                <a:cubicBezTo>
                  <a:pt x="1102" y="215"/>
                  <a:pt x="1101" y="215"/>
                  <a:pt x="1100" y="215"/>
                </a:cubicBezTo>
                <a:cubicBezTo>
                  <a:pt x="1100" y="215"/>
                  <a:pt x="1100" y="215"/>
                  <a:pt x="1100" y="215"/>
                </a:cubicBezTo>
                <a:cubicBezTo>
                  <a:pt x="1100" y="215"/>
                  <a:pt x="1100" y="216"/>
                  <a:pt x="1101" y="216"/>
                </a:cubicBezTo>
                <a:cubicBezTo>
                  <a:pt x="1101" y="216"/>
                  <a:pt x="1102" y="217"/>
                  <a:pt x="1102" y="217"/>
                </a:cubicBezTo>
                <a:cubicBezTo>
                  <a:pt x="1102" y="217"/>
                  <a:pt x="1101" y="218"/>
                  <a:pt x="1100" y="218"/>
                </a:cubicBezTo>
                <a:cubicBezTo>
                  <a:pt x="1099" y="218"/>
                  <a:pt x="1098" y="218"/>
                  <a:pt x="1096" y="218"/>
                </a:cubicBezTo>
                <a:cubicBezTo>
                  <a:pt x="1096" y="218"/>
                  <a:pt x="1096" y="217"/>
                  <a:pt x="1096" y="217"/>
                </a:cubicBezTo>
                <a:cubicBezTo>
                  <a:pt x="1096" y="217"/>
                  <a:pt x="1096" y="217"/>
                  <a:pt x="1097" y="217"/>
                </a:cubicBezTo>
                <a:cubicBezTo>
                  <a:pt x="1097" y="217"/>
                  <a:pt x="1097" y="217"/>
                  <a:pt x="1097" y="217"/>
                </a:cubicBezTo>
                <a:cubicBezTo>
                  <a:pt x="1098" y="217"/>
                  <a:pt x="1098" y="216"/>
                  <a:pt x="1099" y="216"/>
                </a:cubicBezTo>
                <a:cubicBezTo>
                  <a:pt x="1098" y="216"/>
                  <a:pt x="1098" y="216"/>
                  <a:pt x="1098" y="216"/>
                </a:cubicBezTo>
                <a:cubicBezTo>
                  <a:pt x="1096" y="216"/>
                  <a:pt x="1095" y="214"/>
                  <a:pt x="1094" y="213"/>
                </a:cubicBezTo>
                <a:cubicBezTo>
                  <a:pt x="1093" y="212"/>
                  <a:pt x="1093" y="212"/>
                  <a:pt x="1095" y="212"/>
                </a:cubicBezTo>
                <a:cubicBezTo>
                  <a:pt x="1095" y="212"/>
                  <a:pt x="1095" y="211"/>
                  <a:pt x="1095" y="211"/>
                </a:cubicBezTo>
                <a:cubicBezTo>
                  <a:pt x="1095" y="210"/>
                  <a:pt x="1094" y="210"/>
                  <a:pt x="1094" y="210"/>
                </a:cubicBezTo>
                <a:cubicBezTo>
                  <a:pt x="1092" y="210"/>
                  <a:pt x="1090" y="211"/>
                  <a:pt x="1088" y="211"/>
                </a:cubicBezTo>
                <a:cubicBezTo>
                  <a:pt x="1088" y="211"/>
                  <a:pt x="1087" y="212"/>
                  <a:pt x="1087" y="212"/>
                </a:cubicBezTo>
                <a:cubicBezTo>
                  <a:pt x="1087" y="213"/>
                  <a:pt x="1088" y="214"/>
                  <a:pt x="1088" y="214"/>
                </a:cubicBezTo>
                <a:cubicBezTo>
                  <a:pt x="1089" y="214"/>
                  <a:pt x="1091" y="214"/>
                  <a:pt x="1092" y="214"/>
                </a:cubicBezTo>
                <a:cubicBezTo>
                  <a:pt x="1093" y="214"/>
                  <a:pt x="1094" y="215"/>
                  <a:pt x="1094" y="215"/>
                </a:cubicBezTo>
                <a:cubicBezTo>
                  <a:pt x="1094" y="216"/>
                  <a:pt x="1093" y="216"/>
                  <a:pt x="1092" y="216"/>
                </a:cubicBezTo>
                <a:cubicBezTo>
                  <a:pt x="1091" y="216"/>
                  <a:pt x="1090" y="216"/>
                  <a:pt x="1088" y="216"/>
                </a:cubicBezTo>
                <a:cubicBezTo>
                  <a:pt x="1088" y="216"/>
                  <a:pt x="1088" y="216"/>
                  <a:pt x="1087" y="216"/>
                </a:cubicBezTo>
                <a:cubicBezTo>
                  <a:pt x="1088" y="216"/>
                  <a:pt x="1088" y="217"/>
                  <a:pt x="1088" y="217"/>
                </a:cubicBezTo>
                <a:cubicBezTo>
                  <a:pt x="1090" y="216"/>
                  <a:pt x="1091" y="218"/>
                  <a:pt x="1093" y="218"/>
                </a:cubicBezTo>
                <a:cubicBezTo>
                  <a:pt x="1093" y="218"/>
                  <a:pt x="1093" y="218"/>
                  <a:pt x="1093" y="219"/>
                </a:cubicBezTo>
                <a:cubicBezTo>
                  <a:pt x="1093" y="219"/>
                  <a:pt x="1093" y="219"/>
                  <a:pt x="1092" y="220"/>
                </a:cubicBezTo>
                <a:cubicBezTo>
                  <a:pt x="1092" y="220"/>
                  <a:pt x="1091" y="220"/>
                  <a:pt x="1091" y="220"/>
                </a:cubicBezTo>
                <a:cubicBezTo>
                  <a:pt x="1090" y="220"/>
                  <a:pt x="1089" y="219"/>
                  <a:pt x="1089" y="221"/>
                </a:cubicBezTo>
                <a:cubicBezTo>
                  <a:pt x="1089" y="221"/>
                  <a:pt x="1090" y="222"/>
                  <a:pt x="1090" y="223"/>
                </a:cubicBezTo>
                <a:cubicBezTo>
                  <a:pt x="1090" y="223"/>
                  <a:pt x="1091" y="223"/>
                  <a:pt x="1091" y="223"/>
                </a:cubicBezTo>
                <a:cubicBezTo>
                  <a:pt x="1092" y="224"/>
                  <a:pt x="1092" y="224"/>
                  <a:pt x="1093" y="224"/>
                </a:cubicBezTo>
                <a:cubicBezTo>
                  <a:pt x="1092" y="224"/>
                  <a:pt x="1092" y="224"/>
                  <a:pt x="1091" y="224"/>
                </a:cubicBezTo>
                <a:cubicBezTo>
                  <a:pt x="1091" y="225"/>
                  <a:pt x="1091" y="225"/>
                  <a:pt x="1090" y="225"/>
                </a:cubicBezTo>
                <a:cubicBezTo>
                  <a:pt x="1091" y="225"/>
                  <a:pt x="1091" y="225"/>
                  <a:pt x="1091" y="225"/>
                </a:cubicBezTo>
                <a:cubicBezTo>
                  <a:pt x="1091" y="225"/>
                  <a:pt x="1092" y="226"/>
                  <a:pt x="1092" y="226"/>
                </a:cubicBezTo>
                <a:cubicBezTo>
                  <a:pt x="1090" y="227"/>
                  <a:pt x="1092" y="228"/>
                  <a:pt x="1092" y="230"/>
                </a:cubicBezTo>
                <a:cubicBezTo>
                  <a:pt x="1092" y="230"/>
                  <a:pt x="1090" y="231"/>
                  <a:pt x="1092" y="231"/>
                </a:cubicBezTo>
                <a:cubicBezTo>
                  <a:pt x="1093" y="231"/>
                  <a:pt x="1093" y="232"/>
                  <a:pt x="1094" y="232"/>
                </a:cubicBezTo>
                <a:cubicBezTo>
                  <a:pt x="1096" y="231"/>
                  <a:pt x="1098" y="232"/>
                  <a:pt x="1099" y="231"/>
                </a:cubicBezTo>
                <a:cubicBezTo>
                  <a:pt x="1101" y="230"/>
                  <a:pt x="1102" y="229"/>
                  <a:pt x="1104" y="228"/>
                </a:cubicBezTo>
                <a:cubicBezTo>
                  <a:pt x="1104" y="228"/>
                  <a:pt x="1104" y="228"/>
                  <a:pt x="1104" y="228"/>
                </a:cubicBezTo>
                <a:cubicBezTo>
                  <a:pt x="1105" y="227"/>
                  <a:pt x="1106" y="228"/>
                  <a:pt x="1106" y="229"/>
                </a:cubicBezTo>
                <a:cubicBezTo>
                  <a:pt x="1105" y="230"/>
                  <a:pt x="1106" y="231"/>
                  <a:pt x="1108" y="231"/>
                </a:cubicBezTo>
                <a:cubicBezTo>
                  <a:pt x="1108" y="231"/>
                  <a:pt x="1108" y="232"/>
                  <a:pt x="1108" y="232"/>
                </a:cubicBezTo>
                <a:cubicBezTo>
                  <a:pt x="1108" y="232"/>
                  <a:pt x="1108" y="233"/>
                  <a:pt x="1108" y="233"/>
                </a:cubicBezTo>
                <a:cubicBezTo>
                  <a:pt x="1105" y="233"/>
                  <a:pt x="1102" y="234"/>
                  <a:pt x="1099" y="233"/>
                </a:cubicBezTo>
                <a:cubicBezTo>
                  <a:pt x="1098" y="232"/>
                  <a:pt x="1096" y="233"/>
                  <a:pt x="1095" y="233"/>
                </a:cubicBezTo>
                <a:cubicBezTo>
                  <a:pt x="1096" y="235"/>
                  <a:pt x="1097" y="234"/>
                  <a:pt x="1098" y="234"/>
                </a:cubicBezTo>
                <a:cubicBezTo>
                  <a:pt x="1099" y="234"/>
                  <a:pt x="1099" y="234"/>
                  <a:pt x="1100" y="234"/>
                </a:cubicBezTo>
                <a:cubicBezTo>
                  <a:pt x="1100" y="234"/>
                  <a:pt x="1101" y="234"/>
                  <a:pt x="1102" y="234"/>
                </a:cubicBezTo>
                <a:cubicBezTo>
                  <a:pt x="1101" y="235"/>
                  <a:pt x="1101" y="235"/>
                  <a:pt x="1100" y="235"/>
                </a:cubicBezTo>
                <a:cubicBezTo>
                  <a:pt x="1099" y="235"/>
                  <a:pt x="1098" y="235"/>
                  <a:pt x="1097" y="236"/>
                </a:cubicBezTo>
                <a:cubicBezTo>
                  <a:pt x="1095" y="237"/>
                  <a:pt x="1097" y="237"/>
                  <a:pt x="1097" y="237"/>
                </a:cubicBezTo>
                <a:cubicBezTo>
                  <a:pt x="1097" y="237"/>
                  <a:pt x="1098" y="238"/>
                  <a:pt x="1098" y="238"/>
                </a:cubicBezTo>
                <a:cubicBezTo>
                  <a:pt x="1097" y="239"/>
                  <a:pt x="1096" y="239"/>
                  <a:pt x="1096" y="240"/>
                </a:cubicBezTo>
                <a:cubicBezTo>
                  <a:pt x="1095" y="240"/>
                  <a:pt x="1095" y="240"/>
                  <a:pt x="1095" y="240"/>
                </a:cubicBezTo>
                <a:cubicBezTo>
                  <a:pt x="1093" y="239"/>
                  <a:pt x="1094" y="238"/>
                  <a:pt x="1094" y="236"/>
                </a:cubicBezTo>
                <a:cubicBezTo>
                  <a:pt x="1094" y="236"/>
                  <a:pt x="1094" y="235"/>
                  <a:pt x="1094" y="234"/>
                </a:cubicBezTo>
                <a:cubicBezTo>
                  <a:pt x="1092" y="235"/>
                  <a:pt x="1093" y="236"/>
                  <a:pt x="1093" y="236"/>
                </a:cubicBezTo>
                <a:cubicBezTo>
                  <a:pt x="1092" y="237"/>
                  <a:pt x="1092" y="238"/>
                  <a:pt x="1091" y="239"/>
                </a:cubicBezTo>
                <a:cubicBezTo>
                  <a:pt x="1090" y="239"/>
                  <a:pt x="1090" y="239"/>
                  <a:pt x="1089" y="238"/>
                </a:cubicBezTo>
                <a:cubicBezTo>
                  <a:pt x="1089" y="238"/>
                  <a:pt x="1089" y="237"/>
                  <a:pt x="1089" y="237"/>
                </a:cubicBezTo>
                <a:cubicBezTo>
                  <a:pt x="1091" y="237"/>
                  <a:pt x="1091" y="236"/>
                  <a:pt x="1092" y="235"/>
                </a:cubicBezTo>
                <a:cubicBezTo>
                  <a:pt x="1092" y="235"/>
                  <a:pt x="1092" y="234"/>
                  <a:pt x="1092" y="234"/>
                </a:cubicBezTo>
                <a:cubicBezTo>
                  <a:pt x="1091" y="234"/>
                  <a:pt x="1090" y="234"/>
                  <a:pt x="1090" y="234"/>
                </a:cubicBezTo>
                <a:cubicBezTo>
                  <a:pt x="1090" y="234"/>
                  <a:pt x="1090" y="235"/>
                  <a:pt x="1090" y="235"/>
                </a:cubicBezTo>
                <a:cubicBezTo>
                  <a:pt x="1090" y="235"/>
                  <a:pt x="1090" y="235"/>
                  <a:pt x="1090" y="236"/>
                </a:cubicBezTo>
                <a:cubicBezTo>
                  <a:pt x="1089" y="236"/>
                  <a:pt x="1089" y="236"/>
                  <a:pt x="1088" y="236"/>
                </a:cubicBezTo>
                <a:cubicBezTo>
                  <a:pt x="1088" y="235"/>
                  <a:pt x="1088" y="234"/>
                  <a:pt x="1087" y="234"/>
                </a:cubicBezTo>
                <a:cubicBezTo>
                  <a:pt x="1086" y="234"/>
                  <a:pt x="1084" y="233"/>
                  <a:pt x="1082" y="233"/>
                </a:cubicBezTo>
                <a:cubicBezTo>
                  <a:pt x="1081" y="233"/>
                  <a:pt x="1079" y="233"/>
                  <a:pt x="1077" y="233"/>
                </a:cubicBezTo>
                <a:cubicBezTo>
                  <a:pt x="1076" y="233"/>
                  <a:pt x="1074" y="234"/>
                  <a:pt x="1073" y="234"/>
                </a:cubicBezTo>
                <a:cubicBezTo>
                  <a:pt x="1073" y="234"/>
                  <a:pt x="1073" y="235"/>
                  <a:pt x="1073" y="236"/>
                </a:cubicBezTo>
                <a:cubicBezTo>
                  <a:pt x="1073" y="236"/>
                  <a:pt x="1071" y="236"/>
                  <a:pt x="1071" y="236"/>
                </a:cubicBezTo>
                <a:cubicBezTo>
                  <a:pt x="1070" y="237"/>
                  <a:pt x="1069" y="234"/>
                  <a:pt x="1068" y="236"/>
                </a:cubicBezTo>
                <a:cubicBezTo>
                  <a:pt x="1067" y="236"/>
                  <a:pt x="1066" y="236"/>
                  <a:pt x="1065" y="235"/>
                </a:cubicBezTo>
                <a:cubicBezTo>
                  <a:pt x="1064" y="235"/>
                  <a:pt x="1064" y="235"/>
                  <a:pt x="1064" y="235"/>
                </a:cubicBezTo>
                <a:cubicBezTo>
                  <a:pt x="1062" y="237"/>
                  <a:pt x="1060" y="236"/>
                  <a:pt x="1059" y="236"/>
                </a:cubicBezTo>
                <a:cubicBezTo>
                  <a:pt x="1058" y="236"/>
                  <a:pt x="1057" y="237"/>
                  <a:pt x="1055" y="237"/>
                </a:cubicBezTo>
                <a:cubicBezTo>
                  <a:pt x="1055" y="237"/>
                  <a:pt x="1055" y="237"/>
                  <a:pt x="1055" y="237"/>
                </a:cubicBezTo>
                <a:cubicBezTo>
                  <a:pt x="1055" y="238"/>
                  <a:pt x="1055" y="238"/>
                  <a:pt x="1055" y="238"/>
                </a:cubicBezTo>
                <a:cubicBezTo>
                  <a:pt x="1057" y="238"/>
                  <a:pt x="1059" y="238"/>
                  <a:pt x="1060" y="238"/>
                </a:cubicBezTo>
                <a:cubicBezTo>
                  <a:pt x="1062" y="237"/>
                  <a:pt x="1063" y="237"/>
                  <a:pt x="1065" y="237"/>
                </a:cubicBezTo>
                <a:cubicBezTo>
                  <a:pt x="1065" y="237"/>
                  <a:pt x="1066" y="237"/>
                  <a:pt x="1066" y="237"/>
                </a:cubicBezTo>
                <a:cubicBezTo>
                  <a:pt x="1066" y="238"/>
                  <a:pt x="1066" y="238"/>
                  <a:pt x="1065" y="238"/>
                </a:cubicBezTo>
                <a:cubicBezTo>
                  <a:pt x="1064" y="239"/>
                  <a:pt x="1063" y="239"/>
                  <a:pt x="1062" y="239"/>
                </a:cubicBezTo>
                <a:cubicBezTo>
                  <a:pt x="1063" y="240"/>
                  <a:pt x="1063" y="240"/>
                  <a:pt x="1063" y="241"/>
                </a:cubicBezTo>
                <a:cubicBezTo>
                  <a:pt x="1062" y="241"/>
                  <a:pt x="1061" y="241"/>
                  <a:pt x="1061" y="240"/>
                </a:cubicBezTo>
                <a:cubicBezTo>
                  <a:pt x="1060" y="239"/>
                  <a:pt x="1058" y="239"/>
                  <a:pt x="1057" y="240"/>
                </a:cubicBezTo>
                <a:cubicBezTo>
                  <a:pt x="1055" y="241"/>
                  <a:pt x="1054" y="240"/>
                  <a:pt x="1053" y="239"/>
                </a:cubicBezTo>
                <a:cubicBezTo>
                  <a:pt x="1052" y="239"/>
                  <a:pt x="1052" y="239"/>
                  <a:pt x="1052" y="240"/>
                </a:cubicBezTo>
                <a:cubicBezTo>
                  <a:pt x="1051" y="240"/>
                  <a:pt x="1051" y="241"/>
                  <a:pt x="1051" y="242"/>
                </a:cubicBezTo>
                <a:cubicBezTo>
                  <a:pt x="1051" y="242"/>
                  <a:pt x="1052" y="243"/>
                  <a:pt x="1052" y="243"/>
                </a:cubicBezTo>
                <a:cubicBezTo>
                  <a:pt x="1054" y="243"/>
                  <a:pt x="1056" y="243"/>
                  <a:pt x="1058" y="243"/>
                </a:cubicBezTo>
                <a:cubicBezTo>
                  <a:pt x="1059" y="243"/>
                  <a:pt x="1061" y="242"/>
                  <a:pt x="1060" y="244"/>
                </a:cubicBezTo>
                <a:cubicBezTo>
                  <a:pt x="1061" y="244"/>
                  <a:pt x="1061" y="244"/>
                  <a:pt x="1061" y="244"/>
                </a:cubicBezTo>
                <a:cubicBezTo>
                  <a:pt x="1061" y="243"/>
                  <a:pt x="1062" y="243"/>
                  <a:pt x="1063" y="243"/>
                </a:cubicBezTo>
                <a:cubicBezTo>
                  <a:pt x="1066" y="243"/>
                  <a:pt x="1068" y="241"/>
                  <a:pt x="1069" y="239"/>
                </a:cubicBezTo>
                <a:cubicBezTo>
                  <a:pt x="1070" y="238"/>
                  <a:pt x="1072" y="237"/>
                  <a:pt x="1073" y="238"/>
                </a:cubicBezTo>
                <a:cubicBezTo>
                  <a:pt x="1073" y="238"/>
                  <a:pt x="1073" y="239"/>
                  <a:pt x="1072" y="239"/>
                </a:cubicBezTo>
                <a:cubicBezTo>
                  <a:pt x="1072" y="239"/>
                  <a:pt x="1072" y="241"/>
                  <a:pt x="1071" y="241"/>
                </a:cubicBezTo>
                <a:cubicBezTo>
                  <a:pt x="1070" y="241"/>
                  <a:pt x="1070" y="242"/>
                  <a:pt x="1071" y="243"/>
                </a:cubicBezTo>
                <a:cubicBezTo>
                  <a:pt x="1071" y="243"/>
                  <a:pt x="1072" y="243"/>
                  <a:pt x="1073" y="243"/>
                </a:cubicBezTo>
                <a:cubicBezTo>
                  <a:pt x="1074" y="244"/>
                  <a:pt x="1075" y="244"/>
                  <a:pt x="1076" y="243"/>
                </a:cubicBezTo>
                <a:cubicBezTo>
                  <a:pt x="1077" y="243"/>
                  <a:pt x="1077" y="244"/>
                  <a:pt x="1078" y="245"/>
                </a:cubicBezTo>
                <a:cubicBezTo>
                  <a:pt x="1078" y="245"/>
                  <a:pt x="1079" y="244"/>
                  <a:pt x="1079" y="244"/>
                </a:cubicBezTo>
                <a:cubicBezTo>
                  <a:pt x="1079" y="243"/>
                  <a:pt x="1079" y="243"/>
                  <a:pt x="1080" y="243"/>
                </a:cubicBezTo>
                <a:cubicBezTo>
                  <a:pt x="1081" y="242"/>
                  <a:pt x="1081" y="244"/>
                  <a:pt x="1083" y="243"/>
                </a:cubicBezTo>
                <a:cubicBezTo>
                  <a:pt x="1083" y="242"/>
                  <a:pt x="1085" y="243"/>
                  <a:pt x="1086" y="243"/>
                </a:cubicBezTo>
                <a:cubicBezTo>
                  <a:pt x="1087" y="243"/>
                  <a:pt x="1088" y="243"/>
                  <a:pt x="1089" y="243"/>
                </a:cubicBezTo>
                <a:cubicBezTo>
                  <a:pt x="1091" y="243"/>
                  <a:pt x="1093" y="243"/>
                  <a:pt x="1095" y="243"/>
                </a:cubicBezTo>
                <a:cubicBezTo>
                  <a:pt x="1095" y="243"/>
                  <a:pt x="1096" y="242"/>
                  <a:pt x="1096" y="242"/>
                </a:cubicBezTo>
                <a:cubicBezTo>
                  <a:pt x="1099" y="244"/>
                  <a:pt x="1101" y="242"/>
                  <a:pt x="1103" y="243"/>
                </a:cubicBezTo>
                <a:cubicBezTo>
                  <a:pt x="1104" y="243"/>
                  <a:pt x="1105" y="241"/>
                  <a:pt x="1105" y="240"/>
                </a:cubicBezTo>
                <a:cubicBezTo>
                  <a:pt x="1104" y="239"/>
                  <a:pt x="1103" y="239"/>
                  <a:pt x="1103" y="238"/>
                </a:cubicBezTo>
                <a:cubicBezTo>
                  <a:pt x="1102" y="238"/>
                  <a:pt x="1103" y="237"/>
                  <a:pt x="1103" y="236"/>
                </a:cubicBezTo>
                <a:cubicBezTo>
                  <a:pt x="1106" y="237"/>
                  <a:pt x="1107" y="233"/>
                  <a:pt x="1110" y="234"/>
                </a:cubicBezTo>
                <a:cubicBezTo>
                  <a:pt x="1110" y="234"/>
                  <a:pt x="1110" y="233"/>
                  <a:pt x="1110" y="233"/>
                </a:cubicBezTo>
                <a:cubicBezTo>
                  <a:pt x="1109" y="232"/>
                  <a:pt x="1109" y="231"/>
                  <a:pt x="1111" y="231"/>
                </a:cubicBezTo>
                <a:cubicBezTo>
                  <a:pt x="1112" y="231"/>
                  <a:pt x="1114" y="232"/>
                  <a:pt x="1116" y="230"/>
                </a:cubicBezTo>
                <a:cubicBezTo>
                  <a:pt x="1116" y="230"/>
                  <a:pt x="1117" y="231"/>
                  <a:pt x="1117" y="231"/>
                </a:cubicBezTo>
                <a:cubicBezTo>
                  <a:pt x="1117" y="231"/>
                  <a:pt x="1116" y="232"/>
                  <a:pt x="1116" y="232"/>
                </a:cubicBezTo>
                <a:cubicBezTo>
                  <a:pt x="1115" y="232"/>
                  <a:pt x="1114" y="232"/>
                  <a:pt x="1113" y="233"/>
                </a:cubicBezTo>
                <a:cubicBezTo>
                  <a:pt x="1112" y="233"/>
                  <a:pt x="1112" y="234"/>
                  <a:pt x="1113" y="234"/>
                </a:cubicBezTo>
                <a:cubicBezTo>
                  <a:pt x="1114" y="234"/>
                  <a:pt x="1114" y="235"/>
                  <a:pt x="1114" y="235"/>
                </a:cubicBezTo>
                <a:cubicBezTo>
                  <a:pt x="1114" y="235"/>
                  <a:pt x="1113" y="236"/>
                  <a:pt x="1113" y="236"/>
                </a:cubicBezTo>
                <a:cubicBezTo>
                  <a:pt x="1112" y="236"/>
                  <a:pt x="1111" y="236"/>
                  <a:pt x="1111" y="236"/>
                </a:cubicBezTo>
                <a:cubicBezTo>
                  <a:pt x="1109" y="234"/>
                  <a:pt x="1110" y="237"/>
                  <a:pt x="1109" y="237"/>
                </a:cubicBezTo>
                <a:cubicBezTo>
                  <a:pt x="1110" y="238"/>
                  <a:pt x="1109" y="240"/>
                  <a:pt x="1108" y="241"/>
                </a:cubicBezTo>
                <a:cubicBezTo>
                  <a:pt x="1109" y="241"/>
                  <a:pt x="1109" y="242"/>
                  <a:pt x="1110" y="242"/>
                </a:cubicBezTo>
                <a:cubicBezTo>
                  <a:pt x="1115" y="241"/>
                  <a:pt x="1121" y="243"/>
                  <a:pt x="1126" y="241"/>
                </a:cubicBezTo>
                <a:cubicBezTo>
                  <a:pt x="1126" y="241"/>
                  <a:pt x="1127" y="241"/>
                  <a:pt x="1127" y="241"/>
                </a:cubicBezTo>
                <a:cubicBezTo>
                  <a:pt x="1127" y="241"/>
                  <a:pt x="1127" y="241"/>
                  <a:pt x="1128" y="241"/>
                </a:cubicBezTo>
                <a:cubicBezTo>
                  <a:pt x="1127" y="241"/>
                  <a:pt x="1127" y="241"/>
                  <a:pt x="1127" y="242"/>
                </a:cubicBezTo>
                <a:cubicBezTo>
                  <a:pt x="1127" y="242"/>
                  <a:pt x="1127" y="242"/>
                  <a:pt x="1127" y="242"/>
                </a:cubicBezTo>
                <a:cubicBezTo>
                  <a:pt x="1126" y="242"/>
                  <a:pt x="1126" y="243"/>
                  <a:pt x="1125" y="243"/>
                </a:cubicBezTo>
                <a:cubicBezTo>
                  <a:pt x="1124" y="243"/>
                  <a:pt x="1124" y="243"/>
                  <a:pt x="1123" y="243"/>
                </a:cubicBezTo>
                <a:cubicBezTo>
                  <a:pt x="1121" y="243"/>
                  <a:pt x="1123" y="244"/>
                  <a:pt x="1123" y="244"/>
                </a:cubicBezTo>
                <a:cubicBezTo>
                  <a:pt x="1121" y="244"/>
                  <a:pt x="1120" y="244"/>
                  <a:pt x="1118" y="244"/>
                </a:cubicBezTo>
                <a:cubicBezTo>
                  <a:pt x="1118" y="244"/>
                  <a:pt x="1118" y="244"/>
                  <a:pt x="1118" y="244"/>
                </a:cubicBezTo>
                <a:cubicBezTo>
                  <a:pt x="1119" y="243"/>
                  <a:pt x="1119" y="242"/>
                  <a:pt x="1118" y="243"/>
                </a:cubicBezTo>
                <a:cubicBezTo>
                  <a:pt x="1114" y="244"/>
                  <a:pt x="1111" y="245"/>
                  <a:pt x="1108" y="245"/>
                </a:cubicBezTo>
                <a:cubicBezTo>
                  <a:pt x="1104" y="245"/>
                  <a:pt x="1100" y="244"/>
                  <a:pt x="1096" y="245"/>
                </a:cubicBezTo>
                <a:cubicBezTo>
                  <a:pt x="1094" y="245"/>
                  <a:pt x="1091" y="246"/>
                  <a:pt x="1089" y="245"/>
                </a:cubicBezTo>
                <a:cubicBezTo>
                  <a:pt x="1089" y="244"/>
                  <a:pt x="1087" y="244"/>
                  <a:pt x="1086" y="245"/>
                </a:cubicBezTo>
                <a:cubicBezTo>
                  <a:pt x="1086" y="247"/>
                  <a:pt x="1088" y="246"/>
                  <a:pt x="1089" y="247"/>
                </a:cubicBezTo>
                <a:cubicBezTo>
                  <a:pt x="1089" y="247"/>
                  <a:pt x="1090" y="247"/>
                  <a:pt x="1090" y="247"/>
                </a:cubicBezTo>
                <a:cubicBezTo>
                  <a:pt x="1093" y="246"/>
                  <a:pt x="1095" y="246"/>
                  <a:pt x="1096" y="248"/>
                </a:cubicBezTo>
                <a:cubicBezTo>
                  <a:pt x="1097" y="249"/>
                  <a:pt x="1097" y="250"/>
                  <a:pt x="1098" y="249"/>
                </a:cubicBezTo>
                <a:cubicBezTo>
                  <a:pt x="1099" y="247"/>
                  <a:pt x="1101" y="245"/>
                  <a:pt x="1103" y="248"/>
                </a:cubicBezTo>
                <a:cubicBezTo>
                  <a:pt x="1103" y="248"/>
                  <a:pt x="1103" y="248"/>
                  <a:pt x="1104" y="248"/>
                </a:cubicBezTo>
                <a:cubicBezTo>
                  <a:pt x="1108" y="247"/>
                  <a:pt x="1111" y="246"/>
                  <a:pt x="1115" y="247"/>
                </a:cubicBezTo>
                <a:cubicBezTo>
                  <a:pt x="1115" y="247"/>
                  <a:pt x="1116" y="247"/>
                  <a:pt x="1116" y="247"/>
                </a:cubicBezTo>
                <a:cubicBezTo>
                  <a:pt x="1115" y="248"/>
                  <a:pt x="1114" y="248"/>
                  <a:pt x="1113" y="248"/>
                </a:cubicBezTo>
                <a:cubicBezTo>
                  <a:pt x="1115" y="250"/>
                  <a:pt x="1113" y="249"/>
                  <a:pt x="1112" y="249"/>
                </a:cubicBezTo>
                <a:cubicBezTo>
                  <a:pt x="1112" y="249"/>
                  <a:pt x="1111" y="250"/>
                  <a:pt x="1111" y="250"/>
                </a:cubicBezTo>
                <a:cubicBezTo>
                  <a:pt x="1111" y="251"/>
                  <a:pt x="1111" y="251"/>
                  <a:pt x="1111" y="252"/>
                </a:cubicBezTo>
                <a:cubicBezTo>
                  <a:pt x="1111" y="252"/>
                  <a:pt x="1110" y="251"/>
                  <a:pt x="1110" y="250"/>
                </a:cubicBezTo>
                <a:cubicBezTo>
                  <a:pt x="1110" y="250"/>
                  <a:pt x="1109" y="251"/>
                  <a:pt x="1108" y="251"/>
                </a:cubicBezTo>
                <a:cubicBezTo>
                  <a:pt x="1108" y="251"/>
                  <a:pt x="1108" y="252"/>
                  <a:pt x="1108" y="252"/>
                </a:cubicBezTo>
                <a:cubicBezTo>
                  <a:pt x="1105" y="252"/>
                  <a:pt x="1103" y="254"/>
                  <a:pt x="1101" y="256"/>
                </a:cubicBezTo>
                <a:cubicBezTo>
                  <a:pt x="1100" y="256"/>
                  <a:pt x="1100" y="256"/>
                  <a:pt x="1099" y="256"/>
                </a:cubicBezTo>
                <a:cubicBezTo>
                  <a:pt x="1096" y="255"/>
                  <a:pt x="1096" y="255"/>
                  <a:pt x="1093" y="257"/>
                </a:cubicBezTo>
                <a:cubicBezTo>
                  <a:pt x="1093" y="258"/>
                  <a:pt x="1092" y="258"/>
                  <a:pt x="1092" y="258"/>
                </a:cubicBezTo>
                <a:cubicBezTo>
                  <a:pt x="1092" y="256"/>
                  <a:pt x="1091" y="256"/>
                  <a:pt x="1090" y="256"/>
                </a:cubicBezTo>
                <a:cubicBezTo>
                  <a:pt x="1090" y="256"/>
                  <a:pt x="1089" y="255"/>
                  <a:pt x="1089" y="255"/>
                </a:cubicBezTo>
                <a:cubicBezTo>
                  <a:pt x="1089" y="255"/>
                  <a:pt x="1090" y="254"/>
                  <a:pt x="1090" y="254"/>
                </a:cubicBezTo>
                <a:cubicBezTo>
                  <a:pt x="1091" y="254"/>
                  <a:pt x="1092" y="253"/>
                  <a:pt x="1093" y="253"/>
                </a:cubicBezTo>
                <a:cubicBezTo>
                  <a:pt x="1092" y="252"/>
                  <a:pt x="1091" y="252"/>
                  <a:pt x="1090" y="252"/>
                </a:cubicBezTo>
                <a:cubicBezTo>
                  <a:pt x="1089" y="252"/>
                  <a:pt x="1089" y="252"/>
                  <a:pt x="1088" y="252"/>
                </a:cubicBezTo>
                <a:cubicBezTo>
                  <a:pt x="1089" y="252"/>
                  <a:pt x="1089" y="251"/>
                  <a:pt x="1089" y="251"/>
                </a:cubicBezTo>
                <a:cubicBezTo>
                  <a:pt x="1089" y="251"/>
                  <a:pt x="1089" y="251"/>
                  <a:pt x="1089" y="250"/>
                </a:cubicBezTo>
                <a:cubicBezTo>
                  <a:pt x="1088" y="250"/>
                  <a:pt x="1088" y="250"/>
                  <a:pt x="1088" y="250"/>
                </a:cubicBezTo>
                <a:cubicBezTo>
                  <a:pt x="1087" y="251"/>
                  <a:pt x="1087" y="251"/>
                  <a:pt x="1087" y="252"/>
                </a:cubicBezTo>
                <a:cubicBezTo>
                  <a:pt x="1087" y="253"/>
                  <a:pt x="1088" y="253"/>
                  <a:pt x="1086" y="252"/>
                </a:cubicBezTo>
                <a:cubicBezTo>
                  <a:pt x="1084" y="251"/>
                  <a:pt x="1082" y="254"/>
                  <a:pt x="1081" y="255"/>
                </a:cubicBezTo>
                <a:cubicBezTo>
                  <a:pt x="1080" y="257"/>
                  <a:pt x="1078" y="257"/>
                  <a:pt x="1077" y="257"/>
                </a:cubicBezTo>
                <a:cubicBezTo>
                  <a:pt x="1075" y="257"/>
                  <a:pt x="1074" y="257"/>
                  <a:pt x="1073" y="258"/>
                </a:cubicBezTo>
                <a:cubicBezTo>
                  <a:pt x="1073" y="259"/>
                  <a:pt x="1072" y="261"/>
                  <a:pt x="1071" y="260"/>
                </a:cubicBezTo>
                <a:cubicBezTo>
                  <a:pt x="1069" y="259"/>
                  <a:pt x="1068" y="261"/>
                  <a:pt x="1067" y="260"/>
                </a:cubicBezTo>
                <a:cubicBezTo>
                  <a:pt x="1066" y="260"/>
                  <a:pt x="1064" y="260"/>
                  <a:pt x="1062" y="260"/>
                </a:cubicBezTo>
                <a:cubicBezTo>
                  <a:pt x="1061" y="260"/>
                  <a:pt x="1060" y="260"/>
                  <a:pt x="1060" y="258"/>
                </a:cubicBezTo>
                <a:cubicBezTo>
                  <a:pt x="1060" y="258"/>
                  <a:pt x="1059" y="257"/>
                  <a:pt x="1058" y="257"/>
                </a:cubicBezTo>
                <a:cubicBezTo>
                  <a:pt x="1058" y="257"/>
                  <a:pt x="1057" y="257"/>
                  <a:pt x="1057" y="257"/>
                </a:cubicBezTo>
                <a:cubicBezTo>
                  <a:pt x="1057" y="258"/>
                  <a:pt x="1057" y="258"/>
                  <a:pt x="1058" y="258"/>
                </a:cubicBezTo>
                <a:cubicBezTo>
                  <a:pt x="1058" y="259"/>
                  <a:pt x="1058" y="260"/>
                  <a:pt x="1058" y="260"/>
                </a:cubicBezTo>
                <a:cubicBezTo>
                  <a:pt x="1057" y="260"/>
                  <a:pt x="1056" y="261"/>
                  <a:pt x="1056" y="261"/>
                </a:cubicBezTo>
                <a:cubicBezTo>
                  <a:pt x="1054" y="259"/>
                  <a:pt x="1052" y="260"/>
                  <a:pt x="1050" y="261"/>
                </a:cubicBezTo>
                <a:cubicBezTo>
                  <a:pt x="1049" y="261"/>
                  <a:pt x="1048" y="261"/>
                  <a:pt x="1047" y="261"/>
                </a:cubicBezTo>
                <a:cubicBezTo>
                  <a:pt x="1047" y="261"/>
                  <a:pt x="1047" y="261"/>
                  <a:pt x="1047" y="260"/>
                </a:cubicBezTo>
                <a:cubicBezTo>
                  <a:pt x="1047" y="260"/>
                  <a:pt x="1047" y="260"/>
                  <a:pt x="1048" y="260"/>
                </a:cubicBezTo>
                <a:cubicBezTo>
                  <a:pt x="1048" y="260"/>
                  <a:pt x="1048" y="260"/>
                  <a:pt x="1049" y="260"/>
                </a:cubicBezTo>
                <a:cubicBezTo>
                  <a:pt x="1048" y="259"/>
                  <a:pt x="1048" y="259"/>
                  <a:pt x="1048" y="259"/>
                </a:cubicBezTo>
                <a:cubicBezTo>
                  <a:pt x="1047" y="259"/>
                  <a:pt x="1046" y="258"/>
                  <a:pt x="1046" y="258"/>
                </a:cubicBezTo>
                <a:cubicBezTo>
                  <a:pt x="1044" y="259"/>
                  <a:pt x="1042" y="259"/>
                  <a:pt x="1040" y="259"/>
                </a:cubicBezTo>
                <a:cubicBezTo>
                  <a:pt x="1039" y="259"/>
                  <a:pt x="1038" y="261"/>
                  <a:pt x="1037" y="261"/>
                </a:cubicBezTo>
                <a:cubicBezTo>
                  <a:pt x="1038" y="262"/>
                  <a:pt x="1039" y="262"/>
                  <a:pt x="1040" y="263"/>
                </a:cubicBezTo>
                <a:cubicBezTo>
                  <a:pt x="1040" y="263"/>
                  <a:pt x="1041" y="264"/>
                  <a:pt x="1041" y="265"/>
                </a:cubicBezTo>
                <a:cubicBezTo>
                  <a:pt x="1041" y="265"/>
                  <a:pt x="1042" y="266"/>
                  <a:pt x="1042" y="266"/>
                </a:cubicBezTo>
                <a:cubicBezTo>
                  <a:pt x="1045" y="266"/>
                  <a:pt x="1047" y="266"/>
                  <a:pt x="1050" y="267"/>
                </a:cubicBezTo>
                <a:cubicBezTo>
                  <a:pt x="1052" y="267"/>
                  <a:pt x="1053" y="266"/>
                  <a:pt x="1053" y="264"/>
                </a:cubicBezTo>
                <a:cubicBezTo>
                  <a:pt x="1053" y="264"/>
                  <a:pt x="1053" y="264"/>
                  <a:pt x="1053" y="264"/>
                </a:cubicBezTo>
                <a:cubicBezTo>
                  <a:pt x="1053" y="263"/>
                  <a:pt x="1053" y="263"/>
                  <a:pt x="1053" y="263"/>
                </a:cubicBezTo>
                <a:cubicBezTo>
                  <a:pt x="1053" y="263"/>
                  <a:pt x="1054" y="264"/>
                  <a:pt x="1054" y="264"/>
                </a:cubicBezTo>
                <a:cubicBezTo>
                  <a:pt x="1054" y="265"/>
                  <a:pt x="1053" y="267"/>
                  <a:pt x="1055" y="267"/>
                </a:cubicBezTo>
                <a:cubicBezTo>
                  <a:pt x="1058" y="265"/>
                  <a:pt x="1062" y="265"/>
                  <a:pt x="1064" y="263"/>
                </a:cubicBezTo>
                <a:cubicBezTo>
                  <a:pt x="1064" y="262"/>
                  <a:pt x="1066" y="262"/>
                  <a:pt x="1066" y="262"/>
                </a:cubicBezTo>
                <a:cubicBezTo>
                  <a:pt x="1067" y="262"/>
                  <a:pt x="1067" y="262"/>
                  <a:pt x="1068" y="262"/>
                </a:cubicBezTo>
                <a:cubicBezTo>
                  <a:pt x="1068" y="263"/>
                  <a:pt x="1067" y="263"/>
                  <a:pt x="1067" y="263"/>
                </a:cubicBezTo>
                <a:cubicBezTo>
                  <a:pt x="1067" y="264"/>
                  <a:pt x="1066" y="264"/>
                  <a:pt x="1066" y="264"/>
                </a:cubicBezTo>
                <a:cubicBezTo>
                  <a:pt x="1067" y="265"/>
                  <a:pt x="1068" y="266"/>
                  <a:pt x="1068" y="266"/>
                </a:cubicBezTo>
                <a:cubicBezTo>
                  <a:pt x="1071" y="266"/>
                  <a:pt x="1073" y="266"/>
                  <a:pt x="1076" y="266"/>
                </a:cubicBezTo>
                <a:cubicBezTo>
                  <a:pt x="1078" y="265"/>
                  <a:pt x="1080" y="267"/>
                  <a:pt x="1083" y="266"/>
                </a:cubicBezTo>
                <a:cubicBezTo>
                  <a:pt x="1084" y="265"/>
                  <a:pt x="1085" y="266"/>
                  <a:pt x="1087" y="266"/>
                </a:cubicBezTo>
                <a:cubicBezTo>
                  <a:pt x="1089" y="267"/>
                  <a:pt x="1091" y="267"/>
                  <a:pt x="1094" y="267"/>
                </a:cubicBezTo>
                <a:cubicBezTo>
                  <a:pt x="1095" y="267"/>
                  <a:pt x="1096" y="266"/>
                  <a:pt x="1097" y="267"/>
                </a:cubicBezTo>
                <a:cubicBezTo>
                  <a:pt x="1098" y="267"/>
                  <a:pt x="1098" y="268"/>
                  <a:pt x="1099" y="269"/>
                </a:cubicBezTo>
                <a:cubicBezTo>
                  <a:pt x="1099" y="269"/>
                  <a:pt x="1100" y="269"/>
                  <a:pt x="1100" y="269"/>
                </a:cubicBezTo>
                <a:cubicBezTo>
                  <a:pt x="1101" y="267"/>
                  <a:pt x="1103" y="268"/>
                  <a:pt x="1104" y="268"/>
                </a:cubicBezTo>
                <a:cubicBezTo>
                  <a:pt x="1106" y="268"/>
                  <a:pt x="1106" y="268"/>
                  <a:pt x="1105" y="269"/>
                </a:cubicBezTo>
                <a:cubicBezTo>
                  <a:pt x="1105" y="270"/>
                  <a:pt x="1105" y="270"/>
                  <a:pt x="1105" y="270"/>
                </a:cubicBezTo>
                <a:cubicBezTo>
                  <a:pt x="1107" y="272"/>
                  <a:pt x="1105" y="272"/>
                  <a:pt x="1103" y="272"/>
                </a:cubicBezTo>
                <a:cubicBezTo>
                  <a:pt x="1103" y="272"/>
                  <a:pt x="1103" y="273"/>
                  <a:pt x="1103" y="273"/>
                </a:cubicBezTo>
                <a:cubicBezTo>
                  <a:pt x="1103" y="273"/>
                  <a:pt x="1103" y="273"/>
                  <a:pt x="1104" y="273"/>
                </a:cubicBezTo>
                <a:cubicBezTo>
                  <a:pt x="1105" y="274"/>
                  <a:pt x="1104" y="274"/>
                  <a:pt x="1104" y="275"/>
                </a:cubicBezTo>
                <a:cubicBezTo>
                  <a:pt x="1103" y="276"/>
                  <a:pt x="1102" y="273"/>
                  <a:pt x="1101" y="275"/>
                </a:cubicBezTo>
                <a:cubicBezTo>
                  <a:pt x="1101" y="275"/>
                  <a:pt x="1100" y="275"/>
                  <a:pt x="1099" y="275"/>
                </a:cubicBezTo>
                <a:cubicBezTo>
                  <a:pt x="1099" y="275"/>
                  <a:pt x="1099" y="274"/>
                  <a:pt x="1099" y="274"/>
                </a:cubicBezTo>
                <a:cubicBezTo>
                  <a:pt x="1099" y="273"/>
                  <a:pt x="1098" y="273"/>
                  <a:pt x="1098" y="272"/>
                </a:cubicBezTo>
                <a:cubicBezTo>
                  <a:pt x="1097" y="272"/>
                  <a:pt x="1096" y="272"/>
                  <a:pt x="1096" y="272"/>
                </a:cubicBezTo>
                <a:cubicBezTo>
                  <a:pt x="1094" y="272"/>
                  <a:pt x="1094" y="273"/>
                  <a:pt x="1093" y="274"/>
                </a:cubicBezTo>
                <a:cubicBezTo>
                  <a:pt x="1094" y="274"/>
                  <a:pt x="1095" y="274"/>
                  <a:pt x="1095" y="274"/>
                </a:cubicBezTo>
                <a:cubicBezTo>
                  <a:pt x="1096" y="274"/>
                  <a:pt x="1096" y="274"/>
                  <a:pt x="1096" y="274"/>
                </a:cubicBezTo>
                <a:cubicBezTo>
                  <a:pt x="1097" y="275"/>
                  <a:pt x="1098" y="276"/>
                  <a:pt x="1098" y="277"/>
                </a:cubicBezTo>
                <a:cubicBezTo>
                  <a:pt x="1097" y="278"/>
                  <a:pt x="1096" y="277"/>
                  <a:pt x="1096" y="277"/>
                </a:cubicBezTo>
                <a:cubicBezTo>
                  <a:pt x="1095" y="276"/>
                  <a:pt x="1094" y="276"/>
                  <a:pt x="1093" y="276"/>
                </a:cubicBezTo>
                <a:cubicBezTo>
                  <a:pt x="1091" y="277"/>
                  <a:pt x="1088" y="277"/>
                  <a:pt x="1086" y="278"/>
                </a:cubicBezTo>
                <a:cubicBezTo>
                  <a:pt x="1086" y="278"/>
                  <a:pt x="1085" y="278"/>
                  <a:pt x="1085" y="278"/>
                </a:cubicBezTo>
                <a:cubicBezTo>
                  <a:pt x="1085" y="277"/>
                  <a:pt x="1085" y="277"/>
                  <a:pt x="1085" y="276"/>
                </a:cubicBezTo>
                <a:cubicBezTo>
                  <a:pt x="1085" y="276"/>
                  <a:pt x="1085" y="276"/>
                  <a:pt x="1085" y="275"/>
                </a:cubicBezTo>
                <a:cubicBezTo>
                  <a:pt x="1084" y="276"/>
                  <a:pt x="1082" y="274"/>
                  <a:pt x="1081" y="276"/>
                </a:cubicBezTo>
                <a:cubicBezTo>
                  <a:pt x="1081" y="277"/>
                  <a:pt x="1081" y="277"/>
                  <a:pt x="1081" y="277"/>
                </a:cubicBezTo>
                <a:cubicBezTo>
                  <a:pt x="1079" y="277"/>
                  <a:pt x="1077" y="277"/>
                  <a:pt x="1075" y="277"/>
                </a:cubicBezTo>
                <a:cubicBezTo>
                  <a:pt x="1074" y="277"/>
                  <a:pt x="1074" y="277"/>
                  <a:pt x="1074" y="276"/>
                </a:cubicBezTo>
                <a:cubicBezTo>
                  <a:pt x="1073" y="276"/>
                  <a:pt x="1073" y="275"/>
                  <a:pt x="1073" y="275"/>
                </a:cubicBezTo>
                <a:cubicBezTo>
                  <a:pt x="1071" y="276"/>
                  <a:pt x="1073" y="276"/>
                  <a:pt x="1073" y="277"/>
                </a:cubicBezTo>
                <a:cubicBezTo>
                  <a:pt x="1072" y="278"/>
                  <a:pt x="1070" y="278"/>
                  <a:pt x="1069" y="277"/>
                </a:cubicBezTo>
                <a:cubicBezTo>
                  <a:pt x="1068" y="275"/>
                  <a:pt x="1067" y="274"/>
                  <a:pt x="1065" y="275"/>
                </a:cubicBezTo>
                <a:cubicBezTo>
                  <a:pt x="1063" y="276"/>
                  <a:pt x="1062" y="277"/>
                  <a:pt x="1061" y="277"/>
                </a:cubicBezTo>
                <a:cubicBezTo>
                  <a:pt x="1060" y="278"/>
                  <a:pt x="1059" y="278"/>
                  <a:pt x="1058" y="278"/>
                </a:cubicBezTo>
                <a:cubicBezTo>
                  <a:pt x="1057" y="276"/>
                  <a:pt x="1058" y="276"/>
                  <a:pt x="1059" y="275"/>
                </a:cubicBezTo>
                <a:cubicBezTo>
                  <a:pt x="1059" y="275"/>
                  <a:pt x="1060" y="274"/>
                  <a:pt x="1060" y="273"/>
                </a:cubicBezTo>
                <a:cubicBezTo>
                  <a:pt x="1059" y="274"/>
                  <a:pt x="1058" y="274"/>
                  <a:pt x="1057" y="274"/>
                </a:cubicBezTo>
                <a:cubicBezTo>
                  <a:pt x="1057" y="274"/>
                  <a:pt x="1056" y="274"/>
                  <a:pt x="1055" y="274"/>
                </a:cubicBezTo>
                <a:cubicBezTo>
                  <a:pt x="1054" y="274"/>
                  <a:pt x="1054" y="274"/>
                  <a:pt x="1054" y="274"/>
                </a:cubicBezTo>
                <a:cubicBezTo>
                  <a:pt x="1054" y="274"/>
                  <a:pt x="1055" y="273"/>
                  <a:pt x="1055" y="273"/>
                </a:cubicBezTo>
                <a:cubicBezTo>
                  <a:pt x="1056" y="273"/>
                  <a:pt x="1056" y="273"/>
                  <a:pt x="1056" y="273"/>
                </a:cubicBezTo>
                <a:cubicBezTo>
                  <a:pt x="1056" y="273"/>
                  <a:pt x="1056" y="272"/>
                  <a:pt x="1055" y="272"/>
                </a:cubicBezTo>
                <a:cubicBezTo>
                  <a:pt x="1055" y="272"/>
                  <a:pt x="1054" y="272"/>
                  <a:pt x="1053" y="272"/>
                </a:cubicBezTo>
                <a:cubicBezTo>
                  <a:pt x="1052" y="272"/>
                  <a:pt x="1051" y="273"/>
                  <a:pt x="1052" y="274"/>
                </a:cubicBezTo>
                <a:cubicBezTo>
                  <a:pt x="1053" y="275"/>
                  <a:pt x="1053" y="277"/>
                  <a:pt x="1055" y="276"/>
                </a:cubicBezTo>
                <a:cubicBezTo>
                  <a:pt x="1055" y="276"/>
                  <a:pt x="1056" y="277"/>
                  <a:pt x="1056" y="277"/>
                </a:cubicBezTo>
                <a:cubicBezTo>
                  <a:pt x="1056" y="277"/>
                  <a:pt x="1055" y="278"/>
                  <a:pt x="1055" y="278"/>
                </a:cubicBezTo>
                <a:cubicBezTo>
                  <a:pt x="1053" y="278"/>
                  <a:pt x="1052" y="278"/>
                  <a:pt x="1050" y="278"/>
                </a:cubicBezTo>
                <a:cubicBezTo>
                  <a:pt x="1049" y="278"/>
                  <a:pt x="1048" y="278"/>
                  <a:pt x="1047" y="278"/>
                </a:cubicBezTo>
                <a:cubicBezTo>
                  <a:pt x="1048" y="279"/>
                  <a:pt x="1049" y="280"/>
                  <a:pt x="1050" y="280"/>
                </a:cubicBezTo>
                <a:cubicBezTo>
                  <a:pt x="1052" y="279"/>
                  <a:pt x="1054" y="282"/>
                  <a:pt x="1056" y="279"/>
                </a:cubicBezTo>
                <a:cubicBezTo>
                  <a:pt x="1057" y="281"/>
                  <a:pt x="1058" y="279"/>
                  <a:pt x="1059" y="279"/>
                </a:cubicBezTo>
                <a:cubicBezTo>
                  <a:pt x="1059" y="279"/>
                  <a:pt x="1059" y="280"/>
                  <a:pt x="1059" y="280"/>
                </a:cubicBezTo>
                <a:cubicBezTo>
                  <a:pt x="1059" y="280"/>
                  <a:pt x="1059" y="281"/>
                  <a:pt x="1059" y="281"/>
                </a:cubicBezTo>
                <a:cubicBezTo>
                  <a:pt x="1056" y="281"/>
                  <a:pt x="1053" y="283"/>
                  <a:pt x="1051" y="282"/>
                </a:cubicBezTo>
                <a:cubicBezTo>
                  <a:pt x="1049" y="282"/>
                  <a:pt x="1047" y="282"/>
                  <a:pt x="1045" y="281"/>
                </a:cubicBezTo>
                <a:cubicBezTo>
                  <a:pt x="1043" y="281"/>
                  <a:pt x="1041" y="281"/>
                  <a:pt x="1039" y="282"/>
                </a:cubicBezTo>
                <a:cubicBezTo>
                  <a:pt x="1038" y="283"/>
                  <a:pt x="1037" y="280"/>
                  <a:pt x="1036" y="282"/>
                </a:cubicBezTo>
                <a:cubicBezTo>
                  <a:pt x="1035" y="283"/>
                  <a:pt x="1035" y="281"/>
                  <a:pt x="1034" y="281"/>
                </a:cubicBezTo>
                <a:cubicBezTo>
                  <a:pt x="1033" y="281"/>
                  <a:pt x="1032" y="282"/>
                  <a:pt x="1031" y="282"/>
                </a:cubicBezTo>
                <a:cubicBezTo>
                  <a:pt x="1030" y="282"/>
                  <a:pt x="1029" y="281"/>
                  <a:pt x="1027" y="281"/>
                </a:cubicBezTo>
                <a:cubicBezTo>
                  <a:pt x="1027" y="281"/>
                  <a:pt x="1027" y="281"/>
                  <a:pt x="1027" y="280"/>
                </a:cubicBezTo>
                <a:cubicBezTo>
                  <a:pt x="1027" y="280"/>
                  <a:pt x="1027" y="280"/>
                  <a:pt x="1028" y="280"/>
                </a:cubicBezTo>
                <a:cubicBezTo>
                  <a:pt x="1029" y="280"/>
                  <a:pt x="1030" y="280"/>
                  <a:pt x="1031" y="280"/>
                </a:cubicBezTo>
                <a:cubicBezTo>
                  <a:pt x="1033" y="279"/>
                  <a:pt x="1036" y="279"/>
                  <a:pt x="1038" y="278"/>
                </a:cubicBezTo>
                <a:cubicBezTo>
                  <a:pt x="1039" y="278"/>
                  <a:pt x="1039" y="277"/>
                  <a:pt x="1039" y="277"/>
                </a:cubicBezTo>
                <a:cubicBezTo>
                  <a:pt x="1039" y="277"/>
                  <a:pt x="1038" y="276"/>
                  <a:pt x="1038" y="276"/>
                </a:cubicBezTo>
                <a:cubicBezTo>
                  <a:pt x="1037" y="276"/>
                  <a:pt x="1036" y="276"/>
                  <a:pt x="1035" y="277"/>
                </a:cubicBezTo>
                <a:cubicBezTo>
                  <a:pt x="1034" y="276"/>
                  <a:pt x="1033" y="276"/>
                  <a:pt x="1032" y="276"/>
                </a:cubicBezTo>
                <a:cubicBezTo>
                  <a:pt x="1030" y="276"/>
                  <a:pt x="1029" y="277"/>
                  <a:pt x="1028" y="278"/>
                </a:cubicBezTo>
                <a:cubicBezTo>
                  <a:pt x="1028" y="278"/>
                  <a:pt x="1027" y="278"/>
                  <a:pt x="1027" y="278"/>
                </a:cubicBezTo>
                <a:cubicBezTo>
                  <a:pt x="1027" y="277"/>
                  <a:pt x="1027" y="276"/>
                  <a:pt x="1025" y="277"/>
                </a:cubicBezTo>
                <a:cubicBezTo>
                  <a:pt x="1025" y="278"/>
                  <a:pt x="1023" y="278"/>
                  <a:pt x="1022" y="279"/>
                </a:cubicBezTo>
                <a:cubicBezTo>
                  <a:pt x="1021" y="279"/>
                  <a:pt x="1021" y="279"/>
                  <a:pt x="1020" y="278"/>
                </a:cubicBezTo>
                <a:cubicBezTo>
                  <a:pt x="1018" y="277"/>
                  <a:pt x="1016" y="277"/>
                  <a:pt x="1015" y="279"/>
                </a:cubicBezTo>
                <a:cubicBezTo>
                  <a:pt x="1015" y="281"/>
                  <a:pt x="1014" y="281"/>
                  <a:pt x="1012" y="281"/>
                </a:cubicBezTo>
                <a:cubicBezTo>
                  <a:pt x="1008" y="281"/>
                  <a:pt x="1003" y="280"/>
                  <a:pt x="999" y="279"/>
                </a:cubicBezTo>
                <a:cubicBezTo>
                  <a:pt x="996" y="278"/>
                  <a:pt x="992" y="277"/>
                  <a:pt x="988" y="277"/>
                </a:cubicBezTo>
                <a:cubicBezTo>
                  <a:pt x="987" y="277"/>
                  <a:pt x="987" y="279"/>
                  <a:pt x="988" y="280"/>
                </a:cubicBezTo>
                <a:cubicBezTo>
                  <a:pt x="988" y="280"/>
                  <a:pt x="988" y="280"/>
                  <a:pt x="988" y="281"/>
                </a:cubicBezTo>
                <a:cubicBezTo>
                  <a:pt x="988" y="281"/>
                  <a:pt x="988" y="281"/>
                  <a:pt x="987" y="281"/>
                </a:cubicBezTo>
                <a:cubicBezTo>
                  <a:pt x="985" y="281"/>
                  <a:pt x="982" y="281"/>
                  <a:pt x="979" y="281"/>
                </a:cubicBezTo>
                <a:cubicBezTo>
                  <a:pt x="978" y="281"/>
                  <a:pt x="976" y="282"/>
                  <a:pt x="976" y="280"/>
                </a:cubicBezTo>
                <a:cubicBezTo>
                  <a:pt x="976" y="278"/>
                  <a:pt x="978" y="279"/>
                  <a:pt x="978" y="279"/>
                </a:cubicBezTo>
                <a:cubicBezTo>
                  <a:pt x="979" y="279"/>
                  <a:pt x="979" y="279"/>
                  <a:pt x="979" y="279"/>
                </a:cubicBezTo>
                <a:cubicBezTo>
                  <a:pt x="979" y="279"/>
                  <a:pt x="979" y="279"/>
                  <a:pt x="980" y="279"/>
                </a:cubicBezTo>
                <a:cubicBezTo>
                  <a:pt x="979" y="279"/>
                  <a:pt x="979" y="278"/>
                  <a:pt x="979" y="278"/>
                </a:cubicBezTo>
                <a:cubicBezTo>
                  <a:pt x="978" y="278"/>
                  <a:pt x="977" y="277"/>
                  <a:pt x="977" y="277"/>
                </a:cubicBezTo>
                <a:cubicBezTo>
                  <a:pt x="975" y="278"/>
                  <a:pt x="974" y="278"/>
                  <a:pt x="972" y="279"/>
                </a:cubicBezTo>
                <a:cubicBezTo>
                  <a:pt x="973" y="279"/>
                  <a:pt x="974" y="280"/>
                  <a:pt x="972" y="280"/>
                </a:cubicBezTo>
                <a:cubicBezTo>
                  <a:pt x="972" y="280"/>
                  <a:pt x="971" y="279"/>
                  <a:pt x="971" y="279"/>
                </a:cubicBezTo>
                <a:cubicBezTo>
                  <a:pt x="971" y="278"/>
                  <a:pt x="971" y="277"/>
                  <a:pt x="970" y="277"/>
                </a:cubicBezTo>
                <a:cubicBezTo>
                  <a:pt x="968" y="277"/>
                  <a:pt x="967" y="277"/>
                  <a:pt x="965" y="277"/>
                </a:cubicBezTo>
                <a:cubicBezTo>
                  <a:pt x="965" y="277"/>
                  <a:pt x="965" y="277"/>
                  <a:pt x="964" y="278"/>
                </a:cubicBezTo>
                <a:cubicBezTo>
                  <a:pt x="965" y="278"/>
                  <a:pt x="965" y="278"/>
                  <a:pt x="965" y="278"/>
                </a:cubicBezTo>
                <a:cubicBezTo>
                  <a:pt x="966" y="278"/>
                  <a:pt x="967" y="279"/>
                  <a:pt x="968" y="279"/>
                </a:cubicBezTo>
                <a:cubicBezTo>
                  <a:pt x="968" y="279"/>
                  <a:pt x="969" y="279"/>
                  <a:pt x="969" y="280"/>
                </a:cubicBezTo>
                <a:cubicBezTo>
                  <a:pt x="969" y="280"/>
                  <a:pt x="968" y="280"/>
                  <a:pt x="968" y="280"/>
                </a:cubicBezTo>
                <a:cubicBezTo>
                  <a:pt x="966" y="280"/>
                  <a:pt x="965" y="282"/>
                  <a:pt x="963" y="281"/>
                </a:cubicBezTo>
                <a:cubicBezTo>
                  <a:pt x="963" y="281"/>
                  <a:pt x="963" y="281"/>
                  <a:pt x="963" y="281"/>
                </a:cubicBezTo>
                <a:cubicBezTo>
                  <a:pt x="963" y="282"/>
                  <a:pt x="963" y="282"/>
                  <a:pt x="963" y="282"/>
                </a:cubicBezTo>
                <a:cubicBezTo>
                  <a:pt x="964" y="283"/>
                  <a:pt x="965" y="283"/>
                  <a:pt x="966" y="283"/>
                </a:cubicBezTo>
                <a:cubicBezTo>
                  <a:pt x="967" y="283"/>
                  <a:pt x="969" y="283"/>
                  <a:pt x="971" y="283"/>
                </a:cubicBezTo>
                <a:cubicBezTo>
                  <a:pt x="973" y="283"/>
                  <a:pt x="974" y="284"/>
                  <a:pt x="975" y="284"/>
                </a:cubicBezTo>
                <a:cubicBezTo>
                  <a:pt x="975" y="285"/>
                  <a:pt x="974" y="285"/>
                  <a:pt x="974" y="285"/>
                </a:cubicBezTo>
                <a:cubicBezTo>
                  <a:pt x="973" y="286"/>
                  <a:pt x="972" y="286"/>
                  <a:pt x="970" y="286"/>
                </a:cubicBezTo>
                <a:cubicBezTo>
                  <a:pt x="970" y="286"/>
                  <a:pt x="970" y="285"/>
                  <a:pt x="970" y="285"/>
                </a:cubicBezTo>
                <a:cubicBezTo>
                  <a:pt x="968" y="285"/>
                  <a:pt x="964" y="284"/>
                  <a:pt x="961" y="284"/>
                </a:cubicBezTo>
                <a:cubicBezTo>
                  <a:pt x="959" y="284"/>
                  <a:pt x="959" y="285"/>
                  <a:pt x="960" y="286"/>
                </a:cubicBezTo>
                <a:cubicBezTo>
                  <a:pt x="961" y="287"/>
                  <a:pt x="961" y="288"/>
                  <a:pt x="960" y="289"/>
                </a:cubicBezTo>
                <a:cubicBezTo>
                  <a:pt x="958" y="288"/>
                  <a:pt x="956" y="292"/>
                  <a:pt x="954" y="288"/>
                </a:cubicBezTo>
                <a:cubicBezTo>
                  <a:pt x="954" y="287"/>
                  <a:pt x="952" y="288"/>
                  <a:pt x="951" y="287"/>
                </a:cubicBezTo>
                <a:cubicBezTo>
                  <a:pt x="949" y="286"/>
                  <a:pt x="946" y="286"/>
                  <a:pt x="944" y="285"/>
                </a:cubicBezTo>
                <a:cubicBezTo>
                  <a:pt x="943" y="284"/>
                  <a:pt x="942" y="285"/>
                  <a:pt x="941" y="285"/>
                </a:cubicBezTo>
                <a:cubicBezTo>
                  <a:pt x="940" y="285"/>
                  <a:pt x="940" y="286"/>
                  <a:pt x="941" y="287"/>
                </a:cubicBezTo>
                <a:cubicBezTo>
                  <a:pt x="941" y="287"/>
                  <a:pt x="942" y="287"/>
                  <a:pt x="942" y="287"/>
                </a:cubicBezTo>
                <a:cubicBezTo>
                  <a:pt x="943" y="287"/>
                  <a:pt x="943" y="288"/>
                  <a:pt x="943" y="288"/>
                </a:cubicBezTo>
                <a:cubicBezTo>
                  <a:pt x="943" y="288"/>
                  <a:pt x="942" y="289"/>
                  <a:pt x="942" y="289"/>
                </a:cubicBezTo>
                <a:cubicBezTo>
                  <a:pt x="937" y="288"/>
                  <a:pt x="932" y="288"/>
                  <a:pt x="927" y="288"/>
                </a:cubicBezTo>
                <a:cubicBezTo>
                  <a:pt x="927" y="288"/>
                  <a:pt x="926" y="287"/>
                  <a:pt x="926" y="287"/>
                </a:cubicBezTo>
                <a:cubicBezTo>
                  <a:pt x="926" y="287"/>
                  <a:pt x="927" y="286"/>
                  <a:pt x="927" y="286"/>
                </a:cubicBezTo>
                <a:cubicBezTo>
                  <a:pt x="928" y="285"/>
                  <a:pt x="928" y="286"/>
                  <a:pt x="929" y="286"/>
                </a:cubicBezTo>
                <a:cubicBezTo>
                  <a:pt x="929" y="287"/>
                  <a:pt x="930" y="286"/>
                  <a:pt x="931" y="286"/>
                </a:cubicBezTo>
                <a:cubicBezTo>
                  <a:pt x="930" y="286"/>
                  <a:pt x="930" y="285"/>
                  <a:pt x="929" y="285"/>
                </a:cubicBezTo>
                <a:cubicBezTo>
                  <a:pt x="929" y="285"/>
                  <a:pt x="929" y="285"/>
                  <a:pt x="928" y="285"/>
                </a:cubicBezTo>
                <a:cubicBezTo>
                  <a:pt x="928" y="285"/>
                  <a:pt x="927" y="285"/>
                  <a:pt x="927" y="285"/>
                </a:cubicBezTo>
                <a:cubicBezTo>
                  <a:pt x="927" y="285"/>
                  <a:pt x="926" y="284"/>
                  <a:pt x="926" y="284"/>
                </a:cubicBezTo>
                <a:cubicBezTo>
                  <a:pt x="926" y="284"/>
                  <a:pt x="927" y="283"/>
                  <a:pt x="927" y="283"/>
                </a:cubicBezTo>
                <a:cubicBezTo>
                  <a:pt x="928" y="283"/>
                  <a:pt x="930" y="281"/>
                  <a:pt x="930" y="280"/>
                </a:cubicBezTo>
                <a:cubicBezTo>
                  <a:pt x="929" y="278"/>
                  <a:pt x="928" y="279"/>
                  <a:pt x="927" y="279"/>
                </a:cubicBezTo>
                <a:cubicBezTo>
                  <a:pt x="927" y="279"/>
                  <a:pt x="926" y="279"/>
                  <a:pt x="926" y="279"/>
                </a:cubicBezTo>
                <a:cubicBezTo>
                  <a:pt x="926" y="278"/>
                  <a:pt x="925" y="278"/>
                  <a:pt x="925" y="278"/>
                </a:cubicBezTo>
                <a:cubicBezTo>
                  <a:pt x="925" y="278"/>
                  <a:pt x="926" y="277"/>
                  <a:pt x="926" y="277"/>
                </a:cubicBezTo>
                <a:cubicBezTo>
                  <a:pt x="927" y="277"/>
                  <a:pt x="927" y="277"/>
                  <a:pt x="927" y="277"/>
                </a:cubicBezTo>
                <a:cubicBezTo>
                  <a:pt x="927" y="277"/>
                  <a:pt x="928" y="277"/>
                  <a:pt x="928" y="276"/>
                </a:cubicBezTo>
                <a:cubicBezTo>
                  <a:pt x="928" y="276"/>
                  <a:pt x="927" y="275"/>
                  <a:pt x="927" y="275"/>
                </a:cubicBezTo>
                <a:cubicBezTo>
                  <a:pt x="925" y="275"/>
                  <a:pt x="922" y="275"/>
                  <a:pt x="919" y="275"/>
                </a:cubicBezTo>
                <a:cubicBezTo>
                  <a:pt x="919" y="275"/>
                  <a:pt x="918" y="275"/>
                  <a:pt x="917" y="275"/>
                </a:cubicBezTo>
                <a:cubicBezTo>
                  <a:pt x="917" y="272"/>
                  <a:pt x="916" y="273"/>
                  <a:pt x="915" y="274"/>
                </a:cubicBezTo>
                <a:cubicBezTo>
                  <a:pt x="915" y="275"/>
                  <a:pt x="914" y="275"/>
                  <a:pt x="913" y="275"/>
                </a:cubicBezTo>
                <a:cubicBezTo>
                  <a:pt x="913" y="275"/>
                  <a:pt x="912" y="276"/>
                  <a:pt x="911" y="276"/>
                </a:cubicBezTo>
                <a:cubicBezTo>
                  <a:pt x="912" y="276"/>
                  <a:pt x="913" y="276"/>
                  <a:pt x="914" y="276"/>
                </a:cubicBezTo>
                <a:cubicBezTo>
                  <a:pt x="914" y="276"/>
                  <a:pt x="914" y="276"/>
                  <a:pt x="915" y="276"/>
                </a:cubicBezTo>
                <a:cubicBezTo>
                  <a:pt x="915" y="276"/>
                  <a:pt x="915" y="277"/>
                  <a:pt x="915" y="277"/>
                </a:cubicBezTo>
                <a:cubicBezTo>
                  <a:pt x="915" y="277"/>
                  <a:pt x="915" y="278"/>
                  <a:pt x="915" y="278"/>
                </a:cubicBezTo>
                <a:cubicBezTo>
                  <a:pt x="913" y="279"/>
                  <a:pt x="913" y="279"/>
                  <a:pt x="914" y="280"/>
                </a:cubicBezTo>
                <a:cubicBezTo>
                  <a:pt x="915" y="281"/>
                  <a:pt x="915" y="282"/>
                  <a:pt x="916" y="282"/>
                </a:cubicBezTo>
                <a:cubicBezTo>
                  <a:pt x="918" y="282"/>
                  <a:pt x="918" y="284"/>
                  <a:pt x="917" y="284"/>
                </a:cubicBezTo>
                <a:cubicBezTo>
                  <a:pt x="916" y="286"/>
                  <a:pt x="916" y="286"/>
                  <a:pt x="918" y="286"/>
                </a:cubicBezTo>
                <a:cubicBezTo>
                  <a:pt x="920" y="286"/>
                  <a:pt x="922" y="286"/>
                  <a:pt x="923" y="287"/>
                </a:cubicBezTo>
                <a:cubicBezTo>
                  <a:pt x="924" y="287"/>
                  <a:pt x="924" y="287"/>
                  <a:pt x="924" y="287"/>
                </a:cubicBezTo>
                <a:cubicBezTo>
                  <a:pt x="924" y="287"/>
                  <a:pt x="923" y="288"/>
                  <a:pt x="923" y="288"/>
                </a:cubicBezTo>
                <a:cubicBezTo>
                  <a:pt x="922" y="288"/>
                  <a:pt x="920" y="288"/>
                  <a:pt x="919" y="288"/>
                </a:cubicBezTo>
                <a:cubicBezTo>
                  <a:pt x="917" y="288"/>
                  <a:pt x="916" y="288"/>
                  <a:pt x="914" y="288"/>
                </a:cubicBezTo>
                <a:cubicBezTo>
                  <a:pt x="913" y="288"/>
                  <a:pt x="912" y="286"/>
                  <a:pt x="911" y="288"/>
                </a:cubicBezTo>
                <a:cubicBezTo>
                  <a:pt x="908" y="286"/>
                  <a:pt x="905" y="288"/>
                  <a:pt x="902" y="286"/>
                </a:cubicBezTo>
                <a:cubicBezTo>
                  <a:pt x="901" y="287"/>
                  <a:pt x="899" y="285"/>
                  <a:pt x="898" y="286"/>
                </a:cubicBezTo>
                <a:cubicBezTo>
                  <a:pt x="895" y="288"/>
                  <a:pt x="892" y="286"/>
                  <a:pt x="889" y="287"/>
                </a:cubicBezTo>
                <a:cubicBezTo>
                  <a:pt x="888" y="287"/>
                  <a:pt x="888" y="286"/>
                  <a:pt x="888" y="286"/>
                </a:cubicBezTo>
                <a:cubicBezTo>
                  <a:pt x="887" y="285"/>
                  <a:pt x="887" y="285"/>
                  <a:pt x="887" y="286"/>
                </a:cubicBezTo>
                <a:cubicBezTo>
                  <a:pt x="887" y="286"/>
                  <a:pt x="886" y="286"/>
                  <a:pt x="886" y="287"/>
                </a:cubicBezTo>
                <a:cubicBezTo>
                  <a:pt x="885" y="286"/>
                  <a:pt x="884" y="286"/>
                  <a:pt x="883" y="287"/>
                </a:cubicBezTo>
                <a:cubicBezTo>
                  <a:pt x="883" y="287"/>
                  <a:pt x="881" y="285"/>
                  <a:pt x="880" y="287"/>
                </a:cubicBezTo>
                <a:cubicBezTo>
                  <a:pt x="880" y="287"/>
                  <a:pt x="879" y="286"/>
                  <a:pt x="879" y="286"/>
                </a:cubicBezTo>
                <a:cubicBezTo>
                  <a:pt x="878" y="286"/>
                  <a:pt x="878" y="286"/>
                  <a:pt x="878" y="285"/>
                </a:cubicBezTo>
                <a:cubicBezTo>
                  <a:pt x="878" y="285"/>
                  <a:pt x="879" y="285"/>
                  <a:pt x="879" y="285"/>
                </a:cubicBezTo>
                <a:cubicBezTo>
                  <a:pt x="881" y="286"/>
                  <a:pt x="883" y="282"/>
                  <a:pt x="885" y="283"/>
                </a:cubicBezTo>
                <a:cubicBezTo>
                  <a:pt x="885" y="283"/>
                  <a:pt x="885" y="282"/>
                  <a:pt x="885" y="282"/>
                </a:cubicBezTo>
                <a:cubicBezTo>
                  <a:pt x="885" y="282"/>
                  <a:pt x="885" y="281"/>
                  <a:pt x="884" y="281"/>
                </a:cubicBezTo>
                <a:cubicBezTo>
                  <a:pt x="883" y="281"/>
                  <a:pt x="883" y="281"/>
                  <a:pt x="883" y="280"/>
                </a:cubicBezTo>
                <a:cubicBezTo>
                  <a:pt x="883" y="279"/>
                  <a:pt x="884" y="279"/>
                  <a:pt x="884" y="279"/>
                </a:cubicBezTo>
                <a:cubicBezTo>
                  <a:pt x="886" y="279"/>
                  <a:pt x="888" y="279"/>
                  <a:pt x="890" y="279"/>
                </a:cubicBezTo>
                <a:cubicBezTo>
                  <a:pt x="891" y="279"/>
                  <a:pt x="891" y="279"/>
                  <a:pt x="891" y="279"/>
                </a:cubicBezTo>
                <a:cubicBezTo>
                  <a:pt x="891" y="278"/>
                  <a:pt x="891" y="278"/>
                  <a:pt x="890" y="277"/>
                </a:cubicBezTo>
                <a:cubicBezTo>
                  <a:pt x="889" y="277"/>
                  <a:pt x="888" y="277"/>
                  <a:pt x="887" y="277"/>
                </a:cubicBezTo>
                <a:cubicBezTo>
                  <a:pt x="886" y="277"/>
                  <a:pt x="884" y="277"/>
                  <a:pt x="883" y="278"/>
                </a:cubicBezTo>
                <a:cubicBezTo>
                  <a:pt x="883" y="278"/>
                  <a:pt x="881" y="277"/>
                  <a:pt x="880" y="277"/>
                </a:cubicBezTo>
                <a:cubicBezTo>
                  <a:pt x="879" y="277"/>
                  <a:pt x="877" y="277"/>
                  <a:pt x="877" y="279"/>
                </a:cubicBezTo>
                <a:cubicBezTo>
                  <a:pt x="877" y="280"/>
                  <a:pt x="876" y="280"/>
                  <a:pt x="875" y="280"/>
                </a:cubicBezTo>
                <a:cubicBezTo>
                  <a:pt x="874" y="281"/>
                  <a:pt x="873" y="281"/>
                  <a:pt x="872" y="281"/>
                </a:cubicBezTo>
                <a:cubicBezTo>
                  <a:pt x="871" y="280"/>
                  <a:pt x="871" y="281"/>
                  <a:pt x="871" y="281"/>
                </a:cubicBezTo>
                <a:cubicBezTo>
                  <a:pt x="871" y="282"/>
                  <a:pt x="871" y="283"/>
                  <a:pt x="872" y="283"/>
                </a:cubicBezTo>
                <a:cubicBezTo>
                  <a:pt x="873" y="283"/>
                  <a:pt x="874" y="283"/>
                  <a:pt x="875" y="283"/>
                </a:cubicBezTo>
                <a:cubicBezTo>
                  <a:pt x="876" y="283"/>
                  <a:pt x="878" y="283"/>
                  <a:pt x="880" y="283"/>
                </a:cubicBezTo>
                <a:cubicBezTo>
                  <a:pt x="878" y="285"/>
                  <a:pt x="877" y="284"/>
                  <a:pt x="875" y="284"/>
                </a:cubicBezTo>
                <a:cubicBezTo>
                  <a:pt x="875" y="284"/>
                  <a:pt x="875" y="284"/>
                  <a:pt x="874" y="284"/>
                </a:cubicBezTo>
                <a:cubicBezTo>
                  <a:pt x="875" y="284"/>
                  <a:pt x="875" y="285"/>
                  <a:pt x="875" y="285"/>
                </a:cubicBezTo>
                <a:cubicBezTo>
                  <a:pt x="876" y="285"/>
                  <a:pt x="876" y="285"/>
                  <a:pt x="876" y="285"/>
                </a:cubicBezTo>
                <a:cubicBezTo>
                  <a:pt x="876" y="285"/>
                  <a:pt x="877" y="285"/>
                  <a:pt x="877" y="285"/>
                </a:cubicBezTo>
                <a:cubicBezTo>
                  <a:pt x="877" y="285"/>
                  <a:pt x="877" y="286"/>
                  <a:pt x="876" y="286"/>
                </a:cubicBezTo>
                <a:cubicBezTo>
                  <a:pt x="875" y="286"/>
                  <a:pt x="873" y="287"/>
                  <a:pt x="872" y="285"/>
                </a:cubicBezTo>
                <a:cubicBezTo>
                  <a:pt x="871" y="283"/>
                  <a:pt x="870" y="284"/>
                  <a:pt x="869" y="285"/>
                </a:cubicBezTo>
                <a:cubicBezTo>
                  <a:pt x="868" y="286"/>
                  <a:pt x="866" y="285"/>
                  <a:pt x="867" y="284"/>
                </a:cubicBezTo>
                <a:cubicBezTo>
                  <a:pt x="867" y="284"/>
                  <a:pt x="868" y="283"/>
                  <a:pt x="866" y="283"/>
                </a:cubicBezTo>
                <a:cubicBezTo>
                  <a:pt x="865" y="283"/>
                  <a:pt x="866" y="282"/>
                  <a:pt x="866" y="282"/>
                </a:cubicBezTo>
                <a:cubicBezTo>
                  <a:pt x="867" y="282"/>
                  <a:pt x="868" y="282"/>
                  <a:pt x="867" y="281"/>
                </a:cubicBezTo>
                <a:cubicBezTo>
                  <a:pt x="866" y="281"/>
                  <a:pt x="865" y="280"/>
                  <a:pt x="865" y="280"/>
                </a:cubicBezTo>
                <a:cubicBezTo>
                  <a:pt x="863" y="282"/>
                  <a:pt x="860" y="280"/>
                  <a:pt x="858" y="283"/>
                </a:cubicBezTo>
                <a:cubicBezTo>
                  <a:pt x="858" y="283"/>
                  <a:pt x="858" y="283"/>
                  <a:pt x="858" y="283"/>
                </a:cubicBezTo>
                <a:cubicBezTo>
                  <a:pt x="856" y="281"/>
                  <a:pt x="854" y="283"/>
                  <a:pt x="852" y="283"/>
                </a:cubicBezTo>
                <a:cubicBezTo>
                  <a:pt x="852" y="282"/>
                  <a:pt x="852" y="282"/>
                  <a:pt x="852" y="282"/>
                </a:cubicBezTo>
                <a:cubicBezTo>
                  <a:pt x="852" y="282"/>
                  <a:pt x="851" y="282"/>
                  <a:pt x="851" y="282"/>
                </a:cubicBezTo>
                <a:cubicBezTo>
                  <a:pt x="850" y="282"/>
                  <a:pt x="850" y="282"/>
                  <a:pt x="849" y="282"/>
                </a:cubicBezTo>
                <a:cubicBezTo>
                  <a:pt x="847" y="282"/>
                  <a:pt x="846" y="282"/>
                  <a:pt x="846" y="285"/>
                </a:cubicBezTo>
                <a:cubicBezTo>
                  <a:pt x="846" y="285"/>
                  <a:pt x="846" y="286"/>
                  <a:pt x="846" y="286"/>
                </a:cubicBezTo>
                <a:cubicBezTo>
                  <a:pt x="845" y="286"/>
                  <a:pt x="845" y="286"/>
                  <a:pt x="845" y="285"/>
                </a:cubicBezTo>
                <a:cubicBezTo>
                  <a:pt x="846" y="283"/>
                  <a:pt x="844" y="284"/>
                  <a:pt x="843" y="284"/>
                </a:cubicBezTo>
                <a:cubicBezTo>
                  <a:pt x="842" y="284"/>
                  <a:pt x="842" y="284"/>
                  <a:pt x="841" y="283"/>
                </a:cubicBezTo>
                <a:cubicBezTo>
                  <a:pt x="841" y="282"/>
                  <a:pt x="839" y="282"/>
                  <a:pt x="838" y="283"/>
                </a:cubicBezTo>
                <a:cubicBezTo>
                  <a:pt x="837" y="284"/>
                  <a:pt x="839" y="284"/>
                  <a:pt x="839" y="285"/>
                </a:cubicBezTo>
                <a:cubicBezTo>
                  <a:pt x="839" y="285"/>
                  <a:pt x="839" y="285"/>
                  <a:pt x="839" y="286"/>
                </a:cubicBezTo>
                <a:cubicBezTo>
                  <a:pt x="839" y="286"/>
                  <a:pt x="839" y="286"/>
                  <a:pt x="839" y="286"/>
                </a:cubicBezTo>
                <a:cubicBezTo>
                  <a:pt x="838" y="286"/>
                  <a:pt x="837" y="286"/>
                  <a:pt x="837" y="285"/>
                </a:cubicBezTo>
                <a:cubicBezTo>
                  <a:pt x="837" y="285"/>
                  <a:pt x="836" y="284"/>
                  <a:pt x="836" y="284"/>
                </a:cubicBezTo>
                <a:cubicBezTo>
                  <a:pt x="832" y="284"/>
                  <a:pt x="830" y="283"/>
                  <a:pt x="827" y="282"/>
                </a:cubicBezTo>
                <a:cubicBezTo>
                  <a:pt x="825" y="281"/>
                  <a:pt x="824" y="281"/>
                  <a:pt x="823" y="282"/>
                </a:cubicBezTo>
                <a:cubicBezTo>
                  <a:pt x="823" y="283"/>
                  <a:pt x="823" y="282"/>
                  <a:pt x="822" y="282"/>
                </a:cubicBezTo>
                <a:cubicBezTo>
                  <a:pt x="821" y="282"/>
                  <a:pt x="820" y="282"/>
                  <a:pt x="818" y="282"/>
                </a:cubicBezTo>
                <a:cubicBezTo>
                  <a:pt x="814" y="283"/>
                  <a:pt x="813" y="282"/>
                  <a:pt x="811" y="279"/>
                </a:cubicBezTo>
                <a:cubicBezTo>
                  <a:pt x="810" y="278"/>
                  <a:pt x="810" y="278"/>
                  <a:pt x="809" y="278"/>
                </a:cubicBezTo>
                <a:cubicBezTo>
                  <a:pt x="808" y="278"/>
                  <a:pt x="808" y="279"/>
                  <a:pt x="808" y="280"/>
                </a:cubicBezTo>
                <a:cubicBezTo>
                  <a:pt x="807" y="282"/>
                  <a:pt x="805" y="283"/>
                  <a:pt x="804" y="281"/>
                </a:cubicBezTo>
                <a:cubicBezTo>
                  <a:pt x="802" y="279"/>
                  <a:pt x="801" y="280"/>
                  <a:pt x="799" y="281"/>
                </a:cubicBezTo>
                <a:cubicBezTo>
                  <a:pt x="798" y="281"/>
                  <a:pt x="798" y="282"/>
                  <a:pt x="798" y="282"/>
                </a:cubicBezTo>
                <a:cubicBezTo>
                  <a:pt x="796" y="280"/>
                  <a:pt x="795" y="282"/>
                  <a:pt x="794" y="282"/>
                </a:cubicBezTo>
                <a:cubicBezTo>
                  <a:pt x="794" y="282"/>
                  <a:pt x="794" y="283"/>
                  <a:pt x="794" y="283"/>
                </a:cubicBezTo>
                <a:cubicBezTo>
                  <a:pt x="794" y="283"/>
                  <a:pt x="795" y="283"/>
                  <a:pt x="795" y="284"/>
                </a:cubicBezTo>
                <a:cubicBezTo>
                  <a:pt x="797" y="281"/>
                  <a:pt x="800" y="286"/>
                  <a:pt x="802" y="283"/>
                </a:cubicBezTo>
                <a:cubicBezTo>
                  <a:pt x="802" y="283"/>
                  <a:pt x="802" y="284"/>
                  <a:pt x="803" y="284"/>
                </a:cubicBezTo>
                <a:cubicBezTo>
                  <a:pt x="803" y="284"/>
                  <a:pt x="803" y="285"/>
                  <a:pt x="802" y="285"/>
                </a:cubicBezTo>
                <a:cubicBezTo>
                  <a:pt x="798" y="285"/>
                  <a:pt x="794" y="285"/>
                  <a:pt x="789" y="285"/>
                </a:cubicBezTo>
                <a:cubicBezTo>
                  <a:pt x="789" y="285"/>
                  <a:pt x="789" y="285"/>
                  <a:pt x="789" y="284"/>
                </a:cubicBezTo>
                <a:cubicBezTo>
                  <a:pt x="789" y="284"/>
                  <a:pt x="789" y="284"/>
                  <a:pt x="789" y="284"/>
                </a:cubicBezTo>
                <a:cubicBezTo>
                  <a:pt x="790" y="283"/>
                  <a:pt x="791" y="283"/>
                  <a:pt x="792" y="282"/>
                </a:cubicBezTo>
                <a:cubicBezTo>
                  <a:pt x="792" y="281"/>
                  <a:pt x="790" y="283"/>
                  <a:pt x="789" y="281"/>
                </a:cubicBezTo>
                <a:cubicBezTo>
                  <a:pt x="789" y="281"/>
                  <a:pt x="785" y="281"/>
                  <a:pt x="784" y="282"/>
                </a:cubicBezTo>
                <a:cubicBezTo>
                  <a:pt x="783" y="282"/>
                  <a:pt x="782" y="281"/>
                  <a:pt x="782" y="282"/>
                </a:cubicBezTo>
                <a:cubicBezTo>
                  <a:pt x="781" y="281"/>
                  <a:pt x="781" y="281"/>
                  <a:pt x="781" y="280"/>
                </a:cubicBezTo>
                <a:cubicBezTo>
                  <a:pt x="781" y="280"/>
                  <a:pt x="781" y="279"/>
                  <a:pt x="781" y="279"/>
                </a:cubicBezTo>
                <a:cubicBezTo>
                  <a:pt x="780" y="279"/>
                  <a:pt x="780" y="279"/>
                  <a:pt x="780" y="279"/>
                </a:cubicBezTo>
                <a:cubicBezTo>
                  <a:pt x="779" y="280"/>
                  <a:pt x="779" y="281"/>
                  <a:pt x="779" y="282"/>
                </a:cubicBezTo>
                <a:cubicBezTo>
                  <a:pt x="778" y="281"/>
                  <a:pt x="777" y="281"/>
                  <a:pt x="777" y="280"/>
                </a:cubicBezTo>
                <a:cubicBezTo>
                  <a:pt x="777" y="280"/>
                  <a:pt x="776" y="281"/>
                  <a:pt x="776" y="281"/>
                </a:cubicBezTo>
                <a:cubicBezTo>
                  <a:pt x="775" y="282"/>
                  <a:pt x="773" y="281"/>
                  <a:pt x="771" y="280"/>
                </a:cubicBezTo>
                <a:cubicBezTo>
                  <a:pt x="770" y="280"/>
                  <a:pt x="770" y="278"/>
                  <a:pt x="768" y="279"/>
                </a:cubicBezTo>
                <a:cubicBezTo>
                  <a:pt x="767" y="279"/>
                  <a:pt x="766" y="278"/>
                  <a:pt x="765" y="278"/>
                </a:cubicBezTo>
                <a:cubicBezTo>
                  <a:pt x="764" y="278"/>
                  <a:pt x="764" y="278"/>
                  <a:pt x="764" y="277"/>
                </a:cubicBezTo>
                <a:cubicBezTo>
                  <a:pt x="764" y="276"/>
                  <a:pt x="764" y="276"/>
                  <a:pt x="763" y="276"/>
                </a:cubicBezTo>
                <a:cubicBezTo>
                  <a:pt x="762" y="276"/>
                  <a:pt x="762" y="277"/>
                  <a:pt x="762" y="278"/>
                </a:cubicBezTo>
                <a:cubicBezTo>
                  <a:pt x="762" y="278"/>
                  <a:pt x="763" y="278"/>
                  <a:pt x="762" y="279"/>
                </a:cubicBezTo>
                <a:cubicBezTo>
                  <a:pt x="762" y="279"/>
                  <a:pt x="761" y="279"/>
                  <a:pt x="761" y="279"/>
                </a:cubicBezTo>
                <a:cubicBezTo>
                  <a:pt x="760" y="278"/>
                  <a:pt x="760" y="277"/>
                  <a:pt x="759" y="276"/>
                </a:cubicBezTo>
                <a:cubicBezTo>
                  <a:pt x="758" y="276"/>
                  <a:pt x="757" y="276"/>
                  <a:pt x="756" y="277"/>
                </a:cubicBezTo>
                <a:cubicBezTo>
                  <a:pt x="755" y="277"/>
                  <a:pt x="754" y="277"/>
                  <a:pt x="754" y="277"/>
                </a:cubicBezTo>
                <a:cubicBezTo>
                  <a:pt x="752" y="276"/>
                  <a:pt x="752" y="276"/>
                  <a:pt x="751" y="277"/>
                </a:cubicBezTo>
                <a:cubicBezTo>
                  <a:pt x="751" y="277"/>
                  <a:pt x="750" y="277"/>
                  <a:pt x="750" y="277"/>
                </a:cubicBezTo>
                <a:cubicBezTo>
                  <a:pt x="750" y="277"/>
                  <a:pt x="750" y="277"/>
                  <a:pt x="750" y="276"/>
                </a:cubicBezTo>
                <a:cubicBezTo>
                  <a:pt x="750" y="274"/>
                  <a:pt x="750" y="273"/>
                  <a:pt x="748" y="272"/>
                </a:cubicBezTo>
                <a:cubicBezTo>
                  <a:pt x="747" y="271"/>
                  <a:pt x="745" y="272"/>
                  <a:pt x="744" y="272"/>
                </a:cubicBezTo>
                <a:cubicBezTo>
                  <a:pt x="744" y="272"/>
                  <a:pt x="744" y="273"/>
                  <a:pt x="744" y="273"/>
                </a:cubicBezTo>
                <a:cubicBezTo>
                  <a:pt x="744" y="274"/>
                  <a:pt x="744" y="274"/>
                  <a:pt x="745" y="275"/>
                </a:cubicBezTo>
                <a:cubicBezTo>
                  <a:pt x="745" y="278"/>
                  <a:pt x="746" y="274"/>
                  <a:pt x="746" y="275"/>
                </a:cubicBezTo>
                <a:close/>
                <a:moveTo>
                  <a:pt x="1127" y="72"/>
                </a:moveTo>
                <a:cubicBezTo>
                  <a:pt x="1127" y="71"/>
                  <a:pt x="1127" y="70"/>
                  <a:pt x="1127" y="70"/>
                </a:cubicBezTo>
                <a:cubicBezTo>
                  <a:pt x="1125" y="70"/>
                  <a:pt x="1124" y="69"/>
                  <a:pt x="1123" y="67"/>
                </a:cubicBezTo>
                <a:cubicBezTo>
                  <a:pt x="1123" y="67"/>
                  <a:pt x="1123" y="67"/>
                  <a:pt x="1122" y="67"/>
                </a:cubicBezTo>
                <a:cubicBezTo>
                  <a:pt x="1121" y="67"/>
                  <a:pt x="1120" y="70"/>
                  <a:pt x="1121" y="70"/>
                </a:cubicBezTo>
                <a:cubicBezTo>
                  <a:pt x="1122" y="71"/>
                  <a:pt x="1123" y="72"/>
                  <a:pt x="1124" y="73"/>
                </a:cubicBezTo>
                <a:cubicBezTo>
                  <a:pt x="1125" y="74"/>
                  <a:pt x="1125" y="73"/>
                  <a:pt x="1125" y="73"/>
                </a:cubicBezTo>
                <a:cubicBezTo>
                  <a:pt x="1126" y="73"/>
                  <a:pt x="1126" y="72"/>
                  <a:pt x="1127" y="72"/>
                </a:cubicBezTo>
                <a:close/>
                <a:moveTo>
                  <a:pt x="617" y="1950"/>
                </a:moveTo>
                <a:cubicBezTo>
                  <a:pt x="617" y="1951"/>
                  <a:pt x="617" y="1951"/>
                  <a:pt x="617" y="1951"/>
                </a:cubicBezTo>
                <a:cubicBezTo>
                  <a:pt x="621" y="1950"/>
                  <a:pt x="625" y="1950"/>
                  <a:pt x="629" y="1949"/>
                </a:cubicBezTo>
                <a:cubicBezTo>
                  <a:pt x="629" y="1949"/>
                  <a:pt x="629" y="1949"/>
                  <a:pt x="630" y="1949"/>
                </a:cubicBezTo>
                <a:cubicBezTo>
                  <a:pt x="630" y="1948"/>
                  <a:pt x="630" y="1948"/>
                  <a:pt x="630" y="1948"/>
                </a:cubicBezTo>
                <a:cubicBezTo>
                  <a:pt x="630" y="1948"/>
                  <a:pt x="630" y="1948"/>
                  <a:pt x="629" y="1948"/>
                </a:cubicBezTo>
                <a:cubicBezTo>
                  <a:pt x="629" y="1948"/>
                  <a:pt x="628" y="1948"/>
                  <a:pt x="628" y="1948"/>
                </a:cubicBezTo>
                <a:cubicBezTo>
                  <a:pt x="627" y="1948"/>
                  <a:pt x="627" y="1947"/>
                  <a:pt x="627" y="1947"/>
                </a:cubicBezTo>
                <a:cubicBezTo>
                  <a:pt x="627" y="1946"/>
                  <a:pt x="627" y="1945"/>
                  <a:pt x="628" y="1944"/>
                </a:cubicBezTo>
                <a:cubicBezTo>
                  <a:pt x="628" y="1944"/>
                  <a:pt x="629" y="1944"/>
                  <a:pt x="629" y="1944"/>
                </a:cubicBezTo>
                <a:cubicBezTo>
                  <a:pt x="630" y="1944"/>
                  <a:pt x="631" y="1944"/>
                  <a:pt x="631" y="1943"/>
                </a:cubicBezTo>
                <a:cubicBezTo>
                  <a:pt x="631" y="1943"/>
                  <a:pt x="631" y="1942"/>
                  <a:pt x="630" y="1941"/>
                </a:cubicBezTo>
                <a:cubicBezTo>
                  <a:pt x="630" y="1941"/>
                  <a:pt x="631" y="1941"/>
                  <a:pt x="631" y="1940"/>
                </a:cubicBezTo>
                <a:cubicBezTo>
                  <a:pt x="632" y="1942"/>
                  <a:pt x="633" y="1940"/>
                  <a:pt x="635" y="1940"/>
                </a:cubicBezTo>
                <a:cubicBezTo>
                  <a:pt x="636" y="1940"/>
                  <a:pt x="637" y="1940"/>
                  <a:pt x="639" y="1940"/>
                </a:cubicBezTo>
                <a:cubicBezTo>
                  <a:pt x="639" y="1940"/>
                  <a:pt x="639" y="1940"/>
                  <a:pt x="639" y="1940"/>
                </a:cubicBezTo>
                <a:cubicBezTo>
                  <a:pt x="640" y="1940"/>
                  <a:pt x="640" y="1939"/>
                  <a:pt x="640" y="1939"/>
                </a:cubicBezTo>
                <a:cubicBezTo>
                  <a:pt x="640" y="1939"/>
                  <a:pt x="639" y="1938"/>
                  <a:pt x="639" y="1938"/>
                </a:cubicBezTo>
                <a:cubicBezTo>
                  <a:pt x="636" y="1940"/>
                  <a:pt x="633" y="1939"/>
                  <a:pt x="630" y="1939"/>
                </a:cubicBezTo>
                <a:cubicBezTo>
                  <a:pt x="628" y="1939"/>
                  <a:pt x="628" y="1938"/>
                  <a:pt x="629" y="1938"/>
                </a:cubicBezTo>
                <a:cubicBezTo>
                  <a:pt x="629" y="1937"/>
                  <a:pt x="628" y="1937"/>
                  <a:pt x="627" y="1937"/>
                </a:cubicBezTo>
                <a:cubicBezTo>
                  <a:pt x="627" y="1937"/>
                  <a:pt x="627" y="1938"/>
                  <a:pt x="627" y="1938"/>
                </a:cubicBezTo>
                <a:cubicBezTo>
                  <a:pt x="626" y="1940"/>
                  <a:pt x="626" y="1940"/>
                  <a:pt x="625" y="1940"/>
                </a:cubicBezTo>
                <a:cubicBezTo>
                  <a:pt x="625" y="1940"/>
                  <a:pt x="624" y="1940"/>
                  <a:pt x="624" y="1940"/>
                </a:cubicBezTo>
                <a:cubicBezTo>
                  <a:pt x="624" y="1939"/>
                  <a:pt x="624" y="1939"/>
                  <a:pt x="624" y="1938"/>
                </a:cubicBezTo>
                <a:cubicBezTo>
                  <a:pt x="623" y="1938"/>
                  <a:pt x="622" y="1938"/>
                  <a:pt x="621" y="1938"/>
                </a:cubicBezTo>
                <a:cubicBezTo>
                  <a:pt x="621" y="1938"/>
                  <a:pt x="621" y="1939"/>
                  <a:pt x="621" y="1939"/>
                </a:cubicBezTo>
                <a:cubicBezTo>
                  <a:pt x="622" y="1940"/>
                  <a:pt x="622" y="1940"/>
                  <a:pt x="621" y="1940"/>
                </a:cubicBezTo>
                <a:cubicBezTo>
                  <a:pt x="619" y="1939"/>
                  <a:pt x="617" y="1941"/>
                  <a:pt x="615" y="1941"/>
                </a:cubicBezTo>
                <a:cubicBezTo>
                  <a:pt x="613" y="1941"/>
                  <a:pt x="610" y="1941"/>
                  <a:pt x="608" y="1941"/>
                </a:cubicBezTo>
                <a:cubicBezTo>
                  <a:pt x="607" y="1941"/>
                  <a:pt x="605" y="1940"/>
                  <a:pt x="604" y="1941"/>
                </a:cubicBezTo>
                <a:cubicBezTo>
                  <a:pt x="602" y="1942"/>
                  <a:pt x="600" y="1942"/>
                  <a:pt x="599" y="1942"/>
                </a:cubicBezTo>
                <a:cubicBezTo>
                  <a:pt x="597" y="1942"/>
                  <a:pt x="595" y="1942"/>
                  <a:pt x="594" y="1940"/>
                </a:cubicBezTo>
                <a:cubicBezTo>
                  <a:pt x="594" y="1940"/>
                  <a:pt x="592" y="1940"/>
                  <a:pt x="592" y="1940"/>
                </a:cubicBezTo>
                <a:cubicBezTo>
                  <a:pt x="592" y="1941"/>
                  <a:pt x="592" y="1942"/>
                  <a:pt x="593" y="1942"/>
                </a:cubicBezTo>
                <a:cubicBezTo>
                  <a:pt x="593" y="1942"/>
                  <a:pt x="594" y="1942"/>
                  <a:pt x="594" y="1942"/>
                </a:cubicBezTo>
                <a:cubicBezTo>
                  <a:pt x="594" y="1942"/>
                  <a:pt x="593" y="1943"/>
                  <a:pt x="593" y="1943"/>
                </a:cubicBezTo>
                <a:cubicBezTo>
                  <a:pt x="591" y="1943"/>
                  <a:pt x="588" y="1942"/>
                  <a:pt x="586" y="1944"/>
                </a:cubicBezTo>
                <a:cubicBezTo>
                  <a:pt x="586" y="1944"/>
                  <a:pt x="585" y="1943"/>
                  <a:pt x="584" y="1942"/>
                </a:cubicBezTo>
                <a:cubicBezTo>
                  <a:pt x="584" y="1942"/>
                  <a:pt x="586" y="1941"/>
                  <a:pt x="585" y="1941"/>
                </a:cubicBezTo>
                <a:cubicBezTo>
                  <a:pt x="584" y="1941"/>
                  <a:pt x="583" y="1941"/>
                  <a:pt x="582" y="1941"/>
                </a:cubicBezTo>
                <a:cubicBezTo>
                  <a:pt x="581" y="1941"/>
                  <a:pt x="580" y="1941"/>
                  <a:pt x="579" y="1941"/>
                </a:cubicBezTo>
                <a:cubicBezTo>
                  <a:pt x="577" y="1941"/>
                  <a:pt x="580" y="1942"/>
                  <a:pt x="579" y="1943"/>
                </a:cubicBezTo>
                <a:cubicBezTo>
                  <a:pt x="578" y="1943"/>
                  <a:pt x="576" y="1944"/>
                  <a:pt x="575" y="1944"/>
                </a:cubicBezTo>
                <a:cubicBezTo>
                  <a:pt x="573" y="1944"/>
                  <a:pt x="571" y="1944"/>
                  <a:pt x="569" y="1944"/>
                </a:cubicBezTo>
                <a:cubicBezTo>
                  <a:pt x="568" y="1944"/>
                  <a:pt x="568" y="1945"/>
                  <a:pt x="568" y="1945"/>
                </a:cubicBezTo>
                <a:cubicBezTo>
                  <a:pt x="569" y="1945"/>
                  <a:pt x="570" y="1945"/>
                  <a:pt x="570" y="1945"/>
                </a:cubicBezTo>
                <a:cubicBezTo>
                  <a:pt x="570" y="1944"/>
                  <a:pt x="571" y="1947"/>
                  <a:pt x="572" y="1945"/>
                </a:cubicBezTo>
                <a:cubicBezTo>
                  <a:pt x="572" y="1944"/>
                  <a:pt x="574" y="1945"/>
                  <a:pt x="575" y="1945"/>
                </a:cubicBezTo>
                <a:cubicBezTo>
                  <a:pt x="576" y="1945"/>
                  <a:pt x="577" y="1946"/>
                  <a:pt x="578" y="1945"/>
                </a:cubicBezTo>
                <a:cubicBezTo>
                  <a:pt x="579" y="1944"/>
                  <a:pt x="581" y="1946"/>
                  <a:pt x="580" y="1947"/>
                </a:cubicBezTo>
                <a:cubicBezTo>
                  <a:pt x="579" y="1949"/>
                  <a:pt x="581" y="1950"/>
                  <a:pt x="580" y="1951"/>
                </a:cubicBezTo>
                <a:cubicBezTo>
                  <a:pt x="580" y="1951"/>
                  <a:pt x="581" y="1952"/>
                  <a:pt x="581" y="1952"/>
                </a:cubicBezTo>
                <a:cubicBezTo>
                  <a:pt x="581" y="1952"/>
                  <a:pt x="581" y="1952"/>
                  <a:pt x="582" y="1952"/>
                </a:cubicBezTo>
                <a:cubicBezTo>
                  <a:pt x="582" y="1951"/>
                  <a:pt x="584" y="1950"/>
                  <a:pt x="584" y="1951"/>
                </a:cubicBezTo>
                <a:cubicBezTo>
                  <a:pt x="585" y="1954"/>
                  <a:pt x="587" y="1952"/>
                  <a:pt x="589" y="1952"/>
                </a:cubicBezTo>
                <a:cubicBezTo>
                  <a:pt x="589" y="1952"/>
                  <a:pt x="589" y="1952"/>
                  <a:pt x="589" y="1952"/>
                </a:cubicBezTo>
                <a:cubicBezTo>
                  <a:pt x="589" y="1952"/>
                  <a:pt x="589" y="1951"/>
                  <a:pt x="588" y="1951"/>
                </a:cubicBezTo>
                <a:cubicBezTo>
                  <a:pt x="588" y="1951"/>
                  <a:pt x="587" y="1952"/>
                  <a:pt x="587" y="1951"/>
                </a:cubicBezTo>
                <a:cubicBezTo>
                  <a:pt x="588" y="1950"/>
                  <a:pt x="588" y="1949"/>
                  <a:pt x="589" y="1949"/>
                </a:cubicBezTo>
                <a:cubicBezTo>
                  <a:pt x="589" y="1948"/>
                  <a:pt x="590" y="1949"/>
                  <a:pt x="590" y="1949"/>
                </a:cubicBezTo>
                <a:cubicBezTo>
                  <a:pt x="590" y="1951"/>
                  <a:pt x="592" y="1950"/>
                  <a:pt x="593" y="1951"/>
                </a:cubicBezTo>
                <a:cubicBezTo>
                  <a:pt x="594" y="1951"/>
                  <a:pt x="595" y="1951"/>
                  <a:pt x="596" y="1951"/>
                </a:cubicBezTo>
                <a:cubicBezTo>
                  <a:pt x="598" y="1952"/>
                  <a:pt x="596" y="1952"/>
                  <a:pt x="596" y="1953"/>
                </a:cubicBezTo>
                <a:cubicBezTo>
                  <a:pt x="596" y="1954"/>
                  <a:pt x="596" y="1954"/>
                  <a:pt x="597" y="1954"/>
                </a:cubicBezTo>
                <a:cubicBezTo>
                  <a:pt x="598" y="1954"/>
                  <a:pt x="599" y="1954"/>
                  <a:pt x="601" y="1954"/>
                </a:cubicBezTo>
                <a:cubicBezTo>
                  <a:pt x="603" y="1953"/>
                  <a:pt x="605" y="1953"/>
                  <a:pt x="607" y="1953"/>
                </a:cubicBezTo>
                <a:cubicBezTo>
                  <a:pt x="608" y="1953"/>
                  <a:pt x="608" y="1953"/>
                  <a:pt x="608" y="1953"/>
                </a:cubicBezTo>
                <a:cubicBezTo>
                  <a:pt x="608" y="1953"/>
                  <a:pt x="608" y="1952"/>
                  <a:pt x="607" y="1952"/>
                </a:cubicBezTo>
                <a:cubicBezTo>
                  <a:pt x="606" y="1952"/>
                  <a:pt x="604" y="1952"/>
                  <a:pt x="602" y="1952"/>
                </a:cubicBezTo>
                <a:cubicBezTo>
                  <a:pt x="601" y="1952"/>
                  <a:pt x="601" y="1952"/>
                  <a:pt x="601" y="1952"/>
                </a:cubicBezTo>
                <a:cubicBezTo>
                  <a:pt x="601" y="1952"/>
                  <a:pt x="601" y="1952"/>
                  <a:pt x="602" y="1951"/>
                </a:cubicBezTo>
                <a:cubicBezTo>
                  <a:pt x="603" y="1951"/>
                  <a:pt x="604" y="1950"/>
                  <a:pt x="604" y="1951"/>
                </a:cubicBezTo>
                <a:cubicBezTo>
                  <a:pt x="605" y="1952"/>
                  <a:pt x="606" y="1951"/>
                  <a:pt x="606" y="1950"/>
                </a:cubicBezTo>
                <a:cubicBezTo>
                  <a:pt x="606" y="1947"/>
                  <a:pt x="609" y="1948"/>
                  <a:pt x="611" y="1947"/>
                </a:cubicBezTo>
                <a:cubicBezTo>
                  <a:pt x="611" y="1947"/>
                  <a:pt x="612" y="1947"/>
                  <a:pt x="612" y="1947"/>
                </a:cubicBezTo>
                <a:cubicBezTo>
                  <a:pt x="612" y="1947"/>
                  <a:pt x="612" y="1948"/>
                  <a:pt x="612" y="1948"/>
                </a:cubicBezTo>
                <a:cubicBezTo>
                  <a:pt x="611" y="1950"/>
                  <a:pt x="611" y="1950"/>
                  <a:pt x="613" y="1950"/>
                </a:cubicBezTo>
                <a:cubicBezTo>
                  <a:pt x="614" y="1950"/>
                  <a:pt x="615" y="1950"/>
                  <a:pt x="617" y="1950"/>
                </a:cubicBezTo>
                <a:moveTo>
                  <a:pt x="677" y="1935"/>
                </a:moveTo>
                <a:cubicBezTo>
                  <a:pt x="676" y="1935"/>
                  <a:pt x="674" y="1935"/>
                  <a:pt x="673" y="1935"/>
                </a:cubicBezTo>
                <a:cubicBezTo>
                  <a:pt x="672" y="1934"/>
                  <a:pt x="671" y="1936"/>
                  <a:pt x="669" y="1936"/>
                </a:cubicBezTo>
                <a:cubicBezTo>
                  <a:pt x="669" y="1935"/>
                  <a:pt x="667" y="1936"/>
                  <a:pt x="666" y="1936"/>
                </a:cubicBezTo>
                <a:cubicBezTo>
                  <a:pt x="662" y="1936"/>
                  <a:pt x="657" y="1937"/>
                  <a:pt x="653" y="1937"/>
                </a:cubicBezTo>
                <a:cubicBezTo>
                  <a:pt x="653" y="1937"/>
                  <a:pt x="653" y="1937"/>
                  <a:pt x="652" y="1938"/>
                </a:cubicBezTo>
                <a:cubicBezTo>
                  <a:pt x="653" y="1938"/>
                  <a:pt x="653" y="1938"/>
                  <a:pt x="653" y="1938"/>
                </a:cubicBezTo>
                <a:cubicBezTo>
                  <a:pt x="654" y="1938"/>
                  <a:pt x="655" y="1938"/>
                  <a:pt x="656" y="1938"/>
                </a:cubicBezTo>
                <a:cubicBezTo>
                  <a:pt x="657" y="1938"/>
                  <a:pt x="658" y="1939"/>
                  <a:pt x="658" y="1938"/>
                </a:cubicBezTo>
                <a:cubicBezTo>
                  <a:pt x="660" y="1937"/>
                  <a:pt x="661" y="1938"/>
                  <a:pt x="663" y="1938"/>
                </a:cubicBezTo>
                <a:cubicBezTo>
                  <a:pt x="663" y="1938"/>
                  <a:pt x="664" y="1938"/>
                  <a:pt x="664" y="1938"/>
                </a:cubicBezTo>
                <a:cubicBezTo>
                  <a:pt x="664" y="1939"/>
                  <a:pt x="663" y="1939"/>
                  <a:pt x="663" y="1939"/>
                </a:cubicBezTo>
                <a:cubicBezTo>
                  <a:pt x="662" y="1939"/>
                  <a:pt x="660" y="1939"/>
                  <a:pt x="660" y="1939"/>
                </a:cubicBezTo>
                <a:cubicBezTo>
                  <a:pt x="657" y="1941"/>
                  <a:pt x="654" y="1941"/>
                  <a:pt x="652" y="1941"/>
                </a:cubicBezTo>
                <a:cubicBezTo>
                  <a:pt x="650" y="1941"/>
                  <a:pt x="649" y="1942"/>
                  <a:pt x="648" y="1943"/>
                </a:cubicBezTo>
                <a:cubicBezTo>
                  <a:pt x="648" y="1943"/>
                  <a:pt x="648" y="1943"/>
                  <a:pt x="648" y="1944"/>
                </a:cubicBezTo>
                <a:cubicBezTo>
                  <a:pt x="648" y="1944"/>
                  <a:pt x="648" y="1944"/>
                  <a:pt x="649" y="1944"/>
                </a:cubicBezTo>
                <a:cubicBezTo>
                  <a:pt x="650" y="1944"/>
                  <a:pt x="651" y="1944"/>
                  <a:pt x="652" y="1943"/>
                </a:cubicBezTo>
                <a:cubicBezTo>
                  <a:pt x="653" y="1942"/>
                  <a:pt x="654" y="1943"/>
                  <a:pt x="655" y="1943"/>
                </a:cubicBezTo>
                <a:cubicBezTo>
                  <a:pt x="656" y="1942"/>
                  <a:pt x="656" y="1944"/>
                  <a:pt x="657" y="1943"/>
                </a:cubicBezTo>
                <a:cubicBezTo>
                  <a:pt x="658" y="1942"/>
                  <a:pt x="658" y="1944"/>
                  <a:pt x="659" y="1943"/>
                </a:cubicBezTo>
                <a:cubicBezTo>
                  <a:pt x="660" y="1943"/>
                  <a:pt x="661" y="1943"/>
                  <a:pt x="663" y="1943"/>
                </a:cubicBezTo>
                <a:cubicBezTo>
                  <a:pt x="663" y="1943"/>
                  <a:pt x="664" y="1943"/>
                  <a:pt x="665" y="1943"/>
                </a:cubicBezTo>
                <a:cubicBezTo>
                  <a:pt x="664" y="1943"/>
                  <a:pt x="663" y="1944"/>
                  <a:pt x="663" y="1944"/>
                </a:cubicBezTo>
                <a:cubicBezTo>
                  <a:pt x="662" y="1944"/>
                  <a:pt x="662" y="1944"/>
                  <a:pt x="661" y="1944"/>
                </a:cubicBezTo>
                <a:cubicBezTo>
                  <a:pt x="661" y="1944"/>
                  <a:pt x="660" y="1945"/>
                  <a:pt x="661" y="1946"/>
                </a:cubicBezTo>
                <a:cubicBezTo>
                  <a:pt x="661" y="1946"/>
                  <a:pt x="662" y="1946"/>
                  <a:pt x="662" y="1946"/>
                </a:cubicBezTo>
                <a:cubicBezTo>
                  <a:pt x="664" y="1945"/>
                  <a:pt x="666" y="1946"/>
                  <a:pt x="668" y="1946"/>
                </a:cubicBezTo>
                <a:cubicBezTo>
                  <a:pt x="669" y="1946"/>
                  <a:pt x="669" y="1946"/>
                  <a:pt x="669" y="1944"/>
                </a:cubicBezTo>
                <a:cubicBezTo>
                  <a:pt x="668" y="1943"/>
                  <a:pt x="669" y="1942"/>
                  <a:pt x="670" y="1942"/>
                </a:cubicBezTo>
                <a:cubicBezTo>
                  <a:pt x="671" y="1942"/>
                  <a:pt x="673" y="1942"/>
                  <a:pt x="675" y="1942"/>
                </a:cubicBezTo>
                <a:cubicBezTo>
                  <a:pt x="675" y="1942"/>
                  <a:pt x="675" y="1942"/>
                  <a:pt x="675" y="1943"/>
                </a:cubicBezTo>
                <a:cubicBezTo>
                  <a:pt x="675" y="1943"/>
                  <a:pt x="675" y="1944"/>
                  <a:pt x="675" y="1944"/>
                </a:cubicBezTo>
                <a:cubicBezTo>
                  <a:pt x="674" y="1944"/>
                  <a:pt x="673" y="1944"/>
                  <a:pt x="672" y="1944"/>
                </a:cubicBezTo>
                <a:cubicBezTo>
                  <a:pt x="672" y="1944"/>
                  <a:pt x="672" y="1944"/>
                  <a:pt x="672" y="1944"/>
                </a:cubicBezTo>
                <a:cubicBezTo>
                  <a:pt x="672" y="1944"/>
                  <a:pt x="672" y="1945"/>
                  <a:pt x="672" y="1945"/>
                </a:cubicBezTo>
                <a:cubicBezTo>
                  <a:pt x="673" y="1946"/>
                  <a:pt x="674" y="1946"/>
                  <a:pt x="675" y="1946"/>
                </a:cubicBezTo>
                <a:cubicBezTo>
                  <a:pt x="677" y="1946"/>
                  <a:pt x="676" y="1947"/>
                  <a:pt x="676" y="1947"/>
                </a:cubicBezTo>
                <a:cubicBezTo>
                  <a:pt x="676" y="1948"/>
                  <a:pt x="676" y="1948"/>
                  <a:pt x="675" y="1949"/>
                </a:cubicBezTo>
                <a:cubicBezTo>
                  <a:pt x="674" y="1949"/>
                  <a:pt x="673" y="1949"/>
                  <a:pt x="672" y="1949"/>
                </a:cubicBezTo>
                <a:cubicBezTo>
                  <a:pt x="672" y="1949"/>
                  <a:pt x="672" y="1949"/>
                  <a:pt x="672" y="1950"/>
                </a:cubicBezTo>
                <a:cubicBezTo>
                  <a:pt x="672" y="1950"/>
                  <a:pt x="672" y="1950"/>
                  <a:pt x="672" y="1950"/>
                </a:cubicBezTo>
                <a:cubicBezTo>
                  <a:pt x="674" y="1949"/>
                  <a:pt x="677" y="1950"/>
                  <a:pt x="679" y="1950"/>
                </a:cubicBezTo>
                <a:cubicBezTo>
                  <a:pt x="682" y="1949"/>
                  <a:pt x="684" y="1949"/>
                  <a:pt x="686" y="1949"/>
                </a:cubicBezTo>
                <a:cubicBezTo>
                  <a:pt x="687" y="1948"/>
                  <a:pt x="688" y="1948"/>
                  <a:pt x="689" y="1948"/>
                </a:cubicBezTo>
                <a:cubicBezTo>
                  <a:pt x="688" y="1948"/>
                  <a:pt x="688" y="1947"/>
                  <a:pt x="688" y="1946"/>
                </a:cubicBezTo>
                <a:cubicBezTo>
                  <a:pt x="688" y="1946"/>
                  <a:pt x="688" y="1945"/>
                  <a:pt x="688" y="1945"/>
                </a:cubicBezTo>
                <a:cubicBezTo>
                  <a:pt x="691" y="1944"/>
                  <a:pt x="694" y="1942"/>
                  <a:pt x="696" y="1943"/>
                </a:cubicBezTo>
                <a:cubicBezTo>
                  <a:pt x="698" y="1944"/>
                  <a:pt x="700" y="1943"/>
                  <a:pt x="701" y="1943"/>
                </a:cubicBezTo>
                <a:cubicBezTo>
                  <a:pt x="702" y="1943"/>
                  <a:pt x="702" y="1942"/>
                  <a:pt x="702" y="1942"/>
                </a:cubicBezTo>
                <a:cubicBezTo>
                  <a:pt x="702" y="1941"/>
                  <a:pt x="701" y="1941"/>
                  <a:pt x="701" y="1941"/>
                </a:cubicBezTo>
                <a:cubicBezTo>
                  <a:pt x="697" y="1943"/>
                  <a:pt x="693" y="1941"/>
                  <a:pt x="690" y="1943"/>
                </a:cubicBezTo>
                <a:cubicBezTo>
                  <a:pt x="689" y="1944"/>
                  <a:pt x="685" y="1941"/>
                  <a:pt x="686" y="1945"/>
                </a:cubicBezTo>
                <a:cubicBezTo>
                  <a:pt x="686" y="1945"/>
                  <a:pt x="685" y="1946"/>
                  <a:pt x="685" y="1946"/>
                </a:cubicBezTo>
                <a:cubicBezTo>
                  <a:pt x="684" y="1946"/>
                  <a:pt x="683" y="1946"/>
                  <a:pt x="682" y="1946"/>
                </a:cubicBezTo>
                <a:cubicBezTo>
                  <a:pt x="682" y="1946"/>
                  <a:pt x="682" y="1945"/>
                  <a:pt x="681" y="1945"/>
                </a:cubicBezTo>
                <a:cubicBezTo>
                  <a:pt x="682" y="1945"/>
                  <a:pt x="682" y="1945"/>
                  <a:pt x="683" y="1945"/>
                </a:cubicBezTo>
                <a:cubicBezTo>
                  <a:pt x="683" y="1945"/>
                  <a:pt x="684" y="1945"/>
                  <a:pt x="684" y="1944"/>
                </a:cubicBezTo>
                <a:cubicBezTo>
                  <a:pt x="684" y="1943"/>
                  <a:pt x="683" y="1943"/>
                  <a:pt x="683" y="1943"/>
                </a:cubicBezTo>
                <a:cubicBezTo>
                  <a:pt x="682" y="1943"/>
                  <a:pt x="682" y="1943"/>
                  <a:pt x="681" y="1943"/>
                </a:cubicBezTo>
                <a:cubicBezTo>
                  <a:pt x="681" y="1943"/>
                  <a:pt x="681" y="1943"/>
                  <a:pt x="680" y="1942"/>
                </a:cubicBezTo>
                <a:cubicBezTo>
                  <a:pt x="681" y="1942"/>
                  <a:pt x="681" y="1942"/>
                  <a:pt x="681" y="1942"/>
                </a:cubicBezTo>
                <a:cubicBezTo>
                  <a:pt x="682" y="1941"/>
                  <a:pt x="683" y="1941"/>
                  <a:pt x="683" y="1941"/>
                </a:cubicBezTo>
                <a:cubicBezTo>
                  <a:pt x="685" y="1941"/>
                  <a:pt x="687" y="1942"/>
                  <a:pt x="688" y="1942"/>
                </a:cubicBezTo>
                <a:cubicBezTo>
                  <a:pt x="690" y="1942"/>
                  <a:pt x="691" y="1940"/>
                  <a:pt x="693" y="1940"/>
                </a:cubicBezTo>
                <a:cubicBezTo>
                  <a:pt x="696" y="1941"/>
                  <a:pt x="699" y="1939"/>
                  <a:pt x="702" y="1939"/>
                </a:cubicBezTo>
                <a:cubicBezTo>
                  <a:pt x="703" y="1939"/>
                  <a:pt x="703" y="1938"/>
                  <a:pt x="703" y="1938"/>
                </a:cubicBezTo>
                <a:cubicBezTo>
                  <a:pt x="702" y="1937"/>
                  <a:pt x="702" y="1936"/>
                  <a:pt x="704" y="1935"/>
                </a:cubicBezTo>
                <a:cubicBezTo>
                  <a:pt x="704" y="1935"/>
                  <a:pt x="704" y="1934"/>
                  <a:pt x="704" y="1934"/>
                </a:cubicBezTo>
                <a:cubicBezTo>
                  <a:pt x="703" y="1934"/>
                  <a:pt x="703" y="1933"/>
                  <a:pt x="703" y="1933"/>
                </a:cubicBezTo>
                <a:cubicBezTo>
                  <a:pt x="702" y="1931"/>
                  <a:pt x="702" y="1931"/>
                  <a:pt x="700" y="1933"/>
                </a:cubicBezTo>
                <a:cubicBezTo>
                  <a:pt x="700" y="1933"/>
                  <a:pt x="699" y="1933"/>
                  <a:pt x="699" y="1933"/>
                </a:cubicBezTo>
                <a:cubicBezTo>
                  <a:pt x="698" y="1932"/>
                  <a:pt x="697" y="1933"/>
                  <a:pt x="696" y="1933"/>
                </a:cubicBezTo>
                <a:cubicBezTo>
                  <a:pt x="695" y="1935"/>
                  <a:pt x="694" y="1932"/>
                  <a:pt x="693" y="1933"/>
                </a:cubicBezTo>
                <a:cubicBezTo>
                  <a:pt x="692" y="1935"/>
                  <a:pt x="690" y="1934"/>
                  <a:pt x="689" y="1936"/>
                </a:cubicBezTo>
                <a:cubicBezTo>
                  <a:pt x="689" y="1937"/>
                  <a:pt x="688" y="1937"/>
                  <a:pt x="687" y="1937"/>
                </a:cubicBezTo>
                <a:cubicBezTo>
                  <a:pt x="686" y="1937"/>
                  <a:pt x="686" y="1936"/>
                  <a:pt x="686" y="1935"/>
                </a:cubicBezTo>
                <a:cubicBezTo>
                  <a:pt x="686" y="1934"/>
                  <a:pt x="685" y="1934"/>
                  <a:pt x="684" y="1934"/>
                </a:cubicBezTo>
                <a:cubicBezTo>
                  <a:pt x="682" y="1936"/>
                  <a:pt x="679" y="1935"/>
                  <a:pt x="677" y="1935"/>
                </a:cubicBezTo>
                <a:moveTo>
                  <a:pt x="343" y="1981"/>
                </a:moveTo>
                <a:cubicBezTo>
                  <a:pt x="343" y="1981"/>
                  <a:pt x="343" y="1985"/>
                  <a:pt x="343" y="1985"/>
                </a:cubicBezTo>
                <a:cubicBezTo>
                  <a:pt x="343" y="1986"/>
                  <a:pt x="342" y="1988"/>
                  <a:pt x="341" y="1988"/>
                </a:cubicBezTo>
                <a:cubicBezTo>
                  <a:pt x="339" y="1988"/>
                  <a:pt x="339" y="1987"/>
                  <a:pt x="339" y="1986"/>
                </a:cubicBezTo>
                <a:cubicBezTo>
                  <a:pt x="340" y="1984"/>
                  <a:pt x="337" y="1984"/>
                  <a:pt x="337" y="1983"/>
                </a:cubicBezTo>
                <a:cubicBezTo>
                  <a:pt x="337" y="1982"/>
                  <a:pt x="336" y="1982"/>
                  <a:pt x="335" y="1983"/>
                </a:cubicBezTo>
                <a:cubicBezTo>
                  <a:pt x="335" y="1983"/>
                  <a:pt x="334" y="1983"/>
                  <a:pt x="334" y="1983"/>
                </a:cubicBezTo>
                <a:cubicBezTo>
                  <a:pt x="332" y="1982"/>
                  <a:pt x="332" y="1982"/>
                  <a:pt x="330" y="1984"/>
                </a:cubicBezTo>
                <a:cubicBezTo>
                  <a:pt x="329" y="1984"/>
                  <a:pt x="327" y="1985"/>
                  <a:pt x="327" y="1983"/>
                </a:cubicBezTo>
                <a:cubicBezTo>
                  <a:pt x="327" y="1982"/>
                  <a:pt x="326" y="1982"/>
                  <a:pt x="325" y="1982"/>
                </a:cubicBezTo>
                <a:cubicBezTo>
                  <a:pt x="324" y="1982"/>
                  <a:pt x="325" y="1982"/>
                  <a:pt x="325" y="1981"/>
                </a:cubicBezTo>
                <a:cubicBezTo>
                  <a:pt x="325" y="1979"/>
                  <a:pt x="326" y="1980"/>
                  <a:pt x="327" y="1979"/>
                </a:cubicBezTo>
                <a:cubicBezTo>
                  <a:pt x="327" y="1978"/>
                  <a:pt x="328" y="1978"/>
                  <a:pt x="328" y="1978"/>
                </a:cubicBezTo>
                <a:cubicBezTo>
                  <a:pt x="327" y="1978"/>
                  <a:pt x="327" y="1977"/>
                  <a:pt x="327" y="1977"/>
                </a:cubicBezTo>
                <a:cubicBezTo>
                  <a:pt x="325" y="1977"/>
                  <a:pt x="324" y="1977"/>
                  <a:pt x="323" y="1977"/>
                </a:cubicBezTo>
                <a:cubicBezTo>
                  <a:pt x="321" y="1977"/>
                  <a:pt x="321" y="1978"/>
                  <a:pt x="321" y="1979"/>
                </a:cubicBezTo>
                <a:cubicBezTo>
                  <a:pt x="321" y="1982"/>
                  <a:pt x="320" y="1982"/>
                  <a:pt x="318" y="1983"/>
                </a:cubicBezTo>
                <a:cubicBezTo>
                  <a:pt x="318" y="1983"/>
                  <a:pt x="317" y="1983"/>
                  <a:pt x="317" y="1982"/>
                </a:cubicBezTo>
                <a:cubicBezTo>
                  <a:pt x="317" y="1981"/>
                  <a:pt x="316" y="1980"/>
                  <a:pt x="316" y="1979"/>
                </a:cubicBezTo>
                <a:cubicBezTo>
                  <a:pt x="315" y="1980"/>
                  <a:pt x="315" y="1981"/>
                  <a:pt x="314" y="1982"/>
                </a:cubicBezTo>
                <a:cubicBezTo>
                  <a:pt x="314" y="1982"/>
                  <a:pt x="313" y="1982"/>
                  <a:pt x="312" y="1982"/>
                </a:cubicBezTo>
                <a:cubicBezTo>
                  <a:pt x="312" y="1982"/>
                  <a:pt x="311" y="1982"/>
                  <a:pt x="310" y="1982"/>
                </a:cubicBezTo>
                <a:cubicBezTo>
                  <a:pt x="309" y="1983"/>
                  <a:pt x="308" y="1984"/>
                  <a:pt x="307" y="1984"/>
                </a:cubicBezTo>
                <a:cubicBezTo>
                  <a:pt x="308" y="1986"/>
                  <a:pt x="309" y="1985"/>
                  <a:pt x="310" y="1985"/>
                </a:cubicBezTo>
                <a:cubicBezTo>
                  <a:pt x="311" y="1985"/>
                  <a:pt x="312" y="1985"/>
                  <a:pt x="314" y="1985"/>
                </a:cubicBezTo>
                <a:cubicBezTo>
                  <a:pt x="314" y="1985"/>
                  <a:pt x="314" y="1985"/>
                  <a:pt x="314" y="1985"/>
                </a:cubicBezTo>
                <a:cubicBezTo>
                  <a:pt x="314" y="1986"/>
                  <a:pt x="314" y="1986"/>
                  <a:pt x="314" y="1986"/>
                </a:cubicBezTo>
                <a:cubicBezTo>
                  <a:pt x="313" y="1987"/>
                  <a:pt x="312" y="1987"/>
                  <a:pt x="312" y="1988"/>
                </a:cubicBezTo>
                <a:cubicBezTo>
                  <a:pt x="312" y="1990"/>
                  <a:pt x="314" y="1989"/>
                  <a:pt x="315" y="1989"/>
                </a:cubicBezTo>
                <a:cubicBezTo>
                  <a:pt x="316" y="1989"/>
                  <a:pt x="318" y="1991"/>
                  <a:pt x="320" y="1989"/>
                </a:cubicBezTo>
                <a:cubicBezTo>
                  <a:pt x="320" y="1989"/>
                  <a:pt x="320" y="1989"/>
                  <a:pt x="320" y="1990"/>
                </a:cubicBezTo>
                <a:cubicBezTo>
                  <a:pt x="320" y="1990"/>
                  <a:pt x="320" y="1990"/>
                  <a:pt x="320" y="1990"/>
                </a:cubicBezTo>
                <a:cubicBezTo>
                  <a:pt x="319" y="1991"/>
                  <a:pt x="319" y="1991"/>
                  <a:pt x="318" y="1991"/>
                </a:cubicBezTo>
                <a:cubicBezTo>
                  <a:pt x="315" y="1991"/>
                  <a:pt x="312" y="1991"/>
                  <a:pt x="310" y="1991"/>
                </a:cubicBezTo>
                <a:cubicBezTo>
                  <a:pt x="309" y="1991"/>
                  <a:pt x="309" y="1991"/>
                  <a:pt x="309" y="1991"/>
                </a:cubicBezTo>
                <a:cubicBezTo>
                  <a:pt x="309" y="1991"/>
                  <a:pt x="309" y="1992"/>
                  <a:pt x="310" y="1992"/>
                </a:cubicBezTo>
                <a:cubicBezTo>
                  <a:pt x="310" y="1992"/>
                  <a:pt x="311" y="1992"/>
                  <a:pt x="312" y="1992"/>
                </a:cubicBezTo>
                <a:cubicBezTo>
                  <a:pt x="312" y="1992"/>
                  <a:pt x="312" y="1992"/>
                  <a:pt x="312" y="1992"/>
                </a:cubicBezTo>
                <a:cubicBezTo>
                  <a:pt x="312" y="1992"/>
                  <a:pt x="312" y="1992"/>
                  <a:pt x="311" y="1993"/>
                </a:cubicBezTo>
                <a:cubicBezTo>
                  <a:pt x="311" y="1993"/>
                  <a:pt x="311" y="1993"/>
                  <a:pt x="311" y="1994"/>
                </a:cubicBezTo>
                <a:cubicBezTo>
                  <a:pt x="311" y="1994"/>
                  <a:pt x="311" y="1995"/>
                  <a:pt x="312" y="1995"/>
                </a:cubicBezTo>
                <a:cubicBezTo>
                  <a:pt x="313" y="1995"/>
                  <a:pt x="314" y="1995"/>
                  <a:pt x="314" y="1994"/>
                </a:cubicBezTo>
                <a:cubicBezTo>
                  <a:pt x="315" y="1994"/>
                  <a:pt x="314" y="1993"/>
                  <a:pt x="314" y="1992"/>
                </a:cubicBezTo>
                <a:cubicBezTo>
                  <a:pt x="314" y="1992"/>
                  <a:pt x="314" y="1992"/>
                  <a:pt x="314" y="1992"/>
                </a:cubicBezTo>
                <a:cubicBezTo>
                  <a:pt x="317" y="1992"/>
                  <a:pt x="319" y="1991"/>
                  <a:pt x="321" y="1993"/>
                </a:cubicBezTo>
                <a:cubicBezTo>
                  <a:pt x="322" y="1993"/>
                  <a:pt x="324" y="1994"/>
                  <a:pt x="325" y="1993"/>
                </a:cubicBezTo>
                <a:cubicBezTo>
                  <a:pt x="326" y="1992"/>
                  <a:pt x="326" y="1993"/>
                  <a:pt x="327" y="1994"/>
                </a:cubicBezTo>
                <a:cubicBezTo>
                  <a:pt x="328" y="1995"/>
                  <a:pt x="330" y="1995"/>
                  <a:pt x="331" y="1994"/>
                </a:cubicBezTo>
                <a:cubicBezTo>
                  <a:pt x="331" y="1993"/>
                  <a:pt x="331" y="1993"/>
                  <a:pt x="332" y="1993"/>
                </a:cubicBezTo>
                <a:cubicBezTo>
                  <a:pt x="333" y="1995"/>
                  <a:pt x="334" y="1995"/>
                  <a:pt x="336" y="1993"/>
                </a:cubicBezTo>
                <a:cubicBezTo>
                  <a:pt x="336" y="1993"/>
                  <a:pt x="336" y="1993"/>
                  <a:pt x="337" y="1993"/>
                </a:cubicBezTo>
                <a:cubicBezTo>
                  <a:pt x="339" y="1993"/>
                  <a:pt x="340" y="1992"/>
                  <a:pt x="342" y="1992"/>
                </a:cubicBezTo>
                <a:cubicBezTo>
                  <a:pt x="342" y="1992"/>
                  <a:pt x="343" y="1992"/>
                  <a:pt x="343" y="1993"/>
                </a:cubicBezTo>
                <a:cubicBezTo>
                  <a:pt x="344" y="1992"/>
                  <a:pt x="345" y="1992"/>
                  <a:pt x="346" y="1992"/>
                </a:cubicBezTo>
                <a:cubicBezTo>
                  <a:pt x="348" y="1991"/>
                  <a:pt x="348" y="1991"/>
                  <a:pt x="348" y="1989"/>
                </a:cubicBezTo>
                <a:cubicBezTo>
                  <a:pt x="348" y="1988"/>
                  <a:pt x="347" y="1988"/>
                  <a:pt x="347" y="1988"/>
                </a:cubicBezTo>
                <a:cubicBezTo>
                  <a:pt x="346" y="1988"/>
                  <a:pt x="346" y="1989"/>
                  <a:pt x="346" y="1989"/>
                </a:cubicBezTo>
                <a:cubicBezTo>
                  <a:pt x="344" y="1989"/>
                  <a:pt x="343" y="1989"/>
                  <a:pt x="343" y="1988"/>
                </a:cubicBezTo>
                <a:cubicBezTo>
                  <a:pt x="344" y="1986"/>
                  <a:pt x="345" y="1987"/>
                  <a:pt x="346" y="1987"/>
                </a:cubicBezTo>
                <a:cubicBezTo>
                  <a:pt x="348" y="1987"/>
                  <a:pt x="349" y="1986"/>
                  <a:pt x="348" y="1985"/>
                </a:cubicBezTo>
                <a:cubicBezTo>
                  <a:pt x="348" y="1984"/>
                  <a:pt x="347" y="1983"/>
                  <a:pt x="348" y="1983"/>
                </a:cubicBezTo>
                <a:cubicBezTo>
                  <a:pt x="350" y="1983"/>
                  <a:pt x="351" y="1984"/>
                  <a:pt x="352" y="1983"/>
                </a:cubicBezTo>
                <a:cubicBezTo>
                  <a:pt x="351" y="1982"/>
                  <a:pt x="350" y="1982"/>
                  <a:pt x="349" y="1982"/>
                </a:cubicBezTo>
                <a:cubicBezTo>
                  <a:pt x="348" y="1982"/>
                  <a:pt x="348" y="1982"/>
                  <a:pt x="347" y="1981"/>
                </a:cubicBezTo>
                <a:cubicBezTo>
                  <a:pt x="348" y="1981"/>
                  <a:pt x="348" y="1980"/>
                  <a:pt x="348" y="1980"/>
                </a:cubicBezTo>
                <a:cubicBezTo>
                  <a:pt x="349" y="1980"/>
                  <a:pt x="349" y="1980"/>
                  <a:pt x="350" y="1981"/>
                </a:cubicBezTo>
                <a:cubicBezTo>
                  <a:pt x="350" y="1981"/>
                  <a:pt x="351" y="1981"/>
                  <a:pt x="352" y="1981"/>
                </a:cubicBezTo>
                <a:cubicBezTo>
                  <a:pt x="352" y="1981"/>
                  <a:pt x="352" y="1980"/>
                  <a:pt x="352" y="1980"/>
                </a:cubicBezTo>
                <a:cubicBezTo>
                  <a:pt x="352" y="1979"/>
                  <a:pt x="353" y="1978"/>
                  <a:pt x="351" y="1977"/>
                </a:cubicBezTo>
                <a:cubicBezTo>
                  <a:pt x="349" y="1977"/>
                  <a:pt x="347" y="1977"/>
                  <a:pt x="345" y="1977"/>
                </a:cubicBezTo>
                <a:cubicBezTo>
                  <a:pt x="345" y="1977"/>
                  <a:pt x="344" y="1978"/>
                  <a:pt x="344" y="1979"/>
                </a:cubicBezTo>
                <a:cubicBezTo>
                  <a:pt x="344" y="1979"/>
                  <a:pt x="345" y="1980"/>
                  <a:pt x="345" y="1980"/>
                </a:cubicBezTo>
                <a:cubicBezTo>
                  <a:pt x="345" y="1981"/>
                  <a:pt x="345" y="1982"/>
                  <a:pt x="345" y="1982"/>
                </a:cubicBezTo>
                <a:cubicBezTo>
                  <a:pt x="344" y="1982"/>
                  <a:pt x="344" y="1982"/>
                  <a:pt x="343" y="1981"/>
                </a:cubicBezTo>
                <a:moveTo>
                  <a:pt x="55" y="1497"/>
                </a:moveTo>
                <a:cubicBezTo>
                  <a:pt x="55" y="1497"/>
                  <a:pt x="54" y="1496"/>
                  <a:pt x="53" y="1495"/>
                </a:cubicBezTo>
                <a:cubicBezTo>
                  <a:pt x="52" y="1495"/>
                  <a:pt x="53" y="1495"/>
                  <a:pt x="53" y="1494"/>
                </a:cubicBezTo>
                <a:cubicBezTo>
                  <a:pt x="53" y="1494"/>
                  <a:pt x="53" y="1493"/>
                  <a:pt x="53" y="1493"/>
                </a:cubicBezTo>
                <a:cubicBezTo>
                  <a:pt x="52" y="1493"/>
                  <a:pt x="51" y="1492"/>
                  <a:pt x="50" y="1493"/>
                </a:cubicBezTo>
                <a:cubicBezTo>
                  <a:pt x="47" y="1494"/>
                  <a:pt x="46" y="1496"/>
                  <a:pt x="44" y="1499"/>
                </a:cubicBezTo>
                <a:cubicBezTo>
                  <a:pt x="44" y="1500"/>
                  <a:pt x="44" y="1501"/>
                  <a:pt x="43" y="1501"/>
                </a:cubicBezTo>
                <a:cubicBezTo>
                  <a:pt x="42" y="1502"/>
                  <a:pt x="42" y="1504"/>
                  <a:pt x="42" y="1504"/>
                </a:cubicBezTo>
                <a:cubicBezTo>
                  <a:pt x="41" y="1506"/>
                  <a:pt x="41" y="1508"/>
                  <a:pt x="41" y="1510"/>
                </a:cubicBezTo>
                <a:cubicBezTo>
                  <a:pt x="41" y="1512"/>
                  <a:pt x="40" y="1514"/>
                  <a:pt x="40" y="1516"/>
                </a:cubicBezTo>
                <a:cubicBezTo>
                  <a:pt x="40" y="1516"/>
                  <a:pt x="40" y="1516"/>
                  <a:pt x="41" y="1517"/>
                </a:cubicBezTo>
                <a:cubicBezTo>
                  <a:pt x="41" y="1516"/>
                  <a:pt x="41" y="1516"/>
                  <a:pt x="42" y="1516"/>
                </a:cubicBezTo>
                <a:cubicBezTo>
                  <a:pt x="42" y="1515"/>
                  <a:pt x="42" y="1515"/>
                  <a:pt x="42" y="1515"/>
                </a:cubicBezTo>
                <a:cubicBezTo>
                  <a:pt x="42" y="1515"/>
                  <a:pt x="43" y="1515"/>
                  <a:pt x="43" y="1515"/>
                </a:cubicBezTo>
                <a:cubicBezTo>
                  <a:pt x="43" y="1516"/>
                  <a:pt x="43" y="1517"/>
                  <a:pt x="43" y="1518"/>
                </a:cubicBezTo>
                <a:cubicBezTo>
                  <a:pt x="43" y="1518"/>
                  <a:pt x="43" y="1518"/>
                  <a:pt x="43" y="1518"/>
                </a:cubicBezTo>
                <a:cubicBezTo>
                  <a:pt x="43" y="1518"/>
                  <a:pt x="44" y="1518"/>
                  <a:pt x="44" y="1517"/>
                </a:cubicBezTo>
                <a:cubicBezTo>
                  <a:pt x="45" y="1516"/>
                  <a:pt x="45" y="1517"/>
                  <a:pt x="45" y="1518"/>
                </a:cubicBezTo>
                <a:cubicBezTo>
                  <a:pt x="46" y="1518"/>
                  <a:pt x="47" y="1520"/>
                  <a:pt x="48" y="1517"/>
                </a:cubicBezTo>
                <a:cubicBezTo>
                  <a:pt x="48" y="1516"/>
                  <a:pt x="49" y="1515"/>
                  <a:pt x="50" y="1516"/>
                </a:cubicBezTo>
                <a:cubicBezTo>
                  <a:pt x="52" y="1516"/>
                  <a:pt x="53" y="1516"/>
                  <a:pt x="52" y="1513"/>
                </a:cubicBezTo>
                <a:cubicBezTo>
                  <a:pt x="52" y="1513"/>
                  <a:pt x="52" y="1513"/>
                  <a:pt x="52" y="1513"/>
                </a:cubicBezTo>
                <a:cubicBezTo>
                  <a:pt x="53" y="1513"/>
                  <a:pt x="54" y="1513"/>
                  <a:pt x="54" y="1512"/>
                </a:cubicBezTo>
                <a:cubicBezTo>
                  <a:pt x="54" y="1511"/>
                  <a:pt x="55" y="1511"/>
                  <a:pt x="56" y="1511"/>
                </a:cubicBezTo>
                <a:cubicBezTo>
                  <a:pt x="56" y="1511"/>
                  <a:pt x="57" y="1510"/>
                  <a:pt x="58" y="1509"/>
                </a:cubicBezTo>
                <a:cubicBezTo>
                  <a:pt x="58" y="1508"/>
                  <a:pt x="59" y="1506"/>
                  <a:pt x="59" y="1506"/>
                </a:cubicBezTo>
                <a:cubicBezTo>
                  <a:pt x="58" y="1504"/>
                  <a:pt x="59" y="1503"/>
                  <a:pt x="58" y="1502"/>
                </a:cubicBezTo>
                <a:cubicBezTo>
                  <a:pt x="58" y="1501"/>
                  <a:pt x="57" y="1501"/>
                  <a:pt x="57" y="1501"/>
                </a:cubicBezTo>
                <a:cubicBezTo>
                  <a:pt x="57" y="1501"/>
                  <a:pt x="56" y="1502"/>
                  <a:pt x="56" y="1502"/>
                </a:cubicBezTo>
                <a:cubicBezTo>
                  <a:pt x="57" y="1504"/>
                  <a:pt x="56" y="1504"/>
                  <a:pt x="54" y="1504"/>
                </a:cubicBezTo>
                <a:cubicBezTo>
                  <a:pt x="54" y="1505"/>
                  <a:pt x="54" y="1505"/>
                  <a:pt x="54" y="1506"/>
                </a:cubicBezTo>
                <a:cubicBezTo>
                  <a:pt x="54" y="1506"/>
                  <a:pt x="53" y="1505"/>
                  <a:pt x="53" y="1505"/>
                </a:cubicBezTo>
                <a:cubicBezTo>
                  <a:pt x="53" y="1502"/>
                  <a:pt x="53" y="1502"/>
                  <a:pt x="51" y="1500"/>
                </a:cubicBezTo>
                <a:cubicBezTo>
                  <a:pt x="51" y="1500"/>
                  <a:pt x="51" y="1499"/>
                  <a:pt x="51" y="1499"/>
                </a:cubicBezTo>
                <a:cubicBezTo>
                  <a:pt x="51" y="1499"/>
                  <a:pt x="52" y="1498"/>
                  <a:pt x="52" y="1499"/>
                </a:cubicBezTo>
                <a:cubicBezTo>
                  <a:pt x="54" y="1500"/>
                  <a:pt x="54" y="1499"/>
                  <a:pt x="54" y="1498"/>
                </a:cubicBezTo>
                <a:cubicBezTo>
                  <a:pt x="55" y="1498"/>
                  <a:pt x="55" y="1497"/>
                  <a:pt x="55" y="1497"/>
                </a:cubicBezTo>
                <a:moveTo>
                  <a:pt x="44" y="1469"/>
                </a:moveTo>
                <a:cubicBezTo>
                  <a:pt x="45" y="1469"/>
                  <a:pt x="45" y="1469"/>
                  <a:pt x="45" y="1469"/>
                </a:cubicBezTo>
                <a:cubicBezTo>
                  <a:pt x="45" y="1470"/>
                  <a:pt x="45" y="1472"/>
                  <a:pt x="45" y="1473"/>
                </a:cubicBezTo>
                <a:cubicBezTo>
                  <a:pt x="45" y="1474"/>
                  <a:pt x="45" y="1474"/>
                  <a:pt x="45" y="1474"/>
                </a:cubicBezTo>
                <a:cubicBezTo>
                  <a:pt x="45" y="1474"/>
                  <a:pt x="46" y="1474"/>
                  <a:pt x="46" y="1473"/>
                </a:cubicBezTo>
                <a:cubicBezTo>
                  <a:pt x="46" y="1472"/>
                  <a:pt x="45" y="1471"/>
                  <a:pt x="47" y="1471"/>
                </a:cubicBezTo>
                <a:cubicBezTo>
                  <a:pt x="48" y="1472"/>
                  <a:pt x="48" y="1472"/>
                  <a:pt x="48" y="1472"/>
                </a:cubicBezTo>
                <a:cubicBezTo>
                  <a:pt x="48" y="1473"/>
                  <a:pt x="49" y="1474"/>
                  <a:pt x="47" y="1474"/>
                </a:cubicBezTo>
                <a:cubicBezTo>
                  <a:pt x="45" y="1475"/>
                  <a:pt x="46" y="1477"/>
                  <a:pt x="45" y="1479"/>
                </a:cubicBezTo>
                <a:cubicBezTo>
                  <a:pt x="46" y="1480"/>
                  <a:pt x="45" y="1482"/>
                  <a:pt x="46" y="1483"/>
                </a:cubicBezTo>
                <a:cubicBezTo>
                  <a:pt x="43" y="1485"/>
                  <a:pt x="46" y="1486"/>
                  <a:pt x="46" y="1488"/>
                </a:cubicBezTo>
                <a:cubicBezTo>
                  <a:pt x="45" y="1488"/>
                  <a:pt x="45" y="1489"/>
                  <a:pt x="45" y="1489"/>
                </a:cubicBezTo>
                <a:cubicBezTo>
                  <a:pt x="45" y="1489"/>
                  <a:pt x="45" y="1490"/>
                  <a:pt x="46" y="1490"/>
                </a:cubicBezTo>
                <a:cubicBezTo>
                  <a:pt x="46" y="1490"/>
                  <a:pt x="46" y="1489"/>
                  <a:pt x="46" y="1489"/>
                </a:cubicBezTo>
                <a:cubicBezTo>
                  <a:pt x="47" y="1488"/>
                  <a:pt x="46" y="1487"/>
                  <a:pt x="47" y="1486"/>
                </a:cubicBezTo>
                <a:cubicBezTo>
                  <a:pt x="47" y="1485"/>
                  <a:pt x="47" y="1484"/>
                  <a:pt x="48" y="1482"/>
                </a:cubicBezTo>
                <a:cubicBezTo>
                  <a:pt x="48" y="1482"/>
                  <a:pt x="49" y="1482"/>
                  <a:pt x="49" y="1482"/>
                </a:cubicBezTo>
                <a:cubicBezTo>
                  <a:pt x="50" y="1483"/>
                  <a:pt x="49" y="1483"/>
                  <a:pt x="50" y="1484"/>
                </a:cubicBezTo>
                <a:cubicBezTo>
                  <a:pt x="50" y="1484"/>
                  <a:pt x="50" y="1485"/>
                  <a:pt x="50" y="1484"/>
                </a:cubicBezTo>
                <a:cubicBezTo>
                  <a:pt x="51" y="1483"/>
                  <a:pt x="52" y="1483"/>
                  <a:pt x="54" y="1483"/>
                </a:cubicBezTo>
                <a:cubicBezTo>
                  <a:pt x="54" y="1483"/>
                  <a:pt x="54" y="1482"/>
                  <a:pt x="54" y="1482"/>
                </a:cubicBezTo>
                <a:cubicBezTo>
                  <a:pt x="54" y="1482"/>
                  <a:pt x="53" y="1481"/>
                  <a:pt x="53" y="1481"/>
                </a:cubicBezTo>
                <a:cubicBezTo>
                  <a:pt x="54" y="1480"/>
                  <a:pt x="54" y="1480"/>
                  <a:pt x="54" y="1480"/>
                </a:cubicBezTo>
                <a:cubicBezTo>
                  <a:pt x="54" y="1479"/>
                  <a:pt x="53" y="1479"/>
                  <a:pt x="53" y="1479"/>
                </a:cubicBezTo>
                <a:cubicBezTo>
                  <a:pt x="55" y="1477"/>
                  <a:pt x="54" y="1474"/>
                  <a:pt x="55" y="1472"/>
                </a:cubicBezTo>
                <a:cubicBezTo>
                  <a:pt x="56" y="1471"/>
                  <a:pt x="55" y="1468"/>
                  <a:pt x="53" y="1467"/>
                </a:cubicBezTo>
                <a:cubicBezTo>
                  <a:pt x="53" y="1467"/>
                  <a:pt x="52" y="1466"/>
                  <a:pt x="52" y="1466"/>
                </a:cubicBezTo>
                <a:cubicBezTo>
                  <a:pt x="52" y="1464"/>
                  <a:pt x="52" y="1463"/>
                  <a:pt x="51" y="1462"/>
                </a:cubicBezTo>
                <a:cubicBezTo>
                  <a:pt x="50" y="1460"/>
                  <a:pt x="51" y="1458"/>
                  <a:pt x="51" y="1456"/>
                </a:cubicBezTo>
                <a:cubicBezTo>
                  <a:pt x="52" y="1454"/>
                  <a:pt x="53" y="1455"/>
                  <a:pt x="54" y="1455"/>
                </a:cubicBezTo>
                <a:cubicBezTo>
                  <a:pt x="55" y="1455"/>
                  <a:pt x="56" y="1454"/>
                  <a:pt x="55" y="1453"/>
                </a:cubicBezTo>
                <a:cubicBezTo>
                  <a:pt x="54" y="1452"/>
                  <a:pt x="55" y="1451"/>
                  <a:pt x="54" y="1449"/>
                </a:cubicBezTo>
                <a:cubicBezTo>
                  <a:pt x="54" y="1449"/>
                  <a:pt x="54" y="1449"/>
                  <a:pt x="53" y="1448"/>
                </a:cubicBezTo>
                <a:cubicBezTo>
                  <a:pt x="50" y="1447"/>
                  <a:pt x="49" y="1451"/>
                  <a:pt x="47" y="1452"/>
                </a:cubicBezTo>
                <a:cubicBezTo>
                  <a:pt x="47" y="1452"/>
                  <a:pt x="47" y="1452"/>
                  <a:pt x="47" y="1453"/>
                </a:cubicBezTo>
                <a:cubicBezTo>
                  <a:pt x="47" y="1454"/>
                  <a:pt x="47" y="1455"/>
                  <a:pt x="48" y="1455"/>
                </a:cubicBezTo>
                <a:cubicBezTo>
                  <a:pt x="48" y="1456"/>
                  <a:pt x="48" y="1457"/>
                  <a:pt x="48" y="1458"/>
                </a:cubicBezTo>
                <a:cubicBezTo>
                  <a:pt x="47" y="1459"/>
                  <a:pt x="46" y="1459"/>
                  <a:pt x="46" y="1460"/>
                </a:cubicBezTo>
                <a:cubicBezTo>
                  <a:pt x="45" y="1463"/>
                  <a:pt x="45" y="1466"/>
                  <a:pt x="44" y="1469"/>
                </a:cubicBezTo>
                <a:moveTo>
                  <a:pt x="353" y="145"/>
                </a:moveTo>
                <a:cubicBezTo>
                  <a:pt x="354" y="145"/>
                  <a:pt x="355" y="144"/>
                  <a:pt x="356" y="145"/>
                </a:cubicBezTo>
                <a:cubicBezTo>
                  <a:pt x="356" y="146"/>
                  <a:pt x="357" y="146"/>
                  <a:pt x="358" y="145"/>
                </a:cubicBezTo>
                <a:cubicBezTo>
                  <a:pt x="359" y="144"/>
                  <a:pt x="359" y="145"/>
                  <a:pt x="360" y="145"/>
                </a:cubicBezTo>
                <a:cubicBezTo>
                  <a:pt x="362" y="148"/>
                  <a:pt x="362" y="148"/>
                  <a:pt x="365" y="148"/>
                </a:cubicBezTo>
                <a:cubicBezTo>
                  <a:pt x="366" y="148"/>
                  <a:pt x="366" y="148"/>
                  <a:pt x="366" y="148"/>
                </a:cubicBezTo>
                <a:cubicBezTo>
                  <a:pt x="367" y="149"/>
                  <a:pt x="367" y="149"/>
                  <a:pt x="368" y="148"/>
                </a:cubicBezTo>
                <a:cubicBezTo>
                  <a:pt x="369" y="148"/>
                  <a:pt x="370" y="148"/>
                  <a:pt x="371" y="148"/>
                </a:cubicBezTo>
                <a:cubicBezTo>
                  <a:pt x="372" y="148"/>
                  <a:pt x="372" y="148"/>
                  <a:pt x="373" y="148"/>
                </a:cubicBezTo>
                <a:cubicBezTo>
                  <a:pt x="372" y="148"/>
                  <a:pt x="372" y="149"/>
                  <a:pt x="371" y="149"/>
                </a:cubicBezTo>
                <a:cubicBezTo>
                  <a:pt x="369" y="149"/>
                  <a:pt x="367" y="150"/>
                  <a:pt x="365" y="150"/>
                </a:cubicBezTo>
                <a:cubicBezTo>
                  <a:pt x="363" y="150"/>
                  <a:pt x="361" y="149"/>
                  <a:pt x="360" y="150"/>
                </a:cubicBezTo>
                <a:cubicBezTo>
                  <a:pt x="358" y="151"/>
                  <a:pt x="357" y="151"/>
                  <a:pt x="355" y="151"/>
                </a:cubicBezTo>
                <a:cubicBezTo>
                  <a:pt x="356" y="152"/>
                  <a:pt x="358" y="151"/>
                  <a:pt x="359" y="151"/>
                </a:cubicBezTo>
                <a:cubicBezTo>
                  <a:pt x="359" y="152"/>
                  <a:pt x="359" y="152"/>
                  <a:pt x="359" y="152"/>
                </a:cubicBezTo>
                <a:cubicBezTo>
                  <a:pt x="359" y="152"/>
                  <a:pt x="359" y="152"/>
                  <a:pt x="359" y="152"/>
                </a:cubicBezTo>
                <a:cubicBezTo>
                  <a:pt x="357" y="152"/>
                  <a:pt x="360" y="154"/>
                  <a:pt x="358" y="154"/>
                </a:cubicBezTo>
                <a:cubicBezTo>
                  <a:pt x="358" y="155"/>
                  <a:pt x="358" y="155"/>
                  <a:pt x="359" y="155"/>
                </a:cubicBezTo>
                <a:cubicBezTo>
                  <a:pt x="361" y="155"/>
                  <a:pt x="362" y="155"/>
                  <a:pt x="363" y="155"/>
                </a:cubicBezTo>
                <a:cubicBezTo>
                  <a:pt x="364" y="155"/>
                  <a:pt x="365" y="154"/>
                  <a:pt x="365" y="154"/>
                </a:cubicBezTo>
                <a:cubicBezTo>
                  <a:pt x="364" y="154"/>
                  <a:pt x="364" y="153"/>
                  <a:pt x="363" y="153"/>
                </a:cubicBezTo>
                <a:cubicBezTo>
                  <a:pt x="363" y="153"/>
                  <a:pt x="363" y="153"/>
                  <a:pt x="363" y="153"/>
                </a:cubicBezTo>
                <a:cubicBezTo>
                  <a:pt x="362" y="153"/>
                  <a:pt x="362" y="153"/>
                  <a:pt x="362" y="152"/>
                </a:cubicBezTo>
                <a:cubicBezTo>
                  <a:pt x="362" y="152"/>
                  <a:pt x="362" y="151"/>
                  <a:pt x="363" y="151"/>
                </a:cubicBezTo>
                <a:cubicBezTo>
                  <a:pt x="367" y="152"/>
                  <a:pt x="372" y="150"/>
                  <a:pt x="376" y="150"/>
                </a:cubicBezTo>
                <a:cubicBezTo>
                  <a:pt x="378" y="151"/>
                  <a:pt x="379" y="151"/>
                  <a:pt x="381" y="151"/>
                </a:cubicBezTo>
                <a:cubicBezTo>
                  <a:pt x="379" y="152"/>
                  <a:pt x="378" y="151"/>
                  <a:pt x="377" y="151"/>
                </a:cubicBezTo>
                <a:cubicBezTo>
                  <a:pt x="376" y="151"/>
                  <a:pt x="376" y="151"/>
                  <a:pt x="376" y="151"/>
                </a:cubicBezTo>
                <a:cubicBezTo>
                  <a:pt x="375" y="152"/>
                  <a:pt x="374" y="153"/>
                  <a:pt x="374" y="154"/>
                </a:cubicBezTo>
                <a:cubicBezTo>
                  <a:pt x="374" y="155"/>
                  <a:pt x="375" y="154"/>
                  <a:pt x="376" y="154"/>
                </a:cubicBezTo>
                <a:cubicBezTo>
                  <a:pt x="377" y="153"/>
                  <a:pt x="378" y="154"/>
                  <a:pt x="380" y="153"/>
                </a:cubicBezTo>
                <a:cubicBezTo>
                  <a:pt x="381" y="153"/>
                  <a:pt x="382" y="151"/>
                  <a:pt x="383" y="153"/>
                </a:cubicBezTo>
                <a:cubicBezTo>
                  <a:pt x="384" y="152"/>
                  <a:pt x="385" y="152"/>
                  <a:pt x="387" y="152"/>
                </a:cubicBezTo>
                <a:cubicBezTo>
                  <a:pt x="388" y="152"/>
                  <a:pt x="389" y="153"/>
                  <a:pt x="390" y="151"/>
                </a:cubicBezTo>
                <a:cubicBezTo>
                  <a:pt x="390" y="151"/>
                  <a:pt x="391" y="151"/>
                  <a:pt x="391" y="151"/>
                </a:cubicBezTo>
                <a:cubicBezTo>
                  <a:pt x="391" y="151"/>
                  <a:pt x="390" y="151"/>
                  <a:pt x="390" y="150"/>
                </a:cubicBezTo>
                <a:cubicBezTo>
                  <a:pt x="389" y="150"/>
                  <a:pt x="387" y="152"/>
                  <a:pt x="386" y="150"/>
                </a:cubicBezTo>
                <a:cubicBezTo>
                  <a:pt x="385" y="148"/>
                  <a:pt x="383" y="147"/>
                  <a:pt x="381" y="148"/>
                </a:cubicBezTo>
                <a:cubicBezTo>
                  <a:pt x="380" y="148"/>
                  <a:pt x="380" y="147"/>
                  <a:pt x="380" y="146"/>
                </a:cubicBezTo>
                <a:cubicBezTo>
                  <a:pt x="379" y="144"/>
                  <a:pt x="379" y="144"/>
                  <a:pt x="376" y="145"/>
                </a:cubicBezTo>
                <a:cubicBezTo>
                  <a:pt x="376" y="145"/>
                  <a:pt x="375" y="145"/>
                  <a:pt x="375" y="144"/>
                </a:cubicBezTo>
                <a:cubicBezTo>
                  <a:pt x="374" y="143"/>
                  <a:pt x="373" y="144"/>
                  <a:pt x="373" y="144"/>
                </a:cubicBezTo>
                <a:cubicBezTo>
                  <a:pt x="372" y="144"/>
                  <a:pt x="372" y="144"/>
                  <a:pt x="371" y="144"/>
                </a:cubicBezTo>
                <a:cubicBezTo>
                  <a:pt x="372" y="144"/>
                  <a:pt x="372" y="144"/>
                  <a:pt x="373" y="145"/>
                </a:cubicBezTo>
                <a:cubicBezTo>
                  <a:pt x="373" y="145"/>
                  <a:pt x="372" y="146"/>
                  <a:pt x="372" y="146"/>
                </a:cubicBezTo>
                <a:cubicBezTo>
                  <a:pt x="371" y="146"/>
                  <a:pt x="370" y="146"/>
                  <a:pt x="368" y="146"/>
                </a:cubicBezTo>
                <a:cubicBezTo>
                  <a:pt x="368" y="146"/>
                  <a:pt x="367" y="145"/>
                  <a:pt x="367" y="145"/>
                </a:cubicBezTo>
                <a:cubicBezTo>
                  <a:pt x="367" y="144"/>
                  <a:pt x="366" y="144"/>
                  <a:pt x="366" y="144"/>
                </a:cubicBezTo>
                <a:cubicBezTo>
                  <a:pt x="367" y="144"/>
                  <a:pt x="367" y="144"/>
                  <a:pt x="367" y="144"/>
                </a:cubicBezTo>
                <a:cubicBezTo>
                  <a:pt x="368" y="144"/>
                  <a:pt x="368" y="144"/>
                  <a:pt x="369" y="145"/>
                </a:cubicBezTo>
                <a:cubicBezTo>
                  <a:pt x="369" y="145"/>
                  <a:pt x="370" y="145"/>
                  <a:pt x="370" y="144"/>
                </a:cubicBezTo>
                <a:cubicBezTo>
                  <a:pt x="370" y="144"/>
                  <a:pt x="370" y="144"/>
                  <a:pt x="370" y="144"/>
                </a:cubicBezTo>
                <a:cubicBezTo>
                  <a:pt x="370" y="143"/>
                  <a:pt x="370" y="143"/>
                  <a:pt x="369" y="143"/>
                </a:cubicBezTo>
                <a:cubicBezTo>
                  <a:pt x="368" y="143"/>
                  <a:pt x="368" y="143"/>
                  <a:pt x="367" y="143"/>
                </a:cubicBezTo>
                <a:cubicBezTo>
                  <a:pt x="366" y="143"/>
                  <a:pt x="366" y="143"/>
                  <a:pt x="366" y="142"/>
                </a:cubicBezTo>
                <a:cubicBezTo>
                  <a:pt x="366" y="142"/>
                  <a:pt x="366" y="142"/>
                  <a:pt x="367" y="142"/>
                </a:cubicBezTo>
                <a:cubicBezTo>
                  <a:pt x="367" y="142"/>
                  <a:pt x="367" y="141"/>
                  <a:pt x="367" y="141"/>
                </a:cubicBezTo>
                <a:cubicBezTo>
                  <a:pt x="365" y="141"/>
                  <a:pt x="363" y="139"/>
                  <a:pt x="362" y="141"/>
                </a:cubicBezTo>
                <a:cubicBezTo>
                  <a:pt x="361" y="141"/>
                  <a:pt x="360" y="141"/>
                  <a:pt x="359" y="141"/>
                </a:cubicBezTo>
                <a:cubicBezTo>
                  <a:pt x="358" y="140"/>
                  <a:pt x="358" y="140"/>
                  <a:pt x="358" y="140"/>
                </a:cubicBezTo>
                <a:cubicBezTo>
                  <a:pt x="356" y="142"/>
                  <a:pt x="354" y="142"/>
                  <a:pt x="351" y="142"/>
                </a:cubicBezTo>
                <a:cubicBezTo>
                  <a:pt x="350" y="142"/>
                  <a:pt x="349" y="142"/>
                  <a:pt x="347" y="143"/>
                </a:cubicBezTo>
                <a:cubicBezTo>
                  <a:pt x="347" y="143"/>
                  <a:pt x="347" y="143"/>
                  <a:pt x="346" y="143"/>
                </a:cubicBezTo>
                <a:cubicBezTo>
                  <a:pt x="347" y="143"/>
                  <a:pt x="347" y="144"/>
                  <a:pt x="347" y="144"/>
                </a:cubicBezTo>
                <a:cubicBezTo>
                  <a:pt x="349" y="144"/>
                  <a:pt x="351" y="144"/>
                  <a:pt x="352" y="144"/>
                </a:cubicBezTo>
                <a:cubicBezTo>
                  <a:pt x="352" y="144"/>
                  <a:pt x="353" y="144"/>
                  <a:pt x="353" y="145"/>
                </a:cubicBezTo>
                <a:moveTo>
                  <a:pt x="35" y="1745"/>
                </a:moveTo>
                <a:cubicBezTo>
                  <a:pt x="35" y="1745"/>
                  <a:pt x="35" y="1745"/>
                  <a:pt x="35" y="1744"/>
                </a:cubicBezTo>
                <a:cubicBezTo>
                  <a:pt x="33" y="1745"/>
                  <a:pt x="32" y="1746"/>
                  <a:pt x="31" y="1747"/>
                </a:cubicBezTo>
                <a:cubicBezTo>
                  <a:pt x="30" y="1748"/>
                  <a:pt x="30" y="1750"/>
                  <a:pt x="29" y="1751"/>
                </a:cubicBezTo>
                <a:cubicBezTo>
                  <a:pt x="28" y="1749"/>
                  <a:pt x="28" y="1748"/>
                  <a:pt x="28" y="1747"/>
                </a:cubicBezTo>
                <a:cubicBezTo>
                  <a:pt x="28" y="1746"/>
                  <a:pt x="28" y="1745"/>
                  <a:pt x="28" y="1744"/>
                </a:cubicBezTo>
                <a:cubicBezTo>
                  <a:pt x="28" y="1743"/>
                  <a:pt x="29" y="1742"/>
                  <a:pt x="30" y="1742"/>
                </a:cubicBezTo>
                <a:cubicBezTo>
                  <a:pt x="30" y="1742"/>
                  <a:pt x="31" y="1742"/>
                  <a:pt x="32" y="1742"/>
                </a:cubicBezTo>
                <a:cubicBezTo>
                  <a:pt x="35" y="1742"/>
                  <a:pt x="38" y="1739"/>
                  <a:pt x="37" y="1736"/>
                </a:cubicBezTo>
                <a:cubicBezTo>
                  <a:pt x="36" y="1735"/>
                  <a:pt x="37" y="1734"/>
                  <a:pt x="37" y="1732"/>
                </a:cubicBezTo>
                <a:cubicBezTo>
                  <a:pt x="37" y="1731"/>
                  <a:pt x="38" y="1729"/>
                  <a:pt x="38" y="1728"/>
                </a:cubicBezTo>
                <a:cubicBezTo>
                  <a:pt x="38" y="1728"/>
                  <a:pt x="38" y="1727"/>
                  <a:pt x="37" y="1727"/>
                </a:cubicBezTo>
                <a:cubicBezTo>
                  <a:pt x="37" y="1727"/>
                  <a:pt x="36" y="1727"/>
                  <a:pt x="36" y="1727"/>
                </a:cubicBezTo>
                <a:cubicBezTo>
                  <a:pt x="36" y="1728"/>
                  <a:pt x="36" y="1729"/>
                  <a:pt x="35" y="1729"/>
                </a:cubicBezTo>
                <a:cubicBezTo>
                  <a:pt x="35" y="1728"/>
                  <a:pt x="35" y="1727"/>
                  <a:pt x="35" y="1727"/>
                </a:cubicBezTo>
                <a:cubicBezTo>
                  <a:pt x="35" y="1726"/>
                  <a:pt x="35" y="1726"/>
                  <a:pt x="35" y="1726"/>
                </a:cubicBezTo>
                <a:cubicBezTo>
                  <a:pt x="35" y="1725"/>
                  <a:pt x="36" y="1724"/>
                  <a:pt x="34" y="1724"/>
                </a:cubicBezTo>
                <a:cubicBezTo>
                  <a:pt x="34" y="1724"/>
                  <a:pt x="33" y="1725"/>
                  <a:pt x="33" y="1725"/>
                </a:cubicBezTo>
                <a:cubicBezTo>
                  <a:pt x="32" y="1727"/>
                  <a:pt x="32" y="1728"/>
                  <a:pt x="32" y="1729"/>
                </a:cubicBezTo>
                <a:cubicBezTo>
                  <a:pt x="32" y="1730"/>
                  <a:pt x="33" y="1732"/>
                  <a:pt x="33" y="1732"/>
                </a:cubicBezTo>
                <a:cubicBezTo>
                  <a:pt x="32" y="1733"/>
                  <a:pt x="32" y="1734"/>
                  <a:pt x="32" y="1735"/>
                </a:cubicBezTo>
                <a:cubicBezTo>
                  <a:pt x="32" y="1736"/>
                  <a:pt x="33" y="1737"/>
                  <a:pt x="31" y="1737"/>
                </a:cubicBezTo>
                <a:cubicBezTo>
                  <a:pt x="31" y="1737"/>
                  <a:pt x="30" y="1738"/>
                  <a:pt x="29" y="1736"/>
                </a:cubicBezTo>
                <a:cubicBezTo>
                  <a:pt x="29" y="1735"/>
                  <a:pt x="28" y="1735"/>
                  <a:pt x="27" y="1736"/>
                </a:cubicBezTo>
                <a:cubicBezTo>
                  <a:pt x="26" y="1737"/>
                  <a:pt x="25" y="1739"/>
                  <a:pt x="25" y="1741"/>
                </a:cubicBezTo>
                <a:cubicBezTo>
                  <a:pt x="26" y="1743"/>
                  <a:pt x="26" y="1746"/>
                  <a:pt x="25" y="1748"/>
                </a:cubicBezTo>
                <a:cubicBezTo>
                  <a:pt x="25" y="1751"/>
                  <a:pt x="26" y="1753"/>
                  <a:pt x="25" y="1755"/>
                </a:cubicBezTo>
                <a:cubicBezTo>
                  <a:pt x="25" y="1757"/>
                  <a:pt x="26" y="1758"/>
                  <a:pt x="25" y="1759"/>
                </a:cubicBezTo>
                <a:cubicBezTo>
                  <a:pt x="25" y="1760"/>
                  <a:pt x="25" y="1760"/>
                  <a:pt x="26" y="1760"/>
                </a:cubicBezTo>
                <a:cubicBezTo>
                  <a:pt x="27" y="1761"/>
                  <a:pt x="28" y="1760"/>
                  <a:pt x="27" y="1759"/>
                </a:cubicBezTo>
                <a:cubicBezTo>
                  <a:pt x="26" y="1758"/>
                  <a:pt x="28" y="1757"/>
                  <a:pt x="27" y="1755"/>
                </a:cubicBezTo>
                <a:cubicBezTo>
                  <a:pt x="27" y="1753"/>
                  <a:pt x="30" y="1753"/>
                  <a:pt x="30" y="1752"/>
                </a:cubicBezTo>
                <a:cubicBezTo>
                  <a:pt x="31" y="1752"/>
                  <a:pt x="32" y="1751"/>
                  <a:pt x="32" y="1753"/>
                </a:cubicBezTo>
                <a:cubicBezTo>
                  <a:pt x="32" y="1753"/>
                  <a:pt x="32" y="1754"/>
                  <a:pt x="33" y="1753"/>
                </a:cubicBezTo>
                <a:cubicBezTo>
                  <a:pt x="34" y="1752"/>
                  <a:pt x="34" y="1752"/>
                  <a:pt x="35" y="1751"/>
                </a:cubicBezTo>
                <a:cubicBezTo>
                  <a:pt x="35" y="1750"/>
                  <a:pt x="35" y="1750"/>
                  <a:pt x="34" y="1750"/>
                </a:cubicBezTo>
                <a:cubicBezTo>
                  <a:pt x="34" y="1750"/>
                  <a:pt x="33" y="1749"/>
                  <a:pt x="32" y="1749"/>
                </a:cubicBezTo>
                <a:cubicBezTo>
                  <a:pt x="33" y="1748"/>
                  <a:pt x="34" y="1748"/>
                  <a:pt x="34" y="1748"/>
                </a:cubicBezTo>
                <a:cubicBezTo>
                  <a:pt x="36" y="1748"/>
                  <a:pt x="35" y="1746"/>
                  <a:pt x="35" y="1745"/>
                </a:cubicBezTo>
                <a:moveTo>
                  <a:pt x="691" y="1961"/>
                </a:moveTo>
                <a:cubicBezTo>
                  <a:pt x="692" y="1961"/>
                  <a:pt x="693" y="1961"/>
                  <a:pt x="694" y="1961"/>
                </a:cubicBezTo>
                <a:cubicBezTo>
                  <a:pt x="694" y="1961"/>
                  <a:pt x="694" y="1962"/>
                  <a:pt x="695" y="1962"/>
                </a:cubicBezTo>
                <a:cubicBezTo>
                  <a:pt x="694" y="1962"/>
                  <a:pt x="694" y="1963"/>
                  <a:pt x="694" y="1963"/>
                </a:cubicBezTo>
                <a:cubicBezTo>
                  <a:pt x="692" y="1963"/>
                  <a:pt x="691" y="1964"/>
                  <a:pt x="690" y="1964"/>
                </a:cubicBezTo>
                <a:cubicBezTo>
                  <a:pt x="690" y="1964"/>
                  <a:pt x="690" y="1965"/>
                  <a:pt x="690" y="1965"/>
                </a:cubicBezTo>
                <a:cubicBezTo>
                  <a:pt x="690" y="1965"/>
                  <a:pt x="690" y="1966"/>
                  <a:pt x="690" y="1966"/>
                </a:cubicBezTo>
                <a:cubicBezTo>
                  <a:pt x="692" y="1964"/>
                  <a:pt x="693" y="1965"/>
                  <a:pt x="694" y="1965"/>
                </a:cubicBezTo>
                <a:cubicBezTo>
                  <a:pt x="697" y="1965"/>
                  <a:pt x="700" y="1966"/>
                  <a:pt x="702" y="1964"/>
                </a:cubicBezTo>
                <a:cubicBezTo>
                  <a:pt x="702" y="1964"/>
                  <a:pt x="703" y="1964"/>
                  <a:pt x="703" y="1965"/>
                </a:cubicBezTo>
                <a:cubicBezTo>
                  <a:pt x="703" y="1965"/>
                  <a:pt x="703" y="1966"/>
                  <a:pt x="702" y="1966"/>
                </a:cubicBezTo>
                <a:cubicBezTo>
                  <a:pt x="701" y="1966"/>
                  <a:pt x="700" y="1966"/>
                  <a:pt x="699" y="1966"/>
                </a:cubicBezTo>
                <a:cubicBezTo>
                  <a:pt x="698" y="1966"/>
                  <a:pt x="698" y="1966"/>
                  <a:pt x="698" y="1966"/>
                </a:cubicBezTo>
                <a:cubicBezTo>
                  <a:pt x="698" y="1966"/>
                  <a:pt x="698" y="1967"/>
                  <a:pt x="698" y="1967"/>
                </a:cubicBezTo>
                <a:cubicBezTo>
                  <a:pt x="700" y="1968"/>
                  <a:pt x="701" y="1968"/>
                  <a:pt x="703" y="1967"/>
                </a:cubicBezTo>
                <a:cubicBezTo>
                  <a:pt x="703" y="1967"/>
                  <a:pt x="704" y="1967"/>
                  <a:pt x="704" y="1967"/>
                </a:cubicBezTo>
                <a:cubicBezTo>
                  <a:pt x="704" y="1967"/>
                  <a:pt x="704" y="1968"/>
                  <a:pt x="704" y="1968"/>
                </a:cubicBezTo>
                <a:cubicBezTo>
                  <a:pt x="703" y="1968"/>
                  <a:pt x="703" y="1968"/>
                  <a:pt x="702" y="1969"/>
                </a:cubicBezTo>
                <a:cubicBezTo>
                  <a:pt x="702" y="1969"/>
                  <a:pt x="701" y="1969"/>
                  <a:pt x="700" y="1969"/>
                </a:cubicBezTo>
                <a:cubicBezTo>
                  <a:pt x="701" y="1969"/>
                  <a:pt x="702" y="1970"/>
                  <a:pt x="702" y="1970"/>
                </a:cubicBezTo>
                <a:cubicBezTo>
                  <a:pt x="703" y="1969"/>
                  <a:pt x="705" y="1970"/>
                  <a:pt x="705" y="1969"/>
                </a:cubicBezTo>
                <a:cubicBezTo>
                  <a:pt x="706" y="1966"/>
                  <a:pt x="709" y="1966"/>
                  <a:pt x="711" y="1967"/>
                </a:cubicBezTo>
                <a:cubicBezTo>
                  <a:pt x="713" y="1967"/>
                  <a:pt x="713" y="1966"/>
                  <a:pt x="713" y="1965"/>
                </a:cubicBezTo>
                <a:cubicBezTo>
                  <a:pt x="712" y="1962"/>
                  <a:pt x="712" y="1962"/>
                  <a:pt x="715" y="1961"/>
                </a:cubicBezTo>
                <a:cubicBezTo>
                  <a:pt x="715" y="1961"/>
                  <a:pt x="716" y="1961"/>
                  <a:pt x="716" y="1961"/>
                </a:cubicBezTo>
                <a:cubicBezTo>
                  <a:pt x="717" y="1961"/>
                  <a:pt x="717" y="1960"/>
                  <a:pt x="717" y="1960"/>
                </a:cubicBezTo>
                <a:cubicBezTo>
                  <a:pt x="717" y="1959"/>
                  <a:pt x="716" y="1959"/>
                  <a:pt x="716" y="1959"/>
                </a:cubicBezTo>
                <a:cubicBezTo>
                  <a:pt x="715" y="1957"/>
                  <a:pt x="713" y="1960"/>
                  <a:pt x="712" y="1958"/>
                </a:cubicBezTo>
                <a:cubicBezTo>
                  <a:pt x="712" y="1959"/>
                  <a:pt x="712" y="1960"/>
                  <a:pt x="712" y="1960"/>
                </a:cubicBezTo>
                <a:cubicBezTo>
                  <a:pt x="713" y="1960"/>
                  <a:pt x="712" y="1961"/>
                  <a:pt x="712" y="1961"/>
                </a:cubicBezTo>
                <a:cubicBezTo>
                  <a:pt x="711" y="1961"/>
                  <a:pt x="709" y="1961"/>
                  <a:pt x="708" y="1961"/>
                </a:cubicBezTo>
                <a:cubicBezTo>
                  <a:pt x="708" y="1961"/>
                  <a:pt x="707" y="1961"/>
                  <a:pt x="707" y="1962"/>
                </a:cubicBezTo>
                <a:cubicBezTo>
                  <a:pt x="708" y="1962"/>
                  <a:pt x="708" y="1962"/>
                  <a:pt x="708" y="1962"/>
                </a:cubicBezTo>
                <a:cubicBezTo>
                  <a:pt x="710" y="1962"/>
                  <a:pt x="707" y="1964"/>
                  <a:pt x="709" y="1964"/>
                </a:cubicBezTo>
                <a:cubicBezTo>
                  <a:pt x="710" y="1964"/>
                  <a:pt x="710" y="1964"/>
                  <a:pt x="710" y="1964"/>
                </a:cubicBezTo>
                <a:cubicBezTo>
                  <a:pt x="710" y="1964"/>
                  <a:pt x="710" y="1965"/>
                  <a:pt x="709" y="1965"/>
                </a:cubicBezTo>
                <a:cubicBezTo>
                  <a:pt x="708" y="1965"/>
                  <a:pt x="707" y="1965"/>
                  <a:pt x="706" y="1965"/>
                </a:cubicBezTo>
                <a:cubicBezTo>
                  <a:pt x="706" y="1965"/>
                  <a:pt x="705" y="1964"/>
                  <a:pt x="705" y="1964"/>
                </a:cubicBezTo>
                <a:cubicBezTo>
                  <a:pt x="705" y="1964"/>
                  <a:pt x="706" y="1964"/>
                  <a:pt x="706" y="1964"/>
                </a:cubicBezTo>
                <a:cubicBezTo>
                  <a:pt x="706" y="1964"/>
                  <a:pt x="708" y="1964"/>
                  <a:pt x="707" y="1963"/>
                </a:cubicBezTo>
                <a:cubicBezTo>
                  <a:pt x="706" y="1962"/>
                  <a:pt x="705" y="1961"/>
                  <a:pt x="704" y="1959"/>
                </a:cubicBezTo>
                <a:cubicBezTo>
                  <a:pt x="703" y="1957"/>
                  <a:pt x="703" y="1957"/>
                  <a:pt x="701" y="1957"/>
                </a:cubicBezTo>
                <a:cubicBezTo>
                  <a:pt x="700" y="1957"/>
                  <a:pt x="699" y="1957"/>
                  <a:pt x="698" y="1957"/>
                </a:cubicBezTo>
                <a:cubicBezTo>
                  <a:pt x="698" y="1957"/>
                  <a:pt x="698" y="1957"/>
                  <a:pt x="698" y="1957"/>
                </a:cubicBezTo>
                <a:cubicBezTo>
                  <a:pt x="698" y="1957"/>
                  <a:pt x="698" y="1956"/>
                  <a:pt x="699" y="1956"/>
                </a:cubicBezTo>
                <a:cubicBezTo>
                  <a:pt x="700" y="1956"/>
                  <a:pt x="701" y="1956"/>
                  <a:pt x="702" y="1955"/>
                </a:cubicBezTo>
                <a:cubicBezTo>
                  <a:pt x="702" y="1955"/>
                  <a:pt x="702" y="1955"/>
                  <a:pt x="702" y="1954"/>
                </a:cubicBezTo>
                <a:cubicBezTo>
                  <a:pt x="702" y="1954"/>
                  <a:pt x="702" y="1953"/>
                  <a:pt x="702" y="1953"/>
                </a:cubicBezTo>
                <a:cubicBezTo>
                  <a:pt x="699" y="1953"/>
                  <a:pt x="697" y="1954"/>
                  <a:pt x="695" y="1955"/>
                </a:cubicBezTo>
                <a:cubicBezTo>
                  <a:pt x="694" y="1955"/>
                  <a:pt x="694" y="1956"/>
                  <a:pt x="694" y="1957"/>
                </a:cubicBezTo>
                <a:cubicBezTo>
                  <a:pt x="694" y="1959"/>
                  <a:pt x="694" y="1960"/>
                  <a:pt x="692" y="1960"/>
                </a:cubicBezTo>
                <a:cubicBezTo>
                  <a:pt x="689" y="1960"/>
                  <a:pt x="687" y="1960"/>
                  <a:pt x="684" y="1960"/>
                </a:cubicBezTo>
                <a:cubicBezTo>
                  <a:pt x="684" y="1960"/>
                  <a:pt x="684" y="1961"/>
                  <a:pt x="683" y="1962"/>
                </a:cubicBezTo>
                <a:cubicBezTo>
                  <a:pt x="684" y="1962"/>
                  <a:pt x="684" y="1962"/>
                  <a:pt x="684" y="1962"/>
                </a:cubicBezTo>
                <a:cubicBezTo>
                  <a:pt x="687" y="1962"/>
                  <a:pt x="689" y="1961"/>
                  <a:pt x="691" y="1961"/>
                </a:cubicBezTo>
                <a:moveTo>
                  <a:pt x="434" y="130"/>
                </a:moveTo>
                <a:cubicBezTo>
                  <a:pt x="434" y="130"/>
                  <a:pt x="433" y="130"/>
                  <a:pt x="432" y="130"/>
                </a:cubicBezTo>
                <a:cubicBezTo>
                  <a:pt x="432" y="130"/>
                  <a:pt x="431" y="130"/>
                  <a:pt x="431" y="130"/>
                </a:cubicBezTo>
                <a:cubicBezTo>
                  <a:pt x="431" y="132"/>
                  <a:pt x="428" y="131"/>
                  <a:pt x="427" y="131"/>
                </a:cubicBezTo>
                <a:cubicBezTo>
                  <a:pt x="427" y="131"/>
                  <a:pt x="427" y="131"/>
                  <a:pt x="427" y="131"/>
                </a:cubicBezTo>
                <a:cubicBezTo>
                  <a:pt x="427" y="130"/>
                  <a:pt x="427" y="130"/>
                  <a:pt x="427" y="129"/>
                </a:cubicBezTo>
                <a:cubicBezTo>
                  <a:pt x="428" y="129"/>
                  <a:pt x="428" y="129"/>
                  <a:pt x="429" y="129"/>
                </a:cubicBezTo>
                <a:cubicBezTo>
                  <a:pt x="428" y="129"/>
                  <a:pt x="428" y="128"/>
                  <a:pt x="427" y="128"/>
                </a:cubicBezTo>
                <a:cubicBezTo>
                  <a:pt x="426" y="128"/>
                  <a:pt x="424" y="128"/>
                  <a:pt x="423" y="128"/>
                </a:cubicBezTo>
                <a:cubicBezTo>
                  <a:pt x="422" y="128"/>
                  <a:pt x="422" y="128"/>
                  <a:pt x="422" y="128"/>
                </a:cubicBezTo>
                <a:cubicBezTo>
                  <a:pt x="422" y="128"/>
                  <a:pt x="423" y="127"/>
                  <a:pt x="423" y="127"/>
                </a:cubicBezTo>
                <a:cubicBezTo>
                  <a:pt x="423" y="127"/>
                  <a:pt x="424" y="128"/>
                  <a:pt x="424" y="127"/>
                </a:cubicBezTo>
                <a:cubicBezTo>
                  <a:pt x="425" y="127"/>
                  <a:pt x="425" y="127"/>
                  <a:pt x="426" y="127"/>
                </a:cubicBezTo>
                <a:cubicBezTo>
                  <a:pt x="425" y="127"/>
                  <a:pt x="425" y="127"/>
                  <a:pt x="424" y="126"/>
                </a:cubicBezTo>
                <a:cubicBezTo>
                  <a:pt x="422" y="126"/>
                  <a:pt x="421" y="125"/>
                  <a:pt x="418" y="122"/>
                </a:cubicBezTo>
                <a:cubicBezTo>
                  <a:pt x="417" y="121"/>
                  <a:pt x="416" y="121"/>
                  <a:pt x="415" y="121"/>
                </a:cubicBezTo>
                <a:cubicBezTo>
                  <a:pt x="413" y="122"/>
                  <a:pt x="411" y="121"/>
                  <a:pt x="409" y="122"/>
                </a:cubicBezTo>
                <a:cubicBezTo>
                  <a:pt x="409" y="122"/>
                  <a:pt x="409" y="122"/>
                  <a:pt x="409" y="123"/>
                </a:cubicBezTo>
                <a:cubicBezTo>
                  <a:pt x="409" y="123"/>
                  <a:pt x="409" y="124"/>
                  <a:pt x="409" y="124"/>
                </a:cubicBezTo>
                <a:cubicBezTo>
                  <a:pt x="411" y="124"/>
                  <a:pt x="413" y="124"/>
                  <a:pt x="414" y="124"/>
                </a:cubicBezTo>
                <a:cubicBezTo>
                  <a:pt x="414" y="124"/>
                  <a:pt x="415" y="124"/>
                  <a:pt x="415" y="124"/>
                </a:cubicBezTo>
                <a:cubicBezTo>
                  <a:pt x="415" y="124"/>
                  <a:pt x="414" y="125"/>
                  <a:pt x="414" y="125"/>
                </a:cubicBezTo>
                <a:cubicBezTo>
                  <a:pt x="413" y="125"/>
                  <a:pt x="411" y="125"/>
                  <a:pt x="410" y="125"/>
                </a:cubicBezTo>
                <a:cubicBezTo>
                  <a:pt x="410" y="125"/>
                  <a:pt x="410" y="125"/>
                  <a:pt x="410" y="125"/>
                </a:cubicBezTo>
                <a:cubicBezTo>
                  <a:pt x="410" y="125"/>
                  <a:pt x="410" y="125"/>
                  <a:pt x="410" y="125"/>
                </a:cubicBezTo>
                <a:cubicBezTo>
                  <a:pt x="410" y="126"/>
                  <a:pt x="410" y="126"/>
                  <a:pt x="410" y="126"/>
                </a:cubicBezTo>
                <a:cubicBezTo>
                  <a:pt x="411" y="126"/>
                  <a:pt x="412" y="125"/>
                  <a:pt x="413" y="126"/>
                </a:cubicBezTo>
                <a:cubicBezTo>
                  <a:pt x="414" y="126"/>
                  <a:pt x="412" y="127"/>
                  <a:pt x="412" y="128"/>
                </a:cubicBezTo>
                <a:cubicBezTo>
                  <a:pt x="413" y="128"/>
                  <a:pt x="413" y="128"/>
                  <a:pt x="413" y="128"/>
                </a:cubicBezTo>
                <a:cubicBezTo>
                  <a:pt x="415" y="127"/>
                  <a:pt x="416" y="127"/>
                  <a:pt x="417" y="129"/>
                </a:cubicBezTo>
                <a:cubicBezTo>
                  <a:pt x="418" y="129"/>
                  <a:pt x="419" y="131"/>
                  <a:pt x="421" y="130"/>
                </a:cubicBezTo>
                <a:cubicBezTo>
                  <a:pt x="421" y="129"/>
                  <a:pt x="422" y="130"/>
                  <a:pt x="423" y="130"/>
                </a:cubicBezTo>
                <a:cubicBezTo>
                  <a:pt x="424" y="131"/>
                  <a:pt x="424" y="132"/>
                  <a:pt x="424" y="132"/>
                </a:cubicBezTo>
                <a:cubicBezTo>
                  <a:pt x="422" y="133"/>
                  <a:pt x="424" y="134"/>
                  <a:pt x="424" y="135"/>
                </a:cubicBezTo>
                <a:cubicBezTo>
                  <a:pt x="424" y="135"/>
                  <a:pt x="425" y="136"/>
                  <a:pt x="424" y="136"/>
                </a:cubicBezTo>
                <a:cubicBezTo>
                  <a:pt x="424" y="136"/>
                  <a:pt x="424" y="136"/>
                  <a:pt x="423" y="136"/>
                </a:cubicBezTo>
                <a:cubicBezTo>
                  <a:pt x="424" y="137"/>
                  <a:pt x="424" y="137"/>
                  <a:pt x="424" y="137"/>
                </a:cubicBezTo>
                <a:cubicBezTo>
                  <a:pt x="428" y="136"/>
                  <a:pt x="431" y="139"/>
                  <a:pt x="434" y="135"/>
                </a:cubicBezTo>
                <a:cubicBezTo>
                  <a:pt x="434" y="135"/>
                  <a:pt x="435" y="135"/>
                  <a:pt x="436" y="135"/>
                </a:cubicBezTo>
                <a:cubicBezTo>
                  <a:pt x="437" y="135"/>
                  <a:pt x="437" y="135"/>
                  <a:pt x="438" y="135"/>
                </a:cubicBezTo>
                <a:cubicBezTo>
                  <a:pt x="438" y="135"/>
                  <a:pt x="437" y="133"/>
                  <a:pt x="439" y="133"/>
                </a:cubicBezTo>
                <a:cubicBezTo>
                  <a:pt x="439" y="133"/>
                  <a:pt x="439" y="133"/>
                  <a:pt x="439" y="133"/>
                </a:cubicBezTo>
                <a:cubicBezTo>
                  <a:pt x="439" y="133"/>
                  <a:pt x="439" y="132"/>
                  <a:pt x="439" y="132"/>
                </a:cubicBezTo>
                <a:cubicBezTo>
                  <a:pt x="437" y="132"/>
                  <a:pt x="436" y="132"/>
                  <a:pt x="435" y="132"/>
                </a:cubicBezTo>
                <a:cubicBezTo>
                  <a:pt x="432" y="132"/>
                  <a:pt x="435" y="131"/>
                  <a:pt x="434" y="130"/>
                </a:cubicBezTo>
                <a:moveTo>
                  <a:pt x="772" y="1966"/>
                </a:moveTo>
                <a:cubicBezTo>
                  <a:pt x="774" y="1966"/>
                  <a:pt x="775" y="1966"/>
                  <a:pt x="777" y="1966"/>
                </a:cubicBezTo>
                <a:cubicBezTo>
                  <a:pt x="778" y="1965"/>
                  <a:pt x="780" y="1965"/>
                  <a:pt x="781" y="1964"/>
                </a:cubicBezTo>
                <a:cubicBezTo>
                  <a:pt x="781" y="1962"/>
                  <a:pt x="783" y="1964"/>
                  <a:pt x="783" y="1962"/>
                </a:cubicBezTo>
                <a:cubicBezTo>
                  <a:pt x="783" y="1961"/>
                  <a:pt x="784" y="1961"/>
                  <a:pt x="784" y="1960"/>
                </a:cubicBezTo>
                <a:cubicBezTo>
                  <a:pt x="785" y="1958"/>
                  <a:pt x="784" y="1957"/>
                  <a:pt x="783" y="1957"/>
                </a:cubicBezTo>
                <a:cubicBezTo>
                  <a:pt x="782" y="1957"/>
                  <a:pt x="782" y="1957"/>
                  <a:pt x="782" y="1957"/>
                </a:cubicBezTo>
                <a:cubicBezTo>
                  <a:pt x="780" y="1958"/>
                  <a:pt x="779" y="1959"/>
                  <a:pt x="778" y="1959"/>
                </a:cubicBezTo>
                <a:cubicBezTo>
                  <a:pt x="777" y="1959"/>
                  <a:pt x="775" y="1958"/>
                  <a:pt x="774" y="1958"/>
                </a:cubicBezTo>
                <a:cubicBezTo>
                  <a:pt x="773" y="1958"/>
                  <a:pt x="772" y="1959"/>
                  <a:pt x="772" y="1959"/>
                </a:cubicBezTo>
                <a:cubicBezTo>
                  <a:pt x="771" y="1959"/>
                  <a:pt x="771" y="1959"/>
                  <a:pt x="771" y="1959"/>
                </a:cubicBezTo>
                <a:cubicBezTo>
                  <a:pt x="771" y="1959"/>
                  <a:pt x="771" y="1958"/>
                  <a:pt x="771" y="1958"/>
                </a:cubicBezTo>
                <a:cubicBezTo>
                  <a:pt x="771" y="1958"/>
                  <a:pt x="771" y="1958"/>
                  <a:pt x="772" y="1958"/>
                </a:cubicBezTo>
                <a:cubicBezTo>
                  <a:pt x="773" y="1957"/>
                  <a:pt x="773" y="1955"/>
                  <a:pt x="772" y="1955"/>
                </a:cubicBezTo>
                <a:cubicBezTo>
                  <a:pt x="771" y="1954"/>
                  <a:pt x="770" y="1954"/>
                  <a:pt x="769" y="1955"/>
                </a:cubicBezTo>
                <a:cubicBezTo>
                  <a:pt x="767" y="1956"/>
                  <a:pt x="765" y="1957"/>
                  <a:pt x="764" y="1959"/>
                </a:cubicBezTo>
                <a:cubicBezTo>
                  <a:pt x="764" y="1959"/>
                  <a:pt x="763" y="1960"/>
                  <a:pt x="763" y="1960"/>
                </a:cubicBezTo>
                <a:cubicBezTo>
                  <a:pt x="763" y="1960"/>
                  <a:pt x="764" y="1961"/>
                  <a:pt x="764" y="1961"/>
                </a:cubicBezTo>
                <a:cubicBezTo>
                  <a:pt x="766" y="1961"/>
                  <a:pt x="767" y="1961"/>
                  <a:pt x="768" y="1961"/>
                </a:cubicBezTo>
                <a:cubicBezTo>
                  <a:pt x="769" y="1961"/>
                  <a:pt x="769" y="1962"/>
                  <a:pt x="770" y="1963"/>
                </a:cubicBezTo>
                <a:cubicBezTo>
                  <a:pt x="770" y="1963"/>
                  <a:pt x="771" y="1965"/>
                  <a:pt x="771" y="1963"/>
                </a:cubicBezTo>
                <a:cubicBezTo>
                  <a:pt x="772" y="1962"/>
                  <a:pt x="773" y="1962"/>
                  <a:pt x="774" y="1963"/>
                </a:cubicBezTo>
                <a:cubicBezTo>
                  <a:pt x="775" y="1963"/>
                  <a:pt x="775" y="1963"/>
                  <a:pt x="775" y="1963"/>
                </a:cubicBezTo>
                <a:cubicBezTo>
                  <a:pt x="775" y="1964"/>
                  <a:pt x="775" y="1964"/>
                  <a:pt x="775" y="1964"/>
                </a:cubicBezTo>
                <a:cubicBezTo>
                  <a:pt x="773" y="1964"/>
                  <a:pt x="772" y="1965"/>
                  <a:pt x="771" y="1965"/>
                </a:cubicBezTo>
                <a:cubicBezTo>
                  <a:pt x="769" y="1965"/>
                  <a:pt x="767" y="1965"/>
                  <a:pt x="765" y="1965"/>
                </a:cubicBezTo>
                <a:cubicBezTo>
                  <a:pt x="764" y="1965"/>
                  <a:pt x="764" y="1966"/>
                  <a:pt x="764" y="1966"/>
                </a:cubicBezTo>
                <a:cubicBezTo>
                  <a:pt x="764" y="1966"/>
                  <a:pt x="764" y="1967"/>
                  <a:pt x="765" y="1967"/>
                </a:cubicBezTo>
                <a:cubicBezTo>
                  <a:pt x="765" y="1967"/>
                  <a:pt x="765" y="1967"/>
                  <a:pt x="765" y="1967"/>
                </a:cubicBezTo>
                <a:cubicBezTo>
                  <a:pt x="768" y="1965"/>
                  <a:pt x="770" y="1966"/>
                  <a:pt x="772" y="1966"/>
                </a:cubicBezTo>
                <a:moveTo>
                  <a:pt x="58" y="1386"/>
                </a:moveTo>
                <a:cubicBezTo>
                  <a:pt x="58" y="1385"/>
                  <a:pt x="58" y="1384"/>
                  <a:pt x="58" y="1383"/>
                </a:cubicBezTo>
                <a:cubicBezTo>
                  <a:pt x="58" y="1383"/>
                  <a:pt x="59" y="1382"/>
                  <a:pt x="59" y="1382"/>
                </a:cubicBezTo>
                <a:cubicBezTo>
                  <a:pt x="59" y="1382"/>
                  <a:pt x="60" y="1383"/>
                  <a:pt x="60" y="1383"/>
                </a:cubicBezTo>
                <a:cubicBezTo>
                  <a:pt x="60" y="1383"/>
                  <a:pt x="60" y="1384"/>
                  <a:pt x="60" y="1384"/>
                </a:cubicBezTo>
                <a:cubicBezTo>
                  <a:pt x="60" y="1384"/>
                  <a:pt x="60" y="1385"/>
                  <a:pt x="60" y="1385"/>
                </a:cubicBezTo>
                <a:cubicBezTo>
                  <a:pt x="61" y="1385"/>
                  <a:pt x="61" y="1385"/>
                  <a:pt x="61" y="1384"/>
                </a:cubicBezTo>
                <a:cubicBezTo>
                  <a:pt x="61" y="1383"/>
                  <a:pt x="62" y="1383"/>
                  <a:pt x="63" y="1382"/>
                </a:cubicBezTo>
                <a:cubicBezTo>
                  <a:pt x="63" y="1382"/>
                  <a:pt x="63" y="1381"/>
                  <a:pt x="63" y="1380"/>
                </a:cubicBezTo>
                <a:cubicBezTo>
                  <a:pt x="63" y="1380"/>
                  <a:pt x="63" y="1380"/>
                  <a:pt x="62" y="1379"/>
                </a:cubicBezTo>
                <a:cubicBezTo>
                  <a:pt x="61" y="1381"/>
                  <a:pt x="60" y="1381"/>
                  <a:pt x="60" y="1379"/>
                </a:cubicBezTo>
                <a:cubicBezTo>
                  <a:pt x="57" y="1377"/>
                  <a:pt x="57" y="1375"/>
                  <a:pt x="59" y="1372"/>
                </a:cubicBezTo>
                <a:cubicBezTo>
                  <a:pt x="59" y="1372"/>
                  <a:pt x="59" y="1371"/>
                  <a:pt x="59" y="1371"/>
                </a:cubicBezTo>
                <a:cubicBezTo>
                  <a:pt x="58" y="1371"/>
                  <a:pt x="58" y="1371"/>
                  <a:pt x="57" y="1371"/>
                </a:cubicBezTo>
                <a:cubicBezTo>
                  <a:pt x="57" y="1371"/>
                  <a:pt x="56" y="1372"/>
                  <a:pt x="56" y="1373"/>
                </a:cubicBezTo>
                <a:cubicBezTo>
                  <a:pt x="56" y="1375"/>
                  <a:pt x="55" y="1377"/>
                  <a:pt x="54" y="1378"/>
                </a:cubicBezTo>
                <a:cubicBezTo>
                  <a:pt x="53" y="1379"/>
                  <a:pt x="53" y="1381"/>
                  <a:pt x="53" y="1382"/>
                </a:cubicBezTo>
                <a:cubicBezTo>
                  <a:pt x="55" y="1384"/>
                  <a:pt x="51" y="1387"/>
                  <a:pt x="54" y="1388"/>
                </a:cubicBezTo>
                <a:cubicBezTo>
                  <a:pt x="54" y="1388"/>
                  <a:pt x="54" y="1389"/>
                  <a:pt x="54" y="1389"/>
                </a:cubicBezTo>
                <a:cubicBezTo>
                  <a:pt x="52" y="1390"/>
                  <a:pt x="54" y="1393"/>
                  <a:pt x="52" y="1394"/>
                </a:cubicBezTo>
                <a:cubicBezTo>
                  <a:pt x="51" y="1396"/>
                  <a:pt x="50" y="1398"/>
                  <a:pt x="51" y="1401"/>
                </a:cubicBezTo>
                <a:cubicBezTo>
                  <a:pt x="51" y="1401"/>
                  <a:pt x="51" y="1401"/>
                  <a:pt x="51" y="1401"/>
                </a:cubicBezTo>
                <a:cubicBezTo>
                  <a:pt x="51" y="1401"/>
                  <a:pt x="51" y="1401"/>
                  <a:pt x="51" y="1401"/>
                </a:cubicBezTo>
                <a:cubicBezTo>
                  <a:pt x="52" y="1400"/>
                  <a:pt x="52" y="1400"/>
                  <a:pt x="52" y="1400"/>
                </a:cubicBezTo>
                <a:cubicBezTo>
                  <a:pt x="53" y="1401"/>
                  <a:pt x="53" y="1401"/>
                  <a:pt x="54" y="1401"/>
                </a:cubicBezTo>
                <a:cubicBezTo>
                  <a:pt x="54" y="1401"/>
                  <a:pt x="54" y="1400"/>
                  <a:pt x="54" y="1400"/>
                </a:cubicBezTo>
                <a:cubicBezTo>
                  <a:pt x="54" y="1399"/>
                  <a:pt x="54" y="1398"/>
                  <a:pt x="54" y="1398"/>
                </a:cubicBezTo>
                <a:cubicBezTo>
                  <a:pt x="54" y="1398"/>
                  <a:pt x="55" y="1397"/>
                  <a:pt x="55" y="1397"/>
                </a:cubicBezTo>
                <a:cubicBezTo>
                  <a:pt x="55" y="1397"/>
                  <a:pt x="54" y="1397"/>
                  <a:pt x="54" y="1397"/>
                </a:cubicBezTo>
                <a:cubicBezTo>
                  <a:pt x="54" y="1396"/>
                  <a:pt x="53" y="1396"/>
                  <a:pt x="53" y="1395"/>
                </a:cubicBezTo>
                <a:cubicBezTo>
                  <a:pt x="53" y="1395"/>
                  <a:pt x="54" y="1395"/>
                  <a:pt x="54" y="1395"/>
                </a:cubicBezTo>
                <a:cubicBezTo>
                  <a:pt x="57" y="1395"/>
                  <a:pt x="56" y="1394"/>
                  <a:pt x="55" y="1393"/>
                </a:cubicBezTo>
                <a:cubicBezTo>
                  <a:pt x="54" y="1392"/>
                  <a:pt x="54" y="1391"/>
                  <a:pt x="55" y="1391"/>
                </a:cubicBezTo>
                <a:cubicBezTo>
                  <a:pt x="56" y="1391"/>
                  <a:pt x="56" y="1390"/>
                  <a:pt x="56" y="1389"/>
                </a:cubicBezTo>
                <a:cubicBezTo>
                  <a:pt x="56" y="1387"/>
                  <a:pt x="57" y="1386"/>
                  <a:pt x="58" y="1386"/>
                </a:cubicBezTo>
                <a:moveTo>
                  <a:pt x="33" y="1994"/>
                </a:moveTo>
                <a:cubicBezTo>
                  <a:pt x="33" y="1993"/>
                  <a:pt x="33" y="1992"/>
                  <a:pt x="33" y="1992"/>
                </a:cubicBezTo>
                <a:cubicBezTo>
                  <a:pt x="32" y="1993"/>
                  <a:pt x="31" y="1992"/>
                  <a:pt x="30" y="1991"/>
                </a:cubicBezTo>
                <a:cubicBezTo>
                  <a:pt x="30" y="1991"/>
                  <a:pt x="29" y="1991"/>
                  <a:pt x="29" y="1991"/>
                </a:cubicBezTo>
                <a:cubicBezTo>
                  <a:pt x="29" y="1991"/>
                  <a:pt x="28" y="1992"/>
                  <a:pt x="28" y="1992"/>
                </a:cubicBezTo>
                <a:cubicBezTo>
                  <a:pt x="29" y="1994"/>
                  <a:pt x="29" y="1996"/>
                  <a:pt x="29" y="1998"/>
                </a:cubicBezTo>
                <a:cubicBezTo>
                  <a:pt x="29" y="2000"/>
                  <a:pt x="29" y="2002"/>
                  <a:pt x="29" y="2004"/>
                </a:cubicBezTo>
                <a:cubicBezTo>
                  <a:pt x="29" y="2005"/>
                  <a:pt x="30" y="2005"/>
                  <a:pt x="30" y="2006"/>
                </a:cubicBezTo>
                <a:cubicBezTo>
                  <a:pt x="30" y="2007"/>
                  <a:pt x="32" y="2008"/>
                  <a:pt x="30" y="2009"/>
                </a:cubicBezTo>
                <a:cubicBezTo>
                  <a:pt x="29" y="2010"/>
                  <a:pt x="29" y="2010"/>
                  <a:pt x="30" y="2011"/>
                </a:cubicBezTo>
                <a:cubicBezTo>
                  <a:pt x="30" y="2012"/>
                  <a:pt x="31" y="2013"/>
                  <a:pt x="31" y="2014"/>
                </a:cubicBezTo>
                <a:cubicBezTo>
                  <a:pt x="29" y="2016"/>
                  <a:pt x="33" y="2019"/>
                  <a:pt x="30" y="2022"/>
                </a:cubicBezTo>
                <a:cubicBezTo>
                  <a:pt x="32" y="2023"/>
                  <a:pt x="31" y="2025"/>
                  <a:pt x="31" y="2027"/>
                </a:cubicBezTo>
                <a:cubicBezTo>
                  <a:pt x="31" y="2027"/>
                  <a:pt x="32" y="2027"/>
                  <a:pt x="32" y="2027"/>
                </a:cubicBezTo>
                <a:cubicBezTo>
                  <a:pt x="33" y="2027"/>
                  <a:pt x="33" y="2027"/>
                  <a:pt x="33" y="2027"/>
                </a:cubicBezTo>
                <a:cubicBezTo>
                  <a:pt x="33" y="2025"/>
                  <a:pt x="34" y="2023"/>
                  <a:pt x="33" y="2022"/>
                </a:cubicBezTo>
                <a:cubicBezTo>
                  <a:pt x="33" y="2020"/>
                  <a:pt x="34" y="2018"/>
                  <a:pt x="33" y="2017"/>
                </a:cubicBezTo>
                <a:cubicBezTo>
                  <a:pt x="32" y="2016"/>
                  <a:pt x="33" y="2016"/>
                  <a:pt x="33" y="2016"/>
                </a:cubicBezTo>
                <a:cubicBezTo>
                  <a:pt x="33" y="2015"/>
                  <a:pt x="34" y="2014"/>
                  <a:pt x="34" y="2013"/>
                </a:cubicBezTo>
                <a:cubicBezTo>
                  <a:pt x="34" y="2010"/>
                  <a:pt x="35" y="2007"/>
                  <a:pt x="33" y="2004"/>
                </a:cubicBezTo>
                <a:cubicBezTo>
                  <a:pt x="32" y="2004"/>
                  <a:pt x="32" y="2002"/>
                  <a:pt x="32" y="2002"/>
                </a:cubicBezTo>
                <a:cubicBezTo>
                  <a:pt x="34" y="2000"/>
                  <a:pt x="33" y="1999"/>
                  <a:pt x="33" y="1997"/>
                </a:cubicBezTo>
                <a:cubicBezTo>
                  <a:pt x="32" y="1997"/>
                  <a:pt x="33" y="1996"/>
                  <a:pt x="33" y="1996"/>
                </a:cubicBezTo>
                <a:cubicBezTo>
                  <a:pt x="33" y="1995"/>
                  <a:pt x="33" y="1994"/>
                  <a:pt x="33" y="1994"/>
                </a:cubicBezTo>
                <a:moveTo>
                  <a:pt x="812" y="1954"/>
                </a:moveTo>
                <a:cubicBezTo>
                  <a:pt x="812" y="1954"/>
                  <a:pt x="812" y="1954"/>
                  <a:pt x="812" y="1954"/>
                </a:cubicBezTo>
                <a:cubicBezTo>
                  <a:pt x="813" y="1953"/>
                  <a:pt x="813" y="1953"/>
                  <a:pt x="814" y="1953"/>
                </a:cubicBezTo>
                <a:cubicBezTo>
                  <a:pt x="813" y="1953"/>
                  <a:pt x="813" y="1953"/>
                  <a:pt x="812" y="1952"/>
                </a:cubicBezTo>
                <a:cubicBezTo>
                  <a:pt x="812" y="1952"/>
                  <a:pt x="810" y="1953"/>
                  <a:pt x="812" y="1951"/>
                </a:cubicBezTo>
                <a:cubicBezTo>
                  <a:pt x="811" y="1951"/>
                  <a:pt x="811" y="1951"/>
                  <a:pt x="810" y="1951"/>
                </a:cubicBezTo>
                <a:cubicBezTo>
                  <a:pt x="810" y="1951"/>
                  <a:pt x="809" y="1951"/>
                  <a:pt x="809" y="1951"/>
                </a:cubicBezTo>
                <a:cubicBezTo>
                  <a:pt x="809" y="1952"/>
                  <a:pt x="810" y="1952"/>
                  <a:pt x="809" y="1952"/>
                </a:cubicBezTo>
                <a:cubicBezTo>
                  <a:pt x="809" y="1952"/>
                  <a:pt x="808" y="1952"/>
                  <a:pt x="808" y="1952"/>
                </a:cubicBezTo>
                <a:cubicBezTo>
                  <a:pt x="808" y="1950"/>
                  <a:pt x="807" y="1950"/>
                  <a:pt x="806" y="1951"/>
                </a:cubicBezTo>
                <a:cubicBezTo>
                  <a:pt x="804" y="1953"/>
                  <a:pt x="802" y="1954"/>
                  <a:pt x="800" y="1953"/>
                </a:cubicBezTo>
                <a:cubicBezTo>
                  <a:pt x="800" y="1953"/>
                  <a:pt x="799" y="1953"/>
                  <a:pt x="799" y="1953"/>
                </a:cubicBezTo>
                <a:cubicBezTo>
                  <a:pt x="799" y="1952"/>
                  <a:pt x="798" y="1951"/>
                  <a:pt x="798" y="1949"/>
                </a:cubicBezTo>
                <a:cubicBezTo>
                  <a:pt x="798" y="1948"/>
                  <a:pt x="800" y="1949"/>
                  <a:pt x="801" y="1949"/>
                </a:cubicBezTo>
                <a:cubicBezTo>
                  <a:pt x="801" y="1948"/>
                  <a:pt x="801" y="1948"/>
                  <a:pt x="801" y="1948"/>
                </a:cubicBezTo>
                <a:cubicBezTo>
                  <a:pt x="800" y="1947"/>
                  <a:pt x="800" y="1947"/>
                  <a:pt x="802" y="1947"/>
                </a:cubicBezTo>
                <a:cubicBezTo>
                  <a:pt x="802" y="1947"/>
                  <a:pt x="803" y="1947"/>
                  <a:pt x="804" y="1947"/>
                </a:cubicBezTo>
                <a:cubicBezTo>
                  <a:pt x="805" y="1946"/>
                  <a:pt x="801" y="1945"/>
                  <a:pt x="804" y="1945"/>
                </a:cubicBezTo>
                <a:cubicBezTo>
                  <a:pt x="805" y="1945"/>
                  <a:pt x="806" y="1945"/>
                  <a:pt x="807" y="1944"/>
                </a:cubicBezTo>
                <a:cubicBezTo>
                  <a:pt x="808" y="1943"/>
                  <a:pt x="809" y="1944"/>
                  <a:pt x="809" y="1945"/>
                </a:cubicBezTo>
                <a:cubicBezTo>
                  <a:pt x="809" y="1945"/>
                  <a:pt x="810" y="1946"/>
                  <a:pt x="810" y="1946"/>
                </a:cubicBezTo>
                <a:cubicBezTo>
                  <a:pt x="810" y="1946"/>
                  <a:pt x="811" y="1945"/>
                  <a:pt x="811" y="1945"/>
                </a:cubicBezTo>
                <a:cubicBezTo>
                  <a:pt x="809" y="1943"/>
                  <a:pt x="811" y="1942"/>
                  <a:pt x="812" y="1942"/>
                </a:cubicBezTo>
                <a:cubicBezTo>
                  <a:pt x="812" y="1941"/>
                  <a:pt x="812" y="1941"/>
                  <a:pt x="813" y="1940"/>
                </a:cubicBezTo>
                <a:cubicBezTo>
                  <a:pt x="812" y="1940"/>
                  <a:pt x="811" y="1940"/>
                  <a:pt x="811" y="1940"/>
                </a:cubicBezTo>
                <a:cubicBezTo>
                  <a:pt x="810" y="1940"/>
                  <a:pt x="810" y="1940"/>
                  <a:pt x="809" y="1940"/>
                </a:cubicBezTo>
                <a:cubicBezTo>
                  <a:pt x="809" y="1941"/>
                  <a:pt x="808" y="1942"/>
                  <a:pt x="807" y="1942"/>
                </a:cubicBezTo>
                <a:cubicBezTo>
                  <a:pt x="804" y="1940"/>
                  <a:pt x="802" y="1941"/>
                  <a:pt x="800" y="1941"/>
                </a:cubicBezTo>
                <a:cubicBezTo>
                  <a:pt x="799" y="1941"/>
                  <a:pt x="799" y="1940"/>
                  <a:pt x="798" y="1940"/>
                </a:cubicBezTo>
                <a:cubicBezTo>
                  <a:pt x="798" y="1940"/>
                  <a:pt x="798" y="1940"/>
                  <a:pt x="798" y="1939"/>
                </a:cubicBezTo>
                <a:cubicBezTo>
                  <a:pt x="798" y="1939"/>
                  <a:pt x="798" y="1940"/>
                  <a:pt x="797" y="1940"/>
                </a:cubicBezTo>
                <a:cubicBezTo>
                  <a:pt x="797" y="1941"/>
                  <a:pt x="796" y="1941"/>
                  <a:pt x="795" y="1942"/>
                </a:cubicBezTo>
                <a:cubicBezTo>
                  <a:pt x="797" y="1942"/>
                  <a:pt x="798" y="1943"/>
                  <a:pt x="799" y="1943"/>
                </a:cubicBezTo>
                <a:cubicBezTo>
                  <a:pt x="801" y="1943"/>
                  <a:pt x="802" y="1943"/>
                  <a:pt x="803" y="1943"/>
                </a:cubicBezTo>
                <a:cubicBezTo>
                  <a:pt x="804" y="1943"/>
                  <a:pt x="804" y="1943"/>
                  <a:pt x="804" y="1943"/>
                </a:cubicBezTo>
                <a:cubicBezTo>
                  <a:pt x="804" y="1943"/>
                  <a:pt x="803" y="1944"/>
                  <a:pt x="803" y="1944"/>
                </a:cubicBezTo>
                <a:cubicBezTo>
                  <a:pt x="802" y="1944"/>
                  <a:pt x="801" y="1944"/>
                  <a:pt x="801" y="1945"/>
                </a:cubicBezTo>
                <a:cubicBezTo>
                  <a:pt x="799" y="1946"/>
                  <a:pt x="798" y="1948"/>
                  <a:pt x="796" y="1948"/>
                </a:cubicBezTo>
                <a:cubicBezTo>
                  <a:pt x="795" y="1948"/>
                  <a:pt x="794" y="1948"/>
                  <a:pt x="793" y="1949"/>
                </a:cubicBezTo>
                <a:cubicBezTo>
                  <a:pt x="793" y="1949"/>
                  <a:pt x="793" y="1949"/>
                  <a:pt x="793" y="1949"/>
                </a:cubicBezTo>
                <a:cubicBezTo>
                  <a:pt x="793" y="1949"/>
                  <a:pt x="793" y="1949"/>
                  <a:pt x="793" y="1949"/>
                </a:cubicBezTo>
                <a:cubicBezTo>
                  <a:pt x="794" y="1950"/>
                  <a:pt x="795" y="1949"/>
                  <a:pt x="796" y="1950"/>
                </a:cubicBezTo>
                <a:cubicBezTo>
                  <a:pt x="797" y="1950"/>
                  <a:pt x="798" y="1951"/>
                  <a:pt x="797" y="1952"/>
                </a:cubicBezTo>
                <a:cubicBezTo>
                  <a:pt x="796" y="1952"/>
                  <a:pt x="796" y="1952"/>
                  <a:pt x="796" y="1952"/>
                </a:cubicBezTo>
                <a:cubicBezTo>
                  <a:pt x="795" y="1954"/>
                  <a:pt x="795" y="1954"/>
                  <a:pt x="797" y="1954"/>
                </a:cubicBezTo>
                <a:cubicBezTo>
                  <a:pt x="798" y="1954"/>
                  <a:pt x="799" y="1954"/>
                  <a:pt x="800" y="1955"/>
                </a:cubicBezTo>
                <a:cubicBezTo>
                  <a:pt x="800" y="1955"/>
                  <a:pt x="802" y="1954"/>
                  <a:pt x="803" y="1954"/>
                </a:cubicBezTo>
                <a:cubicBezTo>
                  <a:pt x="804" y="1954"/>
                  <a:pt x="806" y="1954"/>
                  <a:pt x="807" y="1955"/>
                </a:cubicBezTo>
                <a:cubicBezTo>
                  <a:pt x="809" y="1954"/>
                  <a:pt x="810" y="1955"/>
                  <a:pt x="812" y="1954"/>
                </a:cubicBezTo>
                <a:moveTo>
                  <a:pt x="40" y="1543"/>
                </a:moveTo>
                <a:cubicBezTo>
                  <a:pt x="40" y="1544"/>
                  <a:pt x="40" y="1545"/>
                  <a:pt x="40" y="1545"/>
                </a:cubicBezTo>
                <a:cubicBezTo>
                  <a:pt x="40" y="1547"/>
                  <a:pt x="41" y="1547"/>
                  <a:pt x="43" y="1547"/>
                </a:cubicBezTo>
                <a:cubicBezTo>
                  <a:pt x="46" y="1546"/>
                  <a:pt x="47" y="1542"/>
                  <a:pt x="49" y="1541"/>
                </a:cubicBezTo>
                <a:cubicBezTo>
                  <a:pt x="50" y="1541"/>
                  <a:pt x="49" y="1540"/>
                  <a:pt x="49" y="1540"/>
                </a:cubicBezTo>
                <a:cubicBezTo>
                  <a:pt x="49" y="1540"/>
                  <a:pt x="49" y="1540"/>
                  <a:pt x="48" y="1540"/>
                </a:cubicBezTo>
                <a:cubicBezTo>
                  <a:pt x="47" y="1541"/>
                  <a:pt x="46" y="1540"/>
                  <a:pt x="47" y="1539"/>
                </a:cubicBezTo>
                <a:cubicBezTo>
                  <a:pt x="47" y="1538"/>
                  <a:pt x="48" y="1537"/>
                  <a:pt x="49" y="1536"/>
                </a:cubicBezTo>
                <a:cubicBezTo>
                  <a:pt x="50" y="1535"/>
                  <a:pt x="51" y="1534"/>
                  <a:pt x="51" y="1533"/>
                </a:cubicBezTo>
                <a:cubicBezTo>
                  <a:pt x="51" y="1532"/>
                  <a:pt x="52" y="1531"/>
                  <a:pt x="51" y="1530"/>
                </a:cubicBezTo>
                <a:cubicBezTo>
                  <a:pt x="49" y="1529"/>
                  <a:pt x="48" y="1529"/>
                  <a:pt x="47" y="1530"/>
                </a:cubicBezTo>
                <a:cubicBezTo>
                  <a:pt x="47" y="1531"/>
                  <a:pt x="46" y="1532"/>
                  <a:pt x="46" y="1532"/>
                </a:cubicBezTo>
                <a:cubicBezTo>
                  <a:pt x="43" y="1531"/>
                  <a:pt x="43" y="1534"/>
                  <a:pt x="42" y="1536"/>
                </a:cubicBezTo>
                <a:cubicBezTo>
                  <a:pt x="41" y="1539"/>
                  <a:pt x="40" y="1541"/>
                  <a:pt x="40" y="1543"/>
                </a:cubicBezTo>
                <a:moveTo>
                  <a:pt x="818" y="1960"/>
                </a:moveTo>
                <a:cubicBezTo>
                  <a:pt x="819" y="1959"/>
                  <a:pt x="819" y="1958"/>
                  <a:pt x="819" y="1958"/>
                </a:cubicBezTo>
                <a:cubicBezTo>
                  <a:pt x="818" y="1958"/>
                  <a:pt x="817" y="1957"/>
                  <a:pt x="816" y="1956"/>
                </a:cubicBezTo>
                <a:cubicBezTo>
                  <a:pt x="815" y="1957"/>
                  <a:pt x="815" y="1958"/>
                  <a:pt x="815" y="1958"/>
                </a:cubicBezTo>
                <a:cubicBezTo>
                  <a:pt x="814" y="1959"/>
                  <a:pt x="813" y="1958"/>
                  <a:pt x="812" y="1959"/>
                </a:cubicBezTo>
                <a:cubicBezTo>
                  <a:pt x="811" y="1961"/>
                  <a:pt x="810" y="1960"/>
                  <a:pt x="810" y="1958"/>
                </a:cubicBezTo>
                <a:cubicBezTo>
                  <a:pt x="809" y="1958"/>
                  <a:pt x="809" y="1957"/>
                  <a:pt x="809" y="1957"/>
                </a:cubicBezTo>
                <a:cubicBezTo>
                  <a:pt x="808" y="1956"/>
                  <a:pt x="807" y="1956"/>
                  <a:pt x="806" y="1956"/>
                </a:cubicBezTo>
                <a:cubicBezTo>
                  <a:pt x="805" y="1956"/>
                  <a:pt x="804" y="1956"/>
                  <a:pt x="804" y="1956"/>
                </a:cubicBezTo>
                <a:cubicBezTo>
                  <a:pt x="802" y="1955"/>
                  <a:pt x="802" y="1956"/>
                  <a:pt x="801" y="1956"/>
                </a:cubicBezTo>
                <a:cubicBezTo>
                  <a:pt x="800" y="1957"/>
                  <a:pt x="801" y="1958"/>
                  <a:pt x="801" y="1958"/>
                </a:cubicBezTo>
                <a:cubicBezTo>
                  <a:pt x="801" y="1959"/>
                  <a:pt x="801" y="1961"/>
                  <a:pt x="800" y="1962"/>
                </a:cubicBezTo>
                <a:cubicBezTo>
                  <a:pt x="800" y="1962"/>
                  <a:pt x="799" y="1962"/>
                  <a:pt x="798" y="1962"/>
                </a:cubicBezTo>
                <a:cubicBezTo>
                  <a:pt x="797" y="1962"/>
                  <a:pt x="795" y="1962"/>
                  <a:pt x="794" y="1962"/>
                </a:cubicBezTo>
                <a:cubicBezTo>
                  <a:pt x="792" y="1962"/>
                  <a:pt x="791" y="1963"/>
                  <a:pt x="789" y="1963"/>
                </a:cubicBezTo>
                <a:cubicBezTo>
                  <a:pt x="789" y="1963"/>
                  <a:pt x="789" y="1963"/>
                  <a:pt x="789" y="1964"/>
                </a:cubicBezTo>
                <a:cubicBezTo>
                  <a:pt x="789" y="1964"/>
                  <a:pt x="789" y="1964"/>
                  <a:pt x="789" y="1964"/>
                </a:cubicBezTo>
                <a:cubicBezTo>
                  <a:pt x="789" y="1964"/>
                  <a:pt x="790" y="1964"/>
                  <a:pt x="790" y="1964"/>
                </a:cubicBezTo>
                <a:cubicBezTo>
                  <a:pt x="793" y="1964"/>
                  <a:pt x="795" y="1964"/>
                  <a:pt x="797" y="1963"/>
                </a:cubicBezTo>
                <a:cubicBezTo>
                  <a:pt x="798" y="1963"/>
                  <a:pt x="799" y="1964"/>
                  <a:pt x="800" y="1963"/>
                </a:cubicBezTo>
                <a:cubicBezTo>
                  <a:pt x="801" y="1963"/>
                  <a:pt x="802" y="1963"/>
                  <a:pt x="803" y="1962"/>
                </a:cubicBezTo>
                <a:cubicBezTo>
                  <a:pt x="804" y="1962"/>
                  <a:pt x="804" y="1962"/>
                  <a:pt x="804" y="1962"/>
                </a:cubicBezTo>
                <a:cubicBezTo>
                  <a:pt x="807" y="1964"/>
                  <a:pt x="811" y="1961"/>
                  <a:pt x="814" y="1962"/>
                </a:cubicBezTo>
                <a:cubicBezTo>
                  <a:pt x="814" y="1962"/>
                  <a:pt x="815" y="1961"/>
                  <a:pt x="815" y="1960"/>
                </a:cubicBezTo>
                <a:cubicBezTo>
                  <a:pt x="816" y="1959"/>
                  <a:pt x="816" y="1959"/>
                  <a:pt x="817" y="1960"/>
                </a:cubicBezTo>
                <a:cubicBezTo>
                  <a:pt x="817" y="1960"/>
                  <a:pt x="818" y="1960"/>
                  <a:pt x="818" y="1960"/>
                </a:cubicBezTo>
                <a:moveTo>
                  <a:pt x="1365" y="240"/>
                </a:moveTo>
                <a:cubicBezTo>
                  <a:pt x="1368" y="240"/>
                  <a:pt x="1370" y="240"/>
                  <a:pt x="1372" y="240"/>
                </a:cubicBezTo>
                <a:cubicBezTo>
                  <a:pt x="1373" y="240"/>
                  <a:pt x="1373" y="239"/>
                  <a:pt x="1373" y="239"/>
                </a:cubicBezTo>
                <a:cubicBezTo>
                  <a:pt x="1373" y="238"/>
                  <a:pt x="1373" y="238"/>
                  <a:pt x="1373" y="237"/>
                </a:cubicBezTo>
                <a:cubicBezTo>
                  <a:pt x="1373" y="237"/>
                  <a:pt x="1372" y="238"/>
                  <a:pt x="1372" y="238"/>
                </a:cubicBezTo>
                <a:cubicBezTo>
                  <a:pt x="1371" y="238"/>
                  <a:pt x="1371" y="239"/>
                  <a:pt x="1370" y="239"/>
                </a:cubicBezTo>
                <a:cubicBezTo>
                  <a:pt x="1369" y="239"/>
                  <a:pt x="1368" y="239"/>
                  <a:pt x="1367" y="238"/>
                </a:cubicBezTo>
                <a:cubicBezTo>
                  <a:pt x="1366" y="238"/>
                  <a:pt x="1366" y="237"/>
                  <a:pt x="1366" y="237"/>
                </a:cubicBezTo>
                <a:cubicBezTo>
                  <a:pt x="1364" y="239"/>
                  <a:pt x="1364" y="238"/>
                  <a:pt x="1364" y="236"/>
                </a:cubicBezTo>
                <a:cubicBezTo>
                  <a:pt x="1364" y="236"/>
                  <a:pt x="1363" y="235"/>
                  <a:pt x="1362" y="235"/>
                </a:cubicBezTo>
                <a:cubicBezTo>
                  <a:pt x="1362" y="235"/>
                  <a:pt x="1361" y="236"/>
                  <a:pt x="1360" y="236"/>
                </a:cubicBezTo>
                <a:cubicBezTo>
                  <a:pt x="1359" y="237"/>
                  <a:pt x="1358" y="236"/>
                  <a:pt x="1357" y="237"/>
                </a:cubicBezTo>
                <a:cubicBezTo>
                  <a:pt x="1356" y="237"/>
                  <a:pt x="1355" y="237"/>
                  <a:pt x="1355" y="237"/>
                </a:cubicBezTo>
                <a:cubicBezTo>
                  <a:pt x="1354" y="236"/>
                  <a:pt x="1353" y="236"/>
                  <a:pt x="1352" y="235"/>
                </a:cubicBezTo>
                <a:cubicBezTo>
                  <a:pt x="1352" y="234"/>
                  <a:pt x="1351" y="236"/>
                  <a:pt x="1350" y="235"/>
                </a:cubicBezTo>
                <a:cubicBezTo>
                  <a:pt x="1348" y="234"/>
                  <a:pt x="1346" y="235"/>
                  <a:pt x="1345" y="236"/>
                </a:cubicBezTo>
                <a:cubicBezTo>
                  <a:pt x="1343" y="238"/>
                  <a:pt x="1343" y="237"/>
                  <a:pt x="1341" y="237"/>
                </a:cubicBezTo>
                <a:cubicBezTo>
                  <a:pt x="1339" y="237"/>
                  <a:pt x="1338" y="238"/>
                  <a:pt x="1338" y="240"/>
                </a:cubicBezTo>
                <a:cubicBezTo>
                  <a:pt x="1338" y="240"/>
                  <a:pt x="1339" y="241"/>
                  <a:pt x="1339" y="241"/>
                </a:cubicBezTo>
                <a:cubicBezTo>
                  <a:pt x="1340" y="240"/>
                  <a:pt x="1341" y="240"/>
                  <a:pt x="1343" y="241"/>
                </a:cubicBezTo>
                <a:cubicBezTo>
                  <a:pt x="1345" y="239"/>
                  <a:pt x="1347" y="240"/>
                  <a:pt x="1350" y="240"/>
                </a:cubicBezTo>
                <a:cubicBezTo>
                  <a:pt x="1350" y="240"/>
                  <a:pt x="1350" y="239"/>
                  <a:pt x="1350" y="239"/>
                </a:cubicBezTo>
                <a:cubicBezTo>
                  <a:pt x="1350" y="239"/>
                  <a:pt x="1350" y="239"/>
                  <a:pt x="1350" y="239"/>
                </a:cubicBezTo>
                <a:cubicBezTo>
                  <a:pt x="1349" y="238"/>
                  <a:pt x="1349" y="238"/>
                  <a:pt x="1348" y="238"/>
                </a:cubicBezTo>
                <a:cubicBezTo>
                  <a:pt x="1348" y="238"/>
                  <a:pt x="1348" y="237"/>
                  <a:pt x="1348" y="237"/>
                </a:cubicBezTo>
                <a:cubicBezTo>
                  <a:pt x="1348" y="237"/>
                  <a:pt x="1348" y="237"/>
                  <a:pt x="1348" y="237"/>
                </a:cubicBezTo>
                <a:cubicBezTo>
                  <a:pt x="1350" y="237"/>
                  <a:pt x="1351" y="238"/>
                  <a:pt x="1351" y="240"/>
                </a:cubicBezTo>
                <a:cubicBezTo>
                  <a:pt x="1351" y="240"/>
                  <a:pt x="1352" y="241"/>
                  <a:pt x="1352" y="241"/>
                </a:cubicBezTo>
                <a:cubicBezTo>
                  <a:pt x="1353" y="240"/>
                  <a:pt x="1355" y="240"/>
                  <a:pt x="1355" y="240"/>
                </a:cubicBezTo>
                <a:cubicBezTo>
                  <a:pt x="1356" y="237"/>
                  <a:pt x="1358" y="238"/>
                  <a:pt x="1359" y="238"/>
                </a:cubicBezTo>
                <a:cubicBezTo>
                  <a:pt x="1359" y="238"/>
                  <a:pt x="1359" y="238"/>
                  <a:pt x="1360" y="239"/>
                </a:cubicBezTo>
                <a:cubicBezTo>
                  <a:pt x="1359" y="239"/>
                  <a:pt x="1356" y="239"/>
                  <a:pt x="1359" y="240"/>
                </a:cubicBezTo>
                <a:cubicBezTo>
                  <a:pt x="1361" y="240"/>
                  <a:pt x="1363" y="240"/>
                  <a:pt x="1365" y="240"/>
                </a:cubicBezTo>
                <a:moveTo>
                  <a:pt x="822" y="1937"/>
                </a:moveTo>
                <a:cubicBezTo>
                  <a:pt x="822" y="1937"/>
                  <a:pt x="822" y="1937"/>
                  <a:pt x="822" y="1937"/>
                </a:cubicBezTo>
                <a:cubicBezTo>
                  <a:pt x="821" y="1937"/>
                  <a:pt x="821" y="1937"/>
                  <a:pt x="820" y="1937"/>
                </a:cubicBezTo>
                <a:cubicBezTo>
                  <a:pt x="819" y="1937"/>
                  <a:pt x="818" y="1937"/>
                  <a:pt x="818" y="1938"/>
                </a:cubicBezTo>
                <a:cubicBezTo>
                  <a:pt x="818" y="1938"/>
                  <a:pt x="819" y="1938"/>
                  <a:pt x="820" y="1939"/>
                </a:cubicBezTo>
                <a:cubicBezTo>
                  <a:pt x="820" y="1939"/>
                  <a:pt x="821" y="1939"/>
                  <a:pt x="821" y="1939"/>
                </a:cubicBezTo>
                <a:cubicBezTo>
                  <a:pt x="822" y="1938"/>
                  <a:pt x="823" y="1938"/>
                  <a:pt x="824" y="1938"/>
                </a:cubicBezTo>
                <a:cubicBezTo>
                  <a:pt x="825" y="1938"/>
                  <a:pt x="825" y="1938"/>
                  <a:pt x="825" y="1938"/>
                </a:cubicBezTo>
                <a:cubicBezTo>
                  <a:pt x="825" y="1939"/>
                  <a:pt x="825" y="1939"/>
                  <a:pt x="825" y="1939"/>
                </a:cubicBezTo>
                <a:cubicBezTo>
                  <a:pt x="824" y="1939"/>
                  <a:pt x="823" y="1940"/>
                  <a:pt x="823" y="1940"/>
                </a:cubicBezTo>
                <a:cubicBezTo>
                  <a:pt x="821" y="1940"/>
                  <a:pt x="820" y="1940"/>
                  <a:pt x="818" y="1940"/>
                </a:cubicBezTo>
                <a:cubicBezTo>
                  <a:pt x="818" y="1940"/>
                  <a:pt x="818" y="1940"/>
                  <a:pt x="818" y="1940"/>
                </a:cubicBezTo>
                <a:cubicBezTo>
                  <a:pt x="818" y="1941"/>
                  <a:pt x="818" y="1941"/>
                  <a:pt x="818" y="1941"/>
                </a:cubicBezTo>
                <a:cubicBezTo>
                  <a:pt x="819" y="1941"/>
                  <a:pt x="820" y="1942"/>
                  <a:pt x="821" y="1942"/>
                </a:cubicBezTo>
                <a:cubicBezTo>
                  <a:pt x="821" y="1942"/>
                  <a:pt x="822" y="1942"/>
                  <a:pt x="822" y="1942"/>
                </a:cubicBezTo>
                <a:cubicBezTo>
                  <a:pt x="822" y="1943"/>
                  <a:pt x="821" y="1943"/>
                  <a:pt x="821" y="1943"/>
                </a:cubicBezTo>
                <a:cubicBezTo>
                  <a:pt x="819" y="1943"/>
                  <a:pt x="818" y="1943"/>
                  <a:pt x="817" y="1944"/>
                </a:cubicBezTo>
                <a:cubicBezTo>
                  <a:pt x="816" y="1944"/>
                  <a:pt x="816" y="1944"/>
                  <a:pt x="816" y="1945"/>
                </a:cubicBezTo>
                <a:cubicBezTo>
                  <a:pt x="816" y="1945"/>
                  <a:pt x="816" y="1946"/>
                  <a:pt x="816" y="1946"/>
                </a:cubicBezTo>
                <a:cubicBezTo>
                  <a:pt x="817" y="1946"/>
                  <a:pt x="818" y="1946"/>
                  <a:pt x="820" y="1947"/>
                </a:cubicBezTo>
                <a:cubicBezTo>
                  <a:pt x="824" y="1947"/>
                  <a:pt x="828" y="1946"/>
                  <a:pt x="832" y="1946"/>
                </a:cubicBezTo>
                <a:cubicBezTo>
                  <a:pt x="833" y="1946"/>
                  <a:pt x="833" y="1945"/>
                  <a:pt x="834" y="1945"/>
                </a:cubicBezTo>
                <a:cubicBezTo>
                  <a:pt x="835" y="1944"/>
                  <a:pt x="835" y="1944"/>
                  <a:pt x="834" y="1944"/>
                </a:cubicBezTo>
                <a:cubicBezTo>
                  <a:pt x="833" y="1944"/>
                  <a:pt x="833" y="1943"/>
                  <a:pt x="833" y="1942"/>
                </a:cubicBezTo>
                <a:cubicBezTo>
                  <a:pt x="832" y="1941"/>
                  <a:pt x="830" y="1942"/>
                  <a:pt x="830" y="1943"/>
                </a:cubicBezTo>
                <a:cubicBezTo>
                  <a:pt x="829" y="1945"/>
                  <a:pt x="830" y="1945"/>
                  <a:pt x="828" y="1943"/>
                </a:cubicBezTo>
                <a:cubicBezTo>
                  <a:pt x="827" y="1943"/>
                  <a:pt x="827" y="1943"/>
                  <a:pt x="826" y="1942"/>
                </a:cubicBezTo>
                <a:cubicBezTo>
                  <a:pt x="826" y="1942"/>
                  <a:pt x="825" y="1941"/>
                  <a:pt x="825" y="1941"/>
                </a:cubicBezTo>
                <a:cubicBezTo>
                  <a:pt x="826" y="1940"/>
                  <a:pt x="826" y="1939"/>
                  <a:pt x="827" y="1938"/>
                </a:cubicBezTo>
                <a:cubicBezTo>
                  <a:pt x="827" y="1938"/>
                  <a:pt x="828" y="1938"/>
                  <a:pt x="829" y="1938"/>
                </a:cubicBezTo>
                <a:cubicBezTo>
                  <a:pt x="830" y="1938"/>
                  <a:pt x="831" y="1938"/>
                  <a:pt x="832" y="1938"/>
                </a:cubicBezTo>
                <a:cubicBezTo>
                  <a:pt x="832" y="1938"/>
                  <a:pt x="832" y="1937"/>
                  <a:pt x="833" y="1937"/>
                </a:cubicBezTo>
                <a:cubicBezTo>
                  <a:pt x="832" y="1936"/>
                  <a:pt x="832" y="1936"/>
                  <a:pt x="832" y="1936"/>
                </a:cubicBezTo>
                <a:cubicBezTo>
                  <a:pt x="829" y="1936"/>
                  <a:pt x="826" y="1937"/>
                  <a:pt x="822" y="1937"/>
                </a:cubicBezTo>
                <a:moveTo>
                  <a:pt x="760" y="1943"/>
                </a:moveTo>
                <a:cubicBezTo>
                  <a:pt x="759" y="1943"/>
                  <a:pt x="758" y="1943"/>
                  <a:pt x="756" y="1943"/>
                </a:cubicBezTo>
                <a:cubicBezTo>
                  <a:pt x="756" y="1943"/>
                  <a:pt x="754" y="1942"/>
                  <a:pt x="754" y="1944"/>
                </a:cubicBezTo>
                <a:cubicBezTo>
                  <a:pt x="754" y="1945"/>
                  <a:pt x="755" y="1945"/>
                  <a:pt x="756" y="1945"/>
                </a:cubicBezTo>
                <a:cubicBezTo>
                  <a:pt x="758" y="1945"/>
                  <a:pt x="759" y="1945"/>
                  <a:pt x="761" y="1945"/>
                </a:cubicBezTo>
                <a:cubicBezTo>
                  <a:pt x="763" y="1945"/>
                  <a:pt x="763" y="1945"/>
                  <a:pt x="764" y="1947"/>
                </a:cubicBezTo>
                <a:cubicBezTo>
                  <a:pt x="764" y="1949"/>
                  <a:pt x="765" y="1949"/>
                  <a:pt x="767" y="1948"/>
                </a:cubicBezTo>
                <a:cubicBezTo>
                  <a:pt x="767" y="1947"/>
                  <a:pt x="768" y="1947"/>
                  <a:pt x="766" y="1947"/>
                </a:cubicBezTo>
                <a:cubicBezTo>
                  <a:pt x="766" y="1947"/>
                  <a:pt x="766" y="1946"/>
                  <a:pt x="766" y="1946"/>
                </a:cubicBezTo>
                <a:cubicBezTo>
                  <a:pt x="766" y="1946"/>
                  <a:pt x="766" y="1946"/>
                  <a:pt x="767" y="1946"/>
                </a:cubicBezTo>
                <a:cubicBezTo>
                  <a:pt x="768" y="1946"/>
                  <a:pt x="770" y="1946"/>
                  <a:pt x="770" y="1945"/>
                </a:cubicBezTo>
                <a:cubicBezTo>
                  <a:pt x="770" y="1942"/>
                  <a:pt x="772" y="1943"/>
                  <a:pt x="773" y="1943"/>
                </a:cubicBezTo>
                <a:cubicBezTo>
                  <a:pt x="774" y="1943"/>
                  <a:pt x="775" y="1943"/>
                  <a:pt x="776" y="1943"/>
                </a:cubicBezTo>
                <a:cubicBezTo>
                  <a:pt x="777" y="1943"/>
                  <a:pt x="777" y="1941"/>
                  <a:pt x="777" y="1941"/>
                </a:cubicBezTo>
                <a:cubicBezTo>
                  <a:pt x="776" y="1941"/>
                  <a:pt x="776" y="1940"/>
                  <a:pt x="776" y="1939"/>
                </a:cubicBezTo>
                <a:cubicBezTo>
                  <a:pt x="776" y="1938"/>
                  <a:pt x="775" y="1938"/>
                  <a:pt x="775" y="1938"/>
                </a:cubicBezTo>
                <a:cubicBezTo>
                  <a:pt x="772" y="1940"/>
                  <a:pt x="769" y="1939"/>
                  <a:pt x="767" y="1939"/>
                </a:cubicBezTo>
                <a:cubicBezTo>
                  <a:pt x="766" y="1938"/>
                  <a:pt x="765" y="1938"/>
                  <a:pt x="766" y="1939"/>
                </a:cubicBezTo>
                <a:cubicBezTo>
                  <a:pt x="766" y="1940"/>
                  <a:pt x="764" y="1941"/>
                  <a:pt x="766" y="1942"/>
                </a:cubicBezTo>
                <a:cubicBezTo>
                  <a:pt x="764" y="1942"/>
                  <a:pt x="763" y="1943"/>
                  <a:pt x="762" y="1943"/>
                </a:cubicBezTo>
                <a:cubicBezTo>
                  <a:pt x="762" y="1943"/>
                  <a:pt x="761" y="1943"/>
                  <a:pt x="760" y="1943"/>
                </a:cubicBezTo>
                <a:moveTo>
                  <a:pt x="850" y="80"/>
                </a:moveTo>
                <a:cubicBezTo>
                  <a:pt x="848" y="80"/>
                  <a:pt x="846" y="80"/>
                  <a:pt x="844" y="80"/>
                </a:cubicBezTo>
                <a:cubicBezTo>
                  <a:pt x="844" y="80"/>
                  <a:pt x="844" y="80"/>
                  <a:pt x="843" y="80"/>
                </a:cubicBezTo>
                <a:cubicBezTo>
                  <a:pt x="844" y="80"/>
                  <a:pt x="844" y="80"/>
                  <a:pt x="844" y="79"/>
                </a:cubicBezTo>
                <a:cubicBezTo>
                  <a:pt x="845" y="79"/>
                  <a:pt x="845" y="79"/>
                  <a:pt x="846" y="79"/>
                </a:cubicBezTo>
                <a:cubicBezTo>
                  <a:pt x="846" y="79"/>
                  <a:pt x="846" y="79"/>
                  <a:pt x="846" y="79"/>
                </a:cubicBezTo>
                <a:cubicBezTo>
                  <a:pt x="846" y="79"/>
                  <a:pt x="846" y="79"/>
                  <a:pt x="846" y="79"/>
                </a:cubicBezTo>
                <a:cubicBezTo>
                  <a:pt x="845" y="78"/>
                  <a:pt x="842" y="79"/>
                  <a:pt x="841" y="79"/>
                </a:cubicBezTo>
                <a:cubicBezTo>
                  <a:pt x="840" y="80"/>
                  <a:pt x="840" y="80"/>
                  <a:pt x="838" y="80"/>
                </a:cubicBezTo>
                <a:cubicBezTo>
                  <a:pt x="838" y="81"/>
                  <a:pt x="837" y="82"/>
                  <a:pt x="837" y="80"/>
                </a:cubicBezTo>
                <a:cubicBezTo>
                  <a:pt x="836" y="78"/>
                  <a:pt x="835" y="78"/>
                  <a:pt x="833" y="79"/>
                </a:cubicBezTo>
                <a:cubicBezTo>
                  <a:pt x="833" y="79"/>
                  <a:pt x="832" y="79"/>
                  <a:pt x="832" y="79"/>
                </a:cubicBezTo>
                <a:cubicBezTo>
                  <a:pt x="832" y="80"/>
                  <a:pt x="833" y="80"/>
                  <a:pt x="833" y="80"/>
                </a:cubicBezTo>
                <a:cubicBezTo>
                  <a:pt x="834" y="81"/>
                  <a:pt x="835" y="81"/>
                  <a:pt x="836" y="81"/>
                </a:cubicBezTo>
                <a:cubicBezTo>
                  <a:pt x="835" y="81"/>
                  <a:pt x="834" y="81"/>
                  <a:pt x="833" y="81"/>
                </a:cubicBezTo>
                <a:cubicBezTo>
                  <a:pt x="832" y="81"/>
                  <a:pt x="831" y="81"/>
                  <a:pt x="831" y="81"/>
                </a:cubicBezTo>
                <a:cubicBezTo>
                  <a:pt x="831" y="81"/>
                  <a:pt x="830" y="82"/>
                  <a:pt x="830" y="82"/>
                </a:cubicBezTo>
                <a:cubicBezTo>
                  <a:pt x="830" y="83"/>
                  <a:pt x="830" y="83"/>
                  <a:pt x="831" y="83"/>
                </a:cubicBezTo>
                <a:cubicBezTo>
                  <a:pt x="836" y="84"/>
                  <a:pt x="842" y="84"/>
                  <a:pt x="848" y="84"/>
                </a:cubicBezTo>
                <a:cubicBezTo>
                  <a:pt x="849" y="84"/>
                  <a:pt x="851" y="85"/>
                  <a:pt x="850" y="82"/>
                </a:cubicBezTo>
                <a:cubicBezTo>
                  <a:pt x="850" y="82"/>
                  <a:pt x="851" y="81"/>
                  <a:pt x="851" y="81"/>
                </a:cubicBezTo>
                <a:cubicBezTo>
                  <a:pt x="852" y="82"/>
                  <a:pt x="854" y="81"/>
                  <a:pt x="855" y="82"/>
                </a:cubicBezTo>
                <a:cubicBezTo>
                  <a:pt x="856" y="82"/>
                  <a:pt x="857" y="82"/>
                  <a:pt x="858" y="82"/>
                </a:cubicBezTo>
                <a:cubicBezTo>
                  <a:pt x="858" y="82"/>
                  <a:pt x="859" y="81"/>
                  <a:pt x="859" y="81"/>
                </a:cubicBezTo>
                <a:cubicBezTo>
                  <a:pt x="858" y="80"/>
                  <a:pt x="857" y="79"/>
                  <a:pt x="856" y="80"/>
                </a:cubicBezTo>
                <a:cubicBezTo>
                  <a:pt x="854" y="81"/>
                  <a:pt x="852" y="80"/>
                  <a:pt x="850" y="80"/>
                </a:cubicBezTo>
                <a:moveTo>
                  <a:pt x="1010" y="57"/>
                </a:moveTo>
                <a:cubicBezTo>
                  <a:pt x="1007" y="57"/>
                  <a:pt x="1005" y="57"/>
                  <a:pt x="1003" y="57"/>
                </a:cubicBezTo>
                <a:cubicBezTo>
                  <a:pt x="1003" y="57"/>
                  <a:pt x="1002" y="58"/>
                  <a:pt x="1002" y="58"/>
                </a:cubicBezTo>
                <a:cubicBezTo>
                  <a:pt x="1003" y="58"/>
                  <a:pt x="1003" y="59"/>
                  <a:pt x="1004" y="59"/>
                </a:cubicBezTo>
                <a:cubicBezTo>
                  <a:pt x="1004" y="59"/>
                  <a:pt x="1005" y="58"/>
                  <a:pt x="1006" y="58"/>
                </a:cubicBezTo>
                <a:cubicBezTo>
                  <a:pt x="1006" y="58"/>
                  <a:pt x="1006" y="59"/>
                  <a:pt x="1006" y="59"/>
                </a:cubicBezTo>
                <a:cubicBezTo>
                  <a:pt x="1005" y="59"/>
                  <a:pt x="1006" y="61"/>
                  <a:pt x="1004" y="61"/>
                </a:cubicBezTo>
                <a:cubicBezTo>
                  <a:pt x="1004" y="61"/>
                  <a:pt x="1003" y="61"/>
                  <a:pt x="1002" y="61"/>
                </a:cubicBezTo>
                <a:cubicBezTo>
                  <a:pt x="1001" y="61"/>
                  <a:pt x="1001" y="62"/>
                  <a:pt x="1001" y="62"/>
                </a:cubicBezTo>
                <a:cubicBezTo>
                  <a:pt x="1001" y="63"/>
                  <a:pt x="1001" y="63"/>
                  <a:pt x="1002" y="63"/>
                </a:cubicBezTo>
                <a:cubicBezTo>
                  <a:pt x="1004" y="63"/>
                  <a:pt x="1007" y="63"/>
                  <a:pt x="1009" y="63"/>
                </a:cubicBezTo>
                <a:cubicBezTo>
                  <a:pt x="1010" y="65"/>
                  <a:pt x="1011" y="63"/>
                  <a:pt x="1011" y="63"/>
                </a:cubicBezTo>
                <a:cubicBezTo>
                  <a:pt x="1011" y="63"/>
                  <a:pt x="1011" y="62"/>
                  <a:pt x="1010" y="62"/>
                </a:cubicBezTo>
                <a:cubicBezTo>
                  <a:pt x="1010" y="62"/>
                  <a:pt x="1010" y="62"/>
                  <a:pt x="1010" y="62"/>
                </a:cubicBezTo>
                <a:cubicBezTo>
                  <a:pt x="1010" y="61"/>
                  <a:pt x="1010" y="60"/>
                  <a:pt x="1011" y="60"/>
                </a:cubicBezTo>
                <a:cubicBezTo>
                  <a:pt x="1011" y="59"/>
                  <a:pt x="1011" y="59"/>
                  <a:pt x="1012" y="59"/>
                </a:cubicBezTo>
                <a:cubicBezTo>
                  <a:pt x="1013" y="59"/>
                  <a:pt x="1014" y="59"/>
                  <a:pt x="1016" y="59"/>
                </a:cubicBezTo>
                <a:cubicBezTo>
                  <a:pt x="1016" y="59"/>
                  <a:pt x="1017" y="60"/>
                  <a:pt x="1017" y="60"/>
                </a:cubicBezTo>
                <a:cubicBezTo>
                  <a:pt x="1017" y="61"/>
                  <a:pt x="1018" y="61"/>
                  <a:pt x="1019" y="61"/>
                </a:cubicBezTo>
                <a:cubicBezTo>
                  <a:pt x="1021" y="61"/>
                  <a:pt x="1022" y="61"/>
                  <a:pt x="1024" y="61"/>
                </a:cubicBezTo>
                <a:cubicBezTo>
                  <a:pt x="1025" y="61"/>
                  <a:pt x="1025" y="61"/>
                  <a:pt x="1026" y="61"/>
                </a:cubicBezTo>
                <a:cubicBezTo>
                  <a:pt x="1025" y="60"/>
                  <a:pt x="1025" y="60"/>
                  <a:pt x="1025" y="60"/>
                </a:cubicBezTo>
                <a:cubicBezTo>
                  <a:pt x="1023" y="59"/>
                  <a:pt x="1022" y="59"/>
                  <a:pt x="1025" y="58"/>
                </a:cubicBezTo>
                <a:cubicBezTo>
                  <a:pt x="1025" y="58"/>
                  <a:pt x="1025" y="58"/>
                  <a:pt x="1025" y="57"/>
                </a:cubicBezTo>
                <a:cubicBezTo>
                  <a:pt x="1025" y="57"/>
                  <a:pt x="1024" y="56"/>
                  <a:pt x="1024" y="56"/>
                </a:cubicBezTo>
                <a:cubicBezTo>
                  <a:pt x="1022" y="56"/>
                  <a:pt x="1020" y="56"/>
                  <a:pt x="1018" y="57"/>
                </a:cubicBezTo>
                <a:cubicBezTo>
                  <a:pt x="1015" y="58"/>
                  <a:pt x="1012" y="57"/>
                  <a:pt x="1010" y="57"/>
                </a:cubicBezTo>
                <a:moveTo>
                  <a:pt x="417" y="1984"/>
                </a:moveTo>
                <a:cubicBezTo>
                  <a:pt x="417" y="1984"/>
                  <a:pt x="417" y="1984"/>
                  <a:pt x="417" y="1984"/>
                </a:cubicBezTo>
                <a:cubicBezTo>
                  <a:pt x="421" y="1984"/>
                  <a:pt x="425" y="1983"/>
                  <a:pt x="429" y="1983"/>
                </a:cubicBezTo>
                <a:cubicBezTo>
                  <a:pt x="429" y="1983"/>
                  <a:pt x="429" y="1983"/>
                  <a:pt x="430" y="1983"/>
                </a:cubicBezTo>
                <a:cubicBezTo>
                  <a:pt x="429" y="1983"/>
                  <a:pt x="429" y="1982"/>
                  <a:pt x="429" y="1982"/>
                </a:cubicBezTo>
                <a:cubicBezTo>
                  <a:pt x="428" y="1982"/>
                  <a:pt x="428" y="1982"/>
                  <a:pt x="427" y="1982"/>
                </a:cubicBezTo>
                <a:cubicBezTo>
                  <a:pt x="427" y="1982"/>
                  <a:pt x="426" y="1982"/>
                  <a:pt x="426" y="1982"/>
                </a:cubicBezTo>
                <a:cubicBezTo>
                  <a:pt x="426" y="1981"/>
                  <a:pt x="426" y="1981"/>
                  <a:pt x="427" y="1981"/>
                </a:cubicBezTo>
                <a:cubicBezTo>
                  <a:pt x="427" y="1980"/>
                  <a:pt x="428" y="1980"/>
                  <a:pt x="429" y="1979"/>
                </a:cubicBezTo>
                <a:cubicBezTo>
                  <a:pt x="429" y="1979"/>
                  <a:pt x="430" y="1979"/>
                  <a:pt x="429" y="1978"/>
                </a:cubicBezTo>
                <a:cubicBezTo>
                  <a:pt x="429" y="1978"/>
                  <a:pt x="427" y="1976"/>
                  <a:pt x="427" y="1976"/>
                </a:cubicBezTo>
                <a:cubicBezTo>
                  <a:pt x="426" y="1975"/>
                  <a:pt x="425" y="1975"/>
                  <a:pt x="424" y="1975"/>
                </a:cubicBezTo>
                <a:cubicBezTo>
                  <a:pt x="422" y="1976"/>
                  <a:pt x="421" y="1976"/>
                  <a:pt x="420" y="1976"/>
                </a:cubicBezTo>
                <a:cubicBezTo>
                  <a:pt x="418" y="1977"/>
                  <a:pt x="416" y="1976"/>
                  <a:pt x="414" y="1976"/>
                </a:cubicBezTo>
                <a:cubicBezTo>
                  <a:pt x="414" y="1976"/>
                  <a:pt x="414" y="1977"/>
                  <a:pt x="414" y="1977"/>
                </a:cubicBezTo>
                <a:cubicBezTo>
                  <a:pt x="414" y="1977"/>
                  <a:pt x="414" y="1977"/>
                  <a:pt x="414" y="1977"/>
                </a:cubicBezTo>
                <a:cubicBezTo>
                  <a:pt x="414" y="1977"/>
                  <a:pt x="415" y="1977"/>
                  <a:pt x="415" y="1977"/>
                </a:cubicBezTo>
                <a:cubicBezTo>
                  <a:pt x="415" y="1977"/>
                  <a:pt x="416" y="1978"/>
                  <a:pt x="416" y="1978"/>
                </a:cubicBezTo>
                <a:cubicBezTo>
                  <a:pt x="416" y="1978"/>
                  <a:pt x="415" y="1978"/>
                  <a:pt x="415" y="1978"/>
                </a:cubicBezTo>
                <a:cubicBezTo>
                  <a:pt x="414" y="1978"/>
                  <a:pt x="414" y="1979"/>
                  <a:pt x="413" y="1979"/>
                </a:cubicBezTo>
                <a:cubicBezTo>
                  <a:pt x="414" y="1979"/>
                  <a:pt x="414" y="1980"/>
                  <a:pt x="414" y="1980"/>
                </a:cubicBezTo>
                <a:cubicBezTo>
                  <a:pt x="415" y="1980"/>
                  <a:pt x="416" y="1980"/>
                  <a:pt x="417" y="1980"/>
                </a:cubicBezTo>
                <a:cubicBezTo>
                  <a:pt x="418" y="1979"/>
                  <a:pt x="420" y="1979"/>
                  <a:pt x="421" y="1979"/>
                </a:cubicBezTo>
                <a:cubicBezTo>
                  <a:pt x="423" y="1979"/>
                  <a:pt x="422" y="1981"/>
                  <a:pt x="423" y="1982"/>
                </a:cubicBezTo>
                <a:cubicBezTo>
                  <a:pt x="423" y="1983"/>
                  <a:pt x="422" y="1982"/>
                  <a:pt x="421" y="1982"/>
                </a:cubicBezTo>
                <a:cubicBezTo>
                  <a:pt x="419" y="1982"/>
                  <a:pt x="417" y="1982"/>
                  <a:pt x="415" y="1982"/>
                </a:cubicBezTo>
                <a:cubicBezTo>
                  <a:pt x="415" y="1982"/>
                  <a:pt x="415" y="1983"/>
                  <a:pt x="414" y="1983"/>
                </a:cubicBezTo>
                <a:cubicBezTo>
                  <a:pt x="415" y="1983"/>
                  <a:pt x="415" y="1984"/>
                  <a:pt x="415" y="1984"/>
                </a:cubicBezTo>
                <a:cubicBezTo>
                  <a:pt x="416" y="1984"/>
                  <a:pt x="416" y="1984"/>
                  <a:pt x="417" y="1984"/>
                </a:cubicBezTo>
                <a:moveTo>
                  <a:pt x="747" y="86"/>
                </a:moveTo>
                <a:cubicBezTo>
                  <a:pt x="743" y="86"/>
                  <a:pt x="739" y="86"/>
                  <a:pt x="736" y="86"/>
                </a:cubicBezTo>
                <a:cubicBezTo>
                  <a:pt x="735" y="86"/>
                  <a:pt x="735" y="86"/>
                  <a:pt x="735" y="87"/>
                </a:cubicBezTo>
                <a:cubicBezTo>
                  <a:pt x="735" y="87"/>
                  <a:pt x="735" y="87"/>
                  <a:pt x="736" y="87"/>
                </a:cubicBezTo>
                <a:cubicBezTo>
                  <a:pt x="736" y="88"/>
                  <a:pt x="737" y="88"/>
                  <a:pt x="737" y="88"/>
                </a:cubicBezTo>
                <a:cubicBezTo>
                  <a:pt x="739" y="88"/>
                  <a:pt x="741" y="88"/>
                  <a:pt x="742" y="90"/>
                </a:cubicBezTo>
                <a:cubicBezTo>
                  <a:pt x="743" y="91"/>
                  <a:pt x="745" y="89"/>
                  <a:pt x="746" y="91"/>
                </a:cubicBezTo>
                <a:cubicBezTo>
                  <a:pt x="747" y="89"/>
                  <a:pt x="749" y="91"/>
                  <a:pt x="750" y="90"/>
                </a:cubicBezTo>
                <a:cubicBezTo>
                  <a:pt x="752" y="87"/>
                  <a:pt x="755" y="89"/>
                  <a:pt x="757" y="87"/>
                </a:cubicBezTo>
                <a:cubicBezTo>
                  <a:pt x="757" y="87"/>
                  <a:pt x="758" y="87"/>
                  <a:pt x="758" y="87"/>
                </a:cubicBezTo>
                <a:cubicBezTo>
                  <a:pt x="758" y="90"/>
                  <a:pt x="760" y="89"/>
                  <a:pt x="762" y="89"/>
                </a:cubicBezTo>
                <a:cubicBezTo>
                  <a:pt x="763" y="87"/>
                  <a:pt x="765" y="88"/>
                  <a:pt x="767" y="88"/>
                </a:cubicBezTo>
                <a:cubicBezTo>
                  <a:pt x="767" y="88"/>
                  <a:pt x="767" y="88"/>
                  <a:pt x="768" y="87"/>
                </a:cubicBezTo>
                <a:cubicBezTo>
                  <a:pt x="767" y="87"/>
                  <a:pt x="767" y="86"/>
                  <a:pt x="767" y="86"/>
                </a:cubicBezTo>
                <a:cubicBezTo>
                  <a:pt x="765" y="86"/>
                  <a:pt x="763" y="86"/>
                  <a:pt x="761" y="86"/>
                </a:cubicBezTo>
                <a:cubicBezTo>
                  <a:pt x="760" y="84"/>
                  <a:pt x="758" y="86"/>
                  <a:pt x="757" y="86"/>
                </a:cubicBezTo>
                <a:cubicBezTo>
                  <a:pt x="754" y="86"/>
                  <a:pt x="750" y="86"/>
                  <a:pt x="747" y="86"/>
                </a:cubicBezTo>
                <a:moveTo>
                  <a:pt x="510" y="124"/>
                </a:moveTo>
                <a:cubicBezTo>
                  <a:pt x="508" y="124"/>
                  <a:pt x="507" y="123"/>
                  <a:pt x="506" y="124"/>
                </a:cubicBezTo>
                <a:cubicBezTo>
                  <a:pt x="505" y="124"/>
                  <a:pt x="504" y="124"/>
                  <a:pt x="502" y="125"/>
                </a:cubicBezTo>
                <a:cubicBezTo>
                  <a:pt x="501" y="125"/>
                  <a:pt x="503" y="127"/>
                  <a:pt x="502" y="127"/>
                </a:cubicBezTo>
                <a:cubicBezTo>
                  <a:pt x="501" y="127"/>
                  <a:pt x="500" y="128"/>
                  <a:pt x="500" y="128"/>
                </a:cubicBezTo>
                <a:cubicBezTo>
                  <a:pt x="501" y="128"/>
                  <a:pt x="501" y="128"/>
                  <a:pt x="502" y="128"/>
                </a:cubicBezTo>
                <a:cubicBezTo>
                  <a:pt x="505" y="128"/>
                  <a:pt x="505" y="128"/>
                  <a:pt x="511" y="125"/>
                </a:cubicBezTo>
                <a:cubicBezTo>
                  <a:pt x="512" y="125"/>
                  <a:pt x="514" y="125"/>
                  <a:pt x="515" y="125"/>
                </a:cubicBezTo>
                <a:cubicBezTo>
                  <a:pt x="515" y="125"/>
                  <a:pt x="516" y="125"/>
                  <a:pt x="516" y="125"/>
                </a:cubicBezTo>
                <a:cubicBezTo>
                  <a:pt x="516" y="125"/>
                  <a:pt x="515" y="125"/>
                  <a:pt x="515" y="126"/>
                </a:cubicBezTo>
                <a:cubicBezTo>
                  <a:pt x="514" y="126"/>
                  <a:pt x="514" y="126"/>
                  <a:pt x="513" y="126"/>
                </a:cubicBezTo>
                <a:cubicBezTo>
                  <a:pt x="514" y="127"/>
                  <a:pt x="514" y="127"/>
                  <a:pt x="515" y="127"/>
                </a:cubicBezTo>
                <a:cubicBezTo>
                  <a:pt x="517" y="128"/>
                  <a:pt x="520" y="127"/>
                  <a:pt x="522" y="126"/>
                </a:cubicBezTo>
                <a:cubicBezTo>
                  <a:pt x="522" y="126"/>
                  <a:pt x="523" y="125"/>
                  <a:pt x="522" y="125"/>
                </a:cubicBezTo>
                <a:cubicBezTo>
                  <a:pt x="522" y="124"/>
                  <a:pt x="522" y="124"/>
                  <a:pt x="523" y="124"/>
                </a:cubicBezTo>
                <a:cubicBezTo>
                  <a:pt x="524" y="124"/>
                  <a:pt x="525" y="124"/>
                  <a:pt x="526" y="124"/>
                </a:cubicBezTo>
                <a:cubicBezTo>
                  <a:pt x="527" y="124"/>
                  <a:pt x="527" y="123"/>
                  <a:pt x="528" y="123"/>
                </a:cubicBezTo>
                <a:cubicBezTo>
                  <a:pt x="528" y="123"/>
                  <a:pt x="528" y="122"/>
                  <a:pt x="528" y="122"/>
                </a:cubicBezTo>
                <a:cubicBezTo>
                  <a:pt x="527" y="121"/>
                  <a:pt x="526" y="122"/>
                  <a:pt x="526" y="122"/>
                </a:cubicBezTo>
                <a:cubicBezTo>
                  <a:pt x="525" y="123"/>
                  <a:pt x="523" y="123"/>
                  <a:pt x="522" y="123"/>
                </a:cubicBezTo>
                <a:cubicBezTo>
                  <a:pt x="521" y="123"/>
                  <a:pt x="520" y="122"/>
                  <a:pt x="519" y="123"/>
                </a:cubicBezTo>
                <a:cubicBezTo>
                  <a:pt x="518" y="123"/>
                  <a:pt x="517" y="123"/>
                  <a:pt x="516" y="123"/>
                </a:cubicBezTo>
                <a:cubicBezTo>
                  <a:pt x="514" y="124"/>
                  <a:pt x="512" y="123"/>
                  <a:pt x="510" y="124"/>
                </a:cubicBezTo>
                <a:moveTo>
                  <a:pt x="73" y="929"/>
                </a:moveTo>
                <a:cubicBezTo>
                  <a:pt x="73" y="930"/>
                  <a:pt x="73" y="931"/>
                  <a:pt x="73" y="932"/>
                </a:cubicBezTo>
                <a:cubicBezTo>
                  <a:pt x="73" y="933"/>
                  <a:pt x="72" y="933"/>
                  <a:pt x="72" y="932"/>
                </a:cubicBezTo>
                <a:cubicBezTo>
                  <a:pt x="71" y="932"/>
                  <a:pt x="71" y="932"/>
                  <a:pt x="70" y="932"/>
                </a:cubicBezTo>
                <a:cubicBezTo>
                  <a:pt x="68" y="932"/>
                  <a:pt x="67" y="932"/>
                  <a:pt x="68" y="935"/>
                </a:cubicBezTo>
                <a:cubicBezTo>
                  <a:pt x="69" y="936"/>
                  <a:pt x="69" y="936"/>
                  <a:pt x="68" y="938"/>
                </a:cubicBezTo>
                <a:cubicBezTo>
                  <a:pt x="68" y="938"/>
                  <a:pt x="68" y="939"/>
                  <a:pt x="68" y="939"/>
                </a:cubicBezTo>
                <a:cubicBezTo>
                  <a:pt x="70" y="940"/>
                  <a:pt x="70" y="941"/>
                  <a:pt x="70" y="942"/>
                </a:cubicBezTo>
                <a:cubicBezTo>
                  <a:pt x="70" y="943"/>
                  <a:pt x="70" y="945"/>
                  <a:pt x="69" y="946"/>
                </a:cubicBezTo>
                <a:cubicBezTo>
                  <a:pt x="68" y="947"/>
                  <a:pt x="70" y="948"/>
                  <a:pt x="69" y="950"/>
                </a:cubicBezTo>
                <a:cubicBezTo>
                  <a:pt x="68" y="951"/>
                  <a:pt x="69" y="952"/>
                  <a:pt x="69" y="954"/>
                </a:cubicBezTo>
                <a:cubicBezTo>
                  <a:pt x="69" y="954"/>
                  <a:pt x="70" y="954"/>
                  <a:pt x="70" y="955"/>
                </a:cubicBezTo>
                <a:cubicBezTo>
                  <a:pt x="70" y="954"/>
                  <a:pt x="70" y="954"/>
                  <a:pt x="71" y="954"/>
                </a:cubicBezTo>
                <a:cubicBezTo>
                  <a:pt x="73" y="951"/>
                  <a:pt x="73" y="948"/>
                  <a:pt x="71" y="945"/>
                </a:cubicBezTo>
                <a:cubicBezTo>
                  <a:pt x="71" y="944"/>
                  <a:pt x="71" y="943"/>
                  <a:pt x="71" y="942"/>
                </a:cubicBezTo>
                <a:cubicBezTo>
                  <a:pt x="73" y="941"/>
                  <a:pt x="72" y="939"/>
                  <a:pt x="73" y="938"/>
                </a:cubicBezTo>
                <a:cubicBezTo>
                  <a:pt x="73" y="937"/>
                  <a:pt x="72" y="936"/>
                  <a:pt x="73" y="935"/>
                </a:cubicBezTo>
                <a:cubicBezTo>
                  <a:pt x="74" y="935"/>
                  <a:pt x="75" y="934"/>
                  <a:pt x="74" y="933"/>
                </a:cubicBezTo>
                <a:cubicBezTo>
                  <a:pt x="74" y="932"/>
                  <a:pt x="74" y="930"/>
                  <a:pt x="74" y="929"/>
                </a:cubicBezTo>
                <a:cubicBezTo>
                  <a:pt x="74" y="929"/>
                  <a:pt x="73" y="929"/>
                  <a:pt x="73" y="929"/>
                </a:cubicBezTo>
                <a:moveTo>
                  <a:pt x="658" y="85"/>
                </a:moveTo>
                <a:cubicBezTo>
                  <a:pt x="656" y="85"/>
                  <a:pt x="655" y="85"/>
                  <a:pt x="654" y="85"/>
                </a:cubicBezTo>
                <a:cubicBezTo>
                  <a:pt x="654" y="85"/>
                  <a:pt x="654" y="85"/>
                  <a:pt x="653" y="86"/>
                </a:cubicBezTo>
                <a:cubicBezTo>
                  <a:pt x="654" y="86"/>
                  <a:pt x="654" y="86"/>
                  <a:pt x="655" y="86"/>
                </a:cubicBezTo>
                <a:cubicBezTo>
                  <a:pt x="655" y="86"/>
                  <a:pt x="656" y="86"/>
                  <a:pt x="656" y="87"/>
                </a:cubicBezTo>
                <a:cubicBezTo>
                  <a:pt x="656" y="87"/>
                  <a:pt x="655" y="87"/>
                  <a:pt x="655" y="87"/>
                </a:cubicBezTo>
                <a:cubicBezTo>
                  <a:pt x="654" y="87"/>
                  <a:pt x="654" y="88"/>
                  <a:pt x="654" y="88"/>
                </a:cubicBezTo>
                <a:cubicBezTo>
                  <a:pt x="655" y="88"/>
                  <a:pt x="655" y="89"/>
                  <a:pt x="655" y="89"/>
                </a:cubicBezTo>
                <a:cubicBezTo>
                  <a:pt x="657" y="89"/>
                  <a:pt x="658" y="89"/>
                  <a:pt x="659" y="87"/>
                </a:cubicBezTo>
                <a:cubicBezTo>
                  <a:pt x="661" y="86"/>
                  <a:pt x="661" y="89"/>
                  <a:pt x="663" y="88"/>
                </a:cubicBezTo>
                <a:cubicBezTo>
                  <a:pt x="663" y="88"/>
                  <a:pt x="663" y="89"/>
                  <a:pt x="663" y="89"/>
                </a:cubicBezTo>
                <a:cubicBezTo>
                  <a:pt x="662" y="89"/>
                  <a:pt x="662" y="89"/>
                  <a:pt x="661" y="89"/>
                </a:cubicBezTo>
                <a:cubicBezTo>
                  <a:pt x="661" y="89"/>
                  <a:pt x="661" y="90"/>
                  <a:pt x="661" y="90"/>
                </a:cubicBezTo>
                <a:cubicBezTo>
                  <a:pt x="661" y="90"/>
                  <a:pt x="662" y="91"/>
                  <a:pt x="662" y="91"/>
                </a:cubicBezTo>
                <a:cubicBezTo>
                  <a:pt x="663" y="91"/>
                  <a:pt x="663" y="91"/>
                  <a:pt x="664" y="91"/>
                </a:cubicBezTo>
                <a:cubicBezTo>
                  <a:pt x="666" y="91"/>
                  <a:pt x="667" y="91"/>
                  <a:pt x="669" y="91"/>
                </a:cubicBezTo>
                <a:cubicBezTo>
                  <a:pt x="670" y="91"/>
                  <a:pt x="671" y="89"/>
                  <a:pt x="673" y="90"/>
                </a:cubicBezTo>
                <a:cubicBezTo>
                  <a:pt x="674" y="91"/>
                  <a:pt x="676" y="91"/>
                  <a:pt x="677" y="91"/>
                </a:cubicBezTo>
                <a:cubicBezTo>
                  <a:pt x="679" y="91"/>
                  <a:pt x="680" y="91"/>
                  <a:pt x="681" y="90"/>
                </a:cubicBezTo>
                <a:cubicBezTo>
                  <a:pt x="682" y="90"/>
                  <a:pt x="683" y="91"/>
                  <a:pt x="685" y="91"/>
                </a:cubicBezTo>
                <a:cubicBezTo>
                  <a:pt x="685" y="91"/>
                  <a:pt x="686" y="91"/>
                  <a:pt x="687" y="91"/>
                </a:cubicBezTo>
                <a:cubicBezTo>
                  <a:pt x="687" y="91"/>
                  <a:pt x="688" y="90"/>
                  <a:pt x="688" y="90"/>
                </a:cubicBezTo>
                <a:cubicBezTo>
                  <a:pt x="688" y="90"/>
                  <a:pt x="688" y="89"/>
                  <a:pt x="687" y="89"/>
                </a:cubicBezTo>
                <a:cubicBezTo>
                  <a:pt x="687" y="89"/>
                  <a:pt x="686" y="89"/>
                  <a:pt x="686" y="89"/>
                </a:cubicBezTo>
                <a:cubicBezTo>
                  <a:pt x="682" y="89"/>
                  <a:pt x="678" y="90"/>
                  <a:pt x="675" y="88"/>
                </a:cubicBezTo>
                <a:cubicBezTo>
                  <a:pt x="672" y="90"/>
                  <a:pt x="669" y="89"/>
                  <a:pt x="665" y="89"/>
                </a:cubicBezTo>
                <a:cubicBezTo>
                  <a:pt x="665" y="89"/>
                  <a:pt x="664" y="89"/>
                  <a:pt x="664" y="88"/>
                </a:cubicBezTo>
                <a:cubicBezTo>
                  <a:pt x="663" y="85"/>
                  <a:pt x="660" y="85"/>
                  <a:pt x="658" y="85"/>
                </a:cubicBezTo>
                <a:moveTo>
                  <a:pt x="341" y="132"/>
                </a:moveTo>
                <a:cubicBezTo>
                  <a:pt x="341" y="132"/>
                  <a:pt x="341" y="132"/>
                  <a:pt x="341" y="132"/>
                </a:cubicBezTo>
                <a:cubicBezTo>
                  <a:pt x="343" y="132"/>
                  <a:pt x="345" y="132"/>
                  <a:pt x="346" y="132"/>
                </a:cubicBezTo>
                <a:cubicBezTo>
                  <a:pt x="348" y="131"/>
                  <a:pt x="351" y="132"/>
                  <a:pt x="353" y="129"/>
                </a:cubicBezTo>
                <a:cubicBezTo>
                  <a:pt x="353" y="129"/>
                  <a:pt x="354" y="130"/>
                  <a:pt x="354" y="130"/>
                </a:cubicBezTo>
                <a:cubicBezTo>
                  <a:pt x="355" y="130"/>
                  <a:pt x="355" y="129"/>
                  <a:pt x="356" y="129"/>
                </a:cubicBezTo>
                <a:cubicBezTo>
                  <a:pt x="355" y="128"/>
                  <a:pt x="355" y="128"/>
                  <a:pt x="355" y="127"/>
                </a:cubicBezTo>
                <a:cubicBezTo>
                  <a:pt x="354" y="127"/>
                  <a:pt x="353" y="128"/>
                  <a:pt x="352" y="127"/>
                </a:cubicBezTo>
                <a:cubicBezTo>
                  <a:pt x="351" y="126"/>
                  <a:pt x="349" y="126"/>
                  <a:pt x="348" y="127"/>
                </a:cubicBezTo>
                <a:cubicBezTo>
                  <a:pt x="345" y="128"/>
                  <a:pt x="342" y="128"/>
                  <a:pt x="339" y="127"/>
                </a:cubicBezTo>
                <a:cubicBezTo>
                  <a:pt x="338" y="126"/>
                  <a:pt x="338" y="127"/>
                  <a:pt x="338" y="128"/>
                </a:cubicBezTo>
                <a:cubicBezTo>
                  <a:pt x="336" y="129"/>
                  <a:pt x="340" y="131"/>
                  <a:pt x="337" y="132"/>
                </a:cubicBezTo>
                <a:cubicBezTo>
                  <a:pt x="337" y="132"/>
                  <a:pt x="337" y="132"/>
                  <a:pt x="337" y="132"/>
                </a:cubicBezTo>
                <a:cubicBezTo>
                  <a:pt x="339" y="132"/>
                  <a:pt x="340" y="132"/>
                  <a:pt x="341" y="132"/>
                </a:cubicBezTo>
                <a:moveTo>
                  <a:pt x="53" y="1523"/>
                </a:moveTo>
                <a:cubicBezTo>
                  <a:pt x="53" y="1523"/>
                  <a:pt x="54" y="1521"/>
                  <a:pt x="53" y="1521"/>
                </a:cubicBezTo>
                <a:cubicBezTo>
                  <a:pt x="52" y="1520"/>
                  <a:pt x="51" y="1522"/>
                  <a:pt x="50" y="1522"/>
                </a:cubicBezTo>
                <a:cubicBezTo>
                  <a:pt x="49" y="1523"/>
                  <a:pt x="48" y="1524"/>
                  <a:pt x="46" y="1524"/>
                </a:cubicBezTo>
                <a:cubicBezTo>
                  <a:pt x="46" y="1524"/>
                  <a:pt x="45" y="1524"/>
                  <a:pt x="44" y="1523"/>
                </a:cubicBezTo>
                <a:cubicBezTo>
                  <a:pt x="44" y="1523"/>
                  <a:pt x="44" y="1522"/>
                  <a:pt x="44" y="1521"/>
                </a:cubicBezTo>
                <a:cubicBezTo>
                  <a:pt x="44" y="1520"/>
                  <a:pt x="43" y="1520"/>
                  <a:pt x="42" y="1521"/>
                </a:cubicBezTo>
                <a:cubicBezTo>
                  <a:pt x="41" y="1521"/>
                  <a:pt x="41" y="1522"/>
                  <a:pt x="40" y="1522"/>
                </a:cubicBezTo>
                <a:cubicBezTo>
                  <a:pt x="38" y="1524"/>
                  <a:pt x="38" y="1525"/>
                  <a:pt x="41" y="1526"/>
                </a:cubicBezTo>
                <a:cubicBezTo>
                  <a:pt x="42" y="1526"/>
                  <a:pt x="43" y="1526"/>
                  <a:pt x="44" y="1526"/>
                </a:cubicBezTo>
                <a:cubicBezTo>
                  <a:pt x="44" y="1526"/>
                  <a:pt x="45" y="1526"/>
                  <a:pt x="45" y="1526"/>
                </a:cubicBezTo>
                <a:cubicBezTo>
                  <a:pt x="45" y="1528"/>
                  <a:pt x="45" y="1530"/>
                  <a:pt x="47" y="1527"/>
                </a:cubicBezTo>
                <a:cubicBezTo>
                  <a:pt x="47" y="1527"/>
                  <a:pt x="49" y="1528"/>
                  <a:pt x="49" y="1528"/>
                </a:cubicBezTo>
                <a:cubicBezTo>
                  <a:pt x="50" y="1530"/>
                  <a:pt x="51" y="1528"/>
                  <a:pt x="52" y="1529"/>
                </a:cubicBezTo>
                <a:cubicBezTo>
                  <a:pt x="52" y="1528"/>
                  <a:pt x="53" y="1527"/>
                  <a:pt x="53" y="1527"/>
                </a:cubicBezTo>
                <a:cubicBezTo>
                  <a:pt x="54" y="1526"/>
                  <a:pt x="53" y="1525"/>
                  <a:pt x="53" y="1523"/>
                </a:cubicBezTo>
                <a:moveTo>
                  <a:pt x="571" y="1951"/>
                </a:moveTo>
                <a:cubicBezTo>
                  <a:pt x="572" y="1952"/>
                  <a:pt x="573" y="1953"/>
                  <a:pt x="573" y="1952"/>
                </a:cubicBezTo>
                <a:cubicBezTo>
                  <a:pt x="573" y="1951"/>
                  <a:pt x="574" y="1951"/>
                  <a:pt x="573" y="1949"/>
                </a:cubicBezTo>
                <a:cubicBezTo>
                  <a:pt x="572" y="1948"/>
                  <a:pt x="575" y="1949"/>
                  <a:pt x="575" y="1948"/>
                </a:cubicBezTo>
                <a:cubicBezTo>
                  <a:pt x="575" y="1948"/>
                  <a:pt x="574" y="1947"/>
                  <a:pt x="574" y="1947"/>
                </a:cubicBezTo>
                <a:cubicBezTo>
                  <a:pt x="572" y="1947"/>
                  <a:pt x="569" y="1947"/>
                  <a:pt x="567" y="1946"/>
                </a:cubicBezTo>
                <a:cubicBezTo>
                  <a:pt x="567" y="1946"/>
                  <a:pt x="567" y="1945"/>
                  <a:pt x="566" y="1946"/>
                </a:cubicBezTo>
                <a:cubicBezTo>
                  <a:pt x="565" y="1947"/>
                  <a:pt x="564" y="1948"/>
                  <a:pt x="563" y="1948"/>
                </a:cubicBezTo>
                <a:cubicBezTo>
                  <a:pt x="565" y="1949"/>
                  <a:pt x="563" y="1950"/>
                  <a:pt x="563" y="1950"/>
                </a:cubicBezTo>
                <a:cubicBezTo>
                  <a:pt x="561" y="1951"/>
                  <a:pt x="559" y="1951"/>
                  <a:pt x="558" y="1949"/>
                </a:cubicBezTo>
                <a:cubicBezTo>
                  <a:pt x="557" y="1948"/>
                  <a:pt x="557" y="1949"/>
                  <a:pt x="556" y="1949"/>
                </a:cubicBezTo>
                <a:cubicBezTo>
                  <a:pt x="556" y="1950"/>
                  <a:pt x="555" y="1950"/>
                  <a:pt x="555" y="1950"/>
                </a:cubicBezTo>
                <a:cubicBezTo>
                  <a:pt x="555" y="1951"/>
                  <a:pt x="555" y="1952"/>
                  <a:pt x="555" y="1952"/>
                </a:cubicBezTo>
                <a:cubicBezTo>
                  <a:pt x="555" y="1952"/>
                  <a:pt x="556" y="1952"/>
                  <a:pt x="556" y="1952"/>
                </a:cubicBezTo>
                <a:cubicBezTo>
                  <a:pt x="557" y="1952"/>
                  <a:pt x="558" y="1952"/>
                  <a:pt x="559" y="1952"/>
                </a:cubicBezTo>
                <a:cubicBezTo>
                  <a:pt x="559" y="1952"/>
                  <a:pt x="560" y="1952"/>
                  <a:pt x="560" y="1952"/>
                </a:cubicBezTo>
                <a:cubicBezTo>
                  <a:pt x="563" y="1952"/>
                  <a:pt x="567" y="1953"/>
                  <a:pt x="570" y="1951"/>
                </a:cubicBezTo>
                <a:cubicBezTo>
                  <a:pt x="570" y="1951"/>
                  <a:pt x="571" y="1951"/>
                  <a:pt x="571" y="1951"/>
                </a:cubicBezTo>
                <a:moveTo>
                  <a:pt x="310" y="172"/>
                </a:moveTo>
                <a:cubicBezTo>
                  <a:pt x="311" y="171"/>
                  <a:pt x="311" y="171"/>
                  <a:pt x="314" y="171"/>
                </a:cubicBezTo>
                <a:cubicBezTo>
                  <a:pt x="315" y="171"/>
                  <a:pt x="316" y="170"/>
                  <a:pt x="317" y="170"/>
                </a:cubicBezTo>
                <a:cubicBezTo>
                  <a:pt x="317" y="170"/>
                  <a:pt x="318" y="170"/>
                  <a:pt x="318" y="170"/>
                </a:cubicBezTo>
                <a:cubicBezTo>
                  <a:pt x="318" y="170"/>
                  <a:pt x="318" y="171"/>
                  <a:pt x="318" y="171"/>
                </a:cubicBezTo>
                <a:cubicBezTo>
                  <a:pt x="317" y="171"/>
                  <a:pt x="317" y="172"/>
                  <a:pt x="317" y="172"/>
                </a:cubicBezTo>
                <a:cubicBezTo>
                  <a:pt x="317" y="172"/>
                  <a:pt x="317" y="173"/>
                  <a:pt x="318" y="173"/>
                </a:cubicBezTo>
                <a:cubicBezTo>
                  <a:pt x="321" y="173"/>
                  <a:pt x="323" y="171"/>
                  <a:pt x="326" y="172"/>
                </a:cubicBezTo>
                <a:cubicBezTo>
                  <a:pt x="326" y="172"/>
                  <a:pt x="327" y="171"/>
                  <a:pt x="327" y="171"/>
                </a:cubicBezTo>
                <a:cubicBezTo>
                  <a:pt x="327" y="171"/>
                  <a:pt x="327" y="171"/>
                  <a:pt x="326" y="171"/>
                </a:cubicBezTo>
                <a:cubicBezTo>
                  <a:pt x="325" y="170"/>
                  <a:pt x="325" y="170"/>
                  <a:pt x="324" y="170"/>
                </a:cubicBezTo>
                <a:cubicBezTo>
                  <a:pt x="324" y="170"/>
                  <a:pt x="323" y="169"/>
                  <a:pt x="323" y="169"/>
                </a:cubicBezTo>
                <a:cubicBezTo>
                  <a:pt x="323" y="169"/>
                  <a:pt x="324" y="169"/>
                  <a:pt x="324" y="169"/>
                </a:cubicBezTo>
                <a:cubicBezTo>
                  <a:pt x="326" y="169"/>
                  <a:pt x="328" y="169"/>
                  <a:pt x="331" y="169"/>
                </a:cubicBezTo>
                <a:cubicBezTo>
                  <a:pt x="331" y="169"/>
                  <a:pt x="331" y="168"/>
                  <a:pt x="332" y="168"/>
                </a:cubicBezTo>
                <a:cubicBezTo>
                  <a:pt x="331" y="167"/>
                  <a:pt x="331" y="167"/>
                  <a:pt x="330" y="167"/>
                </a:cubicBezTo>
                <a:cubicBezTo>
                  <a:pt x="330" y="167"/>
                  <a:pt x="329" y="167"/>
                  <a:pt x="328" y="167"/>
                </a:cubicBezTo>
                <a:cubicBezTo>
                  <a:pt x="326" y="168"/>
                  <a:pt x="324" y="168"/>
                  <a:pt x="322" y="168"/>
                </a:cubicBezTo>
                <a:cubicBezTo>
                  <a:pt x="321" y="168"/>
                  <a:pt x="321" y="166"/>
                  <a:pt x="320" y="166"/>
                </a:cubicBezTo>
                <a:cubicBezTo>
                  <a:pt x="319" y="167"/>
                  <a:pt x="317" y="167"/>
                  <a:pt x="316" y="169"/>
                </a:cubicBezTo>
                <a:cubicBezTo>
                  <a:pt x="316" y="169"/>
                  <a:pt x="315" y="169"/>
                  <a:pt x="315" y="169"/>
                </a:cubicBezTo>
                <a:cubicBezTo>
                  <a:pt x="313" y="167"/>
                  <a:pt x="311" y="169"/>
                  <a:pt x="310" y="166"/>
                </a:cubicBezTo>
                <a:cubicBezTo>
                  <a:pt x="310" y="166"/>
                  <a:pt x="310" y="166"/>
                  <a:pt x="309" y="166"/>
                </a:cubicBezTo>
                <a:cubicBezTo>
                  <a:pt x="309" y="166"/>
                  <a:pt x="309" y="166"/>
                  <a:pt x="309" y="167"/>
                </a:cubicBezTo>
                <a:cubicBezTo>
                  <a:pt x="309" y="167"/>
                  <a:pt x="308" y="169"/>
                  <a:pt x="310" y="169"/>
                </a:cubicBezTo>
                <a:cubicBezTo>
                  <a:pt x="311" y="169"/>
                  <a:pt x="310" y="169"/>
                  <a:pt x="310" y="170"/>
                </a:cubicBezTo>
                <a:cubicBezTo>
                  <a:pt x="310" y="170"/>
                  <a:pt x="310" y="171"/>
                  <a:pt x="310" y="172"/>
                </a:cubicBezTo>
                <a:moveTo>
                  <a:pt x="722" y="90"/>
                </a:moveTo>
                <a:cubicBezTo>
                  <a:pt x="723" y="90"/>
                  <a:pt x="723" y="90"/>
                  <a:pt x="723" y="90"/>
                </a:cubicBezTo>
                <a:cubicBezTo>
                  <a:pt x="723" y="87"/>
                  <a:pt x="725" y="88"/>
                  <a:pt x="726" y="88"/>
                </a:cubicBezTo>
                <a:cubicBezTo>
                  <a:pt x="728" y="88"/>
                  <a:pt x="729" y="87"/>
                  <a:pt x="731" y="87"/>
                </a:cubicBezTo>
                <a:cubicBezTo>
                  <a:pt x="731" y="87"/>
                  <a:pt x="731" y="87"/>
                  <a:pt x="731" y="87"/>
                </a:cubicBezTo>
                <a:cubicBezTo>
                  <a:pt x="731" y="87"/>
                  <a:pt x="731" y="86"/>
                  <a:pt x="731" y="86"/>
                </a:cubicBezTo>
                <a:cubicBezTo>
                  <a:pt x="730" y="86"/>
                  <a:pt x="729" y="86"/>
                  <a:pt x="728" y="86"/>
                </a:cubicBezTo>
                <a:cubicBezTo>
                  <a:pt x="727" y="86"/>
                  <a:pt x="726" y="87"/>
                  <a:pt x="725" y="87"/>
                </a:cubicBezTo>
                <a:cubicBezTo>
                  <a:pt x="724" y="87"/>
                  <a:pt x="724" y="86"/>
                  <a:pt x="724" y="86"/>
                </a:cubicBezTo>
                <a:cubicBezTo>
                  <a:pt x="722" y="88"/>
                  <a:pt x="720" y="87"/>
                  <a:pt x="719" y="87"/>
                </a:cubicBezTo>
                <a:cubicBezTo>
                  <a:pt x="718" y="87"/>
                  <a:pt x="718" y="88"/>
                  <a:pt x="718" y="88"/>
                </a:cubicBezTo>
                <a:cubicBezTo>
                  <a:pt x="715" y="88"/>
                  <a:pt x="712" y="88"/>
                  <a:pt x="709" y="88"/>
                </a:cubicBezTo>
                <a:cubicBezTo>
                  <a:pt x="708" y="87"/>
                  <a:pt x="707" y="87"/>
                  <a:pt x="706" y="88"/>
                </a:cubicBezTo>
                <a:cubicBezTo>
                  <a:pt x="706" y="88"/>
                  <a:pt x="705" y="88"/>
                  <a:pt x="704" y="88"/>
                </a:cubicBezTo>
                <a:cubicBezTo>
                  <a:pt x="701" y="88"/>
                  <a:pt x="697" y="89"/>
                  <a:pt x="694" y="89"/>
                </a:cubicBezTo>
                <a:cubicBezTo>
                  <a:pt x="693" y="89"/>
                  <a:pt x="693" y="89"/>
                  <a:pt x="693" y="89"/>
                </a:cubicBezTo>
                <a:cubicBezTo>
                  <a:pt x="693" y="90"/>
                  <a:pt x="693" y="90"/>
                  <a:pt x="693" y="90"/>
                </a:cubicBezTo>
                <a:cubicBezTo>
                  <a:pt x="694" y="90"/>
                  <a:pt x="695" y="91"/>
                  <a:pt x="695" y="91"/>
                </a:cubicBezTo>
                <a:cubicBezTo>
                  <a:pt x="696" y="89"/>
                  <a:pt x="698" y="90"/>
                  <a:pt x="699" y="90"/>
                </a:cubicBezTo>
                <a:cubicBezTo>
                  <a:pt x="702" y="90"/>
                  <a:pt x="706" y="90"/>
                  <a:pt x="709" y="90"/>
                </a:cubicBezTo>
                <a:cubicBezTo>
                  <a:pt x="711" y="90"/>
                  <a:pt x="714" y="91"/>
                  <a:pt x="716" y="90"/>
                </a:cubicBezTo>
                <a:cubicBezTo>
                  <a:pt x="718" y="89"/>
                  <a:pt x="720" y="89"/>
                  <a:pt x="722" y="90"/>
                </a:cubicBezTo>
                <a:moveTo>
                  <a:pt x="40" y="1507"/>
                </a:moveTo>
                <a:cubicBezTo>
                  <a:pt x="40" y="1506"/>
                  <a:pt x="39" y="1505"/>
                  <a:pt x="39" y="1504"/>
                </a:cubicBezTo>
                <a:cubicBezTo>
                  <a:pt x="39" y="1503"/>
                  <a:pt x="38" y="1503"/>
                  <a:pt x="38" y="1503"/>
                </a:cubicBezTo>
                <a:cubicBezTo>
                  <a:pt x="36" y="1504"/>
                  <a:pt x="34" y="1504"/>
                  <a:pt x="33" y="1505"/>
                </a:cubicBezTo>
                <a:cubicBezTo>
                  <a:pt x="32" y="1505"/>
                  <a:pt x="32" y="1506"/>
                  <a:pt x="33" y="1507"/>
                </a:cubicBezTo>
                <a:cubicBezTo>
                  <a:pt x="35" y="1508"/>
                  <a:pt x="35" y="1508"/>
                  <a:pt x="33" y="1510"/>
                </a:cubicBezTo>
                <a:cubicBezTo>
                  <a:pt x="32" y="1510"/>
                  <a:pt x="32" y="1511"/>
                  <a:pt x="32" y="1512"/>
                </a:cubicBezTo>
                <a:cubicBezTo>
                  <a:pt x="33" y="1514"/>
                  <a:pt x="33" y="1512"/>
                  <a:pt x="34" y="1512"/>
                </a:cubicBezTo>
                <a:cubicBezTo>
                  <a:pt x="35" y="1512"/>
                  <a:pt x="36" y="1512"/>
                  <a:pt x="35" y="1513"/>
                </a:cubicBezTo>
                <a:cubicBezTo>
                  <a:pt x="34" y="1514"/>
                  <a:pt x="34" y="1515"/>
                  <a:pt x="34" y="1516"/>
                </a:cubicBezTo>
                <a:cubicBezTo>
                  <a:pt x="34" y="1516"/>
                  <a:pt x="35" y="1517"/>
                  <a:pt x="35" y="1517"/>
                </a:cubicBezTo>
                <a:cubicBezTo>
                  <a:pt x="35" y="1516"/>
                  <a:pt x="36" y="1516"/>
                  <a:pt x="36" y="1516"/>
                </a:cubicBezTo>
                <a:cubicBezTo>
                  <a:pt x="36" y="1515"/>
                  <a:pt x="36" y="1513"/>
                  <a:pt x="36" y="1512"/>
                </a:cubicBezTo>
                <a:cubicBezTo>
                  <a:pt x="36" y="1511"/>
                  <a:pt x="36" y="1511"/>
                  <a:pt x="36" y="1511"/>
                </a:cubicBezTo>
                <a:cubicBezTo>
                  <a:pt x="37" y="1511"/>
                  <a:pt x="37" y="1512"/>
                  <a:pt x="37" y="1512"/>
                </a:cubicBezTo>
                <a:cubicBezTo>
                  <a:pt x="37" y="1512"/>
                  <a:pt x="37" y="1513"/>
                  <a:pt x="37" y="1514"/>
                </a:cubicBezTo>
                <a:cubicBezTo>
                  <a:pt x="37" y="1514"/>
                  <a:pt x="38" y="1515"/>
                  <a:pt x="38" y="1515"/>
                </a:cubicBezTo>
                <a:cubicBezTo>
                  <a:pt x="38" y="1515"/>
                  <a:pt x="39" y="1514"/>
                  <a:pt x="39" y="1514"/>
                </a:cubicBezTo>
                <a:cubicBezTo>
                  <a:pt x="39" y="1512"/>
                  <a:pt x="40" y="1509"/>
                  <a:pt x="40" y="1507"/>
                </a:cubicBezTo>
                <a:moveTo>
                  <a:pt x="330" y="1978"/>
                </a:moveTo>
                <a:cubicBezTo>
                  <a:pt x="331" y="1977"/>
                  <a:pt x="331" y="1977"/>
                  <a:pt x="331" y="1977"/>
                </a:cubicBezTo>
                <a:cubicBezTo>
                  <a:pt x="332" y="1975"/>
                  <a:pt x="333" y="1975"/>
                  <a:pt x="335" y="1975"/>
                </a:cubicBezTo>
                <a:cubicBezTo>
                  <a:pt x="336" y="1975"/>
                  <a:pt x="337" y="1975"/>
                  <a:pt x="338" y="1975"/>
                </a:cubicBezTo>
                <a:cubicBezTo>
                  <a:pt x="340" y="1975"/>
                  <a:pt x="341" y="1975"/>
                  <a:pt x="340" y="1973"/>
                </a:cubicBezTo>
                <a:cubicBezTo>
                  <a:pt x="340" y="1973"/>
                  <a:pt x="340" y="1973"/>
                  <a:pt x="340" y="1973"/>
                </a:cubicBezTo>
                <a:cubicBezTo>
                  <a:pt x="341" y="1972"/>
                  <a:pt x="342" y="1972"/>
                  <a:pt x="341" y="1972"/>
                </a:cubicBezTo>
                <a:cubicBezTo>
                  <a:pt x="340" y="1971"/>
                  <a:pt x="339" y="1971"/>
                  <a:pt x="339" y="1971"/>
                </a:cubicBezTo>
                <a:cubicBezTo>
                  <a:pt x="337" y="1971"/>
                  <a:pt x="336" y="1971"/>
                  <a:pt x="335" y="1971"/>
                </a:cubicBezTo>
                <a:cubicBezTo>
                  <a:pt x="334" y="1972"/>
                  <a:pt x="332" y="1969"/>
                  <a:pt x="331" y="1972"/>
                </a:cubicBezTo>
                <a:cubicBezTo>
                  <a:pt x="329" y="1972"/>
                  <a:pt x="328" y="1972"/>
                  <a:pt x="326" y="1972"/>
                </a:cubicBezTo>
                <a:cubicBezTo>
                  <a:pt x="325" y="1972"/>
                  <a:pt x="325" y="1972"/>
                  <a:pt x="325" y="1972"/>
                </a:cubicBezTo>
                <a:cubicBezTo>
                  <a:pt x="325" y="1972"/>
                  <a:pt x="325" y="1973"/>
                  <a:pt x="325" y="1973"/>
                </a:cubicBezTo>
                <a:cubicBezTo>
                  <a:pt x="326" y="1973"/>
                  <a:pt x="327" y="1973"/>
                  <a:pt x="327" y="1973"/>
                </a:cubicBezTo>
                <a:cubicBezTo>
                  <a:pt x="329" y="1973"/>
                  <a:pt x="330" y="1973"/>
                  <a:pt x="332" y="1973"/>
                </a:cubicBezTo>
                <a:cubicBezTo>
                  <a:pt x="331" y="1974"/>
                  <a:pt x="329" y="1973"/>
                  <a:pt x="328" y="1974"/>
                </a:cubicBezTo>
                <a:cubicBezTo>
                  <a:pt x="327" y="1974"/>
                  <a:pt x="326" y="1974"/>
                  <a:pt x="325" y="1974"/>
                </a:cubicBezTo>
                <a:cubicBezTo>
                  <a:pt x="325" y="1975"/>
                  <a:pt x="325" y="1975"/>
                  <a:pt x="324" y="1975"/>
                </a:cubicBezTo>
                <a:cubicBezTo>
                  <a:pt x="325" y="1976"/>
                  <a:pt x="326" y="1976"/>
                  <a:pt x="326" y="1976"/>
                </a:cubicBezTo>
                <a:cubicBezTo>
                  <a:pt x="327" y="1975"/>
                  <a:pt x="328" y="1976"/>
                  <a:pt x="329" y="1977"/>
                </a:cubicBezTo>
                <a:cubicBezTo>
                  <a:pt x="329" y="1977"/>
                  <a:pt x="330" y="1977"/>
                  <a:pt x="330" y="1978"/>
                </a:cubicBezTo>
                <a:moveTo>
                  <a:pt x="295" y="144"/>
                </a:moveTo>
                <a:cubicBezTo>
                  <a:pt x="294" y="144"/>
                  <a:pt x="293" y="144"/>
                  <a:pt x="292" y="144"/>
                </a:cubicBezTo>
                <a:cubicBezTo>
                  <a:pt x="292" y="144"/>
                  <a:pt x="292" y="143"/>
                  <a:pt x="291" y="143"/>
                </a:cubicBezTo>
                <a:cubicBezTo>
                  <a:pt x="291" y="143"/>
                  <a:pt x="292" y="142"/>
                  <a:pt x="292" y="142"/>
                </a:cubicBezTo>
                <a:cubicBezTo>
                  <a:pt x="294" y="141"/>
                  <a:pt x="295" y="141"/>
                  <a:pt x="297" y="141"/>
                </a:cubicBezTo>
                <a:cubicBezTo>
                  <a:pt x="298" y="141"/>
                  <a:pt x="303" y="140"/>
                  <a:pt x="304" y="139"/>
                </a:cubicBezTo>
                <a:cubicBezTo>
                  <a:pt x="301" y="139"/>
                  <a:pt x="299" y="138"/>
                  <a:pt x="296" y="139"/>
                </a:cubicBezTo>
                <a:cubicBezTo>
                  <a:pt x="294" y="140"/>
                  <a:pt x="292" y="140"/>
                  <a:pt x="291" y="140"/>
                </a:cubicBezTo>
                <a:cubicBezTo>
                  <a:pt x="288" y="139"/>
                  <a:pt x="287" y="141"/>
                  <a:pt x="285" y="141"/>
                </a:cubicBezTo>
                <a:cubicBezTo>
                  <a:pt x="282" y="141"/>
                  <a:pt x="280" y="141"/>
                  <a:pt x="278" y="142"/>
                </a:cubicBezTo>
                <a:cubicBezTo>
                  <a:pt x="278" y="142"/>
                  <a:pt x="277" y="142"/>
                  <a:pt x="277" y="142"/>
                </a:cubicBezTo>
                <a:cubicBezTo>
                  <a:pt x="277" y="142"/>
                  <a:pt x="278" y="143"/>
                  <a:pt x="278" y="143"/>
                </a:cubicBezTo>
                <a:cubicBezTo>
                  <a:pt x="280" y="143"/>
                  <a:pt x="281" y="143"/>
                  <a:pt x="283" y="143"/>
                </a:cubicBezTo>
                <a:cubicBezTo>
                  <a:pt x="284" y="143"/>
                  <a:pt x="285" y="143"/>
                  <a:pt x="285" y="144"/>
                </a:cubicBezTo>
                <a:cubicBezTo>
                  <a:pt x="285" y="145"/>
                  <a:pt x="287" y="144"/>
                  <a:pt x="288" y="144"/>
                </a:cubicBezTo>
                <a:cubicBezTo>
                  <a:pt x="290" y="144"/>
                  <a:pt x="292" y="144"/>
                  <a:pt x="295" y="145"/>
                </a:cubicBezTo>
                <a:cubicBezTo>
                  <a:pt x="295" y="145"/>
                  <a:pt x="295" y="144"/>
                  <a:pt x="295" y="144"/>
                </a:cubicBezTo>
                <a:moveTo>
                  <a:pt x="39" y="1479"/>
                </a:moveTo>
                <a:cubicBezTo>
                  <a:pt x="39" y="1480"/>
                  <a:pt x="40" y="1481"/>
                  <a:pt x="40" y="1482"/>
                </a:cubicBezTo>
                <a:cubicBezTo>
                  <a:pt x="40" y="1482"/>
                  <a:pt x="40" y="1482"/>
                  <a:pt x="40" y="1482"/>
                </a:cubicBezTo>
                <a:cubicBezTo>
                  <a:pt x="40" y="1482"/>
                  <a:pt x="41" y="1482"/>
                  <a:pt x="41" y="1481"/>
                </a:cubicBezTo>
                <a:cubicBezTo>
                  <a:pt x="40" y="1478"/>
                  <a:pt x="41" y="1474"/>
                  <a:pt x="42" y="1471"/>
                </a:cubicBezTo>
                <a:cubicBezTo>
                  <a:pt x="42" y="1469"/>
                  <a:pt x="40" y="1467"/>
                  <a:pt x="42" y="1465"/>
                </a:cubicBezTo>
                <a:cubicBezTo>
                  <a:pt x="42" y="1465"/>
                  <a:pt x="41" y="1464"/>
                  <a:pt x="41" y="1464"/>
                </a:cubicBezTo>
                <a:cubicBezTo>
                  <a:pt x="40" y="1463"/>
                  <a:pt x="38" y="1464"/>
                  <a:pt x="38" y="1465"/>
                </a:cubicBezTo>
                <a:cubicBezTo>
                  <a:pt x="38" y="1466"/>
                  <a:pt x="37" y="1466"/>
                  <a:pt x="37" y="1466"/>
                </a:cubicBezTo>
                <a:cubicBezTo>
                  <a:pt x="37" y="1467"/>
                  <a:pt x="37" y="1467"/>
                  <a:pt x="37" y="1468"/>
                </a:cubicBezTo>
                <a:cubicBezTo>
                  <a:pt x="38" y="1467"/>
                  <a:pt x="39" y="1467"/>
                  <a:pt x="39" y="1467"/>
                </a:cubicBezTo>
                <a:cubicBezTo>
                  <a:pt x="39" y="1467"/>
                  <a:pt x="39" y="1466"/>
                  <a:pt x="39" y="1466"/>
                </a:cubicBezTo>
                <a:cubicBezTo>
                  <a:pt x="40" y="1466"/>
                  <a:pt x="40" y="1466"/>
                  <a:pt x="40" y="1466"/>
                </a:cubicBezTo>
                <a:cubicBezTo>
                  <a:pt x="40" y="1467"/>
                  <a:pt x="40" y="1468"/>
                  <a:pt x="40" y="1468"/>
                </a:cubicBezTo>
                <a:cubicBezTo>
                  <a:pt x="40" y="1470"/>
                  <a:pt x="39" y="1470"/>
                  <a:pt x="38" y="1469"/>
                </a:cubicBezTo>
                <a:cubicBezTo>
                  <a:pt x="37" y="1469"/>
                  <a:pt x="37" y="1469"/>
                  <a:pt x="37" y="1469"/>
                </a:cubicBezTo>
                <a:cubicBezTo>
                  <a:pt x="37" y="1470"/>
                  <a:pt x="36" y="1471"/>
                  <a:pt x="36" y="1472"/>
                </a:cubicBezTo>
                <a:cubicBezTo>
                  <a:pt x="36" y="1473"/>
                  <a:pt x="37" y="1474"/>
                  <a:pt x="37" y="1475"/>
                </a:cubicBezTo>
                <a:cubicBezTo>
                  <a:pt x="37" y="1477"/>
                  <a:pt x="38" y="1475"/>
                  <a:pt x="39" y="1476"/>
                </a:cubicBezTo>
                <a:cubicBezTo>
                  <a:pt x="39" y="1476"/>
                  <a:pt x="40" y="1477"/>
                  <a:pt x="40" y="1477"/>
                </a:cubicBezTo>
                <a:cubicBezTo>
                  <a:pt x="40" y="1478"/>
                  <a:pt x="39" y="1478"/>
                  <a:pt x="39" y="1479"/>
                </a:cubicBezTo>
                <a:moveTo>
                  <a:pt x="1030" y="56"/>
                </a:moveTo>
                <a:cubicBezTo>
                  <a:pt x="1029" y="56"/>
                  <a:pt x="1028" y="56"/>
                  <a:pt x="1027" y="56"/>
                </a:cubicBezTo>
                <a:cubicBezTo>
                  <a:pt x="1027" y="56"/>
                  <a:pt x="1026" y="57"/>
                  <a:pt x="1026" y="57"/>
                </a:cubicBezTo>
                <a:cubicBezTo>
                  <a:pt x="1026" y="57"/>
                  <a:pt x="1027" y="58"/>
                  <a:pt x="1027" y="58"/>
                </a:cubicBezTo>
                <a:cubicBezTo>
                  <a:pt x="1029" y="58"/>
                  <a:pt x="1030" y="58"/>
                  <a:pt x="1032" y="58"/>
                </a:cubicBezTo>
                <a:cubicBezTo>
                  <a:pt x="1033" y="58"/>
                  <a:pt x="1034" y="59"/>
                  <a:pt x="1035" y="59"/>
                </a:cubicBezTo>
                <a:cubicBezTo>
                  <a:pt x="1034" y="59"/>
                  <a:pt x="1033" y="60"/>
                  <a:pt x="1032" y="60"/>
                </a:cubicBezTo>
                <a:cubicBezTo>
                  <a:pt x="1031" y="60"/>
                  <a:pt x="1030" y="60"/>
                  <a:pt x="1030" y="60"/>
                </a:cubicBezTo>
                <a:cubicBezTo>
                  <a:pt x="1029" y="60"/>
                  <a:pt x="1029" y="61"/>
                  <a:pt x="1029" y="61"/>
                </a:cubicBezTo>
                <a:cubicBezTo>
                  <a:pt x="1029" y="61"/>
                  <a:pt x="1029" y="61"/>
                  <a:pt x="1029" y="61"/>
                </a:cubicBezTo>
                <a:cubicBezTo>
                  <a:pt x="1030" y="61"/>
                  <a:pt x="1031" y="62"/>
                  <a:pt x="1031" y="62"/>
                </a:cubicBezTo>
                <a:cubicBezTo>
                  <a:pt x="1034" y="60"/>
                  <a:pt x="1035" y="61"/>
                  <a:pt x="1037" y="63"/>
                </a:cubicBezTo>
                <a:cubicBezTo>
                  <a:pt x="1037" y="63"/>
                  <a:pt x="1038" y="63"/>
                  <a:pt x="1038" y="63"/>
                </a:cubicBezTo>
                <a:cubicBezTo>
                  <a:pt x="1038" y="63"/>
                  <a:pt x="1038" y="62"/>
                  <a:pt x="1038" y="62"/>
                </a:cubicBezTo>
                <a:cubicBezTo>
                  <a:pt x="1037" y="61"/>
                  <a:pt x="1039" y="60"/>
                  <a:pt x="1038" y="59"/>
                </a:cubicBezTo>
                <a:cubicBezTo>
                  <a:pt x="1037" y="58"/>
                  <a:pt x="1038" y="58"/>
                  <a:pt x="1039" y="58"/>
                </a:cubicBezTo>
                <a:cubicBezTo>
                  <a:pt x="1041" y="58"/>
                  <a:pt x="1044" y="58"/>
                  <a:pt x="1046" y="58"/>
                </a:cubicBezTo>
                <a:cubicBezTo>
                  <a:pt x="1046" y="58"/>
                  <a:pt x="1047" y="58"/>
                  <a:pt x="1047" y="58"/>
                </a:cubicBezTo>
                <a:cubicBezTo>
                  <a:pt x="1047" y="58"/>
                  <a:pt x="1047" y="57"/>
                  <a:pt x="1046" y="57"/>
                </a:cubicBezTo>
                <a:cubicBezTo>
                  <a:pt x="1045" y="57"/>
                  <a:pt x="1045" y="56"/>
                  <a:pt x="1044" y="56"/>
                </a:cubicBezTo>
                <a:cubicBezTo>
                  <a:pt x="1042" y="56"/>
                  <a:pt x="1041" y="56"/>
                  <a:pt x="1039" y="56"/>
                </a:cubicBezTo>
                <a:cubicBezTo>
                  <a:pt x="1038" y="57"/>
                  <a:pt x="1036" y="57"/>
                  <a:pt x="1035" y="57"/>
                </a:cubicBezTo>
                <a:cubicBezTo>
                  <a:pt x="1033" y="56"/>
                  <a:pt x="1032" y="57"/>
                  <a:pt x="1030" y="56"/>
                </a:cubicBezTo>
                <a:moveTo>
                  <a:pt x="40" y="1412"/>
                </a:moveTo>
                <a:cubicBezTo>
                  <a:pt x="40" y="1413"/>
                  <a:pt x="40" y="1413"/>
                  <a:pt x="40" y="1414"/>
                </a:cubicBezTo>
                <a:cubicBezTo>
                  <a:pt x="40" y="1415"/>
                  <a:pt x="40" y="1415"/>
                  <a:pt x="41" y="1416"/>
                </a:cubicBezTo>
                <a:cubicBezTo>
                  <a:pt x="41" y="1415"/>
                  <a:pt x="42" y="1415"/>
                  <a:pt x="42" y="1414"/>
                </a:cubicBezTo>
                <a:cubicBezTo>
                  <a:pt x="42" y="1413"/>
                  <a:pt x="42" y="1413"/>
                  <a:pt x="42" y="1412"/>
                </a:cubicBezTo>
                <a:cubicBezTo>
                  <a:pt x="42" y="1410"/>
                  <a:pt x="42" y="1409"/>
                  <a:pt x="44" y="1409"/>
                </a:cubicBezTo>
                <a:cubicBezTo>
                  <a:pt x="45" y="1409"/>
                  <a:pt x="44" y="1411"/>
                  <a:pt x="45" y="1411"/>
                </a:cubicBezTo>
                <a:cubicBezTo>
                  <a:pt x="45" y="1412"/>
                  <a:pt x="45" y="1412"/>
                  <a:pt x="46" y="1412"/>
                </a:cubicBezTo>
                <a:cubicBezTo>
                  <a:pt x="46" y="1412"/>
                  <a:pt x="47" y="1412"/>
                  <a:pt x="47" y="1412"/>
                </a:cubicBezTo>
                <a:cubicBezTo>
                  <a:pt x="46" y="1411"/>
                  <a:pt x="48" y="1410"/>
                  <a:pt x="47" y="1409"/>
                </a:cubicBezTo>
                <a:cubicBezTo>
                  <a:pt x="45" y="1408"/>
                  <a:pt x="46" y="1406"/>
                  <a:pt x="46" y="1405"/>
                </a:cubicBezTo>
                <a:cubicBezTo>
                  <a:pt x="46" y="1404"/>
                  <a:pt x="45" y="1404"/>
                  <a:pt x="45" y="1405"/>
                </a:cubicBezTo>
                <a:cubicBezTo>
                  <a:pt x="43" y="1406"/>
                  <a:pt x="43" y="1405"/>
                  <a:pt x="43" y="1404"/>
                </a:cubicBezTo>
                <a:cubicBezTo>
                  <a:pt x="43" y="1403"/>
                  <a:pt x="43" y="1402"/>
                  <a:pt x="43" y="1401"/>
                </a:cubicBezTo>
                <a:cubicBezTo>
                  <a:pt x="43" y="1400"/>
                  <a:pt x="42" y="1400"/>
                  <a:pt x="42" y="1399"/>
                </a:cubicBezTo>
                <a:cubicBezTo>
                  <a:pt x="42" y="1400"/>
                  <a:pt x="41" y="1400"/>
                  <a:pt x="41" y="1401"/>
                </a:cubicBezTo>
                <a:cubicBezTo>
                  <a:pt x="41" y="1401"/>
                  <a:pt x="41" y="1402"/>
                  <a:pt x="41" y="1402"/>
                </a:cubicBezTo>
                <a:cubicBezTo>
                  <a:pt x="41" y="1403"/>
                  <a:pt x="41" y="1404"/>
                  <a:pt x="40" y="1403"/>
                </a:cubicBezTo>
                <a:cubicBezTo>
                  <a:pt x="39" y="1402"/>
                  <a:pt x="39" y="1402"/>
                  <a:pt x="39" y="1401"/>
                </a:cubicBezTo>
                <a:cubicBezTo>
                  <a:pt x="38" y="1401"/>
                  <a:pt x="37" y="1402"/>
                  <a:pt x="37" y="1402"/>
                </a:cubicBezTo>
                <a:cubicBezTo>
                  <a:pt x="37" y="1402"/>
                  <a:pt x="37" y="1403"/>
                  <a:pt x="38" y="1403"/>
                </a:cubicBezTo>
                <a:cubicBezTo>
                  <a:pt x="38" y="1404"/>
                  <a:pt x="39" y="1404"/>
                  <a:pt x="40" y="1404"/>
                </a:cubicBezTo>
                <a:cubicBezTo>
                  <a:pt x="42" y="1404"/>
                  <a:pt x="41" y="1406"/>
                  <a:pt x="41" y="1406"/>
                </a:cubicBezTo>
                <a:cubicBezTo>
                  <a:pt x="39" y="1408"/>
                  <a:pt x="40" y="1410"/>
                  <a:pt x="40" y="1412"/>
                </a:cubicBezTo>
                <a:moveTo>
                  <a:pt x="493" y="1983"/>
                </a:moveTo>
                <a:cubicBezTo>
                  <a:pt x="491" y="1982"/>
                  <a:pt x="488" y="1984"/>
                  <a:pt x="484" y="1984"/>
                </a:cubicBezTo>
                <a:cubicBezTo>
                  <a:pt x="484" y="1984"/>
                  <a:pt x="484" y="1984"/>
                  <a:pt x="484" y="1984"/>
                </a:cubicBezTo>
                <a:cubicBezTo>
                  <a:pt x="484" y="1985"/>
                  <a:pt x="484" y="1985"/>
                  <a:pt x="485" y="1985"/>
                </a:cubicBezTo>
                <a:cubicBezTo>
                  <a:pt x="485" y="1985"/>
                  <a:pt x="486" y="1986"/>
                  <a:pt x="487" y="1986"/>
                </a:cubicBezTo>
                <a:cubicBezTo>
                  <a:pt x="487" y="1986"/>
                  <a:pt x="487" y="1986"/>
                  <a:pt x="487" y="1986"/>
                </a:cubicBezTo>
                <a:cubicBezTo>
                  <a:pt x="487" y="1987"/>
                  <a:pt x="487" y="1987"/>
                  <a:pt x="487" y="1987"/>
                </a:cubicBezTo>
                <a:cubicBezTo>
                  <a:pt x="485" y="1987"/>
                  <a:pt x="484" y="1987"/>
                  <a:pt x="483" y="1988"/>
                </a:cubicBezTo>
                <a:cubicBezTo>
                  <a:pt x="483" y="1988"/>
                  <a:pt x="483" y="1988"/>
                  <a:pt x="483" y="1989"/>
                </a:cubicBezTo>
                <a:cubicBezTo>
                  <a:pt x="483" y="1989"/>
                  <a:pt x="484" y="1989"/>
                  <a:pt x="484" y="1989"/>
                </a:cubicBezTo>
                <a:cubicBezTo>
                  <a:pt x="484" y="1989"/>
                  <a:pt x="483" y="1990"/>
                  <a:pt x="483" y="1990"/>
                </a:cubicBezTo>
                <a:cubicBezTo>
                  <a:pt x="483" y="1990"/>
                  <a:pt x="483" y="1991"/>
                  <a:pt x="483" y="1991"/>
                </a:cubicBezTo>
                <a:cubicBezTo>
                  <a:pt x="486" y="1991"/>
                  <a:pt x="489" y="1991"/>
                  <a:pt x="492" y="1990"/>
                </a:cubicBezTo>
                <a:cubicBezTo>
                  <a:pt x="493" y="1990"/>
                  <a:pt x="493" y="1990"/>
                  <a:pt x="493" y="1989"/>
                </a:cubicBezTo>
                <a:cubicBezTo>
                  <a:pt x="493" y="1989"/>
                  <a:pt x="493" y="1989"/>
                  <a:pt x="492" y="1989"/>
                </a:cubicBezTo>
                <a:cubicBezTo>
                  <a:pt x="491" y="1989"/>
                  <a:pt x="490" y="1989"/>
                  <a:pt x="489" y="1989"/>
                </a:cubicBezTo>
                <a:cubicBezTo>
                  <a:pt x="489" y="1989"/>
                  <a:pt x="489" y="1988"/>
                  <a:pt x="489" y="1988"/>
                </a:cubicBezTo>
                <a:cubicBezTo>
                  <a:pt x="490" y="1988"/>
                  <a:pt x="490" y="1987"/>
                  <a:pt x="489" y="1986"/>
                </a:cubicBezTo>
                <a:cubicBezTo>
                  <a:pt x="489" y="1986"/>
                  <a:pt x="490" y="1985"/>
                  <a:pt x="490" y="1985"/>
                </a:cubicBezTo>
                <a:cubicBezTo>
                  <a:pt x="492" y="1986"/>
                  <a:pt x="495" y="1983"/>
                  <a:pt x="497" y="1985"/>
                </a:cubicBezTo>
                <a:cubicBezTo>
                  <a:pt x="497" y="1985"/>
                  <a:pt x="498" y="1985"/>
                  <a:pt x="498" y="1985"/>
                </a:cubicBezTo>
                <a:cubicBezTo>
                  <a:pt x="499" y="1985"/>
                  <a:pt x="499" y="1984"/>
                  <a:pt x="500" y="1984"/>
                </a:cubicBezTo>
                <a:cubicBezTo>
                  <a:pt x="499" y="1983"/>
                  <a:pt x="499" y="1983"/>
                  <a:pt x="498" y="1983"/>
                </a:cubicBezTo>
                <a:cubicBezTo>
                  <a:pt x="497" y="1983"/>
                  <a:pt x="495" y="1983"/>
                  <a:pt x="493" y="1983"/>
                </a:cubicBezTo>
                <a:moveTo>
                  <a:pt x="35" y="2068"/>
                </a:moveTo>
                <a:cubicBezTo>
                  <a:pt x="35" y="2068"/>
                  <a:pt x="37" y="2067"/>
                  <a:pt x="35" y="2066"/>
                </a:cubicBezTo>
                <a:cubicBezTo>
                  <a:pt x="34" y="2066"/>
                  <a:pt x="33" y="2065"/>
                  <a:pt x="32" y="2065"/>
                </a:cubicBezTo>
                <a:cubicBezTo>
                  <a:pt x="32" y="2066"/>
                  <a:pt x="32" y="2067"/>
                  <a:pt x="32" y="2068"/>
                </a:cubicBezTo>
                <a:cubicBezTo>
                  <a:pt x="33" y="2069"/>
                  <a:pt x="33" y="2070"/>
                  <a:pt x="33" y="2071"/>
                </a:cubicBezTo>
                <a:cubicBezTo>
                  <a:pt x="34" y="2071"/>
                  <a:pt x="34" y="2072"/>
                  <a:pt x="34" y="2072"/>
                </a:cubicBezTo>
                <a:cubicBezTo>
                  <a:pt x="32" y="2075"/>
                  <a:pt x="33" y="2078"/>
                  <a:pt x="34" y="2081"/>
                </a:cubicBezTo>
                <a:cubicBezTo>
                  <a:pt x="34" y="2082"/>
                  <a:pt x="36" y="2084"/>
                  <a:pt x="33" y="2084"/>
                </a:cubicBezTo>
                <a:cubicBezTo>
                  <a:pt x="33" y="2084"/>
                  <a:pt x="33" y="2086"/>
                  <a:pt x="34" y="2086"/>
                </a:cubicBezTo>
                <a:cubicBezTo>
                  <a:pt x="34" y="2086"/>
                  <a:pt x="35" y="2086"/>
                  <a:pt x="35" y="2087"/>
                </a:cubicBezTo>
                <a:cubicBezTo>
                  <a:pt x="35" y="2087"/>
                  <a:pt x="36" y="2088"/>
                  <a:pt x="36" y="2088"/>
                </a:cubicBezTo>
                <a:cubicBezTo>
                  <a:pt x="36" y="2087"/>
                  <a:pt x="37" y="2087"/>
                  <a:pt x="37" y="2087"/>
                </a:cubicBezTo>
                <a:cubicBezTo>
                  <a:pt x="36" y="2083"/>
                  <a:pt x="36" y="2080"/>
                  <a:pt x="36" y="2077"/>
                </a:cubicBezTo>
                <a:cubicBezTo>
                  <a:pt x="36" y="2075"/>
                  <a:pt x="37" y="2073"/>
                  <a:pt x="35" y="2071"/>
                </a:cubicBezTo>
                <a:cubicBezTo>
                  <a:pt x="35" y="2070"/>
                  <a:pt x="35" y="2069"/>
                  <a:pt x="35" y="2068"/>
                </a:cubicBezTo>
                <a:moveTo>
                  <a:pt x="652" y="91"/>
                </a:moveTo>
                <a:cubicBezTo>
                  <a:pt x="651" y="90"/>
                  <a:pt x="651" y="90"/>
                  <a:pt x="650" y="91"/>
                </a:cubicBezTo>
                <a:cubicBezTo>
                  <a:pt x="650" y="91"/>
                  <a:pt x="650" y="92"/>
                  <a:pt x="651" y="92"/>
                </a:cubicBezTo>
                <a:cubicBezTo>
                  <a:pt x="652" y="94"/>
                  <a:pt x="651" y="94"/>
                  <a:pt x="649" y="94"/>
                </a:cubicBezTo>
                <a:cubicBezTo>
                  <a:pt x="649" y="94"/>
                  <a:pt x="649" y="94"/>
                  <a:pt x="649" y="95"/>
                </a:cubicBezTo>
                <a:cubicBezTo>
                  <a:pt x="650" y="95"/>
                  <a:pt x="651" y="96"/>
                  <a:pt x="650" y="98"/>
                </a:cubicBezTo>
                <a:cubicBezTo>
                  <a:pt x="650" y="98"/>
                  <a:pt x="650" y="99"/>
                  <a:pt x="650" y="99"/>
                </a:cubicBezTo>
                <a:cubicBezTo>
                  <a:pt x="652" y="99"/>
                  <a:pt x="654" y="98"/>
                  <a:pt x="655" y="97"/>
                </a:cubicBezTo>
                <a:cubicBezTo>
                  <a:pt x="656" y="97"/>
                  <a:pt x="657" y="96"/>
                  <a:pt x="657" y="96"/>
                </a:cubicBezTo>
                <a:cubicBezTo>
                  <a:pt x="658" y="96"/>
                  <a:pt x="659" y="95"/>
                  <a:pt x="660" y="95"/>
                </a:cubicBezTo>
                <a:cubicBezTo>
                  <a:pt x="662" y="95"/>
                  <a:pt x="661" y="94"/>
                  <a:pt x="660" y="93"/>
                </a:cubicBezTo>
                <a:cubicBezTo>
                  <a:pt x="660" y="93"/>
                  <a:pt x="659" y="92"/>
                  <a:pt x="660" y="92"/>
                </a:cubicBezTo>
                <a:cubicBezTo>
                  <a:pt x="660" y="91"/>
                  <a:pt x="660" y="91"/>
                  <a:pt x="659" y="91"/>
                </a:cubicBezTo>
                <a:cubicBezTo>
                  <a:pt x="659" y="91"/>
                  <a:pt x="658" y="91"/>
                  <a:pt x="658" y="92"/>
                </a:cubicBezTo>
                <a:cubicBezTo>
                  <a:pt x="658" y="93"/>
                  <a:pt x="658" y="94"/>
                  <a:pt x="657" y="94"/>
                </a:cubicBezTo>
                <a:cubicBezTo>
                  <a:pt x="656" y="95"/>
                  <a:pt x="655" y="94"/>
                  <a:pt x="654" y="94"/>
                </a:cubicBezTo>
                <a:cubicBezTo>
                  <a:pt x="654" y="94"/>
                  <a:pt x="654" y="94"/>
                  <a:pt x="653" y="94"/>
                </a:cubicBezTo>
                <a:cubicBezTo>
                  <a:pt x="653" y="94"/>
                  <a:pt x="653" y="94"/>
                  <a:pt x="652" y="93"/>
                </a:cubicBezTo>
                <a:cubicBezTo>
                  <a:pt x="653" y="93"/>
                  <a:pt x="653" y="93"/>
                  <a:pt x="653" y="93"/>
                </a:cubicBezTo>
                <a:cubicBezTo>
                  <a:pt x="654" y="92"/>
                  <a:pt x="655" y="92"/>
                  <a:pt x="656" y="92"/>
                </a:cubicBezTo>
                <a:cubicBezTo>
                  <a:pt x="656" y="92"/>
                  <a:pt x="656" y="91"/>
                  <a:pt x="656" y="90"/>
                </a:cubicBezTo>
                <a:cubicBezTo>
                  <a:pt x="656" y="90"/>
                  <a:pt x="655" y="90"/>
                  <a:pt x="655" y="90"/>
                </a:cubicBezTo>
                <a:cubicBezTo>
                  <a:pt x="654" y="91"/>
                  <a:pt x="653" y="91"/>
                  <a:pt x="652" y="91"/>
                </a:cubicBezTo>
                <a:moveTo>
                  <a:pt x="722" y="1947"/>
                </a:moveTo>
                <a:cubicBezTo>
                  <a:pt x="723" y="1947"/>
                  <a:pt x="724" y="1947"/>
                  <a:pt x="724" y="1947"/>
                </a:cubicBezTo>
                <a:cubicBezTo>
                  <a:pt x="725" y="1946"/>
                  <a:pt x="726" y="1946"/>
                  <a:pt x="727" y="1946"/>
                </a:cubicBezTo>
                <a:cubicBezTo>
                  <a:pt x="729" y="1946"/>
                  <a:pt x="728" y="1948"/>
                  <a:pt x="728" y="1949"/>
                </a:cubicBezTo>
                <a:cubicBezTo>
                  <a:pt x="728" y="1949"/>
                  <a:pt x="729" y="1949"/>
                  <a:pt x="729" y="1950"/>
                </a:cubicBezTo>
                <a:cubicBezTo>
                  <a:pt x="729" y="1949"/>
                  <a:pt x="729" y="1949"/>
                  <a:pt x="729" y="1949"/>
                </a:cubicBezTo>
                <a:cubicBezTo>
                  <a:pt x="730" y="1948"/>
                  <a:pt x="730" y="1947"/>
                  <a:pt x="731" y="1946"/>
                </a:cubicBezTo>
                <a:cubicBezTo>
                  <a:pt x="731" y="1945"/>
                  <a:pt x="731" y="1945"/>
                  <a:pt x="731" y="1945"/>
                </a:cubicBezTo>
                <a:cubicBezTo>
                  <a:pt x="729" y="1945"/>
                  <a:pt x="728" y="1943"/>
                  <a:pt x="726" y="1944"/>
                </a:cubicBezTo>
                <a:cubicBezTo>
                  <a:pt x="726" y="1945"/>
                  <a:pt x="725" y="1944"/>
                  <a:pt x="724" y="1944"/>
                </a:cubicBezTo>
                <a:cubicBezTo>
                  <a:pt x="725" y="1944"/>
                  <a:pt x="725" y="1943"/>
                  <a:pt x="725" y="1943"/>
                </a:cubicBezTo>
                <a:cubicBezTo>
                  <a:pt x="724" y="1943"/>
                  <a:pt x="723" y="1943"/>
                  <a:pt x="722" y="1944"/>
                </a:cubicBezTo>
                <a:cubicBezTo>
                  <a:pt x="722" y="1944"/>
                  <a:pt x="720" y="1944"/>
                  <a:pt x="720" y="1943"/>
                </a:cubicBezTo>
                <a:cubicBezTo>
                  <a:pt x="719" y="1943"/>
                  <a:pt x="721" y="1942"/>
                  <a:pt x="720" y="1942"/>
                </a:cubicBezTo>
                <a:cubicBezTo>
                  <a:pt x="719" y="1942"/>
                  <a:pt x="719" y="1942"/>
                  <a:pt x="719" y="1943"/>
                </a:cubicBezTo>
                <a:cubicBezTo>
                  <a:pt x="719" y="1943"/>
                  <a:pt x="718" y="1944"/>
                  <a:pt x="717" y="1944"/>
                </a:cubicBezTo>
                <a:cubicBezTo>
                  <a:pt x="714" y="1943"/>
                  <a:pt x="711" y="1945"/>
                  <a:pt x="708" y="1945"/>
                </a:cubicBezTo>
                <a:cubicBezTo>
                  <a:pt x="708" y="1945"/>
                  <a:pt x="708" y="1945"/>
                  <a:pt x="707" y="1945"/>
                </a:cubicBezTo>
                <a:cubicBezTo>
                  <a:pt x="708" y="1946"/>
                  <a:pt x="708" y="1947"/>
                  <a:pt x="709" y="1947"/>
                </a:cubicBezTo>
                <a:cubicBezTo>
                  <a:pt x="711" y="1945"/>
                  <a:pt x="714" y="1946"/>
                  <a:pt x="717" y="1946"/>
                </a:cubicBezTo>
                <a:cubicBezTo>
                  <a:pt x="718" y="1945"/>
                  <a:pt x="720" y="1946"/>
                  <a:pt x="721" y="1945"/>
                </a:cubicBezTo>
                <a:cubicBezTo>
                  <a:pt x="723" y="1944"/>
                  <a:pt x="722" y="1946"/>
                  <a:pt x="722" y="1947"/>
                </a:cubicBezTo>
                <a:moveTo>
                  <a:pt x="50" y="1444"/>
                </a:moveTo>
                <a:cubicBezTo>
                  <a:pt x="50" y="1444"/>
                  <a:pt x="50" y="1444"/>
                  <a:pt x="50" y="1444"/>
                </a:cubicBezTo>
                <a:cubicBezTo>
                  <a:pt x="51" y="1444"/>
                  <a:pt x="51" y="1444"/>
                  <a:pt x="50" y="1444"/>
                </a:cubicBezTo>
                <a:cubicBezTo>
                  <a:pt x="50" y="1442"/>
                  <a:pt x="51" y="1442"/>
                  <a:pt x="52" y="1441"/>
                </a:cubicBezTo>
                <a:cubicBezTo>
                  <a:pt x="53" y="1441"/>
                  <a:pt x="53" y="1439"/>
                  <a:pt x="54" y="1440"/>
                </a:cubicBezTo>
                <a:cubicBezTo>
                  <a:pt x="55" y="1440"/>
                  <a:pt x="56" y="1440"/>
                  <a:pt x="55" y="1439"/>
                </a:cubicBezTo>
                <a:cubicBezTo>
                  <a:pt x="54" y="1438"/>
                  <a:pt x="54" y="1437"/>
                  <a:pt x="55" y="1436"/>
                </a:cubicBezTo>
                <a:cubicBezTo>
                  <a:pt x="55" y="1435"/>
                  <a:pt x="55" y="1434"/>
                  <a:pt x="55" y="1434"/>
                </a:cubicBezTo>
                <a:cubicBezTo>
                  <a:pt x="54" y="1433"/>
                  <a:pt x="53" y="1432"/>
                  <a:pt x="53" y="1430"/>
                </a:cubicBezTo>
                <a:cubicBezTo>
                  <a:pt x="53" y="1430"/>
                  <a:pt x="53" y="1430"/>
                  <a:pt x="52" y="1430"/>
                </a:cubicBezTo>
                <a:cubicBezTo>
                  <a:pt x="52" y="1430"/>
                  <a:pt x="51" y="1431"/>
                  <a:pt x="52" y="1431"/>
                </a:cubicBezTo>
                <a:cubicBezTo>
                  <a:pt x="52" y="1433"/>
                  <a:pt x="49" y="1435"/>
                  <a:pt x="50" y="1437"/>
                </a:cubicBezTo>
                <a:cubicBezTo>
                  <a:pt x="48" y="1439"/>
                  <a:pt x="51" y="1442"/>
                  <a:pt x="49" y="1443"/>
                </a:cubicBezTo>
                <a:cubicBezTo>
                  <a:pt x="49" y="1443"/>
                  <a:pt x="49" y="1444"/>
                  <a:pt x="50" y="1444"/>
                </a:cubicBezTo>
                <a:moveTo>
                  <a:pt x="780" y="82"/>
                </a:moveTo>
                <a:cubicBezTo>
                  <a:pt x="780" y="82"/>
                  <a:pt x="781" y="82"/>
                  <a:pt x="781" y="82"/>
                </a:cubicBezTo>
                <a:cubicBezTo>
                  <a:pt x="781" y="82"/>
                  <a:pt x="782" y="82"/>
                  <a:pt x="782" y="82"/>
                </a:cubicBezTo>
                <a:cubicBezTo>
                  <a:pt x="782" y="82"/>
                  <a:pt x="781" y="82"/>
                  <a:pt x="781" y="81"/>
                </a:cubicBezTo>
                <a:cubicBezTo>
                  <a:pt x="781" y="81"/>
                  <a:pt x="780" y="81"/>
                  <a:pt x="780" y="81"/>
                </a:cubicBezTo>
                <a:cubicBezTo>
                  <a:pt x="779" y="80"/>
                  <a:pt x="779" y="80"/>
                  <a:pt x="780" y="79"/>
                </a:cubicBezTo>
                <a:cubicBezTo>
                  <a:pt x="781" y="79"/>
                  <a:pt x="781" y="78"/>
                  <a:pt x="781" y="78"/>
                </a:cubicBezTo>
                <a:cubicBezTo>
                  <a:pt x="780" y="77"/>
                  <a:pt x="780" y="76"/>
                  <a:pt x="781" y="77"/>
                </a:cubicBezTo>
                <a:cubicBezTo>
                  <a:pt x="786" y="77"/>
                  <a:pt x="791" y="76"/>
                  <a:pt x="796" y="77"/>
                </a:cubicBezTo>
                <a:cubicBezTo>
                  <a:pt x="796" y="78"/>
                  <a:pt x="797" y="78"/>
                  <a:pt x="797" y="78"/>
                </a:cubicBezTo>
                <a:cubicBezTo>
                  <a:pt x="797" y="77"/>
                  <a:pt x="797" y="76"/>
                  <a:pt x="796" y="76"/>
                </a:cubicBezTo>
                <a:cubicBezTo>
                  <a:pt x="796" y="76"/>
                  <a:pt x="795" y="76"/>
                  <a:pt x="795" y="76"/>
                </a:cubicBezTo>
                <a:cubicBezTo>
                  <a:pt x="793" y="76"/>
                  <a:pt x="790" y="76"/>
                  <a:pt x="788" y="76"/>
                </a:cubicBezTo>
                <a:cubicBezTo>
                  <a:pt x="786" y="76"/>
                  <a:pt x="784" y="76"/>
                  <a:pt x="782" y="74"/>
                </a:cubicBezTo>
                <a:cubicBezTo>
                  <a:pt x="782" y="74"/>
                  <a:pt x="781" y="73"/>
                  <a:pt x="782" y="75"/>
                </a:cubicBezTo>
                <a:cubicBezTo>
                  <a:pt x="782" y="75"/>
                  <a:pt x="781" y="76"/>
                  <a:pt x="781" y="76"/>
                </a:cubicBezTo>
                <a:cubicBezTo>
                  <a:pt x="781" y="75"/>
                  <a:pt x="780" y="75"/>
                  <a:pt x="779" y="75"/>
                </a:cubicBezTo>
                <a:cubicBezTo>
                  <a:pt x="778" y="75"/>
                  <a:pt x="777" y="76"/>
                  <a:pt x="777" y="77"/>
                </a:cubicBezTo>
                <a:cubicBezTo>
                  <a:pt x="777" y="78"/>
                  <a:pt x="777" y="79"/>
                  <a:pt x="777" y="80"/>
                </a:cubicBezTo>
                <a:cubicBezTo>
                  <a:pt x="777" y="82"/>
                  <a:pt x="777" y="82"/>
                  <a:pt x="780" y="82"/>
                </a:cubicBezTo>
                <a:moveTo>
                  <a:pt x="34" y="1526"/>
                </a:moveTo>
                <a:cubicBezTo>
                  <a:pt x="35" y="1528"/>
                  <a:pt x="33" y="1528"/>
                  <a:pt x="32" y="1529"/>
                </a:cubicBezTo>
                <a:cubicBezTo>
                  <a:pt x="32" y="1529"/>
                  <a:pt x="32" y="1529"/>
                  <a:pt x="32" y="1530"/>
                </a:cubicBezTo>
                <a:cubicBezTo>
                  <a:pt x="34" y="1530"/>
                  <a:pt x="33" y="1532"/>
                  <a:pt x="33" y="1533"/>
                </a:cubicBezTo>
                <a:cubicBezTo>
                  <a:pt x="33" y="1534"/>
                  <a:pt x="34" y="1534"/>
                  <a:pt x="35" y="1534"/>
                </a:cubicBezTo>
                <a:cubicBezTo>
                  <a:pt x="35" y="1533"/>
                  <a:pt x="36" y="1532"/>
                  <a:pt x="36" y="1532"/>
                </a:cubicBezTo>
                <a:cubicBezTo>
                  <a:pt x="35" y="1530"/>
                  <a:pt x="37" y="1528"/>
                  <a:pt x="36" y="1527"/>
                </a:cubicBezTo>
                <a:cubicBezTo>
                  <a:pt x="36" y="1526"/>
                  <a:pt x="36" y="1526"/>
                  <a:pt x="37" y="1525"/>
                </a:cubicBezTo>
                <a:cubicBezTo>
                  <a:pt x="38" y="1523"/>
                  <a:pt x="39" y="1522"/>
                  <a:pt x="39" y="1519"/>
                </a:cubicBezTo>
                <a:cubicBezTo>
                  <a:pt x="39" y="1519"/>
                  <a:pt x="39" y="1519"/>
                  <a:pt x="39" y="1519"/>
                </a:cubicBezTo>
                <a:cubicBezTo>
                  <a:pt x="38" y="1519"/>
                  <a:pt x="38" y="1519"/>
                  <a:pt x="38" y="1519"/>
                </a:cubicBezTo>
                <a:cubicBezTo>
                  <a:pt x="37" y="1520"/>
                  <a:pt x="37" y="1521"/>
                  <a:pt x="37" y="1521"/>
                </a:cubicBezTo>
                <a:cubicBezTo>
                  <a:pt x="37" y="1523"/>
                  <a:pt x="37" y="1522"/>
                  <a:pt x="36" y="1522"/>
                </a:cubicBezTo>
                <a:cubicBezTo>
                  <a:pt x="36" y="1521"/>
                  <a:pt x="35" y="1521"/>
                  <a:pt x="35" y="1521"/>
                </a:cubicBezTo>
                <a:cubicBezTo>
                  <a:pt x="35" y="1523"/>
                  <a:pt x="33" y="1523"/>
                  <a:pt x="32" y="1524"/>
                </a:cubicBezTo>
                <a:cubicBezTo>
                  <a:pt x="32" y="1524"/>
                  <a:pt x="33" y="1525"/>
                  <a:pt x="33" y="1525"/>
                </a:cubicBezTo>
                <a:cubicBezTo>
                  <a:pt x="35" y="1523"/>
                  <a:pt x="34" y="1526"/>
                  <a:pt x="34" y="1526"/>
                </a:cubicBezTo>
                <a:moveTo>
                  <a:pt x="465" y="1937"/>
                </a:moveTo>
                <a:cubicBezTo>
                  <a:pt x="465" y="1937"/>
                  <a:pt x="465" y="1937"/>
                  <a:pt x="465" y="1937"/>
                </a:cubicBezTo>
                <a:cubicBezTo>
                  <a:pt x="462" y="1937"/>
                  <a:pt x="458" y="1938"/>
                  <a:pt x="455" y="1938"/>
                </a:cubicBezTo>
                <a:cubicBezTo>
                  <a:pt x="455" y="1938"/>
                  <a:pt x="454" y="1939"/>
                  <a:pt x="454" y="1939"/>
                </a:cubicBezTo>
                <a:cubicBezTo>
                  <a:pt x="455" y="1940"/>
                  <a:pt x="454" y="1940"/>
                  <a:pt x="454" y="1940"/>
                </a:cubicBezTo>
                <a:cubicBezTo>
                  <a:pt x="454" y="1941"/>
                  <a:pt x="455" y="1941"/>
                  <a:pt x="455" y="1941"/>
                </a:cubicBezTo>
                <a:cubicBezTo>
                  <a:pt x="456" y="1941"/>
                  <a:pt x="457" y="1940"/>
                  <a:pt x="457" y="1940"/>
                </a:cubicBezTo>
                <a:cubicBezTo>
                  <a:pt x="458" y="1941"/>
                  <a:pt x="459" y="1942"/>
                  <a:pt x="460" y="1939"/>
                </a:cubicBezTo>
                <a:cubicBezTo>
                  <a:pt x="460" y="1939"/>
                  <a:pt x="460" y="1939"/>
                  <a:pt x="460" y="1939"/>
                </a:cubicBezTo>
                <a:cubicBezTo>
                  <a:pt x="461" y="1940"/>
                  <a:pt x="462" y="1940"/>
                  <a:pt x="463" y="1940"/>
                </a:cubicBezTo>
                <a:cubicBezTo>
                  <a:pt x="465" y="1939"/>
                  <a:pt x="467" y="1939"/>
                  <a:pt x="469" y="1939"/>
                </a:cubicBezTo>
                <a:cubicBezTo>
                  <a:pt x="470" y="1940"/>
                  <a:pt x="472" y="1940"/>
                  <a:pt x="473" y="1940"/>
                </a:cubicBezTo>
                <a:cubicBezTo>
                  <a:pt x="473" y="1940"/>
                  <a:pt x="473" y="1940"/>
                  <a:pt x="474" y="1940"/>
                </a:cubicBezTo>
                <a:cubicBezTo>
                  <a:pt x="474" y="1939"/>
                  <a:pt x="474" y="1939"/>
                  <a:pt x="473" y="1939"/>
                </a:cubicBezTo>
                <a:cubicBezTo>
                  <a:pt x="471" y="1938"/>
                  <a:pt x="470" y="1936"/>
                  <a:pt x="467" y="1937"/>
                </a:cubicBezTo>
                <a:cubicBezTo>
                  <a:pt x="466" y="1937"/>
                  <a:pt x="466" y="1937"/>
                  <a:pt x="465" y="1937"/>
                </a:cubicBezTo>
                <a:moveTo>
                  <a:pt x="603" y="1958"/>
                </a:moveTo>
                <a:cubicBezTo>
                  <a:pt x="603" y="1957"/>
                  <a:pt x="603" y="1957"/>
                  <a:pt x="603" y="1957"/>
                </a:cubicBezTo>
                <a:cubicBezTo>
                  <a:pt x="601" y="1958"/>
                  <a:pt x="600" y="1957"/>
                  <a:pt x="600" y="1955"/>
                </a:cubicBezTo>
                <a:cubicBezTo>
                  <a:pt x="600" y="1955"/>
                  <a:pt x="599" y="1956"/>
                  <a:pt x="598" y="1956"/>
                </a:cubicBezTo>
                <a:cubicBezTo>
                  <a:pt x="599" y="1958"/>
                  <a:pt x="597" y="1957"/>
                  <a:pt x="597" y="1957"/>
                </a:cubicBezTo>
                <a:cubicBezTo>
                  <a:pt x="595" y="1957"/>
                  <a:pt x="593" y="1957"/>
                  <a:pt x="592" y="1958"/>
                </a:cubicBezTo>
                <a:cubicBezTo>
                  <a:pt x="591" y="1958"/>
                  <a:pt x="591" y="1958"/>
                  <a:pt x="590" y="1958"/>
                </a:cubicBezTo>
                <a:cubicBezTo>
                  <a:pt x="590" y="1958"/>
                  <a:pt x="591" y="1957"/>
                  <a:pt x="591" y="1957"/>
                </a:cubicBezTo>
                <a:cubicBezTo>
                  <a:pt x="590" y="1956"/>
                  <a:pt x="589" y="1956"/>
                  <a:pt x="589" y="1955"/>
                </a:cubicBezTo>
                <a:cubicBezTo>
                  <a:pt x="588" y="1956"/>
                  <a:pt x="588" y="1957"/>
                  <a:pt x="588" y="1957"/>
                </a:cubicBezTo>
                <a:cubicBezTo>
                  <a:pt x="588" y="1957"/>
                  <a:pt x="588" y="1958"/>
                  <a:pt x="588" y="1958"/>
                </a:cubicBezTo>
                <a:cubicBezTo>
                  <a:pt x="587" y="1958"/>
                  <a:pt x="587" y="1958"/>
                  <a:pt x="586" y="1959"/>
                </a:cubicBezTo>
                <a:cubicBezTo>
                  <a:pt x="587" y="1959"/>
                  <a:pt x="587" y="1959"/>
                  <a:pt x="588" y="1959"/>
                </a:cubicBezTo>
                <a:cubicBezTo>
                  <a:pt x="589" y="1959"/>
                  <a:pt x="591" y="1959"/>
                  <a:pt x="592" y="1959"/>
                </a:cubicBezTo>
                <a:cubicBezTo>
                  <a:pt x="593" y="1959"/>
                  <a:pt x="594" y="1959"/>
                  <a:pt x="594" y="1959"/>
                </a:cubicBezTo>
                <a:cubicBezTo>
                  <a:pt x="596" y="1960"/>
                  <a:pt x="594" y="1960"/>
                  <a:pt x="594" y="1961"/>
                </a:cubicBezTo>
                <a:cubicBezTo>
                  <a:pt x="595" y="1962"/>
                  <a:pt x="597" y="1959"/>
                  <a:pt x="598" y="1961"/>
                </a:cubicBezTo>
                <a:cubicBezTo>
                  <a:pt x="598" y="1961"/>
                  <a:pt x="599" y="1960"/>
                  <a:pt x="599" y="1960"/>
                </a:cubicBezTo>
                <a:cubicBezTo>
                  <a:pt x="600" y="1959"/>
                  <a:pt x="601" y="1958"/>
                  <a:pt x="601" y="1958"/>
                </a:cubicBezTo>
                <a:cubicBezTo>
                  <a:pt x="602" y="1958"/>
                  <a:pt x="602" y="1958"/>
                  <a:pt x="603" y="1958"/>
                </a:cubicBezTo>
                <a:cubicBezTo>
                  <a:pt x="603" y="1958"/>
                  <a:pt x="603" y="1958"/>
                  <a:pt x="603" y="1958"/>
                </a:cubicBezTo>
                <a:moveTo>
                  <a:pt x="395" y="122"/>
                </a:moveTo>
                <a:cubicBezTo>
                  <a:pt x="398" y="122"/>
                  <a:pt x="401" y="121"/>
                  <a:pt x="403" y="120"/>
                </a:cubicBezTo>
                <a:cubicBezTo>
                  <a:pt x="403" y="120"/>
                  <a:pt x="404" y="119"/>
                  <a:pt x="404" y="119"/>
                </a:cubicBezTo>
                <a:cubicBezTo>
                  <a:pt x="404" y="118"/>
                  <a:pt x="403" y="118"/>
                  <a:pt x="403" y="118"/>
                </a:cubicBezTo>
                <a:cubicBezTo>
                  <a:pt x="402" y="118"/>
                  <a:pt x="401" y="118"/>
                  <a:pt x="400" y="118"/>
                </a:cubicBezTo>
                <a:cubicBezTo>
                  <a:pt x="398" y="119"/>
                  <a:pt x="396" y="119"/>
                  <a:pt x="395" y="119"/>
                </a:cubicBezTo>
                <a:cubicBezTo>
                  <a:pt x="393" y="117"/>
                  <a:pt x="392" y="118"/>
                  <a:pt x="390" y="119"/>
                </a:cubicBezTo>
                <a:cubicBezTo>
                  <a:pt x="390" y="119"/>
                  <a:pt x="389" y="119"/>
                  <a:pt x="389" y="120"/>
                </a:cubicBezTo>
                <a:cubicBezTo>
                  <a:pt x="389" y="120"/>
                  <a:pt x="390" y="121"/>
                  <a:pt x="390" y="121"/>
                </a:cubicBezTo>
                <a:cubicBezTo>
                  <a:pt x="392" y="121"/>
                  <a:pt x="394" y="122"/>
                  <a:pt x="395" y="122"/>
                </a:cubicBezTo>
                <a:moveTo>
                  <a:pt x="40" y="1665"/>
                </a:moveTo>
                <a:cubicBezTo>
                  <a:pt x="40" y="1664"/>
                  <a:pt x="40" y="1663"/>
                  <a:pt x="40" y="1663"/>
                </a:cubicBezTo>
                <a:cubicBezTo>
                  <a:pt x="40" y="1663"/>
                  <a:pt x="40" y="1663"/>
                  <a:pt x="39" y="1663"/>
                </a:cubicBezTo>
                <a:cubicBezTo>
                  <a:pt x="39" y="1663"/>
                  <a:pt x="38" y="1663"/>
                  <a:pt x="38" y="1663"/>
                </a:cubicBezTo>
                <a:cubicBezTo>
                  <a:pt x="36" y="1663"/>
                  <a:pt x="35" y="1664"/>
                  <a:pt x="35" y="1666"/>
                </a:cubicBezTo>
                <a:cubicBezTo>
                  <a:pt x="35" y="1667"/>
                  <a:pt x="35" y="1667"/>
                  <a:pt x="35" y="1667"/>
                </a:cubicBezTo>
                <a:cubicBezTo>
                  <a:pt x="33" y="1667"/>
                  <a:pt x="33" y="1668"/>
                  <a:pt x="34" y="1669"/>
                </a:cubicBezTo>
                <a:cubicBezTo>
                  <a:pt x="35" y="1669"/>
                  <a:pt x="35" y="1670"/>
                  <a:pt x="35" y="1671"/>
                </a:cubicBezTo>
                <a:cubicBezTo>
                  <a:pt x="35" y="1671"/>
                  <a:pt x="36" y="1672"/>
                  <a:pt x="36" y="1672"/>
                </a:cubicBezTo>
                <a:cubicBezTo>
                  <a:pt x="36" y="1672"/>
                  <a:pt x="36" y="1671"/>
                  <a:pt x="36" y="1671"/>
                </a:cubicBezTo>
                <a:cubicBezTo>
                  <a:pt x="36" y="1671"/>
                  <a:pt x="36" y="1670"/>
                  <a:pt x="36" y="1670"/>
                </a:cubicBezTo>
                <a:cubicBezTo>
                  <a:pt x="36" y="1670"/>
                  <a:pt x="37" y="1670"/>
                  <a:pt x="37" y="1669"/>
                </a:cubicBezTo>
                <a:cubicBezTo>
                  <a:pt x="38" y="1671"/>
                  <a:pt x="39" y="1670"/>
                  <a:pt x="39" y="1669"/>
                </a:cubicBezTo>
                <a:cubicBezTo>
                  <a:pt x="40" y="1670"/>
                  <a:pt x="42" y="1670"/>
                  <a:pt x="41" y="1669"/>
                </a:cubicBezTo>
                <a:cubicBezTo>
                  <a:pt x="40" y="1667"/>
                  <a:pt x="40" y="1666"/>
                  <a:pt x="40" y="1665"/>
                </a:cubicBezTo>
                <a:moveTo>
                  <a:pt x="736" y="1970"/>
                </a:moveTo>
                <a:cubicBezTo>
                  <a:pt x="738" y="1969"/>
                  <a:pt x="740" y="1969"/>
                  <a:pt x="743" y="1968"/>
                </a:cubicBezTo>
                <a:cubicBezTo>
                  <a:pt x="743" y="1968"/>
                  <a:pt x="743" y="1967"/>
                  <a:pt x="743" y="1967"/>
                </a:cubicBezTo>
                <a:cubicBezTo>
                  <a:pt x="743" y="1967"/>
                  <a:pt x="743" y="1967"/>
                  <a:pt x="742" y="1967"/>
                </a:cubicBezTo>
                <a:cubicBezTo>
                  <a:pt x="742" y="1967"/>
                  <a:pt x="741" y="1967"/>
                  <a:pt x="741" y="1966"/>
                </a:cubicBezTo>
                <a:cubicBezTo>
                  <a:pt x="741" y="1966"/>
                  <a:pt x="742" y="1966"/>
                  <a:pt x="742" y="1966"/>
                </a:cubicBezTo>
                <a:cubicBezTo>
                  <a:pt x="742" y="1966"/>
                  <a:pt x="743" y="1966"/>
                  <a:pt x="743" y="1966"/>
                </a:cubicBezTo>
                <a:cubicBezTo>
                  <a:pt x="743" y="1966"/>
                  <a:pt x="743" y="1966"/>
                  <a:pt x="743" y="1965"/>
                </a:cubicBezTo>
                <a:cubicBezTo>
                  <a:pt x="743" y="1965"/>
                  <a:pt x="743" y="1965"/>
                  <a:pt x="743" y="1965"/>
                </a:cubicBezTo>
                <a:cubicBezTo>
                  <a:pt x="740" y="1965"/>
                  <a:pt x="737" y="1965"/>
                  <a:pt x="733" y="1966"/>
                </a:cubicBezTo>
                <a:cubicBezTo>
                  <a:pt x="733" y="1966"/>
                  <a:pt x="732" y="1967"/>
                  <a:pt x="733" y="1968"/>
                </a:cubicBezTo>
                <a:cubicBezTo>
                  <a:pt x="734" y="1970"/>
                  <a:pt x="734" y="1969"/>
                  <a:pt x="736" y="1970"/>
                </a:cubicBezTo>
                <a:moveTo>
                  <a:pt x="58" y="1426"/>
                </a:moveTo>
                <a:cubicBezTo>
                  <a:pt x="58" y="1426"/>
                  <a:pt x="58" y="1425"/>
                  <a:pt x="58" y="1425"/>
                </a:cubicBezTo>
                <a:cubicBezTo>
                  <a:pt x="58" y="1422"/>
                  <a:pt x="57" y="1421"/>
                  <a:pt x="54" y="1421"/>
                </a:cubicBezTo>
                <a:cubicBezTo>
                  <a:pt x="53" y="1421"/>
                  <a:pt x="52" y="1422"/>
                  <a:pt x="51" y="1423"/>
                </a:cubicBezTo>
                <a:cubicBezTo>
                  <a:pt x="51" y="1424"/>
                  <a:pt x="51" y="1426"/>
                  <a:pt x="51" y="1427"/>
                </a:cubicBezTo>
                <a:cubicBezTo>
                  <a:pt x="50" y="1427"/>
                  <a:pt x="51" y="1428"/>
                  <a:pt x="51" y="1429"/>
                </a:cubicBezTo>
                <a:cubicBezTo>
                  <a:pt x="51" y="1429"/>
                  <a:pt x="52" y="1428"/>
                  <a:pt x="53" y="1429"/>
                </a:cubicBezTo>
                <a:cubicBezTo>
                  <a:pt x="53" y="1429"/>
                  <a:pt x="56" y="1427"/>
                  <a:pt x="56" y="1427"/>
                </a:cubicBezTo>
                <a:cubicBezTo>
                  <a:pt x="56" y="1426"/>
                  <a:pt x="55" y="1426"/>
                  <a:pt x="54" y="1426"/>
                </a:cubicBezTo>
                <a:cubicBezTo>
                  <a:pt x="54" y="1426"/>
                  <a:pt x="53" y="1425"/>
                  <a:pt x="53" y="1425"/>
                </a:cubicBezTo>
                <a:cubicBezTo>
                  <a:pt x="53" y="1424"/>
                  <a:pt x="54" y="1424"/>
                  <a:pt x="54" y="1423"/>
                </a:cubicBezTo>
                <a:cubicBezTo>
                  <a:pt x="54" y="1423"/>
                  <a:pt x="55" y="1423"/>
                  <a:pt x="55" y="1423"/>
                </a:cubicBezTo>
                <a:cubicBezTo>
                  <a:pt x="54" y="1425"/>
                  <a:pt x="58" y="1424"/>
                  <a:pt x="57" y="1426"/>
                </a:cubicBezTo>
                <a:cubicBezTo>
                  <a:pt x="57" y="1426"/>
                  <a:pt x="57" y="1427"/>
                  <a:pt x="57" y="1427"/>
                </a:cubicBezTo>
                <a:cubicBezTo>
                  <a:pt x="57" y="1427"/>
                  <a:pt x="58" y="1428"/>
                  <a:pt x="58" y="1428"/>
                </a:cubicBezTo>
                <a:cubicBezTo>
                  <a:pt x="58" y="1428"/>
                  <a:pt x="58" y="1428"/>
                  <a:pt x="58" y="1427"/>
                </a:cubicBezTo>
                <a:cubicBezTo>
                  <a:pt x="58" y="1427"/>
                  <a:pt x="58" y="1426"/>
                  <a:pt x="58" y="1426"/>
                </a:cubicBezTo>
                <a:moveTo>
                  <a:pt x="46" y="1447"/>
                </a:moveTo>
                <a:cubicBezTo>
                  <a:pt x="46" y="1446"/>
                  <a:pt x="45" y="1446"/>
                  <a:pt x="45" y="1446"/>
                </a:cubicBezTo>
                <a:cubicBezTo>
                  <a:pt x="45" y="1446"/>
                  <a:pt x="44" y="1447"/>
                  <a:pt x="44" y="1446"/>
                </a:cubicBezTo>
                <a:cubicBezTo>
                  <a:pt x="44" y="1444"/>
                  <a:pt x="44" y="1443"/>
                  <a:pt x="42" y="1445"/>
                </a:cubicBezTo>
                <a:cubicBezTo>
                  <a:pt x="40" y="1446"/>
                  <a:pt x="38" y="1447"/>
                  <a:pt x="39" y="1450"/>
                </a:cubicBezTo>
                <a:cubicBezTo>
                  <a:pt x="39" y="1450"/>
                  <a:pt x="39" y="1451"/>
                  <a:pt x="39" y="1451"/>
                </a:cubicBezTo>
                <a:cubicBezTo>
                  <a:pt x="39" y="1451"/>
                  <a:pt x="38" y="1452"/>
                  <a:pt x="38" y="1452"/>
                </a:cubicBezTo>
                <a:cubicBezTo>
                  <a:pt x="39" y="1452"/>
                  <a:pt x="39" y="1452"/>
                  <a:pt x="40" y="1452"/>
                </a:cubicBezTo>
                <a:cubicBezTo>
                  <a:pt x="40" y="1451"/>
                  <a:pt x="40" y="1451"/>
                  <a:pt x="40" y="1450"/>
                </a:cubicBezTo>
                <a:cubicBezTo>
                  <a:pt x="41" y="1451"/>
                  <a:pt x="41" y="1451"/>
                  <a:pt x="41" y="1451"/>
                </a:cubicBezTo>
                <a:cubicBezTo>
                  <a:pt x="41" y="1452"/>
                  <a:pt x="42" y="1452"/>
                  <a:pt x="42" y="1452"/>
                </a:cubicBezTo>
                <a:cubicBezTo>
                  <a:pt x="42" y="1452"/>
                  <a:pt x="43" y="1452"/>
                  <a:pt x="43" y="1451"/>
                </a:cubicBezTo>
                <a:cubicBezTo>
                  <a:pt x="43" y="1451"/>
                  <a:pt x="43" y="1450"/>
                  <a:pt x="43" y="1449"/>
                </a:cubicBezTo>
                <a:cubicBezTo>
                  <a:pt x="43" y="1449"/>
                  <a:pt x="43" y="1449"/>
                  <a:pt x="43" y="1448"/>
                </a:cubicBezTo>
                <a:cubicBezTo>
                  <a:pt x="43" y="1449"/>
                  <a:pt x="44" y="1449"/>
                  <a:pt x="44" y="1449"/>
                </a:cubicBezTo>
                <a:cubicBezTo>
                  <a:pt x="44" y="1450"/>
                  <a:pt x="44" y="1451"/>
                  <a:pt x="44" y="1451"/>
                </a:cubicBezTo>
                <a:cubicBezTo>
                  <a:pt x="45" y="1451"/>
                  <a:pt x="45" y="1450"/>
                  <a:pt x="45" y="1449"/>
                </a:cubicBezTo>
                <a:cubicBezTo>
                  <a:pt x="46" y="1448"/>
                  <a:pt x="46" y="1448"/>
                  <a:pt x="46" y="1447"/>
                </a:cubicBezTo>
                <a:moveTo>
                  <a:pt x="437" y="122"/>
                </a:moveTo>
                <a:cubicBezTo>
                  <a:pt x="435" y="122"/>
                  <a:pt x="432" y="122"/>
                  <a:pt x="430" y="123"/>
                </a:cubicBezTo>
                <a:cubicBezTo>
                  <a:pt x="430" y="123"/>
                  <a:pt x="430" y="123"/>
                  <a:pt x="430" y="124"/>
                </a:cubicBezTo>
                <a:cubicBezTo>
                  <a:pt x="430" y="125"/>
                  <a:pt x="430" y="126"/>
                  <a:pt x="428" y="126"/>
                </a:cubicBezTo>
                <a:cubicBezTo>
                  <a:pt x="428" y="126"/>
                  <a:pt x="428" y="126"/>
                  <a:pt x="428" y="126"/>
                </a:cubicBezTo>
                <a:cubicBezTo>
                  <a:pt x="429" y="127"/>
                  <a:pt x="430" y="128"/>
                  <a:pt x="430" y="127"/>
                </a:cubicBezTo>
                <a:cubicBezTo>
                  <a:pt x="431" y="126"/>
                  <a:pt x="433" y="127"/>
                  <a:pt x="435" y="127"/>
                </a:cubicBezTo>
                <a:cubicBezTo>
                  <a:pt x="436" y="126"/>
                  <a:pt x="437" y="126"/>
                  <a:pt x="438" y="126"/>
                </a:cubicBezTo>
                <a:cubicBezTo>
                  <a:pt x="439" y="126"/>
                  <a:pt x="439" y="126"/>
                  <a:pt x="439" y="126"/>
                </a:cubicBezTo>
                <a:cubicBezTo>
                  <a:pt x="439" y="126"/>
                  <a:pt x="439" y="125"/>
                  <a:pt x="438" y="125"/>
                </a:cubicBezTo>
                <a:cubicBezTo>
                  <a:pt x="438" y="125"/>
                  <a:pt x="438" y="125"/>
                  <a:pt x="437" y="125"/>
                </a:cubicBezTo>
                <a:cubicBezTo>
                  <a:pt x="436" y="124"/>
                  <a:pt x="435" y="124"/>
                  <a:pt x="434" y="124"/>
                </a:cubicBezTo>
                <a:cubicBezTo>
                  <a:pt x="435" y="123"/>
                  <a:pt x="436" y="124"/>
                  <a:pt x="437" y="124"/>
                </a:cubicBezTo>
                <a:cubicBezTo>
                  <a:pt x="438" y="124"/>
                  <a:pt x="438" y="124"/>
                  <a:pt x="438" y="124"/>
                </a:cubicBezTo>
                <a:cubicBezTo>
                  <a:pt x="439" y="124"/>
                  <a:pt x="439" y="123"/>
                  <a:pt x="439" y="123"/>
                </a:cubicBezTo>
                <a:cubicBezTo>
                  <a:pt x="439" y="123"/>
                  <a:pt x="439" y="123"/>
                  <a:pt x="439" y="123"/>
                </a:cubicBezTo>
                <a:cubicBezTo>
                  <a:pt x="438" y="122"/>
                  <a:pt x="437" y="122"/>
                  <a:pt x="437" y="122"/>
                </a:cubicBezTo>
                <a:moveTo>
                  <a:pt x="586" y="1977"/>
                </a:moveTo>
                <a:cubicBezTo>
                  <a:pt x="586" y="1977"/>
                  <a:pt x="586" y="1976"/>
                  <a:pt x="585" y="1976"/>
                </a:cubicBezTo>
                <a:cubicBezTo>
                  <a:pt x="584" y="1976"/>
                  <a:pt x="582" y="1977"/>
                  <a:pt x="580" y="1976"/>
                </a:cubicBezTo>
                <a:cubicBezTo>
                  <a:pt x="579" y="1976"/>
                  <a:pt x="578" y="1976"/>
                  <a:pt x="577" y="1976"/>
                </a:cubicBezTo>
                <a:cubicBezTo>
                  <a:pt x="574" y="1977"/>
                  <a:pt x="571" y="1979"/>
                  <a:pt x="567" y="1978"/>
                </a:cubicBezTo>
                <a:cubicBezTo>
                  <a:pt x="567" y="1978"/>
                  <a:pt x="566" y="1979"/>
                  <a:pt x="566" y="1980"/>
                </a:cubicBezTo>
                <a:cubicBezTo>
                  <a:pt x="566" y="1980"/>
                  <a:pt x="567" y="1980"/>
                  <a:pt x="567" y="1980"/>
                </a:cubicBezTo>
                <a:cubicBezTo>
                  <a:pt x="568" y="1979"/>
                  <a:pt x="570" y="1979"/>
                  <a:pt x="571" y="1979"/>
                </a:cubicBezTo>
                <a:cubicBezTo>
                  <a:pt x="575" y="1979"/>
                  <a:pt x="579" y="1979"/>
                  <a:pt x="583" y="1978"/>
                </a:cubicBezTo>
                <a:cubicBezTo>
                  <a:pt x="584" y="1978"/>
                  <a:pt x="585" y="1978"/>
                  <a:pt x="585" y="1977"/>
                </a:cubicBezTo>
                <a:cubicBezTo>
                  <a:pt x="586" y="1977"/>
                  <a:pt x="586" y="1977"/>
                  <a:pt x="586" y="1977"/>
                </a:cubicBezTo>
                <a:moveTo>
                  <a:pt x="359" y="1977"/>
                </a:moveTo>
                <a:cubicBezTo>
                  <a:pt x="358" y="1977"/>
                  <a:pt x="357" y="1977"/>
                  <a:pt x="355" y="1977"/>
                </a:cubicBezTo>
                <a:cubicBezTo>
                  <a:pt x="354" y="1977"/>
                  <a:pt x="353" y="1978"/>
                  <a:pt x="354" y="1979"/>
                </a:cubicBezTo>
                <a:cubicBezTo>
                  <a:pt x="355" y="1980"/>
                  <a:pt x="355" y="1981"/>
                  <a:pt x="357" y="1981"/>
                </a:cubicBezTo>
                <a:cubicBezTo>
                  <a:pt x="362" y="1981"/>
                  <a:pt x="366" y="1980"/>
                  <a:pt x="371" y="1980"/>
                </a:cubicBezTo>
                <a:cubicBezTo>
                  <a:pt x="371" y="1980"/>
                  <a:pt x="372" y="1980"/>
                  <a:pt x="372" y="1980"/>
                </a:cubicBezTo>
                <a:cubicBezTo>
                  <a:pt x="372" y="1980"/>
                  <a:pt x="371" y="1979"/>
                  <a:pt x="371" y="1979"/>
                </a:cubicBezTo>
                <a:cubicBezTo>
                  <a:pt x="369" y="1979"/>
                  <a:pt x="367" y="1979"/>
                  <a:pt x="364" y="1979"/>
                </a:cubicBezTo>
                <a:cubicBezTo>
                  <a:pt x="362" y="1979"/>
                  <a:pt x="360" y="1979"/>
                  <a:pt x="358" y="1979"/>
                </a:cubicBezTo>
                <a:cubicBezTo>
                  <a:pt x="358" y="1979"/>
                  <a:pt x="358" y="1979"/>
                  <a:pt x="358" y="1979"/>
                </a:cubicBezTo>
                <a:cubicBezTo>
                  <a:pt x="358" y="1979"/>
                  <a:pt x="358" y="1978"/>
                  <a:pt x="358" y="1978"/>
                </a:cubicBezTo>
                <a:cubicBezTo>
                  <a:pt x="358" y="1978"/>
                  <a:pt x="359" y="1978"/>
                  <a:pt x="359" y="1978"/>
                </a:cubicBezTo>
                <a:cubicBezTo>
                  <a:pt x="361" y="1978"/>
                  <a:pt x="362" y="1978"/>
                  <a:pt x="363" y="1978"/>
                </a:cubicBezTo>
                <a:cubicBezTo>
                  <a:pt x="362" y="1977"/>
                  <a:pt x="360" y="1978"/>
                  <a:pt x="359" y="1977"/>
                </a:cubicBezTo>
                <a:moveTo>
                  <a:pt x="712" y="1971"/>
                </a:moveTo>
                <a:cubicBezTo>
                  <a:pt x="712" y="1971"/>
                  <a:pt x="711" y="1971"/>
                  <a:pt x="711" y="1971"/>
                </a:cubicBezTo>
                <a:cubicBezTo>
                  <a:pt x="707" y="1971"/>
                  <a:pt x="704" y="1970"/>
                  <a:pt x="700" y="1972"/>
                </a:cubicBezTo>
                <a:cubicBezTo>
                  <a:pt x="700" y="1972"/>
                  <a:pt x="699" y="1973"/>
                  <a:pt x="699" y="1973"/>
                </a:cubicBezTo>
                <a:cubicBezTo>
                  <a:pt x="698" y="1971"/>
                  <a:pt x="697" y="1973"/>
                  <a:pt x="696" y="1973"/>
                </a:cubicBezTo>
                <a:cubicBezTo>
                  <a:pt x="695" y="1973"/>
                  <a:pt x="693" y="1973"/>
                  <a:pt x="692" y="1973"/>
                </a:cubicBezTo>
                <a:cubicBezTo>
                  <a:pt x="691" y="1973"/>
                  <a:pt x="690" y="1972"/>
                  <a:pt x="689" y="1973"/>
                </a:cubicBezTo>
                <a:cubicBezTo>
                  <a:pt x="689" y="1974"/>
                  <a:pt x="689" y="1974"/>
                  <a:pt x="689" y="1974"/>
                </a:cubicBezTo>
                <a:cubicBezTo>
                  <a:pt x="689" y="1974"/>
                  <a:pt x="690" y="1975"/>
                  <a:pt x="690" y="1974"/>
                </a:cubicBezTo>
                <a:cubicBezTo>
                  <a:pt x="691" y="1974"/>
                  <a:pt x="692" y="1974"/>
                  <a:pt x="693" y="1974"/>
                </a:cubicBezTo>
                <a:cubicBezTo>
                  <a:pt x="694" y="1974"/>
                  <a:pt x="695" y="1975"/>
                  <a:pt x="695" y="1974"/>
                </a:cubicBezTo>
                <a:cubicBezTo>
                  <a:pt x="696" y="1973"/>
                  <a:pt x="697" y="1974"/>
                  <a:pt x="698" y="1974"/>
                </a:cubicBezTo>
                <a:cubicBezTo>
                  <a:pt x="702" y="1973"/>
                  <a:pt x="706" y="1973"/>
                  <a:pt x="710" y="1973"/>
                </a:cubicBezTo>
                <a:cubicBezTo>
                  <a:pt x="711" y="1972"/>
                  <a:pt x="711" y="1972"/>
                  <a:pt x="712" y="1971"/>
                </a:cubicBezTo>
                <a:moveTo>
                  <a:pt x="19" y="1834"/>
                </a:moveTo>
                <a:cubicBezTo>
                  <a:pt x="19" y="1835"/>
                  <a:pt x="19" y="1836"/>
                  <a:pt x="19" y="1836"/>
                </a:cubicBezTo>
                <a:cubicBezTo>
                  <a:pt x="19" y="1838"/>
                  <a:pt x="19" y="1840"/>
                  <a:pt x="18" y="1842"/>
                </a:cubicBezTo>
                <a:cubicBezTo>
                  <a:pt x="17" y="1844"/>
                  <a:pt x="20" y="1845"/>
                  <a:pt x="19" y="1847"/>
                </a:cubicBezTo>
                <a:cubicBezTo>
                  <a:pt x="19" y="1847"/>
                  <a:pt x="20" y="1847"/>
                  <a:pt x="20" y="1848"/>
                </a:cubicBezTo>
                <a:cubicBezTo>
                  <a:pt x="20" y="1847"/>
                  <a:pt x="20" y="1847"/>
                  <a:pt x="20" y="1847"/>
                </a:cubicBezTo>
                <a:cubicBezTo>
                  <a:pt x="20" y="1846"/>
                  <a:pt x="20" y="1845"/>
                  <a:pt x="20" y="1845"/>
                </a:cubicBezTo>
                <a:cubicBezTo>
                  <a:pt x="21" y="1843"/>
                  <a:pt x="21" y="1841"/>
                  <a:pt x="21" y="1839"/>
                </a:cubicBezTo>
                <a:cubicBezTo>
                  <a:pt x="21" y="1837"/>
                  <a:pt x="21" y="1835"/>
                  <a:pt x="20" y="1833"/>
                </a:cubicBezTo>
                <a:cubicBezTo>
                  <a:pt x="19" y="1831"/>
                  <a:pt x="21" y="1830"/>
                  <a:pt x="21" y="1828"/>
                </a:cubicBezTo>
                <a:cubicBezTo>
                  <a:pt x="21" y="1827"/>
                  <a:pt x="20" y="1827"/>
                  <a:pt x="20" y="1827"/>
                </a:cubicBezTo>
                <a:cubicBezTo>
                  <a:pt x="20" y="1827"/>
                  <a:pt x="19" y="1827"/>
                  <a:pt x="19" y="1828"/>
                </a:cubicBezTo>
                <a:cubicBezTo>
                  <a:pt x="19" y="1830"/>
                  <a:pt x="19" y="1832"/>
                  <a:pt x="19" y="1834"/>
                </a:cubicBezTo>
                <a:moveTo>
                  <a:pt x="398" y="1944"/>
                </a:moveTo>
                <a:cubicBezTo>
                  <a:pt x="397" y="1944"/>
                  <a:pt x="396" y="1944"/>
                  <a:pt x="396" y="1944"/>
                </a:cubicBezTo>
                <a:cubicBezTo>
                  <a:pt x="395" y="1943"/>
                  <a:pt x="394" y="1943"/>
                  <a:pt x="394" y="1943"/>
                </a:cubicBezTo>
                <a:cubicBezTo>
                  <a:pt x="393" y="1944"/>
                  <a:pt x="391" y="1944"/>
                  <a:pt x="391" y="1944"/>
                </a:cubicBezTo>
                <a:cubicBezTo>
                  <a:pt x="389" y="1942"/>
                  <a:pt x="387" y="1943"/>
                  <a:pt x="385" y="1943"/>
                </a:cubicBezTo>
                <a:cubicBezTo>
                  <a:pt x="384" y="1943"/>
                  <a:pt x="383" y="1943"/>
                  <a:pt x="382" y="1944"/>
                </a:cubicBezTo>
                <a:cubicBezTo>
                  <a:pt x="381" y="1944"/>
                  <a:pt x="379" y="1944"/>
                  <a:pt x="378" y="1944"/>
                </a:cubicBezTo>
                <a:cubicBezTo>
                  <a:pt x="378" y="1944"/>
                  <a:pt x="377" y="1944"/>
                  <a:pt x="377" y="1944"/>
                </a:cubicBezTo>
                <a:cubicBezTo>
                  <a:pt x="377" y="1944"/>
                  <a:pt x="377" y="1944"/>
                  <a:pt x="377" y="1944"/>
                </a:cubicBezTo>
                <a:cubicBezTo>
                  <a:pt x="377" y="1945"/>
                  <a:pt x="377" y="1946"/>
                  <a:pt x="377" y="1946"/>
                </a:cubicBezTo>
                <a:cubicBezTo>
                  <a:pt x="378" y="1946"/>
                  <a:pt x="380" y="1946"/>
                  <a:pt x="381" y="1945"/>
                </a:cubicBezTo>
                <a:cubicBezTo>
                  <a:pt x="382" y="1944"/>
                  <a:pt x="382" y="1946"/>
                  <a:pt x="383" y="1946"/>
                </a:cubicBezTo>
                <a:cubicBezTo>
                  <a:pt x="384" y="1946"/>
                  <a:pt x="386" y="1945"/>
                  <a:pt x="387" y="1945"/>
                </a:cubicBezTo>
                <a:cubicBezTo>
                  <a:pt x="387" y="1945"/>
                  <a:pt x="387" y="1945"/>
                  <a:pt x="387" y="1945"/>
                </a:cubicBezTo>
                <a:cubicBezTo>
                  <a:pt x="388" y="1945"/>
                  <a:pt x="389" y="1946"/>
                  <a:pt x="389" y="1945"/>
                </a:cubicBezTo>
                <a:cubicBezTo>
                  <a:pt x="391" y="1944"/>
                  <a:pt x="393" y="1944"/>
                  <a:pt x="395" y="1946"/>
                </a:cubicBezTo>
                <a:cubicBezTo>
                  <a:pt x="395" y="1946"/>
                  <a:pt x="396" y="1945"/>
                  <a:pt x="398" y="1944"/>
                </a:cubicBezTo>
                <a:moveTo>
                  <a:pt x="32" y="2041"/>
                </a:moveTo>
                <a:cubicBezTo>
                  <a:pt x="33" y="2041"/>
                  <a:pt x="33" y="2041"/>
                  <a:pt x="33" y="2040"/>
                </a:cubicBezTo>
                <a:cubicBezTo>
                  <a:pt x="33" y="2038"/>
                  <a:pt x="34" y="2035"/>
                  <a:pt x="35" y="2033"/>
                </a:cubicBezTo>
                <a:cubicBezTo>
                  <a:pt x="35" y="2033"/>
                  <a:pt x="35" y="2032"/>
                  <a:pt x="34" y="2032"/>
                </a:cubicBezTo>
                <a:cubicBezTo>
                  <a:pt x="34" y="2032"/>
                  <a:pt x="34" y="2031"/>
                  <a:pt x="33" y="2031"/>
                </a:cubicBezTo>
                <a:cubicBezTo>
                  <a:pt x="33" y="2031"/>
                  <a:pt x="33" y="2030"/>
                  <a:pt x="33" y="2030"/>
                </a:cubicBezTo>
                <a:cubicBezTo>
                  <a:pt x="33" y="2030"/>
                  <a:pt x="34" y="2028"/>
                  <a:pt x="33" y="2029"/>
                </a:cubicBezTo>
                <a:cubicBezTo>
                  <a:pt x="32" y="2029"/>
                  <a:pt x="30" y="2029"/>
                  <a:pt x="30" y="2030"/>
                </a:cubicBezTo>
                <a:cubicBezTo>
                  <a:pt x="30" y="2032"/>
                  <a:pt x="30" y="2033"/>
                  <a:pt x="31" y="2034"/>
                </a:cubicBezTo>
                <a:cubicBezTo>
                  <a:pt x="32" y="2034"/>
                  <a:pt x="33" y="2035"/>
                  <a:pt x="32" y="2035"/>
                </a:cubicBezTo>
                <a:cubicBezTo>
                  <a:pt x="30" y="2035"/>
                  <a:pt x="30" y="2036"/>
                  <a:pt x="31" y="2037"/>
                </a:cubicBezTo>
                <a:cubicBezTo>
                  <a:pt x="32" y="2038"/>
                  <a:pt x="29" y="2039"/>
                  <a:pt x="31" y="2040"/>
                </a:cubicBezTo>
                <a:cubicBezTo>
                  <a:pt x="31" y="2040"/>
                  <a:pt x="32" y="2041"/>
                  <a:pt x="32" y="2041"/>
                </a:cubicBezTo>
                <a:moveTo>
                  <a:pt x="752" y="1921"/>
                </a:moveTo>
                <a:cubicBezTo>
                  <a:pt x="749" y="1920"/>
                  <a:pt x="746" y="1922"/>
                  <a:pt x="744" y="1922"/>
                </a:cubicBezTo>
                <a:cubicBezTo>
                  <a:pt x="743" y="1922"/>
                  <a:pt x="742" y="1922"/>
                  <a:pt x="741" y="1923"/>
                </a:cubicBezTo>
                <a:cubicBezTo>
                  <a:pt x="740" y="1923"/>
                  <a:pt x="740" y="1924"/>
                  <a:pt x="739" y="1924"/>
                </a:cubicBezTo>
                <a:cubicBezTo>
                  <a:pt x="740" y="1925"/>
                  <a:pt x="740" y="1924"/>
                  <a:pt x="741" y="1924"/>
                </a:cubicBezTo>
                <a:cubicBezTo>
                  <a:pt x="742" y="1925"/>
                  <a:pt x="744" y="1923"/>
                  <a:pt x="745" y="1924"/>
                </a:cubicBezTo>
                <a:cubicBezTo>
                  <a:pt x="748" y="1924"/>
                  <a:pt x="752" y="1922"/>
                  <a:pt x="755" y="1923"/>
                </a:cubicBezTo>
                <a:cubicBezTo>
                  <a:pt x="756" y="1923"/>
                  <a:pt x="757" y="1922"/>
                  <a:pt x="758" y="1922"/>
                </a:cubicBezTo>
                <a:cubicBezTo>
                  <a:pt x="758" y="1922"/>
                  <a:pt x="758" y="1921"/>
                  <a:pt x="758" y="1921"/>
                </a:cubicBezTo>
                <a:cubicBezTo>
                  <a:pt x="758" y="1921"/>
                  <a:pt x="756" y="1920"/>
                  <a:pt x="755" y="1920"/>
                </a:cubicBezTo>
                <a:cubicBezTo>
                  <a:pt x="755" y="1920"/>
                  <a:pt x="754" y="1922"/>
                  <a:pt x="754" y="1922"/>
                </a:cubicBezTo>
                <a:cubicBezTo>
                  <a:pt x="753" y="1922"/>
                  <a:pt x="752" y="1921"/>
                  <a:pt x="752" y="1921"/>
                </a:cubicBezTo>
                <a:moveTo>
                  <a:pt x="1350" y="224"/>
                </a:moveTo>
                <a:cubicBezTo>
                  <a:pt x="1352" y="223"/>
                  <a:pt x="1353" y="223"/>
                  <a:pt x="1355" y="222"/>
                </a:cubicBezTo>
                <a:cubicBezTo>
                  <a:pt x="1356" y="222"/>
                  <a:pt x="1356" y="222"/>
                  <a:pt x="1356" y="222"/>
                </a:cubicBezTo>
                <a:cubicBezTo>
                  <a:pt x="1355" y="221"/>
                  <a:pt x="1355" y="221"/>
                  <a:pt x="1354" y="221"/>
                </a:cubicBezTo>
                <a:cubicBezTo>
                  <a:pt x="1353" y="221"/>
                  <a:pt x="1352" y="221"/>
                  <a:pt x="1351" y="221"/>
                </a:cubicBezTo>
                <a:cubicBezTo>
                  <a:pt x="1346" y="222"/>
                  <a:pt x="1341" y="222"/>
                  <a:pt x="1336" y="221"/>
                </a:cubicBezTo>
                <a:cubicBezTo>
                  <a:pt x="1335" y="221"/>
                  <a:pt x="1335" y="222"/>
                  <a:pt x="1335" y="222"/>
                </a:cubicBezTo>
                <a:cubicBezTo>
                  <a:pt x="1335" y="223"/>
                  <a:pt x="1335" y="223"/>
                  <a:pt x="1336" y="223"/>
                </a:cubicBezTo>
                <a:cubicBezTo>
                  <a:pt x="1338" y="223"/>
                  <a:pt x="1341" y="224"/>
                  <a:pt x="1344" y="223"/>
                </a:cubicBezTo>
                <a:cubicBezTo>
                  <a:pt x="1345" y="222"/>
                  <a:pt x="1346" y="223"/>
                  <a:pt x="1347" y="223"/>
                </a:cubicBezTo>
                <a:cubicBezTo>
                  <a:pt x="1348" y="223"/>
                  <a:pt x="1349" y="223"/>
                  <a:pt x="1350" y="224"/>
                </a:cubicBezTo>
                <a:moveTo>
                  <a:pt x="630" y="1979"/>
                </a:moveTo>
                <a:cubicBezTo>
                  <a:pt x="630" y="1978"/>
                  <a:pt x="630" y="1978"/>
                  <a:pt x="630" y="1978"/>
                </a:cubicBezTo>
                <a:cubicBezTo>
                  <a:pt x="628" y="1978"/>
                  <a:pt x="627" y="1978"/>
                  <a:pt x="625" y="1978"/>
                </a:cubicBezTo>
                <a:cubicBezTo>
                  <a:pt x="625" y="1978"/>
                  <a:pt x="624" y="1979"/>
                  <a:pt x="623" y="1979"/>
                </a:cubicBezTo>
                <a:cubicBezTo>
                  <a:pt x="623" y="1979"/>
                  <a:pt x="623" y="1979"/>
                  <a:pt x="623" y="1980"/>
                </a:cubicBezTo>
                <a:cubicBezTo>
                  <a:pt x="623" y="1980"/>
                  <a:pt x="623" y="1980"/>
                  <a:pt x="624" y="1980"/>
                </a:cubicBezTo>
                <a:cubicBezTo>
                  <a:pt x="630" y="1981"/>
                  <a:pt x="635" y="1979"/>
                  <a:pt x="641" y="1979"/>
                </a:cubicBezTo>
                <a:cubicBezTo>
                  <a:pt x="641" y="1979"/>
                  <a:pt x="642" y="1978"/>
                  <a:pt x="642" y="1978"/>
                </a:cubicBezTo>
                <a:cubicBezTo>
                  <a:pt x="642" y="1978"/>
                  <a:pt x="641" y="1977"/>
                  <a:pt x="641" y="1977"/>
                </a:cubicBezTo>
                <a:cubicBezTo>
                  <a:pt x="637" y="1978"/>
                  <a:pt x="634" y="1978"/>
                  <a:pt x="630" y="1979"/>
                </a:cubicBezTo>
                <a:moveTo>
                  <a:pt x="70" y="1082"/>
                </a:moveTo>
                <a:cubicBezTo>
                  <a:pt x="69" y="1080"/>
                  <a:pt x="68" y="1079"/>
                  <a:pt x="68" y="1077"/>
                </a:cubicBezTo>
                <a:cubicBezTo>
                  <a:pt x="67" y="1077"/>
                  <a:pt x="66" y="1077"/>
                  <a:pt x="65" y="1078"/>
                </a:cubicBezTo>
                <a:cubicBezTo>
                  <a:pt x="64" y="1078"/>
                  <a:pt x="64" y="1079"/>
                  <a:pt x="64" y="1080"/>
                </a:cubicBezTo>
                <a:cubicBezTo>
                  <a:pt x="66" y="1082"/>
                  <a:pt x="66" y="1084"/>
                  <a:pt x="66" y="1087"/>
                </a:cubicBezTo>
                <a:cubicBezTo>
                  <a:pt x="66" y="1087"/>
                  <a:pt x="66" y="1087"/>
                  <a:pt x="66" y="1088"/>
                </a:cubicBezTo>
                <a:cubicBezTo>
                  <a:pt x="66" y="1088"/>
                  <a:pt x="66" y="1088"/>
                  <a:pt x="67" y="1088"/>
                </a:cubicBezTo>
                <a:cubicBezTo>
                  <a:pt x="67" y="1088"/>
                  <a:pt x="68" y="1088"/>
                  <a:pt x="68" y="1088"/>
                </a:cubicBezTo>
                <a:cubicBezTo>
                  <a:pt x="68" y="1086"/>
                  <a:pt x="67" y="1085"/>
                  <a:pt x="69" y="1084"/>
                </a:cubicBezTo>
                <a:cubicBezTo>
                  <a:pt x="69" y="1083"/>
                  <a:pt x="69" y="1082"/>
                  <a:pt x="70" y="1082"/>
                </a:cubicBezTo>
                <a:moveTo>
                  <a:pt x="1146" y="66"/>
                </a:moveTo>
                <a:cubicBezTo>
                  <a:pt x="1145" y="66"/>
                  <a:pt x="1145" y="66"/>
                  <a:pt x="1144" y="66"/>
                </a:cubicBezTo>
                <a:cubicBezTo>
                  <a:pt x="1143" y="66"/>
                  <a:pt x="1142" y="67"/>
                  <a:pt x="1142" y="68"/>
                </a:cubicBezTo>
                <a:cubicBezTo>
                  <a:pt x="1142" y="69"/>
                  <a:pt x="1143" y="69"/>
                  <a:pt x="1144" y="69"/>
                </a:cubicBezTo>
                <a:cubicBezTo>
                  <a:pt x="1146" y="70"/>
                  <a:pt x="1149" y="70"/>
                  <a:pt x="1151" y="69"/>
                </a:cubicBezTo>
                <a:cubicBezTo>
                  <a:pt x="1151" y="69"/>
                  <a:pt x="1152" y="69"/>
                  <a:pt x="1152" y="69"/>
                </a:cubicBezTo>
                <a:cubicBezTo>
                  <a:pt x="1152" y="69"/>
                  <a:pt x="1152" y="70"/>
                  <a:pt x="1152" y="70"/>
                </a:cubicBezTo>
                <a:cubicBezTo>
                  <a:pt x="1152" y="71"/>
                  <a:pt x="1152" y="71"/>
                  <a:pt x="1152" y="72"/>
                </a:cubicBezTo>
                <a:cubicBezTo>
                  <a:pt x="1153" y="71"/>
                  <a:pt x="1153" y="71"/>
                  <a:pt x="1153" y="71"/>
                </a:cubicBezTo>
                <a:cubicBezTo>
                  <a:pt x="1154" y="69"/>
                  <a:pt x="1152" y="67"/>
                  <a:pt x="1151" y="67"/>
                </a:cubicBezTo>
                <a:cubicBezTo>
                  <a:pt x="1150" y="68"/>
                  <a:pt x="1149" y="67"/>
                  <a:pt x="1148" y="67"/>
                </a:cubicBezTo>
                <a:cubicBezTo>
                  <a:pt x="1147" y="67"/>
                  <a:pt x="1146" y="66"/>
                  <a:pt x="1146" y="66"/>
                </a:cubicBezTo>
                <a:moveTo>
                  <a:pt x="387" y="129"/>
                </a:moveTo>
                <a:cubicBezTo>
                  <a:pt x="389" y="129"/>
                  <a:pt x="391" y="129"/>
                  <a:pt x="393" y="129"/>
                </a:cubicBezTo>
                <a:cubicBezTo>
                  <a:pt x="393" y="129"/>
                  <a:pt x="393" y="129"/>
                  <a:pt x="393" y="128"/>
                </a:cubicBezTo>
                <a:cubicBezTo>
                  <a:pt x="393" y="128"/>
                  <a:pt x="393" y="128"/>
                  <a:pt x="393" y="128"/>
                </a:cubicBezTo>
                <a:cubicBezTo>
                  <a:pt x="392" y="127"/>
                  <a:pt x="392" y="128"/>
                  <a:pt x="391" y="127"/>
                </a:cubicBezTo>
                <a:cubicBezTo>
                  <a:pt x="390" y="127"/>
                  <a:pt x="389" y="127"/>
                  <a:pt x="389" y="127"/>
                </a:cubicBezTo>
                <a:cubicBezTo>
                  <a:pt x="388" y="125"/>
                  <a:pt x="386" y="126"/>
                  <a:pt x="385" y="124"/>
                </a:cubicBezTo>
                <a:cubicBezTo>
                  <a:pt x="385" y="124"/>
                  <a:pt x="384" y="124"/>
                  <a:pt x="384" y="124"/>
                </a:cubicBezTo>
                <a:cubicBezTo>
                  <a:pt x="384" y="124"/>
                  <a:pt x="384" y="125"/>
                  <a:pt x="384" y="125"/>
                </a:cubicBezTo>
                <a:cubicBezTo>
                  <a:pt x="385" y="125"/>
                  <a:pt x="385" y="126"/>
                  <a:pt x="386" y="127"/>
                </a:cubicBezTo>
                <a:cubicBezTo>
                  <a:pt x="385" y="127"/>
                  <a:pt x="384" y="127"/>
                  <a:pt x="384" y="127"/>
                </a:cubicBezTo>
                <a:cubicBezTo>
                  <a:pt x="383" y="127"/>
                  <a:pt x="382" y="128"/>
                  <a:pt x="381" y="128"/>
                </a:cubicBezTo>
                <a:cubicBezTo>
                  <a:pt x="381" y="129"/>
                  <a:pt x="380" y="129"/>
                  <a:pt x="380" y="129"/>
                </a:cubicBezTo>
                <a:cubicBezTo>
                  <a:pt x="380" y="129"/>
                  <a:pt x="381" y="129"/>
                  <a:pt x="381" y="129"/>
                </a:cubicBezTo>
                <a:cubicBezTo>
                  <a:pt x="383" y="129"/>
                  <a:pt x="385" y="129"/>
                  <a:pt x="387" y="129"/>
                </a:cubicBezTo>
                <a:moveTo>
                  <a:pt x="75" y="856"/>
                </a:moveTo>
                <a:cubicBezTo>
                  <a:pt x="75" y="855"/>
                  <a:pt x="75" y="855"/>
                  <a:pt x="75" y="854"/>
                </a:cubicBezTo>
                <a:cubicBezTo>
                  <a:pt x="75" y="853"/>
                  <a:pt x="75" y="852"/>
                  <a:pt x="75" y="851"/>
                </a:cubicBezTo>
                <a:cubicBezTo>
                  <a:pt x="74" y="852"/>
                  <a:pt x="75" y="854"/>
                  <a:pt x="74" y="854"/>
                </a:cubicBezTo>
                <a:cubicBezTo>
                  <a:pt x="73" y="856"/>
                  <a:pt x="75" y="859"/>
                  <a:pt x="73" y="861"/>
                </a:cubicBezTo>
                <a:cubicBezTo>
                  <a:pt x="73" y="863"/>
                  <a:pt x="72" y="864"/>
                  <a:pt x="72" y="866"/>
                </a:cubicBezTo>
                <a:cubicBezTo>
                  <a:pt x="71" y="868"/>
                  <a:pt x="72" y="868"/>
                  <a:pt x="74" y="868"/>
                </a:cubicBezTo>
                <a:cubicBezTo>
                  <a:pt x="74" y="868"/>
                  <a:pt x="75" y="867"/>
                  <a:pt x="75" y="867"/>
                </a:cubicBezTo>
                <a:cubicBezTo>
                  <a:pt x="74" y="865"/>
                  <a:pt x="74" y="862"/>
                  <a:pt x="75" y="861"/>
                </a:cubicBezTo>
                <a:cubicBezTo>
                  <a:pt x="75" y="859"/>
                  <a:pt x="75" y="857"/>
                  <a:pt x="75" y="856"/>
                </a:cubicBezTo>
                <a:moveTo>
                  <a:pt x="52" y="1366"/>
                </a:moveTo>
                <a:cubicBezTo>
                  <a:pt x="52" y="1366"/>
                  <a:pt x="52" y="1366"/>
                  <a:pt x="52" y="1366"/>
                </a:cubicBezTo>
                <a:cubicBezTo>
                  <a:pt x="52" y="1365"/>
                  <a:pt x="52" y="1365"/>
                  <a:pt x="52" y="1364"/>
                </a:cubicBezTo>
                <a:cubicBezTo>
                  <a:pt x="52" y="1364"/>
                  <a:pt x="51" y="1365"/>
                  <a:pt x="51" y="1365"/>
                </a:cubicBezTo>
                <a:cubicBezTo>
                  <a:pt x="50" y="1366"/>
                  <a:pt x="49" y="1367"/>
                  <a:pt x="49" y="1365"/>
                </a:cubicBezTo>
                <a:cubicBezTo>
                  <a:pt x="48" y="1364"/>
                  <a:pt x="48" y="1364"/>
                  <a:pt x="47" y="1364"/>
                </a:cubicBezTo>
                <a:cubicBezTo>
                  <a:pt x="46" y="1365"/>
                  <a:pt x="45" y="1366"/>
                  <a:pt x="45" y="1366"/>
                </a:cubicBezTo>
                <a:cubicBezTo>
                  <a:pt x="44" y="1367"/>
                  <a:pt x="44" y="1368"/>
                  <a:pt x="45" y="1368"/>
                </a:cubicBezTo>
                <a:cubicBezTo>
                  <a:pt x="46" y="1369"/>
                  <a:pt x="47" y="1370"/>
                  <a:pt x="48" y="1370"/>
                </a:cubicBezTo>
                <a:cubicBezTo>
                  <a:pt x="49" y="1370"/>
                  <a:pt x="50" y="1369"/>
                  <a:pt x="51" y="1368"/>
                </a:cubicBezTo>
                <a:cubicBezTo>
                  <a:pt x="51" y="1367"/>
                  <a:pt x="53" y="1368"/>
                  <a:pt x="52" y="1366"/>
                </a:cubicBezTo>
                <a:moveTo>
                  <a:pt x="503" y="107"/>
                </a:moveTo>
                <a:cubicBezTo>
                  <a:pt x="503" y="107"/>
                  <a:pt x="503" y="107"/>
                  <a:pt x="503" y="107"/>
                </a:cubicBezTo>
                <a:cubicBezTo>
                  <a:pt x="500" y="107"/>
                  <a:pt x="497" y="108"/>
                  <a:pt x="494" y="108"/>
                </a:cubicBezTo>
                <a:cubicBezTo>
                  <a:pt x="493" y="108"/>
                  <a:pt x="492" y="109"/>
                  <a:pt x="491" y="109"/>
                </a:cubicBezTo>
                <a:cubicBezTo>
                  <a:pt x="492" y="109"/>
                  <a:pt x="493" y="110"/>
                  <a:pt x="493" y="111"/>
                </a:cubicBezTo>
                <a:cubicBezTo>
                  <a:pt x="494" y="111"/>
                  <a:pt x="494" y="111"/>
                  <a:pt x="494" y="112"/>
                </a:cubicBezTo>
                <a:cubicBezTo>
                  <a:pt x="495" y="112"/>
                  <a:pt x="496" y="112"/>
                  <a:pt x="496" y="111"/>
                </a:cubicBezTo>
                <a:cubicBezTo>
                  <a:pt x="496" y="109"/>
                  <a:pt x="496" y="109"/>
                  <a:pt x="498" y="109"/>
                </a:cubicBezTo>
                <a:cubicBezTo>
                  <a:pt x="500" y="110"/>
                  <a:pt x="502" y="108"/>
                  <a:pt x="503" y="110"/>
                </a:cubicBezTo>
                <a:cubicBezTo>
                  <a:pt x="503" y="110"/>
                  <a:pt x="504" y="110"/>
                  <a:pt x="504" y="109"/>
                </a:cubicBezTo>
                <a:cubicBezTo>
                  <a:pt x="505" y="108"/>
                  <a:pt x="505" y="108"/>
                  <a:pt x="506" y="108"/>
                </a:cubicBezTo>
                <a:cubicBezTo>
                  <a:pt x="506" y="108"/>
                  <a:pt x="507" y="108"/>
                  <a:pt x="507" y="108"/>
                </a:cubicBezTo>
                <a:cubicBezTo>
                  <a:pt x="507" y="108"/>
                  <a:pt x="507" y="107"/>
                  <a:pt x="506" y="107"/>
                </a:cubicBezTo>
                <a:cubicBezTo>
                  <a:pt x="505" y="107"/>
                  <a:pt x="504" y="107"/>
                  <a:pt x="503" y="107"/>
                </a:cubicBezTo>
                <a:moveTo>
                  <a:pt x="1347" y="283"/>
                </a:moveTo>
                <a:cubicBezTo>
                  <a:pt x="1348" y="282"/>
                  <a:pt x="1348" y="281"/>
                  <a:pt x="1349" y="281"/>
                </a:cubicBezTo>
                <a:cubicBezTo>
                  <a:pt x="1350" y="281"/>
                  <a:pt x="1351" y="280"/>
                  <a:pt x="1353" y="280"/>
                </a:cubicBezTo>
                <a:cubicBezTo>
                  <a:pt x="1354" y="280"/>
                  <a:pt x="1354" y="280"/>
                  <a:pt x="1353" y="281"/>
                </a:cubicBezTo>
                <a:cubicBezTo>
                  <a:pt x="1353" y="282"/>
                  <a:pt x="1354" y="282"/>
                  <a:pt x="1354" y="282"/>
                </a:cubicBezTo>
                <a:cubicBezTo>
                  <a:pt x="1356" y="281"/>
                  <a:pt x="1358" y="281"/>
                  <a:pt x="1360" y="280"/>
                </a:cubicBezTo>
                <a:cubicBezTo>
                  <a:pt x="1361" y="280"/>
                  <a:pt x="1361" y="279"/>
                  <a:pt x="1361" y="279"/>
                </a:cubicBezTo>
                <a:cubicBezTo>
                  <a:pt x="1361" y="279"/>
                  <a:pt x="1360" y="278"/>
                  <a:pt x="1360" y="278"/>
                </a:cubicBezTo>
                <a:cubicBezTo>
                  <a:pt x="1359" y="278"/>
                  <a:pt x="1359" y="278"/>
                  <a:pt x="1358" y="278"/>
                </a:cubicBezTo>
                <a:cubicBezTo>
                  <a:pt x="1357" y="278"/>
                  <a:pt x="1357" y="280"/>
                  <a:pt x="1355" y="279"/>
                </a:cubicBezTo>
                <a:cubicBezTo>
                  <a:pt x="1354" y="278"/>
                  <a:pt x="1353" y="280"/>
                  <a:pt x="1352" y="279"/>
                </a:cubicBezTo>
                <a:cubicBezTo>
                  <a:pt x="1351" y="279"/>
                  <a:pt x="1350" y="279"/>
                  <a:pt x="1349" y="279"/>
                </a:cubicBezTo>
                <a:cubicBezTo>
                  <a:pt x="1348" y="279"/>
                  <a:pt x="1347" y="279"/>
                  <a:pt x="1347" y="279"/>
                </a:cubicBezTo>
                <a:cubicBezTo>
                  <a:pt x="1346" y="279"/>
                  <a:pt x="1346" y="280"/>
                  <a:pt x="1346" y="281"/>
                </a:cubicBezTo>
                <a:cubicBezTo>
                  <a:pt x="1346" y="281"/>
                  <a:pt x="1346" y="282"/>
                  <a:pt x="1347" y="283"/>
                </a:cubicBezTo>
                <a:moveTo>
                  <a:pt x="1333" y="1226"/>
                </a:moveTo>
                <a:cubicBezTo>
                  <a:pt x="1333" y="1226"/>
                  <a:pt x="1333" y="1226"/>
                  <a:pt x="1333" y="1226"/>
                </a:cubicBezTo>
                <a:cubicBezTo>
                  <a:pt x="1333" y="1226"/>
                  <a:pt x="1333" y="1227"/>
                  <a:pt x="1333" y="1228"/>
                </a:cubicBezTo>
                <a:cubicBezTo>
                  <a:pt x="1333" y="1229"/>
                  <a:pt x="1332" y="1231"/>
                  <a:pt x="1334" y="1231"/>
                </a:cubicBezTo>
                <a:cubicBezTo>
                  <a:pt x="1334" y="1231"/>
                  <a:pt x="1333" y="1229"/>
                  <a:pt x="1335" y="1228"/>
                </a:cubicBezTo>
                <a:cubicBezTo>
                  <a:pt x="1335" y="1228"/>
                  <a:pt x="1335" y="1227"/>
                  <a:pt x="1335" y="1227"/>
                </a:cubicBezTo>
                <a:cubicBezTo>
                  <a:pt x="1335" y="1226"/>
                  <a:pt x="1334" y="1225"/>
                  <a:pt x="1335" y="1224"/>
                </a:cubicBezTo>
                <a:cubicBezTo>
                  <a:pt x="1335" y="1222"/>
                  <a:pt x="1335" y="1220"/>
                  <a:pt x="1335" y="1219"/>
                </a:cubicBezTo>
                <a:cubicBezTo>
                  <a:pt x="1335" y="1217"/>
                  <a:pt x="1335" y="1216"/>
                  <a:pt x="1336" y="1214"/>
                </a:cubicBezTo>
                <a:cubicBezTo>
                  <a:pt x="1336" y="1214"/>
                  <a:pt x="1336" y="1213"/>
                  <a:pt x="1335" y="1213"/>
                </a:cubicBezTo>
                <a:cubicBezTo>
                  <a:pt x="1335" y="1213"/>
                  <a:pt x="1335" y="1213"/>
                  <a:pt x="1334" y="1214"/>
                </a:cubicBezTo>
                <a:cubicBezTo>
                  <a:pt x="1333" y="1214"/>
                  <a:pt x="1333" y="1215"/>
                  <a:pt x="1333" y="1216"/>
                </a:cubicBezTo>
                <a:cubicBezTo>
                  <a:pt x="1332" y="1218"/>
                  <a:pt x="1334" y="1219"/>
                  <a:pt x="1333" y="1220"/>
                </a:cubicBezTo>
                <a:cubicBezTo>
                  <a:pt x="1332" y="1222"/>
                  <a:pt x="1333" y="1224"/>
                  <a:pt x="1333" y="1226"/>
                </a:cubicBezTo>
                <a:moveTo>
                  <a:pt x="32" y="1981"/>
                </a:moveTo>
                <a:cubicBezTo>
                  <a:pt x="32" y="1981"/>
                  <a:pt x="32" y="1981"/>
                  <a:pt x="32" y="1981"/>
                </a:cubicBezTo>
                <a:cubicBezTo>
                  <a:pt x="32" y="1980"/>
                  <a:pt x="32" y="1980"/>
                  <a:pt x="32" y="1979"/>
                </a:cubicBezTo>
                <a:cubicBezTo>
                  <a:pt x="31" y="1980"/>
                  <a:pt x="31" y="1980"/>
                  <a:pt x="30" y="1980"/>
                </a:cubicBezTo>
                <a:cubicBezTo>
                  <a:pt x="30" y="1980"/>
                  <a:pt x="29" y="1981"/>
                  <a:pt x="29" y="1982"/>
                </a:cubicBezTo>
                <a:cubicBezTo>
                  <a:pt x="28" y="1983"/>
                  <a:pt x="26" y="1985"/>
                  <a:pt x="29" y="1986"/>
                </a:cubicBezTo>
                <a:cubicBezTo>
                  <a:pt x="30" y="1987"/>
                  <a:pt x="30" y="1987"/>
                  <a:pt x="29" y="1988"/>
                </a:cubicBezTo>
                <a:cubicBezTo>
                  <a:pt x="29" y="1989"/>
                  <a:pt x="30" y="1989"/>
                  <a:pt x="30" y="1990"/>
                </a:cubicBezTo>
                <a:cubicBezTo>
                  <a:pt x="31" y="1989"/>
                  <a:pt x="31" y="1989"/>
                  <a:pt x="31" y="1989"/>
                </a:cubicBezTo>
                <a:cubicBezTo>
                  <a:pt x="32" y="1986"/>
                  <a:pt x="32" y="1984"/>
                  <a:pt x="32" y="1981"/>
                </a:cubicBezTo>
                <a:moveTo>
                  <a:pt x="759" y="82"/>
                </a:moveTo>
                <a:cubicBezTo>
                  <a:pt x="761" y="82"/>
                  <a:pt x="763" y="82"/>
                  <a:pt x="766" y="82"/>
                </a:cubicBezTo>
                <a:cubicBezTo>
                  <a:pt x="766" y="82"/>
                  <a:pt x="767" y="82"/>
                  <a:pt x="767" y="81"/>
                </a:cubicBezTo>
                <a:cubicBezTo>
                  <a:pt x="767" y="81"/>
                  <a:pt x="766" y="80"/>
                  <a:pt x="766" y="80"/>
                </a:cubicBezTo>
                <a:cubicBezTo>
                  <a:pt x="761" y="80"/>
                  <a:pt x="757" y="80"/>
                  <a:pt x="752" y="80"/>
                </a:cubicBezTo>
                <a:cubicBezTo>
                  <a:pt x="752" y="80"/>
                  <a:pt x="751" y="81"/>
                  <a:pt x="751" y="81"/>
                </a:cubicBezTo>
                <a:cubicBezTo>
                  <a:pt x="751" y="82"/>
                  <a:pt x="752" y="82"/>
                  <a:pt x="752" y="82"/>
                </a:cubicBezTo>
                <a:cubicBezTo>
                  <a:pt x="754" y="82"/>
                  <a:pt x="756" y="82"/>
                  <a:pt x="759" y="82"/>
                </a:cubicBezTo>
                <a:moveTo>
                  <a:pt x="664" y="1974"/>
                </a:moveTo>
                <a:cubicBezTo>
                  <a:pt x="665" y="1974"/>
                  <a:pt x="666" y="1974"/>
                  <a:pt x="667" y="1973"/>
                </a:cubicBezTo>
                <a:cubicBezTo>
                  <a:pt x="667" y="1973"/>
                  <a:pt x="667" y="1973"/>
                  <a:pt x="667" y="1973"/>
                </a:cubicBezTo>
                <a:cubicBezTo>
                  <a:pt x="666" y="1971"/>
                  <a:pt x="667" y="1971"/>
                  <a:pt x="668" y="1971"/>
                </a:cubicBezTo>
                <a:cubicBezTo>
                  <a:pt x="670" y="1971"/>
                  <a:pt x="672" y="1971"/>
                  <a:pt x="674" y="1971"/>
                </a:cubicBezTo>
                <a:cubicBezTo>
                  <a:pt x="674" y="1971"/>
                  <a:pt x="674" y="1970"/>
                  <a:pt x="674" y="1970"/>
                </a:cubicBezTo>
                <a:cubicBezTo>
                  <a:pt x="674" y="1970"/>
                  <a:pt x="674" y="1969"/>
                  <a:pt x="674" y="1969"/>
                </a:cubicBezTo>
                <a:cubicBezTo>
                  <a:pt x="673" y="1969"/>
                  <a:pt x="672" y="1969"/>
                  <a:pt x="671" y="1969"/>
                </a:cubicBezTo>
                <a:cubicBezTo>
                  <a:pt x="668" y="1969"/>
                  <a:pt x="665" y="1969"/>
                  <a:pt x="662" y="1970"/>
                </a:cubicBezTo>
                <a:cubicBezTo>
                  <a:pt x="662" y="1970"/>
                  <a:pt x="661" y="1970"/>
                  <a:pt x="661" y="1970"/>
                </a:cubicBezTo>
                <a:cubicBezTo>
                  <a:pt x="661" y="1970"/>
                  <a:pt x="662" y="1971"/>
                  <a:pt x="662" y="1971"/>
                </a:cubicBezTo>
                <a:cubicBezTo>
                  <a:pt x="663" y="1971"/>
                  <a:pt x="663" y="1971"/>
                  <a:pt x="664" y="1971"/>
                </a:cubicBezTo>
                <a:cubicBezTo>
                  <a:pt x="664" y="1971"/>
                  <a:pt x="665" y="1971"/>
                  <a:pt x="665" y="1972"/>
                </a:cubicBezTo>
                <a:cubicBezTo>
                  <a:pt x="665" y="1972"/>
                  <a:pt x="664" y="1972"/>
                  <a:pt x="664" y="1973"/>
                </a:cubicBezTo>
                <a:cubicBezTo>
                  <a:pt x="664" y="1973"/>
                  <a:pt x="663" y="1972"/>
                  <a:pt x="663" y="1973"/>
                </a:cubicBezTo>
                <a:cubicBezTo>
                  <a:pt x="662" y="1973"/>
                  <a:pt x="662" y="1973"/>
                  <a:pt x="661" y="1973"/>
                </a:cubicBezTo>
                <a:cubicBezTo>
                  <a:pt x="662" y="1973"/>
                  <a:pt x="662" y="1973"/>
                  <a:pt x="662" y="1974"/>
                </a:cubicBezTo>
                <a:cubicBezTo>
                  <a:pt x="663" y="1974"/>
                  <a:pt x="664" y="1974"/>
                  <a:pt x="664" y="1974"/>
                </a:cubicBezTo>
                <a:moveTo>
                  <a:pt x="966" y="63"/>
                </a:moveTo>
                <a:cubicBezTo>
                  <a:pt x="964" y="63"/>
                  <a:pt x="963" y="63"/>
                  <a:pt x="962" y="63"/>
                </a:cubicBezTo>
                <a:cubicBezTo>
                  <a:pt x="961" y="63"/>
                  <a:pt x="961" y="63"/>
                  <a:pt x="961" y="64"/>
                </a:cubicBezTo>
                <a:cubicBezTo>
                  <a:pt x="961" y="64"/>
                  <a:pt x="962" y="64"/>
                  <a:pt x="962" y="64"/>
                </a:cubicBezTo>
                <a:cubicBezTo>
                  <a:pt x="963" y="65"/>
                  <a:pt x="965" y="66"/>
                  <a:pt x="966" y="65"/>
                </a:cubicBezTo>
                <a:cubicBezTo>
                  <a:pt x="967" y="63"/>
                  <a:pt x="969" y="66"/>
                  <a:pt x="970" y="65"/>
                </a:cubicBezTo>
                <a:cubicBezTo>
                  <a:pt x="971" y="64"/>
                  <a:pt x="971" y="65"/>
                  <a:pt x="972" y="65"/>
                </a:cubicBezTo>
                <a:cubicBezTo>
                  <a:pt x="973" y="64"/>
                  <a:pt x="974" y="64"/>
                  <a:pt x="976" y="64"/>
                </a:cubicBezTo>
                <a:cubicBezTo>
                  <a:pt x="977" y="64"/>
                  <a:pt x="978" y="64"/>
                  <a:pt x="979" y="64"/>
                </a:cubicBezTo>
                <a:cubicBezTo>
                  <a:pt x="979" y="64"/>
                  <a:pt x="980" y="64"/>
                  <a:pt x="980" y="64"/>
                </a:cubicBezTo>
                <a:cubicBezTo>
                  <a:pt x="980" y="63"/>
                  <a:pt x="979" y="63"/>
                  <a:pt x="979" y="63"/>
                </a:cubicBezTo>
                <a:cubicBezTo>
                  <a:pt x="979" y="62"/>
                  <a:pt x="978" y="62"/>
                  <a:pt x="977" y="62"/>
                </a:cubicBezTo>
                <a:cubicBezTo>
                  <a:pt x="976" y="64"/>
                  <a:pt x="974" y="63"/>
                  <a:pt x="973" y="63"/>
                </a:cubicBezTo>
                <a:cubicBezTo>
                  <a:pt x="972" y="62"/>
                  <a:pt x="971" y="62"/>
                  <a:pt x="971" y="62"/>
                </a:cubicBezTo>
                <a:cubicBezTo>
                  <a:pt x="970" y="64"/>
                  <a:pt x="967" y="62"/>
                  <a:pt x="966" y="63"/>
                </a:cubicBezTo>
                <a:moveTo>
                  <a:pt x="748" y="1964"/>
                </a:moveTo>
                <a:cubicBezTo>
                  <a:pt x="749" y="1963"/>
                  <a:pt x="749" y="1963"/>
                  <a:pt x="750" y="1963"/>
                </a:cubicBezTo>
                <a:cubicBezTo>
                  <a:pt x="750" y="1962"/>
                  <a:pt x="750" y="1961"/>
                  <a:pt x="750" y="1961"/>
                </a:cubicBezTo>
                <a:cubicBezTo>
                  <a:pt x="749" y="1961"/>
                  <a:pt x="750" y="1960"/>
                  <a:pt x="750" y="1960"/>
                </a:cubicBezTo>
                <a:cubicBezTo>
                  <a:pt x="751" y="1959"/>
                  <a:pt x="751" y="1958"/>
                  <a:pt x="749" y="1958"/>
                </a:cubicBezTo>
                <a:cubicBezTo>
                  <a:pt x="748" y="1958"/>
                  <a:pt x="745" y="1959"/>
                  <a:pt x="744" y="1959"/>
                </a:cubicBezTo>
                <a:cubicBezTo>
                  <a:pt x="742" y="1958"/>
                  <a:pt x="740" y="1960"/>
                  <a:pt x="738" y="1959"/>
                </a:cubicBezTo>
                <a:cubicBezTo>
                  <a:pt x="738" y="1960"/>
                  <a:pt x="738" y="1960"/>
                  <a:pt x="738" y="1960"/>
                </a:cubicBezTo>
                <a:cubicBezTo>
                  <a:pt x="738" y="1960"/>
                  <a:pt x="738" y="1961"/>
                  <a:pt x="739" y="1961"/>
                </a:cubicBezTo>
                <a:cubicBezTo>
                  <a:pt x="740" y="1960"/>
                  <a:pt x="741" y="1960"/>
                  <a:pt x="742" y="1960"/>
                </a:cubicBezTo>
                <a:cubicBezTo>
                  <a:pt x="744" y="1960"/>
                  <a:pt x="745" y="1960"/>
                  <a:pt x="746" y="1960"/>
                </a:cubicBezTo>
                <a:cubicBezTo>
                  <a:pt x="747" y="1959"/>
                  <a:pt x="747" y="1959"/>
                  <a:pt x="748" y="1961"/>
                </a:cubicBezTo>
                <a:cubicBezTo>
                  <a:pt x="748" y="1961"/>
                  <a:pt x="749" y="1962"/>
                  <a:pt x="747" y="1962"/>
                </a:cubicBezTo>
                <a:cubicBezTo>
                  <a:pt x="747" y="1962"/>
                  <a:pt x="747" y="1963"/>
                  <a:pt x="747" y="1963"/>
                </a:cubicBezTo>
                <a:cubicBezTo>
                  <a:pt x="747" y="1963"/>
                  <a:pt x="747" y="1963"/>
                  <a:pt x="748" y="1964"/>
                </a:cubicBezTo>
                <a:moveTo>
                  <a:pt x="400" y="136"/>
                </a:moveTo>
                <a:cubicBezTo>
                  <a:pt x="401" y="136"/>
                  <a:pt x="402" y="136"/>
                  <a:pt x="402" y="137"/>
                </a:cubicBezTo>
                <a:cubicBezTo>
                  <a:pt x="402" y="138"/>
                  <a:pt x="403" y="138"/>
                  <a:pt x="404" y="138"/>
                </a:cubicBezTo>
                <a:cubicBezTo>
                  <a:pt x="405" y="137"/>
                  <a:pt x="406" y="137"/>
                  <a:pt x="408" y="139"/>
                </a:cubicBezTo>
                <a:cubicBezTo>
                  <a:pt x="409" y="141"/>
                  <a:pt x="410" y="138"/>
                  <a:pt x="412" y="139"/>
                </a:cubicBezTo>
                <a:cubicBezTo>
                  <a:pt x="412" y="139"/>
                  <a:pt x="412" y="139"/>
                  <a:pt x="412" y="139"/>
                </a:cubicBezTo>
                <a:cubicBezTo>
                  <a:pt x="412" y="138"/>
                  <a:pt x="412" y="138"/>
                  <a:pt x="412" y="138"/>
                </a:cubicBezTo>
                <a:cubicBezTo>
                  <a:pt x="410" y="136"/>
                  <a:pt x="408" y="137"/>
                  <a:pt x="407" y="134"/>
                </a:cubicBezTo>
                <a:cubicBezTo>
                  <a:pt x="407" y="134"/>
                  <a:pt x="406" y="134"/>
                  <a:pt x="406" y="135"/>
                </a:cubicBezTo>
                <a:cubicBezTo>
                  <a:pt x="406" y="137"/>
                  <a:pt x="404" y="136"/>
                  <a:pt x="403" y="136"/>
                </a:cubicBezTo>
                <a:cubicBezTo>
                  <a:pt x="402" y="135"/>
                  <a:pt x="401" y="135"/>
                  <a:pt x="401" y="135"/>
                </a:cubicBezTo>
                <a:cubicBezTo>
                  <a:pt x="400" y="135"/>
                  <a:pt x="400" y="135"/>
                  <a:pt x="400" y="136"/>
                </a:cubicBezTo>
                <a:moveTo>
                  <a:pt x="579" y="1955"/>
                </a:moveTo>
                <a:cubicBezTo>
                  <a:pt x="578" y="1955"/>
                  <a:pt x="578" y="1954"/>
                  <a:pt x="577" y="1954"/>
                </a:cubicBezTo>
                <a:cubicBezTo>
                  <a:pt x="576" y="1955"/>
                  <a:pt x="575" y="1954"/>
                  <a:pt x="573" y="1955"/>
                </a:cubicBezTo>
                <a:cubicBezTo>
                  <a:pt x="572" y="1953"/>
                  <a:pt x="571" y="1956"/>
                  <a:pt x="569" y="1955"/>
                </a:cubicBezTo>
                <a:cubicBezTo>
                  <a:pt x="568" y="1955"/>
                  <a:pt x="566" y="1955"/>
                  <a:pt x="564" y="1955"/>
                </a:cubicBezTo>
                <a:cubicBezTo>
                  <a:pt x="563" y="1956"/>
                  <a:pt x="562" y="1956"/>
                  <a:pt x="561" y="1957"/>
                </a:cubicBezTo>
                <a:cubicBezTo>
                  <a:pt x="562" y="1957"/>
                  <a:pt x="563" y="1957"/>
                  <a:pt x="564" y="1957"/>
                </a:cubicBezTo>
                <a:cubicBezTo>
                  <a:pt x="565" y="1957"/>
                  <a:pt x="567" y="1957"/>
                  <a:pt x="568" y="1957"/>
                </a:cubicBezTo>
                <a:cubicBezTo>
                  <a:pt x="570" y="1956"/>
                  <a:pt x="572" y="1956"/>
                  <a:pt x="574" y="1956"/>
                </a:cubicBezTo>
                <a:cubicBezTo>
                  <a:pt x="574" y="1956"/>
                  <a:pt x="574" y="1957"/>
                  <a:pt x="575" y="1957"/>
                </a:cubicBezTo>
                <a:cubicBezTo>
                  <a:pt x="575" y="1958"/>
                  <a:pt x="575" y="1958"/>
                  <a:pt x="575" y="1958"/>
                </a:cubicBezTo>
                <a:cubicBezTo>
                  <a:pt x="576" y="1957"/>
                  <a:pt x="577" y="1956"/>
                  <a:pt x="579" y="1955"/>
                </a:cubicBezTo>
                <a:moveTo>
                  <a:pt x="60" y="1417"/>
                </a:moveTo>
                <a:cubicBezTo>
                  <a:pt x="60" y="1417"/>
                  <a:pt x="61" y="1417"/>
                  <a:pt x="62" y="1418"/>
                </a:cubicBezTo>
                <a:cubicBezTo>
                  <a:pt x="62" y="1418"/>
                  <a:pt x="62" y="1419"/>
                  <a:pt x="62" y="1420"/>
                </a:cubicBezTo>
                <a:cubicBezTo>
                  <a:pt x="61" y="1421"/>
                  <a:pt x="62" y="1422"/>
                  <a:pt x="63" y="1422"/>
                </a:cubicBezTo>
                <a:cubicBezTo>
                  <a:pt x="64" y="1423"/>
                  <a:pt x="64" y="1421"/>
                  <a:pt x="64" y="1420"/>
                </a:cubicBezTo>
                <a:cubicBezTo>
                  <a:pt x="64" y="1419"/>
                  <a:pt x="63" y="1418"/>
                  <a:pt x="65" y="1416"/>
                </a:cubicBezTo>
                <a:cubicBezTo>
                  <a:pt x="65" y="1416"/>
                  <a:pt x="64" y="1415"/>
                  <a:pt x="64" y="1415"/>
                </a:cubicBezTo>
                <a:cubicBezTo>
                  <a:pt x="63" y="1415"/>
                  <a:pt x="62" y="1415"/>
                  <a:pt x="62" y="1415"/>
                </a:cubicBezTo>
                <a:cubicBezTo>
                  <a:pt x="61" y="1416"/>
                  <a:pt x="59" y="1416"/>
                  <a:pt x="59" y="1415"/>
                </a:cubicBezTo>
                <a:cubicBezTo>
                  <a:pt x="59" y="1414"/>
                  <a:pt x="59" y="1413"/>
                  <a:pt x="59" y="1412"/>
                </a:cubicBezTo>
                <a:cubicBezTo>
                  <a:pt x="58" y="1413"/>
                  <a:pt x="58" y="1414"/>
                  <a:pt x="58" y="1415"/>
                </a:cubicBezTo>
                <a:cubicBezTo>
                  <a:pt x="58" y="1416"/>
                  <a:pt x="57" y="1416"/>
                  <a:pt x="57" y="1417"/>
                </a:cubicBezTo>
                <a:cubicBezTo>
                  <a:pt x="57" y="1417"/>
                  <a:pt x="58" y="1418"/>
                  <a:pt x="58" y="1418"/>
                </a:cubicBezTo>
                <a:cubicBezTo>
                  <a:pt x="59" y="1418"/>
                  <a:pt x="59" y="1417"/>
                  <a:pt x="60" y="1417"/>
                </a:cubicBezTo>
                <a:moveTo>
                  <a:pt x="1361" y="257"/>
                </a:moveTo>
                <a:cubicBezTo>
                  <a:pt x="1361" y="257"/>
                  <a:pt x="1362" y="256"/>
                  <a:pt x="1362" y="256"/>
                </a:cubicBezTo>
                <a:cubicBezTo>
                  <a:pt x="1365" y="256"/>
                  <a:pt x="1369" y="255"/>
                  <a:pt x="1372" y="257"/>
                </a:cubicBezTo>
                <a:cubicBezTo>
                  <a:pt x="1372" y="257"/>
                  <a:pt x="1373" y="257"/>
                  <a:pt x="1373" y="257"/>
                </a:cubicBezTo>
                <a:cubicBezTo>
                  <a:pt x="1373" y="256"/>
                  <a:pt x="1373" y="256"/>
                  <a:pt x="1373" y="256"/>
                </a:cubicBezTo>
                <a:cubicBezTo>
                  <a:pt x="1372" y="254"/>
                  <a:pt x="1370" y="254"/>
                  <a:pt x="1369" y="254"/>
                </a:cubicBezTo>
                <a:cubicBezTo>
                  <a:pt x="1367" y="255"/>
                  <a:pt x="1367" y="254"/>
                  <a:pt x="1365" y="254"/>
                </a:cubicBezTo>
                <a:cubicBezTo>
                  <a:pt x="1364" y="254"/>
                  <a:pt x="1363" y="254"/>
                  <a:pt x="1361" y="254"/>
                </a:cubicBezTo>
                <a:cubicBezTo>
                  <a:pt x="1360" y="254"/>
                  <a:pt x="1359" y="255"/>
                  <a:pt x="1359" y="257"/>
                </a:cubicBezTo>
                <a:cubicBezTo>
                  <a:pt x="1360" y="257"/>
                  <a:pt x="1360" y="257"/>
                  <a:pt x="1361" y="257"/>
                </a:cubicBezTo>
                <a:moveTo>
                  <a:pt x="691" y="77"/>
                </a:moveTo>
                <a:cubicBezTo>
                  <a:pt x="692" y="77"/>
                  <a:pt x="692" y="77"/>
                  <a:pt x="693" y="78"/>
                </a:cubicBezTo>
                <a:cubicBezTo>
                  <a:pt x="694" y="78"/>
                  <a:pt x="696" y="79"/>
                  <a:pt x="697" y="78"/>
                </a:cubicBezTo>
                <a:cubicBezTo>
                  <a:pt x="700" y="76"/>
                  <a:pt x="701" y="79"/>
                  <a:pt x="703" y="79"/>
                </a:cubicBezTo>
                <a:cubicBezTo>
                  <a:pt x="703" y="78"/>
                  <a:pt x="704" y="79"/>
                  <a:pt x="704" y="79"/>
                </a:cubicBezTo>
                <a:cubicBezTo>
                  <a:pt x="705" y="79"/>
                  <a:pt x="705" y="79"/>
                  <a:pt x="705" y="79"/>
                </a:cubicBezTo>
                <a:cubicBezTo>
                  <a:pt x="705" y="78"/>
                  <a:pt x="704" y="76"/>
                  <a:pt x="703" y="76"/>
                </a:cubicBezTo>
                <a:cubicBezTo>
                  <a:pt x="702" y="75"/>
                  <a:pt x="700" y="75"/>
                  <a:pt x="698" y="76"/>
                </a:cubicBezTo>
                <a:cubicBezTo>
                  <a:pt x="697" y="76"/>
                  <a:pt x="696" y="77"/>
                  <a:pt x="695" y="76"/>
                </a:cubicBezTo>
                <a:cubicBezTo>
                  <a:pt x="694" y="76"/>
                  <a:pt x="693" y="77"/>
                  <a:pt x="691" y="77"/>
                </a:cubicBezTo>
                <a:moveTo>
                  <a:pt x="70" y="918"/>
                </a:moveTo>
                <a:cubicBezTo>
                  <a:pt x="70" y="919"/>
                  <a:pt x="70" y="920"/>
                  <a:pt x="70" y="920"/>
                </a:cubicBezTo>
                <a:cubicBezTo>
                  <a:pt x="70" y="920"/>
                  <a:pt x="71" y="921"/>
                  <a:pt x="71" y="921"/>
                </a:cubicBezTo>
                <a:cubicBezTo>
                  <a:pt x="71" y="921"/>
                  <a:pt x="72" y="920"/>
                  <a:pt x="72" y="920"/>
                </a:cubicBezTo>
                <a:cubicBezTo>
                  <a:pt x="72" y="919"/>
                  <a:pt x="72" y="918"/>
                  <a:pt x="72" y="917"/>
                </a:cubicBezTo>
                <a:cubicBezTo>
                  <a:pt x="72" y="917"/>
                  <a:pt x="72" y="917"/>
                  <a:pt x="72" y="917"/>
                </a:cubicBezTo>
                <a:cubicBezTo>
                  <a:pt x="72" y="917"/>
                  <a:pt x="72" y="917"/>
                  <a:pt x="73" y="917"/>
                </a:cubicBezTo>
                <a:cubicBezTo>
                  <a:pt x="73" y="918"/>
                  <a:pt x="73" y="918"/>
                  <a:pt x="73" y="918"/>
                </a:cubicBezTo>
                <a:cubicBezTo>
                  <a:pt x="73" y="918"/>
                  <a:pt x="74" y="917"/>
                  <a:pt x="74" y="916"/>
                </a:cubicBezTo>
                <a:cubicBezTo>
                  <a:pt x="74" y="916"/>
                  <a:pt x="74" y="915"/>
                  <a:pt x="73" y="915"/>
                </a:cubicBezTo>
                <a:cubicBezTo>
                  <a:pt x="72" y="914"/>
                  <a:pt x="71" y="914"/>
                  <a:pt x="72" y="914"/>
                </a:cubicBezTo>
                <a:cubicBezTo>
                  <a:pt x="72" y="913"/>
                  <a:pt x="73" y="912"/>
                  <a:pt x="72" y="911"/>
                </a:cubicBezTo>
                <a:cubicBezTo>
                  <a:pt x="71" y="910"/>
                  <a:pt x="72" y="909"/>
                  <a:pt x="72" y="908"/>
                </a:cubicBezTo>
                <a:cubicBezTo>
                  <a:pt x="72" y="908"/>
                  <a:pt x="72" y="907"/>
                  <a:pt x="71" y="907"/>
                </a:cubicBezTo>
                <a:cubicBezTo>
                  <a:pt x="70" y="908"/>
                  <a:pt x="69" y="908"/>
                  <a:pt x="70" y="909"/>
                </a:cubicBezTo>
                <a:cubicBezTo>
                  <a:pt x="71" y="910"/>
                  <a:pt x="71" y="912"/>
                  <a:pt x="70" y="913"/>
                </a:cubicBezTo>
                <a:cubicBezTo>
                  <a:pt x="69" y="914"/>
                  <a:pt x="72" y="915"/>
                  <a:pt x="70" y="917"/>
                </a:cubicBezTo>
                <a:cubicBezTo>
                  <a:pt x="70" y="917"/>
                  <a:pt x="70" y="918"/>
                  <a:pt x="70" y="918"/>
                </a:cubicBezTo>
                <a:moveTo>
                  <a:pt x="1333" y="1176"/>
                </a:moveTo>
                <a:cubicBezTo>
                  <a:pt x="1333" y="1177"/>
                  <a:pt x="1333" y="1177"/>
                  <a:pt x="1333" y="1177"/>
                </a:cubicBezTo>
                <a:cubicBezTo>
                  <a:pt x="1333" y="1178"/>
                  <a:pt x="1333" y="1179"/>
                  <a:pt x="1334" y="1179"/>
                </a:cubicBezTo>
                <a:cubicBezTo>
                  <a:pt x="1335" y="1178"/>
                  <a:pt x="1335" y="1178"/>
                  <a:pt x="1335" y="1177"/>
                </a:cubicBezTo>
                <a:cubicBezTo>
                  <a:pt x="1334" y="1174"/>
                  <a:pt x="1336" y="1171"/>
                  <a:pt x="1335" y="1168"/>
                </a:cubicBezTo>
                <a:cubicBezTo>
                  <a:pt x="1335" y="1168"/>
                  <a:pt x="1335" y="1167"/>
                  <a:pt x="1335" y="1167"/>
                </a:cubicBezTo>
                <a:cubicBezTo>
                  <a:pt x="1335" y="1166"/>
                  <a:pt x="1336" y="1166"/>
                  <a:pt x="1336" y="1166"/>
                </a:cubicBezTo>
                <a:cubicBezTo>
                  <a:pt x="1336" y="1164"/>
                  <a:pt x="1335" y="1163"/>
                  <a:pt x="1335" y="1163"/>
                </a:cubicBezTo>
                <a:cubicBezTo>
                  <a:pt x="1334" y="1164"/>
                  <a:pt x="1334" y="1166"/>
                  <a:pt x="1334" y="1167"/>
                </a:cubicBezTo>
                <a:cubicBezTo>
                  <a:pt x="1334" y="1167"/>
                  <a:pt x="1334" y="1167"/>
                  <a:pt x="1334" y="1167"/>
                </a:cubicBezTo>
                <a:cubicBezTo>
                  <a:pt x="1334" y="1169"/>
                  <a:pt x="1334" y="1170"/>
                  <a:pt x="1334" y="1171"/>
                </a:cubicBezTo>
                <a:cubicBezTo>
                  <a:pt x="1334" y="1172"/>
                  <a:pt x="1332" y="1173"/>
                  <a:pt x="1333" y="1174"/>
                </a:cubicBezTo>
                <a:cubicBezTo>
                  <a:pt x="1334" y="1174"/>
                  <a:pt x="1333" y="1176"/>
                  <a:pt x="1333" y="1176"/>
                </a:cubicBezTo>
                <a:moveTo>
                  <a:pt x="382" y="119"/>
                </a:moveTo>
                <a:cubicBezTo>
                  <a:pt x="380" y="119"/>
                  <a:pt x="379" y="119"/>
                  <a:pt x="377" y="119"/>
                </a:cubicBezTo>
                <a:cubicBezTo>
                  <a:pt x="376" y="119"/>
                  <a:pt x="376" y="119"/>
                  <a:pt x="376" y="120"/>
                </a:cubicBezTo>
                <a:cubicBezTo>
                  <a:pt x="376" y="120"/>
                  <a:pt x="376" y="121"/>
                  <a:pt x="376" y="122"/>
                </a:cubicBezTo>
                <a:cubicBezTo>
                  <a:pt x="376" y="122"/>
                  <a:pt x="377" y="122"/>
                  <a:pt x="378" y="121"/>
                </a:cubicBezTo>
                <a:cubicBezTo>
                  <a:pt x="378" y="121"/>
                  <a:pt x="379" y="120"/>
                  <a:pt x="380" y="120"/>
                </a:cubicBezTo>
                <a:cubicBezTo>
                  <a:pt x="382" y="122"/>
                  <a:pt x="385" y="120"/>
                  <a:pt x="388" y="121"/>
                </a:cubicBezTo>
                <a:cubicBezTo>
                  <a:pt x="388" y="122"/>
                  <a:pt x="388" y="121"/>
                  <a:pt x="388" y="121"/>
                </a:cubicBezTo>
                <a:cubicBezTo>
                  <a:pt x="389" y="121"/>
                  <a:pt x="388" y="119"/>
                  <a:pt x="388" y="119"/>
                </a:cubicBezTo>
                <a:cubicBezTo>
                  <a:pt x="386" y="119"/>
                  <a:pt x="384" y="119"/>
                  <a:pt x="382" y="119"/>
                </a:cubicBezTo>
                <a:moveTo>
                  <a:pt x="301" y="145"/>
                </a:moveTo>
                <a:cubicBezTo>
                  <a:pt x="303" y="144"/>
                  <a:pt x="306" y="144"/>
                  <a:pt x="308" y="144"/>
                </a:cubicBezTo>
                <a:cubicBezTo>
                  <a:pt x="308" y="144"/>
                  <a:pt x="309" y="144"/>
                  <a:pt x="309" y="143"/>
                </a:cubicBezTo>
                <a:cubicBezTo>
                  <a:pt x="308" y="143"/>
                  <a:pt x="308" y="143"/>
                  <a:pt x="308" y="143"/>
                </a:cubicBezTo>
                <a:cubicBezTo>
                  <a:pt x="308" y="142"/>
                  <a:pt x="307" y="142"/>
                  <a:pt x="307" y="142"/>
                </a:cubicBezTo>
                <a:cubicBezTo>
                  <a:pt x="304" y="142"/>
                  <a:pt x="302" y="142"/>
                  <a:pt x="299" y="142"/>
                </a:cubicBezTo>
                <a:cubicBezTo>
                  <a:pt x="298" y="142"/>
                  <a:pt x="298" y="143"/>
                  <a:pt x="297" y="143"/>
                </a:cubicBezTo>
                <a:cubicBezTo>
                  <a:pt x="298" y="144"/>
                  <a:pt x="298" y="144"/>
                  <a:pt x="299" y="145"/>
                </a:cubicBezTo>
                <a:cubicBezTo>
                  <a:pt x="300" y="145"/>
                  <a:pt x="300" y="145"/>
                  <a:pt x="301" y="145"/>
                </a:cubicBezTo>
                <a:moveTo>
                  <a:pt x="427" y="1940"/>
                </a:moveTo>
                <a:cubicBezTo>
                  <a:pt x="428" y="1940"/>
                  <a:pt x="430" y="1940"/>
                  <a:pt x="431" y="1940"/>
                </a:cubicBezTo>
                <a:cubicBezTo>
                  <a:pt x="432" y="1940"/>
                  <a:pt x="433" y="1939"/>
                  <a:pt x="434" y="1939"/>
                </a:cubicBezTo>
                <a:cubicBezTo>
                  <a:pt x="435" y="1939"/>
                  <a:pt x="437" y="1939"/>
                  <a:pt x="438" y="1939"/>
                </a:cubicBezTo>
                <a:cubicBezTo>
                  <a:pt x="437" y="1937"/>
                  <a:pt x="435" y="1938"/>
                  <a:pt x="433" y="1938"/>
                </a:cubicBezTo>
                <a:cubicBezTo>
                  <a:pt x="432" y="1938"/>
                  <a:pt x="431" y="1938"/>
                  <a:pt x="430" y="1938"/>
                </a:cubicBezTo>
                <a:cubicBezTo>
                  <a:pt x="428" y="1938"/>
                  <a:pt x="427" y="1938"/>
                  <a:pt x="426" y="1938"/>
                </a:cubicBezTo>
                <a:cubicBezTo>
                  <a:pt x="425" y="1938"/>
                  <a:pt x="425" y="1938"/>
                  <a:pt x="424" y="1937"/>
                </a:cubicBezTo>
                <a:cubicBezTo>
                  <a:pt x="424" y="1937"/>
                  <a:pt x="423" y="1938"/>
                  <a:pt x="423" y="1938"/>
                </a:cubicBezTo>
                <a:cubicBezTo>
                  <a:pt x="423" y="1939"/>
                  <a:pt x="423" y="1940"/>
                  <a:pt x="424" y="1940"/>
                </a:cubicBezTo>
                <a:cubicBezTo>
                  <a:pt x="425" y="1940"/>
                  <a:pt x="426" y="1940"/>
                  <a:pt x="427" y="1940"/>
                </a:cubicBezTo>
                <a:moveTo>
                  <a:pt x="887" y="1946"/>
                </a:moveTo>
                <a:cubicBezTo>
                  <a:pt x="886" y="1946"/>
                  <a:pt x="886" y="1946"/>
                  <a:pt x="886" y="1946"/>
                </a:cubicBezTo>
                <a:cubicBezTo>
                  <a:pt x="885" y="1946"/>
                  <a:pt x="884" y="1945"/>
                  <a:pt x="883" y="1944"/>
                </a:cubicBezTo>
                <a:cubicBezTo>
                  <a:pt x="883" y="1944"/>
                  <a:pt x="882" y="1944"/>
                  <a:pt x="882" y="1945"/>
                </a:cubicBezTo>
                <a:cubicBezTo>
                  <a:pt x="882" y="1945"/>
                  <a:pt x="882" y="1946"/>
                  <a:pt x="881" y="1945"/>
                </a:cubicBezTo>
                <a:cubicBezTo>
                  <a:pt x="879" y="1944"/>
                  <a:pt x="878" y="1945"/>
                  <a:pt x="877" y="1946"/>
                </a:cubicBezTo>
                <a:cubicBezTo>
                  <a:pt x="876" y="1947"/>
                  <a:pt x="877" y="1948"/>
                  <a:pt x="877" y="1948"/>
                </a:cubicBezTo>
                <a:cubicBezTo>
                  <a:pt x="878" y="1948"/>
                  <a:pt x="878" y="1949"/>
                  <a:pt x="879" y="1949"/>
                </a:cubicBezTo>
                <a:cubicBezTo>
                  <a:pt x="881" y="1948"/>
                  <a:pt x="884" y="1947"/>
                  <a:pt x="886" y="1947"/>
                </a:cubicBezTo>
                <a:cubicBezTo>
                  <a:pt x="886" y="1947"/>
                  <a:pt x="886" y="1946"/>
                  <a:pt x="887" y="1946"/>
                </a:cubicBezTo>
                <a:moveTo>
                  <a:pt x="647" y="89"/>
                </a:moveTo>
                <a:cubicBezTo>
                  <a:pt x="648" y="89"/>
                  <a:pt x="649" y="89"/>
                  <a:pt x="650" y="89"/>
                </a:cubicBezTo>
                <a:cubicBezTo>
                  <a:pt x="650" y="89"/>
                  <a:pt x="651" y="89"/>
                  <a:pt x="651" y="88"/>
                </a:cubicBezTo>
                <a:cubicBezTo>
                  <a:pt x="651" y="88"/>
                  <a:pt x="650" y="87"/>
                  <a:pt x="650" y="87"/>
                </a:cubicBezTo>
                <a:cubicBezTo>
                  <a:pt x="649" y="87"/>
                  <a:pt x="648" y="87"/>
                  <a:pt x="647" y="86"/>
                </a:cubicBezTo>
                <a:cubicBezTo>
                  <a:pt x="646" y="85"/>
                  <a:pt x="645" y="85"/>
                  <a:pt x="645" y="85"/>
                </a:cubicBezTo>
                <a:cubicBezTo>
                  <a:pt x="643" y="86"/>
                  <a:pt x="640" y="86"/>
                  <a:pt x="638" y="86"/>
                </a:cubicBezTo>
                <a:cubicBezTo>
                  <a:pt x="638" y="86"/>
                  <a:pt x="637" y="86"/>
                  <a:pt x="637" y="87"/>
                </a:cubicBezTo>
                <a:cubicBezTo>
                  <a:pt x="637" y="87"/>
                  <a:pt x="638" y="87"/>
                  <a:pt x="638" y="87"/>
                </a:cubicBezTo>
                <a:cubicBezTo>
                  <a:pt x="640" y="87"/>
                  <a:pt x="643" y="87"/>
                  <a:pt x="645" y="87"/>
                </a:cubicBezTo>
                <a:cubicBezTo>
                  <a:pt x="645" y="87"/>
                  <a:pt x="645" y="88"/>
                  <a:pt x="645" y="88"/>
                </a:cubicBezTo>
                <a:cubicBezTo>
                  <a:pt x="645" y="89"/>
                  <a:pt x="645" y="89"/>
                  <a:pt x="646" y="89"/>
                </a:cubicBezTo>
                <a:cubicBezTo>
                  <a:pt x="646" y="89"/>
                  <a:pt x="647" y="89"/>
                  <a:pt x="647" y="89"/>
                </a:cubicBezTo>
                <a:moveTo>
                  <a:pt x="1355" y="179"/>
                </a:moveTo>
                <a:cubicBezTo>
                  <a:pt x="1354" y="178"/>
                  <a:pt x="1354" y="178"/>
                  <a:pt x="1353" y="178"/>
                </a:cubicBezTo>
                <a:cubicBezTo>
                  <a:pt x="1352" y="179"/>
                  <a:pt x="1352" y="177"/>
                  <a:pt x="1351" y="177"/>
                </a:cubicBezTo>
                <a:cubicBezTo>
                  <a:pt x="1349" y="177"/>
                  <a:pt x="1350" y="179"/>
                  <a:pt x="1349" y="179"/>
                </a:cubicBezTo>
                <a:cubicBezTo>
                  <a:pt x="1349" y="179"/>
                  <a:pt x="1348" y="179"/>
                  <a:pt x="1347" y="179"/>
                </a:cubicBezTo>
                <a:cubicBezTo>
                  <a:pt x="1347" y="179"/>
                  <a:pt x="1346" y="180"/>
                  <a:pt x="1345" y="180"/>
                </a:cubicBezTo>
                <a:cubicBezTo>
                  <a:pt x="1345" y="180"/>
                  <a:pt x="1345" y="180"/>
                  <a:pt x="1345" y="181"/>
                </a:cubicBezTo>
                <a:cubicBezTo>
                  <a:pt x="1345" y="181"/>
                  <a:pt x="1346" y="181"/>
                  <a:pt x="1346" y="181"/>
                </a:cubicBezTo>
                <a:cubicBezTo>
                  <a:pt x="1348" y="180"/>
                  <a:pt x="1349" y="180"/>
                  <a:pt x="1350" y="182"/>
                </a:cubicBezTo>
                <a:cubicBezTo>
                  <a:pt x="1351" y="183"/>
                  <a:pt x="1352" y="180"/>
                  <a:pt x="1352" y="182"/>
                </a:cubicBezTo>
                <a:cubicBezTo>
                  <a:pt x="1353" y="182"/>
                  <a:pt x="1353" y="182"/>
                  <a:pt x="1354" y="182"/>
                </a:cubicBezTo>
                <a:cubicBezTo>
                  <a:pt x="1354" y="182"/>
                  <a:pt x="1354" y="182"/>
                  <a:pt x="1354" y="181"/>
                </a:cubicBezTo>
                <a:cubicBezTo>
                  <a:pt x="1355" y="181"/>
                  <a:pt x="1355" y="181"/>
                  <a:pt x="1355" y="181"/>
                </a:cubicBezTo>
                <a:cubicBezTo>
                  <a:pt x="1355" y="181"/>
                  <a:pt x="1355" y="180"/>
                  <a:pt x="1354" y="180"/>
                </a:cubicBezTo>
                <a:cubicBezTo>
                  <a:pt x="1354" y="180"/>
                  <a:pt x="1354" y="180"/>
                  <a:pt x="1353" y="180"/>
                </a:cubicBezTo>
                <a:cubicBezTo>
                  <a:pt x="1353" y="180"/>
                  <a:pt x="1353" y="180"/>
                  <a:pt x="1352" y="180"/>
                </a:cubicBezTo>
                <a:cubicBezTo>
                  <a:pt x="1353" y="180"/>
                  <a:pt x="1353" y="179"/>
                  <a:pt x="1353" y="179"/>
                </a:cubicBezTo>
                <a:cubicBezTo>
                  <a:pt x="1354" y="179"/>
                  <a:pt x="1354" y="179"/>
                  <a:pt x="1355" y="179"/>
                </a:cubicBezTo>
                <a:moveTo>
                  <a:pt x="122" y="46"/>
                </a:moveTo>
                <a:cubicBezTo>
                  <a:pt x="122" y="47"/>
                  <a:pt x="122" y="48"/>
                  <a:pt x="122" y="49"/>
                </a:cubicBezTo>
                <a:cubicBezTo>
                  <a:pt x="123" y="50"/>
                  <a:pt x="123" y="50"/>
                  <a:pt x="123" y="51"/>
                </a:cubicBezTo>
                <a:cubicBezTo>
                  <a:pt x="123" y="50"/>
                  <a:pt x="123" y="49"/>
                  <a:pt x="124" y="49"/>
                </a:cubicBezTo>
                <a:cubicBezTo>
                  <a:pt x="126" y="49"/>
                  <a:pt x="125" y="47"/>
                  <a:pt x="125" y="46"/>
                </a:cubicBezTo>
                <a:cubicBezTo>
                  <a:pt x="125" y="45"/>
                  <a:pt x="126" y="45"/>
                  <a:pt x="126" y="45"/>
                </a:cubicBezTo>
                <a:cubicBezTo>
                  <a:pt x="127" y="46"/>
                  <a:pt x="128" y="46"/>
                  <a:pt x="129" y="46"/>
                </a:cubicBezTo>
                <a:cubicBezTo>
                  <a:pt x="129" y="45"/>
                  <a:pt x="128" y="44"/>
                  <a:pt x="128" y="44"/>
                </a:cubicBezTo>
                <a:cubicBezTo>
                  <a:pt x="127" y="43"/>
                  <a:pt x="126" y="43"/>
                  <a:pt x="126" y="43"/>
                </a:cubicBezTo>
                <a:cubicBezTo>
                  <a:pt x="124" y="41"/>
                  <a:pt x="124" y="42"/>
                  <a:pt x="124" y="43"/>
                </a:cubicBezTo>
                <a:cubicBezTo>
                  <a:pt x="124" y="44"/>
                  <a:pt x="124" y="44"/>
                  <a:pt x="124" y="44"/>
                </a:cubicBezTo>
                <a:cubicBezTo>
                  <a:pt x="124" y="45"/>
                  <a:pt x="124" y="45"/>
                  <a:pt x="124" y="46"/>
                </a:cubicBezTo>
                <a:cubicBezTo>
                  <a:pt x="124" y="45"/>
                  <a:pt x="124" y="45"/>
                  <a:pt x="123" y="44"/>
                </a:cubicBezTo>
                <a:cubicBezTo>
                  <a:pt x="123" y="44"/>
                  <a:pt x="123" y="43"/>
                  <a:pt x="123" y="43"/>
                </a:cubicBezTo>
                <a:cubicBezTo>
                  <a:pt x="123" y="43"/>
                  <a:pt x="123" y="44"/>
                  <a:pt x="123" y="44"/>
                </a:cubicBezTo>
                <a:cubicBezTo>
                  <a:pt x="122" y="45"/>
                  <a:pt x="122" y="46"/>
                  <a:pt x="122" y="46"/>
                </a:cubicBezTo>
                <a:moveTo>
                  <a:pt x="723" y="1964"/>
                </a:moveTo>
                <a:cubicBezTo>
                  <a:pt x="725" y="1965"/>
                  <a:pt x="726" y="1966"/>
                  <a:pt x="727" y="1966"/>
                </a:cubicBezTo>
                <a:cubicBezTo>
                  <a:pt x="729" y="1964"/>
                  <a:pt x="732" y="1965"/>
                  <a:pt x="734" y="1964"/>
                </a:cubicBezTo>
                <a:cubicBezTo>
                  <a:pt x="734" y="1964"/>
                  <a:pt x="735" y="1964"/>
                  <a:pt x="735" y="1963"/>
                </a:cubicBezTo>
                <a:cubicBezTo>
                  <a:pt x="735" y="1963"/>
                  <a:pt x="735" y="1963"/>
                  <a:pt x="734" y="1963"/>
                </a:cubicBezTo>
                <a:cubicBezTo>
                  <a:pt x="733" y="1963"/>
                  <a:pt x="732" y="1962"/>
                  <a:pt x="732" y="1961"/>
                </a:cubicBezTo>
                <a:cubicBezTo>
                  <a:pt x="732" y="1960"/>
                  <a:pt x="730" y="1960"/>
                  <a:pt x="730" y="1961"/>
                </a:cubicBezTo>
                <a:cubicBezTo>
                  <a:pt x="730" y="1963"/>
                  <a:pt x="730" y="1963"/>
                  <a:pt x="728" y="1963"/>
                </a:cubicBezTo>
                <a:cubicBezTo>
                  <a:pt x="727" y="1963"/>
                  <a:pt x="726" y="1964"/>
                  <a:pt x="724" y="1964"/>
                </a:cubicBezTo>
                <a:cubicBezTo>
                  <a:pt x="724" y="1964"/>
                  <a:pt x="724" y="1964"/>
                  <a:pt x="723" y="1964"/>
                </a:cubicBezTo>
                <a:moveTo>
                  <a:pt x="481" y="116"/>
                </a:moveTo>
                <a:cubicBezTo>
                  <a:pt x="482" y="116"/>
                  <a:pt x="483" y="116"/>
                  <a:pt x="485" y="114"/>
                </a:cubicBezTo>
                <a:cubicBezTo>
                  <a:pt x="486" y="113"/>
                  <a:pt x="485" y="113"/>
                  <a:pt x="484" y="113"/>
                </a:cubicBezTo>
                <a:cubicBezTo>
                  <a:pt x="483" y="112"/>
                  <a:pt x="481" y="112"/>
                  <a:pt x="480" y="112"/>
                </a:cubicBezTo>
                <a:cubicBezTo>
                  <a:pt x="479" y="112"/>
                  <a:pt x="478" y="113"/>
                  <a:pt x="478" y="114"/>
                </a:cubicBezTo>
                <a:cubicBezTo>
                  <a:pt x="477" y="115"/>
                  <a:pt x="478" y="116"/>
                  <a:pt x="479" y="116"/>
                </a:cubicBezTo>
                <a:cubicBezTo>
                  <a:pt x="479" y="116"/>
                  <a:pt x="480" y="116"/>
                  <a:pt x="481" y="116"/>
                </a:cubicBezTo>
                <a:moveTo>
                  <a:pt x="370" y="136"/>
                </a:moveTo>
                <a:cubicBezTo>
                  <a:pt x="370" y="135"/>
                  <a:pt x="369" y="135"/>
                  <a:pt x="369" y="135"/>
                </a:cubicBezTo>
                <a:cubicBezTo>
                  <a:pt x="366" y="137"/>
                  <a:pt x="363" y="135"/>
                  <a:pt x="361" y="137"/>
                </a:cubicBezTo>
                <a:cubicBezTo>
                  <a:pt x="360" y="135"/>
                  <a:pt x="359" y="136"/>
                  <a:pt x="358" y="137"/>
                </a:cubicBezTo>
                <a:cubicBezTo>
                  <a:pt x="358" y="137"/>
                  <a:pt x="358" y="138"/>
                  <a:pt x="358" y="138"/>
                </a:cubicBezTo>
                <a:cubicBezTo>
                  <a:pt x="358" y="139"/>
                  <a:pt x="358" y="139"/>
                  <a:pt x="359" y="139"/>
                </a:cubicBezTo>
                <a:cubicBezTo>
                  <a:pt x="361" y="139"/>
                  <a:pt x="362" y="139"/>
                  <a:pt x="364" y="138"/>
                </a:cubicBezTo>
                <a:cubicBezTo>
                  <a:pt x="365" y="137"/>
                  <a:pt x="366" y="137"/>
                  <a:pt x="367" y="138"/>
                </a:cubicBezTo>
                <a:cubicBezTo>
                  <a:pt x="367" y="138"/>
                  <a:pt x="370" y="137"/>
                  <a:pt x="370" y="136"/>
                </a:cubicBezTo>
                <a:moveTo>
                  <a:pt x="787" y="1959"/>
                </a:moveTo>
                <a:cubicBezTo>
                  <a:pt x="787" y="1959"/>
                  <a:pt x="787" y="1959"/>
                  <a:pt x="787" y="1959"/>
                </a:cubicBezTo>
                <a:cubicBezTo>
                  <a:pt x="789" y="1959"/>
                  <a:pt x="790" y="1959"/>
                  <a:pt x="790" y="1961"/>
                </a:cubicBezTo>
                <a:cubicBezTo>
                  <a:pt x="790" y="1961"/>
                  <a:pt x="791" y="1961"/>
                  <a:pt x="791" y="1961"/>
                </a:cubicBezTo>
                <a:cubicBezTo>
                  <a:pt x="792" y="1960"/>
                  <a:pt x="793" y="1959"/>
                  <a:pt x="795" y="1959"/>
                </a:cubicBezTo>
                <a:cubicBezTo>
                  <a:pt x="796" y="1959"/>
                  <a:pt x="796" y="1958"/>
                  <a:pt x="796" y="1957"/>
                </a:cubicBezTo>
                <a:cubicBezTo>
                  <a:pt x="796" y="1956"/>
                  <a:pt x="795" y="1956"/>
                  <a:pt x="795" y="1955"/>
                </a:cubicBezTo>
                <a:cubicBezTo>
                  <a:pt x="793" y="1958"/>
                  <a:pt x="791" y="1957"/>
                  <a:pt x="789" y="1957"/>
                </a:cubicBezTo>
                <a:cubicBezTo>
                  <a:pt x="789" y="1957"/>
                  <a:pt x="788" y="1958"/>
                  <a:pt x="787" y="1958"/>
                </a:cubicBezTo>
                <a:cubicBezTo>
                  <a:pt x="787" y="1958"/>
                  <a:pt x="787" y="1959"/>
                  <a:pt x="787" y="1959"/>
                </a:cubicBezTo>
                <a:moveTo>
                  <a:pt x="33" y="1648"/>
                </a:moveTo>
                <a:cubicBezTo>
                  <a:pt x="33" y="1647"/>
                  <a:pt x="33" y="1647"/>
                  <a:pt x="33" y="1647"/>
                </a:cubicBezTo>
                <a:cubicBezTo>
                  <a:pt x="33" y="1646"/>
                  <a:pt x="32" y="1645"/>
                  <a:pt x="32" y="1644"/>
                </a:cubicBezTo>
                <a:cubicBezTo>
                  <a:pt x="32" y="1644"/>
                  <a:pt x="31" y="1644"/>
                  <a:pt x="31" y="1643"/>
                </a:cubicBezTo>
                <a:cubicBezTo>
                  <a:pt x="31" y="1644"/>
                  <a:pt x="30" y="1644"/>
                  <a:pt x="30" y="1644"/>
                </a:cubicBezTo>
                <a:cubicBezTo>
                  <a:pt x="30" y="1647"/>
                  <a:pt x="31" y="1650"/>
                  <a:pt x="29" y="1653"/>
                </a:cubicBezTo>
                <a:cubicBezTo>
                  <a:pt x="28" y="1654"/>
                  <a:pt x="29" y="1655"/>
                  <a:pt x="29" y="1656"/>
                </a:cubicBezTo>
                <a:cubicBezTo>
                  <a:pt x="29" y="1656"/>
                  <a:pt x="30" y="1657"/>
                  <a:pt x="31" y="1657"/>
                </a:cubicBezTo>
                <a:cubicBezTo>
                  <a:pt x="31" y="1657"/>
                  <a:pt x="31" y="1656"/>
                  <a:pt x="31" y="1656"/>
                </a:cubicBezTo>
                <a:cubicBezTo>
                  <a:pt x="31" y="1655"/>
                  <a:pt x="31" y="1654"/>
                  <a:pt x="31" y="1653"/>
                </a:cubicBezTo>
                <a:cubicBezTo>
                  <a:pt x="32" y="1651"/>
                  <a:pt x="30" y="1649"/>
                  <a:pt x="33" y="1648"/>
                </a:cubicBezTo>
                <a:moveTo>
                  <a:pt x="54" y="1420"/>
                </a:moveTo>
                <a:cubicBezTo>
                  <a:pt x="54" y="1420"/>
                  <a:pt x="55" y="1419"/>
                  <a:pt x="55" y="1419"/>
                </a:cubicBezTo>
                <a:cubicBezTo>
                  <a:pt x="56" y="1417"/>
                  <a:pt x="57" y="1415"/>
                  <a:pt x="57" y="1413"/>
                </a:cubicBezTo>
                <a:cubicBezTo>
                  <a:pt x="57" y="1412"/>
                  <a:pt x="56" y="1410"/>
                  <a:pt x="56" y="1409"/>
                </a:cubicBezTo>
                <a:cubicBezTo>
                  <a:pt x="56" y="1408"/>
                  <a:pt x="54" y="1408"/>
                  <a:pt x="54" y="1408"/>
                </a:cubicBezTo>
                <a:cubicBezTo>
                  <a:pt x="54" y="1409"/>
                  <a:pt x="54" y="1409"/>
                  <a:pt x="54" y="1410"/>
                </a:cubicBezTo>
                <a:cubicBezTo>
                  <a:pt x="54" y="1411"/>
                  <a:pt x="56" y="1411"/>
                  <a:pt x="55" y="1412"/>
                </a:cubicBezTo>
                <a:cubicBezTo>
                  <a:pt x="53" y="1414"/>
                  <a:pt x="55" y="1417"/>
                  <a:pt x="53" y="1419"/>
                </a:cubicBezTo>
                <a:cubicBezTo>
                  <a:pt x="53" y="1419"/>
                  <a:pt x="54" y="1419"/>
                  <a:pt x="54" y="1420"/>
                </a:cubicBezTo>
                <a:moveTo>
                  <a:pt x="454" y="134"/>
                </a:moveTo>
                <a:cubicBezTo>
                  <a:pt x="456" y="134"/>
                  <a:pt x="456" y="134"/>
                  <a:pt x="456" y="134"/>
                </a:cubicBezTo>
                <a:cubicBezTo>
                  <a:pt x="457" y="134"/>
                  <a:pt x="458" y="133"/>
                  <a:pt x="458" y="133"/>
                </a:cubicBezTo>
                <a:cubicBezTo>
                  <a:pt x="458" y="132"/>
                  <a:pt x="457" y="132"/>
                  <a:pt x="457" y="132"/>
                </a:cubicBezTo>
                <a:cubicBezTo>
                  <a:pt x="455" y="132"/>
                  <a:pt x="455" y="131"/>
                  <a:pt x="454" y="130"/>
                </a:cubicBezTo>
                <a:cubicBezTo>
                  <a:pt x="454" y="129"/>
                  <a:pt x="454" y="129"/>
                  <a:pt x="453" y="129"/>
                </a:cubicBezTo>
                <a:cubicBezTo>
                  <a:pt x="453" y="130"/>
                  <a:pt x="453" y="130"/>
                  <a:pt x="453" y="130"/>
                </a:cubicBezTo>
                <a:cubicBezTo>
                  <a:pt x="453" y="131"/>
                  <a:pt x="453" y="131"/>
                  <a:pt x="453" y="131"/>
                </a:cubicBezTo>
                <a:cubicBezTo>
                  <a:pt x="452" y="131"/>
                  <a:pt x="450" y="131"/>
                  <a:pt x="449" y="131"/>
                </a:cubicBezTo>
                <a:cubicBezTo>
                  <a:pt x="448" y="131"/>
                  <a:pt x="448" y="132"/>
                  <a:pt x="448" y="132"/>
                </a:cubicBezTo>
                <a:cubicBezTo>
                  <a:pt x="448" y="132"/>
                  <a:pt x="448" y="132"/>
                  <a:pt x="449" y="132"/>
                </a:cubicBezTo>
                <a:cubicBezTo>
                  <a:pt x="451" y="133"/>
                  <a:pt x="453" y="134"/>
                  <a:pt x="454" y="134"/>
                </a:cubicBezTo>
                <a:moveTo>
                  <a:pt x="787" y="1935"/>
                </a:moveTo>
                <a:cubicBezTo>
                  <a:pt x="787" y="1936"/>
                  <a:pt x="787" y="1936"/>
                  <a:pt x="787" y="1937"/>
                </a:cubicBezTo>
                <a:cubicBezTo>
                  <a:pt x="787" y="1937"/>
                  <a:pt x="787" y="1937"/>
                  <a:pt x="788" y="1937"/>
                </a:cubicBezTo>
                <a:cubicBezTo>
                  <a:pt x="789" y="1937"/>
                  <a:pt x="791" y="1936"/>
                  <a:pt x="792" y="1938"/>
                </a:cubicBezTo>
                <a:cubicBezTo>
                  <a:pt x="793" y="1939"/>
                  <a:pt x="795" y="1939"/>
                  <a:pt x="797" y="1938"/>
                </a:cubicBezTo>
                <a:cubicBezTo>
                  <a:pt x="797" y="1938"/>
                  <a:pt x="797" y="1937"/>
                  <a:pt x="797" y="1937"/>
                </a:cubicBezTo>
                <a:cubicBezTo>
                  <a:pt x="795" y="1937"/>
                  <a:pt x="796" y="1936"/>
                  <a:pt x="796" y="1935"/>
                </a:cubicBezTo>
                <a:cubicBezTo>
                  <a:pt x="795" y="1935"/>
                  <a:pt x="795" y="1935"/>
                  <a:pt x="794" y="1935"/>
                </a:cubicBezTo>
                <a:cubicBezTo>
                  <a:pt x="792" y="1935"/>
                  <a:pt x="789" y="1935"/>
                  <a:pt x="787" y="1935"/>
                </a:cubicBezTo>
                <a:moveTo>
                  <a:pt x="29" y="1969"/>
                </a:moveTo>
                <a:cubicBezTo>
                  <a:pt x="29" y="1968"/>
                  <a:pt x="29" y="1967"/>
                  <a:pt x="29" y="1965"/>
                </a:cubicBezTo>
                <a:cubicBezTo>
                  <a:pt x="29" y="1964"/>
                  <a:pt x="29" y="1964"/>
                  <a:pt x="29" y="1963"/>
                </a:cubicBezTo>
                <a:cubicBezTo>
                  <a:pt x="28" y="1964"/>
                  <a:pt x="28" y="1964"/>
                  <a:pt x="28" y="1965"/>
                </a:cubicBezTo>
                <a:cubicBezTo>
                  <a:pt x="28" y="1966"/>
                  <a:pt x="28" y="1967"/>
                  <a:pt x="28" y="1968"/>
                </a:cubicBezTo>
                <a:cubicBezTo>
                  <a:pt x="28" y="1968"/>
                  <a:pt x="29" y="1968"/>
                  <a:pt x="28" y="1969"/>
                </a:cubicBezTo>
                <a:cubicBezTo>
                  <a:pt x="27" y="1969"/>
                  <a:pt x="26" y="1970"/>
                  <a:pt x="27" y="1970"/>
                </a:cubicBezTo>
                <a:cubicBezTo>
                  <a:pt x="27" y="1972"/>
                  <a:pt x="28" y="1973"/>
                  <a:pt x="28" y="1975"/>
                </a:cubicBezTo>
                <a:cubicBezTo>
                  <a:pt x="28" y="1975"/>
                  <a:pt x="29" y="1975"/>
                  <a:pt x="29" y="1975"/>
                </a:cubicBezTo>
                <a:cubicBezTo>
                  <a:pt x="29" y="1975"/>
                  <a:pt x="29" y="1975"/>
                  <a:pt x="29" y="1975"/>
                </a:cubicBezTo>
                <a:cubicBezTo>
                  <a:pt x="29" y="1973"/>
                  <a:pt x="29" y="1971"/>
                  <a:pt x="29" y="1969"/>
                </a:cubicBezTo>
                <a:moveTo>
                  <a:pt x="366" y="1974"/>
                </a:moveTo>
                <a:cubicBezTo>
                  <a:pt x="364" y="1974"/>
                  <a:pt x="362" y="1973"/>
                  <a:pt x="360" y="1974"/>
                </a:cubicBezTo>
                <a:cubicBezTo>
                  <a:pt x="359" y="1974"/>
                  <a:pt x="359" y="1974"/>
                  <a:pt x="359" y="1974"/>
                </a:cubicBezTo>
                <a:cubicBezTo>
                  <a:pt x="359" y="1974"/>
                  <a:pt x="359" y="1975"/>
                  <a:pt x="359" y="1975"/>
                </a:cubicBezTo>
                <a:cubicBezTo>
                  <a:pt x="359" y="1975"/>
                  <a:pt x="360" y="1976"/>
                  <a:pt x="360" y="1975"/>
                </a:cubicBezTo>
                <a:cubicBezTo>
                  <a:pt x="361" y="1975"/>
                  <a:pt x="361" y="1975"/>
                  <a:pt x="363" y="1975"/>
                </a:cubicBezTo>
                <a:cubicBezTo>
                  <a:pt x="365" y="1976"/>
                  <a:pt x="368" y="1975"/>
                  <a:pt x="371" y="1975"/>
                </a:cubicBezTo>
                <a:cubicBezTo>
                  <a:pt x="371" y="1975"/>
                  <a:pt x="372" y="1975"/>
                  <a:pt x="372" y="1974"/>
                </a:cubicBezTo>
                <a:cubicBezTo>
                  <a:pt x="371" y="1974"/>
                  <a:pt x="371" y="1974"/>
                  <a:pt x="371" y="1974"/>
                </a:cubicBezTo>
                <a:cubicBezTo>
                  <a:pt x="369" y="1973"/>
                  <a:pt x="367" y="1974"/>
                  <a:pt x="366" y="1974"/>
                </a:cubicBezTo>
                <a:moveTo>
                  <a:pt x="1342" y="1129"/>
                </a:moveTo>
                <a:cubicBezTo>
                  <a:pt x="1342" y="1128"/>
                  <a:pt x="1342" y="1126"/>
                  <a:pt x="1341" y="1125"/>
                </a:cubicBezTo>
                <a:cubicBezTo>
                  <a:pt x="1341" y="1125"/>
                  <a:pt x="1341" y="1125"/>
                  <a:pt x="1341" y="1125"/>
                </a:cubicBezTo>
                <a:cubicBezTo>
                  <a:pt x="1340" y="1125"/>
                  <a:pt x="1340" y="1125"/>
                  <a:pt x="1340" y="1125"/>
                </a:cubicBezTo>
                <a:cubicBezTo>
                  <a:pt x="1340" y="1125"/>
                  <a:pt x="1340" y="1125"/>
                  <a:pt x="1340" y="1126"/>
                </a:cubicBezTo>
                <a:cubicBezTo>
                  <a:pt x="1339" y="1130"/>
                  <a:pt x="1341" y="1134"/>
                  <a:pt x="1339" y="1138"/>
                </a:cubicBezTo>
                <a:cubicBezTo>
                  <a:pt x="1339" y="1138"/>
                  <a:pt x="1340" y="1139"/>
                  <a:pt x="1340" y="1139"/>
                </a:cubicBezTo>
                <a:cubicBezTo>
                  <a:pt x="1340" y="1139"/>
                  <a:pt x="1341" y="1139"/>
                  <a:pt x="1341" y="1138"/>
                </a:cubicBezTo>
                <a:cubicBezTo>
                  <a:pt x="1341" y="1135"/>
                  <a:pt x="1341" y="1132"/>
                  <a:pt x="1342" y="1129"/>
                </a:cubicBezTo>
                <a:moveTo>
                  <a:pt x="441" y="119"/>
                </a:moveTo>
                <a:cubicBezTo>
                  <a:pt x="441" y="118"/>
                  <a:pt x="441" y="118"/>
                  <a:pt x="440" y="117"/>
                </a:cubicBezTo>
                <a:cubicBezTo>
                  <a:pt x="439" y="117"/>
                  <a:pt x="439" y="117"/>
                  <a:pt x="437" y="117"/>
                </a:cubicBezTo>
                <a:cubicBezTo>
                  <a:pt x="436" y="118"/>
                  <a:pt x="435" y="118"/>
                  <a:pt x="434" y="118"/>
                </a:cubicBezTo>
                <a:cubicBezTo>
                  <a:pt x="433" y="116"/>
                  <a:pt x="432" y="118"/>
                  <a:pt x="431" y="118"/>
                </a:cubicBezTo>
                <a:cubicBezTo>
                  <a:pt x="430" y="118"/>
                  <a:pt x="430" y="119"/>
                  <a:pt x="430" y="119"/>
                </a:cubicBezTo>
                <a:cubicBezTo>
                  <a:pt x="430" y="119"/>
                  <a:pt x="431" y="120"/>
                  <a:pt x="431" y="120"/>
                </a:cubicBezTo>
                <a:cubicBezTo>
                  <a:pt x="432" y="120"/>
                  <a:pt x="434" y="120"/>
                  <a:pt x="435" y="119"/>
                </a:cubicBezTo>
                <a:cubicBezTo>
                  <a:pt x="437" y="118"/>
                  <a:pt x="438" y="121"/>
                  <a:pt x="439" y="120"/>
                </a:cubicBezTo>
                <a:cubicBezTo>
                  <a:pt x="440" y="119"/>
                  <a:pt x="440" y="119"/>
                  <a:pt x="441" y="119"/>
                </a:cubicBezTo>
                <a:moveTo>
                  <a:pt x="78" y="953"/>
                </a:moveTo>
                <a:cubicBezTo>
                  <a:pt x="78" y="950"/>
                  <a:pt x="78" y="950"/>
                  <a:pt x="76" y="950"/>
                </a:cubicBezTo>
                <a:cubicBezTo>
                  <a:pt x="75" y="950"/>
                  <a:pt x="74" y="951"/>
                  <a:pt x="74" y="952"/>
                </a:cubicBezTo>
                <a:cubicBezTo>
                  <a:pt x="75" y="953"/>
                  <a:pt x="74" y="953"/>
                  <a:pt x="74" y="954"/>
                </a:cubicBezTo>
                <a:cubicBezTo>
                  <a:pt x="75" y="955"/>
                  <a:pt x="77" y="957"/>
                  <a:pt x="77" y="957"/>
                </a:cubicBezTo>
                <a:cubicBezTo>
                  <a:pt x="78" y="957"/>
                  <a:pt x="78" y="956"/>
                  <a:pt x="78" y="956"/>
                </a:cubicBezTo>
                <a:cubicBezTo>
                  <a:pt x="76" y="955"/>
                  <a:pt x="80" y="954"/>
                  <a:pt x="78" y="953"/>
                </a:cubicBezTo>
                <a:moveTo>
                  <a:pt x="626" y="94"/>
                </a:moveTo>
                <a:cubicBezTo>
                  <a:pt x="628" y="94"/>
                  <a:pt x="629" y="94"/>
                  <a:pt x="630" y="94"/>
                </a:cubicBezTo>
                <a:cubicBezTo>
                  <a:pt x="631" y="94"/>
                  <a:pt x="631" y="94"/>
                  <a:pt x="631" y="93"/>
                </a:cubicBezTo>
                <a:cubicBezTo>
                  <a:pt x="631" y="93"/>
                  <a:pt x="631" y="92"/>
                  <a:pt x="631" y="92"/>
                </a:cubicBezTo>
                <a:cubicBezTo>
                  <a:pt x="630" y="92"/>
                  <a:pt x="629" y="91"/>
                  <a:pt x="629" y="91"/>
                </a:cubicBezTo>
                <a:cubicBezTo>
                  <a:pt x="626" y="91"/>
                  <a:pt x="624" y="92"/>
                  <a:pt x="622" y="92"/>
                </a:cubicBezTo>
                <a:cubicBezTo>
                  <a:pt x="622" y="92"/>
                  <a:pt x="622" y="93"/>
                  <a:pt x="622" y="93"/>
                </a:cubicBezTo>
                <a:cubicBezTo>
                  <a:pt x="622" y="93"/>
                  <a:pt x="622" y="94"/>
                  <a:pt x="622" y="94"/>
                </a:cubicBezTo>
                <a:cubicBezTo>
                  <a:pt x="624" y="94"/>
                  <a:pt x="625" y="94"/>
                  <a:pt x="626" y="94"/>
                </a:cubicBezTo>
                <a:moveTo>
                  <a:pt x="1355" y="276"/>
                </a:moveTo>
                <a:cubicBezTo>
                  <a:pt x="1356" y="276"/>
                  <a:pt x="1356" y="276"/>
                  <a:pt x="1356" y="275"/>
                </a:cubicBezTo>
                <a:cubicBezTo>
                  <a:pt x="1356" y="275"/>
                  <a:pt x="1356" y="274"/>
                  <a:pt x="1356" y="274"/>
                </a:cubicBezTo>
                <a:cubicBezTo>
                  <a:pt x="1354" y="274"/>
                  <a:pt x="1352" y="274"/>
                  <a:pt x="1352" y="275"/>
                </a:cubicBezTo>
                <a:cubicBezTo>
                  <a:pt x="1350" y="277"/>
                  <a:pt x="1349" y="273"/>
                  <a:pt x="1347" y="275"/>
                </a:cubicBezTo>
                <a:cubicBezTo>
                  <a:pt x="1347" y="275"/>
                  <a:pt x="1347" y="275"/>
                  <a:pt x="1346" y="274"/>
                </a:cubicBezTo>
                <a:cubicBezTo>
                  <a:pt x="1346" y="274"/>
                  <a:pt x="1346" y="274"/>
                  <a:pt x="1345" y="273"/>
                </a:cubicBezTo>
                <a:cubicBezTo>
                  <a:pt x="1345" y="274"/>
                  <a:pt x="1345" y="274"/>
                  <a:pt x="1345" y="274"/>
                </a:cubicBezTo>
                <a:cubicBezTo>
                  <a:pt x="1344" y="275"/>
                  <a:pt x="1345" y="276"/>
                  <a:pt x="1345" y="276"/>
                </a:cubicBezTo>
                <a:cubicBezTo>
                  <a:pt x="1342" y="278"/>
                  <a:pt x="1345" y="277"/>
                  <a:pt x="1345" y="277"/>
                </a:cubicBezTo>
                <a:cubicBezTo>
                  <a:pt x="1347" y="277"/>
                  <a:pt x="1348" y="276"/>
                  <a:pt x="1349" y="276"/>
                </a:cubicBezTo>
                <a:cubicBezTo>
                  <a:pt x="1350" y="276"/>
                  <a:pt x="1351" y="276"/>
                  <a:pt x="1352" y="276"/>
                </a:cubicBezTo>
                <a:cubicBezTo>
                  <a:pt x="1353" y="274"/>
                  <a:pt x="1354" y="276"/>
                  <a:pt x="1355" y="276"/>
                </a:cubicBezTo>
                <a:moveTo>
                  <a:pt x="387" y="1994"/>
                </a:moveTo>
                <a:cubicBezTo>
                  <a:pt x="388" y="1994"/>
                  <a:pt x="390" y="1994"/>
                  <a:pt x="391" y="1994"/>
                </a:cubicBezTo>
                <a:cubicBezTo>
                  <a:pt x="391" y="1994"/>
                  <a:pt x="392" y="1994"/>
                  <a:pt x="392" y="1993"/>
                </a:cubicBezTo>
                <a:cubicBezTo>
                  <a:pt x="392" y="1992"/>
                  <a:pt x="391" y="1992"/>
                  <a:pt x="391" y="1992"/>
                </a:cubicBezTo>
                <a:cubicBezTo>
                  <a:pt x="389" y="1992"/>
                  <a:pt x="388" y="1992"/>
                  <a:pt x="387" y="1992"/>
                </a:cubicBezTo>
                <a:cubicBezTo>
                  <a:pt x="386" y="1992"/>
                  <a:pt x="385" y="1993"/>
                  <a:pt x="385" y="1992"/>
                </a:cubicBezTo>
                <a:cubicBezTo>
                  <a:pt x="383" y="1990"/>
                  <a:pt x="382" y="1994"/>
                  <a:pt x="380" y="1993"/>
                </a:cubicBezTo>
                <a:cubicBezTo>
                  <a:pt x="380" y="1993"/>
                  <a:pt x="380" y="1994"/>
                  <a:pt x="380" y="1994"/>
                </a:cubicBezTo>
                <a:cubicBezTo>
                  <a:pt x="380" y="1994"/>
                  <a:pt x="380" y="1995"/>
                  <a:pt x="381" y="1995"/>
                </a:cubicBezTo>
                <a:cubicBezTo>
                  <a:pt x="383" y="1993"/>
                  <a:pt x="385" y="1994"/>
                  <a:pt x="387" y="1994"/>
                </a:cubicBezTo>
                <a:moveTo>
                  <a:pt x="349" y="135"/>
                </a:moveTo>
                <a:cubicBezTo>
                  <a:pt x="349" y="135"/>
                  <a:pt x="348" y="135"/>
                  <a:pt x="348" y="136"/>
                </a:cubicBezTo>
                <a:cubicBezTo>
                  <a:pt x="348" y="137"/>
                  <a:pt x="347" y="138"/>
                  <a:pt x="347" y="138"/>
                </a:cubicBezTo>
                <a:cubicBezTo>
                  <a:pt x="348" y="139"/>
                  <a:pt x="349" y="139"/>
                  <a:pt x="349" y="139"/>
                </a:cubicBezTo>
                <a:cubicBezTo>
                  <a:pt x="350" y="139"/>
                  <a:pt x="351" y="139"/>
                  <a:pt x="351" y="140"/>
                </a:cubicBezTo>
                <a:cubicBezTo>
                  <a:pt x="352" y="141"/>
                  <a:pt x="353" y="141"/>
                  <a:pt x="354" y="140"/>
                </a:cubicBezTo>
                <a:cubicBezTo>
                  <a:pt x="354" y="139"/>
                  <a:pt x="355" y="139"/>
                  <a:pt x="354" y="138"/>
                </a:cubicBezTo>
                <a:cubicBezTo>
                  <a:pt x="354" y="138"/>
                  <a:pt x="353" y="137"/>
                  <a:pt x="352" y="137"/>
                </a:cubicBezTo>
                <a:cubicBezTo>
                  <a:pt x="352" y="138"/>
                  <a:pt x="351" y="139"/>
                  <a:pt x="351" y="137"/>
                </a:cubicBezTo>
                <a:cubicBezTo>
                  <a:pt x="351" y="136"/>
                  <a:pt x="350" y="135"/>
                  <a:pt x="349" y="135"/>
                </a:cubicBezTo>
                <a:moveTo>
                  <a:pt x="60" y="1490"/>
                </a:moveTo>
                <a:cubicBezTo>
                  <a:pt x="60" y="1490"/>
                  <a:pt x="59" y="1489"/>
                  <a:pt x="58" y="1489"/>
                </a:cubicBezTo>
                <a:cubicBezTo>
                  <a:pt x="58" y="1489"/>
                  <a:pt x="57" y="1489"/>
                  <a:pt x="57" y="1490"/>
                </a:cubicBezTo>
                <a:cubicBezTo>
                  <a:pt x="57" y="1491"/>
                  <a:pt x="56" y="1492"/>
                  <a:pt x="56" y="1493"/>
                </a:cubicBezTo>
                <a:cubicBezTo>
                  <a:pt x="56" y="1494"/>
                  <a:pt x="56" y="1496"/>
                  <a:pt x="56" y="1497"/>
                </a:cubicBezTo>
                <a:cubicBezTo>
                  <a:pt x="56" y="1497"/>
                  <a:pt x="54" y="1497"/>
                  <a:pt x="56" y="1498"/>
                </a:cubicBezTo>
                <a:cubicBezTo>
                  <a:pt x="56" y="1498"/>
                  <a:pt x="57" y="1498"/>
                  <a:pt x="57" y="1498"/>
                </a:cubicBezTo>
                <a:cubicBezTo>
                  <a:pt x="57" y="1498"/>
                  <a:pt x="58" y="1497"/>
                  <a:pt x="58" y="1497"/>
                </a:cubicBezTo>
                <a:cubicBezTo>
                  <a:pt x="59" y="1496"/>
                  <a:pt x="59" y="1494"/>
                  <a:pt x="59" y="1494"/>
                </a:cubicBezTo>
                <a:cubicBezTo>
                  <a:pt x="57" y="1492"/>
                  <a:pt x="60" y="1492"/>
                  <a:pt x="60" y="1491"/>
                </a:cubicBezTo>
                <a:cubicBezTo>
                  <a:pt x="60" y="1491"/>
                  <a:pt x="60" y="1491"/>
                  <a:pt x="60" y="1490"/>
                </a:cubicBezTo>
                <a:moveTo>
                  <a:pt x="31" y="1505"/>
                </a:moveTo>
                <a:cubicBezTo>
                  <a:pt x="31" y="1504"/>
                  <a:pt x="31" y="1503"/>
                  <a:pt x="31" y="1503"/>
                </a:cubicBezTo>
                <a:cubicBezTo>
                  <a:pt x="31" y="1502"/>
                  <a:pt x="32" y="1500"/>
                  <a:pt x="31" y="1500"/>
                </a:cubicBezTo>
                <a:cubicBezTo>
                  <a:pt x="30" y="1499"/>
                  <a:pt x="31" y="1502"/>
                  <a:pt x="29" y="1503"/>
                </a:cubicBezTo>
                <a:cubicBezTo>
                  <a:pt x="29" y="1503"/>
                  <a:pt x="29" y="1504"/>
                  <a:pt x="29" y="1505"/>
                </a:cubicBezTo>
                <a:cubicBezTo>
                  <a:pt x="29" y="1506"/>
                  <a:pt x="29" y="1508"/>
                  <a:pt x="29" y="1510"/>
                </a:cubicBezTo>
                <a:cubicBezTo>
                  <a:pt x="29" y="1511"/>
                  <a:pt x="29" y="1513"/>
                  <a:pt x="30" y="1513"/>
                </a:cubicBezTo>
                <a:cubicBezTo>
                  <a:pt x="31" y="1513"/>
                  <a:pt x="30" y="1511"/>
                  <a:pt x="31" y="1510"/>
                </a:cubicBezTo>
                <a:cubicBezTo>
                  <a:pt x="32" y="1509"/>
                  <a:pt x="31" y="1507"/>
                  <a:pt x="31" y="1505"/>
                </a:cubicBezTo>
                <a:moveTo>
                  <a:pt x="344" y="126"/>
                </a:moveTo>
                <a:cubicBezTo>
                  <a:pt x="347" y="125"/>
                  <a:pt x="348" y="125"/>
                  <a:pt x="350" y="125"/>
                </a:cubicBezTo>
                <a:cubicBezTo>
                  <a:pt x="350" y="124"/>
                  <a:pt x="351" y="125"/>
                  <a:pt x="351" y="124"/>
                </a:cubicBezTo>
                <a:cubicBezTo>
                  <a:pt x="350" y="123"/>
                  <a:pt x="350" y="123"/>
                  <a:pt x="349" y="123"/>
                </a:cubicBezTo>
                <a:cubicBezTo>
                  <a:pt x="348" y="123"/>
                  <a:pt x="347" y="124"/>
                  <a:pt x="347" y="124"/>
                </a:cubicBezTo>
                <a:cubicBezTo>
                  <a:pt x="346" y="121"/>
                  <a:pt x="344" y="124"/>
                  <a:pt x="342" y="123"/>
                </a:cubicBezTo>
                <a:cubicBezTo>
                  <a:pt x="342" y="122"/>
                  <a:pt x="339" y="124"/>
                  <a:pt x="340" y="124"/>
                </a:cubicBezTo>
                <a:cubicBezTo>
                  <a:pt x="340" y="124"/>
                  <a:pt x="341" y="124"/>
                  <a:pt x="342" y="125"/>
                </a:cubicBezTo>
                <a:cubicBezTo>
                  <a:pt x="343" y="125"/>
                  <a:pt x="344" y="125"/>
                  <a:pt x="344" y="126"/>
                </a:cubicBezTo>
                <a:moveTo>
                  <a:pt x="636" y="1973"/>
                </a:moveTo>
                <a:cubicBezTo>
                  <a:pt x="634" y="1973"/>
                  <a:pt x="633" y="1973"/>
                  <a:pt x="631" y="1973"/>
                </a:cubicBezTo>
                <a:cubicBezTo>
                  <a:pt x="631" y="1973"/>
                  <a:pt x="630" y="1973"/>
                  <a:pt x="630" y="1974"/>
                </a:cubicBezTo>
                <a:cubicBezTo>
                  <a:pt x="630" y="1974"/>
                  <a:pt x="631" y="1974"/>
                  <a:pt x="631" y="1974"/>
                </a:cubicBezTo>
                <a:cubicBezTo>
                  <a:pt x="632" y="1975"/>
                  <a:pt x="632" y="1975"/>
                  <a:pt x="633" y="1974"/>
                </a:cubicBezTo>
                <a:cubicBezTo>
                  <a:pt x="635" y="1973"/>
                  <a:pt x="638" y="1974"/>
                  <a:pt x="641" y="1974"/>
                </a:cubicBezTo>
                <a:cubicBezTo>
                  <a:pt x="641" y="1974"/>
                  <a:pt x="642" y="1974"/>
                  <a:pt x="642" y="1974"/>
                </a:cubicBezTo>
                <a:cubicBezTo>
                  <a:pt x="643" y="1972"/>
                  <a:pt x="645" y="1973"/>
                  <a:pt x="647" y="1973"/>
                </a:cubicBezTo>
                <a:cubicBezTo>
                  <a:pt x="647" y="1973"/>
                  <a:pt x="647" y="1972"/>
                  <a:pt x="648" y="1972"/>
                </a:cubicBezTo>
                <a:cubicBezTo>
                  <a:pt x="647" y="1972"/>
                  <a:pt x="647" y="1972"/>
                  <a:pt x="647" y="1972"/>
                </a:cubicBezTo>
                <a:cubicBezTo>
                  <a:pt x="645" y="1972"/>
                  <a:pt x="644" y="1971"/>
                  <a:pt x="643" y="1972"/>
                </a:cubicBezTo>
                <a:cubicBezTo>
                  <a:pt x="640" y="1973"/>
                  <a:pt x="638" y="1972"/>
                  <a:pt x="636" y="1973"/>
                </a:cubicBezTo>
                <a:moveTo>
                  <a:pt x="1360" y="206"/>
                </a:moveTo>
                <a:cubicBezTo>
                  <a:pt x="1360" y="206"/>
                  <a:pt x="1361" y="206"/>
                  <a:pt x="1361" y="206"/>
                </a:cubicBezTo>
                <a:cubicBezTo>
                  <a:pt x="1362" y="207"/>
                  <a:pt x="1362" y="208"/>
                  <a:pt x="1364" y="208"/>
                </a:cubicBezTo>
                <a:cubicBezTo>
                  <a:pt x="1365" y="208"/>
                  <a:pt x="1366" y="207"/>
                  <a:pt x="1367" y="207"/>
                </a:cubicBezTo>
                <a:cubicBezTo>
                  <a:pt x="1367" y="206"/>
                  <a:pt x="1368" y="206"/>
                  <a:pt x="1369" y="206"/>
                </a:cubicBezTo>
                <a:cubicBezTo>
                  <a:pt x="1369" y="205"/>
                  <a:pt x="1367" y="206"/>
                  <a:pt x="1367" y="205"/>
                </a:cubicBezTo>
                <a:cubicBezTo>
                  <a:pt x="1365" y="203"/>
                  <a:pt x="1363" y="206"/>
                  <a:pt x="1361" y="204"/>
                </a:cubicBezTo>
                <a:cubicBezTo>
                  <a:pt x="1360" y="205"/>
                  <a:pt x="1360" y="206"/>
                  <a:pt x="1360" y="206"/>
                </a:cubicBezTo>
                <a:moveTo>
                  <a:pt x="69" y="966"/>
                </a:moveTo>
                <a:cubicBezTo>
                  <a:pt x="68" y="967"/>
                  <a:pt x="68" y="968"/>
                  <a:pt x="68" y="968"/>
                </a:cubicBezTo>
                <a:cubicBezTo>
                  <a:pt x="69" y="968"/>
                  <a:pt x="69" y="968"/>
                  <a:pt x="70" y="968"/>
                </a:cubicBezTo>
                <a:cubicBezTo>
                  <a:pt x="70" y="968"/>
                  <a:pt x="71" y="968"/>
                  <a:pt x="71" y="967"/>
                </a:cubicBezTo>
                <a:cubicBezTo>
                  <a:pt x="71" y="966"/>
                  <a:pt x="70" y="964"/>
                  <a:pt x="73" y="963"/>
                </a:cubicBezTo>
                <a:cubicBezTo>
                  <a:pt x="72" y="963"/>
                  <a:pt x="72" y="962"/>
                  <a:pt x="72" y="962"/>
                </a:cubicBezTo>
                <a:cubicBezTo>
                  <a:pt x="71" y="962"/>
                  <a:pt x="70" y="962"/>
                  <a:pt x="71" y="960"/>
                </a:cubicBezTo>
                <a:cubicBezTo>
                  <a:pt x="71" y="960"/>
                  <a:pt x="70" y="960"/>
                  <a:pt x="69" y="960"/>
                </a:cubicBezTo>
                <a:cubicBezTo>
                  <a:pt x="69" y="960"/>
                  <a:pt x="69" y="960"/>
                  <a:pt x="69" y="961"/>
                </a:cubicBezTo>
                <a:cubicBezTo>
                  <a:pt x="69" y="963"/>
                  <a:pt x="69" y="965"/>
                  <a:pt x="69" y="966"/>
                </a:cubicBezTo>
                <a:moveTo>
                  <a:pt x="446" y="131"/>
                </a:moveTo>
                <a:cubicBezTo>
                  <a:pt x="446" y="130"/>
                  <a:pt x="445" y="128"/>
                  <a:pt x="444" y="129"/>
                </a:cubicBezTo>
                <a:cubicBezTo>
                  <a:pt x="441" y="130"/>
                  <a:pt x="438" y="129"/>
                  <a:pt x="436" y="129"/>
                </a:cubicBezTo>
                <a:cubicBezTo>
                  <a:pt x="435" y="129"/>
                  <a:pt x="435" y="130"/>
                  <a:pt x="434" y="130"/>
                </a:cubicBezTo>
                <a:cubicBezTo>
                  <a:pt x="436" y="130"/>
                  <a:pt x="437" y="131"/>
                  <a:pt x="439" y="131"/>
                </a:cubicBezTo>
                <a:cubicBezTo>
                  <a:pt x="441" y="131"/>
                  <a:pt x="442" y="131"/>
                  <a:pt x="444" y="131"/>
                </a:cubicBezTo>
                <a:cubicBezTo>
                  <a:pt x="445" y="131"/>
                  <a:pt x="445" y="131"/>
                  <a:pt x="446" y="131"/>
                </a:cubicBezTo>
                <a:moveTo>
                  <a:pt x="34" y="1546"/>
                </a:moveTo>
                <a:cubicBezTo>
                  <a:pt x="34" y="1546"/>
                  <a:pt x="34" y="1545"/>
                  <a:pt x="34" y="1544"/>
                </a:cubicBezTo>
                <a:cubicBezTo>
                  <a:pt x="33" y="1545"/>
                  <a:pt x="33" y="1545"/>
                  <a:pt x="32" y="1545"/>
                </a:cubicBezTo>
                <a:cubicBezTo>
                  <a:pt x="32" y="1546"/>
                  <a:pt x="31" y="1545"/>
                  <a:pt x="30" y="1546"/>
                </a:cubicBezTo>
                <a:cubicBezTo>
                  <a:pt x="30" y="1546"/>
                  <a:pt x="30" y="1547"/>
                  <a:pt x="29" y="1546"/>
                </a:cubicBezTo>
                <a:cubicBezTo>
                  <a:pt x="29" y="1545"/>
                  <a:pt x="29" y="1544"/>
                  <a:pt x="29" y="1544"/>
                </a:cubicBezTo>
                <a:cubicBezTo>
                  <a:pt x="28" y="1544"/>
                  <a:pt x="28" y="1545"/>
                  <a:pt x="28" y="1545"/>
                </a:cubicBezTo>
                <a:cubicBezTo>
                  <a:pt x="28" y="1547"/>
                  <a:pt x="27" y="1548"/>
                  <a:pt x="28" y="1549"/>
                </a:cubicBezTo>
                <a:cubicBezTo>
                  <a:pt x="28" y="1549"/>
                  <a:pt x="28" y="1550"/>
                  <a:pt x="29" y="1550"/>
                </a:cubicBezTo>
                <a:cubicBezTo>
                  <a:pt x="29" y="1550"/>
                  <a:pt x="29" y="1549"/>
                  <a:pt x="29" y="1549"/>
                </a:cubicBezTo>
                <a:cubicBezTo>
                  <a:pt x="30" y="1548"/>
                  <a:pt x="31" y="1547"/>
                  <a:pt x="33" y="1547"/>
                </a:cubicBezTo>
                <a:cubicBezTo>
                  <a:pt x="34" y="1548"/>
                  <a:pt x="34" y="1549"/>
                  <a:pt x="34" y="1546"/>
                </a:cubicBezTo>
                <a:moveTo>
                  <a:pt x="1327" y="1277"/>
                </a:moveTo>
                <a:cubicBezTo>
                  <a:pt x="1327" y="1278"/>
                  <a:pt x="1327" y="1279"/>
                  <a:pt x="1327" y="1279"/>
                </a:cubicBezTo>
                <a:cubicBezTo>
                  <a:pt x="1329" y="1280"/>
                  <a:pt x="1329" y="1281"/>
                  <a:pt x="1329" y="1283"/>
                </a:cubicBezTo>
                <a:cubicBezTo>
                  <a:pt x="1329" y="1283"/>
                  <a:pt x="1331" y="1284"/>
                  <a:pt x="1332" y="1284"/>
                </a:cubicBezTo>
                <a:cubicBezTo>
                  <a:pt x="1332" y="1284"/>
                  <a:pt x="1333" y="1281"/>
                  <a:pt x="1333" y="1280"/>
                </a:cubicBezTo>
                <a:cubicBezTo>
                  <a:pt x="1331" y="1279"/>
                  <a:pt x="1330" y="1278"/>
                  <a:pt x="1328" y="1277"/>
                </a:cubicBezTo>
                <a:cubicBezTo>
                  <a:pt x="1328" y="1277"/>
                  <a:pt x="1328" y="1277"/>
                  <a:pt x="1327" y="1277"/>
                </a:cubicBezTo>
                <a:moveTo>
                  <a:pt x="46" y="1438"/>
                </a:moveTo>
                <a:cubicBezTo>
                  <a:pt x="46" y="1438"/>
                  <a:pt x="45" y="1437"/>
                  <a:pt x="45" y="1437"/>
                </a:cubicBezTo>
                <a:cubicBezTo>
                  <a:pt x="45" y="1437"/>
                  <a:pt x="45" y="1438"/>
                  <a:pt x="45" y="1438"/>
                </a:cubicBezTo>
                <a:cubicBezTo>
                  <a:pt x="45" y="1438"/>
                  <a:pt x="44" y="1438"/>
                  <a:pt x="44" y="1438"/>
                </a:cubicBezTo>
                <a:cubicBezTo>
                  <a:pt x="44" y="1438"/>
                  <a:pt x="44" y="1437"/>
                  <a:pt x="44" y="1437"/>
                </a:cubicBezTo>
                <a:cubicBezTo>
                  <a:pt x="44" y="1436"/>
                  <a:pt x="44" y="1435"/>
                  <a:pt x="43" y="1435"/>
                </a:cubicBezTo>
                <a:cubicBezTo>
                  <a:pt x="42" y="1435"/>
                  <a:pt x="42" y="1436"/>
                  <a:pt x="41" y="1436"/>
                </a:cubicBezTo>
                <a:cubicBezTo>
                  <a:pt x="42" y="1437"/>
                  <a:pt x="41" y="1438"/>
                  <a:pt x="41" y="1439"/>
                </a:cubicBezTo>
                <a:cubicBezTo>
                  <a:pt x="41" y="1441"/>
                  <a:pt x="40" y="1442"/>
                  <a:pt x="40" y="1443"/>
                </a:cubicBezTo>
                <a:cubicBezTo>
                  <a:pt x="40" y="1443"/>
                  <a:pt x="40" y="1444"/>
                  <a:pt x="41" y="1444"/>
                </a:cubicBezTo>
                <a:cubicBezTo>
                  <a:pt x="41" y="1444"/>
                  <a:pt x="42" y="1443"/>
                  <a:pt x="42" y="1443"/>
                </a:cubicBezTo>
                <a:cubicBezTo>
                  <a:pt x="42" y="1443"/>
                  <a:pt x="42" y="1442"/>
                  <a:pt x="42" y="1442"/>
                </a:cubicBezTo>
                <a:cubicBezTo>
                  <a:pt x="42" y="1440"/>
                  <a:pt x="42" y="1439"/>
                  <a:pt x="44" y="1440"/>
                </a:cubicBezTo>
                <a:cubicBezTo>
                  <a:pt x="45" y="1440"/>
                  <a:pt x="46" y="1439"/>
                  <a:pt x="46" y="1438"/>
                </a:cubicBezTo>
                <a:moveTo>
                  <a:pt x="50" y="1381"/>
                </a:moveTo>
                <a:cubicBezTo>
                  <a:pt x="49" y="1380"/>
                  <a:pt x="49" y="1379"/>
                  <a:pt x="49" y="1378"/>
                </a:cubicBezTo>
                <a:cubicBezTo>
                  <a:pt x="49" y="1379"/>
                  <a:pt x="49" y="1380"/>
                  <a:pt x="48" y="1381"/>
                </a:cubicBezTo>
                <a:cubicBezTo>
                  <a:pt x="47" y="1383"/>
                  <a:pt x="48" y="1386"/>
                  <a:pt x="47" y="1388"/>
                </a:cubicBezTo>
                <a:cubicBezTo>
                  <a:pt x="46" y="1389"/>
                  <a:pt x="47" y="1390"/>
                  <a:pt x="47" y="1391"/>
                </a:cubicBezTo>
                <a:cubicBezTo>
                  <a:pt x="47" y="1392"/>
                  <a:pt x="47" y="1392"/>
                  <a:pt x="47" y="1393"/>
                </a:cubicBezTo>
                <a:cubicBezTo>
                  <a:pt x="47" y="1392"/>
                  <a:pt x="47" y="1392"/>
                  <a:pt x="48" y="1392"/>
                </a:cubicBezTo>
                <a:cubicBezTo>
                  <a:pt x="49" y="1388"/>
                  <a:pt x="49" y="1385"/>
                  <a:pt x="50" y="1381"/>
                </a:cubicBezTo>
                <a:moveTo>
                  <a:pt x="35" y="2053"/>
                </a:moveTo>
                <a:cubicBezTo>
                  <a:pt x="35" y="2052"/>
                  <a:pt x="35" y="2050"/>
                  <a:pt x="34" y="2050"/>
                </a:cubicBezTo>
                <a:cubicBezTo>
                  <a:pt x="34" y="2050"/>
                  <a:pt x="34" y="2049"/>
                  <a:pt x="34" y="2049"/>
                </a:cubicBezTo>
                <a:cubicBezTo>
                  <a:pt x="34" y="2050"/>
                  <a:pt x="33" y="2050"/>
                  <a:pt x="33" y="2050"/>
                </a:cubicBezTo>
                <a:cubicBezTo>
                  <a:pt x="33" y="2051"/>
                  <a:pt x="33" y="2052"/>
                  <a:pt x="34" y="2053"/>
                </a:cubicBezTo>
                <a:cubicBezTo>
                  <a:pt x="35" y="2054"/>
                  <a:pt x="34" y="2054"/>
                  <a:pt x="33" y="2054"/>
                </a:cubicBezTo>
                <a:cubicBezTo>
                  <a:pt x="32" y="2054"/>
                  <a:pt x="31" y="2054"/>
                  <a:pt x="31" y="2055"/>
                </a:cubicBezTo>
                <a:cubicBezTo>
                  <a:pt x="31" y="2055"/>
                  <a:pt x="32" y="2056"/>
                  <a:pt x="33" y="2056"/>
                </a:cubicBezTo>
                <a:cubicBezTo>
                  <a:pt x="33" y="2057"/>
                  <a:pt x="34" y="2057"/>
                  <a:pt x="32" y="2058"/>
                </a:cubicBezTo>
                <a:cubicBezTo>
                  <a:pt x="31" y="2058"/>
                  <a:pt x="31" y="2059"/>
                  <a:pt x="31" y="2059"/>
                </a:cubicBezTo>
                <a:cubicBezTo>
                  <a:pt x="31" y="2060"/>
                  <a:pt x="32" y="2060"/>
                  <a:pt x="32" y="2060"/>
                </a:cubicBezTo>
                <a:cubicBezTo>
                  <a:pt x="32" y="2060"/>
                  <a:pt x="33" y="2059"/>
                  <a:pt x="34" y="2059"/>
                </a:cubicBezTo>
                <a:cubicBezTo>
                  <a:pt x="34" y="2057"/>
                  <a:pt x="35" y="2055"/>
                  <a:pt x="35" y="2053"/>
                </a:cubicBezTo>
                <a:moveTo>
                  <a:pt x="492" y="104"/>
                </a:moveTo>
                <a:cubicBezTo>
                  <a:pt x="493" y="104"/>
                  <a:pt x="494" y="104"/>
                  <a:pt x="495" y="104"/>
                </a:cubicBezTo>
                <a:cubicBezTo>
                  <a:pt x="495" y="104"/>
                  <a:pt x="496" y="104"/>
                  <a:pt x="496" y="104"/>
                </a:cubicBezTo>
                <a:cubicBezTo>
                  <a:pt x="496" y="104"/>
                  <a:pt x="496" y="104"/>
                  <a:pt x="497" y="104"/>
                </a:cubicBezTo>
                <a:cubicBezTo>
                  <a:pt x="496" y="104"/>
                  <a:pt x="496" y="104"/>
                  <a:pt x="496" y="103"/>
                </a:cubicBezTo>
                <a:cubicBezTo>
                  <a:pt x="495" y="103"/>
                  <a:pt x="495" y="102"/>
                  <a:pt x="494" y="101"/>
                </a:cubicBezTo>
                <a:cubicBezTo>
                  <a:pt x="493" y="100"/>
                  <a:pt x="492" y="103"/>
                  <a:pt x="491" y="102"/>
                </a:cubicBezTo>
                <a:cubicBezTo>
                  <a:pt x="491" y="102"/>
                  <a:pt x="490" y="102"/>
                  <a:pt x="490" y="102"/>
                </a:cubicBezTo>
                <a:cubicBezTo>
                  <a:pt x="489" y="102"/>
                  <a:pt x="488" y="102"/>
                  <a:pt x="488" y="102"/>
                </a:cubicBezTo>
                <a:cubicBezTo>
                  <a:pt x="488" y="103"/>
                  <a:pt x="487" y="103"/>
                  <a:pt x="487" y="104"/>
                </a:cubicBezTo>
                <a:cubicBezTo>
                  <a:pt x="487" y="105"/>
                  <a:pt x="489" y="104"/>
                  <a:pt x="489" y="104"/>
                </a:cubicBezTo>
                <a:cubicBezTo>
                  <a:pt x="490" y="104"/>
                  <a:pt x="491" y="104"/>
                  <a:pt x="492" y="104"/>
                </a:cubicBezTo>
                <a:moveTo>
                  <a:pt x="1332" y="1242"/>
                </a:moveTo>
                <a:cubicBezTo>
                  <a:pt x="1332" y="1244"/>
                  <a:pt x="1332" y="1245"/>
                  <a:pt x="1332" y="1246"/>
                </a:cubicBezTo>
                <a:cubicBezTo>
                  <a:pt x="1332" y="1246"/>
                  <a:pt x="1332" y="1247"/>
                  <a:pt x="1333" y="1247"/>
                </a:cubicBezTo>
                <a:cubicBezTo>
                  <a:pt x="1333" y="1247"/>
                  <a:pt x="1333" y="1246"/>
                  <a:pt x="1333" y="1246"/>
                </a:cubicBezTo>
                <a:cubicBezTo>
                  <a:pt x="1334" y="1246"/>
                  <a:pt x="1334" y="1245"/>
                  <a:pt x="1334" y="1245"/>
                </a:cubicBezTo>
                <a:cubicBezTo>
                  <a:pt x="1333" y="1243"/>
                  <a:pt x="1333" y="1242"/>
                  <a:pt x="1334" y="1240"/>
                </a:cubicBezTo>
                <a:cubicBezTo>
                  <a:pt x="1335" y="1239"/>
                  <a:pt x="1334" y="1237"/>
                  <a:pt x="1334" y="1235"/>
                </a:cubicBezTo>
                <a:cubicBezTo>
                  <a:pt x="1334" y="1235"/>
                  <a:pt x="1334" y="1234"/>
                  <a:pt x="1333" y="1234"/>
                </a:cubicBezTo>
                <a:cubicBezTo>
                  <a:pt x="1333" y="1234"/>
                  <a:pt x="1332" y="1234"/>
                  <a:pt x="1331" y="1235"/>
                </a:cubicBezTo>
                <a:cubicBezTo>
                  <a:pt x="1332" y="1235"/>
                  <a:pt x="1332" y="1235"/>
                  <a:pt x="1332" y="1236"/>
                </a:cubicBezTo>
                <a:cubicBezTo>
                  <a:pt x="1332" y="1237"/>
                  <a:pt x="1333" y="1238"/>
                  <a:pt x="1332" y="1239"/>
                </a:cubicBezTo>
                <a:cubicBezTo>
                  <a:pt x="1332" y="1240"/>
                  <a:pt x="1332" y="1241"/>
                  <a:pt x="1332" y="1242"/>
                </a:cubicBezTo>
                <a:moveTo>
                  <a:pt x="299" y="1991"/>
                </a:moveTo>
                <a:cubicBezTo>
                  <a:pt x="299" y="1991"/>
                  <a:pt x="298" y="1991"/>
                  <a:pt x="298" y="1991"/>
                </a:cubicBezTo>
                <a:cubicBezTo>
                  <a:pt x="297" y="1991"/>
                  <a:pt x="297" y="1991"/>
                  <a:pt x="296" y="1991"/>
                </a:cubicBezTo>
                <a:cubicBezTo>
                  <a:pt x="297" y="1991"/>
                  <a:pt x="297" y="1992"/>
                  <a:pt x="298" y="1992"/>
                </a:cubicBezTo>
                <a:cubicBezTo>
                  <a:pt x="298" y="1992"/>
                  <a:pt x="299" y="1992"/>
                  <a:pt x="299" y="1992"/>
                </a:cubicBezTo>
                <a:cubicBezTo>
                  <a:pt x="299" y="1992"/>
                  <a:pt x="298" y="1993"/>
                  <a:pt x="298" y="1993"/>
                </a:cubicBezTo>
                <a:cubicBezTo>
                  <a:pt x="297" y="1993"/>
                  <a:pt x="297" y="1993"/>
                  <a:pt x="296" y="1993"/>
                </a:cubicBezTo>
                <a:cubicBezTo>
                  <a:pt x="295" y="1993"/>
                  <a:pt x="295" y="1993"/>
                  <a:pt x="294" y="1993"/>
                </a:cubicBezTo>
                <a:cubicBezTo>
                  <a:pt x="295" y="1993"/>
                  <a:pt x="295" y="1993"/>
                  <a:pt x="296" y="1994"/>
                </a:cubicBezTo>
                <a:cubicBezTo>
                  <a:pt x="297" y="1995"/>
                  <a:pt x="299" y="1995"/>
                  <a:pt x="300" y="1995"/>
                </a:cubicBezTo>
                <a:cubicBezTo>
                  <a:pt x="301" y="1995"/>
                  <a:pt x="302" y="1993"/>
                  <a:pt x="302" y="1992"/>
                </a:cubicBezTo>
                <a:cubicBezTo>
                  <a:pt x="302" y="1990"/>
                  <a:pt x="301" y="1991"/>
                  <a:pt x="300" y="1991"/>
                </a:cubicBezTo>
                <a:cubicBezTo>
                  <a:pt x="300" y="1991"/>
                  <a:pt x="299" y="1991"/>
                  <a:pt x="299" y="1991"/>
                </a:cubicBezTo>
                <a:moveTo>
                  <a:pt x="809" y="87"/>
                </a:moveTo>
                <a:cubicBezTo>
                  <a:pt x="808" y="86"/>
                  <a:pt x="808" y="85"/>
                  <a:pt x="807" y="85"/>
                </a:cubicBezTo>
                <a:cubicBezTo>
                  <a:pt x="805" y="85"/>
                  <a:pt x="802" y="85"/>
                  <a:pt x="800" y="85"/>
                </a:cubicBezTo>
                <a:cubicBezTo>
                  <a:pt x="800" y="85"/>
                  <a:pt x="799" y="86"/>
                  <a:pt x="799" y="86"/>
                </a:cubicBezTo>
                <a:cubicBezTo>
                  <a:pt x="799" y="86"/>
                  <a:pt x="800" y="87"/>
                  <a:pt x="800" y="87"/>
                </a:cubicBezTo>
                <a:cubicBezTo>
                  <a:pt x="803" y="87"/>
                  <a:pt x="805" y="87"/>
                  <a:pt x="808" y="88"/>
                </a:cubicBezTo>
                <a:cubicBezTo>
                  <a:pt x="808" y="88"/>
                  <a:pt x="808" y="88"/>
                  <a:pt x="809" y="88"/>
                </a:cubicBezTo>
                <a:cubicBezTo>
                  <a:pt x="809" y="88"/>
                  <a:pt x="809" y="87"/>
                  <a:pt x="809" y="87"/>
                </a:cubicBezTo>
                <a:moveTo>
                  <a:pt x="35" y="2044"/>
                </a:moveTo>
                <a:cubicBezTo>
                  <a:pt x="35" y="2043"/>
                  <a:pt x="35" y="2043"/>
                  <a:pt x="35" y="2043"/>
                </a:cubicBezTo>
                <a:cubicBezTo>
                  <a:pt x="35" y="2042"/>
                  <a:pt x="35" y="2042"/>
                  <a:pt x="34" y="2042"/>
                </a:cubicBezTo>
                <a:cubicBezTo>
                  <a:pt x="34" y="2042"/>
                  <a:pt x="34" y="2042"/>
                  <a:pt x="34" y="2042"/>
                </a:cubicBezTo>
                <a:cubicBezTo>
                  <a:pt x="33" y="2043"/>
                  <a:pt x="32" y="2043"/>
                  <a:pt x="32" y="2044"/>
                </a:cubicBezTo>
                <a:cubicBezTo>
                  <a:pt x="32" y="2045"/>
                  <a:pt x="32" y="2046"/>
                  <a:pt x="31" y="2046"/>
                </a:cubicBezTo>
                <a:cubicBezTo>
                  <a:pt x="31" y="2046"/>
                  <a:pt x="30" y="2047"/>
                  <a:pt x="30" y="2047"/>
                </a:cubicBezTo>
                <a:cubicBezTo>
                  <a:pt x="31" y="2048"/>
                  <a:pt x="32" y="2048"/>
                  <a:pt x="32" y="2049"/>
                </a:cubicBezTo>
                <a:cubicBezTo>
                  <a:pt x="33" y="2049"/>
                  <a:pt x="33" y="2049"/>
                  <a:pt x="33" y="2049"/>
                </a:cubicBezTo>
                <a:cubicBezTo>
                  <a:pt x="34" y="2047"/>
                  <a:pt x="35" y="2045"/>
                  <a:pt x="35" y="2044"/>
                </a:cubicBezTo>
                <a:moveTo>
                  <a:pt x="39" y="2100"/>
                </a:moveTo>
                <a:cubicBezTo>
                  <a:pt x="39" y="2100"/>
                  <a:pt x="38" y="2098"/>
                  <a:pt x="38" y="2097"/>
                </a:cubicBezTo>
                <a:cubicBezTo>
                  <a:pt x="38" y="2096"/>
                  <a:pt x="37" y="2096"/>
                  <a:pt x="37" y="2095"/>
                </a:cubicBezTo>
                <a:cubicBezTo>
                  <a:pt x="37" y="2096"/>
                  <a:pt x="36" y="2096"/>
                  <a:pt x="36" y="2097"/>
                </a:cubicBezTo>
                <a:cubicBezTo>
                  <a:pt x="36" y="2098"/>
                  <a:pt x="36" y="2099"/>
                  <a:pt x="35" y="2100"/>
                </a:cubicBezTo>
                <a:cubicBezTo>
                  <a:pt x="38" y="2100"/>
                  <a:pt x="37" y="2102"/>
                  <a:pt x="37" y="2103"/>
                </a:cubicBezTo>
                <a:cubicBezTo>
                  <a:pt x="37" y="2104"/>
                  <a:pt x="38" y="2104"/>
                  <a:pt x="38" y="2104"/>
                </a:cubicBezTo>
                <a:cubicBezTo>
                  <a:pt x="38" y="2104"/>
                  <a:pt x="39" y="2104"/>
                  <a:pt x="39" y="2103"/>
                </a:cubicBezTo>
                <a:cubicBezTo>
                  <a:pt x="39" y="2103"/>
                  <a:pt x="39" y="2102"/>
                  <a:pt x="39" y="2100"/>
                </a:cubicBezTo>
                <a:moveTo>
                  <a:pt x="365" y="1995"/>
                </a:moveTo>
                <a:cubicBezTo>
                  <a:pt x="367" y="1995"/>
                  <a:pt x="367" y="1995"/>
                  <a:pt x="368" y="1995"/>
                </a:cubicBezTo>
                <a:cubicBezTo>
                  <a:pt x="368" y="1995"/>
                  <a:pt x="369" y="1995"/>
                  <a:pt x="369" y="1994"/>
                </a:cubicBezTo>
                <a:cubicBezTo>
                  <a:pt x="369" y="1993"/>
                  <a:pt x="368" y="1993"/>
                  <a:pt x="368" y="1993"/>
                </a:cubicBezTo>
                <a:cubicBezTo>
                  <a:pt x="366" y="1993"/>
                  <a:pt x="364" y="1993"/>
                  <a:pt x="363" y="1993"/>
                </a:cubicBezTo>
                <a:cubicBezTo>
                  <a:pt x="361" y="1992"/>
                  <a:pt x="360" y="1994"/>
                  <a:pt x="358" y="1993"/>
                </a:cubicBezTo>
                <a:cubicBezTo>
                  <a:pt x="358" y="1993"/>
                  <a:pt x="358" y="1993"/>
                  <a:pt x="358" y="1993"/>
                </a:cubicBezTo>
                <a:cubicBezTo>
                  <a:pt x="358" y="1993"/>
                  <a:pt x="358" y="1994"/>
                  <a:pt x="358" y="1994"/>
                </a:cubicBezTo>
                <a:cubicBezTo>
                  <a:pt x="358" y="1994"/>
                  <a:pt x="359" y="1995"/>
                  <a:pt x="359" y="1995"/>
                </a:cubicBezTo>
                <a:cubicBezTo>
                  <a:pt x="361" y="1995"/>
                  <a:pt x="362" y="1995"/>
                  <a:pt x="363" y="1994"/>
                </a:cubicBezTo>
                <a:cubicBezTo>
                  <a:pt x="363" y="1994"/>
                  <a:pt x="365" y="1995"/>
                  <a:pt x="365" y="1995"/>
                </a:cubicBezTo>
                <a:moveTo>
                  <a:pt x="74" y="891"/>
                </a:moveTo>
                <a:cubicBezTo>
                  <a:pt x="74" y="890"/>
                  <a:pt x="74" y="890"/>
                  <a:pt x="73" y="890"/>
                </a:cubicBezTo>
                <a:cubicBezTo>
                  <a:pt x="73" y="889"/>
                  <a:pt x="73" y="889"/>
                  <a:pt x="73" y="889"/>
                </a:cubicBezTo>
                <a:cubicBezTo>
                  <a:pt x="72" y="889"/>
                  <a:pt x="72" y="889"/>
                  <a:pt x="72" y="890"/>
                </a:cubicBezTo>
                <a:cubicBezTo>
                  <a:pt x="71" y="891"/>
                  <a:pt x="72" y="893"/>
                  <a:pt x="71" y="894"/>
                </a:cubicBezTo>
                <a:cubicBezTo>
                  <a:pt x="70" y="894"/>
                  <a:pt x="71" y="896"/>
                  <a:pt x="71" y="896"/>
                </a:cubicBezTo>
                <a:cubicBezTo>
                  <a:pt x="72" y="897"/>
                  <a:pt x="73" y="898"/>
                  <a:pt x="74" y="898"/>
                </a:cubicBezTo>
                <a:cubicBezTo>
                  <a:pt x="74" y="898"/>
                  <a:pt x="75" y="898"/>
                  <a:pt x="74" y="898"/>
                </a:cubicBezTo>
                <a:cubicBezTo>
                  <a:pt x="74" y="897"/>
                  <a:pt x="74" y="896"/>
                  <a:pt x="74" y="896"/>
                </a:cubicBezTo>
                <a:cubicBezTo>
                  <a:pt x="73" y="894"/>
                  <a:pt x="71" y="893"/>
                  <a:pt x="73" y="892"/>
                </a:cubicBezTo>
                <a:cubicBezTo>
                  <a:pt x="74" y="892"/>
                  <a:pt x="74" y="891"/>
                  <a:pt x="74" y="891"/>
                </a:cubicBezTo>
                <a:moveTo>
                  <a:pt x="125" y="105"/>
                </a:moveTo>
                <a:cubicBezTo>
                  <a:pt x="125" y="104"/>
                  <a:pt x="125" y="104"/>
                  <a:pt x="125" y="104"/>
                </a:cubicBezTo>
                <a:cubicBezTo>
                  <a:pt x="125" y="103"/>
                  <a:pt x="125" y="103"/>
                  <a:pt x="124" y="103"/>
                </a:cubicBezTo>
                <a:cubicBezTo>
                  <a:pt x="124" y="102"/>
                  <a:pt x="123" y="102"/>
                  <a:pt x="122" y="103"/>
                </a:cubicBezTo>
                <a:cubicBezTo>
                  <a:pt x="122" y="104"/>
                  <a:pt x="122" y="105"/>
                  <a:pt x="121" y="106"/>
                </a:cubicBezTo>
                <a:cubicBezTo>
                  <a:pt x="121" y="107"/>
                  <a:pt x="120" y="107"/>
                  <a:pt x="121" y="107"/>
                </a:cubicBezTo>
                <a:cubicBezTo>
                  <a:pt x="122" y="108"/>
                  <a:pt x="122" y="108"/>
                  <a:pt x="123" y="108"/>
                </a:cubicBezTo>
                <a:cubicBezTo>
                  <a:pt x="124" y="108"/>
                  <a:pt x="125" y="106"/>
                  <a:pt x="125" y="105"/>
                </a:cubicBezTo>
                <a:moveTo>
                  <a:pt x="1341" y="1112"/>
                </a:moveTo>
                <a:cubicBezTo>
                  <a:pt x="1341" y="1114"/>
                  <a:pt x="1341" y="1115"/>
                  <a:pt x="1341" y="1115"/>
                </a:cubicBezTo>
                <a:cubicBezTo>
                  <a:pt x="1341" y="1116"/>
                  <a:pt x="1341" y="1116"/>
                  <a:pt x="1342" y="1116"/>
                </a:cubicBezTo>
                <a:cubicBezTo>
                  <a:pt x="1342" y="1116"/>
                  <a:pt x="1343" y="1116"/>
                  <a:pt x="1343" y="1115"/>
                </a:cubicBezTo>
                <a:cubicBezTo>
                  <a:pt x="1343" y="1114"/>
                  <a:pt x="1343" y="1112"/>
                  <a:pt x="1343" y="1110"/>
                </a:cubicBezTo>
                <a:cubicBezTo>
                  <a:pt x="1343" y="1109"/>
                  <a:pt x="1343" y="1108"/>
                  <a:pt x="1344" y="1106"/>
                </a:cubicBezTo>
                <a:cubicBezTo>
                  <a:pt x="1344" y="1106"/>
                  <a:pt x="1343" y="1106"/>
                  <a:pt x="1343" y="1106"/>
                </a:cubicBezTo>
                <a:cubicBezTo>
                  <a:pt x="1342" y="1106"/>
                  <a:pt x="1342" y="1106"/>
                  <a:pt x="1342" y="1106"/>
                </a:cubicBezTo>
                <a:cubicBezTo>
                  <a:pt x="1341" y="1108"/>
                  <a:pt x="1341" y="1111"/>
                  <a:pt x="1341" y="1112"/>
                </a:cubicBezTo>
                <a:moveTo>
                  <a:pt x="117" y="115"/>
                </a:moveTo>
                <a:cubicBezTo>
                  <a:pt x="117" y="115"/>
                  <a:pt x="117" y="115"/>
                  <a:pt x="117" y="114"/>
                </a:cubicBezTo>
                <a:cubicBezTo>
                  <a:pt x="116" y="114"/>
                  <a:pt x="116" y="115"/>
                  <a:pt x="116" y="115"/>
                </a:cubicBezTo>
                <a:cubicBezTo>
                  <a:pt x="116" y="115"/>
                  <a:pt x="115" y="115"/>
                  <a:pt x="115" y="116"/>
                </a:cubicBezTo>
                <a:cubicBezTo>
                  <a:pt x="115" y="116"/>
                  <a:pt x="115" y="115"/>
                  <a:pt x="115" y="115"/>
                </a:cubicBezTo>
                <a:cubicBezTo>
                  <a:pt x="115" y="114"/>
                  <a:pt x="114" y="114"/>
                  <a:pt x="113" y="114"/>
                </a:cubicBezTo>
                <a:cubicBezTo>
                  <a:pt x="112" y="115"/>
                  <a:pt x="113" y="115"/>
                  <a:pt x="113" y="116"/>
                </a:cubicBezTo>
                <a:cubicBezTo>
                  <a:pt x="114" y="117"/>
                  <a:pt x="116" y="117"/>
                  <a:pt x="114" y="119"/>
                </a:cubicBezTo>
                <a:cubicBezTo>
                  <a:pt x="114" y="120"/>
                  <a:pt x="113" y="121"/>
                  <a:pt x="115" y="122"/>
                </a:cubicBezTo>
                <a:cubicBezTo>
                  <a:pt x="116" y="122"/>
                  <a:pt x="116" y="120"/>
                  <a:pt x="116" y="119"/>
                </a:cubicBezTo>
                <a:cubicBezTo>
                  <a:pt x="117" y="118"/>
                  <a:pt x="117" y="117"/>
                  <a:pt x="117" y="115"/>
                </a:cubicBezTo>
                <a:moveTo>
                  <a:pt x="629" y="82"/>
                </a:moveTo>
                <a:cubicBezTo>
                  <a:pt x="630" y="82"/>
                  <a:pt x="630" y="82"/>
                  <a:pt x="630" y="82"/>
                </a:cubicBezTo>
                <a:cubicBezTo>
                  <a:pt x="631" y="82"/>
                  <a:pt x="632" y="84"/>
                  <a:pt x="633" y="83"/>
                </a:cubicBezTo>
                <a:cubicBezTo>
                  <a:pt x="635" y="82"/>
                  <a:pt x="638" y="82"/>
                  <a:pt x="640" y="83"/>
                </a:cubicBezTo>
                <a:cubicBezTo>
                  <a:pt x="642" y="84"/>
                  <a:pt x="642" y="82"/>
                  <a:pt x="643" y="82"/>
                </a:cubicBezTo>
                <a:cubicBezTo>
                  <a:pt x="643" y="82"/>
                  <a:pt x="644" y="82"/>
                  <a:pt x="644" y="82"/>
                </a:cubicBezTo>
                <a:cubicBezTo>
                  <a:pt x="643" y="82"/>
                  <a:pt x="643" y="81"/>
                  <a:pt x="643" y="81"/>
                </a:cubicBezTo>
                <a:cubicBezTo>
                  <a:pt x="641" y="81"/>
                  <a:pt x="639" y="82"/>
                  <a:pt x="637" y="80"/>
                </a:cubicBezTo>
                <a:cubicBezTo>
                  <a:pt x="635" y="82"/>
                  <a:pt x="632" y="81"/>
                  <a:pt x="630" y="81"/>
                </a:cubicBezTo>
                <a:cubicBezTo>
                  <a:pt x="630" y="81"/>
                  <a:pt x="630" y="82"/>
                  <a:pt x="629" y="82"/>
                </a:cubicBezTo>
                <a:moveTo>
                  <a:pt x="462" y="1990"/>
                </a:moveTo>
                <a:cubicBezTo>
                  <a:pt x="462" y="1990"/>
                  <a:pt x="463" y="1990"/>
                  <a:pt x="463" y="1990"/>
                </a:cubicBezTo>
                <a:cubicBezTo>
                  <a:pt x="463" y="1990"/>
                  <a:pt x="464" y="1989"/>
                  <a:pt x="464" y="1989"/>
                </a:cubicBezTo>
                <a:cubicBezTo>
                  <a:pt x="464" y="1989"/>
                  <a:pt x="463" y="1988"/>
                  <a:pt x="463" y="1988"/>
                </a:cubicBezTo>
                <a:cubicBezTo>
                  <a:pt x="463" y="1988"/>
                  <a:pt x="462" y="1988"/>
                  <a:pt x="462" y="1988"/>
                </a:cubicBezTo>
                <a:cubicBezTo>
                  <a:pt x="461" y="1988"/>
                  <a:pt x="461" y="1988"/>
                  <a:pt x="460" y="1987"/>
                </a:cubicBezTo>
                <a:cubicBezTo>
                  <a:pt x="461" y="1987"/>
                  <a:pt x="461" y="1987"/>
                  <a:pt x="461" y="1986"/>
                </a:cubicBezTo>
                <a:cubicBezTo>
                  <a:pt x="462" y="1986"/>
                  <a:pt x="463" y="1986"/>
                  <a:pt x="463" y="1985"/>
                </a:cubicBezTo>
                <a:cubicBezTo>
                  <a:pt x="462" y="1985"/>
                  <a:pt x="462" y="1985"/>
                  <a:pt x="461" y="1985"/>
                </a:cubicBezTo>
                <a:cubicBezTo>
                  <a:pt x="459" y="1985"/>
                  <a:pt x="459" y="1986"/>
                  <a:pt x="459" y="1987"/>
                </a:cubicBezTo>
                <a:cubicBezTo>
                  <a:pt x="459" y="1988"/>
                  <a:pt x="457" y="1986"/>
                  <a:pt x="458" y="1988"/>
                </a:cubicBezTo>
                <a:cubicBezTo>
                  <a:pt x="458" y="1989"/>
                  <a:pt x="459" y="1989"/>
                  <a:pt x="460" y="1990"/>
                </a:cubicBezTo>
                <a:cubicBezTo>
                  <a:pt x="460" y="1990"/>
                  <a:pt x="461" y="1990"/>
                  <a:pt x="462" y="1990"/>
                </a:cubicBezTo>
                <a:moveTo>
                  <a:pt x="462" y="1946"/>
                </a:moveTo>
                <a:cubicBezTo>
                  <a:pt x="463" y="1945"/>
                  <a:pt x="464" y="1946"/>
                  <a:pt x="464" y="1945"/>
                </a:cubicBezTo>
                <a:cubicBezTo>
                  <a:pt x="464" y="1944"/>
                  <a:pt x="463" y="1944"/>
                  <a:pt x="463" y="1944"/>
                </a:cubicBezTo>
                <a:cubicBezTo>
                  <a:pt x="463" y="1943"/>
                  <a:pt x="463" y="1943"/>
                  <a:pt x="463" y="1943"/>
                </a:cubicBezTo>
                <a:cubicBezTo>
                  <a:pt x="463" y="1943"/>
                  <a:pt x="464" y="1942"/>
                  <a:pt x="464" y="1942"/>
                </a:cubicBezTo>
                <a:cubicBezTo>
                  <a:pt x="464" y="1942"/>
                  <a:pt x="463" y="1942"/>
                  <a:pt x="463" y="1942"/>
                </a:cubicBezTo>
                <a:cubicBezTo>
                  <a:pt x="461" y="1942"/>
                  <a:pt x="460" y="1943"/>
                  <a:pt x="459" y="1943"/>
                </a:cubicBezTo>
                <a:cubicBezTo>
                  <a:pt x="456" y="1943"/>
                  <a:pt x="454" y="1942"/>
                  <a:pt x="452" y="1943"/>
                </a:cubicBezTo>
                <a:cubicBezTo>
                  <a:pt x="454" y="1944"/>
                  <a:pt x="456" y="1944"/>
                  <a:pt x="458" y="1944"/>
                </a:cubicBezTo>
                <a:cubicBezTo>
                  <a:pt x="459" y="1944"/>
                  <a:pt x="460" y="1944"/>
                  <a:pt x="461" y="1944"/>
                </a:cubicBezTo>
                <a:cubicBezTo>
                  <a:pt x="461" y="1944"/>
                  <a:pt x="461" y="1944"/>
                  <a:pt x="461" y="1944"/>
                </a:cubicBezTo>
                <a:cubicBezTo>
                  <a:pt x="459" y="1946"/>
                  <a:pt x="461" y="1946"/>
                  <a:pt x="462" y="1946"/>
                </a:cubicBezTo>
                <a:moveTo>
                  <a:pt x="28" y="1963"/>
                </a:moveTo>
                <a:cubicBezTo>
                  <a:pt x="28" y="1963"/>
                  <a:pt x="28" y="1963"/>
                  <a:pt x="28" y="1963"/>
                </a:cubicBezTo>
                <a:cubicBezTo>
                  <a:pt x="29" y="1962"/>
                  <a:pt x="31" y="1960"/>
                  <a:pt x="30" y="1959"/>
                </a:cubicBezTo>
                <a:cubicBezTo>
                  <a:pt x="30" y="1958"/>
                  <a:pt x="29" y="1957"/>
                  <a:pt x="29" y="1956"/>
                </a:cubicBezTo>
                <a:cubicBezTo>
                  <a:pt x="28" y="1958"/>
                  <a:pt x="27" y="1956"/>
                  <a:pt x="26" y="1956"/>
                </a:cubicBezTo>
                <a:cubicBezTo>
                  <a:pt x="26" y="1956"/>
                  <a:pt x="26" y="1957"/>
                  <a:pt x="26" y="1957"/>
                </a:cubicBezTo>
                <a:cubicBezTo>
                  <a:pt x="27" y="1958"/>
                  <a:pt x="26" y="1959"/>
                  <a:pt x="27" y="1960"/>
                </a:cubicBezTo>
                <a:cubicBezTo>
                  <a:pt x="27" y="1960"/>
                  <a:pt x="27" y="1961"/>
                  <a:pt x="27" y="1962"/>
                </a:cubicBezTo>
                <a:cubicBezTo>
                  <a:pt x="27" y="1962"/>
                  <a:pt x="27" y="1963"/>
                  <a:pt x="28" y="1963"/>
                </a:cubicBezTo>
                <a:moveTo>
                  <a:pt x="1340" y="1149"/>
                </a:moveTo>
                <a:cubicBezTo>
                  <a:pt x="1340" y="1147"/>
                  <a:pt x="1340" y="1146"/>
                  <a:pt x="1340" y="1144"/>
                </a:cubicBezTo>
                <a:cubicBezTo>
                  <a:pt x="1340" y="1144"/>
                  <a:pt x="1339" y="1143"/>
                  <a:pt x="1339" y="1143"/>
                </a:cubicBezTo>
                <a:cubicBezTo>
                  <a:pt x="1339" y="1143"/>
                  <a:pt x="1339" y="1144"/>
                  <a:pt x="1339" y="1144"/>
                </a:cubicBezTo>
                <a:cubicBezTo>
                  <a:pt x="1339" y="1145"/>
                  <a:pt x="1338" y="1146"/>
                  <a:pt x="1338" y="1147"/>
                </a:cubicBezTo>
                <a:cubicBezTo>
                  <a:pt x="1338" y="1148"/>
                  <a:pt x="1339" y="1150"/>
                  <a:pt x="1339" y="1150"/>
                </a:cubicBezTo>
                <a:cubicBezTo>
                  <a:pt x="1337" y="1152"/>
                  <a:pt x="1338" y="1154"/>
                  <a:pt x="1338" y="1156"/>
                </a:cubicBezTo>
                <a:cubicBezTo>
                  <a:pt x="1338" y="1156"/>
                  <a:pt x="1338" y="1156"/>
                  <a:pt x="1338" y="1156"/>
                </a:cubicBezTo>
                <a:cubicBezTo>
                  <a:pt x="1339" y="1156"/>
                  <a:pt x="1339" y="1156"/>
                  <a:pt x="1339" y="1156"/>
                </a:cubicBezTo>
                <a:cubicBezTo>
                  <a:pt x="1340" y="1155"/>
                  <a:pt x="1340" y="1154"/>
                  <a:pt x="1340" y="1154"/>
                </a:cubicBezTo>
                <a:cubicBezTo>
                  <a:pt x="1340" y="1152"/>
                  <a:pt x="1340" y="1151"/>
                  <a:pt x="1340" y="1149"/>
                </a:cubicBezTo>
                <a:moveTo>
                  <a:pt x="314" y="152"/>
                </a:moveTo>
                <a:cubicBezTo>
                  <a:pt x="314" y="152"/>
                  <a:pt x="315" y="152"/>
                  <a:pt x="315" y="152"/>
                </a:cubicBezTo>
                <a:cubicBezTo>
                  <a:pt x="316" y="150"/>
                  <a:pt x="314" y="151"/>
                  <a:pt x="314" y="150"/>
                </a:cubicBezTo>
                <a:cubicBezTo>
                  <a:pt x="314" y="147"/>
                  <a:pt x="311" y="149"/>
                  <a:pt x="310" y="148"/>
                </a:cubicBezTo>
                <a:cubicBezTo>
                  <a:pt x="310" y="148"/>
                  <a:pt x="309" y="148"/>
                  <a:pt x="309" y="148"/>
                </a:cubicBezTo>
                <a:cubicBezTo>
                  <a:pt x="309" y="149"/>
                  <a:pt x="309" y="149"/>
                  <a:pt x="310" y="150"/>
                </a:cubicBezTo>
                <a:cubicBezTo>
                  <a:pt x="310" y="150"/>
                  <a:pt x="311" y="150"/>
                  <a:pt x="311" y="151"/>
                </a:cubicBezTo>
                <a:cubicBezTo>
                  <a:pt x="310" y="153"/>
                  <a:pt x="311" y="153"/>
                  <a:pt x="314" y="152"/>
                </a:cubicBezTo>
                <a:moveTo>
                  <a:pt x="28" y="1722"/>
                </a:moveTo>
                <a:cubicBezTo>
                  <a:pt x="30" y="1722"/>
                  <a:pt x="31" y="1722"/>
                  <a:pt x="30" y="1720"/>
                </a:cubicBezTo>
                <a:cubicBezTo>
                  <a:pt x="30" y="1720"/>
                  <a:pt x="30" y="1719"/>
                  <a:pt x="30" y="1719"/>
                </a:cubicBezTo>
                <a:cubicBezTo>
                  <a:pt x="30" y="1719"/>
                  <a:pt x="31" y="1718"/>
                  <a:pt x="31" y="1718"/>
                </a:cubicBezTo>
                <a:cubicBezTo>
                  <a:pt x="33" y="1718"/>
                  <a:pt x="32" y="1717"/>
                  <a:pt x="32" y="1716"/>
                </a:cubicBezTo>
                <a:cubicBezTo>
                  <a:pt x="32" y="1716"/>
                  <a:pt x="31" y="1716"/>
                  <a:pt x="30" y="1717"/>
                </a:cubicBezTo>
                <a:cubicBezTo>
                  <a:pt x="30" y="1717"/>
                  <a:pt x="30" y="1717"/>
                  <a:pt x="29" y="1717"/>
                </a:cubicBezTo>
                <a:cubicBezTo>
                  <a:pt x="29" y="1716"/>
                  <a:pt x="28" y="1716"/>
                  <a:pt x="28" y="1716"/>
                </a:cubicBezTo>
                <a:cubicBezTo>
                  <a:pt x="28" y="1717"/>
                  <a:pt x="28" y="1718"/>
                  <a:pt x="28" y="1718"/>
                </a:cubicBezTo>
                <a:cubicBezTo>
                  <a:pt x="29" y="1719"/>
                  <a:pt x="28" y="1720"/>
                  <a:pt x="27" y="1721"/>
                </a:cubicBezTo>
                <a:cubicBezTo>
                  <a:pt x="27" y="1721"/>
                  <a:pt x="27" y="1721"/>
                  <a:pt x="27" y="1722"/>
                </a:cubicBezTo>
                <a:cubicBezTo>
                  <a:pt x="27" y="1722"/>
                  <a:pt x="28" y="1722"/>
                  <a:pt x="28" y="1722"/>
                </a:cubicBezTo>
                <a:moveTo>
                  <a:pt x="49" y="1333"/>
                </a:moveTo>
                <a:cubicBezTo>
                  <a:pt x="49" y="1332"/>
                  <a:pt x="49" y="1331"/>
                  <a:pt x="49" y="1329"/>
                </a:cubicBezTo>
                <a:cubicBezTo>
                  <a:pt x="49" y="1329"/>
                  <a:pt x="48" y="1329"/>
                  <a:pt x="48" y="1328"/>
                </a:cubicBezTo>
                <a:cubicBezTo>
                  <a:pt x="48" y="1329"/>
                  <a:pt x="48" y="1329"/>
                  <a:pt x="48" y="1330"/>
                </a:cubicBezTo>
                <a:cubicBezTo>
                  <a:pt x="47" y="1330"/>
                  <a:pt x="47" y="1330"/>
                  <a:pt x="47" y="1330"/>
                </a:cubicBezTo>
                <a:cubicBezTo>
                  <a:pt x="45" y="1331"/>
                  <a:pt x="45" y="1331"/>
                  <a:pt x="47" y="1332"/>
                </a:cubicBezTo>
                <a:cubicBezTo>
                  <a:pt x="49" y="1333"/>
                  <a:pt x="46" y="1333"/>
                  <a:pt x="47" y="1334"/>
                </a:cubicBezTo>
                <a:cubicBezTo>
                  <a:pt x="47" y="1335"/>
                  <a:pt x="46" y="1338"/>
                  <a:pt x="47" y="1338"/>
                </a:cubicBezTo>
                <a:cubicBezTo>
                  <a:pt x="50" y="1338"/>
                  <a:pt x="48" y="1336"/>
                  <a:pt x="49" y="1335"/>
                </a:cubicBezTo>
                <a:cubicBezTo>
                  <a:pt x="49" y="1334"/>
                  <a:pt x="49" y="1334"/>
                  <a:pt x="49" y="1333"/>
                </a:cubicBezTo>
                <a:moveTo>
                  <a:pt x="1048" y="59"/>
                </a:moveTo>
                <a:cubicBezTo>
                  <a:pt x="1047" y="59"/>
                  <a:pt x="1046" y="59"/>
                  <a:pt x="1045" y="59"/>
                </a:cubicBezTo>
                <a:cubicBezTo>
                  <a:pt x="1045" y="59"/>
                  <a:pt x="1045" y="60"/>
                  <a:pt x="1044" y="60"/>
                </a:cubicBezTo>
                <a:cubicBezTo>
                  <a:pt x="1044" y="60"/>
                  <a:pt x="1045" y="61"/>
                  <a:pt x="1045" y="61"/>
                </a:cubicBezTo>
                <a:cubicBezTo>
                  <a:pt x="1048" y="61"/>
                  <a:pt x="1050" y="62"/>
                  <a:pt x="1053" y="62"/>
                </a:cubicBezTo>
                <a:cubicBezTo>
                  <a:pt x="1053" y="62"/>
                  <a:pt x="1053" y="62"/>
                  <a:pt x="1054" y="62"/>
                </a:cubicBezTo>
                <a:cubicBezTo>
                  <a:pt x="1053" y="62"/>
                  <a:pt x="1053" y="61"/>
                  <a:pt x="1053" y="61"/>
                </a:cubicBezTo>
                <a:cubicBezTo>
                  <a:pt x="1052" y="59"/>
                  <a:pt x="1050" y="59"/>
                  <a:pt x="1048" y="59"/>
                </a:cubicBezTo>
                <a:moveTo>
                  <a:pt x="60" y="1354"/>
                </a:moveTo>
                <a:cubicBezTo>
                  <a:pt x="60" y="1353"/>
                  <a:pt x="61" y="1352"/>
                  <a:pt x="61" y="1352"/>
                </a:cubicBezTo>
                <a:cubicBezTo>
                  <a:pt x="61" y="1352"/>
                  <a:pt x="61" y="1351"/>
                  <a:pt x="60" y="1351"/>
                </a:cubicBezTo>
                <a:cubicBezTo>
                  <a:pt x="57" y="1353"/>
                  <a:pt x="58" y="1350"/>
                  <a:pt x="58" y="1349"/>
                </a:cubicBezTo>
                <a:cubicBezTo>
                  <a:pt x="58" y="1349"/>
                  <a:pt x="57" y="1349"/>
                  <a:pt x="57" y="1349"/>
                </a:cubicBezTo>
                <a:cubicBezTo>
                  <a:pt x="57" y="1349"/>
                  <a:pt x="56" y="1349"/>
                  <a:pt x="56" y="1350"/>
                </a:cubicBezTo>
                <a:cubicBezTo>
                  <a:pt x="57" y="1351"/>
                  <a:pt x="57" y="1351"/>
                  <a:pt x="55" y="1352"/>
                </a:cubicBezTo>
                <a:cubicBezTo>
                  <a:pt x="55" y="1352"/>
                  <a:pt x="55" y="1352"/>
                  <a:pt x="54" y="1353"/>
                </a:cubicBezTo>
                <a:cubicBezTo>
                  <a:pt x="55" y="1353"/>
                  <a:pt x="55" y="1353"/>
                  <a:pt x="55" y="1353"/>
                </a:cubicBezTo>
                <a:cubicBezTo>
                  <a:pt x="56" y="1353"/>
                  <a:pt x="57" y="1356"/>
                  <a:pt x="58" y="1354"/>
                </a:cubicBezTo>
                <a:cubicBezTo>
                  <a:pt x="59" y="1352"/>
                  <a:pt x="59" y="1353"/>
                  <a:pt x="60" y="1354"/>
                </a:cubicBezTo>
                <a:moveTo>
                  <a:pt x="750" y="1944"/>
                </a:moveTo>
                <a:cubicBezTo>
                  <a:pt x="749" y="1943"/>
                  <a:pt x="748" y="1942"/>
                  <a:pt x="747" y="1942"/>
                </a:cubicBezTo>
                <a:cubicBezTo>
                  <a:pt x="746" y="1942"/>
                  <a:pt x="745" y="1944"/>
                  <a:pt x="743" y="1942"/>
                </a:cubicBezTo>
                <a:cubicBezTo>
                  <a:pt x="743" y="1942"/>
                  <a:pt x="742" y="1942"/>
                  <a:pt x="742" y="1943"/>
                </a:cubicBezTo>
                <a:cubicBezTo>
                  <a:pt x="742" y="1943"/>
                  <a:pt x="742" y="1944"/>
                  <a:pt x="742" y="1944"/>
                </a:cubicBezTo>
                <a:cubicBezTo>
                  <a:pt x="744" y="1944"/>
                  <a:pt x="745" y="1944"/>
                  <a:pt x="747" y="1944"/>
                </a:cubicBezTo>
                <a:cubicBezTo>
                  <a:pt x="747" y="1944"/>
                  <a:pt x="747" y="1944"/>
                  <a:pt x="747" y="1944"/>
                </a:cubicBezTo>
                <a:cubicBezTo>
                  <a:pt x="747" y="1944"/>
                  <a:pt x="747" y="1945"/>
                  <a:pt x="747" y="1945"/>
                </a:cubicBezTo>
                <a:cubicBezTo>
                  <a:pt x="746" y="1945"/>
                  <a:pt x="745" y="1945"/>
                  <a:pt x="744" y="1945"/>
                </a:cubicBezTo>
                <a:cubicBezTo>
                  <a:pt x="744" y="1945"/>
                  <a:pt x="744" y="1946"/>
                  <a:pt x="744" y="1946"/>
                </a:cubicBezTo>
                <a:cubicBezTo>
                  <a:pt x="744" y="1946"/>
                  <a:pt x="744" y="1946"/>
                  <a:pt x="744" y="1947"/>
                </a:cubicBezTo>
                <a:cubicBezTo>
                  <a:pt x="745" y="1945"/>
                  <a:pt x="748" y="1946"/>
                  <a:pt x="749" y="1945"/>
                </a:cubicBezTo>
                <a:cubicBezTo>
                  <a:pt x="750" y="1945"/>
                  <a:pt x="750" y="1945"/>
                  <a:pt x="750" y="1944"/>
                </a:cubicBezTo>
                <a:moveTo>
                  <a:pt x="279" y="1994"/>
                </a:moveTo>
                <a:cubicBezTo>
                  <a:pt x="280" y="1994"/>
                  <a:pt x="281" y="1994"/>
                  <a:pt x="282" y="1994"/>
                </a:cubicBezTo>
                <a:cubicBezTo>
                  <a:pt x="282" y="1994"/>
                  <a:pt x="283" y="1993"/>
                  <a:pt x="283" y="1993"/>
                </a:cubicBezTo>
                <a:cubicBezTo>
                  <a:pt x="283" y="1993"/>
                  <a:pt x="282" y="1993"/>
                  <a:pt x="282" y="1993"/>
                </a:cubicBezTo>
                <a:cubicBezTo>
                  <a:pt x="281" y="1992"/>
                  <a:pt x="279" y="1992"/>
                  <a:pt x="280" y="1990"/>
                </a:cubicBezTo>
                <a:cubicBezTo>
                  <a:pt x="280" y="1990"/>
                  <a:pt x="279" y="1989"/>
                  <a:pt x="279" y="1989"/>
                </a:cubicBezTo>
                <a:cubicBezTo>
                  <a:pt x="278" y="1989"/>
                  <a:pt x="278" y="1990"/>
                  <a:pt x="278" y="1990"/>
                </a:cubicBezTo>
                <a:cubicBezTo>
                  <a:pt x="279" y="1991"/>
                  <a:pt x="279" y="1992"/>
                  <a:pt x="278" y="1992"/>
                </a:cubicBezTo>
                <a:cubicBezTo>
                  <a:pt x="277" y="1992"/>
                  <a:pt x="277" y="1992"/>
                  <a:pt x="276" y="1992"/>
                </a:cubicBezTo>
                <a:cubicBezTo>
                  <a:pt x="276" y="1992"/>
                  <a:pt x="275" y="1992"/>
                  <a:pt x="275" y="1993"/>
                </a:cubicBezTo>
                <a:cubicBezTo>
                  <a:pt x="275" y="1993"/>
                  <a:pt x="276" y="1994"/>
                  <a:pt x="276" y="1994"/>
                </a:cubicBezTo>
                <a:cubicBezTo>
                  <a:pt x="277" y="1994"/>
                  <a:pt x="278" y="1994"/>
                  <a:pt x="279" y="1994"/>
                </a:cubicBezTo>
                <a:moveTo>
                  <a:pt x="21" y="1855"/>
                </a:moveTo>
                <a:cubicBezTo>
                  <a:pt x="21" y="1854"/>
                  <a:pt x="21" y="1852"/>
                  <a:pt x="21" y="1850"/>
                </a:cubicBezTo>
                <a:cubicBezTo>
                  <a:pt x="21" y="1850"/>
                  <a:pt x="20" y="1850"/>
                  <a:pt x="20" y="1850"/>
                </a:cubicBezTo>
                <a:cubicBezTo>
                  <a:pt x="19" y="1850"/>
                  <a:pt x="19" y="1850"/>
                  <a:pt x="19" y="1850"/>
                </a:cubicBezTo>
                <a:cubicBezTo>
                  <a:pt x="19" y="1853"/>
                  <a:pt x="19" y="1855"/>
                  <a:pt x="19" y="1857"/>
                </a:cubicBezTo>
                <a:cubicBezTo>
                  <a:pt x="19" y="1858"/>
                  <a:pt x="20" y="1859"/>
                  <a:pt x="20" y="1860"/>
                </a:cubicBezTo>
                <a:cubicBezTo>
                  <a:pt x="21" y="1859"/>
                  <a:pt x="20" y="1858"/>
                  <a:pt x="21" y="1857"/>
                </a:cubicBezTo>
                <a:cubicBezTo>
                  <a:pt x="21" y="1856"/>
                  <a:pt x="21" y="1856"/>
                  <a:pt x="21" y="1855"/>
                </a:cubicBezTo>
                <a:moveTo>
                  <a:pt x="287" y="135"/>
                </a:moveTo>
                <a:cubicBezTo>
                  <a:pt x="287" y="135"/>
                  <a:pt x="289" y="133"/>
                  <a:pt x="289" y="133"/>
                </a:cubicBezTo>
                <a:cubicBezTo>
                  <a:pt x="290" y="132"/>
                  <a:pt x="291" y="132"/>
                  <a:pt x="290" y="131"/>
                </a:cubicBezTo>
                <a:cubicBezTo>
                  <a:pt x="290" y="130"/>
                  <a:pt x="291" y="129"/>
                  <a:pt x="289" y="130"/>
                </a:cubicBezTo>
                <a:cubicBezTo>
                  <a:pt x="288" y="130"/>
                  <a:pt x="287" y="130"/>
                  <a:pt x="286" y="130"/>
                </a:cubicBezTo>
                <a:cubicBezTo>
                  <a:pt x="285" y="130"/>
                  <a:pt x="285" y="131"/>
                  <a:pt x="285" y="131"/>
                </a:cubicBezTo>
                <a:cubicBezTo>
                  <a:pt x="285" y="131"/>
                  <a:pt x="285" y="131"/>
                  <a:pt x="286" y="131"/>
                </a:cubicBezTo>
                <a:cubicBezTo>
                  <a:pt x="287" y="132"/>
                  <a:pt x="289" y="132"/>
                  <a:pt x="287" y="134"/>
                </a:cubicBezTo>
                <a:cubicBezTo>
                  <a:pt x="286" y="134"/>
                  <a:pt x="286" y="134"/>
                  <a:pt x="286" y="135"/>
                </a:cubicBezTo>
                <a:cubicBezTo>
                  <a:pt x="286" y="135"/>
                  <a:pt x="287" y="135"/>
                  <a:pt x="287" y="135"/>
                </a:cubicBezTo>
                <a:moveTo>
                  <a:pt x="1368" y="259"/>
                </a:moveTo>
                <a:cubicBezTo>
                  <a:pt x="1368" y="258"/>
                  <a:pt x="1368" y="257"/>
                  <a:pt x="1366" y="257"/>
                </a:cubicBezTo>
                <a:cubicBezTo>
                  <a:pt x="1365" y="257"/>
                  <a:pt x="1363" y="257"/>
                  <a:pt x="1361" y="257"/>
                </a:cubicBezTo>
                <a:cubicBezTo>
                  <a:pt x="1361" y="258"/>
                  <a:pt x="1360" y="259"/>
                  <a:pt x="1360" y="259"/>
                </a:cubicBezTo>
                <a:cubicBezTo>
                  <a:pt x="1361" y="260"/>
                  <a:pt x="1363" y="258"/>
                  <a:pt x="1364" y="260"/>
                </a:cubicBezTo>
                <a:cubicBezTo>
                  <a:pt x="1365" y="263"/>
                  <a:pt x="1365" y="258"/>
                  <a:pt x="1367" y="259"/>
                </a:cubicBezTo>
                <a:cubicBezTo>
                  <a:pt x="1367" y="259"/>
                  <a:pt x="1367" y="259"/>
                  <a:pt x="1368" y="259"/>
                </a:cubicBezTo>
                <a:moveTo>
                  <a:pt x="541" y="1982"/>
                </a:moveTo>
                <a:cubicBezTo>
                  <a:pt x="543" y="1982"/>
                  <a:pt x="545" y="1982"/>
                  <a:pt x="546" y="1982"/>
                </a:cubicBezTo>
                <a:cubicBezTo>
                  <a:pt x="546" y="1982"/>
                  <a:pt x="547" y="1982"/>
                  <a:pt x="547" y="1982"/>
                </a:cubicBezTo>
                <a:cubicBezTo>
                  <a:pt x="546" y="1981"/>
                  <a:pt x="546" y="1981"/>
                  <a:pt x="546" y="1981"/>
                </a:cubicBezTo>
                <a:cubicBezTo>
                  <a:pt x="546" y="1981"/>
                  <a:pt x="545" y="1981"/>
                  <a:pt x="545" y="1981"/>
                </a:cubicBezTo>
                <a:cubicBezTo>
                  <a:pt x="545" y="1980"/>
                  <a:pt x="545" y="1980"/>
                  <a:pt x="545" y="1979"/>
                </a:cubicBezTo>
                <a:cubicBezTo>
                  <a:pt x="545" y="1980"/>
                  <a:pt x="544" y="1980"/>
                  <a:pt x="544" y="1980"/>
                </a:cubicBezTo>
                <a:cubicBezTo>
                  <a:pt x="544" y="1980"/>
                  <a:pt x="543" y="1981"/>
                  <a:pt x="543" y="1981"/>
                </a:cubicBezTo>
                <a:cubicBezTo>
                  <a:pt x="542" y="1981"/>
                  <a:pt x="541" y="1981"/>
                  <a:pt x="540" y="1981"/>
                </a:cubicBezTo>
                <a:cubicBezTo>
                  <a:pt x="540" y="1981"/>
                  <a:pt x="540" y="1981"/>
                  <a:pt x="539" y="1980"/>
                </a:cubicBezTo>
                <a:cubicBezTo>
                  <a:pt x="539" y="1979"/>
                  <a:pt x="538" y="1979"/>
                  <a:pt x="538" y="1978"/>
                </a:cubicBezTo>
                <a:cubicBezTo>
                  <a:pt x="537" y="1979"/>
                  <a:pt x="537" y="1980"/>
                  <a:pt x="537" y="1980"/>
                </a:cubicBezTo>
                <a:cubicBezTo>
                  <a:pt x="538" y="1980"/>
                  <a:pt x="535" y="1983"/>
                  <a:pt x="538" y="1982"/>
                </a:cubicBezTo>
                <a:cubicBezTo>
                  <a:pt x="539" y="1982"/>
                  <a:pt x="540" y="1982"/>
                  <a:pt x="541" y="1982"/>
                </a:cubicBezTo>
                <a:moveTo>
                  <a:pt x="1364" y="228"/>
                </a:moveTo>
                <a:cubicBezTo>
                  <a:pt x="1364" y="227"/>
                  <a:pt x="1364" y="227"/>
                  <a:pt x="1364" y="227"/>
                </a:cubicBezTo>
                <a:cubicBezTo>
                  <a:pt x="1363" y="227"/>
                  <a:pt x="1362" y="225"/>
                  <a:pt x="1361" y="226"/>
                </a:cubicBezTo>
                <a:cubicBezTo>
                  <a:pt x="1360" y="227"/>
                  <a:pt x="1358" y="227"/>
                  <a:pt x="1357" y="226"/>
                </a:cubicBezTo>
                <a:cubicBezTo>
                  <a:pt x="1356" y="225"/>
                  <a:pt x="1356" y="227"/>
                  <a:pt x="1355" y="227"/>
                </a:cubicBezTo>
                <a:cubicBezTo>
                  <a:pt x="1355" y="227"/>
                  <a:pt x="1355" y="229"/>
                  <a:pt x="1355" y="230"/>
                </a:cubicBezTo>
                <a:cubicBezTo>
                  <a:pt x="1355" y="230"/>
                  <a:pt x="1355" y="230"/>
                  <a:pt x="1356" y="230"/>
                </a:cubicBezTo>
                <a:cubicBezTo>
                  <a:pt x="1356" y="230"/>
                  <a:pt x="1356" y="230"/>
                  <a:pt x="1356" y="229"/>
                </a:cubicBezTo>
                <a:cubicBezTo>
                  <a:pt x="1357" y="227"/>
                  <a:pt x="1357" y="227"/>
                  <a:pt x="1359" y="228"/>
                </a:cubicBezTo>
                <a:cubicBezTo>
                  <a:pt x="1359" y="228"/>
                  <a:pt x="1360" y="228"/>
                  <a:pt x="1360" y="227"/>
                </a:cubicBezTo>
                <a:cubicBezTo>
                  <a:pt x="1361" y="227"/>
                  <a:pt x="1362" y="228"/>
                  <a:pt x="1363" y="228"/>
                </a:cubicBezTo>
                <a:cubicBezTo>
                  <a:pt x="1363" y="228"/>
                  <a:pt x="1363" y="228"/>
                  <a:pt x="1364" y="228"/>
                </a:cubicBezTo>
                <a:moveTo>
                  <a:pt x="25" y="1706"/>
                </a:moveTo>
                <a:cubicBezTo>
                  <a:pt x="25" y="1706"/>
                  <a:pt x="25" y="1705"/>
                  <a:pt x="25" y="1705"/>
                </a:cubicBezTo>
                <a:cubicBezTo>
                  <a:pt x="24" y="1705"/>
                  <a:pt x="24" y="1704"/>
                  <a:pt x="24" y="1704"/>
                </a:cubicBezTo>
                <a:cubicBezTo>
                  <a:pt x="23" y="1704"/>
                  <a:pt x="23" y="1705"/>
                  <a:pt x="23" y="1705"/>
                </a:cubicBezTo>
                <a:cubicBezTo>
                  <a:pt x="22" y="1706"/>
                  <a:pt x="23" y="1708"/>
                  <a:pt x="22" y="1709"/>
                </a:cubicBezTo>
                <a:cubicBezTo>
                  <a:pt x="22" y="1711"/>
                  <a:pt x="21" y="1712"/>
                  <a:pt x="22" y="1713"/>
                </a:cubicBezTo>
                <a:cubicBezTo>
                  <a:pt x="23" y="1712"/>
                  <a:pt x="24" y="1711"/>
                  <a:pt x="25" y="1710"/>
                </a:cubicBezTo>
                <a:cubicBezTo>
                  <a:pt x="23" y="1709"/>
                  <a:pt x="25" y="1708"/>
                  <a:pt x="25" y="1706"/>
                </a:cubicBezTo>
                <a:moveTo>
                  <a:pt x="501" y="121"/>
                </a:moveTo>
                <a:cubicBezTo>
                  <a:pt x="500" y="120"/>
                  <a:pt x="500" y="119"/>
                  <a:pt x="499" y="119"/>
                </a:cubicBezTo>
                <a:cubicBezTo>
                  <a:pt x="498" y="119"/>
                  <a:pt x="497" y="119"/>
                  <a:pt x="497" y="117"/>
                </a:cubicBezTo>
                <a:cubicBezTo>
                  <a:pt x="496" y="117"/>
                  <a:pt x="496" y="117"/>
                  <a:pt x="496" y="117"/>
                </a:cubicBezTo>
                <a:cubicBezTo>
                  <a:pt x="495" y="118"/>
                  <a:pt x="494" y="120"/>
                  <a:pt x="493" y="120"/>
                </a:cubicBezTo>
                <a:cubicBezTo>
                  <a:pt x="493" y="120"/>
                  <a:pt x="492" y="120"/>
                  <a:pt x="492" y="120"/>
                </a:cubicBezTo>
                <a:cubicBezTo>
                  <a:pt x="492" y="120"/>
                  <a:pt x="493" y="121"/>
                  <a:pt x="493" y="121"/>
                </a:cubicBezTo>
                <a:cubicBezTo>
                  <a:pt x="495" y="121"/>
                  <a:pt x="498" y="120"/>
                  <a:pt x="500" y="122"/>
                </a:cubicBezTo>
                <a:cubicBezTo>
                  <a:pt x="500" y="122"/>
                  <a:pt x="501" y="121"/>
                  <a:pt x="501" y="121"/>
                </a:cubicBezTo>
                <a:moveTo>
                  <a:pt x="74" y="903"/>
                </a:moveTo>
                <a:cubicBezTo>
                  <a:pt x="74" y="902"/>
                  <a:pt x="74" y="902"/>
                  <a:pt x="73" y="903"/>
                </a:cubicBezTo>
                <a:cubicBezTo>
                  <a:pt x="73" y="903"/>
                  <a:pt x="73" y="903"/>
                  <a:pt x="73" y="903"/>
                </a:cubicBezTo>
                <a:cubicBezTo>
                  <a:pt x="73" y="903"/>
                  <a:pt x="73" y="902"/>
                  <a:pt x="73" y="901"/>
                </a:cubicBezTo>
                <a:cubicBezTo>
                  <a:pt x="72" y="901"/>
                  <a:pt x="73" y="900"/>
                  <a:pt x="71" y="901"/>
                </a:cubicBezTo>
                <a:cubicBezTo>
                  <a:pt x="71" y="901"/>
                  <a:pt x="70" y="902"/>
                  <a:pt x="69" y="902"/>
                </a:cubicBezTo>
                <a:cubicBezTo>
                  <a:pt x="69" y="903"/>
                  <a:pt x="69" y="904"/>
                  <a:pt x="69" y="904"/>
                </a:cubicBezTo>
                <a:cubicBezTo>
                  <a:pt x="70" y="904"/>
                  <a:pt x="71" y="905"/>
                  <a:pt x="72" y="905"/>
                </a:cubicBezTo>
                <a:cubicBezTo>
                  <a:pt x="73" y="905"/>
                  <a:pt x="73" y="904"/>
                  <a:pt x="74" y="905"/>
                </a:cubicBezTo>
                <a:cubicBezTo>
                  <a:pt x="74" y="904"/>
                  <a:pt x="74" y="904"/>
                  <a:pt x="74" y="903"/>
                </a:cubicBezTo>
                <a:moveTo>
                  <a:pt x="717" y="1972"/>
                </a:moveTo>
                <a:cubicBezTo>
                  <a:pt x="718" y="1971"/>
                  <a:pt x="720" y="1971"/>
                  <a:pt x="723" y="1971"/>
                </a:cubicBezTo>
                <a:cubicBezTo>
                  <a:pt x="723" y="1971"/>
                  <a:pt x="723" y="1970"/>
                  <a:pt x="723" y="1970"/>
                </a:cubicBezTo>
                <a:cubicBezTo>
                  <a:pt x="723" y="1969"/>
                  <a:pt x="722" y="1969"/>
                  <a:pt x="722" y="1969"/>
                </a:cubicBezTo>
                <a:cubicBezTo>
                  <a:pt x="721" y="1970"/>
                  <a:pt x="719" y="1970"/>
                  <a:pt x="718" y="1970"/>
                </a:cubicBezTo>
                <a:cubicBezTo>
                  <a:pt x="717" y="1970"/>
                  <a:pt x="716" y="1969"/>
                  <a:pt x="715" y="1970"/>
                </a:cubicBezTo>
                <a:cubicBezTo>
                  <a:pt x="714" y="1970"/>
                  <a:pt x="714" y="1971"/>
                  <a:pt x="713" y="1971"/>
                </a:cubicBezTo>
                <a:cubicBezTo>
                  <a:pt x="714" y="1971"/>
                  <a:pt x="714" y="1971"/>
                  <a:pt x="715" y="1972"/>
                </a:cubicBezTo>
                <a:cubicBezTo>
                  <a:pt x="715" y="1972"/>
                  <a:pt x="715" y="1972"/>
                  <a:pt x="717" y="1972"/>
                </a:cubicBezTo>
                <a:moveTo>
                  <a:pt x="644" y="1949"/>
                </a:moveTo>
                <a:cubicBezTo>
                  <a:pt x="644" y="1948"/>
                  <a:pt x="646" y="1948"/>
                  <a:pt x="648" y="1948"/>
                </a:cubicBezTo>
                <a:cubicBezTo>
                  <a:pt x="648" y="1947"/>
                  <a:pt x="650" y="1948"/>
                  <a:pt x="649" y="1946"/>
                </a:cubicBezTo>
                <a:cubicBezTo>
                  <a:pt x="649" y="1945"/>
                  <a:pt x="648" y="1946"/>
                  <a:pt x="648" y="1946"/>
                </a:cubicBezTo>
                <a:cubicBezTo>
                  <a:pt x="645" y="1945"/>
                  <a:pt x="644" y="1947"/>
                  <a:pt x="642" y="1947"/>
                </a:cubicBezTo>
                <a:cubicBezTo>
                  <a:pt x="641" y="1947"/>
                  <a:pt x="641" y="1948"/>
                  <a:pt x="641" y="1948"/>
                </a:cubicBezTo>
                <a:cubicBezTo>
                  <a:pt x="641" y="1948"/>
                  <a:pt x="642" y="1948"/>
                  <a:pt x="642" y="1949"/>
                </a:cubicBezTo>
                <a:cubicBezTo>
                  <a:pt x="642" y="1949"/>
                  <a:pt x="643" y="1949"/>
                  <a:pt x="644" y="1949"/>
                </a:cubicBezTo>
                <a:moveTo>
                  <a:pt x="924" y="66"/>
                </a:moveTo>
                <a:cubicBezTo>
                  <a:pt x="924" y="67"/>
                  <a:pt x="924" y="67"/>
                  <a:pt x="925" y="67"/>
                </a:cubicBezTo>
                <a:cubicBezTo>
                  <a:pt x="927" y="67"/>
                  <a:pt x="930" y="66"/>
                  <a:pt x="932" y="68"/>
                </a:cubicBezTo>
                <a:cubicBezTo>
                  <a:pt x="933" y="67"/>
                  <a:pt x="933" y="66"/>
                  <a:pt x="934" y="66"/>
                </a:cubicBezTo>
                <a:cubicBezTo>
                  <a:pt x="933" y="65"/>
                  <a:pt x="933" y="65"/>
                  <a:pt x="932" y="65"/>
                </a:cubicBezTo>
                <a:cubicBezTo>
                  <a:pt x="932" y="65"/>
                  <a:pt x="931" y="66"/>
                  <a:pt x="931" y="66"/>
                </a:cubicBezTo>
                <a:cubicBezTo>
                  <a:pt x="930" y="66"/>
                  <a:pt x="930" y="65"/>
                  <a:pt x="930" y="64"/>
                </a:cubicBezTo>
                <a:cubicBezTo>
                  <a:pt x="929" y="64"/>
                  <a:pt x="929" y="64"/>
                  <a:pt x="929" y="65"/>
                </a:cubicBezTo>
                <a:cubicBezTo>
                  <a:pt x="929" y="66"/>
                  <a:pt x="928" y="66"/>
                  <a:pt x="928" y="66"/>
                </a:cubicBezTo>
                <a:cubicBezTo>
                  <a:pt x="927" y="66"/>
                  <a:pt x="927" y="65"/>
                  <a:pt x="926" y="65"/>
                </a:cubicBezTo>
                <a:cubicBezTo>
                  <a:pt x="925" y="65"/>
                  <a:pt x="925" y="66"/>
                  <a:pt x="924" y="66"/>
                </a:cubicBezTo>
                <a:moveTo>
                  <a:pt x="611" y="97"/>
                </a:moveTo>
                <a:cubicBezTo>
                  <a:pt x="611" y="96"/>
                  <a:pt x="611" y="96"/>
                  <a:pt x="610" y="96"/>
                </a:cubicBezTo>
                <a:cubicBezTo>
                  <a:pt x="610" y="96"/>
                  <a:pt x="609" y="96"/>
                  <a:pt x="608" y="96"/>
                </a:cubicBezTo>
                <a:cubicBezTo>
                  <a:pt x="607" y="96"/>
                  <a:pt x="606" y="95"/>
                  <a:pt x="605" y="96"/>
                </a:cubicBezTo>
                <a:cubicBezTo>
                  <a:pt x="604" y="96"/>
                  <a:pt x="604" y="95"/>
                  <a:pt x="603" y="95"/>
                </a:cubicBezTo>
                <a:cubicBezTo>
                  <a:pt x="603" y="95"/>
                  <a:pt x="602" y="95"/>
                  <a:pt x="602" y="95"/>
                </a:cubicBezTo>
                <a:cubicBezTo>
                  <a:pt x="602" y="95"/>
                  <a:pt x="602" y="96"/>
                  <a:pt x="602" y="96"/>
                </a:cubicBezTo>
                <a:cubicBezTo>
                  <a:pt x="603" y="97"/>
                  <a:pt x="603" y="98"/>
                  <a:pt x="604" y="98"/>
                </a:cubicBezTo>
                <a:cubicBezTo>
                  <a:pt x="606" y="97"/>
                  <a:pt x="607" y="98"/>
                  <a:pt x="608" y="98"/>
                </a:cubicBezTo>
                <a:cubicBezTo>
                  <a:pt x="609" y="96"/>
                  <a:pt x="609" y="98"/>
                  <a:pt x="610" y="98"/>
                </a:cubicBezTo>
                <a:cubicBezTo>
                  <a:pt x="611" y="98"/>
                  <a:pt x="611" y="97"/>
                  <a:pt x="611" y="97"/>
                </a:cubicBezTo>
                <a:moveTo>
                  <a:pt x="923" y="73"/>
                </a:moveTo>
                <a:cubicBezTo>
                  <a:pt x="922" y="73"/>
                  <a:pt x="922" y="72"/>
                  <a:pt x="921" y="72"/>
                </a:cubicBezTo>
                <a:cubicBezTo>
                  <a:pt x="919" y="72"/>
                  <a:pt x="917" y="72"/>
                  <a:pt x="915" y="72"/>
                </a:cubicBezTo>
                <a:cubicBezTo>
                  <a:pt x="915" y="72"/>
                  <a:pt x="915" y="73"/>
                  <a:pt x="915" y="73"/>
                </a:cubicBezTo>
                <a:cubicBezTo>
                  <a:pt x="914" y="73"/>
                  <a:pt x="915" y="74"/>
                  <a:pt x="915" y="74"/>
                </a:cubicBezTo>
                <a:cubicBezTo>
                  <a:pt x="917" y="74"/>
                  <a:pt x="919" y="73"/>
                  <a:pt x="921" y="75"/>
                </a:cubicBezTo>
                <a:cubicBezTo>
                  <a:pt x="921" y="75"/>
                  <a:pt x="922" y="74"/>
                  <a:pt x="923" y="73"/>
                </a:cubicBezTo>
                <a:moveTo>
                  <a:pt x="638" y="1974"/>
                </a:moveTo>
                <a:cubicBezTo>
                  <a:pt x="636" y="1975"/>
                  <a:pt x="634" y="1975"/>
                  <a:pt x="633" y="1975"/>
                </a:cubicBezTo>
                <a:cubicBezTo>
                  <a:pt x="633" y="1976"/>
                  <a:pt x="632" y="1976"/>
                  <a:pt x="632" y="1977"/>
                </a:cubicBezTo>
                <a:cubicBezTo>
                  <a:pt x="632" y="1977"/>
                  <a:pt x="633" y="1977"/>
                  <a:pt x="633" y="1977"/>
                </a:cubicBezTo>
                <a:cubicBezTo>
                  <a:pt x="635" y="1976"/>
                  <a:pt x="638" y="1977"/>
                  <a:pt x="640" y="1976"/>
                </a:cubicBezTo>
                <a:cubicBezTo>
                  <a:pt x="640" y="1976"/>
                  <a:pt x="641" y="1976"/>
                  <a:pt x="642" y="1976"/>
                </a:cubicBezTo>
                <a:cubicBezTo>
                  <a:pt x="641" y="1975"/>
                  <a:pt x="640" y="1975"/>
                  <a:pt x="640" y="1975"/>
                </a:cubicBezTo>
                <a:cubicBezTo>
                  <a:pt x="639" y="1975"/>
                  <a:pt x="638" y="1975"/>
                  <a:pt x="638" y="1974"/>
                </a:cubicBezTo>
                <a:moveTo>
                  <a:pt x="650" y="1974"/>
                </a:moveTo>
                <a:cubicBezTo>
                  <a:pt x="649" y="1974"/>
                  <a:pt x="648" y="1974"/>
                  <a:pt x="648" y="1974"/>
                </a:cubicBezTo>
                <a:cubicBezTo>
                  <a:pt x="647" y="1975"/>
                  <a:pt x="646" y="1975"/>
                  <a:pt x="647" y="1976"/>
                </a:cubicBezTo>
                <a:cubicBezTo>
                  <a:pt x="647" y="1977"/>
                  <a:pt x="648" y="1977"/>
                  <a:pt x="648" y="1977"/>
                </a:cubicBezTo>
                <a:cubicBezTo>
                  <a:pt x="648" y="1979"/>
                  <a:pt x="649" y="1978"/>
                  <a:pt x="649" y="1978"/>
                </a:cubicBezTo>
                <a:cubicBezTo>
                  <a:pt x="650" y="1978"/>
                  <a:pt x="651" y="1978"/>
                  <a:pt x="651" y="1976"/>
                </a:cubicBezTo>
                <a:cubicBezTo>
                  <a:pt x="651" y="1976"/>
                  <a:pt x="651" y="1976"/>
                  <a:pt x="651" y="1975"/>
                </a:cubicBezTo>
                <a:cubicBezTo>
                  <a:pt x="651" y="1975"/>
                  <a:pt x="652" y="1975"/>
                  <a:pt x="652" y="1975"/>
                </a:cubicBezTo>
                <a:cubicBezTo>
                  <a:pt x="652" y="1975"/>
                  <a:pt x="652" y="1975"/>
                  <a:pt x="652" y="1975"/>
                </a:cubicBezTo>
                <a:cubicBezTo>
                  <a:pt x="651" y="1974"/>
                  <a:pt x="650" y="1974"/>
                  <a:pt x="650" y="1974"/>
                </a:cubicBezTo>
                <a:moveTo>
                  <a:pt x="739" y="76"/>
                </a:moveTo>
                <a:cubicBezTo>
                  <a:pt x="739" y="76"/>
                  <a:pt x="740" y="77"/>
                  <a:pt x="740" y="77"/>
                </a:cubicBezTo>
                <a:cubicBezTo>
                  <a:pt x="743" y="77"/>
                  <a:pt x="745" y="76"/>
                  <a:pt x="747" y="78"/>
                </a:cubicBezTo>
                <a:cubicBezTo>
                  <a:pt x="747" y="78"/>
                  <a:pt x="748" y="78"/>
                  <a:pt x="748" y="78"/>
                </a:cubicBezTo>
                <a:cubicBezTo>
                  <a:pt x="748" y="78"/>
                  <a:pt x="749" y="77"/>
                  <a:pt x="748" y="77"/>
                </a:cubicBezTo>
                <a:cubicBezTo>
                  <a:pt x="748" y="76"/>
                  <a:pt x="748" y="76"/>
                  <a:pt x="747" y="76"/>
                </a:cubicBezTo>
                <a:cubicBezTo>
                  <a:pt x="746" y="75"/>
                  <a:pt x="745" y="76"/>
                  <a:pt x="744" y="75"/>
                </a:cubicBezTo>
                <a:cubicBezTo>
                  <a:pt x="742" y="73"/>
                  <a:pt x="741" y="76"/>
                  <a:pt x="739" y="76"/>
                </a:cubicBezTo>
                <a:cubicBezTo>
                  <a:pt x="739" y="76"/>
                  <a:pt x="739" y="76"/>
                  <a:pt x="739" y="76"/>
                </a:cubicBezTo>
                <a:moveTo>
                  <a:pt x="494" y="1944"/>
                </a:moveTo>
                <a:cubicBezTo>
                  <a:pt x="495" y="1944"/>
                  <a:pt x="496" y="1943"/>
                  <a:pt x="497" y="1943"/>
                </a:cubicBezTo>
                <a:cubicBezTo>
                  <a:pt x="498" y="1943"/>
                  <a:pt x="498" y="1942"/>
                  <a:pt x="498" y="1942"/>
                </a:cubicBezTo>
                <a:cubicBezTo>
                  <a:pt x="498" y="1941"/>
                  <a:pt x="497" y="1941"/>
                  <a:pt x="497" y="1941"/>
                </a:cubicBezTo>
                <a:cubicBezTo>
                  <a:pt x="495" y="1941"/>
                  <a:pt x="493" y="1941"/>
                  <a:pt x="492" y="1942"/>
                </a:cubicBezTo>
                <a:cubicBezTo>
                  <a:pt x="491" y="1942"/>
                  <a:pt x="491" y="1942"/>
                  <a:pt x="490" y="1942"/>
                </a:cubicBezTo>
                <a:cubicBezTo>
                  <a:pt x="491" y="1943"/>
                  <a:pt x="491" y="1943"/>
                  <a:pt x="492" y="1944"/>
                </a:cubicBezTo>
                <a:cubicBezTo>
                  <a:pt x="492" y="1944"/>
                  <a:pt x="493" y="1944"/>
                  <a:pt x="494" y="1944"/>
                </a:cubicBezTo>
                <a:moveTo>
                  <a:pt x="43" y="1385"/>
                </a:moveTo>
                <a:cubicBezTo>
                  <a:pt x="43" y="1387"/>
                  <a:pt x="43" y="1387"/>
                  <a:pt x="43" y="1388"/>
                </a:cubicBezTo>
                <a:cubicBezTo>
                  <a:pt x="43" y="1388"/>
                  <a:pt x="44" y="1389"/>
                  <a:pt x="44" y="1388"/>
                </a:cubicBezTo>
                <a:cubicBezTo>
                  <a:pt x="45" y="1388"/>
                  <a:pt x="46" y="1384"/>
                  <a:pt x="46" y="1383"/>
                </a:cubicBezTo>
                <a:cubicBezTo>
                  <a:pt x="45" y="1382"/>
                  <a:pt x="45" y="1381"/>
                  <a:pt x="44" y="1381"/>
                </a:cubicBezTo>
                <a:cubicBezTo>
                  <a:pt x="44" y="1381"/>
                  <a:pt x="43" y="1382"/>
                  <a:pt x="43" y="1383"/>
                </a:cubicBezTo>
                <a:cubicBezTo>
                  <a:pt x="43" y="1384"/>
                  <a:pt x="43" y="1385"/>
                  <a:pt x="43" y="1385"/>
                </a:cubicBezTo>
                <a:moveTo>
                  <a:pt x="584" y="1932"/>
                </a:moveTo>
                <a:cubicBezTo>
                  <a:pt x="586" y="1932"/>
                  <a:pt x="588" y="1932"/>
                  <a:pt x="589" y="1932"/>
                </a:cubicBezTo>
                <a:cubicBezTo>
                  <a:pt x="590" y="1932"/>
                  <a:pt x="590" y="1932"/>
                  <a:pt x="590" y="1931"/>
                </a:cubicBezTo>
                <a:cubicBezTo>
                  <a:pt x="590" y="1931"/>
                  <a:pt x="590" y="1930"/>
                  <a:pt x="589" y="1930"/>
                </a:cubicBezTo>
                <a:cubicBezTo>
                  <a:pt x="589" y="1930"/>
                  <a:pt x="588" y="1930"/>
                  <a:pt x="587" y="1930"/>
                </a:cubicBezTo>
                <a:cubicBezTo>
                  <a:pt x="586" y="1930"/>
                  <a:pt x="585" y="1932"/>
                  <a:pt x="584" y="1930"/>
                </a:cubicBezTo>
                <a:cubicBezTo>
                  <a:pt x="583" y="1932"/>
                  <a:pt x="581" y="1931"/>
                  <a:pt x="579" y="1931"/>
                </a:cubicBezTo>
                <a:cubicBezTo>
                  <a:pt x="579" y="1931"/>
                  <a:pt x="579" y="1932"/>
                  <a:pt x="578" y="1932"/>
                </a:cubicBezTo>
                <a:cubicBezTo>
                  <a:pt x="579" y="1932"/>
                  <a:pt x="579" y="1932"/>
                  <a:pt x="580" y="1932"/>
                </a:cubicBezTo>
                <a:cubicBezTo>
                  <a:pt x="581" y="1932"/>
                  <a:pt x="583" y="1932"/>
                  <a:pt x="584" y="1932"/>
                </a:cubicBezTo>
                <a:moveTo>
                  <a:pt x="604" y="95"/>
                </a:moveTo>
                <a:cubicBezTo>
                  <a:pt x="607" y="93"/>
                  <a:pt x="610" y="94"/>
                  <a:pt x="613" y="94"/>
                </a:cubicBezTo>
                <a:cubicBezTo>
                  <a:pt x="613" y="94"/>
                  <a:pt x="614" y="94"/>
                  <a:pt x="614" y="93"/>
                </a:cubicBezTo>
                <a:cubicBezTo>
                  <a:pt x="614" y="93"/>
                  <a:pt x="614" y="93"/>
                  <a:pt x="614" y="93"/>
                </a:cubicBezTo>
                <a:cubicBezTo>
                  <a:pt x="614" y="92"/>
                  <a:pt x="614" y="92"/>
                  <a:pt x="613" y="92"/>
                </a:cubicBezTo>
                <a:cubicBezTo>
                  <a:pt x="612" y="94"/>
                  <a:pt x="611" y="92"/>
                  <a:pt x="610" y="92"/>
                </a:cubicBezTo>
                <a:cubicBezTo>
                  <a:pt x="608" y="93"/>
                  <a:pt x="606" y="93"/>
                  <a:pt x="604" y="93"/>
                </a:cubicBezTo>
                <a:cubicBezTo>
                  <a:pt x="604" y="93"/>
                  <a:pt x="604" y="94"/>
                  <a:pt x="603" y="94"/>
                </a:cubicBezTo>
                <a:cubicBezTo>
                  <a:pt x="603" y="94"/>
                  <a:pt x="604" y="95"/>
                  <a:pt x="604" y="95"/>
                </a:cubicBezTo>
                <a:moveTo>
                  <a:pt x="76" y="924"/>
                </a:moveTo>
                <a:cubicBezTo>
                  <a:pt x="76" y="924"/>
                  <a:pt x="75" y="924"/>
                  <a:pt x="75" y="924"/>
                </a:cubicBezTo>
                <a:cubicBezTo>
                  <a:pt x="75" y="925"/>
                  <a:pt x="76" y="927"/>
                  <a:pt x="74" y="929"/>
                </a:cubicBezTo>
                <a:cubicBezTo>
                  <a:pt x="75" y="929"/>
                  <a:pt x="75" y="929"/>
                  <a:pt x="76" y="930"/>
                </a:cubicBezTo>
                <a:cubicBezTo>
                  <a:pt x="76" y="930"/>
                  <a:pt x="76" y="930"/>
                  <a:pt x="77" y="930"/>
                </a:cubicBezTo>
                <a:cubicBezTo>
                  <a:pt x="77" y="929"/>
                  <a:pt x="77" y="929"/>
                  <a:pt x="77" y="928"/>
                </a:cubicBezTo>
                <a:cubicBezTo>
                  <a:pt x="77" y="928"/>
                  <a:pt x="76" y="927"/>
                  <a:pt x="77" y="927"/>
                </a:cubicBezTo>
                <a:cubicBezTo>
                  <a:pt x="78" y="927"/>
                  <a:pt x="79" y="927"/>
                  <a:pt x="79" y="927"/>
                </a:cubicBezTo>
                <a:cubicBezTo>
                  <a:pt x="79" y="927"/>
                  <a:pt x="79" y="926"/>
                  <a:pt x="79" y="926"/>
                </a:cubicBezTo>
                <a:cubicBezTo>
                  <a:pt x="78" y="925"/>
                  <a:pt x="77" y="924"/>
                  <a:pt x="76" y="924"/>
                </a:cubicBezTo>
                <a:moveTo>
                  <a:pt x="72" y="929"/>
                </a:moveTo>
                <a:cubicBezTo>
                  <a:pt x="72" y="929"/>
                  <a:pt x="72" y="929"/>
                  <a:pt x="73" y="929"/>
                </a:cubicBezTo>
                <a:cubicBezTo>
                  <a:pt x="71" y="927"/>
                  <a:pt x="72" y="925"/>
                  <a:pt x="72" y="923"/>
                </a:cubicBezTo>
                <a:cubicBezTo>
                  <a:pt x="72" y="923"/>
                  <a:pt x="71" y="922"/>
                  <a:pt x="71" y="922"/>
                </a:cubicBezTo>
                <a:cubicBezTo>
                  <a:pt x="71" y="923"/>
                  <a:pt x="71" y="923"/>
                  <a:pt x="71" y="923"/>
                </a:cubicBezTo>
                <a:cubicBezTo>
                  <a:pt x="69" y="923"/>
                  <a:pt x="71" y="926"/>
                  <a:pt x="68" y="926"/>
                </a:cubicBezTo>
                <a:cubicBezTo>
                  <a:pt x="68" y="926"/>
                  <a:pt x="68" y="927"/>
                  <a:pt x="68" y="927"/>
                </a:cubicBezTo>
                <a:cubicBezTo>
                  <a:pt x="69" y="928"/>
                  <a:pt x="70" y="929"/>
                  <a:pt x="72" y="929"/>
                </a:cubicBezTo>
                <a:moveTo>
                  <a:pt x="749" y="93"/>
                </a:moveTo>
                <a:cubicBezTo>
                  <a:pt x="751" y="93"/>
                  <a:pt x="753" y="93"/>
                  <a:pt x="754" y="93"/>
                </a:cubicBezTo>
                <a:cubicBezTo>
                  <a:pt x="754" y="93"/>
                  <a:pt x="755" y="92"/>
                  <a:pt x="755" y="92"/>
                </a:cubicBezTo>
                <a:cubicBezTo>
                  <a:pt x="755" y="91"/>
                  <a:pt x="754" y="91"/>
                  <a:pt x="754" y="91"/>
                </a:cubicBezTo>
                <a:cubicBezTo>
                  <a:pt x="752" y="91"/>
                  <a:pt x="750" y="91"/>
                  <a:pt x="748" y="92"/>
                </a:cubicBezTo>
                <a:cubicBezTo>
                  <a:pt x="747" y="92"/>
                  <a:pt x="746" y="91"/>
                  <a:pt x="745" y="93"/>
                </a:cubicBezTo>
                <a:cubicBezTo>
                  <a:pt x="746" y="93"/>
                  <a:pt x="747" y="93"/>
                  <a:pt x="748" y="93"/>
                </a:cubicBezTo>
                <a:cubicBezTo>
                  <a:pt x="748" y="93"/>
                  <a:pt x="749" y="93"/>
                  <a:pt x="749" y="93"/>
                </a:cubicBezTo>
                <a:moveTo>
                  <a:pt x="74" y="845"/>
                </a:moveTo>
                <a:cubicBezTo>
                  <a:pt x="74" y="846"/>
                  <a:pt x="74" y="846"/>
                  <a:pt x="74" y="846"/>
                </a:cubicBezTo>
                <a:cubicBezTo>
                  <a:pt x="75" y="847"/>
                  <a:pt x="75" y="847"/>
                  <a:pt x="75" y="847"/>
                </a:cubicBezTo>
                <a:cubicBezTo>
                  <a:pt x="75" y="847"/>
                  <a:pt x="75" y="847"/>
                  <a:pt x="75" y="846"/>
                </a:cubicBezTo>
                <a:cubicBezTo>
                  <a:pt x="77" y="844"/>
                  <a:pt x="76" y="842"/>
                  <a:pt x="77" y="840"/>
                </a:cubicBezTo>
                <a:cubicBezTo>
                  <a:pt x="77" y="840"/>
                  <a:pt x="77" y="839"/>
                  <a:pt x="77" y="839"/>
                </a:cubicBezTo>
                <a:cubicBezTo>
                  <a:pt x="77" y="839"/>
                  <a:pt x="76" y="839"/>
                  <a:pt x="76" y="839"/>
                </a:cubicBezTo>
                <a:cubicBezTo>
                  <a:pt x="75" y="840"/>
                  <a:pt x="74" y="841"/>
                  <a:pt x="75" y="841"/>
                </a:cubicBezTo>
                <a:cubicBezTo>
                  <a:pt x="76" y="842"/>
                  <a:pt x="73" y="844"/>
                  <a:pt x="74" y="845"/>
                </a:cubicBezTo>
                <a:moveTo>
                  <a:pt x="24" y="1693"/>
                </a:moveTo>
                <a:cubicBezTo>
                  <a:pt x="24" y="1693"/>
                  <a:pt x="24" y="1694"/>
                  <a:pt x="24" y="1694"/>
                </a:cubicBezTo>
                <a:cubicBezTo>
                  <a:pt x="24" y="1694"/>
                  <a:pt x="24" y="1695"/>
                  <a:pt x="24" y="1695"/>
                </a:cubicBezTo>
                <a:cubicBezTo>
                  <a:pt x="24" y="1695"/>
                  <a:pt x="25" y="1695"/>
                  <a:pt x="25" y="1694"/>
                </a:cubicBezTo>
                <a:cubicBezTo>
                  <a:pt x="25" y="1694"/>
                  <a:pt x="25" y="1693"/>
                  <a:pt x="25" y="1693"/>
                </a:cubicBezTo>
                <a:cubicBezTo>
                  <a:pt x="26" y="1690"/>
                  <a:pt x="25" y="1688"/>
                  <a:pt x="26" y="1686"/>
                </a:cubicBezTo>
                <a:cubicBezTo>
                  <a:pt x="27" y="1685"/>
                  <a:pt x="26" y="1685"/>
                  <a:pt x="26" y="1685"/>
                </a:cubicBezTo>
                <a:cubicBezTo>
                  <a:pt x="25" y="1685"/>
                  <a:pt x="25" y="1685"/>
                  <a:pt x="25" y="1685"/>
                </a:cubicBezTo>
                <a:cubicBezTo>
                  <a:pt x="25" y="1688"/>
                  <a:pt x="24" y="1690"/>
                  <a:pt x="24" y="1693"/>
                </a:cubicBezTo>
                <a:moveTo>
                  <a:pt x="43" y="1374"/>
                </a:moveTo>
                <a:cubicBezTo>
                  <a:pt x="43" y="1374"/>
                  <a:pt x="43" y="1375"/>
                  <a:pt x="43" y="1375"/>
                </a:cubicBezTo>
                <a:cubicBezTo>
                  <a:pt x="44" y="1374"/>
                  <a:pt x="45" y="1376"/>
                  <a:pt x="46" y="1375"/>
                </a:cubicBezTo>
                <a:cubicBezTo>
                  <a:pt x="46" y="1375"/>
                  <a:pt x="47" y="1375"/>
                  <a:pt x="47" y="1374"/>
                </a:cubicBezTo>
                <a:cubicBezTo>
                  <a:pt x="47" y="1374"/>
                  <a:pt x="46" y="1373"/>
                  <a:pt x="46" y="1373"/>
                </a:cubicBezTo>
                <a:cubicBezTo>
                  <a:pt x="47" y="1371"/>
                  <a:pt x="44" y="1371"/>
                  <a:pt x="44" y="1370"/>
                </a:cubicBezTo>
                <a:cubicBezTo>
                  <a:pt x="44" y="1371"/>
                  <a:pt x="43" y="1371"/>
                  <a:pt x="43" y="1372"/>
                </a:cubicBezTo>
                <a:cubicBezTo>
                  <a:pt x="43" y="1373"/>
                  <a:pt x="43" y="1373"/>
                  <a:pt x="43" y="1374"/>
                </a:cubicBezTo>
                <a:moveTo>
                  <a:pt x="51" y="1254"/>
                </a:moveTo>
                <a:cubicBezTo>
                  <a:pt x="51" y="1253"/>
                  <a:pt x="52" y="1253"/>
                  <a:pt x="52" y="1252"/>
                </a:cubicBezTo>
                <a:cubicBezTo>
                  <a:pt x="52" y="1252"/>
                  <a:pt x="52" y="1251"/>
                  <a:pt x="52" y="1251"/>
                </a:cubicBezTo>
                <a:cubicBezTo>
                  <a:pt x="52" y="1250"/>
                  <a:pt x="53" y="1248"/>
                  <a:pt x="53" y="1247"/>
                </a:cubicBezTo>
                <a:cubicBezTo>
                  <a:pt x="53" y="1247"/>
                  <a:pt x="53" y="1246"/>
                  <a:pt x="52" y="1245"/>
                </a:cubicBezTo>
                <a:cubicBezTo>
                  <a:pt x="51" y="1245"/>
                  <a:pt x="52" y="1246"/>
                  <a:pt x="51" y="1246"/>
                </a:cubicBezTo>
                <a:cubicBezTo>
                  <a:pt x="51" y="1248"/>
                  <a:pt x="50" y="1250"/>
                  <a:pt x="50" y="1252"/>
                </a:cubicBezTo>
                <a:cubicBezTo>
                  <a:pt x="50" y="1252"/>
                  <a:pt x="51" y="1253"/>
                  <a:pt x="51" y="1254"/>
                </a:cubicBezTo>
                <a:moveTo>
                  <a:pt x="429" y="1945"/>
                </a:moveTo>
                <a:cubicBezTo>
                  <a:pt x="430" y="1945"/>
                  <a:pt x="431" y="1945"/>
                  <a:pt x="431" y="1945"/>
                </a:cubicBezTo>
                <a:cubicBezTo>
                  <a:pt x="432" y="1945"/>
                  <a:pt x="432" y="1944"/>
                  <a:pt x="432" y="1944"/>
                </a:cubicBezTo>
                <a:cubicBezTo>
                  <a:pt x="432" y="1944"/>
                  <a:pt x="432" y="1943"/>
                  <a:pt x="431" y="1943"/>
                </a:cubicBezTo>
                <a:cubicBezTo>
                  <a:pt x="430" y="1942"/>
                  <a:pt x="428" y="1944"/>
                  <a:pt x="427" y="1942"/>
                </a:cubicBezTo>
                <a:cubicBezTo>
                  <a:pt x="427" y="1942"/>
                  <a:pt x="425" y="1944"/>
                  <a:pt x="425" y="1944"/>
                </a:cubicBezTo>
                <a:cubicBezTo>
                  <a:pt x="425" y="1945"/>
                  <a:pt x="426" y="1945"/>
                  <a:pt x="427" y="1945"/>
                </a:cubicBezTo>
                <a:cubicBezTo>
                  <a:pt x="427" y="1945"/>
                  <a:pt x="428" y="1945"/>
                  <a:pt x="429" y="1945"/>
                </a:cubicBezTo>
                <a:moveTo>
                  <a:pt x="61" y="1422"/>
                </a:moveTo>
                <a:cubicBezTo>
                  <a:pt x="60" y="1422"/>
                  <a:pt x="60" y="1422"/>
                  <a:pt x="60" y="1422"/>
                </a:cubicBezTo>
                <a:cubicBezTo>
                  <a:pt x="60" y="1423"/>
                  <a:pt x="59" y="1424"/>
                  <a:pt x="59" y="1426"/>
                </a:cubicBezTo>
                <a:cubicBezTo>
                  <a:pt x="59" y="1426"/>
                  <a:pt x="60" y="1426"/>
                  <a:pt x="60" y="1426"/>
                </a:cubicBezTo>
                <a:cubicBezTo>
                  <a:pt x="61" y="1425"/>
                  <a:pt x="61" y="1426"/>
                  <a:pt x="61" y="1427"/>
                </a:cubicBezTo>
                <a:cubicBezTo>
                  <a:pt x="61" y="1427"/>
                  <a:pt x="61" y="1428"/>
                  <a:pt x="61" y="1428"/>
                </a:cubicBezTo>
                <a:cubicBezTo>
                  <a:pt x="62" y="1428"/>
                  <a:pt x="63" y="1426"/>
                  <a:pt x="63" y="1425"/>
                </a:cubicBezTo>
                <a:cubicBezTo>
                  <a:pt x="63" y="1423"/>
                  <a:pt x="61" y="1424"/>
                  <a:pt x="61" y="1422"/>
                </a:cubicBezTo>
                <a:cubicBezTo>
                  <a:pt x="61" y="1422"/>
                  <a:pt x="61" y="1422"/>
                  <a:pt x="61" y="1422"/>
                </a:cubicBezTo>
                <a:moveTo>
                  <a:pt x="786" y="78"/>
                </a:moveTo>
                <a:cubicBezTo>
                  <a:pt x="785" y="78"/>
                  <a:pt x="785" y="77"/>
                  <a:pt x="784" y="78"/>
                </a:cubicBezTo>
                <a:cubicBezTo>
                  <a:pt x="784" y="78"/>
                  <a:pt x="783" y="78"/>
                  <a:pt x="783" y="78"/>
                </a:cubicBezTo>
                <a:cubicBezTo>
                  <a:pt x="783" y="78"/>
                  <a:pt x="784" y="79"/>
                  <a:pt x="784" y="79"/>
                </a:cubicBezTo>
                <a:cubicBezTo>
                  <a:pt x="785" y="80"/>
                  <a:pt x="788" y="78"/>
                  <a:pt x="789" y="80"/>
                </a:cubicBezTo>
                <a:cubicBezTo>
                  <a:pt x="790" y="79"/>
                  <a:pt x="791" y="79"/>
                  <a:pt x="792" y="79"/>
                </a:cubicBezTo>
                <a:cubicBezTo>
                  <a:pt x="792" y="79"/>
                  <a:pt x="792" y="79"/>
                  <a:pt x="792" y="79"/>
                </a:cubicBezTo>
                <a:cubicBezTo>
                  <a:pt x="792" y="79"/>
                  <a:pt x="792" y="79"/>
                  <a:pt x="792" y="79"/>
                </a:cubicBezTo>
                <a:cubicBezTo>
                  <a:pt x="790" y="78"/>
                  <a:pt x="788" y="78"/>
                  <a:pt x="786" y="78"/>
                </a:cubicBezTo>
                <a:moveTo>
                  <a:pt x="619" y="88"/>
                </a:moveTo>
                <a:cubicBezTo>
                  <a:pt x="619" y="87"/>
                  <a:pt x="619" y="87"/>
                  <a:pt x="618" y="87"/>
                </a:cubicBezTo>
                <a:cubicBezTo>
                  <a:pt x="618" y="86"/>
                  <a:pt x="615" y="86"/>
                  <a:pt x="615" y="87"/>
                </a:cubicBezTo>
                <a:cubicBezTo>
                  <a:pt x="615" y="88"/>
                  <a:pt x="614" y="88"/>
                  <a:pt x="613" y="88"/>
                </a:cubicBezTo>
                <a:cubicBezTo>
                  <a:pt x="613" y="88"/>
                  <a:pt x="612" y="89"/>
                  <a:pt x="612" y="89"/>
                </a:cubicBezTo>
                <a:cubicBezTo>
                  <a:pt x="612" y="90"/>
                  <a:pt x="613" y="90"/>
                  <a:pt x="613" y="90"/>
                </a:cubicBezTo>
                <a:cubicBezTo>
                  <a:pt x="615" y="89"/>
                  <a:pt x="616" y="89"/>
                  <a:pt x="618" y="88"/>
                </a:cubicBezTo>
                <a:cubicBezTo>
                  <a:pt x="618" y="88"/>
                  <a:pt x="619" y="88"/>
                  <a:pt x="619" y="88"/>
                </a:cubicBezTo>
                <a:moveTo>
                  <a:pt x="73" y="597"/>
                </a:moveTo>
                <a:cubicBezTo>
                  <a:pt x="73" y="596"/>
                  <a:pt x="73" y="595"/>
                  <a:pt x="73" y="594"/>
                </a:cubicBezTo>
                <a:cubicBezTo>
                  <a:pt x="72" y="593"/>
                  <a:pt x="72" y="593"/>
                  <a:pt x="72" y="592"/>
                </a:cubicBezTo>
                <a:cubicBezTo>
                  <a:pt x="72" y="593"/>
                  <a:pt x="71" y="593"/>
                  <a:pt x="71" y="594"/>
                </a:cubicBezTo>
                <a:cubicBezTo>
                  <a:pt x="71" y="595"/>
                  <a:pt x="71" y="596"/>
                  <a:pt x="71" y="596"/>
                </a:cubicBezTo>
                <a:cubicBezTo>
                  <a:pt x="71" y="598"/>
                  <a:pt x="69" y="600"/>
                  <a:pt x="72" y="600"/>
                </a:cubicBezTo>
                <a:cubicBezTo>
                  <a:pt x="73" y="601"/>
                  <a:pt x="72" y="598"/>
                  <a:pt x="73" y="597"/>
                </a:cubicBezTo>
                <a:moveTo>
                  <a:pt x="309" y="145"/>
                </a:moveTo>
                <a:cubicBezTo>
                  <a:pt x="308" y="145"/>
                  <a:pt x="306" y="145"/>
                  <a:pt x="304" y="146"/>
                </a:cubicBezTo>
                <a:cubicBezTo>
                  <a:pt x="304" y="146"/>
                  <a:pt x="304" y="146"/>
                  <a:pt x="304" y="147"/>
                </a:cubicBezTo>
                <a:cubicBezTo>
                  <a:pt x="305" y="147"/>
                  <a:pt x="305" y="147"/>
                  <a:pt x="305" y="147"/>
                </a:cubicBezTo>
                <a:cubicBezTo>
                  <a:pt x="307" y="148"/>
                  <a:pt x="309" y="146"/>
                  <a:pt x="312" y="146"/>
                </a:cubicBezTo>
                <a:cubicBezTo>
                  <a:pt x="311" y="146"/>
                  <a:pt x="312" y="145"/>
                  <a:pt x="311" y="145"/>
                </a:cubicBezTo>
                <a:cubicBezTo>
                  <a:pt x="311" y="145"/>
                  <a:pt x="310" y="145"/>
                  <a:pt x="309" y="145"/>
                </a:cubicBezTo>
                <a:moveTo>
                  <a:pt x="54" y="1466"/>
                </a:moveTo>
                <a:cubicBezTo>
                  <a:pt x="54" y="1466"/>
                  <a:pt x="54" y="1466"/>
                  <a:pt x="54" y="1466"/>
                </a:cubicBezTo>
                <a:cubicBezTo>
                  <a:pt x="56" y="1465"/>
                  <a:pt x="58" y="1461"/>
                  <a:pt x="57" y="1459"/>
                </a:cubicBezTo>
                <a:cubicBezTo>
                  <a:pt x="57" y="1459"/>
                  <a:pt x="56" y="1459"/>
                  <a:pt x="56" y="1459"/>
                </a:cubicBezTo>
                <a:cubicBezTo>
                  <a:pt x="55" y="1459"/>
                  <a:pt x="55" y="1460"/>
                  <a:pt x="54" y="1461"/>
                </a:cubicBezTo>
                <a:cubicBezTo>
                  <a:pt x="54" y="1462"/>
                  <a:pt x="55" y="1464"/>
                  <a:pt x="53" y="1465"/>
                </a:cubicBezTo>
                <a:cubicBezTo>
                  <a:pt x="53" y="1465"/>
                  <a:pt x="54" y="1465"/>
                  <a:pt x="54" y="1466"/>
                </a:cubicBezTo>
                <a:moveTo>
                  <a:pt x="34" y="1459"/>
                </a:moveTo>
                <a:cubicBezTo>
                  <a:pt x="34" y="1458"/>
                  <a:pt x="34" y="1458"/>
                  <a:pt x="34" y="1458"/>
                </a:cubicBezTo>
                <a:cubicBezTo>
                  <a:pt x="34" y="1457"/>
                  <a:pt x="34" y="1457"/>
                  <a:pt x="34" y="1456"/>
                </a:cubicBezTo>
                <a:cubicBezTo>
                  <a:pt x="34" y="1457"/>
                  <a:pt x="34" y="1457"/>
                  <a:pt x="33" y="1457"/>
                </a:cubicBezTo>
                <a:cubicBezTo>
                  <a:pt x="31" y="1460"/>
                  <a:pt x="33" y="1463"/>
                  <a:pt x="31" y="1465"/>
                </a:cubicBezTo>
                <a:cubicBezTo>
                  <a:pt x="31" y="1465"/>
                  <a:pt x="31" y="1465"/>
                  <a:pt x="31" y="1465"/>
                </a:cubicBezTo>
                <a:cubicBezTo>
                  <a:pt x="32" y="1465"/>
                  <a:pt x="32" y="1466"/>
                  <a:pt x="32" y="1466"/>
                </a:cubicBezTo>
                <a:cubicBezTo>
                  <a:pt x="32" y="1466"/>
                  <a:pt x="33" y="1465"/>
                  <a:pt x="33" y="1465"/>
                </a:cubicBezTo>
                <a:cubicBezTo>
                  <a:pt x="34" y="1463"/>
                  <a:pt x="34" y="1461"/>
                  <a:pt x="34" y="1459"/>
                </a:cubicBezTo>
                <a:moveTo>
                  <a:pt x="490" y="99"/>
                </a:moveTo>
                <a:cubicBezTo>
                  <a:pt x="490" y="99"/>
                  <a:pt x="491" y="99"/>
                  <a:pt x="491" y="99"/>
                </a:cubicBezTo>
                <a:cubicBezTo>
                  <a:pt x="493" y="99"/>
                  <a:pt x="495" y="98"/>
                  <a:pt x="497" y="98"/>
                </a:cubicBezTo>
                <a:cubicBezTo>
                  <a:pt x="497" y="98"/>
                  <a:pt x="498" y="97"/>
                  <a:pt x="498" y="97"/>
                </a:cubicBezTo>
                <a:cubicBezTo>
                  <a:pt x="498" y="97"/>
                  <a:pt x="498" y="97"/>
                  <a:pt x="497" y="97"/>
                </a:cubicBezTo>
                <a:cubicBezTo>
                  <a:pt x="496" y="97"/>
                  <a:pt x="495" y="97"/>
                  <a:pt x="494" y="97"/>
                </a:cubicBezTo>
                <a:cubicBezTo>
                  <a:pt x="493" y="97"/>
                  <a:pt x="492" y="97"/>
                  <a:pt x="491" y="97"/>
                </a:cubicBezTo>
                <a:cubicBezTo>
                  <a:pt x="491" y="99"/>
                  <a:pt x="490" y="96"/>
                  <a:pt x="489" y="97"/>
                </a:cubicBezTo>
                <a:cubicBezTo>
                  <a:pt x="489" y="98"/>
                  <a:pt x="488" y="98"/>
                  <a:pt x="487" y="98"/>
                </a:cubicBezTo>
                <a:cubicBezTo>
                  <a:pt x="488" y="98"/>
                  <a:pt x="488" y="99"/>
                  <a:pt x="489" y="99"/>
                </a:cubicBezTo>
                <a:cubicBezTo>
                  <a:pt x="490" y="99"/>
                  <a:pt x="490" y="99"/>
                  <a:pt x="490" y="99"/>
                </a:cubicBezTo>
                <a:moveTo>
                  <a:pt x="1332" y="1200"/>
                </a:moveTo>
                <a:cubicBezTo>
                  <a:pt x="1332" y="1201"/>
                  <a:pt x="1332" y="1202"/>
                  <a:pt x="1332" y="1203"/>
                </a:cubicBezTo>
                <a:cubicBezTo>
                  <a:pt x="1332" y="1203"/>
                  <a:pt x="1333" y="1204"/>
                  <a:pt x="1333" y="1204"/>
                </a:cubicBezTo>
                <a:cubicBezTo>
                  <a:pt x="1333" y="1203"/>
                  <a:pt x="1334" y="1203"/>
                  <a:pt x="1334" y="1202"/>
                </a:cubicBezTo>
                <a:cubicBezTo>
                  <a:pt x="1333" y="1201"/>
                  <a:pt x="1334" y="1199"/>
                  <a:pt x="1334" y="1197"/>
                </a:cubicBezTo>
                <a:cubicBezTo>
                  <a:pt x="1334" y="1197"/>
                  <a:pt x="1334" y="1196"/>
                  <a:pt x="1334" y="1196"/>
                </a:cubicBezTo>
                <a:cubicBezTo>
                  <a:pt x="1334" y="1195"/>
                  <a:pt x="1334" y="1195"/>
                  <a:pt x="1334" y="1195"/>
                </a:cubicBezTo>
                <a:cubicBezTo>
                  <a:pt x="1333" y="1195"/>
                  <a:pt x="1333" y="1195"/>
                  <a:pt x="1333" y="1196"/>
                </a:cubicBezTo>
                <a:cubicBezTo>
                  <a:pt x="1331" y="1197"/>
                  <a:pt x="1332" y="1199"/>
                  <a:pt x="1332" y="1200"/>
                </a:cubicBezTo>
                <a:moveTo>
                  <a:pt x="821" y="1948"/>
                </a:moveTo>
                <a:cubicBezTo>
                  <a:pt x="819" y="1947"/>
                  <a:pt x="818" y="1948"/>
                  <a:pt x="818" y="1950"/>
                </a:cubicBezTo>
                <a:cubicBezTo>
                  <a:pt x="817" y="1950"/>
                  <a:pt x="818" y="1951"/>
                  <a:pt x="817" y="1951"/>
                </a:cubicBezTo>
                <a:cubicBezTo>
                  <a:pt x="817" y="1951"/>
                  <a:pt x="816" y="1952"/>
                  <a:pt x="816" y="1952"/>
                </a:cubicBezTo>
                <a:cubicBezTo>
                  <a:pt x="816" y="1952"/>
                  <a:pt x="817" y="1952"/>
                  <a:pt x="818" y="1952"/>
                </a:cubicBezTo>
                <a:cubicBezTo>
                  <a:pt x="819" y="1952"/>
                  <a:pt x="820" y="1952"/>
                  <a:pt x="819" y="1951"/>
                </a:cubicBezTo>
                <a:cubicBezTo>
                  <a:pt x="819" y="1951"/>
                  <a:pt x="820" y="1950"/>
                  <a:pt x="820" y="1950"/>
                </a:cubicBezTo>
                <a:cubicBezTo>
                  <a:pt x="820" y="1950"/>
                  <a:pt x="819" y="1949"/>
                  <a:pt x="820" y="1949"/>
                </a:cubicBezTo>
                <a:cubicBezTo>
                  <a:pt x="821" y="1948"/>
                  <a:pt x="822" y="1949"/>
                  <a:pt x="823" y="1949"/>
                </a:cubicBezTo>
                <a:cubicBezTo>
                  <a:pt x="824" y="1949"/>
                  <a:pt x="824" y="1948"/>
                  <a:pt x="824" y="1948"/>
                </a:cubicBezTo>
                <a:cubicBezTo>
                  <a:pt x="824" y="1948"/>
                  <a:pt x="824" y="1948"/>
                  <a:pt x="824" y="1948"/>
                </a:cubicBezTo>
                <a:cubicBezTo>
                  <a:pt x="823" y="1948"/>
                  <a:pt x="822" y="1948"/>
                  <a:pt x="821" y="1948"/>
                </a:cubicBezTo>
                <a:moveTo>
                  <a:pt x="1056" y="58"/>
                </a:moveTo>
                <a:cubicBezTo>
                  <a:pt x="1056" y="58"/>
                  <a:pt x="1057" y="58"/>
                  <a:pt x="1058" y="58"/>
                </a:cubicBezTo>
                <a:cubicBezTo>
                  <a:pt x="1057" y="57"/>
                  <a:pt x="1056" y="57"/>
                  <a:pt x="1055" y="56"/>
                </a:cubicBezTo>
                <a:cubicBezTo>
                  <a:pt x="1054" y="56"/>
                  <a:pt x="1054" y="56"/>
                  <a:pt x="1054" y="56"/>
                </a:cubicBezTo>
                <a:cubicBezTo>
                  <a:pt x="1053" y="57"/>
                  <a:pt x="1050" y="55"/>
                  <a:pt x="1050" y="57"/>
                </a:cubicBezTo>
                <a:cubicBezTo>
                  <a:pt x="1050" y="59"/>
                  <a:pt x="1052" y="58"/>
                  <a:pt x="1054" y="58"/>
                </a:cubicBezTo>
                <a:cubicBezTo>
                  <a:pt x="1054" y="58"/>
                  <a:pt x="1054" y="58"/>
                  <a:pt x="1056" y="58"/>
                </a:cubicBezTo>
                <a:moveTo>
                  <a:pt x="356" y="148"/>
                </a:moveTo>
                <a:cubicBezTo>
                  <a:pt x="354" y="148"/>
                  <a:pt x="354" y="146"/>
                  <a:pt x="353" y="145"/>
                </a:cubicBezTo>
                <a:cubicBezTo>
                  <a:pt x="353" y="145"/>
                  <a:pt x="353" y="145"/>
                  <a:pt x="352" y="145"/>
                </a:cubicBezTo>
                <a:cubicBezTo>
                  <a:pt x="352" y="145"/>
                  <a:pt x="352" y="145"/>
                  <a:pt x="351" y="145"/>
                </a:cubicBezTo>
                <a:cubicBezTo>
                  <a:pt x="351" y="145"/>
                  <a:pt x="350" y="146"/>
                  <a:pt x="349" y="146"/>
                </a:cubicBezTo>
                <a:cubicBezTo>
                  <a:pt x="350" y="147"/>
                  <a:pt x="351" y="147"/>
                  <a:pt x="352" y="148"/>
                </a:cubicBezTo>
                <a:cubicBezTo>
                  <a:pt x="353" y="148"/>
                  <a:pt x="353" y="149"/>
                  <a:pt x="354" y="149"/>
                </a:cubicBezTo>
                <a:cubicBezTo>
                  <a:pt x="354" y="149"/>
                  <a:pt x="355" y="149"/>
                  <a:pt x="355" y="149"/>
                </a:cubicBezTo>
                <a:cubicBezTo>
                  <a:pt x="355" y="149"/>
                  <a:pt x="356" y="148"/>
                  <a:pt x="356" y="148"/>
                </a:cubicBezTo>
                <a:moveTo>
                  <a:pt x="1347" y="253"/>
                </a:moveTo>
                <a:cubicBezTo>
                  <a:pt x="1347" y="253"/>
                  <a:pt x="1348" y="253"/>
                  <a:pt x="1349" y="253"/>
                </a:cubicBezTo>
                <a:cubicBezTo>
                  <a:pt x="1349" y="253"/>
                  <a:pt x="1350" y="252"/>
                  <a:pt x="1350" y="251"/>
                </a:cubicBezTo>
                <a:cubicBezTo>
                  <a:pt x="1349" y="251"/>
                  <a:pt x="1349" y="250"/>
                  <a:pt x="1348" y="251"/>
                </a:cubicBezTo>
                <a:cubicBezTo>
                  <a:pt x="1347" y="252"/>
                  <a:pt x="1347" y="251"/>
                  <a:pt x="1346" y="250"/>
                </a:cubicBezTo>
                <a:cubicBezTo>
                  <a:pt x="1345" y="250"/>
                  <a:pt x="1344" y="251"/>
                  <a:pt x="1344" y="251"/>
                </a:cubicBezTo>
                <a:cubicBezTo>
                  <a:pt x="1344" y="251"/>
                  <a:pt x="1345" y="253"/>
                  <a:pt x="1346" y="253"/>
                </a:cubicBezTo>
                <a:cubicBezTo>
                  <a:pt x="1346" y="253"/>
                  <a:pt x="1346" y="253"/>
                  <a:pt x="1347" y="253"/>
                </a:cubicBezTo>
                <a:moveTo>
                  <a:pt x="606" y="1976"/>
                </a:moveTo>
                <a:cubicBezTo>
                  <a:pt x="607" y="1976"/>
                  <a:pt x="609" y="1976"/>
                  <a:pt x="611" y="1976"/>
                </a:cubicBezTo>
                <a:cubicBezTo>
                  <a:pt x="611" y="1976"/>
                  <a:pt x="611" y="1976"/>
                  <a:pt x="611" y="1975"/>
                </a:cubicBezTo>
                <a:cubicBezTo>
                  <a:pt x="611" y="1975"/>
                  <a:pt x="611" y="1975"/>
                  <a:pt x="610" y="1975"/>
                </a:cubicBezTo>
                <a:cubicBezTo>
                  <a:pt x="610" y="1974"/>
                  <a:pt x="610" y="1975"/>
                  <a:pt x="610" y="1975"/>
                </a:cubicBezTo>
                <a:cubicBezTo>
                  <a:pt x="608" y="1976"/>
                  <a:pt x="606" y="1976"/>
                  <a:pt x="605" y="1974"/>
                </a:cubicBezTo>
                <a:cubicBezTo>
                  <a:pt x="605" y="1974"/>
                  <a:pt x="603" y="1974"/>
                  <a:pt x="604" y="1974"/>
                </a:cubicBezTo>
                <a:cubicBezTo>
                  <a:pt x="604" y="1975"/>
                  <a:pt x="604" y="1976"/>
                  <a:pt x="604" y="1977"/>
                </a:cubicBezTo>
                <a:cubicBezTo>
                  <a:pt x="605" y="1978"/>
                  <a:pt x="605" y="1977"/>
                  <a:pt x="606" y="1976"/>
                </a:cubicBezTo>
                <a:moveTo>
                  <a:pt x="275" y="126"/>
                </a:moveTo>
                <a:cubicBezTo>
                  <a:pt x="273" y="126"/>
                  <a:pt x="272" y="125"/>
                  <a:pt x="270" y="126"/>
                </a:cubicBezTo>
                <a:cubicBezTo>
                  <a:pt x="270" y="126"/>
                  <a:pt x="270" y="126"/>
                  <a:pt x="269" y="127"/>
                </a:cubicBezTo>
                <a:cubicBezTo>
                  <a:pt x="270" y="127"/>
                  <a:pt x="270" y="127"/>
                  <a:pt x="270" y="127"/>
                </a:cubicBezTo>
                <a:cubicBezTo>
                  <a:pt x="272" y="128"/>
                  <a:pt x="274" y="127"/>
                  <a:pt x="276" y="126"/>
                </a:cubicBezTo>
                <a:cubicBezTo>
                  <a:pt x="277" y="126"/>
                  <a:pt x="278" y="127"/>
                  <a:pt x="279" y="126"/>
                </a:cubicBezTo>
                <a:cubicBezTo>
                  <a:pt x="278" y="126"/>
                  <a:pt x="277" y="126"/>
                  <a:pt x="276" y="126"/>
                </a:cubicBezTo>
                <a:cubicBezTo>
                  <a:pt x="276" y="125"/>
                  <a:pt x="275" y="126"/>
                  <a:pt x="275" y="126"/>
                </a:cubicBezTo>
                <a:moveTo>
                  <a:pt x="112" y="118"/>
                </a:moveTo>
                <a:cubicBezTo>
                  <a:pt x="112" y="117"/>
                  <a:pt x="112" y="117"/>
                  <a:pt x="112" y="116"/>
                </a:cubicBezTo>
                <a:cubicBezTo>
                  <a:pt x="111" y="117"/>
                  <a:pt x="110" y="117"/>
                  <a:pt x="110" y="118"/>
                </a:cubicBezTo>
                <a:cubicBezTo>
                  <a:pt x="110" y="119"/>
                  <a:pt x="109" y="120"/>
                  <a:pt x="109" y="120"/>
                </a:cubicBezTo>
                <a:cubicBezTo>
                  <a:pt x="109" y="121"/>
                  <a:pt x="108" y="122"/>
                  <a:pt x="108" y="123"/>
                </a:cubicBezTo>
                <a:cubicBezTo>
                  <a:pt x="108" y="123"/>
                  <a:pt x="108" y="123"/>
                  <a:pt x="108" y="123"/>
                </a:cubicBezTo>
                <a:cubicBezTo>
                  <a:pt x="109" y="123"/>
                  <a:pt x="109" y="123"/>
                  <a:pt x="109" y="123"/>
                </a:cubicBezTo>
                <a:cubicBezTo>
                  <a:pt x="109" y="121"/>
                  <a:pt x="113" y="121"/>
                  <a:pt x="112" y="118"/>
                </a:cubicBezTo>
                <a:moveTo>
                  <a:pt x="438" y="1975"/>
                </a:moveTo>
                <a:cubicBezTo>
                  <a:pt x="438" y="1975"/>
                  <a:pt x="437" y="1976"/>
                  <a:pt x="436" y="1976"/>
                </a:cubicBezTo>
                <a:cubicBezTo>
                  <a:pt x="436" y="1977"/>
                  <a:pt x="437" y="1978"/>
                  <a:pt x="439" y="1977"/>
                </a:cubicBezTo>
                <a:cubicBezTo>
                  <a:pt x="439" y="1977"/>
                  <a:pt x="439" y="1978"/>
                  <a:pt x="439" y="1978"/>
                </a:cubicBezTo>
                <a:cubicBezTo>
                  <a:pt x="440" y="1979"/>
                  <a:pt x="441" y="1978"/>
                  <a:pt x="441" y="1978"/>
                </a:cubicBezTo>
                <a:cubicBezTo>
                  <a:pt x="442" y="1977"/>
                  <a:pt x="442" y="1977"/>
                  <a:pt x="442" y="1976"/>
                </a:cubicBezTo>
                <a:cubicBezTo>
                  <a:pt x="441" y="1976"/>
                  <a:pt x="441" y="1976"/>
                  <a:pt x="440" y="1975"/>
                </a:cubicBezTo>
                <a:cubicBezTo>
                  <a:pt x="440" y="1975"/>
                  <a:pt x="439" y="1975"/>
                  <a:pt x="438" y="1975"/>
                </a:cubicBezTo>
                <a:moveTo>
                  <a:pt x="881" y="74"/>
                </a:moveTo>
                <a:cubicBezTo>
                  <a:pt x="881" y="74"/>
                  <a:pt x="880" y="74"/>
                  <a:pt x="880" y="74"/>
                </a:cubicBezTo>
                <a:cubicBezTo>
                  <a:pt x="879" y="74"/>
                  <a:pt x="877" y="73"/>
                  <a:pt x="876" y="74"/>
                </a:cubicBezTo>
                <a:cubicBezTo>
                  <a:pt x="877" y="74"/>
                  <a:pt x="879" y="74"/>
                  <a:pt x="880" y="75"/>
                </a:cubicBezTo>
                <a:cubicBezTo>
                  <a:pt x="880" y="75"/>
                  <a:pt x="881" y="75"/>
                  <a:pt x="881" y="75"/>
                </a:cubicBezTo>
                <a:cubicBezTo>
                  <a:pt x="882" y="75"/>
                  <a:pt x="884" y="76"/>
                  <a:pt x="885" y="76"/>
                </a:cubicBezTo>
                <a:cubicBezTo>
                  <a:pt x="885" y="76"/>
                  <a:pt x="886" y="75"/>
                  <a:pt x="886" y="75"/>
                </a:cubicBezTo>
                <a:cubicBezTo>
                  <a:pt x="886" y="74"/>
                  <a:pt x="885" y="74"/>
                  <a:pt x="885" y="74"/>
                </a:cubicBezTo>
                <a:cubicBezTo>
                  <a:pt x="884" y="74"/>
                  <a:pt x="882" y="74"/>
                  <a:pt x="881" y="74"/>
                </a:cubicBezTo>
                <a:moveTo>
                  <a:pt x="1063" y="57"/>
                </a:moveTo>
                <a:cubicBezTo>
                  <a:pt x="1062" y="57"/>
                  <a:pt x="1062" y="57"/>
                  <a:pt x="1061" y="59"/>
                </a:cubicBezTo>
                <a:cubicBezTo>
                  <a:pt x="1061" y="59"/>
                  <a:pt x="1060" y="59"/>
                  <a:pt x="1059" y="60"/>
                </a:cubicBezTo>
                <a:cubicBezTo>
                  <a:pt x="1060" y="60"/>
                  <a:pt x="1060" y="61"/>
                  <a:pt x="1061" y="61"/>
                </a:cubicBezTo>
                <a:cubicBezTo>
                  <a:pt x="1062" y="62"/>
                  <a:pt x="1063" y="59"/>
                  <a:pt x="1064" y="61"/>
                </a:cubicBezTo>
                <a:cubicBezTo>
                  <a:pt x="1064" y="61"/>
                  <a:pt x="1064" y="61"/>
                  <a:pt x="1064" y="61"/>
                </a:cubicBezTo>
                <a:cubicBezTo>
                  <a:pt x="1064" y="60"/>
                  <a:pt x="1063" y="60"/>
                  <a:pt x="1064" y="59"/>
                </a:cubicBezTo>
                <a:cubicBezTo>
                  <a:pt x="1064" y="59"/>
                  <a:pt x="1065" y="58"/>
                  <a:pt x="1065" y="58"/>
                </a:cubicBezTo>
                <a:cubicBezTo>
                  <a:pt x="1065" y="58"/>
                  <a:pt x="1065" y="57"/>
                  <a:pt x="1065" y="57"/>
                </a:cubicBezTo>
                <a:cubicBezTo>
                  <a:pt x="1064" y="57"/>
                  <a:pt x="1064" y="57"/>
                  <a:pt x="1063" y="57"/>
                </a:cubicBezTo>
                <a:moveTo>
                  <a:pt x="1337" y="1189"/>
                </a:moveTo>
                <a:cubicBezTo>
                  <a:pt x="1337" y="1188"/>
                  <a:pt x="1337" y="1187"/>
                  <a:pt x="1337" y="1186"/>
                </a:cubicBezTo>
                <a:cubicBezTo>
                  <a:pt x="1337" y="1186"/>
                  <a:pt x="1337" y="1186"/>
                  <a:pt x="1337" y="1186"/>
                </a:cubicBezTo>
                <a:cubicBezTo>
                  <a:pt x="1336" y="1186"/>
                  <a:pt x="1336" y="1186"/>
                  <a:pt x="1336" y="1186"/>
                </a:cubicBezTo>
                <a:cubicBezTo>
                  <a:pt x="1336" y="1187"/>
                  <a:pt x="1335" y="1188"/>
                  <a:pt x="1335" y="1188"/>
                </a:cubicBezTo>
                <a:cubicBezTo>
                  <a:pt x="1335" y="1190"/>
                  <a:pt x="1335" y="1191"/>
                  <a:pt x="1333" y="1192"/>
                </a:cubicBezTo>
                <a:cubicBezTo>
                  <a:pt x="1333" y="1192"/>
                  <a:pt x="1333" y="1192"/>
                  <a:pt x="1333" y="1193"/>
                </a:cubicBezTo>
                <a:cubicBezTo>
                  <a:pt x="1333" y="1193"/>
                  <a:pt x="1334" y="1193"/>
                  <a:pt x="1334" y="1193"/>
                </a:cubicBezTo>
                <a:cubicBezTo>
                  <a:pt x="1334" y="1193"/>
                  <a:pt x="1335" y="1192"/>
                  <a:pt x="1335" y="1192"/>
                </a:cubicBezTo>
                <a:cubicBezTo>
                  <a:pt x="1336" y="1192"/>
                  <a:pt x="1337" y="1192"/>
                  <a:pt x="1337" y="1191"/>
                </a:cubicBezTo>
                <a:cubicBezTo>
                  <a:pt x="1337" y="1190"/>
                  <a:pt x="1337" y="1189"/>
                  <a:pt x="1337" y="1189"/>
                </a:cubicBezTo>
                <a:moveTo>
                  <a:pt x="463" y="1963"/>
                </a:moveTo>
                <a:cubicBezTo>
                  <a:pt x="462" y="1963"/>
                  <a:pt x="461" y="1963"/>
                  <a:pt x="460" y="1963"/>
                </a:cubicBezTo>
                <a:cubicBezTo>
                  <a:pt x="460" y="1963"/>
                  <a:pt x="459" y="1963"/>
                  <a:pt x="459" y="1964"/>
                </a:cubicBezTo>
                <a:cubicBezTo>
                  <a:pt x="459" y="1964"/>
                  <a:pt x="459" y="1965"/>
                  <a:pt x="460" y="1965"/>
                </a:cubicBezTo>
                <a:cubicBezTo>
                  <a:pt x="461" y="1965"/>
                  <a:pt x="462" y="1965"/>
                  <a:pt x="463" y="1965"/>
                </a:cubicBezTo>
                <a:cubicBezTo>
                  <a:pt x="465" y="1964"/>
                  <a:pt x="466" y="1964"/>
                  <a:pt x="467" y="1965"/>
                </a:cubicBezTo>
                <a:cubicBezTo>
                  <a:pt x="467" y="1965"/>
                  <a:pt x="468" y="1964"/>
                  <a:pt x="468" y="1964"/>
                </a:cubicBezTo>
                <a:cubicBezTo>
                  <a:pt x="468" y="1964"/>
                  <a:pt x="468" y="1963"/>
                  <a:pt x="468" y="1963"/>
                </a:cubicBezTo>
                <a:cubicBezTo>
                  <a:pt x="466" y="1963"/>
                  <a:pt x="465" y="1963"/>
                  <a:pt x="463" y="1963"/>
                </a:cubicBezTo>
                <a:moveTo>
                  <a:pt x="717" y="1967"/>
                </a:moveTo>
                <a:cubicBezTo>
                  <a:pt x="719" y="1967"/>
                  <a:pt x="720" y="1966"/>
                  <a:pt x="721" y="1964"/>
                </a:cubicBezTo>
                <a:cubicBezTo>
                  <a:pt x="721" y="1963"/>
                  <a:pt x="721" y="1963"/>
                  <a:pt x="721" y="1963"/>
                </a:cubicBezTo>
                <a:cubicBezTo>
                  <a:pt x="720" y="1962"/>
                  <a:pt x="720" y="1963"/>
                  <a:pt x="719" y="1963"/>
                </a:cubicBezTo>
                <a:cubicBezTo>
                  <a:pt x="718" y="1964"/>
                  <a:pt x="719" y="1966"/>
                  <a:pt x="717" y="1965"/>
                </a:cubicBezTo>
                <a:cubicBezTo>
                  <a:pt x="717" y="1965"/>
                  <a:pt x="716" y="1966"/>
                  <a:pt x="716" y="1966"/>
                </a:cubicBezTo>
                <a:cubicBezTo>
                  <a:pt x="716" y="1966"/>
                  <a:pt x="717" y="1967"/>
                  <a:pt x="717" y="1967"/>
                </a:cubicBezTo>
                <a:moveTo>
                  <a:pt x="300" y="1986"/>
                </a:moveTo>
                <a:cubicBezTo>
                  <a:pt x="300" y="1986"/>
                  <a:pt x="299" y="1986"/>
                  <a:pt x="299" y="1986"/>
                </a:cubicBezTo>
                <a:cubicBezTo>
                  <a:pt x="296" y="1985"/>
                  <a:pt x="298" y="1987"/>
                  <a:pt x="298" y="1988"/>
                </a:cubicBezTo>
                <a:cubicBezTo>
                  <a:pt x="297" y="1989"/>
                  <a:pt x="298" y="1989"/>
                  <a:pt x="299" y="1989"/>
                </a:cubicBezTo>
                <a:cubicBezTo>
                  <a:pt x="299" y="1989"/>
                  <a:pt x="300" y="1989"/>
                  <a:pt x="300" y="1989"/>
                </a:cubicBezTo>
                <a:cubicBezTo>
                  <a:pt x="301" y="1988"/>
                  <a:pt x="303" y="1989"/>
                  <a:pt x="303" y="1987"/>
                </a:cubicBezTo>
                <a:cubicBezTo>
                  <a:pt x="303" y="1985"/>
                  <a:pt x="301" y="1986"/>
                  <a:pt x="300" y="1986"/>
                </a:cubicBezTo>
                <a:moveTo>
                  <a:pt x="50" y="1233"/>
                </a:moveTo>
                <a:cubicBezTo>
                  <a:pt x="51" y="1232"/>
                  <a:pt x="53" y="1232"/>
                  <a:pt x="53" y="1231"/>
                </a:cubicBezTo>
                <a:cubicBezTo>
                  <a:pt x="54" y="1230"/>
                  <a:pt x="54" y="1229"/>
                  <a:pt x="54" y="1228"/>
                </a:cubicBezTo>
                <a:cubicBezTo>
                  <a:pt x="54" y="1228"/>
                  <a:pt x="54" y="1228"/>
                  <a:pt x="53" y="1228"/>
                </a:cubicBezTo>
                <a:cubicBezTo>
                  <a:pt x="52" y="1227"/>
                  <a:pt x="49" y="1230"/>
                  <a:pt x="50" y="1232"/>
                </a:cubicBezTo>
                <a:cubicBezTo>
                  <a:pt x="50" y="1232"/>
                  <a:pt x="50" y="1232"/>
                  <a:pt x="50" y="1233"/>
                </a:cubicBezTo>
                <a:moveTo>
                  <a:pt x="258" y="133"/>
                </a:moveTo>
                <a:cubicBezTo>
                  <a:pt x="259" y="133"/>
                  <a:pt x="261" y="133"/>
                  <a:pt x="263" y="132"/>
                </a:cubicBezTo>
                <a:cubicBezTo>
                  <a:pt x="263" y="132"/>
                  <a:pt x="263" y="132"/>
                  <a:pt x="263" y="132"/>
                </a:cubicBezTo>
                <a:cubicBezTo>
                  <a:pt x="263" y="132"/>
                  <a:pt x="263" y="131"/>
                  <a:pt x="263" y="131"/>
                </a:cubicBezTo>
                <a:cubicBezTo>
                  <a:pt x="261" y="131"/>
                  <a:pt x="258" y="131"/>
                  <a:pt x="255" y="131"/>
                </a:cubicBezTo>
                <a:cubicBezTo>
                  <a:pt x="255" y="131"/>
                  <a:pt x="255" y="132"/>
                  <a:pt x="255" y="132"/>
                </a:cubicBezTo>
                <a:cubicBezTo>
                  <a:pt x="255" y="132"/>
                  <a:pt x="255" y="133"/>
                  <a:pt x="255" y="133"/>
                </a:cubicBezTo>
                <a:cubicBezTo>
                  <a:pt x="256" y="133"/>
                  <a:pt x="257" y="133"/>
                  <a:pt x="258" y="133"/>
                </a:cubicBezTo>
                <a:moveTo>
                  <a:pt x="52" y="1291"/>
                </a:moveTo>
                <a:cubicBezTo>
                  <a:pt x="52" y="1290"/>
                  <a:pt x="52" y="1290"/>
                  <a:pt x="52" y="1290"/>
                </a:cubicBezTo>
                <a:cubicBezTo>
                  <a:pt x="52" y="1289"/>
                  <a:pt x="52" y="1289"/>
                  <a:pt x="52" y="1289"/>
                </a:cubicBezTo>
                <a:cubicBezTo>
                  <a:pt x="52" y="1289"/>
                  <a:pt x="52" y="1289"/>
                  <a:pt x="51" y="1290"/>
                </a:cubicBezTo>
                <a:cubicBezTo>
                  <a:pt x="51" y="1292"/>
                  <a:pt x="50" y="1294"/>
                  <a:pt x="50" y="1297"/>
                </a:cubicBezTo>
                <a:cubicBezTo>
                  <a:pt x="50" y="1297"/>
                  <a:pt x="50" y="1298"/>
                  <a:pt x="50" y="1298"/>
                </a:cubicBezTo>
                <a:cubicBezTo>
                  <a:pt x="51" y="1298"/>
                  <a:pt x="51" y="1297"/>
                  <a:pt x="51" y="1297"/>
                </a:cubicBezTo>
                <a:cubicBezTo>
                  <a:pt x="52" y="1295"/>
                  <a:pt x="52" y="1293"/>
                  <a:pt x="52" y="1291"/>
                </a:cubicBezTo>
                <a:moveTo>
                  <a:pt x="14" y="1895"/>
                </a:moveTo>
                <a:cubicBezTo>
                  <a:pt x="15" y="1895"/>
                  <a:pt x="16" y="1894"/>
                  <a:pt x="17" y="1894"/>
                </a:cubicBezTo>
                <a:cubicBezTo>
                  <a:pt x="16" y="1894"/>
                  <a:pt x="15" y="1893"/>
                  <a:pt x="14" y="1893"/>
                </a:cubicBezTo>
                <a:cubicBezTo>
                  <a:pt x="13" y="1893"/>
                  <a:pt x="12" y="1893"/>
                  <a:pt x="11" y="1893"/>
                </a:cubicBezTo>
                <a:cubicBezTo>
                  <a:pt x="10" y="1893"/>
                  <a:pt x="10" y="1892"/>
                  <a:pt x="9" y="1892"/>
                </a:cubicBezTo>
                <a:cubicBezTo>
                  <a:pt x="10" y="1893"/>
                  <a:pt x="10" y="1894"/>
                  <a:pt x="10" y="1894"/>
                </a:cubicBezTo>
                <a:cubicBezTo>
                  <a:pt x="11" y="1895"/>
                  <a:pt x="13" y="1895"/>
                  <a:pt x="14" y="1895"/>
                </a:cubicBezTo>
                <a:moveTo>
                  <a:pt x="446" y="1940"/>
                </a:moveTo>
                <a:cubicBezTo>
                  <a:pt x="447" y="1940"/>
                  <a:pt x="448" y="1939"/>
                  <a:pt x="449" y="1939"/>
                </a:cubicBezTo>
                <a:cubicBezTo>
                  <a:pt x="449" y="1939"/>
                  <a:pt x="450" y="1939"/>
                  <a:pt x="450" y="1939"/>
                </a:cubicBezTo>
                <a:cubicBezTo>
                  <a:pt x="450" y="1939"/>
                  <a:pt x="450" y="1938"/>
                  <a:pt x="450" y="1938"/>
                </a:cubicBezTo>
                <a:cubicBezTo>
                  <a:pt x="450" y="1938"/>
                  <a:pt x="449" y="1937"/>
                  <a:pt x="448" y="1937"/>
                </a:cubicBezTo>
                <a:cubicBezTo>
                  <a:pt x="447" y="1939"/>
                  <a:pt x="445" y="1938"/>
                  <a:pt x="444" y="1938"/>
                </a:cubicBezTo>
                <a:cubicBezTo>
                  <a:pt x="444" y="1938"/>
                  <a:pt x="443" y="1938"/>
                  <a:pt x="443" y="1938"/>
                </a:cubicBezTo>
                <a:cubicBezTo>
                  <a:pt x="443" y="1939"/>
                  <a:pt x="444" y="1939"/>
                  <a:pt x="444" y="1939"/>
                </a:cubicBezTo>
                <a:cubicBezTo>
                  <a:pt x="445" y="1940"/>
                  <a:pt x="445" y="1940"/>
                  <a:pt x="446" y="1940"/>
                </a:cubicBezTo>
                <a:moveTo>
                  <a:pt x="764" y="1940"/>
                </a:moveTo>
                <a:cubicBezTo>
                  <a:pt x="764" y="1940"/>
                  <a:pt x="763" y="1940"/>
                  <a:pt x="763" y="1940"/>
                </a:cubicBezTo>
                <a:cubicBezTo>
                  <a:pt x="762" y="1940"/>
                  <a:pt x="761" y="1940"/>
                  <a:pt x="760" y="1939"/>
                </a:cubicBezTo>
                <a:cubicBezTo>
                  <a:pt x="759" y="1941"/>
                  <a:pt x="756" y="1940"/>
                  <a:pt x="754" y="1940"/>
                </a:cubicBezTo>
                <a:cubicBezTo>
                  <a:pt x="754" y="1940"/>
                  <a:pt x="754" y="1941"/>
                  <a:pt x="754" y="1941"/>
                </a:cubicBezTo>
                <a:cubicBezTo>
                  <a:pt x="754" y="1942"/>
                  <a:pt x="755" y="1942"/>
                  <a:pt x="755" y="1942"/>
                </a:cubicBezTo>
                <a:cubicBezTo>
                  <a:pt x="758" y="1941"/>
                  <a:pt x="760" y="1941"/>
                  <a:pt x="763" y="1941"/>
                </a:cubicBezTo>
                <a:cubicBezTo>
                  <a:pt x="763" y="1941"/>
                  <a:pt x="763" y="1941"/>
                  <a:pt x="764" y="1940"/>
                </a:cubicBezTo>
                <a:moveTo>
                  <a:pt x="843" y="75"/>
                </a:moveTo>
                <a:cubicBezTo>
                  <a:pt x="844" y="74"/>
                  <a:pt x="846" y="75"/>
                  <a:pt x="846" y="74"/>
                </a:cubicBezTo>
                <a:cubicBezTo>
                  <a:pt x="846" y="73"/>
                  <a:pt x="844" y="74"/>
                  <a:pt x="843" y="73"/>
                </a:cubicBezTo>
                <a:cubicBezTo>
                  <a:pt x="842" y="72"/>
                  <a:pt x="840" y="73"/>
                  <a:pt x="839" y="73"/>
                </a:cubicBezTo>
                <a:cubicBezTo>
                  <a:pt x="838" y="73"/>
                  <a:pt x="838" y="73"/>
                  <a:pt x="838" y="73"/>
                </a:cubicBezTo>
                <a:cubicBezTo>
                  <a:pt x="838" y="74"/>
                  <a:pt x="838" y="74"/>
                  <a:pt x="839" y="74"/>
                </a:cubicBezTo>
                <a:cubicBezTo>
                  <a:pt x="840" y="74"/>
                  <a:pt x="841" y="75"/>
                  <a:pt x="843" y="75"/>
                </a:cubicBezTo>
                <a:moveTo>
                  <a:pt x="88" y="306"/>
                </a:moveTo>
                <a:cubicBezTo>
                  <a:pt x="89" y="306"/>
                  <a:pt x="89" y="306"/>
                  <a:pt x="89" y="306"/>
                </a:cubicBezTo>
                <a:cubicBezTo>
                  <a:pt x="89" y="305"/>
                  <a:pt x="90" y="304"/>
                  <a:pt x="89" y="303"/>
                </a:cubicBezTo>
                <a:cubicBezTo>
                  <a:pt x="89" y="302"/>
                  <a:pt x="89" y="301"/>
                  <a:pt x="90" y="300"/>
                </a:cubicBezTo>
                <a:cubicBezTo>
                  <a:pt x="90" y="299"/>
                  <a:pt x="90" y="299"/>
                  <a:pt x="89" y="298"/>
                </a:cubicBezTo>
                <a:cubicBezTo>
                  <a:pt x="89" y="298"/>
                  <a:pt x="88" y="298"/>
                  <a:pt x="88" y="298"/>
                </a:cubicBezTo>
                <a:cubicBezTo>
                  <a:pt x="88" y="298"/>
                  <a:pt x="87" y="299"/>
                  <a:pt x="87" y="299"/>
                </a:cubicBezTo>
                <a:cubicBezTo>
                  <a:pt x="89" y="301"/>
                  <a:pt x="87" y="303"/>
                  <a:pt x="88" y="306"/>
                </a:cubicBezTo>
                <a:cubicBezTo>
                  <a:pt x="88" y="306"/>
                  <a:pt x="88" y="306"/>
                  <a:pt x="88" y="306"/>
                </a:cubicBezTo>
                <a:moveTo>
                  <a:pt x="343" y="1981"/>
                </a:moveTo>
                <a:cubicBezTo>
                  <a:pt x="343" y="1980"/>
                  <a:pt x="343" y="1979"/>
                  <a:pt x="343" y="1979"/>
                </a:cubicBezTo>
                <a:cubicBezTo>
                  <a:pt x="342" y="1979"/>
                  <a:pt x="342" y="1979"/>
                  <a:pt x="341" y="1979"/>
                </a:cubicBezTo>
                <a:cubicBezTo>
                  <a:pt x="340" y="1979"/>
                  <a:pt x="339" y="1979"/>
                  <a:pt x="338" y="1979"/>
                </a:cubicBezTo>
                <a:cubicBezTo>
                  <a:pt x="337" y="1981"/>
                  <a:pt x="337" y="1981"/>
                  <a:pt x="338" y="1981"/>
                </a:cubicBezTo>
                <a:cubicBezTo>
                  <a:pt x="340" y="1981"/>
                  <a:pt x="342" y="1981"/>
                  <a:pt x="343" y="1981"/>
                </a:cubicBezTo>
                <a:moveTo>
                  <a:pt x="652" y="84"/>
                </a:moveTo>
                <a:cubicBezTo>
                  <a:pt x="653" y="84"/>
                  <a:pt x="654" y="84"/>
                  <a:pt x="655" y="84"/>
                </a:cubicBezTo>
                <a:cubicBezTo>
                  <a:pt x="655" y="84"/>
                  <a:pt x="655" y="83"/>
                  <a:pt x="655" y="83"/>
                </a:cubicBezTo>
                <a:cubicBezTo>
                  <a:pt x="655" y="83"/>
                  <a:pt x="655" y="82"/>
                  <a:pt x="655" y="81"/>
                </a:cubicBezTo>
                <a:cubicBezTo>
                  <a:pt x="654" y="81"/>
                  <a:pt x="651" y="82"/>
                  <a:pt x="651" y="83"/>
                </a:cubicBezTo>
                <a:cubicBezTo>
                  <a:pt x="650" y="83"/>
                  <a:pt x="651" y="84"/>
                  <a:pt x="651" y="84"/>
                </a:cubicBezTo>
                <a:cubicBezTo>
                  <a:pt x="652" y="84"/>
                  <a:pt x="652" y="84"/>
                  <a:pt x="652" y="84"/>
                </a:cubicBezTo>
                <a:moveTo>
                  <a:pt x="596" y="1970"/>
                </a:moveTo>
                <a:cubicBezTo>
                  <a:pt x="598" y="1970"/>
                  <a:pt x="600" y="1970"/>
                  <a:pt x="601" y="1970"/>
                </a:cubicBezTo>
                <a:cubicBezTo>
                  <a:pt x="602" y="1970"/>
                  <a:pt x="602" y="1969"/>
                  <a:pt x="602" y="1969"/>
                </a:cubicBezTo>
                <a:cubicBezTo>
                  <a:pt x="602" y="1968"/>
                  <a:pt x="602" y="1968"/>
                  <a:pt x="601" y="1968"/>
                </a:cubicBezTo>
                <a:cubicBezTo>
                  <a:pt x="600" y="1968"/>
                  <a:pt x="598" y="1969"/>
                  <a:pt x="597" y="1969"/>
                </a:cubicBezTo>
                <a:cubicBezTo>
                  <a:pt x="595" y="1969"/>
                  <a:pt x="594" y="1969"/>
                  <a:pt x="592" y="1969"/>
                </a:cubicBezTo>
                <a:cubicBezTo>
                  <a:pt x="593" y="1970"/>
                  <a:pt x="595" y="1969"/>
                  <a:pt x="596" y="1970"/>
                </a:cubicBezTo>
                <a:moveTo>
                  <a:pt x="905" y="78"/>
                </a:moveTo>
                <a:cubicBezTo>
                  <a:pt x="905" y="78"/>
                  <a:pt x="906" y="78"/>
                  <a:pt x="906" y="78"/>
                </a:cubicBezTo>
                <a:cubicBezTo>
                  <a:pt x="907" y="79"/>
                  <a:pt x="909" y="79"/>
                  <a:pt x="910" y="79"/>
                </a:cubicBezTo>
                <a:cubicBezTo>
                  <a:pt x="912" y="78"/>
                  <a:pt x="914" y="78"/>
                  <a:pt x="916" y="78"/>
                </a:cubicBezTo>
                <a:cubicBezTo>
                  <a:pt x="916" y="78"/>
                  <a:pt x="916" y="78"/>
                  <a:pt x="916" y="78"/>
                </a:cubicBezTo>
                <a:cubicBezTo>
                  <a:pt x="916" y="78"/>
                  <a:pt x="916" y="78"/>
                  <a:pt x="916" y="78"/>
                </a:cubicBezTo>
                <a:cubicBezTo>
                  <a:pt x="914" y="77"/>
                  <a:pt x="913" y="78"/>
                  <a:pt x="912" y="77"/>
                </a:cubicBezTo>
                <a:cubicBezTo>
                  <a:pt x="910" y="78"/>
                  <a:pt x="908" y="77"/>
                  <a:pt x="905" y="78"/>
                </a:cubicBezTo>
                <a:cubicBezTo>
                  <a:pt x="905" y="78"/>
                  <a:pt x="905" y="78"/>
                  <a:pt x="905" y="78"/>
                </a:cubicBezTo>
                <a:moveTo>
                  <a:pt x="1325" y="1228"/>
                </a:moveTo>
                <a:cubicBezTo>
                  <a:pt x="1326" y="1227"/>
                  <a:pt x="1326" y="1226"/>
                  <a:pt x="1327" y="1225"/>
                </a:cubicBezTo>
                <a:cubicBezTo>
                  <a:pt x="1328" y="1225"/>
                  <a:pt x="1328" y="1224"/>
                  <a:pt x="1327" y="1223"/>
                </a:cubicBezTo>
                <a:cubicBezTo>
                  <a:pt x="1327" y="1223"/>
                  <a:pt x="1327" y="1222"/>
                  <a:pt x="1326" y="1222"/>
                </a:cubicBezTo>
                <a:cubicBezTo>
                  <a:pt x="1326" y="1221"/>
                  <a:pt x="1326" y="1221"/>
                  <a:pt x="1325" y="1221"/>
                </a:cubicBezTo>
                <a:cubicBezTo>
                  <a:pt x="1325" y="1222"/>
                  <a:pt x="1325" y="1222"/>
                  <a:pt x="1325" y="1223"/>
                </a:cubicBezTo>
                <a:cubicBezTo>
                  <a:pt x="1326" y="1224"/>
                  <a:pt x="1325" y="1225"/>
                  <a:pt x="1324" y="1226"/>
                </a:cubicBezTo>
                <a:cubicBezTo>
                  <a:pt x="1324" y="1227"/>
                  <a:pt x="1325" y="1227"/>
                  <a:pt x="1325" y="1228"/>
                </a:cubicBezTo>
                <a:moveTo>
                  <a:pt x="489" y="1964"/>
                </a:moveTo>
                <a:cubicBezTo>
                  <a:pt x="489" y="1964"/>
                  <a:pt x="490" y="1964"/>
                  <a:pt x="490" y="1964"/>
                </a:cubicBezTo>
                <a:cubicBezTo>
                  <a:pt x="492" y="1962"/>
                  <a:pt x="494" y="1962"/>
                  <a:pt x="496" y="1962"/>
                </a:cubicBezTo>
                <a:cubicBezTo>
                  <a:pt x="496" y="1962"/>
                  <a:pt x="497" y="1962"/>
                  <a:pt x="497" y="1962"/>
                </a:cubicBezTo>
                <a:cubicBezTo>
                  <a:pt x="497" y="1961"/>
                  <a:pt x="496" y="1961"/>
                  <a:pt x="496" y="1961"/>
                </a:cubicBezTo>
                <a:cubicBezTo>
                  <a:pt x="495" y="1961"/>
                  <a:pt x="494" y="1960"/>
                  <a:pt x="493" y="1960"/>
                </a:cubicBezTo>
                <a:cubicBezTo>
                  <a:pt x="491" y="1961"/>
                  <a:pt x="490" y="1962"/>
                  <a:pt x="489" y="1963"/>
                </a:cubicBezTo>
                <a:cubicBezTo>
                  <a:pt x="488" y="1963"/>
                  <a:pt x="489" y="1964"/>
                  <a:pt x="489" y="1964"/>
                </a:cubicBezTo>
                <a:cubicBezTo>
                  <a:pt x="489" y="1964"/>
                  <a:pt x="489" y="1964"/>
                  <a:pt x="489" y="1964"/>
                </a:cubicBezTo>
                <a:moveTo>
                  <a:pt x="48" y="1424"/>
                </a:moveTo>
                <a:cubicBezTo>
                  <a:pt x="48" y="1424"/>
                  <a:pt x="48" y="1424"/>
                  <a:pt x="48" y="1424"/>
                </a:cubicBezTo>
                <a:cubicBezTo>
                  <a:pt x="48" y="1425"/>
                  <a:pt x="48" y="1425"/>
                  <a:pt x="49" y="1425"/>
                </a:cubicBezTo>
                <a:cubicBezTo>
                  <a:pt x="49" y="1425"/>
                  <a:pt x="49" y="1425"/>
                  <a:pt x="49" y="1424"/>
                </a:cubicBezTo>
                <a:cubicBezTo>
                  <a:pt x="50" y="1423"/>
                  <a:pt x="49" y="1422"/>
                  <a:pt x="50" y="1422"/>
                </a:cubicBezTo>
                <a:cubicBezTo>
                  <a:pt x="52" y="1421"/>
                  <a:pt x="49" y="1420"/>
                  <a:pt x="49" y="1418"/>
                </a:cubicBezTo>
                <a:cubicBezTo>
                  <a:pt x="50" y="1418"/>
                  <a:pt x="49" y="1418"/>
                  <a:pt x="49" y="1418"/>
                </a:cubicBezTo>
                <a:cubicBezTo>
                  <a:pt x="49" y="1418"/>
                  <a:pt x="49" y="1418"/>
                  <a:pt x="49" y="1418"/>
                </a:cubicBezTo>
                <a:cubicBezTo>
                  <a:pt x="48" y="1420"/>
                  <a:pt x="48" y="1422"/>
                  <a:pt x="48" y="1424"/>
                </a:cubicBezTo>
                <a:moveTo>
                  <a:pt x="393" y="141"/>
                </a:moveTo>
                <a:cubicBezTo>
                  <a:pt x="394" y="141"/>
                  <a:pt x="395" y="141"/>
                  <a:pt x="397" y="141"/>
                </a:cubicBezTo>
                <a:cubicBezTo>
                  <a:pt x="397" y="141"/>
                  <a:pt x="397" y="140"/>
                  <a:pt x="397" y="140"/>
                </a:cubicBezTo>
                <a:cubicBezTo>
                  <a:pt x="397" y="139"/>
                  <a:pt x="396" y="139"/>
                  <a:pt x="396" y="139"/>
                </a:cubicBezTo>
                <a:cubicBezTo>
                  <a:pt x="395" y="141"/>
                  <a:pt x="393" y="139"/>
                  <a:pt x="392" y="139"/>
                </a:cubicBezTo>
                <a:cubicBezTo>
                  <a:pt x="391" y="139"/>
                  <a:pt x="391" y="139"/>
                  <a:pt x="391" y="139"/>
                </a:cubicBezTo>
                <a:cubicBezTo>
                  <a:pt x="390" y="139"/>
                  <a:pt x="389" y="139"/>
                  <a:pt x="389" y="140"/>
                </a:cubicBezTo>
                <a:cubicBezTo>
                  <a:pt x="389" y="141"/>
                  <a:pt x="390" y="141"/>
                  <a:pt x="391" y="141"/>
                </a:cubicBezTo>
                <a:cubicBezTo>
                  <a:pt x="392" y="141"/>
                  <a:pt x="392" y="141"/>
                  <a:pt x="393" y="141"/>
                </a:cubicBezTo>
                <a:moveTo>
                  <a:pt x="27" y="1620"/>
                </a:moveTo>
                <a:cubicBezTo>
                  <a:pt x="27" y="1620"/>
                  <a:pt x="27" y="1620"/>
                  <a:pt x="27" y="1620"/>
                </a:cubicBezTo>
                <a:cubicBezTo>
                  <a:pt x="27" y="1619"/>
                  <a:pt x="27" y="1619"/>
                  <a:pt x="27" y="1618"/>
                </a:cubicBezTo>
                <a:cubicBezTo>
                  <a:pt x="26" y="1619"/>
                  <a:pt x="26" y="1619"/>
                  <a:pt x="26" y="1619"/>
                </a:cubicBezTo>
                <a:cubicBezTo>
                  <a:pt x="25" y="1620"/>
                  <a:pt x="26" y="1622"/>
                  <a:pt x="25" y="1622"/>
                </a:cubicBezTo>
                <a:cubicBezTo>
                  <a:pt x="25" y="1623"/>
                  <a:pt x="26" y="1625"/>
                  <a:pt x="25" y="1625"/>
                </a:cubicBezTo>
                <a:cubicBezTo>
                  <a:pt x="25" y="1626"/>
                  <a:pt x="25" y="1626"/>
                  <a:pt x="25" y="1626"/>
                </a:cubicBezTo>
                <a:cubicBezTo>
                  <a:pt x="26" y="1626"/>
                  <a:pt x="26" y="1626"/>
                  <a:pt x="26" y="1626"/>
                </a:cubicBezTo>
                <a:cubicBezTo>
                  <a:pt x="26" y="1624"/>
                  <a:pt x="28" y="1622"/>
                  <a:pt x="27" y="1620"/>
                </a:cubicBezTo>
                <a:moveTo>
                  <a:pt x="298" y="169"/>
                </a:moveTo>
                <a:cubicBezTo>
                  <a:pt x="301" y="169"/>
                  <a:pt x="301" y="169"/>
                  <a:pt x="302" y="168"/>
                </a:cubicBezTo>
                <a:cubicBezTo>
                  <a:pt x="302" y="167"/>
                  <a:pt x="302" y="167"/>
                  <a:pt x="302" y="166"/>
                </a:cubicBezTo>
                <a:cubicBezTo>
                  <a:pt x="301" y="165"/>
                  <a:pt x="301" y="166"/>
                  <a:pt x="301" y="167"/>
                </a:cubicBezTo>
                <a:cubicBezTo>
                  <a:pt x="300" y="167"/>
                  <a:pt x="300" y="168"/>
                  <a:pt x="299" y="167"/>
                </a:cubicBezTo>
                <a:cubicBezTo>
                  <a:pt x="298" y="166"/>
                  <a:pt x="297" y="167"/>
                  <a:pt x="296" y="167"/>
                </a:cubicBezTo>
                <a:cubicBezTo>
                  <a:pt x="296" y="167"/>
                  <a:pt x="295" y="167"/>
                  <a:pt x="295" y="168"/>
                </a:cubicBezTo>
                <a:cubicBezTo>
                  <a:pt x="295" y="168"/>
                  <a:pt x="296" y="169"/>
                  <a:pt x="296" y="169"/>
                </a:cubicBezTo>
                <a:cubicBezTo>
                  <a:pt x="296" y="169"/>
                  <a:pt x="297" y="169"/>
                  <a:pt x="298" y="169"/>
                </a:cubicBezTo>
                <a:moveTo>
                  <a:pt x="1358" y="264"/>
                </a:moveTo>
                <a:cubicBezTo>
                  <a:pt x="1358" y="264"/>
                  <a:pt x="1358" y="264"/>
                  <a:pt x="1357" y="264"/>
                </a:cubicBezTo>
                <a:cubicBezTo>
                  <a:pt x="1357" y="264"/>
                  <a:pt x="1357" y="264"/>
                  <a:pt x="1356" y="264"/>
                </a:cubicBezTo>
                <a:cubicBezTo>
                  <a:pt x="1356" y="265"/>
                  <a:pt x="1357" y="265"/>
                  <a:pt x="1357" y="265"/>
                </a:cubicBezTo>
                <a:cubicBezTo>
                  <a:pt x="1358" y="266"/>
                  <a:pt x="1359" y="265"/>
                  <a:pt x="1359" y="267"/>
                </a:cubicBezTo>
                <a:cubicBezTo>
                  <a:pt x="1359" y="267"/>
                  <a:pt x="1360" y="268"/>
                  <a:pt x="1360" y="268"/>
                </a:cubicBezTo>
                <a:cubicBezTo>
                  <a:pt x="1360" y="267"/>
                  <a:pt x="1361" y="267"/>
                  <a:pt x="1361" y="267"/>
                </a:cubicBezTo>
                <a:cubicBezTo>
                  <a:pt x="1361" y="264"/>
                  <a:pt x="1361" y="264"/>
                  <a:pt x="1358" y="264"/>
                </a:cubicBezTo>
                <a:moveTo>
                  <a:pt x="75" y="876"/>
                </a:moveTo>
                <a:cubicBezTo>
                  <a:pt x="74" y="874"/>
                  <a:pt x="74" y="873"/>
                  <a:pt x="74" y="873"/>
                </a:cubicBezTo>
                <a:cubicBezTo>
                  <a:pt x="74" y="872"/>
                  <a:pt x="73" y="871"/>
                  <a:pt x="73" y="871"/>
                </a:cubicBezTo>
                <a:cubicBezTo>
                  <a:pt x="73" y="871"/>
                  <a:pt x="73" y="872"/>
                  <a:pt x="73" y="872"/>
                </a:cubicBezTo>
                <a:cubicBezTo>
                  <a:pt x="72" y="874"/>
                  <a:pt x="73" y="875"/>
                  <a:pt x="72" y="876"/>
                </a:cubicBezTo>
                <a:cubicBezTo>
                  <a:pt x="72" y="876"/>
                  <a:pt x="72" y="877"/>
                  <a:pt x="72" y="877"/>
                </a:cubicBezTo>
                <a:cubicBezTo>
                  <a:pt x="72" y="877"/>
                  <a:pt x="73" y="877"/>
                  <a:pt x="73" y="877"/>
                </a:cubicBezTo>
                <a:cubicBezTo>
                  <a:pt x="74" y="877"/>
                  <a:pt x="75" y="876"/>
                  <a:pt x="75" y="876"/>
                </a:cubicBezTo>
                <a:moveTo>
                  <a:pt x="1360" y="207"/>
                </a:moveTo>
                <a:cubicBezTo>
                  <a:pt x="1360" y="206"/>
                  <a:pt x="1357" y="204"/>
                  <a:pt x="1357" y="204"/>
                </a:cubicBezTo>
                <a:cubicBezTo>
                  <a:pt x="1356" y="205"/>
                  <a:pt x="1355" y="205"/>
                  <a:pt x="1355" y="206"/>
                </a:cubicBezTo>
                <a:cubicBezTo>
                  <a:pt x="1355" y="207"/>
                  <a:pt x="1358" y="209"/>
                  <a:pt x="1360" y="208"/>
                </a:cubicBezTo>
                <a:cubicBezTo>
                  <a:pt x="1360" y="208"/>
                  <a:pt x="1360" y="207"/>
                  <a:pt x="1360" y="207"/>
                </a:cubicBezTo>
                <a:moveTo>
                  <a:pt x="1219" y="76"/>
                </a:moveTo>
                <a:cubicBezTo>
                  <a:pt x="1219" y="77"/>
                  <a:pt x="1218" y="77"/>
                  <a:pt x="1218" y="77"/>
                </a:cubicBezTo>
                <a:cubicBezTo>
                  <a:pt x="1218" y="78"/>
                  <a:pt x="1219" y="78"/>
                  <a:pt x="1219" y="78"/>
                </a:cubicBezTo>
                <a:cubicBezTo>
                  <a:pt x="1220" y="79"/>
                  <a:pt x="1222" y="79"/>
                  <a:pt x="1222" y="80"/>
                </a:cubicBezTo>
                <a:cubicBezTo>
                  <a:pt x="1224" y="82"/>
                  <a:pt x="1223" y="79"/>
                  <a:pt x="1224" y="79"/>
                </a:cubicBezTo>
                <a:cubicBezTo>
                  <a:pt x="1224" y="78"/>
                  <a:pt x="1225" y="78"/>
                  <a:pt x="1223" y="77"/>
                </a:cubicBezTo>
                <a:cubicBezTo>
                  <a:pt x="1222" y="77"/>
                  <a:pt x="1221" y="77"/>
                  <a:pt x="1219" y="76"/>
                </a:cubicBezTo>
                <a:moveTo>
                  <a:pt x="74" y="966"/>
                </a:moveTo>
                <a:cubicBezTo>
                  <a:pt x="74" y="967"/>
                  <a:pt x="74" y="968"/>
                  <a:pt x="75" y="968"/>
                </a:cubicBezTo>
                <a:cubicBezTo>
                  <a:pt x="75" y="969"/>
                  <a:pt x="73" y="971"/>
                  <a:pt x="76" y="971"/>
                </a:cubicBezTo>
                <a:cubicBezTo>
                  <a:pt x="77" y="971"/>
                  <a:pt x="76" y="969"/>
                  <a:pt x="76" y="968"/>
                </a:cubicBezTo>
                <a:cubicBezTo>
                  <a:pt x="76" y="968"/>
                  <a:pt x="76" y="967"/>
                  <a:pt x="76" y="967"/>
                </a:cubicBezTo>
                <a:cubicBezTo>
                  <a:pt x="76" y="966"/>
                  <a:pt x="75" y="965"/>
                  <a:pt x="75" y="964"/>
                </a:cubicBezTo>
                <a:cubicBezTo>
                  <a:pt x="75" y="965"/>
                  <a:pt x="74" y="966"/>
                  <a:pt x="74" y="966"/>
                </a:cubicBezTo>
                <a:moveTo>
                  <a:pt x="21" y="1794"/>
                </a:moveTo>
                <a:cubicBezTo>
                  <a:pt x="21" y="1793"/>
                  <a:pt x="21" y="1793"/>
                  <a:pt x="21" y="1793"/>
                </a:cubicBezTo>
                <a:cubicBezTo>
                  <a:pt x="21" y="1792"/>
                  <a:pt x="20" y="1791"/>
                  <a:pt x="20" y="1790"/>
                </a:cubicBezTo>
                <a:cubicBezTo>
                  <a:pt x="19" y="1791"/>
                  <a:pt x="19" y="1791"/>
                  <a:pt x="19" y="1793"/>
                </a:cubicBezTo>
                <a:cubicBezTo>
                  <a:pt x="19" y="1794"/>
                  <a:pt x="19" y="1795"/>
                  <a:pt x="19" y="1796"/>
                </a:cubicBezTo>
                <a:cubicBezTo>
                  <a:pt x="19" y="1796"/>
                  <a:pt x="19" y="1797"/>
                  <a:pt x="20" y="1797"/>
                </a:cubicBezTo>
                <a:cubicBezTo>
                  <a:pt x="20" y="1797"/>
                  <a:pt x="21" y="1796"/>
                  <a:pt x="21" y="1796"/>
                </a:cubicBezTo>
                <a:cubicBezTo>
                  <a:pt x="21" y="1795"/>
                  <a:pt x="21" y="1795"/>
                  <a:pt x="21" y="1794"/>
                </a:cubicBezTo>
                <a:moveTo>
                  <a:pt x="49" y="1436"/>
                </a:moveTo>
                <a:cubicBezTo>
                  <a:pt x="49" y="1435"/>
                  <a:pt x="49" y="1435"/>
                  <a:pt x="49" y="1434"/>
                </a:cubicBezTo>
                <a:cubicBezTo>
                  <a:pt x="49" y="1434"/>
                  <a:pt x="48" y="1433"/>
                  <a:pt x="48" y="1433"/>
                </a:cubicBezTo>
                <a:cubicBezTo>
                  <a:pt x="48" y="1433"/>
                  <a:pt x="47" y="1434"/>
                  <a:pt x="47" y="1434"/>
                </a:cubicBezTo>
                <a:cubicBezTo>
                  <a:pt x="47" y="1435"/>
                  <a:pt x="47" y="1435"/>
                  <a:pt x="47" y="1436"/>
                </a:cubicBezTo>
                <a:cubicBezTo>
                  <a:pt x="47" y="1437"/>
                  <a:pt x="46" y="1440"/>
                  <a:pt x="47" y="1440"/>
                </a:cubicBezTo>
                <a:cubicBezTo>
                  <a:pt x="50" y="1440"/>
                  <a:pt x="48" y="1437"/>
                  <a:pt x="49" y="1436"/>
                </a:cubicBezTo>
                <a:moveTo>
                  <a:pt x="24" y="1676"/>
                </a:moveTo>
                <a:cubicBezTo>
                  <a:pt x="24" y="1676"/>
                  <a:pt x="24" y="1677"/>
                  <a:pt x="24" y="1677"/>
                </a:cubicBezTo>
                <a:cubicBezTo>
                  <a:pt x="24" y="1678"/>
                  <a:pt x="23" y="1679"/>
                  <a:pt x="25" y="1679"/>
                </a:cubicBezTo>
                <a:cubicBezTo>
                  <a:pt x="25" y="1679"/>
                  <a:pt x="26" y="1679"/>
                  <a:pt x="26" y="1678"/>
                </a:cubicBezTo>
                <a:cubicBezTo>
                  <a:pt x="26" y="1678"/>
                  <a:pt x="27" y="1677"/>
                  <a:pt x="26" y="1676"/>
                </a:cubicBezTo>
                <a:cubicBezTo>
                  <a:pt x="26" y="1675"/>
                  <a:pt x="25" y="1675"/>
                  <a:pt x="25" y="1674"/>
                </a:cubicBezTo>
                <a:cubicBezTo>
                  <a:pt x="24" y="1674"/>
                  <a:pt x="24" y="1673"/>
                  <a:pt x="24" y="1673"/>
                </a:cubicBezTo>
                <a:cubicBezTo>
                  <a:pt x="24" y="1673"/>
                  <a:pt x="24" y="1674"/>
                  <a:pt x="24" y="1674"/>
                </a:cubicBezTo>
                <a:cubicBezTo>
                  <a:pt x="24" y="1674"/>
                  <a:pt x="24" y="1675"/>
                  <a:pt x="24" y="1676"/>
                </a:cubicBezTo>
                <a:moveTo>
                  <a:pt x="784" y="1939"/>
                </a:moveTo>
                <a:cubicBezTo>
                  <a:pt x="785" y="1939"/>
                  <a:pt x="786" y="1939"/>
                  <a:pt x="787" y="1937"/>
                </a:cubicBezTo>
                <a:cubicBezTo>
                  <a:pt x="787" y="1937"/>
                  <a:pt x="785" y="1936"/>
                  <a:pt x="783" y="1936"/>
                </a:cubicBezTo>
                <a:cubicBezTo>
                  <a:pt x="782" y="1936"/>
                  <a:pt x="782" y="1936"/>
                  <a:pt x="782" y="1937"/>
                </a:cubicBezTo>
                <a:cubicBezTo>
                  <a:pt x="782" y="1939"/>
                  <a:pt x="782" y="1939"/>
                  <a:pt x="784" y="1939"/>
                </a:cubicBezTo>
                <a:moveTo>
                  <a:pt x="642" y="1969"/>
                </a:moveTo>
                <a:cubicBezTo>
                  <a:pt x="642" y="1969"/>
                  <a:pt x="641" y="1969"/>
                  <a:pt x="640" y="1969"/>
                </a:cubicBezTo>
                <a:cubicBezTo>
                  <a:pt x="641" y="1969"/>
                  <a:pt x="642" y="1970"/>
                  <a:pt x="642" y="1970"/>
                </a:cubicBezTo>
                <a:cubicBezTo>
                  <a:pt x="643" y="1970"/>
                  <a:pt x="643" y="1970"/>
                  <a:pt x="644" y="1970"/>
                </a:cubicBezTo>
                <a:cubicBezTo>
                  <a:pt x="645" y="1971"/>
                  <a:pt x="647" y="1971"/>
                  <a:pt x="648" y="1970"/>
                </a:cubicBezTo>
                <a:cubicBezTo>
                  <a:pt x="648" y="1970"/>
                  <a:pt x="649" y="1970"/>
                  <a:pt x="649" y="1969"/>
                </a:cubicBezTo>
                <a:cubicBezTo>
                  <a:pt x="649" y="1969"/>
                  <a:pt x="648" y="1969"/>
                  <a:pt x="647" y="1969"/>
                </a:cubicBezTo>
                <a:cubicBezTo>
                  <a:pt x="646" y="1970"/>
                  <a:pt x="644" y="1969"/>
                  <a:pt x="642" y="1969"/>
                </a:cubicBezTo>
                <a:moveTo>
                  <a:pt x="482" y="1937"/>
                </a:moveTo>
                <a:cubicBezTo>
                  <a:pt x="480" y="1937"/>
                  <a:pt x="479" y="1937"/>
                  <a:pt x="477" y="1937"/>
                </a:cubicBezTo>
                <a:cubicBezTo>
                  <a:pt x="477" y="1937"/>
                  <a:pt x="477" y="1938"/>
                  <a:pt x="477" y="1938"/>
                </a:cubicBezTo>
                <a:cubicBezTo>
                  <a:pt x="477" y="1938"/>
                  <a:pt x="478" y="1939"/>
                  <a:pt x="478" y="1939"/>
                </a:cubicBezTo>
                <a:cubicBezTo>
                  <a:pt x="479" y="1937"/>
                  <a:pt x="480" y="1938"/>
                  <a:pt x="482" y="1939"/>
                </a:cubicBezTo>
                <a:cubicBezTo>
                  <a:pt x="482" y="1939"/>
                  <a:pt x="483" y="1939"/>
                  <a:pt x="484" y="1939"/>
                </a:cubicBezTo>
                <a:cubicBezTo>
                  <a:pt x="485" y="1939"/>
                  <a:pt x="485" y="1938"/>
                  <a:pt x="485" y="1937"/>
                </a:cubicBezTo>
                <a:cubicBezTo>
                  <a:pt x="485" y="1937"/>
                  <a:pt x="484" y="1937"/>
                  <a:pt x="484" y="1937"/>
                </a:cubicBezTo>
                <a:cubicBezTo>
                  <a:pt x="483" y="1937"/>
                  <a:pt x="482" y="1937"/>
                  <a:pt x="482" y="1937"/>
                </a:cubicBezTo>
                <a:moveTo>
                  <a:pt x="176" y="2081"/>
                </a:moveTo>
                <a:cubicBezTo>
                  <a:pt x="177" y="2081"/>
                  <a:pt x="177" y="2081"/>
                  <a:pt x="177" y="2081"/>
                </a:cubicBezTo>
                <a:cubicBezTo>
                  <a:pt x="177" y="2079"/>
                  <a:pt x="178" y="2078"/>
                  <a:pt x="179" y="2077"/>
                </a:cubicBezTo>
                <a:cubicBezTo>
                  <a:pt x="179" y="2077"/>
                  <a:pt x="178" y="2076"/>
                  <a:pt x="178" y="2075"/>
                </a:cubicBezTo>
                <a:cubicBezTo>
                  <a:pt x="177" y="2075"/>
                  <a:pt x="176" y="2076"/>
                  <a:pt x="176" y="2076"/>
                </a:cubicBezTo>
                <a:cubicBezTo>
                  <a:pt x="176" y="2077"/>
                  <a:pt x="177" y="2079"/>
                  <a:pt x="175" y="2080"/>
                </a:cubicBezTo>
                <a:cubicBezTo>
                  <a:pt x="175" y="2080"/>
                  <a:pt x="176" y="2081"/>
                  <a:pt x="176" y="2081"/>
                </a:cubicBezTo>
                <a:moveTo>
                  <a:pt x="507" y="1943"/>
                </a:moveTo>
                <a:cubicBezTo>
                  <a:pt x="508" y="1943"/>
                  <a:pt x="508" y="1943"/>
                  <a:pt x="509" y="1943"/>
                </a:cubicBezTo>
                <a:cubicBezTo>
                  <a:pt x="510" y="1943"/>
                  <a:pt x="511" y="1942"/>
                  <a:pt x="511" y="1941"/>
                </a:cubicBezTo>
                <a:cubicBezTo>
                  <a:pt x="511" y="1939"/>
                  <a:pt x="510" y="1941"/>
                  <a:pt x="509" y="1941"/>
                </a:cubicBezTo>
                <a:cubicBezTo>
                  <a:pt x="508" y="1941"/>
                  <a:pt x="507" y="1941"/>
                  <a:pt x="506" y="1941"/>
                </a:cubicBezTo>
                <a:cubicBezTo>
                  <a:pt x="506" y="1941"/>
                  <a:pt x="506" y="1942"/>
                  <a:pt x="506" y="1942"/>
                </a:cubicBezTo>
                <a:cubicBezTo>
                  <a:pt x="506" y="1942"/>
                  <a:pt x="506" y="1943"/>
                  <a:pt x="506" y="1943"/>
                </a:cubicBezTo>
                <a:cubicBezTo>
                  <a:pt x="506" y="1943"/>
                  <a:pt x="507" y="1943"/>
                  <a:pt x="507" y="1943"/>
                </a:cubicBezTo>
                <a:moveTo>
                  <a:pt x="419" y="1967"/>
                </a:moveTo>
                <a:cubicBezTo>
                  <a:pt x="417" y="1967"/>
                  <a:pt x="416" y="1967"/>
                  <a:pt x="414" y="1968"/>
                </a:cubicBezTo>
                <a:cubicBezTo>
                  <a:pt x="414" y="1968"/>
                  <a:pt x="414" y="1968"/>
                  <a:pt x="413" y="1968"/>
                </a:cubicBezTo>
                <a:cubicBezTo>
                  <a:pt x="414" y="1968"/>
                  <a:pt x="414" y="1969"/>
                  <a:pt x="414" y="1969"/>
                </a:cubicBezTo>
                <a:cubicBezTo>
                  <a:pt x="416" y="1970"/>
                  <a:pt x="418" y="1970"/>
                  <a:pt x="419" y="1969"/>
                </a:cubicBezTo>
                <a:cubicBezTo>
                  <a:pt x="420" y="1968"/>
                  <a:pt x="420" y="1968"/>
                  <a:pt x="420" y="1967"/>
                </a:cubicBezTo>
                <a:cubicBezTo>
                  <a:pt x="420" y="1967"/>
                  <a:pt x="419" y="1967"/>
                  <a:pt x="419" y="1967"/>
                </a:cubicBezTo>
                <a:moveTo>
                  <a:pt x="693" y="1966"/>
                </a:moveTo>
                <a:cubicBezTo>
                  <a:pt x="693" y="1966"/>
                  <a:pt x="691" y="1966"/>
                  <a:pt x="690" y="1967"/>
                </a:cubicBezTo>
                <a:cubicBezTo>
                  <a:pt x="689" y="1967"/>
                  <a:pt x="689" y="1967"/>
                  <a:pt x="689" y="1967"/>
                </a:cubicBezTo>
                <a:cubicBezTo>
                  <a:pt x="689" y="1967"/>
                  <a:pt x="689" y="1968"/>
                  <a:pt x="690" y="1968"/>
                </a:cubicBezTo>
                <a:cubicBezTo>
                  <a:pt x="690" y="1968"/>
                  <a:pt x="691" y="1968"/>
                  <a:pt x="691" y="1968"/>
                </a:cubicBezTo>
                <a:cubicBezTo>
                  <a:pt x="693" y="1970"/>
                  <a:pt x="694" y="1967"/>
                  <a:pt x="695" y="1968"/>
                </a:cubicBezTo>
                <a:cubicBezTo>
                  <a:pt x="695" y="1968"/>
                  <a:pt x="696" y="1967"/>
                  <a:pt x="696" y="1967"/>
                </a:cubicBezTo>
                <a:cubicBezTo>
                  <a:pt x="695" y="1966"/>
                  <a:pt x="695" y="1966"/>
                  <a:pt x="695" y="1966"/>
                </a:cubicBezTo>
                <a:cubicBezTo>
                  <a:pt x="695" y="1966"/>
                  <a:pt x="694" y="1966"/>
                  <a:pt x="693" y="1966"/>
                </a:cubicBezTo>
                <a:moveTo>
                  <a:pt x="333" y="157"/>
                </a:moveTo>
                <a:cubicBezTo>
                  <a:pt x="334" y="157"/>
                  <a:pt x="334" y="157"/>
                  <a:pt x="335" y="156"/>
                </a:cubicBezTo>
                <a:cubicBezTo>
                  <a:pt x="335" y="155"/>
                  <a:pt x="334" y="155"/>
                  <a:pt x="333" y="155"/>
                </a:cubicBezTo>
                <a:cubicBezTo>
                  <a:pt x="333" y="155"/>
                  <a:pt x="333" y="155"/>
                  <a:pt x="333" y="155"/>
                </a:cubicBezTo>
                <a:cubicBezTo>
                  <a:pt x="333" y="154"/>
                  <a:pt x="334" y="154"/>
                  <a:pt x="333" y="153"/>
                </a:cubicBezTo>
                <a:cubicBezTo>
                  <a:pt x="332" y="153"/>
                  <a:pt x="331" y="153"/>
                  <a:pt x="331" y="154"/>
                </a:cubicBezTo>
                <a:cubicBezTo>
                  <a:pt x="330" y="156"/>
                  <a:pt x="331" y="157"/>
                  <a:pt x="333" y="157"/>
                </a:cubicBezTo>
                <a:moveTo>
                  <a:pt x="338" y="1979"/>
                </a:moveTo>
                <a:cubicBezTo>
                  <a:pt x="337" y="1978"/>
                  <a:pt x="338" y="1977"/>
                  <a:pt x="336" y="1977"/>
                </a:cubicBezTo>
                <a:cubicBezTo>
                  <a:pt x="335" y="1977"/>
                  <a:pt x="333" y="1977"/>
                  <a:pt x="331" y="1977"/>
                </a:cubicBezTo>
                <a:cubicBezTo>
                  <a:pt x="331" y="1979"/>
                  <a:pt x="332" y="1979"/>
                  <a:pt x="333" y="1979"/>
                </a:cubicBezTo>
                <a:cubicBezTo>
                  <a:pt x="335" y="1979"/>
                  <a:pt x="336" y="1979"/>
                  <a:pt x="338" y="1979"/>
                </a:cubicBezTo>
                <a:moveTo>
                  <a:pt x="585" y="1973"/>
                </a:moveTo>
                <a:cubicBezTo>
                  <a:pt x="586" y="1973"/>
                  <a:pt x="587" y="1973"/>
                  <a:pt x="588" y="1973"/>
                </a:cubicBezTo>
                <a:cubicBezTo>
                  <a:pt x="588" y="1973"/>
                  <a:pt x="588" y="1972"/>
                  <a:pt x="588" y="1972"/>
                </a:cubicBezTo>
                <a:cubicBezTo>
                  <a:pt x="587" y="1970"/>
                  <a:pt x="587" y="1968"/>
                  <a:pt x="585" y="1971"/>
                </a:cubicBezTo>
                <a:cubicBezTo>
                  <a:pt x="584" y="1971"/>
                  <a:pt x="582" y="1970"/>
                  <a:pt x="582" y="1972"/>
                </a:cubicBezTo>
                <a:cubicBezTo>
                  <a:pt x="583" y="1973"/>
                  <a:pt x="584" y="1972"/>
                  <a:pt x="585" y="1973"/>
                </a:cubicBezTo>
                <a:cubicBezTo>
                  <a:pt x="585" y="1973"/>
                  <a:pt x="585" y="1973"/>
                  <a:pt x="585" y="1973"/>
                </a:cubicBezTo>
                <a:moveTo>
                  <a:pt x="260" y="136"/>
                </a:moveTo>
                <a:cubicBezTo>
                  <a:pt x="259" y="135"/>
                  <a:pt x="259" y="135"/>
                  <a:pt x="259" y="135"/>
                </a:cubicBezTo>
                <a:cubicBezTo>
                  <a:pt x="257" y="133"/>
                  <a:pt x="255" y="136"/>
                  <a:pt x="253" y="136"/>
                </a:cubicBezTo>
                <a:cubicBezTo>
                  <a:pt x="253" y="136"/>
                  <a:pt x="252" y="136"/>
                  <a:pt x="252" y="137"/>
                </a:cubicBezTo>
                <a:cubicBezTo>
                  <a:pt x="253" y="137"/>
                  <a:pt x="253" y="137"/>
                  <a:pt x="254" y="137"/>
                </a:cubicBezTo>
                <a:cubicBezTo>
                  <a:pt x="255" y="136"/>
                  <a:pt x="257" y="136"/>
                  <a:pt x="259" y="136"/>
                </a:cubicBezTo>
                <a:cubicBezTo>
                  <a:pt x="259" y="136"/>
                  <a:pt x="260" y="136"/>
                  <a:pt x="260" y="136"/>
                </a:cubicBezTo>
                <a:moveTo>
                  <a:pt x="791" y="1952"/>
                </a:moveTo>
                <a:cubicBezTo>
                  <a:pt x="791" y="1952"/>
                  <a:pt x="791" y="1952"/>
                  <a:pt x="790" y="1952"/>
                </a:cubicBezTo>
                <a:cubicBezTo>
                  <a:pt x="789" y="1953"/>
                  <a:pt x="788" y="1953"/>
                  <a:pt x="787" y="1954"/>
                </a:cubicBezTo>
                <a:cubicBezTo>
                  <a:pt x="788" y="1954"/>
                  <a:pt x="789" y="1954"/>
                  <a:pt x="790" y="1955"/>
                </a:cubicBezTo>
                <a:cubicBezTo>
                  <a:pt x="790" y="1955"/>
                  <a:pt x="790" y="1955"/>
                  <a:pt x="790" y="1955"/>
                </a:cubicBezTo>
                <a:cubicBezTo>
                  <a:pt x="791" y="1956"/>
                  <a:pt x="792" y="1956"/>
                  <a:pt x="792" y="1954"/>
                </a:cubicBezTo>
                <a:cubicBezTo>
                  <a:pt x="793" y="1953"/>
                  <a:pt x="793" y="1952"/>
                  <a:pt x="791" y="1952"/>
                </a:cubicBezTo>
                <a:moveTo>
                  <a:pt x="556" y="1930"/>
                </a:moveTo>
                <a:cubicBezTo>
                  <a:pt x="556" y="1930"/>
                  <a:pt x="556" y="1929"/>
                  <a:pt x="556" y="1929"/>
                </a:cubicBezTo>
                <a:cubicBezTo>
                  <a:pt x="554" y="1931"/>
                  <a:pt x="552" y="1930"/>
                  <a:pt x="550" y="1930"/>
                </a:cubicBezTo>
                <a:cubicBezTo>
                  <a:pt x="550" y="1931"/>
                  <a:pt x="550" y="1931"/>
                  <a:pt x="550" y="1931"/>
                </a:cubicBezTo>
                <a:cubicBezTo>
                  <a:pt x="550" y="1932"/>
                  <a:pt x="550" y="1932"/>
                  <a:pt x="550" y="1932"/>
                </a:cubicBezTo>
                <a:cubicBezTo>
                  <a:pt x="552" y="1933"/>
                  <a:pt x="553" y="1931"/>
                  <a:pt x="554" y="1932"/>
                </a:cubicBezTo>
                <a:cubicBezTo>
                  <a:pt x="554" y="1932"/>
                  <a:pt x="555" y="1932"/>
                  <a:pt x="556" y="1931"/>
                </a:cubicBezTo>
                <a:cubicBezTo>
                  <a:pt x="556" y="1931"/>
                  <a:pt x="556" y="1930"/>
                  <a:pt x="556" y="1930"/>
                </a:cubicBezTo>
                <a:moveTo>
                  <a:pt x="635" y="1949"/>
                </a:moveTo>
                <a:cubicBezTo>
                  <a:pt x="636" y="1949"/>
                  <a:pt x="636" y="1949"/>
                  <a:pt x="637" y="1949"/>
                </a:cubicBezTo>
                <a:cubicBezTo>
                  <a:pt x="637" y="1948"/>
                  <a:pt x="639" y="1949"/>
                  <a:pt x="639" y="1947"/>
                </a:cubicBezTo>
                <a:cubicBezTo>
                  <a:pt x="639" y="1946"/>
                  <a:pt x="637" y="1947"/>
                  <a:pt x="637" y="1947"/>
                </a:cubicBezTo>
                <a:cubicBezTo>
                  <a:pt x="635" y="1947"/>
                  <a:pt x="634" y="1946"/>
                  <a:pt x="633" y="1948"/>
                </a:cubicBezTo>
                <a:cubicBezTo>
                  <a:pt x="633" y="1948"/>
                  <a:pt x="632" y="1948"/>
                  <a:pt x="632" y="1948"/>
                </a:cubicBezTo>
                <a:cubicBezTo>
                  <a:pt x="632" y="1948"/>
                  <a:pt x="633" y="1949"/>
                  <a:pt x="633" y="1949"/>
                </a:cubicBezTo>
                <a:cubicBezTo>
                  <a:pt x="634" y="1949"/>
                  <a:pt x="634" y="1949"/>
                  <a:pt x="635" y="1949"/>
                </a:cubicBezTo>
                <a:moveTo>
                  <a:pt x="490" y="125"/>
                </a:moveTo>
                <a:cubicBezTo>
                  <a:pt x="491" y="125"/>
                  <a:pt x="491" y="126"/>
                  <a:pt x="492" y="125"/>
                </a:cubicBezTo>
                <a:cubicBezTo>
                  <a:pt x="493" y="125"/>
                  <a:pt x="494" y="125"/>
                  <a:pt x="495" y="124"/>
                </a:cubicBezTo>
                <a:cubicBezTo>
                  <a:pt x="494" y="124"/>
                  <a:pt x="493" y="124"/>
                  <a:pt x="491" y="124"/>
                </a:cubicBezTo>
                <a:cubicBezTo>
                  <a:pt x="491" y="124"/>
                  <a:pt x="490" y="124"/>
                  <a:pt x="489" y="123"/>
                </a:cubicBezTo>
                <a:cubicBezTo>
                  <a:pt x="488" y="123"/>
                  <a:pt x="488" y="122"/>
                  <a:pt x="487" y="124"/>
                </a:cubicBezTo>
                <a:cubicBezTo>
                  <a:pt x="487" y="125"/>
                  <a:pt x="488" y="125"/>
                  <a:pt x="488" y="125"/>
                </a:cubicBezTo>
                <a:cubicBezTo>
                  <a:pt x="489" y="126"/>
                  <a:pt x="490" y="125"/>
                  <a:pt x="490" y="125"/>
                </a:cubicBezTo>
                <a:moveTo>
                  <a:pt x="310" y="123"/>
                </a:moveTo>
                <a:cubicBezTo>
                  <a:pt x="312" y="122"/>
                  <a:pt x="315" y="123"/>
                  <a:pt x="317" y="123"/>
                </a:cubicBezTo>
                <a:cubicBezTo>
                  <a:pt x="317" y="123"/>
                  <a:pt x="318" y="123"/>
                  <a:pt x="319" y="123"/>
                </a:cubicBezTo>
                <a:cubicBezTo>
                  <a:pt x="319" y="123"/>
                  <a:pt x="319" y="122"/>
                  <a:pt x="319" y="122"/>
                </a:cubicBezTo>
                <a:cubicBezTo>
                  <a:pt x="319" y="122"/>
                  <a:pt x="319" y="122"/>
                  <a:pt x="319" y="122"/>
                </a:cubicBezTo>
                <a:cubicBezTo>
                  <a:pt x="318" y="121"/>
                  <a:pt x="316" y="120"/>
                  <a:pt x="316" y="121"/>
                </a:cubicBezTo>
                <a:cubicBezTo>
                  <a:pt x="314" y="122"/>
                  <a:pt x="312" y="121"/>
                  <a:pt x="311" y="122"/>
                </a:cubicBezTo>
                <a:cubicBezTo>
                  <a:pt x="310" y="122"/>
                  <a:pt x="310" y="122"/>
                  <a:pt x="310" y="122"/>
                </a:cubicBezTo>
                <a:cubicBezTo>
                  <a:pt x="310" y="122"/>
                  <a:pt x="310" y="123"/>
                  <a:pt x="310" y="123"/>
                </a:cubicBezTo>
                <a:cubicBezTo>
                  <a:pt x="310" y="123"/>
                  <a:pt x="310" y="123"/>
                  <a:pt x="310" y="123"/>
                </a:cubicBezTo>
                <a:moveTo>
                  <a:pt x="430" y="1990"/>
                </a:moveTo>
                <a:cubicBezTo>
                  <a:pt x="431" y="1991"/>
                  <a:pt x="431" y="1992"/>
                  <a:pt x="431" y="1992"/>
                </a:cubicBezTo>
                <a:cubicBezTo>
                  <a:pt x="432" y="1992"/>
                  <a:pt x="433" y="1992"/>
                  <a:pt x="433" y="1991"/>
                </a:cubicBezTo>
                <a:cubicBezTo>
                  <a:pt x="435" y="1990"/>
                  <a:pt x="435" y="1990"/>
                  <a:pt x="435" y="1990"/>
                </a:cubicBezTo>
                <a:cubicBezTo>
                  <a:pt x="436" y="1990"/>
                  <a:pt x="437" y="1990"/>
                  <a:pt x="437" y="1989"/>
                </a:cubicBezTo>
                <a:cubicBezTo>
                  <a:pt x="437" y="1989"/>
                  <a:pt x="437" y="1989"/>
                  <a:pt x="437" y="1989"/>
                </a:cubicBezTo>
                <a:cubicBezTo>
                  <a:pt x="437" y="1988"/>
                  <a:pt x="437" y="1988"/>
                  <a:pt x="437" y="1988"/>
                </a:cubicBezTo>
                <a:cubicBezTo>
                  <a:pt x="435" y="1990"/>
                  <a:pt x="433" y="1988"/>
                  <a:pt x="432" y="1989"/>
                </a:cubicBezTo>
                <a:cubicBezTo>
                  <a:pt x="431" y="1989"/>
                  <a:pt x="431" y="1990"/>
                  <a:pt x="430" y="1990"/>
                </a:cubicBezTo>
                <a:moveTo>
                  <a:pt x="644" y="93"/>
                </a:moveTo>
                <a:cubicBezTo>
                  <a:pt x="646" y="93"/>
                  <a:pt x="647" y="92"/>
                  <a:pt x="648" y="91"/>
                </a:cubicBezTo>
                <a:cubicBezTo>
                  <a:pt x="648" y="91"/>
                  <a:pt x="648" y="91"/>
                  <a:pt x="648" y="90"/>
                </a:cubicBezTo>
                <a:cubicBezTo>
                  <a:pt x="648" y="90"/>
                  <a:pt x="648" y="90"/>
                  <a:pt x="648" y="90"/>
                </a:cubicBezTo>
                <a:cubicBezTo>
                  <a:pt x="646" y="90"/>
                  <a:pt x="645" y="91"/>
                  <a:pt x="644" y="91"/>
                </a:cubicBezTo>
                <a:cubicBezTo>
                  <a:pt x="643" y="91"/>
                  <a:pt x="643" y="91"/>
                  <a:pt x="643" y="92"/>
                </a:cubicBezTo>
                <a:cubicBezTo>
                  <a:pt x="643" y="93"/>
                  <a:pt x="644" y="93"/>
                  <a:pt x="644" y="93"/>
                </a:cubicBezTo>
                <a:moveTo>
                  <a:pt x="383" y="140"/>
                </a:moveTo>
                <a:cubicBezTo>
                  <a:pt x="382" y="142"/>
                  <a:pt x="380" y="140"/>
                  <a:pt x="378" y="141"/>
                </a:cubicBezTo>
                <a:cubicBezTo>
                  <a:pt x="377" y="141"/>
                  <a:pt x="377" y="142"/>
                  <a:pt x="377" y="142"/>
                </a:cubicBezTo>
                <a:cubicBezTo>
                  <a:pt x="377" y="142"/>
                  <a:pt x="378" y="143"/>
                  <a:pt x="378" y="143"/>
                </a:cubicBezTo>
                <a:cubicBezTo>
                  <a:pt x="380" y="142"/>
                  <a:pt x="381" y="141"/>
                  <a:pt x="383" y="142"/>
                </a:cubicBezTo>
                <a:cubicBezTo>
                  <a:pt x="383" y="142"/>
                  <a:pt x="384" y="141"/>
                  <a:pt x="384" y="141"/>
                </a:cubicBezTo>
                <a:cubicBezTo>
                  <a:pt x="384" y="141"/>
                  <a:pt x="384" y="140"/>
                  <a:pt x="384" y="140"/>
                </a:cubicBezTo>
                <a:cubicBezTo>
                  <a:pt x="384" y="140"/>
                  <a:pt x="384" y="140"/>
                  <a:pt x="383" y="140"/>
                </a:cubicBezTo>
                <a:moveTo>
                  <a:pt x="434" y="148"/>
                </a:moveTo>
                <a:cubicBezTo>
                  <a:pt x="434" y="148"/>
                  <a:pt x="435" y="148"/>
                  <a:pt x="436" y="148"/>
                </a:cubicBezTo>
                <a:cubicBezTo>
                  <a:pt x="437" y="148"/>
                  <a:pt x="437" y="147"/>
                  <a:pt x="437" y="146"/>
                </a:cubicBezTo>
                <a:cubicBezTo>
                  <a:pt x="437" y="146"/>
                  <a:pt x="437" y="146"/>
                  <a:pt x="437" y="146"/>
                </a:cubicBezTo>
                <a:cubicBezTo>
                  <a:pt x="435" y="146"/>
                  <a:pt x="434" y="146"/>
                  <a:pt x="433" y="146"/>
                </a:cubicBezTo>
                <a:cubicBezTo>
                  <a:pt x="432" y="146"/>
                  <a:pt x="432" y="146"/>
                  <a:pt x="431" y="147"/>
                </a:cubicBezTo>
                <a:cubicBezTo>
                  <a:pt x="431" y="147"/>
                  <a:pt x="431" y="147"/>
                  <a:pt x="431" y="147"/>
                </a:cubicBezTo>
                <a:cubicBezTo>
                  <a:pt x="431" y="147"/>
                  <a:pt x="431" y="148"/>
                  <a:pt x="431" y="148"/>
                </a:cubicBezTo>
                <a:cubicBezTo>
                  <a:pt x="432" y="148"/>
                  <a:pt x="433" y="148"/>
                  <a:pt x="434" y="148"/>
                </a:cubicBezTo>
                <a:moveTo>
                  <a:pt x="27" y="1696"/>
                </a:moveTo>
                <a:cubicBezTo>
                  <a:pt x="27" y="1696"/>
                  <a:pt x="28" y="1696"/>
                  <a:pt x="28" y="1696"/>
                </a:cubicBezTo>
                <a:cubicBezTo>
                  <a:pt x="29" y="1694"/>
                  <a:pt x="29" y="1693"/>
                  <a:pt x="29" y="1691"/>
                </a:cubicBezTo>
                <a:cubicBezTo>
                  <a:pt x="29" y="1691"/>
                  <a:pt x="29" y="1690"/>
                  <a:pt x="29" y="1690"/>
                </a:cubicBezTo>
                <a:cubicBezTo>
                  <a:pt x="28" y="1690"/>
                  <a:pt x="28" y="1691"/>
                  <a:pt x="27" y="1691"/>
                </a:cubicBezTo>
                <a:cubicBezTo>
                  <a:pt x="27" y="1692"/>
                  <a:pt x="27" y="1693"/>
                  <a:pt x="27" y="1695"/>
                </a:cubicBezTo>
                <a:cubicBezTo>
                  <a:pt x="26" y="1695"/>
                  <a:pt x="27" y="1696"/>
                  <a:pt x="27" y="1696"/>
                </a:cubicBezTo>
                <a:moveTo>
                  <a:pt x="866" y="1958"/>
                </a:moveTo>
                <a:cubicBezTo>
                  <a:pt x="867" y="1958"/>
                  <a:pt x="868" y="1958"/>
                  <a:pt x="869" y="1958"/>
                </a:cubicBezTo>
                <a:cubicBezTo>
                  <a:pt x="869" y="1958"/>
                  <a:pt x="869" y="1958"/>
                  <a:pt x="869" y="1957"/>
                </a:cubicBezTo>
                <a:cubicBezTo>
                  <a:pt x="869" y="1957"/>
                  <a:pt x="869" y="1956"/>
                  <a:pt x="869" y="1956"/>
                </a:cubicBezTo>
                <a:cubicBezTo>
                  <a:pt x="867" y="1956"/>
                  <a:pt x="866" y="1956"/>
                  <a:pt x="864" y="1956"/>
                </a:cubicBezTo>
                <a:cubicBezTo>
                  <a:pt x="864" y="1956"/>
                  <a:pt x="864" y="1957"/>
                  <a:pt x="864" y="1957"/>
                </a:cubicBezTo>
                <a:cubicBezTo>
                  <a:pt x="864" y="1958"/>
                  <a:pt x="864" y="1958"/>
                  <a:pt x="864" y="1958"/>
                </a:cubicBezTo>
                <a:cubicBezTo>
                  <a:pt x="865" y="1958"/>
                  <a:pt x="866" y="1958"/>
                  <a:pt x="866" y="1958"/>
                </a:cubicBezTo>
                <a:moveTo>
                  <a:pt x="55" y="1331"/>
                </a:moveTo>
                <a:cubicBezTo>
                  <a:pt x="55" y="1331"/>
                  <a:pt x="55" y="1330"/>
                  <a:pt x="55" y="1330"/>
                </a:cubicBezTo>
                <a:cubicBezTo>
                  <a:pt x="55" y="1329"/>
                  <a:pt x="55" y="1328"/>
                  <a:pt x="55" y="1328"/>
                </a:cubicBezTo>
                <a:cubicBezTo>
                  <a:pt x="54" y="1329"/>
                  <a:pt x="54" y="1329"/>
                  <a:pt x="53" y="1329"/>
                </a:cubicBezTo>
                <a:cubicBezTo>
                  <a:pt x="53" y="1329"/>
                  <a:pt x="53" y="1332"/>
                  <a:pt x="53" y="1333"/>
                </a:cubicBezTo>
                <a:cubicBezTo>
                  <a:pt x="54" y="1333"/>
                  <a:pt x="54" y="1333"/>
                  <a:pt x="55" y="1333"/>
                </a:cubicBezTo>
                <a:cubicBezTo>
                  <a:pt x="55" y="1333"/>
                  <a:pt x="55" y="1332"/>
                  <a:pt x="55" y="1332"/>
                </a:cubicBezTo>
                <a:cubicBezTo>
                  <a:pt x="55" y="1332"/>
                  <a:pt x="55" y="1331"/>
                  <a:pt x="55" y="1331"/>
                </a:cubicBezTo>
                <a:moveTo>
                  <a:pt x="699" y="1948"/>
                </a:moveTo>
                <a:cubicBezTo>
                  <a:pt x="698" y="1950"/>
                  <a:pt x="696" y="1947"/>
                  <a:pt x="696" y="1950"/>
                </a:cubicBezTo>
                <a:cubicBezTo>
                  <a:pt x="696" y="1951"/>
                  <a:pt x="698" y="1950"/>
                  <a:pt x="699" y="1950"/>
                </a:cubicBezTo>
                <a:cubicBezTo>
                  <a:pt x="700" y="1950"/>
                  <a:pt x="701" y="1951"/>
                  <a:pt x="701" y="1949"/>
                </a:cubicBezTo>
                <a:cubicBezTo>
                  <a:pt x="701" y="1949"/>
                  <a:pt x="700" y="1949"/>
                  <a:pt x="699" y="1948"/>
                </a:cubicBezTo>
                <a:moveTo>
                  <a:pt x="485" y="1941"/>
                </a:moveTo>
                <a:cubicBezTo>
                  <a:pt x="483" y="1941"/>
                  <a:pt x="483" y="1941"/>
                  <a:pt x="482" y="1941"/>
                </a:cubicBezTo>
                <a:cubicBezTo>
                  <a:pt x="482" y="1941"/>
                  <a:pt x="481" y="1941"/>
                  <a:pt x="481" y="1941"/>
                </a:cubicBezTo>
                <a:cubicBezTo>
                  <a:pt x="481" y="1942"/>
                  <a:pt x="482" y="1942"/>
                  <a:pt x="482" y="1942"/>
                </a:cubicBezTo>
                <a:cubicBezTo>
                  <a:pt x="483" y="1944"/>
                  <a:pt x="483" y="1945"/>
                  <a:pt x="485" y="1943"/>
                </a:cubicBezTo>
                <a:cubicBezTo>
                  <a:pt x="485" y="1942"/>
                  <a:pt x="486" y="1942"/>
                  <a:pt x="487" y="1941"/>
                </a:cubicBezTo>
                <a:cubicBezTo>
                  <a:pt x="486" y="1941"/>
                  <a:pt x="485" y="1941"/>
                  <a:pt x="485" y="1941"/>
                </a:cubicBezTo>
                <a:moveTo>
                  <a:pt x="480" y="1968"/>
                </a:moveTo>
                <a:cubicBezTo>
                  <a:pt x="480" y="1967"/>
                  <a:pt x="480" y="1967"/>
                  <a:pt x="480" y="1967"/>
                </a:cubicBezTo>
                <a:cubicBezTo>
                  <a:pt x="479" y="1967"/>
                  <a:pt x="477" y="1967"/>
                  <a:pt x="476" y="1966"/>
                </a:cubicBezTo>
                <a:cubicBezTo>
                  <a:pt x="475" y="1966"/>
                  <a:pt x="475" y="1967"/>
                  <a:pt x="475" y="1967"/>
                </a:cubicBezTo>
                <a:cubicBezTo>
                  <a:pt x="475" y="1968"/>
                  <a:pt x="475" y="1969"/>
                  <a:pt x="476" y="1969"/>
                </a:cubicBezTo>
                <a:cubicBezTo>
                  <a:pt x="477" y="1968"/>
                  <a:pt x="478" y="1968"/>
                  <a:pt x="479" y="1969"/>
                </a:cubicBezTo>
                <a:cubicBezTo>
                  <a:pt x="479" y="1969"/>
                  <a:pt x="480" y="1968"/>
                  <a:pt x="480" y="1968"/>
                </a:cubicBezTo>
                <a:moveTo>
                  <a:pt x="23" y="1756"/>
                </a:moveTo>
                <a:cubicBezTo>
                  <a:pt x="23" y="1755"/>
                  <a:pt x="22" y="1754"/>
                  <a:pt x="22" y="1754"/>
                </a:cubicBezTo>
                <a:cubicBezTo>
                  <a:pt x="20" y="1753"/>
                  <a:pt x="21" y="1755"/>
                  <a:pt x="21" y="1756"/>
                </a:cubicBezTo>
                <a:cubicBezTo>
                  <a:pt x="21" y="1756"/>
                  <a:pt x="21" y="1757"/>
                  <a:pt x="20" y="1757"/>
                </a:cubicBezTo>
                <a:cubicBezTo>
                  <a:pt x="20" y="1758"/>
                  <a:pt x="19" y="1759"/>
                  <a:pt x="20" y="1759"/>
                </a:cubicBezTo>
                <a:cubicBezTo>
                  <a:pt x="22" y="1760"/>
                  <a:pt x="21" y="1758"/>
                  <a:pt x="22" y="1758"/>
                </a:cubicBezTo>
                <a:cubicBezTo>
                  <a:pt x="22" y="1757"/>
                  <a:pt x="23" y="1756"/>
                  <a:pt x="23" y="1756"/>
                </a:cubicBezTo>
                <a:moveTo>
                  <a:pt x="406" y="1964"/>
                </a:moveTo>
                <a:cubicBezTo>
                  <a:pt x="406" y="1964"/>
                  <a:pt x="406" y="1964"/>
                  <a:pt x="406" y="1964"/>
                </a:cubicBezTo>
                <a:cubicBezTo>
                  <a:pt x="407" y="1964"/>
                  <a:pt x="409" y="1964"/>
                  <a:pt x="410" y="1964"/>
                </a:cubicBezTo>
                <a:cubicBezTo>
                  <a:pt x="411" y="1964"/>
                  <a:pt x="411" y="1963"/>
                  <a:pt x="411" y="1962"/>
                </a:cubicBezTo>
                <a:cubicBezTo>
                  <a:pt x="411" y="1962"/>
                  <a:pt x="410" y="1962"/>
                  <a:pt x="410" y="1962"/>
                </a:cubicBezTo>
                <a:cubicBezTo>
                  <a:pt x="408" y="1963"/>
                  <a:pt x="406" y="1963"/>
                  <a:pt x="404" y="1962"/>
                </a:cubicBezTo>
                <a:cubicBezTo>
                  <a:pt x="403" y="1962"/>
                  <a:pt x="403" y="1963"/>
                  <a:pt x="402" y="1963"/>
                </a:cubicBezTo>
                <a:cubicBezTo>
                  <a:pt x="402" y="1964"/>
                  <a:pt x="403" y="1964"/>
                  <a:pt x="403" y="1964"/>
                </a:cubicBezTo>
                <a:cubicBezTo>
                  <a:pt x="404" y="1964"/>
                  <a:pt x="405" y="1964"/>
                  <a:pt x="406" y="1964"/>
                </a:cubicBezTo>
                <a:moveTo>
                  <a:pt x="31" y="1784"/>
                </a:moveTo>
                <a:cubicBezTo>
                  <a:pt x="31" y="1785"/>
                  <a:pt x="31" y="1785"/>
                  <a:pt x="30" y="1785"/>
                </a:cubicBezTo>
                <a:cubicBezTo>
                  <a:pt x="30" y="1786"/>
                  <a:pt x="29" y="1788"/>
                  <a:pt x="30" y="1790"/>
                </a:cubicBezTo>
                <a:cubicBezTo>
                  <a:pt x="30" y="1790"/>
                  <a:pt x="31" y="1790"/>
                  <a:pt x="31" y="1790"/>
                </a:cubicBezTo>
                <a:cubicBezTo>
                  <a:pt x="31" y="1789"/>
                  <a:pt x="32" y="1788"/>
                  <a:pt x="32" y="1787"/>
                </a:cubicBezTo>
                <a:cubicBezTo>
                  <a:pt x="32" y="1786"/>
                  <a:pt x="31" y="1785"/>
                  <a:pt x="31" y="1784"/>
                </a:cubicBezTo>
                <a:moveTo>
                  <a:pt x="60" y="1171"/>
                </a:moveTo>
                <a:cubicBezTo>
                  <a:pt x="60" y="1171"/>
                  <a:pt x="60" y="1170"/>
                  <a:pt x="59" y="1170"/>
                </a:cubicBezTo>
                <a:cubicBezTo>
                  <a:pt x="59" y="1170"/>
                  <a:pt x="59" y="1171"/>
                  <a:pt x="58" y="1171"/>
                </a:cubicBezTo>
                <a:cubicBezTo>
                  <a:pt x="58" y="1172"/>
                  <a:pt x="57" y="1172"/>
                  <a:pt x="57" y="1173"/>
                </a:cubicBezTo>
                <a:cubicBezTo>
                  <a:pt x="57" y="1173"/>
                  <a:pt x="56" y="1173"/>
                  <a:pt x="56" y="1174"/>
                </a:cubicBezTo>
                <a:cubicBezTo>
                  <a:pt x="57" y="1174"/>
                  <a:pt x="58" y="1174"/>
                  <a:pt x="58" y="1175"/>
                </a:cubicBezTo>
                <a:cubicBezTo>
                  <a:pt x="59" y="1175"/>
                  <a:pt x="59" y="1174"/>
                  <a:pt x="59" y="1174"/>
                </a:cubicBezTo>
                <a:cubicBezTo>
                  <a:pt x="60" y="1173"/>
                  <a:pt x="60" y="1172"/>
                  <a:pt x="60" y="1171"/>
                </a:cubicBezTo>
                <a:moveTo>
                  <a:pt x="723" y="1954"/>
                </a:moveTo>
                <a:cubicBezTo>
                  <a:pt x="725" y="1953"/>
                  <a:pt x="727" y="1952"/>
                  <a:pt x="728" y="1952"/>
                </a:cubicBezTo>
                <a:cubicBezTo>
                  <a:pt x="729" y="1952"/>
                  <a:pt x="729" y="1951"/>
                  <a:pt x="729" y="1951"/>
                </a:cubicBezTo>
                <a:cubicBezTo>
                  <a:pt x="729" y="1951"/>
                  <a:pt x="728" y="1950"/>
                  <a:pt x="728" y="1951"/>
                </a:cubicBezTo>
                <a:cubicBezTo>
                  <a:pt x="726" y="1951"/>
                  <a:pt x="724" y="1952"/>
                  <a:pt x="723" y="1952"/>
                </a:cubicBezTo>
                <a:cubicBezTo>
                  <a:pt x="722" y="1953"/>
                  <a:pt x="722" y="1953"/>
                  <a:pt x="722" y="1953"/>
                </a:cubicBezTo>
                <a:cubicBezTo>
                  <a:pt x="722" y="1953"/>
                  <a:pt x="722" y="1953"/>
                  <a:pt x="723" y="1954"/>
                </a:cubicBezTo>
                <a:moveTo>
                  <a:pt x="56" y="1368"/>
                </a:moveTo>
                <a:cubicBezTo>
                  <a:pt x="55" y="1370"/>
                  <a:pt x="56" y="1370"/>
                  <a:pt x="57" y="1370"/>
                </a:cubicBezTo>
                <a:cubicBezTo>
                  <a:pt x="57" y="1369"/>
                  <a:pt x="59" y="1368"/>
                  <a:pt x="58" y="1367"/>
                </a:cubicBezTo>
                <a:cubicBezTo>
                  <a:pt x="57" y="1366"/>
                  <a:pt x="57" y="1366"/>
                  <a:pt x="57" y="1365"/>
                </a:cubicBezTo>
                <a:cubicBezTo>
                  <a:pt x="57" y="1365"/>
                  <a:pt x="57" y="1364"/>
                  <a:pt x="57" y="1364"/>
                </a:cubicBezTo>
                <a:cubicBezTo>
                  <a:pt x="56" y="1364"/>
                  <a:pt x="56" y="1365"/>
                  <a:pt x="56" y="1365"/>
                </a:cubicBezTo>
                <a:cubicBezTo>
                  <a:pt x="55" y="1366"/>
                  <a:pt x="55" y="1367"/>
                  <a:pt x="56" y="1368"/>
                </a:cubicBezTo>
                <a:moveTo>
                  <a:pt x="351" y="1973"/>
                </a:moveTo>
                <a:cubicBezTo>
                  <a:pt x="351" y="1974"/>
                  <a:pt x="350" y="1974"/>
                  <a:pt x="349" y="1974"/>
                </a:cubicBezTo>
                <a:cubicBezTo>
                  <a:pt x="348" y="1975"/>
                  <a:pt x="347" y="1974"/>
                  <a:pt x="347" y="1976"/>
                </a:cubicBezTo>
                <a:cubicBezTo>
                  <a:pt x="348" y="1978"/>
                  <a:pt x="348" y="1975"/>
                  <a:pt x="349" y="1975"/>
                </a:cubicBezTo>
                <a:cubicBezTo>
                  <a:pt x="350" y="1976"/>
                  <a:pt x="351" y="1976"/>
                  <a:pt x="352" y="1975"/>
                </a:cubicBezTo>
                <a:cubicBezTo>
                  <a:pt x="352" y="1975"/>
                  <a:pt x="353" y="1975"/>
                  <a:pt x="353" y="1974"/>
                </a:cubicBezTo>
                <a:cubicBezTo>
                  <a:pt x="354" y="1974"/>
                  <a:pt x="354" y="1974"/>
                  <a:pt x="354" y="1974"/>
                </a:cubicBezTo>
                <a:cubicBezTo>
                  <a:pt x="354" y="1974"/>
                  <a:pt x="354" y="1974"/>
                  <a:pt x="354" y="1974"/>
                </a:cubicBezTo>
                <a:cubicBezTo>
                  <a:pt x="353" y="1974"/>
                  <a:pt x="352" y="1974"/>
                  <a:pt x="351" y="1973"/>
                </a:cubicBezTo>
                <a:moveTo>
                  <a:pt x="418" y="1973"/>
                </a:moveTo>
                <a:cubicBezTo>
                  <a:pt x="418" y="1973"/>
                  <a:pt x="418" y="1973"/>
                  <a:pt x="418" y="1973"/>
                </a:cubicBezTo>
                <a:cubicBezTo>
                  <a:pt x="415" y="1973"/>
                  <a:pt x="413" y="1973"/>
                  <a:pt x="411" y="1973"/>
                </a:cubicBezTo>
                <a:cubicBezTo>
                  <a:pt x="411" y="1973"/>
                  <a:pt x="411" y="1973"/>
                  <a:pt x="411" y="1974"/>
                </a:cubicBezTo>
                <a:cubicBezTo>
                  <a:pt x="411" y="1974"/>
                  <a:pt x="412" y="1975"/>
                  <a:pt x="413" y="1974"/>
                </a:cubicBezTo>
                <a:cubicBezTo>
                  <a:pt x="414" y="1973"/>
                  <a:pt x="415" y="1973"/>
                  <a:pt x="416" y="1974"/>
                </a:cubicBezTo>
                <a:cubicBezTo>
                  <a:pt x="416" y="1975"/>
                  <a:pt x="417" y="1974"/>
                  <a:pt x="418" y="1973"/>
                </a:cubicBezTo>
                <a:moveTo>
                  <a:pt x="25" y="1851"/>
                </a:moveTo>
                <a:cubicBezTo>
                  <a:pt x="25" y="1852"/>
                  <a:pt x="24" y="1853"/>
                  <a:pt x="24" y="1854"/>
                </a:cubicBezTo>
                <a:cubicBezTo>
                  <a:pt x="24" y="1854"/>
                  <a:pt x="25" y="1855"/>
                  <a:pt x="25" y="1855"/>
                </a:cubicBezTo>
                <a:cubicBezTo>
                  <a:pt x="26" y="1856"/>
                  <a:pt x="29" y="1853"/>
                  <a:pt x="28" y="1853"/>
                </a:cubicBezTo>
                <a:cubicBezTo>
                  <a:pt x="28" y="1852"/>
                  <a:pt x="27" y="1852"/>
                  <a:pt x="25" y="1851"/>
                </a:cubicBezTo>
                <a:moveTo>
                  <a:pt x="56" y="1295"/>
                </a:moveTo>
                <a:cubicBezTo>
                  <a:pt x="57" y="1295"/>
                  <a:pt x="56" y="1297"/>
                  <a:pt x="57" y="1298"/>
                </a:cubicBezTo>
                <a:cubicBezTo>
                  <a:pt x="57" y="1297"/>
                  <a:pt x="58" y="1296"/>
                  <a:pt x="58" y="1295"/>
                </a:cubicBezTo>
                <a:cubicBezTo>
                  <a:pt x="58" y="1294"/>
                  <a:pt x="58" y="1293"/>
                  <a:pt x="58" y="1291"/>
                </a:cubicBezTo>
                <a:cubicBezTo>
                  <a:pt x="58" y="1291"/>
                  <a:pt x="58" y="1291"/>
                  <a:pt x="58" y="1290"/>
                </a:cubicBezTo>
                <a:cubicBezTo>
                  <a:pt x="57" y="1291"/>
                  <a:pt x="56" y="1291"/>
                  <a:pt x="56" y="1292"/>
                </a:cubicBezTo>
                <a:cubicBezTo>
                  <a:pt x="56" y="1292"/>
                  <a:pt x="56" y="1293"/>
                  <a:pt x="56" y="1295"/>
                </a:cubicBezTo>
                <a:moveTo>
                  <a:pt x="597" y="1979"/>
                </a:moveTo>
                <a:cubicBezTo>
                  <a:pt x="598" y="1978"/>
                  <a:pt x="599" y="1978"/>
                  <a:pt x="600" y="1977"/>
                </a:cubicBezTo>
                <a:cubicBezTo>
                  <a:pt x="601" y="1977"/>
                  <a:pt x="601" y="1976"/>
                  <a:pt x="601" y="1976"/>
                </a:cubicBezTo>
                <a:cubicBezTo>
                  <a:pt x="600" y="1976"/>
                  <a:pt x="600" y="1976"/>
                  <a:pt x="600" y="1975"/>
                </a:cubicBezTo>
                <a:cubicBezTo>
                  <a:pt x="598" y="1977"/>
                  <a:pt x="596" y="1976"/>
                  <a:pt x="594" y="1976"/>
                </a:cubicBezTo>
                <a:cubicBezTo>
                  <a:pt x="594" y="1976"/>
                  <a:pt x="594" y="1977"/>
                  <a:pt x="594" y="1977"/>
                </a:cubicBezTo>
                <a:cubicBezTo>
                  <a:pt x="595" y="1978"/>
                  <a:pt x="596" y="1978"/>
                  <a:pt x="597" y="1979"/>
                </a:cubicBezTo>
                <a:moveTo>
                  <a:pt x="59" y="1282"/>
                </a:moveTo>
                <a:cubicBezTo>
                  <a:pt x="59" y="1282"/>
                  <a:pt x="60" y="1282"/>
                  <a:pt x="60" y="1282"/>
                </a:cubicBezTo>
                <a:cubicBezTo>
                  <a:pt x="60" y="1282"/>
                  <a:pt x="61" y="1282"/>
                  <a:pt x="61" y="1281"/>
                </a:cubicBezTo>
                <a:cubicBezTo>
                  <a:pt x="61" y="1280"/>
                  <a:pt x="61" y="1279"/>
                  <a:pt x="60" y="1279"/>
                </a:cubicBezTo>
                <a:cubicBezTo>
                  <a:pt x="60" y="1279"/>
                  <a:pt x="59" y="1279"/>
                  <a:pt x="58" y="1279"/>
                </a:cubicBezTo>
                <a:cubicBezTo>
                  <a:pt x="59" y="1279"/>
                  <a:pt x="59" y="1279"/>
                  <a:pt x="59" y="1280"/>
                </a:cubicBezTo>
                <a:cubicBezTo>
                  <a:pt x="59" y="1280"/>
                  <a:pt x="58" y="1280"/>
                  <a:pt x="58" y="1280"/>
                </a:cubicBezTo>
                <a:cubicBezTo>
                  <a:pt x="58" y="1281"/>
                  <a:pt x="57" y="1281"/>
                  <a:pt x="57" y="1281"/>
                </a:cubicBezTo>
                <a:cubicBezTo>
                  <a:pt x="57" y="1282"/>
                  <a:pt x="57" y="1282"/>
                  <a:pt x="58" y="1282"/>
                </a:cubicBezTo>
                <a:cubicBezTo>
                  <a:pt x="58" y="1282"/>
                  <a:pt x="58" y="1282"/>
                  <a:pt x="59" y="1282"/>
                </a:cubicBezTo>
                <a:moveTo>
                  <a:pt x="577" y="1972"/>
                </a:moveTo>
                <a:cubicBezTo>
                  <a:pt x="577" y="1972"/>
                  <a:pt x="578" y="1972"/>
                  <a:pt x="578" y="1972"/>
                </a:cubicBezTo>
                <a:cubicBezTo>
                  <a:pt x="579" y="1971"/>
                  <a:pt x="580" y="1972"/>
                  <a:pt x="579" y="1971"/>
                </a:cubicBezTo>
                <a:cubicBezTo>
                  <a:pt x="579" y="1969"/>
                  <a:pt x="579" y="1970"/>
                  <a:pt x="578" y="1970"/>
                </a:cubicBezTo>
                <a:cubicBezTo>
                  <a:pt x="577" y="1970"/>
                  <a:pt x="577" y="1970"/>
                  <a:pt x="576" y="1970"/>
                </a:cubicBezTo>
                <a:cubicBezTo>
                  <a:pt x="575" y="1970"/>
                  <a:pt x="574" y="1969"/>
                  <a:pt x="574" y="1971"/>
                </a:cubicBezTo>
                <a:cubicBezTo>
                  <a:pt x="574" y="1972"/>
                  <a:pt x="575" y="1971"/>
                  <a:pt x="576" y="1972"/>
                </a:cubicBezTo>
                <a:cubicBezTo>
                  <a:pt x="576" y="1972"/>
                  <a:pt x="576" y="1972"/>
                  <a:pt x="577" y="1972"/>
                </a:cubicBezTo>
                <a:moveTo>
                  <a:pt x="298" y="134"/>
                </a:moveTo>
                <a:cubicBezTo>
                  <a:pt x="299" y="134"/>
                  <a:pt x="301" y="135"/>
                  <a:pt x="301" y="133"/>
                </a:cubicBezTo>
                <a:cubicBezTo>
                  <a:pt x="301" y="131"/>
                  <a:pt x="299" y="132"/>
                  <a:pt x="298" y="132"/>
                </a:cubicBezTo>
                <a:cubicBezTo>
                  <a:pt x="297" y="132"/>
                  <a:pt x="295" y="131"/>
                  <a:pt x="295" y="133"/>
                </a:cubicBezTo>
                <a:cubicBezTo>
                  <a:pt x="295" y="135"/>
                  <a:pt x="297" y="134"/>
                  <a:pt x="298" y="134"/>
                </a:cubicBezTo>
                <a:moveTo>
                  <a:pt x="363" y="126"/>
                </a:moveTo>
                <a:cubicBezTo>
                  <a:pt x="362" y="126"/>
                  <a:pt x="359" y="127"/>
                  <a:pt x="360" y="127"/>
                </a:cubicBezTo>
                <a:cubicBezTo>
                  <a:pt x="361" y="127"/>
                  <a:pt x="362" y="127"/>
                  <a:pt x="363" y="127"/>
                </a:cubicBezTo>
                <a:cubicBezTo>
                  <a:pt x="363" y="128"/>
                  <a:pt x="364" y="128"/>
                  <a:pt x="364" y="128"/>
                </a:cubicBezTo>
                <a:cubicBezTo>
                  <a:pt x="364" y="128"/>
                  <a:pt x="365" y="127"/>
                  <a:pt x="365" y="126"/>
                </a:cubicBezTo>
                <a:cubicBezTo>
                  <a:pt x="365" y="126"/>
                  <a:pt x="365" y="126"/>
                  <a:pt x="364" y="126"/>
                </a:cubicBezTo>
                <a:cubicBezTo>
                  <a:pt x="364" y="125"/>
                  <a:pt x="364" y="126"/>
                  <a:pt x="363" y="126"/>
                </a:cubicBezTo>
                <a:moveTo>
                  <a:pt x="714" y="82"/>
                </a:moveTo>
                <a:cubicBezTo>
                  <a:pt x="715" y="82"/>
                  <a:pt x="715" y="82"/>
                  <a:pt x="716" y="82"/>
                </a:cubicBezTo>
                <a:cubicBezTo>
                  <a:pt x="716" y="82"/>
                  <a:pt x="717" y="82"/>
                  <a:pt x="718" y="82"/>
                </a:cubicBezTo>
                <a:cubicBezTo>
                  <a:pt x="717" y="81"/>
                  <a:pt x="717" y="81"/>
                  <a:pt x="716" y="80"/>
                </a:cubicBezTo>
                <a:cubicBezTo>
                  <a:pt x="715" y="80"/>
                  <a:pt x="714" y="80"/>
                  <a:pt x="713" y="80"/>
                </a:cubicBezTo>
                <a:cubicBezTo>
                  <a:pt x="712" y="81"/>
                  <a:pt x="712" y="81"/>
                  <a:pt x="711" y="82"/>
                </a:cubicBezTo>
                <a:cubicBezTo>
                  <a:pt x="712" y="82"/>
                  <a:pt x="712" y="82"/>
                  <a:pt x="712" y="82"/>
                </a:cubicBezTo>
                <a:cubicBezTo>
                  <a:pt x="713" y="82"/>
                  <a:pt x="714" y="82"/>
                  <a:pt x="714" y="82"/>
                </a:cubicBezTo>
                <a:moveTo>
                  <a:pt x="646" y="1961"/>
                </a:moveTo>
                <a:cubicBezTo>
                  <a:pt x="647" y="1961"/>
                  <a:pt x="648" y="1961"/>
                  <a:pt x="649" y="1961"/>
                </a:cubicBezTo>
                <a:cubicBezTo>
                  <a:pt x="649" y="1961"/>
                  <a:pt x="649" y="1960"/>
                  <a:pt x="649" y="1960"/>
                </a:cubicBezTo>
                <a:cubicBezTo>
                  <a:pt x="650" y="1960"/>
                  <a:pt x="649" y="1959"/>
                  <a:pt x="649" y="1959"/>
                </a:cubicBezTo>
                <a:cubicBezTo>
                  <a:pt x="647" y="1959"/>
                  <a:pt x="645" y="1960"/>
                  <a:pt x="643" y="1960"/>
                </a:cubicBezTo>
                <a:cubicBezTo>
                  <a:pt x="643" y="1960"/>
                  <a:pt x="643" y="1960"/>
                  <a:pt x="643" y="1960"/>
                </a:cubicBezTo>
                <a:cubicBezTo>
                  <a:pt x="643" y="1961"/>
                  <a:pt x="643" y="1961"/>
                  <a:pt x="643" y="1961"/>
                </a:cubicBezTo>
                <a:cubicBezTo>
                  <a:pt x="644" y="1961"/>
                  <a:pt x="645" y="1961"/>
                  <a:pt x="646" y="1961"/>
                </a:cubicBezTo>
                <a:moveTo>
                  <a:pt x="49" y="1355"/>
                </a:moveTo>
                <a:cubicBezTo>
                  <a:pt x="50" y="1355"/>
                  <a:pt x="50" y="1355"/>
                  <a:pt x="50" y="1355"/>
                </a:cubicBezTo>
                <a:cubicBezTo>
                  <a:pt x="51" y="1353"/>
                  <a:pt x="50" y="1351"/>
                  <a:pt x="51" y="1349"/>
                </a:cubicBezTo>
                <a:cubicBezTo>
                  <a:pt x="51" y="1349"/>
                  <a:pt x="51" y="1349"/>
                  <a:pt x="51" y="1349"/>
                </a:cubicBezTo>
                <a:cubicBezTo>
                  <a:pt x="51" y="1349"/>
                  <a:pt x="50" y="1349"/>
                  <a:pt x="50" y="1349"/>
                </a:cubicBezTo>
                <a:cubicBezTo>
                  <a:pt x="49" y="1351"/>
                  <a:pt x="49" y="1353"/>
                  <a:pt x="49" y="1355"/>
                </a:cubicBezTo>
                <a:cubicBezTo>
                  <a:pt x="49" y="1355"/>
                  <a:pt x="49" y="1355"/>
                  <a:pt x="49" y="1355"/>
                </a:cubicBezTo>
                <a:moveTo>
                  <a:pt x="61" y="1252"/>
                </a:moveTo>
                <a:cubicBezTo>
                  <a:pt x="61" y="1252"/>
                  <a:pt x="61" y="1252"/>
                  <a:pt x="60" y="1252"/>
                </a:cubicBezTo>
                <a:cubicBezTo>
                  <a:pt x="60" y="1252"/>
                  <a:pt x="59" y="1252"/>
                  <a:pt x="59" y="1252"/>
                </a:cubicBezTo>
                <a:cubicBezTo>
                  <a:pt x="59" y="1254"/>
                  <a:pt x="60" y="1256"/>
                  <a:pt x="58" y="1257"/>
                </a:cubicBezTo>
                <a:cubicBezTo>
                  <a:pt x="59" y="1257"/>
                  <a:pt x="59" y="1258"/>
                  <a:pt x="60" y="1258"/>
                </a:cubicBezTo>
                <a:cubicBezTo>
                  <a:pt x="60" y="1258"/>
                  <a:pt x="60" y="1258"/>
                  <a:pt x="60" y="1257"/>
                </a:cubicBezTo>
                <a:cubicBezTo>
                  <a:pt x="60" y="1256"/>
                  <a:pt x="61" y="1254"/>
                  <a:pt x="61" y="1252"/>
                </a:cubicBezTo>
                <a:moveTo>
                  <a:pt x="65" y="1484"/>
                </a:moveTo>
                <a:cubicBezTo>
                  <a:pt x="65" y="1483"/>
                  <a:pt x="64" y="1482"/>
                  <a:pt x="63" y="1482"/>
                </a:cubicBezTo>
                <a:cubicBezTo>
                  <a:pt x="63" y="1482"/>
                  <a:pt x="62" y="1482"/>
                  <a:pt x="62" y="1483"/>
                </a:cubicBezTo>
                <a:cubicBezTo>
                  <a:pt x="60" y="1484"/>
                  <a:pt x="63" y="1484"/>
                  <a:pt x="63" y="1486"/>
                </a:cubicBezTo>
                <a:cubicBezTo>
                  <a:pt x="63" y="1486"/>
                  <a:pt x="63" y="1486"/>
                  <a:pt x="64" y="1487"/>
                </a:cubicBezTo>
                <a:cubicBezTo>
                  <a:pt x="64" y="1486"/>
                  <a:pt x="64" y="1486"/>
                  <a:pt x="64" y="1486"/>
                </a:cubicBezTo>
                <a:cubicBezTo>
                  <a:pt x="64" y="1485"/>
                  <a:pt x="65" y="1485"/>
                  <a:pt x="65" y="1484"/>
                </a:cubicBezTo>
                <a:moveTo>
                  <a:pt x="1345" y="231"/>
                </a:moveTo>
                <a:cubicBezTo>
                  <a:pt x="1345" y="231"/>
                  <a:pt x="1344" y="231"/>
                  <a:pt x="1344" y="231"/>
                </a:cubicBezTo>
                <a:cubicBezTo>
                  <a:pt x="1342" y="231"/>
                  <a:pt x="1342" y="232"/>
                  <a:pt x="1343" y="234"/>
                </a:cubicBezTo>
                <a:cubicBezTo>
                  <a:pt x="1343" y="235"/>
                  <a:pt x="1343" y="235"/>
                  <a:pt x="1344" y="235"/>
                </a:cubicBezTo>
                <a:cubicBezTo>
                  <a:pt x="1344" y="235"/>
                  <a:pt x="1344" y="234"/>
                  <a:pt x="1345" y="234"/>
                </a:cubicBezTo>
                <a:cubicBezTo>
                  <a:pt x="1345" y="233"/>
                  <a:pt x="1345" y="233"/>
                  <a:pt x="1345" y="232"/>
                </a:cubicBezTo>
                <a:cubicBezTo>
                  <a:pt x="1345" y="232"/>
                  <a:pt x="1346" y="232"/>
                  <a:pt x="1346" y="231"/>
                </a:cubicBezTo>
                <a:cubicBezTo>
                  <a:pt x="1346" y="231"/>
                  <a:pt x="1346" y="231"/>
                  <a:pt x="1345" y="231"/>
                </a:cubicBezTo>
                <a:moveTo>
                  <a:pt x="342" y="136"/>
                </a:moveTo>
                <a:cubicBezTo>
                  <a:pt x="342" y="136"/>
                  <a:pt x="342" y="136"/>
                  <a:pt x="342" y="136"/>
                </a:cubicBezTo>
                <a:cubicBezTo>
                  <a:pt x="341" y="136"/>
                  <a:pt x="340" y="135"/>
                  <a:pt x="340" y="137"/>
                </a:cubicBezTo>
                <a:cubicBezTo>
                  <a:pt x="340" y="137"/>
                  <a:pt x="341" y="138"/>
                  <a:pt x="342" y="138"/>
                </a:cubicBezTo>
                <a:cubicBezTo>
                  <a:pt x="342" y="138"/>
                  <a:pt x="343" y="138"/>
                  <a:pt x="343" y="138"/>
                </a:cubicBezTo>
                <a:cubicBezTo>
                  <a:pt x="343" y="138"/>
                  <a:pt x="344" y="139"/>
                  <a:pt x="344" y="139"/>
                </a:cubicBezTo>
                <a:cubicBezTo>
                  <a:pt x="344" y="138"/>
                  <a:pt x="345" y="137"/>
                  <a:pt x="345" y="137"/>
                </a:cubicBezTo>
                <a:cubicBezTo>
                  <a:pt x="345" y="136"/>
                  <a:pt x="344" y="136"/>
                  <a:pt x="344" y="136"/>
                </a:cubicBezTo>
                <a:cubicBezTo>
                  <a:pt x="343" y="136"/>
                  <a:pt x="343" y="136"/>
                  <a:pt x="342" y="136"/>
                </a:cubicBezTo>
                <a:moveTo>
                  <a:pt x="637" y="94"/>
                </a:moveTo>
                <a:cubicBezTo>
                  <a:pt x="637" y="94"/>
                  <a:pt x="638" y="93"/>
                  <a:pt x="639" y="93"/>
                </a:cubicBezTo>
                <a:cubicBezTo>
                  <a:pt x="638" y="92"/>
                  <a:pt x="637" y="92"/>
                  <a:pt x="637" y="92"/>
                </a:cubicBezTo>
                <a:cubicBezTo>
                  <a:pt x="636" y="90"/>
                  <a:pt x="634" y="92"/>
                  <a:pt x="633" y="92"/>
                </a:cubicBezTo>
                <a:cubicBezTo>
                  <a:pt x="633" y="92"/>
                  <a:pt x="633" y="92"/>
                  <a:pt x="632" y="92"/>
                </a:cubicBezTo>
                <a:cubicBezTo>
                  <a:pt x="633" y="93"/>
                  <a:pt x="633" y="93"/>
                  <a:pt x="633" y="93"/>
                </a:cubicBezTo>
                <a:cubicBezTo>
                  <a:pt x="634" y="93"/>
                  <a:pt x="635" y="93"/>
                  <a:pt x="637" y="94"/>
                </a:cubicBezTo>
                <a:moveTo>
                  <a:pt x="1406" y="1853"/>
                </a:moveTo>
                <a:cubicBezTo>
                  <a:pt x="1406" y="1854"/>
                  <a:pt x="1405" y="1854"/>
                  <a:pt x="1405" y="1854"/>
                </a:cubicBezTo>
                <a:cubicBezTo>
                  <a:pt x="1405" y="1855"/>
                  <a:pt x="1405" y="1855"/>
                  <a:pt x="1406" y="1855"/>
                </a:cubicBezTo>
                <a:cubicBezTo>
                  <a:pt x="1408" y="1856"/>
                  <a:pt x="1409" y="1855"/>
                  <a:pt x="1411" y="1856"/>
                </a:cubicBezTo>
                <a:cubicBezTo>
                  <a:pt x="1411" y="1856"/>
                  <a:pt x="1412" y="1856"/>
                  <a:pt x="1412" y="1856"/>
                </a:cubicBezTo>
                <a:cubicBezTo>
                  <a:pt x="1412" y="1855"/>
                  <a:pt x="1412" y="1855"/>
                  <a:pt x="1412" y="1855"/>
                </a:cubicBezTo>
                <a:cubicBezTo>
                  <a:pt x="1410" y="1854"/>
                  <a:pt x="1408" y="1854"/>
                  <a:pt x="1406" y="1853"/>
                </a:cubicBezTo>
                <a:moveTo>
                  <a:pt x="92" y="330"/>
                </a:moveTo>
                <a:cubicBezTo>
                  <a:pt x="92" y="330"/>
                  <a:pt x="92" y="330"/>
                  <a:pt x="92" y="329"/>
                </a:cubicBezTo>
                <a:cubicBezTo>
                  <a:pt x="92" y="329"/>
                  <a:pt x="91" y="329"/>
                  <a:pt x="91" y="328"/>
                </a:cubicBezTo>
                <a:cubicBezTo>
                  <a:pt x="91" y="328"/>
                  <a:pt x="90" y="329"/>
                  <a:pt x="90" y="329"/>
                </a:cubicBezTo>
                <a:cubicBezTo>
                  <a:pt x="90" y="330"/>
                  <a:pt x="90" y="330"/>
                  <a:pt x="89" y="331"/>
                </a:cubicBezTo>
                <a:cubicBezTo>
                  <a:pt x="89" y="332"/>
                  <a:pt x="89" y="332"/>
                  <a:pt x="89" y="333"/>
                </a:cubicBezTo>
                <a:cubicBezTo>
                  <a:pt x="90" y="333"/>
                  <a:pt x="92" y="332"/>
                  <a:pt x="92" y="331"/>
                </a:cubicBezTo>
                <a:cubicBezTo>
                  <a:pt x="92" y="331"/>
                  <a:pt x="92" y="330"/>
                  <a:pt x="92" y="330"/>
                </a:cubicBezTo>
                <a:moveTo>
                  <a:pt x="1349" y="167"/>
                </a:moveTo>
                <a:cubicBezTo>
                  <a:pt x="1349" y="167"/>
                  <a:pt x="1349" y="167"/>
                  <a:pt x="1348" y="167"/>
                </a:cubicBezTo>
                <a:cubicBezTo>
                  <a:pt x="1346" y="167"/>
                  <a:pt x="1344" y="167"/>
                  <a:pt x="1343" y="166"/>
                </a:cubicBezTo>
                <a:cubicBezTo>
                  <a:pt x="1343" y="166"/>
                  <a:pt x="1342" y="166"/>
                  <a:pt x="1342" y="167"/>
                </a:cubicBezTo>
                <a:cubicBezTo>
                  <a:pt x="1342" y="167"/>
                  <a:pt x="1342" y="168"/>
                  <a:pt x="1342" y="168"/>
                </a:cubicBezTo>
                <a:cubicBezTo>
                  <a:pt x="1344" y="168"/>
                  <a:pt x="1346" y="167"/>
                  <a:pt x="1348" y="169"/>
                </a:cubicBezTo>
                <a:cubicBezTo>
                  <a:pt x="1348" y="168"/>
                  <a:pt x="1349" y="168"/>
                  <a:pt x="1349" y="167"/>
                </a:cubicBezTo>
                <a:moveTo>
                  <a:pt x="386" y="1974"/>
                </a:moveTo>
                <a:cubicBezTo>
                  <a:pt x="386" y="1973"/>
                  <a:pt x="385" y="1973"/>
                  <a:pt x="385" y="1973"/>
                </a:cubicBezTo>
                <a:cubicBezTo>
                  <a:pt x="384" y="1974"/>
                  <a:pt x="382" y="1973"/>
                  <a:pt x="381" y="1974"/>
                </a:cubicBezTo>
                <a:cubicBezTo>
                  <a:pt x="380" y="1974"/>
                  <a:pt x="380" y="1974"/>
                  <a:pt x="380" y="1974"/>
                </a:cubicBezTo>
                <a:cubicBezTo>
                  <a:pt x="380" y="1975"/>
                  <a:pt x="380" y="1975"/>
                  <a:pt x="380" y="1975"/>
                </a:cubicBezTo>
                <a:cubicBezTo>
                  <a:pt x="382" y="1975"/>
                  <a:pt x="384" y="1975"/>
                  <a:pt x="386" y="1974"/>
                </a:cubicBezTo>
                <a:cubicBezTo>
                  <a:pt x="386" y="1974"/>
                  <a:pt x="386" y="1974"/>
                  <a:pt x="386" y="1974"/>
                </a:cubicBezTo>
                <a:moveTo>
                  <a:pt x="22" y="1845"/>
                </a:moveTo>
                <a:cubicBezTo>
                  <a:pt x="22" y="1846"/>
                  <a:pt x="22" y="1846"/>
                  <a:pt x="22" y="1847"/>
                </a:cubicBezTo>
                <a:cubicBezTo>
                  <a:pt x="22" y="1847"/>
                  <a:pt x="23" y="1847"/>
                  <a:pt x="23" y="1847"/>
                </a:cubicBezTo>
                <a:cubicBezTo>
                  <a:pt x="24" y="1847"/>
                  <a:pt x="25" y="1845"/>
                  <a:pt x="26" y="1847"/>
                </a:cubicBezTo>
                <a:cubicBezTo>
                  <a:pt x="26" y="1846"/>
                  <a:pt x="27" y="1846"/>
                  <a:pt x="26" y="1846"/>
                </a:cubicBezTo>
                <a:cubicBezTo>
                  <a:pt x="26" y="1845"/>
                  <a:pt x="26" y="1845"/>
                  <a:pt x="25" y="1844"/>
                </a:cubicBezTo>
                <a:cubicBezTo>
                  <a:pt x="25" y="1843"/>
                  <a:pt x="24" y="1846"/>
                  <a:pt x="23" y="1844"/>
                </a:cubicBezTo>
                <a:cubicBezTo>
                  <a:pt x="23" y="1845"/>
                  <a:pt x="22" y="1845"/>
                  <a:pt x="22" y="1845"/>
                </a:cubicBezTo>
                <a:moveTo>
                  <a:pt x="423" y="1967"/>
                </a:moveTo>
                <a:cubicBezTo>
                  <a:pt x="423" y="1967"/>
                  <a:pt x="423" y="1967"/>
                  <a:pt x="422" y="1967"/>
                </a:cubicBezTo>
                <a:cubicBezTo>
                  <a:pt x="422" y="1968"/>
                  <a:pt x="423" y="1968"/>
                  <a:pt x="423" y="1968"/>
                </a:cubicBezTo>
                <a:cubicBezTo>
                  <a:pt x="423" y="1969"/>
                  <a:pt x="424" y="1969"/>
                  <a:pt x="424" y="1969"/>
                </a:cubicBezTo>
                <a:cubicBezTo>
                  <a:pt x="425" y="1971"/>
                  <a:pt x="426" y="1968"/>
                  <a:pt x="427" y="1969"/>
                </a:cubicBezTo>
                <a:cubicBezTo>
                  <a:pt x="427" y="1969"/>
                  <a:pt x="428" y="1968"/>
                  <a:pt x="428" y="1968"/>
                </a:cubicBezTo>
                <a:cubicBezTo>
                  <a:pt x="427" y="1968"/>
                  <a:pt x="426" y="1968"/>
                  <a:pt x="425" y="1967"/>
                </a:cubicBezTo>
                <a:cubicBezTo>
                  <a:pt x="425" y="1967"/>
                  <a:pt x="424" y="1967"/>
                  <a:pt x="423" y="1967"/>
                </a:cubicBezTo>
                <a:moveTo>
                  <a:pt x="469" y="1990"/>
                </a:moveTo>
                <a:cubicBezTo>
                  <a:pt x="468" y="1990"/>
                  <a:pt x="467" y="1990"/>
                  <a:pt x="466" y="1990"/>
                </a:cubicBezTo>
                <a:cubicBezTo>
                  <a:pt x="466" y="1990"/>
                  <a:pt x="465" y="1991"/>
                  <a:pt x="465" y="1991"/>
                </a:cubicBezTo>
                <a:cubicBezTo>
                  <a:pt x="465" y="1991"/>
                  <a:pt x="466" y="1992"/>
                  <a:pt x="466" y="1992"/>
                </a:cubicBezTo>
                <a:cubicBezTo>
                  <a:pt x="467" y="1991"/>
                  <a:pt x="468" y="1991"/>
                  <a:pt x="469" y="1992"/>
                </a:cubicBezTo>
                <a:cubicBezTo>
                  <a:pt x="470" y="1992"/>
                  <a:pt x="471" y="1991"/>
                  <a:pt x="472" y="1990"/>
                </a:cubicBezTo>
                <a:cubicBezTo>
                  <a:pt x="471" y="1989"/>
                  <a:pt x="470" y="1990"/>
                  <a:pt x="469" y="1990"/>
                </a:cubicBezTo>
                <a:moveTo>
                  <a:pt x="1092" y="64"/>
                </a:moveTo>
                <a:cubicBezTo>
                  <a:pt x="1092" y="64"/>
                  <a:pt x="1092" y="64"/>
                  <a:pt x="1092" y="64"/>
                </a:cubicBezTo>
                <a:cubicBezTo>
                  <a:pt x="1092" y="63"/>
                  <a:pt x="1089" y="62"/>
                  <a:pt x="1088" y="62"/>
                </a:cubicBezTo>
                <a:cubicBezTo>
                  <a:pt x="1088" y="62"/>
                  <a:pt x="1087" y="63"/>
                  <a:pt x="1087" y="63"/>
                </a:cubicBezTo>
                <a:cubicBezTo>
                  <a:pt x="1088" y="64"/>
                  <a:pt x="1091" y="65"/>
                  <a:pt x="1092" y="65"/>
                </a:cubicBezTo>
                <a:cubicBezTo>
                  <a:pt x="1092" y="65"/>
                  <a:pt x="1092" y="65"/>
                  <a:pt x="1092" y="64"/>
                </a:cubicBezTo>
                <a:moveTo>
                  <a:pt x="398" y="1989"/>
                </a:moveTo>
                <a:cubicBezTo>
                  <a:pt x="399" y="1989"/>
                  <a:pt x="399" y="1989"/>
                  <a:pt x="400" y="1989"/>
                </a:cubicBezTo>
                <a:cubicBezTo>
                  <a:pt x="401" y="1989"/>
                  <a:pt x="401" y="1988"/>
                  <a:pt x="401" y="1988"/>
                </a:cubicBezTo>
                <a:cubicBezTo>
                  <a:pt x="401" y="1988"/>
                  <a:pt x="401" y="1987"/>
                  <a:pt x="401" y="1987"/>
                </a:cubicBezTo>
                <a:cubicBezTo>
                  <a:pt x="399" y="1986"/>
                  <a:pt x="397" y="1987"/>
                  <a:pt x="396" y="1988"/>
                </a:cubicBezTo>
                <a:cubicBezTo>
                  <a:pt x="395" y="1988"/>
                  <a:pt x="396" y="1989"/>
                  <a:pt x="396" y="1989"/>
                </a:cubicBezTo>
                <a:cubicBezTo>
                  <a:pt x="396" y="1989"/>
                  <a:pt x="397" y="1989"/>
                  <a:pt x="398" y="1989"/>
                </a:cubicBezTo>
                <a:moveTo>
                  <a:pt x="492" y="117"/>
                </a:moveTo>
                <a:cubicBezTo>
                  <a:pt x="493" y="117"/>
                  <a:pt x="494" y="117"/>
                  <a:pt x="495" y="117"/>
                </a:cubicBezTo>
                <a:cubicBezTo>
                  <a:pt x="496" y="117"/>
                  <a:pt x="496" y="117"/>
                  <a:pt x="496" y="116"/>
                </a:cubicBezTo>
                <a:cubicBezTo>
                  <a:pt x="496" y="116"/>
                  <a:pt x="495" y="115"/>
                  <a:pt x="495" y="115"/>
                </a:cubicBezTo>
                <a:cubicBezTo>
                  <a:pt x="493" y="115"/>
                  <a:pt x="491" y="116"/>
                  <a:pt x="489" y="116"/>
                </a:cubicBezTo>
                <a:cubicBezTo>
                  <a:pt x="489" y="116"/>
                  <a:pt x="488" y="116"/>
                  <a:pt x="488" y="116"/>
                </a:cubicBezTo>
                <a:cubicBezTo>
                  <a:pt x="488" y="117"/>
                  <a:pt x="489" y="117"/>
                  <a:pt x="489" y="117"/>
                </a:cubicBezTo>
                <a:cubicBezTo>
                  <a:pt x="490" y="117"/>
                  <a:pt x="491" y="117"/>
                  <a:pt x="492" y="117"/>
                </a:cubicBezTo>
                <a:moveTo>
                  <a:pt x="360" y="1990"/>
                </a:moveTo>
                <a:cubicBezTo>
                  <a:pt x="360" y="1990"/>
                  <a:pt x="358" y="1991"/>
                  <a:pt x="357" y="1991"/>
                </a:cubicBezTo>
                <a:cubicBezTo>
                  <a:pt x="357" y="1991"/>
                  <a:pt x="357" y="1992"/>
                  <a:pt x="357" y="1992"/>
                </a:cubicBezTo>
                <a:cubicBezTo>
                  <a:pt x="357" y="1992"/>
                  <a:pt x="357" y="1992"/>
                  <a:pt x="357" y="1993"/>
                </a:cubicBezTo>
                <a:cubicBezTo>
                  <a:pt x="359" y="1991"/>
                  <a:pt x="361" y="1992"/>
                  <a:pt x="362" y="1992"/>
                </a:cubicBezTo>
                <a:cubicBezTo>
                  <a:pt x="362" y="1991"/>
                  <a:pt x="362" y="1991"/>
                  <a:pt x="362" y="1991"/>
                </a:cubicBezTo>
                <a:cubicBezTo>
                  <a:pt x="362" y="1990"/>
                  <a:pt x="362" y="1990"/>
                  <a:pt x="362" y="1990"/>
                </a:cubicBezTo>
                <a:cubicBezTo>
                  <a:pt x="362" y="1990"/>
                  <a:pt x="361" y="1990"/>
                  <a:pt x="360" y="1990"/>
                </a:cubicBezTo>
                <a:moveTo>
                  <a:pt x="394" y="134"/>
                </a:moveTo>
                <a:cubicBezTo>
                  <a:pt x="394" y="134"/>
                  <a:pt x="394" y="134"/>
                  <a:pt x="395" y="134"/>
                </a:cubicBezTo>
                <a:cubicBezTo>
                  <a:pt x="395" y="134"/>
                  <a:pt x="396" y="135"/>
                  <a:pt x="396" y="133"/>
                </a:cubicBezTo>
                <a:cubicBezTo>
                  <a:pt x="396" y="133"/>
                  <a:pt x="395" y="132"/>
                  <a:pt x="395" y="132"/>
                </a:cubicBezTo>
                <a:cubicBezTo>
                  <a:pt x="394" y="132"/>
                  <a:pt x="393" y="132"/>
                  <a:pt x="392" y="132"/>
                </a:cubicBezTo>
                <a:cubicBezTo>
                  <a:pt x="392" y="132"/>
                  <a:pt x="391" y="133"/>
                  <a:pt x="391" y="133"/>
                </a:cubicBezTo>
                <a:cubicBezTo>
                  <a:pt x="392" y="133"/>
                  <a:pt x="392" y="134"/>
                  <a:pt x="392" y="134"/>
                </a:cubicBezTo>
                <a:cubicBezTo>
                  <a:pt x="393" y="134"/>
                  <a:pt x="393" y="134"/>
                  <a:pt x="394" y="134"/>
                </a:cubicBezTo>
                <a:moveTo>
                  <a:pt x="423" y="1985"/>
                </a:moveTo>
                <a:cubicBezTo>
                  <a:pt x="422" y="1985"/>
                  <a:pt x="422" y="1985"/>
                  <a:pt x="421" y="1985"/>
                </a:cubicBezTo>
                <a:cubicBezTo>
                  <a:pt x="421" y="1985"/>
                  <a:pt x="421" y="1985"/>
                  <a:pt x="420" y="1985"/>
                </a:cubicBezTo>
                <a:cubicBezTo>
                  <a:pt x="421" y="1986"/>
                  <a:pt x="421" y="1986"/>
                  <a:pt x="421" y="1986"/>
                </a:cubicBezTo>
                <a:cubicBezTo>
                  <a:pt x="422" y="1986"/>
                  <a:pt x="423" y="1987"/>
                  <a:pt x="424" y="1987"/>
                </a:cubicBezTo>
                <a:cubicBezTo>
                  <a:pt x="425" y="1987"/>
                  <a:pt x="426" y="1987"/>
                  <a:pt x="426" y="1986"/>
                </a:cubicBezTo>
                <a:cubicBezTo>
                  <a:pt x="426" y="1985"/>
                  <a:pt x="425" y="1985"/>
                  <a:pt x="424" y="1985"/>
                </a:cubicBezTo>
                <a:cubicBezTo>
                  <a:pt x="424" y="1985"/>
                  <a:pt x="423" y="1985"/>
                  <a:pt x="423" y="1985"/>
                </a:cubicBezTo>
                <a:moveTo>
                  <a:pt x="578" y="86"/>
                </a:moveTo>
                <a:cubicBezTo>
                  <a:pt x="578" y="86"/>
                  <a:pt x="577" y="86"/>
                  <a:pt x="577" y="87"/>
                </a:cubicBezTo>
                <a:cubicBezTo>
                  <a:pt x="576" y="89"/>
                  <a:pt x="578" y="88"/>
                  <a:pt x="579" y="88"/>
                </a:cubicBezTo>
                <a:cubicBezTo>
                  <a:pt x="580" y="88"/>
                  <a:pt x="580" y="88"/>
                  <a:pt x="581" y="88"/>
                </a:cubicBezTo>
                <a:cubicBezTo>
                  <a:pt x="581" y="88"/>
                  <a:pt x="581" y="88"/>
                  <a:pt x="581" y="87"/>
                </a:cubicBezTo>
                <a:cubicBezTo>
                  <a:pt x="581" y="87"/>
                  <a:pt x="581" y="86"/>
                  <a:pt x="581" y="86"/>
                </a:cubicBezTo>
                <a:cubicBezTo>
                  <a:pt x="580" y="86"/>
                  <a:pt x="580" y="86"/>
                  <a:pt x="578" y="86"/>
                </a:cubicBezTo>
                <a:moveTo>
                  <a:pt x="89" y="306"/>
                </a:moveTo>
                <a:cubicBezTo>
                  <a:pt x="89" y="308"/>
                  <a:pt x="89" y="309"/>
                  <a:pt x="91" y="310"/>
                </a:cubicBezTo>
                <a:cubicBezTo>
                  <a:pt x="91" y="309"/>
                  <a:pt x="92" y="307"/>
                  <a:pt x="92" y="306"/>
                </a:cubicBezTo>
                <a:cubicBezTo>
                  <a:pt x="92" y="305"/>
                  <a:pt x="91" y="305"/>
                  <a:pt x="91" y="306"/>
                </a:cubicBezTo>
                <a:cubicBezTo>
                  <a:pt x="90" y="306"/>
                  <a:pt x="89" y="306"/>
                  <a:pt x="89" y="306"/>
                </a:cubicBezTo>
                <a:moveTo>
                  <a:pt x="94" y="310"/>
                </a:moveTo>
                <a:cubicBezTo>
                  <a:pt x="93" y="310"/>
                  <a:pt x="92" y="310"/>
                  <a:pt x="91" y="310"/>
                </a:cubicBezTo>
                <a:cubicBezTo>
                  <a:pt x="90" y="310"/>
                  <a:pt x="90" y="311"/>
                  <a:pt x="90" y="313"/>
                </a:cubicBezTo>
                <a:cubicBezTo>
                  <a:pt x="90" y="313"/>
                  <a:pt x="90" y="314"/>
                  <a:pt x="91" y="314"/>
                </a:cubicBezTo>
                <a:cubicBezTo>
                  <a:pt x="92" y="314"/>
                  <a:pt x="92" y="313"/>
                  <a:pt x="92" y="312"/>
                </a:cubicBezTo>
                <a:cubicBezTo>
                  <a:pt x="92" y="312"/>
                  <a:pt x="93" y="311"/>
                  <a:pt x="93" y="311"/>
                </a:cubicBezTo>
                <a:cubicBezTo>
                  <a:pt x="93" y="311"/>
                  <a:pt x="93" y="310"/>
                  <a:pt x="94" y="310"/>
                </a:cubicBezTo>
                <a:moveTo>
                  <a:pt x="77" y="836"/>
                </a:moveTo>
                <a:cubicBezTo>
                  <a:pt x="77" y="835"/>
                  <a:pt x="77" y="835"/>
                  <a:pt x="77" y="834"/>
                </a:cubicBezTo>
                <a:cubicBezTo>
                  <a:pt x="77" y="834"/>
                  <a:pt x="77" y="833"/>
                  <a:pt x="76" y="833"/>
                </a:cubicBezTo>
                <a:cubicBezTo>
                  <a:pt x="76" y="833"/>
                  <a:pt x="76" y="834"/>
                  <a:pt x="75" y="834"/>
                </a:cubicBezTo>
                <a:cubicBezTo>
                  <a:pt x="75" y="835"/>
                  <a:pt x="75" y="836"/>
                  <a:pt x="75" y="837"/>
                </a:cubicBezTo>
                <a:cubicBezTo>
                  <a:pt x="76" y="837"/>
                  <a:pt x="76" y="838"/>
                  <a:pt x="76" y="838"/>
                </a:cubicBezTo>
                <a:cubicBezTo>
                  <a:pt x="77" y="838"/>
                  <a:pt x="77" y="837"/>
                  <a:pt x="77" y="837"/>
                </a:cubicBezTo>
                <a:cubicBezTo>
                  <a:pt x="77" y="837"/>
                  <a:pt x="77" y="836"/>
                  <a:pt x="77" y="836"/>
                </a:cubicBezTo>
                <a:moveTo>
                  <a:pt x="432" y="1974"/>
                </a:moveTo>
                <a:cubicBezTo>
                  <a:pt x="432" y="1974"/>
                  <a:pt x="432" y="1973"/>
                  <a:pt x="432" y="1973"/>
                </a:cubicBezTo>
                <a:cubicBezTo>
                  <a:pt x="431" y="1972"/>
                  <a:pt x="428" y="1971"/>
                  <a:pt x="427" y="1972"/>
                </a:cubicBezTo>
                <a:cubicBezTo>
                  <a:pt x="427" y="1972"/>
                  <a:pt x="427" y="1972"/>
                  <a:pt x="427" y="1972"/>
                </a:cubicBezTo>
                <a:cubicBezTo>
                  <a:pt x="427" y="1973"/>
                  <a:pt x="427" y="1973"/>
                  <a:pt x="427" y="1973"/>
                </a:cubicBezTo>
                <a:cubicBezTo>
                  <a:pt x="429" y="1973"/>
                  <a:pt x="430" y="1974"/>
                  <a:pt x="431" y="1974"/>
                </a:cubicBezTo>
                <a:cubicBezTo>
                  <a:pt x="431" y="1975"/>
                  <a:pt x="431" y="1974"/>
                  <a:pt x="432" y="1974"/>
                </a:cubicBezTo>
                <a:moveTo>
                  <a:pt x="75" y="894"/>
                </a:moveTo>
                <a:cubicBezTo>
                  <a:pt x="75" y="895"/>
                  <a:pt x="75" y="896"/>
                  <a:pt x="75" y="896"/>
                </a:cubicBezTo>
                <a:cubicBezTo>
                  <a:pt x="76" y="897"/>
                  <a:pt x="76" y="898"/>
                  <a:pt x="76" y="898"/>
                </a:cubicBezTo>
                <a:cubicBezTo>
                  <a:pt x="76" y="897"/>
                  <a:pt x="77" y="897"/>
                  <a:pt x="77" y="896"/>
                </a:cubicBezTo>
                <a:cubicBezTo>
                  <a:pt x="77" y="896"/>
                  <a:pt x="77" y="895"/>
                  <a:pt x="77" y="895"/>
                </a:cubicBezTo>
                <a:cubicBezTo>
                  <a:pt x="77" y="894"/>
                  <a:pt x="76" y="893"/>
                  <a:pt x="76" y="892"/>
                </a:cubicBezTo>
                <a:cubicBezTo>
                  <a:pt x="76" y="893"/>
                  <a:pt x="75" y="894"/>
                  <a:pt x="75" y="894"/>
                </a:cubicBezTo>
                <a:moveTo>
                  <a:pt x="958" y="62"/>
                </a:moveTo>
                <a:cubicBezTo>
                  <a:pt x="959" y="62"/>
                  <a:pt x="960" y="62"/>
                  <a:pt x="961" y="62"/>
                </a:cubicBezTo>
                <a:cubicBezTo>
                  <a:pt x="961" y="62"/>
                  <a:pt x="961" y="62"/>
                  <a:pt x="961" y="62"/>
                </a:cubicBezTo>
                <a:cubicBezTo>
                  <a:pt x="961" y="61"/>
                  <a:pt x="961" y="61"/>
                  <a:pt x="961" y="61"/>
                </a:cubicBezTo>
                <a:cubicBezTo>
                  <a:pt x="960" y="61"/>
                  <a:pt x="959" y="62"/>
                  <a:pt x="958" y="61"/>
                </a:cubicBezTo>
                <a:cubicBezTo>
                  <a:pt x="957" y="60"/>
                  <a:pt x="956" y="60"/>
                  <a:pt x="956" y="61"/>
                </a:cubicBezTo>
                <a:cubicBezTo>
                  <a:pt x="955" y="61"/>
                  <a:pt x="955" y="62"/>
                  <a:pt x="954" y="62"/>
                </a:cubicBezTo>
                <a:cubicBezTo>
                  <a:pt x="955" y="62"/>
                  <a:pt x="955" y="62"/>
                  <a:pt x="956" y="62"/>
                </a:cubicBezTo>
                <a:cubicBezTo>
                  <a:pt x="956" y="62"/>
                  <a:pt x="957" y="62"/>
                  <a:pt x="958" y="62"/>
                </a:cubicBezTo>
                <a:moveTo>
                  <a:pt x="58" y="1162"/>
                </a:moveTo>
                <a:cubicBezTo>
                  <a:pt x="58" y="1162"/>
                  <a:pt x="58" y="1162"/>
                  <a:pt x="58" y="1163"/>
                </a:cubicBezTo>
                <a:cubicBezTo>
                  <a:pt x="59" y="1164"/>
                  <a:pt x="60" y="1162"/>
                  <a:pt x="61" y="1162"/>
                </a:cubicBezTo>
                <a:cubicBezTo>
                  <a:pt x="60" y="1161"/>
                  <a:pt x="60" y="1161"/>
                  <a:pt x="59" y="1161"/>
                </a:cubicBezTo>
                <a:cubicBezTo>
                  <a:pt x="58" y="1160"/>
                  <a:pt x="58" y="1160"/>
                  <a:pt x="57" y="1160"/>
                </a:cubicBezTo>
                <a:cubicBezTo>
                  <a:pt x="56" y="1160"/>
                  <a:pt x="56" y="1161"/>
                  <a:pt x="56" y="1162"/>
                </a:cubicBezTo>
                <a:cubicBezTo>
                  <a:pt x="56" y="1163"/>
                  <a:pt x="57" y="1164"/>
                  <a:pt x="58" y="1162"/>
                </a:cubicBezTo>
                <a:moveTo>
                  <a:pt x="58" y="1180"/>
                </a:moveTo>
                <a:cubicBezTo>
                  <a:pt x="58" y="1179"/>
                  <a:pt x="59" y="1178"/>
                  <a:pt x="58" y="1177"/>
                </a:cubicBezTo>
                <a:cubicBezTo>
                  <a:pt x="57" y="1178"/>
                  <a:pt x="57" y="1179"/>
                  <a:pt x="57" y="1180"/>
                </a:cubicBezTo>
                <a:cubicBezTo>
                  <a:pt x="57" y="1181"/>
                  <a:pt x="56" y="1181"/>
                  <a:pt x="56" y="1182"/>
                </a:cubicBezTo>
                <a:cubicBezTo>
                  <a:pt x="56" y="1182"/>
                  <a:pt x="56" y="1183"/>
                  <a:pt x="57" y="1183"/>
                </a:cubicBezTo>
                <a:cubicBezTo>
                  <a:pt x="58" y="1184"/>
                  <a:pt x="58" y="1183"/>
                  <a:pt x="58" y="1182"/>
                </a:cubicBezTo>
                <a:cubicBezTo>
                  <a:pt x="58" y="1181"/>
                  <a:pt x="58" y="1181"/>
                  <a:pt x="58" y="1180"/>
                </a:cubicBezTo>
                <a:moveTo>
                  <a:pt x="412" y="1979"/>
                </a:moveTo>
                <a:cubicBezTo>
                  <a:pt x="411" y="1979"/>
                  <a:pt x="411" y="1978"/>
                  <a:pt x="411" y="1978"/>
                </a:cubicBezTo>
                <a:cubicBezTo>
                  <a:pt x="409" y="1978"/>
                  <a:pt x="407" y="1978"/>
                  <a:pt x="405" y="1978"/>
                </a:cubicBezTo>
                <a:cubicBezTo>
                  <a:pt x="405" y="1978"/>
                  <a:pt x="405" y="1979"/>
                  <a:pt x="405" y="1979"/>
                </a:cubicBezTo>
                <a:cubicBezTo>
                  <a:pt x="405" y="1980"/>
                  <a:pt x="406" y="1980"/>
                  <a:pt x="406" y="1980"/>
                </a:cubicBezTo>
                <a:cubicBezTo>
                  <a:pt x="407" y="1979"/>
                  <a:pt x="408" y="1978"/>
                  <a:pt x="410" y="1980"/>
                </a:cubicBezTo>
                <a:cubicBezTo>
                  <a:pt x="410" y="1980"/>
                  <a:pt x="411" y="1979"/>
                  <a:pt x="412" y="1979"/>
                </a:cubicBezTo>
                <a:moveTo>
                  <a:pt x="1330" y="1218"/>
                </a:moveTo>
                <a:cubicBezTo>
                  <a:pt x="1330" y="1219"/>
                  <a:pt x="1330" y="1219"/>
                  <a:pt x="1330" y="1220"/>
                </a:cubicBezTo>
                <a:cubicBezTo>
                  <a:pt x="1330" y="1220"/>
                  <a:pt x="1330" y="1220"/>
                  <a:pt x="1330" y="1221"/>
                </a:cubicBezTo>
                <a:cubicBezTo>
                  <a:pt x="1331" y="1220"/>
                  <a:pt x="1331" y="1220"/>
                  <a:pt x="1331" y="1220"/>
                </a:cubicBezTo>
                <a:cubicBezTo>
                  <a:pt x="1331" y="1219"/>
                  <a:pt x="1332" y="1219"/>
                  <a:pt x="1332" y="1218"/>
                </a:cubicBezTo>
                <a:cubicBezTo>
                  <a:pt x="1332" y="1217"/>
                  <a:pt x="1333" y="1216"/>
                  <a:pt x="1331" y="1215"/>
                </a:cubicBezTo>
                <a:cubicBezTo>
                  <a:pt x="1331" y="1215"/>
                  <a:pt x="1331" y="1215"/>
                  <a:pt x="1331" y="1215"/>
                </a:cubicBezTo>
                <a:cubicBezTo>
                  <a:pt x="1330" y="1216"/>
                  <a:pt x="1330" y="1217"/>
                  <a:pt x="1330" y="1218"/>
                </a:cubicBezTo>
                <a:cubicBezTo>
                  <a:pt x="1330" y="1218"/>
                  <a:pt x="1330" y="1218"/>
                  <a:pt x="1330" y="1218"/>
                </a:cubicBezTo>
                <a:moveTo>
                  <a:pt x="670" y="97"/>
                </a:moveTo>
                <a:cubicBezTo>
                  <a:pt x="670" y="97"/>
                  <a:pt x="671" y="96"/>
                  <a:pt x="672" y="96"/>
                </a:cubicBezTo>
                <a:cubicBezTo>
                  <a:pt x="671" y="96"/>
                  <a:pt x="671" y="95"/>
                  <a:pt x="671" y="94"/>
                </a:cubicBezTo>
                <a:cubicBezTo>
                  <a:pt x="670" y="94"/>
                  <a:pt x="670" y="93"/>
                  <a:pt x="669" y="93"/>
                </a:cubicBezTo>
                <a:cubicBezTo>
                  <a:pt x="669" y="94"/>
                  <a:pt x="669" y="94"/>
                  <a:pt x="669" y="95"/>
                </a:cubicBezTo>
                <a:cubicBezTo>
                  <a:pt x="668" y="95"/>
                  <a:pt x="668" y="95"/>
                  <a:pt x="668" y="96"/>
                </a:cubicBezTo>
                <a:cubicBezTo>
                  <a:pt x="667" y="96"/>
                  <a:pt x="667" y="96"/>
                  <a:pt x="667" y="96"/>
                </a:cubicBezTo>
                <a:cubicBezTo>
                  <a:pt x="667" y="96"/>
                  <a:pt x="667" y="97"/>
                  <a:pt x="668" y="97"/>
                </a:cubicBezTo>
                <a:cubicBezTo>
                  <a:pt x="668" y="97"/>
                  <a:pt x="668" y="97"/>
                  <a:pt x="670" y="97"/>
                </a:cubicBezTo>
                <a:moveTo>
                  <a:pt x="542" y="1962"/>
                </a:moveTo>
                <a:cubicBezTo>
                  <a:pt x="541" y="1962"/>
                  <a:pt x="541" y="1962"/>
                  <a:pt x="540" y="1962"/>
                </a:cubicBezTo>
                <a:cubicBezTo>
                  <a:pt x="541" y="1963"/>
                  <a:pt x="541" y="1963"/>
                  <a:pt x="541" y="1964"/>
                </a:cubicBezTo>
                <a:cubicBezTo>
                  <a:pt x="542" y="1964"/>
                  <a:pt x="543" y="1964"/>
                  <a:pt x="543" y="1964"/>
                </a:cubicBezTo>
                <a:cubicBezTo>
                  <a:pt x="544" y="1965"/>
                  <a:pt x="544" y="1965"/>
                  <a:pt x="545" y="1964"/>
                </a:cubicBezTo>
                <a:cubicBezTo>
                  <a:pt x="545" y="1964"/>
                  <a:pt x="544" y="1963"/>
                  <a:pt x="544" y="1963"/>
                </a:cubicBezTo>
                <a:cubicBezTo>
                  <a:pt x="543" y="1962"/>
                  <a:pt x="542" y="1962"/>
                  <a:pt x="542" y="1962"/>
                </a:cubicBezTo>
                <a:moveTo>
                  <a:pt x="533" y="1979"/>
                </a:moveTo>
                <a:cubicBezTo>
                  <a:pt x="532" y="1979"/>
                  <a:pt x="531" y="1979"/>
                  <a:pt x="531" y="1979"/>
                </a:cubicBezTo>
                <a:cubicBezTo>
                  <a:pt x="530" y="1979"/>
                  <a:pt x="530" y="1980"/>
                  <a:pt x="530" y="1980"/>
                </a:cubicBezTo>
                <a:cubicBezTo>
                  <a:pt x="530" y="1981"/>
                  <a:pt x="530" y="1981"/>
                  <a:pt x="530" y="1981"/>
                </a:cubicBezTo>
                <a:cubicBezTo>
                  <a:pt x="532" y="1982"/>
                  <a:pt x="533" y="1980"/>
                  <a:pt x="535" y="1980"/>
                </a:cubicBezTo>
                <a:cubicBezTo>
                  <a:pt x="535" y="1980"/>
                  <a:pt x="535" y="1980"/>
                  <a:pt x="535" y="1980"/>
                </a:cubicBezTo>
                <a:cubicBezTo>
                  <a:pt x="535" y="1980"/>
                  <a:pt x="535" y="1979"/>
                  <a:pt x="535" y="1979"/>
                </a:cubicBezTo>
                <a:cubicBezTo>
                  <a:pt x="534" y="1979"/>
                  <a:pt x="534" y="1979"/>
                  <a:pt x="533" y="1979"/>
                </a:cubicBezTo>
                <a:moveTo>
                  <a:pt x="790" y="82"/>
                </a:moveTo>
                <a:cubicBezTo>
                  <a:pt x="789" y="82"/>
                  <a:pt x="789" y="82"/>
                  <a:pt x="789" y="81"/>
                </a:cubicBezTo>
                <a:cubicBezTo>
                  <a:pt x="788" y="80"/>
                  <a:pt x="787" y="81"/>
                  <a:pt x="786" y="81"/>
                </a:cubicBezTo>
                <a:cubicBezTo>
                  <a:pt x="785" y="82"/>
                  <a:pt x="784" y="79"/>
                  <a:pt x="784" y="81"/>
                </a:cubicBezTo>
                <a:cubicBezTo>
                  <a:pt x="784" y="83"/>
                  <a:pt x="785" y="82"/>
                  <a:pt x="786" y="82"/>
                </a:cubicBezTo>
                <a:cubicBezTo>
                  <a:pt x="786" y="83"/>
                  <a:pt x="787" y="83"/>
                  <a:pt x="788" y="83"/>
                </a:cubicBezTo>
                <a:cubicBezTo>
                  <a:pt x="788" y="83"/>
                  <a:pt x="789" y="83"/>
                  <a:pt x="790" y="82"/>
                </a:cubicBezTo>
                <a:moveTo>
                  <a:pt x="55" y="1316"/>
                </a:moveTo>
                <a:cubicBezTo>
                  <a:pt x="55" y="1317"/>
                  <a:pt x="55" y="1317"/>
                  <a:pt x="55" y="1317"/>
                </a:cubicBezTo>
                <a:cubicBezTo>
                  <a:pt x="55" y="1317"/>
                  <a:pt x="56" y="1318"/>
                  <a:pt x="56" y="1319"/>
                </a:cubicBezTo>
                <a:cubicBezTo>
                  <a:pt x="56" y="1318"/>
                  <a:pt x="57" y="1317"/>
                  <a:pt x="57" y="1317"/>
                </a:cubicBezTo>
                <a:cubicBezTo>
                  <a:pt x="57" y="1316"/>
                  <a:pt x="57" y="1315"/>
                  <a:pt x="57" y="1315"/>
                </a:cubicBezTo>
                <a:cubicBezTo>
                  <a:pt x="57" y="1314"/>
                  <a:pt x="57" y="1314"/>
                  <a:pt x="57" y="1313"/>
                </a:cubicBezTo>
                <a:cubicBezTo>
                  <a:pt x="56" y="1314"/>
                  <a:pt x="56" y="1314"/>
                  <a:pt x="55" y="1315"/>
                </a:cubicBezTo>
                <a:cubicBezTo>
                  <a:pt x="55" y="1315"/>
                  <a:pt x="55" y="1316"/>
                  <a:pt x="55" y="1316"/>
                </a:cubicBezTo>
                <a:moveTo>
                  <a:pt x="644" y="1944"/>
                </a:moveTo>
                <a:cubicBezTo>
                  <a:pt x="645" y="1944"/>
                  <a:pt x="645" y="1944"/>
                  <a:pt x="646" y="1943"/>
                </a:cubicBezTo>
                <a:cubicBezTo>
                  <a:pt x="645" y="1943"/>
                  <a:pt x="645" y="1943"/>
                  <a:pt x="645" y="1942"/>
                </a:cubicBezTo>
                <a:cubicBezTo>
                  <a:pt x="644" y="1942"/>
                  <a:pt x="644" y="1941"/>
                  <a:pt x="643" y="1941"/>
                </a:cubicBezTo>
                <a:cubicBezTo>
                  <a:pt x="643" y="1941"/>
                  <a:pt x="642" y="1941"/>
                  <a:pt x="641" y="1942"/>
                </a:cubicBezTo>
                <a:cubicBezTo>
                  <a:pt x="640" y="1943"/>
                  <a:pt x="642" y="1943"/>
                  <a:pt x="642" y="1943"/>
                </a:cubicBezTo>
                <a:cubicBezTo>
                  <a:pt x="643" y="1944"/>
                  <a:pt x="643" y="1944"/>
                  <a:pt x="644" y="1944"/>
                </a:cubicBezTo>
                <a:moveTo>
                  <a:pt x="27" y="1724"/>
                </a:moveTo>
                <a:cubicBezTo>
                  <a:pt x="27" y="1724"/>
                  <a:pt x="26" y="1724"/>
                  <a:pt x="27" y="1725"/>
                </a:cubicBezTo>
                <a:cubicBezTo>
                  <a:pt x="27" y="1726"/>
                  <a:pt x="27" y="1727"/>
                  <a:pt x="28" y="1727"/>
                </a:cubicBezTo>
                <a:cubicBezTo>
                  <a:pt x="28" y="1728"/>
                  <a:pt x="29" y="1728"/>
                  <a:pt x="30" y="1728"/>
                </a:cubicBezTo>
                <a:cubicBezTo>
                  <a:pt x="30" y="1728"/>
                  <a:pt x="30" y="1727"/>
                  <a:pt x="30" y="1727"/>
                </a:cubicBezTo>
                <a:cubicBezTo>
                  <a:pt x="30" y="1726"/>
                  <a:pt x="29" y="1726"/>
                  <a:pt x="29" y="1725"/>
                </a:cubicBezTo>
                <a:cubicBezTo>
                  <a:pt x="30" y="1724"/>
                  <a:pt x="29" y="1724"/>
                  <a:pt x="27" y="1724"/>
                </a:cubicBezTo>
                <a:moveTo>
                  <a:pt x="303" y="149"/>
                </a:moveTo>
                <a:cubicBezTo>
                  <a:pt x="303" y="149"/>
                  <a:pt x="303" y="149"/>
                  <a:pt x="304" y="148"/>
                </a:cubicBezTo>
                <a:cubicBezTo>
                  <a:pt x="304" y="148"/>
                  <a:pt x="304" y="148"/>
                  <a:pt x="304" y="147"/>
                </a:cubicBezTo>
                <a:cubicBezTo>
                  <a:pt x="304" y="147"/>
                  <a:pt x="303" y="147"/>
                  <a:pt x="303" y="147"/>
                </a:cubicBezTo>
                <a:cubicBezTo>
                  <a:pt x="302" y="148"/>
                  <a:pt x="302" y="146"/>
                  <a:pt x="301" y="147"/>
                </a:cubicBezTo>
                <a:cubicBezTo>
                  <a:pt x="300" y="147"/>
                  <a:pt x="300" y="145"/>
                  <a:pt x="299" y="146"/>
                </a:cubicBezTo>
                <a:cubicBezTo>
                  <a:pt x="299" y="147"/>
                  <a:pt x="298" y="147"/>
                  <a:pt x="298" y="147"/>
                </a:cubicBezTo>
                <a:cubicBezTo>
                  <a:pt x="299" y="148"/>
                  <a:pt x="300" y="148"/>
                  <a:pt x="301" y="149"/>
                </a:cubicBezTo>
                <a:cubicBezTo>
                  <a:pt x="301" y="149"/>
                  <a:pt x="302" y="149"/>
                  <a:pt x="303" y="149"/>
                </a:cubicBezTo>
                <a:moveTo>
                  <a:pt x="447" y="109"/>
                </a:moveTo>
                <a:cubicBezTo>
                  <a:pt x="448" y="109"/>
                  <a:pt x="449" y="109"/>
                  <a:pt x="450" y="109"/>
                </a:cubicBezTo>
                <a:cubicBezTo>
                  <a:pt x="450" y="109"/>
                  <a:pt x="450" y="108"/>
                  <a:pt x="451" y="108"/>
                </a:cubicBezTo>
                <a:cubicBezTo>
                  <a:pt x="450" y="108"/>
                  <a:pt x="450" y="107"/>
                  <a:pt x="449" y="107"/>
                </a:cubicBezTo>
                <a:cubicBezTo>
                  <a:pt x="448" y="108"/>
                  <a:pt x="446" y="109"/>
                  <a:pt x="445" y="108"/>
                </a:cubicBezTo>
                <a:cubicBezTo>
                  <a:pt x="444" y="108"/>
                  <a:pt x="444" y="108"/>
                  <a:pt x="444" y="109"/>
                </a:cubicBezTo>
                <a:cubicBezTo>
                  <a:pt x="444" y="109"/>
                  <a:pt x="444" y="109"/>
                  <a:pt x="445" y="109"/>
                </a:cubicBezTo>
                <a:cubicBezTo>
                  <a:pt x="445" y="109"/>
                  <a:pt x="446" y="109"/>
                  <a:pt x="447" y="109"/>
                </a:cubicBezTo>
                <a:moveTo>
                  <a:pt x="428" y="1989"/>
                </a:moveTo>
                <a:cubicBezTo>
                  <a:pt x="427" y="1989"/>
                  <a:pt x="427" y="1989"/>
                  <a:pt x="427" y="1989"/>
                </a:cubicBezTo>
                <a:cubicBezTo>
                  <a:pt x="426" y="1989"/>
                  <a:pt x="424" y="1990"/>
                  <a:pt x="424" y="1990"/>
                </a:cubicBezTo>
                <a:cubicBezTo>
                  <a:pt x="425" y="1991"/>
                  <a:pt x="426" y="1991"/>
                  <a:pt x="427" y="1990"/>
                </a:cubicBezTo>
                <a:cubicBezTo>
                  <a:pt x="427" y="1990"/>
                  <a:pt x="428" y="1991"/>
                  <a:pt x="429" y="1991"/>
                </a:cubicBezTo>
                <a:cubicBezTo>
                  <a:pt x="429" y="1991"/>
                  <a:pt x="430" y="1990"/>
                  <a:pt x="430" y="1990"/>
                </a:cubicBezTo>
                <a:cubicBezTo>
                  <a:pt x="430" y="1990"/>
                  <a:pt x="429" y="1989"/>
                  <a:pt x="429" y="1989"/>
                </a:cubicBezTo>
                <a:cubicBezTo>
                  <a:pt x="429" y="1989"/>
                  <a:pt x="428" y="1989"/>
                  <a:pt x="428" y="1989"/>
                </a:cubicBezTo>
                <a:moveTo>
                  <a:pt x="373" y="1995"/>
                </a:moveTo>
                <a:cubicBezTo>
                  <a:pt x="373" y="1994"/>
                  <a:pt x="375" y="1995"/>
                  <a:pt x="375" y="1994"/>
                </a:cubicBezTo>
                <a:cubicBezTo>
                  <a:pt x="375" y="1992"/>
                  <a:pt x="373" y="1993"/>
                  <a:pt x="373" y="1993"/>
                </a:cubicBezTo>
                <a:cubicBezTo>
                  <a:pt x="372" y="1993"/>
                  <a:pt x="371" y="1993"/>
                  <a:pt x="371" y="1993"/>
                </a:cubicBezTo>
                <a:cubicBezTo>
                  <a:pt x="370" y="1993"/>
                  <a:pt x="370" y="1993"/>
                  <a:pt x="370" y="1993"/>
                </a:cubicBezTo>
                <a:cubicBezTo>
                  <a:pt x="370" y="1994"/>
                  <a:pt x="370" y="1995"/>
                  <a:pt x="371" y="1995"/>
                </a:cubicBezTo>
                <a:cubicBezTo>
                  <a:pt x="371" y="1995"/>
                  <a:pt x="372" y="1995"/>
                  <a:pt x="373" y="1995"/>
                </a:cubicBezTo>
                <a:moveTo>
                  <a:pt x="27" y="1557"/>
                </a:moveTo>
                <a:cubicBezTo>
                  <a:pt x="27" y="1557"/>
                  <a:pt x="28" y="1559"/>
                  <a:pt x="28" y="1560"/>
                </a:cubicBezTo>
                <a:cubicBezTo>
                  <a:pt x="29" y="1559"/>
                  <a:pt x="28" y="1558"/>
                  <a:pt x="28" y="1557"/>
                </a:cubicBezTo>
                <a:cubicBezTo>
                  <a:pt x="29" y="1556"/>
                  <a:pt x="29" y="1555"/>
                  <a:pt x="29" y="1554"/>
                </a:cubicBezTo>
                <a:cubicBezTo>
                  <a:pt x="29" y="1554"/>
                  <a:pt x="29" y="1554"/>
                  <a:pt x="29" y="1553"/>
                </a:cubicBezTo>
                <a:cubicBezTo>
                  <a:pt x="28" y="1553"/>
                  <a:pt x="28" y="1554"/>
                  <a:pt x="27" y="1554"/>
                </a:cubicBezTo>
                <a:cubicBezTo>
                  <a:pt x="27" y="1555"/>
                  <a:pt x="27" y="1556"/>
                  <a:pt x="27" y="1557"/>
                </a:cubicBezTo>
                <a:moveTo>
                  <a:pt x="406" y="1944"/>
                </a:moveTo>
                <a:cubicBezTo>
                  <a:pt x="405" y="1944"/>
                  <a:pt x="405" y="1944"/>
                  <a:pt x="405" y="1944"/>
                </a:cubicBezTo>
                <a:cubicBezTo>
                  <a:pt x="404" y="1944"/>
                  <a:pt x="402" y="1944"/>
                  <a:pt x="400" y="1944"/>
                </a:cubicBezTo>
                <a:cubicBezTo>
                  <a:pt x="400" y="1944"/>
                  <a:pt x="400" y="1944"/>
                  <a:pt x="400" y="1944"/>
                </a:cubicBezTo>
                <a:cubicBezTo>
                  <a:pt x="401" y="1945"/>
                  <a:pt x="401" y="1946"/>
                  <a:pt x="402" y="1946"/>
                </a:cubicBezTo>
                <a:cubicBezTo>
                  <a:pt x="402" y="1947"/>
                  <a:pt x="403" y="1946"/>
                  <a:pt x="404" y="1945"/>
                </a:cubicBezTo>
                <a:cubicBezTo>
                  <a:pt x="404" y="1945"/>
                  <a:pt x="405" y="1945"/>
                  <a:pt x="405" y="1945"/>
                </a:cubicBezTo>
                <a:cubicBezTo>
                  <a:pt x="405" y="1945"/>
                  <a:pt x="405" y="1944"/>
                  <a:pt x="406" y="1944"/>
                </a:cubicBezTo>
                <a:moveTo>
                  <a:pt x="30" y="1519"/>
                </a:moveTo>
                <a:cubicBezTo>
                  <a:pt x="30" y="1518"/>
                  <a:pt x="30" y="1517"/>
                  <a:pt x="30" y="1516"/>
                </a:cubicBezTo>
                <a:cubicBezTo>
                  <a:pt x="30" y="1516"/>
                  <a:pt x="30" y="1516"/>
                  <a:pt x="30" y="1516"/>
                </a:cubicBezTo>
                <a:cubicBezTo>
                  <a:pt x="30" y="1516"/>
                  <a:pt x="29" y="1516"/>
                  <a:pt x="29" y="1516"/>
                </a:cubicBezTo>
                <a:cubicBezTo>
                  <a:pt x="30" y="1517"/>
                  <a:pt x="29" y="1518"/>
                  <a:pt x="28" y="1519"/>
                </a:cubicBezTo>
                <a:cubicBezTo>
                  <a:pt x="28" y="1520"/>
                  <a:pt x="29" y="1521"/>
                  <a:pt x="29" y="1522"/>
                </a:cubicBezTo>
                <a:cubicBezTo>
                  <a:pt x="30" y="1522"/>
                  <a:pt x="30" y="1522"/>
                  <a:pt x="30" y="1522"/>
                </a:cubicBezTo>
                <a:cubicBezTo>
                  <a:pt x="30" y="1521"/>
                  <a:pt x="30" y="1520"/>
                  <a:pt x="30" y="1519"/>
                </a:cubicBezTo>
                <a:moveTo>
                  <a:pt x="656" y="1945"/>
                </a:moveTo>
                <a:cubicBezTo>
                  <a:pt x="656" y="1945"/>
                  <a:pt x="654" y="1945"/>
                  <a:pt x="654" y="1945"/>
                </a:cubicBezTo>
                <a:cubicBezTo>
                  <a:pt x="654" y="1947"/>
                  <a:pt x="656" y="1946"/>
                  <a:pt x="657" y="1947"/>
                </a:cubicBezTo>
                <a:cubicBezTo>
                  <a:pt x="657" y="1947"/>
                  <a:pt x="658" y="1947"/>
                  <a:pt x="659" y="1947"/>
                </a:cubicBezTo>
                <a:cubicBezTo>
                  <a:pt x="659" y="1947"/>
                  <a:pt x="659" y="1946"/>
                  <a:pt x="659" y="1946"/>
                </a:cubicBezTo>
                <a:cubicBezTo>
                  <a:pt x="659" y="1946"/>
                  <a:pt x="659" y="1945"/>
                  <a:pt x="659" y="1945"/>
                </a:cubicBezTo>
                <a:cubicBezTo>
                  <a:pt x="658" y="1945"/>
                  <a:pt x="657" y="1945"/>
                  <a:pt x="656" y="1945"/>
                </a:cubicBezTo>
                <a:moveTo>
                  <a:pt x="37" y="1496"/>
                </a:moveTo>
                <a:cubicBezTo>
                  <a:pt x="37" y="1496"/>
                  <a:pt x="37" y="1496"/>
                  <a:pt x="37" y="1496"/>
                </a:cubicBezTo>
                <a:cubicBezTo>
                  <a:pt x="39" y="1495"/>
                  <a:pt x="38" y="1492"/>
                  <a:pt x="39" y="1491"/>
                </a:cubicBezTo>
                <a:cubicBezTo>
                  <a:pt x="39" y="1491"/>
                  <a:pt x="38" y="1491"/>
                  <a:pt x="38" y="1491"/>
                </a:cubicBezTo>
                <a:cubicBezTo>
                  <a:pt x="38" y="1491"/>
                  <a:pt x="37" y="1491"/>
                  <a:pt x="37" y="1491"/>
                </a:cubicBezTo>
                <a:cubicBezTo>
                  <a:pt x="37" y="1492"/>
                  <a:pt x="36" y="1494"/>
                  <a:pt x="36" y="1496"/>
                </a:cubicBezTo>
                <a:cubicBezTo>
                  <a:pt x="36" y="1496"/>
                  <a:pt x="36" y="1496"/>
                  <a:pt x="37" y="1496"/>
                </a:cubicBezTo>
                <a:moveTo>
                  <a:pt x="1338" y="166"/>
                </a:moveTo>
                <a:cubicBezTo>
                  <a:pt x="1337" y="166"/>
                  <a:pt x="1335" y="165"/>
                  <a:pt x="1335" y="167"/>
                </a:cubicBezTo>
                <a:cubicBezTo>
                  <a:pt x="1335" y="169"/>
                  <a:pt x="1337" y="167"/>
                  <a:pt x="1338" y="168"/>
                </a:cubicBezTo>
                <a:cubicBezTo>
                  <a:pt x="1338" y="168"/>
                  <a:pt x="1339" y="168"/>
                  <a:pt x="1339" y="168"/>
                </a:cubicBezTo>
                <a:cubicBezTo>
                  <a:pt x="1340" y="168"/>
                  <a:pt x="1340" y="167"/>
                  <a:pt x="1340" y="167"/>
                </a:cubicBezTo>
                <a:cubicBezTo>
                  <a:pt x="1340" y="166"/>
                  <a:pt x="1339" y="166"/>
                  <a:pt x="1339" y="166"/>
                </a:cubicBezTo>
                <a:cubicBezTo>
                  <a:pt x="1339" y="166"/>
                  <a:pt x="1338" y="166"/>
                  <a:pt x="1338" y="166"/>
                </a:cubicBezTo>
                <a:moveTo>
                  <a:pt x="785" y="1954"/>
                </a:moveTo>
                <a:cubicBezTo>
                  <a:pt x="784" y="1953"/>
                  <a:pt x="783" y="1952"/>
                  <a:pt x="783" y="1952"/>
                </a:cubicBezTo>
                <a:cubicBezTo>
                  <a:pt x="782" y="1953"/>
                  <a:pt x="781" y="1953"/>
                  <a:pt x="780" y="1954"/>
                </a:cubicBezTo>
                <a:cubicBezTo>
                  <a:pt x="780" y="1954"/>
                  <a:pt x="781" y="1954"/>
                  <a:pt x="781" y="1954"/>
                </a:cubicBezTo>
                <a:cubicBezTo>
                  <a:pt x="782" y="1956"/>
                  <a:pt x="783" y="1956"/>
                  <a:pt x="784" y="1955"/>
                </a:cubicBezTo>
                <a:cubicBezTo>
                  <a:pt x="784" y="1954"/>
                  <a:pt x="785" y="1954"/>
                  <a:pt x="785" y="1954"/>
                </a:cubicBezTo>
                <a:moveTo>
                  <a:pt x="646" y="1913"/>
                </a:moveTo>
                <a:cubicBezTo>
                  <a:pt x="647" y="1913"/>
                  <a:pt x="647" y="1912"/>
                  <a:pt x="648" y="1912"/>
                </a:cubicBezTo>
                <a:cubicBezTo>
                  <a:pt x="648" y="1911"/>
                  <a:pt x="647" y="1910"/>
                  <a:pt x="647" y="1910"/>
                </a:cubicBezTo>
                <a:cubicBezTo>
                  <a:pt x="646" y="1910"/>
                  <a:pt x="646" y="1909"/>
                  <a:pt x="646" y="1909"/>
                </a:cubicBezTo>
                <a:cubicBezTo>
                  <a:pt x="645" y="1910"/>
                  <a:pt x="644" y="1911"/>
                  <a:pt x="644" y="1912"/>
                </a:cubicBezTo>
                <a:cubicBezTo>
                  <a:pt x="644" y="1912"/>
                  <a:pt x="644" y="1913"/>
                  <a:pt x="644" y="1913"/>
                </a:cubicBezTo>
                <a:cubicBezTo>
                  <a:pt x="645" y="1912"/>
                  <a:pt x="646" y="1912"/>
                  <a:pt x="646" y="1913"/>
                </a:cubicBezTo>
                <a:moveTo>
                  <a:pt x="771" y="79"/>
                </a:moveTo>
                <a:cubicBezTo>
                  <a:pt x="770" y="78"/>
                  <a:pt x="770" y="78"/>
                  <a:pt x="770" y="78"/>
                </a:cubicBezTo>
                <a:cubicBezTo>
                  <a:pt x="768" y="78"/>
                  <a:pt x="767" y="76"/>
                  <a:pt x="765" y="77"/>
                </a:cubicBezTo>
                <a:cubicBezTo>
                  <a:pt x="765" y="77"/>
                  <a:pt x="765" y="77"/>
                  <a:pt x="765" y="78"/>
                </a:cubicBezTo>
                <a:cubicBezTo>
                  <a:pt x="765" y="78"/>
                  <a:pt x="769" y="79"/>
                  <a:pt x="770" y="79"/>
                </a:cubicBezTo>
                <a:cubicBezTo>
                  <a:pt x="770" y="79"/>
                  <a:pt x="770" y="79"/>
                  <a:pt x="771" y="79"/>
                </a:cubicBezTo>
                <a:moveTo>
                  <a:pt x="677" y="76"/>
                </a:moveTo>
                <a:cubicBezTo>
                  <a:pt x="677" y="76"/>
                  <a:pt x="677" y="76"/>
                  <a:pt x="677" y="76"/>
                </a:cubicBezTo>
                <a:cubicBezTo>
                  <a:pt x="677" y="76"/>
                  <a:pt x="677" y="77"/>
                  <a:pt x="678" y="77"/>
                </a:cubicBezTo>
                <a:cubicBezTo>
                  <a:pt x="678" y="77"/>
                  <a:pt x="679" y="78"/>
                  <a:pt x="679" y="77"/>
                </a:cubicBezTo>
                <a:cubicBezTo>
                  <a:pt x="680" y="77"/>
                  <a:pt x="681" y="80"/>
                  <a:pt x="682" y="77"/>
                </a:cubicBezTo>
                <a:cubicBezTo>
                  <a:pt x="682" y="77"/>
                  <a:pt x="680" y="76"/>
                  <a:pt x="679" y="76"/>
                </a:cubicBezTo>
                <a:cubicBezTo>
                  <a:pt x="679" y="75"/>
                  <a:pt x="678" y="76"/>
                  <a:pt x="677" y="76"/>
                </a:cubicBezTo>
                <a:moveTo>
                  <a:pt x="672" y="1949"/>
                </a:moveTo>
                <a:cubicBezTo>
                  <a:pt x="672" y="1948"/>
                  <a:pt x="672" y="1948"/>
                  <a:pt x="672" y="1948"/>
                </a:cubicBezTo>
                <a:cubicBezTo>
                  <a:pt x="672" y="1948"/>
                  <a:pt x="673" y="1947"/>
                  <a:pt x="673" y="1947"/>
                </a:cubicBezTo>
                <a:cubicBezTo>
                  <a:pt x="673" y="1947"/>
                  <a:pt x="672" y="1947"/>
                  <a:pt x="671" y="1947"/>
                </a:cubicBezTo>
                <a:cubicBezTo>
                  <a:pt x="669" y="1947"/>
                  <a:pt x="669" y="1947"/>
                  <a:pt x="668" y="1949"/>
                </a:cubicBezTo>
                <a:cubicBezTo>
                  <a:pt x="668" y="1950"/>
                  <a:pt x="669" y="1950"/>
                  <a:pt x="670" y="1949"/>
                </a:cubicBezTo>
                <a:cubicBezTo>
                  <a:pt x="670" y="1949"/>
                  <a:pt x="671" y="1949"/>
                  <a:pt x="672" y="1949"/>
                </a:cubicBezTo>
                <a:moveTo>
                  <a:pt x="390" y="137"/>
                </a:moveTo>
                <a:cubicBezTo>
                  <a:pt x="391" y="137"/>
                  <a:pt x="392" y="137"/>
                  <a:pt x="393" y="137"/>
                </a:cubicBezTo>
                <a:cubicBezTo>
                  <a:pt x="393" y="137"/>
                  <a:pt x="393" y="136"/>
                  <a:pt x="393" y="136"/>
                </a:cubicBezTo>
                <a:cubicBezTo>
                  <a:pt x="393" y="136"/>
                  <a:pt x="392" y="135"/>
                  <a:pt x="392" y="135"/>
                </a:cubicBezTo>
                <a:cubicBezTo>
                  <a:pt x="391" y="136"/>
                  <a:pt x="390" y="136"/>
                  <a:pt x="389" y="135"/>
                </a:cubicBezTo>
                <a:cubicBezTo>
                  <a:pt x="389" y="135"/>
                  <a:pt x="388" y="136"/>
                  <a:pt x="388" y="136"/>
                </a:cubicBezTo>
                <a:cubicBezTo>
                  <a:pt x="388" y="136"/>
                  <a:pt x="388" y="137"/>
                  <a:pt x="388" y="137"/>
                </a:cubicBezTo>
                <a:cubicBezTo>
                  <a:pt x="389" y="137"/>
                  <a:pt x="389" y="137"/>
                  <a:pt x="390" y="137"/>
                </a:cubicBezTo>
                <a:moveTo>
                  <a:pt x="23" y="1898"/>
                </a:moveTo>
                <a:cubicBezTo>
                  <a:pt x="23" y="1897"/>
                  <a:pt x="23" y="1896"/>
                  <a:pt x="22" y="1895"/>
                </a:cubicBezTo>
                <a:cubicBezTo>
                  <a:pt x="22" y="1895"/>
                  <a:pt x="22" y="1895"/>
                  <a:pt x="22" y="1895"/>
                </a:cubicBezTo>
                <a:cubicBezTo>
                  <a:pt x="22" y="1896"/>
                  <a:pt x="21" y="1897"/>
                  <a:pt x="21" y="1899"/>
                </a:cubicBezTo>
                <a:cubicBezTo>
                  <a:pt x="21" y="1899"/>
                  <a:pt x="21" y="1900"/>
                  <a:pt x="22" y="1901"/>
                </a:cubicBezTo>
                <a:cubicBezTo>
                  <a:pt x="22" y="1901"/>
                  <a:pt x="22" y="1901"/>
                  <a:pt x="22" y="1901"/>
                </a:cubicBezTo>
                <a:cubicBezTo>
                  <a:pt x="22" y="1901"/>
                  <a:pt x="23" y="1901"/>
                  <a:pt x="23" y="1901"/>
                </a:cubicBezTo>
                <a:cubicBezTo>
                  <a:pt x="23" y="1900"/>
                  <a:pt x="23" y="1899"/>
                  <a:pt x="23" y="1898"/>
                </a:cubicBezTo>
                <a:moveTo>
                  <a:pt x="462" y="105"/>
                </a:moveTo>
                <a:cubicBezTo>
                  <a:pt x="462" y="105"/>
                  <a:pt x="463" y="105"/>
                  <a:pt x="463" y="105"/>
                </a:cubicBezTo>
                <a:cubicBezTo>
                  <a:pt x="464" y="105"/>
                  <a:pt x="464" y="105"/>
                  <a:pt x="464" y="104"/>
                </a:cubicBezTo>
                <a:cubicBezTo>
                  <a:pt x="464" y="104"/>
                  <a:pt x="463" y="104"/>
                  <a:pt x="463" y="103"/>
                </a:cubicBezTo>
                <a:cubicBezTo>
                  <a:pt x="462" y="103"/>
                  <a:pt x="461" y="103"/>
                  <a:pt x="460" y="105"/>
                </a:cubicBezTo>
                <a:cubicBezTo>
                  <a:pt x="460" y="105"/>
                  <a:pt x="459" y="105"/>
                  <a:pt x="459" y="105"/>
                </a:cubicBezTo>
                <a:cubicBezTo>
                  <a:pt x="460" y="105"/>
                  <a:pt x="460" y="105"/>
                  <a:pt x="460" y="105"/>
                </a:cubicBezTo>
                <a:cubicBezTo>
                  <a:pt x="461" y="105"/>
                  <a:pt x="461" y="105"/>
                  <a:pt x="462" y="105"/>
                </a:cubicBezTo>
                <a:moveTo>
                  <a:pt x="1341" y="1121"/>
                </a:moveTo>
                <a:cubicBezTo>
                  <a:pt x="1341" y="1122"/>
                  <a:pt x="1341" y="1123"/>
                  <a:pt x="1341" y="1123"/>
                </a:cubicBezTo>
                <a:cubicBezTo>
                  <a:pt x="1341" y="1124"/>
                  <a:pt x="1341" y="1124"/>
                  <a:pt x="1341" y="1124"/>
                </a:cubicBezTo>
                <a:cubicBezTo>
                  <a:pt x="1342" y="1123"/>
                  <a:pt x="1342" y="1122"/>
                  <a:pt x="1343" y="1121"/>
                </a:cubicBezTo>
                <a:cubicBezTo>
                  <a:pt x="1343" y="1120"/>
                  <a:pt x="1343" y="1119"/>
                  <a:pt x="1342" y="1119"/>
                </a:cubicBezTo>
                <a:cubicBezTo>
                  <a:pt x="1341" y="1119"/>
                  <a:pt x="1341" y="1119"/>
                  <a:pt x="1341" y="1119"/>
                </a:cubicBezTo>
                <a:cubicBezTo>
                  <a:pt x="1341" y="1119"/>
                  <a:pt x="1341" y="1120"/>
                  <a:pt x="1341" y="1121"/>
                </a:cubicBezTo>
                <a:moveTo>
                  <a:pt x="293" y="151"/>
                </a:moveTo>
                <a:cubicBezTo>
                  <a:pt x="294" y="151"/>
                  <a:pt x="294" y="151"/>
                  <a:pt x="295" y="151"/>
                </a:cubicBezTo>
                <a:cubicBezTo>
                  <a:pt x="296" y="151"/>
                  <a:pt x="296" y="151"/>
                  <a:pt x="296" y="151"/>
                </a:cubicBezTo>
                <a:cubicBezTo>
                  <a:pt x="296" y="151"/>
                  <a:pt x="296" y="151"/>
                  <a:pt x="296" y="150"/>
                </a:cubicBezTo>
                <a:cubicBezTo>
                  <a:pt x="295" y="150"/>
                  <a:pt x="294" y="149"/>
                  <a:pt x="294" y="150"/>
                </a:cubicBezTo>
                <a:cubicBezTo>
                  <a:pt x="293" y="151"/>
                  <a:pt x="292" y="150"/>
                  <a:pt x="290" y="150"/>
                </a:cubicBezTo>
                <a:cubicBezTo>
                  <a:pt x="290" y="151"/>
                  <a:pt x="290" y="151"/>
                  <a:pt x="290" y="151"/>
                </a:cubicBezTo>
                <a:cubicBezTo>
                  <a:pt x="290" y="151"/>
                  <a:pt x="290" y="151"/>
                  <a:pt x="290" y="151"/>
                </a:cubicBezTo>
                <a:cubicBezTo>
                  <a:pt x="291" y="151"/>
                  <a:pt x="292" y="151"/>
                  <a:pt x="293" y="151"/>
                </a:cubicBezTo>
                <a:moveTo>
                  <a:pt x="1336" y="1141"/>
                </a:moveTo>
                <a:cubicBezTo>
                  <a:pt x="1336" y="1141"/>
                  <a:pt x="1336" y="1142"/>
                  <a:pt x="1336" y="1142"/>
                </a:cubicBezTo>
                <a:cubicBezTo>
                  <a:pt x="1336" y="1142"/>
                  <a:pt x="1336" y="1143"/>
                  <a:pt x="1337" y="1143"/>
                </a:cubicBezTo>
                <a:cubicBezTo>
                  <a:pt x="1337" y="1143"/>
                  <a:pt x="1337" y="1142"/>
                  <a:pt x="1337" y="1142"/>
                </a:cubicBezTo>
                <a:cubicBezTo>
                  <a:pt x="1337" y="1142"/>
                  <a:pt x="1337" y="1141"/>
                  <a:pt x="1337" y="1141"/>
                </a:cubicBezTo>
                <a:cubicBezTo>
                  <a:pt x="1337" y="1141"/>
                  <a:pt x="1337" y="1140"/>
                  <a:pt x="1337" y="1140"/>
                </a:cubicBezTo>
                <a:cubicBezTo>
                  <a:pt x="1338" y="1138"/>
                  <a:pt x="1338" y="1136"/>
                  <a:pt x="1337" y="1137"/>
                </a:cubicBezTo>
                <a:cubicBezTo>
                  <a:pt x="1337" y="1138"/>
                  <a:pt x="1335" y="1139"/>
                  <a:pt x="1336" y="1141"/>
                </a:cubicBezTo>
                <a:cubicBezTo>
                  <a:pt x="1336" y="1141"/>
                  <a:pt x="1336" y="1141"/>
                  <a:pt x="1336" y="1141"/>
                </a:cubicBezTo>
                <a:moveTo>
                  <a:pt x="1343" y="253"/>
                </a:moveTo>
                <a:cubicBezTo>
                  <a:pt x="1343" y="251"/>
                  <a:pt x="1341" y="250"/>
                  <a:pt x="1339" y="250"/>
                </a:cubicBezTo>
                <a:cubicBezTo>
                  <a:pt x="1339" y="250"/>
                  <a:pt x="1339" y="251"/>
                  <a:pt x="1339" y="251"/>
                </a:cubicBezTo>
                <a:cubicBezTo>
                  <a:pt x="1340" y="252"/>
                  <a:pt x="1342" y="253"/>
                  <a:pt x="1343" y="253"/>
                </a:cubicBezTo>
                <a:cubicBezTo>
                  <a:pt x="1343" y="253"/>
                  <a:pt x="1343" y="253"/>
                  <a:pt x="1343" y="253"/>
                </a:cubicBezTo>
                <a:moveTo>
                  <a:pt x="867" y="75"/>
                </a:moveTo>
                <a:cubicBezTo>
                  <a:pt x="867" y="75"/>
                  <a:pt x="867" y="75"/>
                  <a:pt x="867" y="75"/>
                </a:cubicBezTo>
                <a:cubicBezTo>
                  <a:pt x="868" y="74"/>
                  <a:pt x="869" y="74"/>
                  <a:pt x="869" y="74"/>
                </a:cubicBezTo>
                <a:cubicBezTo>
                  <a:pt x="869" y="74"/>
                  <a:pt x="868" y="73"/>
                  <a:pt x="867" y="73"/>
                </a:cubicBezTo>
                <a:cubicBezTo>
                  <a:pt x="867" y="73"/>
                  <a:pt x="866" y="73"/>
                  <a:pt x="865" y="73"/>
                </a:cubicBezTo>
                <a:cubicBezTo>
                  <a:pt x="865" y="73"/>
                  <a:pt x="865" y="73"/>
                  <a:pt x="865" y="73"/>
                </a:cubicBezTo>
                <a:cubicBezTo>
                  <a:pt x="865" y="74"/>
                  <a:pt x="865" y="75"/>
                  <a:pt x="865" y="75"/>
                </a:cubicBezTo>
                <a:cubicBezTo>
                  <a:pt x="866" y="75"/>
                  <a:pt x="866" y="75"/>
                  <a:pt x="867" y="75"/>
                </a:cubicBezTo>
                <a:moveTo>
                  <a:pt x="54" y="1172"/>
                </a:moveTo>
                <a:cubicBezTo>
                  <a:pt x="54" y="1172"/>
                  <a:pt x="55" y="1173"/>
                  <a:pt x="55" y="1174"/>
                </a:cubicBezTo>
                <a:cubicBezTo>
                  <a:pt x="55" y="1173"/>
                  <a:pt x="55" y="1172"/>
                  <a:pt x="56" y="1171"/>
                </a:cubicBezTo>
                <a:cubicBezTo>
                  <a:pt x="56" y="1171"/>
                  <a:pt x="56" y="1170"/>
                  <a:pt x="56" y="1170"/>
                </a:cubicBezTo>
                <a:cubicBezTo>
                  <a:pt x="56" y="1169"/>
                  <a:pt x="57" y="1168"/>
                  <a:pt x="56" y="1168"/>
                </a:cubicBezTo>
                <a:cubicBezTo>
                  <a:pt x="54" y="1168"/>
                  <a:pt x="54" y="1169"/>
                  <a:pt x="54" y="1170"/>
                </a:cubicBezTo>
                <a:cubicBezTo>
                  <a:pt x="54" y="1170"/>
                  <a:pt x="54" y="1170"/>
                  <a:pt x="54" y="1172"/>
                </a:cubicBezTo>
                <a:moveTo>
                  <a:pt x="977" y="61"/>
                </a:moveTo>
                <a:cubicBezTo>
                  <a:pt x="977" y="61"/>
                  <a:pt x="978" y="61"/>
                  <a:pt x="979" y="61"/>
                </a:cubicBezTo>
                <a:cubicBezTo>
                  <a:pt x="979" y="61"/>
                  <a:pt x="979" y="61"/>
                  <a:pt x="980" y="61"/>
                </a:cubicBezTo>
                <a:cubicBezTo>
                  <a:pt x="979" y="60"/>
                  <a:pt x="979" y="60"/>
                  <a:pt x="979" y="60"/>
                </a:cubicBezTo>
                <a:cubicBezTo>
                  <a:pt x="978" y="59"/>
                  <a:pt x="977" y="59"/>
                  <a:pt x="977" y="60"/>
                </a:cubicBezTo>
                <a:cubicBezTo>
                  <a:pt x="976" y="60"/>
                  <a:pt x="976" y="61"/>
                  <a:pt x="975" y="60"/>
                </a:cubicBezTo>
                <a:cubicBezTo>
                  <a:pt x="975" y="60"/>
                  <a:pt x="974" y="60"/>
                  <a:pt x="974" y="60"/>
                </a:cubicBezTo>
                <a:cubicBezTo>
                  <a:pt x="974" y="60"/>
                  <a:pt x="974" y="61"/>
                  <a:pt x="975" y="61"/>
                </a:cubicBezTo>
                <a:cubicBezTo>
                  <a:pt x="975" y="61"/>
                  <a:pt x="976" y="61"/>
                  <a:pt x="977" y="61"/>
                </a:cubicBezTo>
                <a:moveTo>
                  <a:pt x="630" y="1928"/>
                </a:moveTo>
                <a:cubicBezTo>
                  <a:pt x="631" y="1927"/>
                  <a:pt x="631" y="1927"/>
                  <a:pt x="632" y="1927"/>
                </a:cubicBezTo>
                <a:cubicBezTo>
                  <a:pt x="632" y="1927"/>
                  <a:pt x="633" y="1926"/>
                  <a:pt x="633" y="1926"/>
                </a:cubicBezTo>
                <a:cubicBezTo>
                  <a:pt x="633" y="1925"/>
                  <a:pt x="632" y="1925"/>
                  <a:pt x="632" y="1925"/>
                </a:cubicBezTo>
                <a:cubicBezTo>
                  <a:pt x="631" y="1924"/>
                  <a:pt x="631" y="1925"/>
                  <a:pt x="630" y="1925"/>
                </a:cubicBezTo>
                <a:cubicBezTo>
                  <a:pt x="630" y="1925"/>
                  <a:pt x="630" y="1926"/>
                  <a:pt x="630" y="1926"/>
                </a:cubicBezTo>
                <a:cubicBezTo>
                  <a:pt x="630" y="1927"/>
                  <a:pt x="629" y="1927"/>
                  <a:pt x="629" y="1927"/>
                </a:cubicBezTo>
                <a:cubicBezTo>
                  <a:pt x="629" y="1927"/>
                  <a:pt x="629" y="1927"/>
                  <a:pt x="630" y="1928"/>
                </a:cubicBezTo>
                <a:moveTo>
                  <a:pt x="618" y="1967"/>
                </a:moveTo>
                <a:cubicBezTo>
                  <a:pt x="618" y="1967"/>
                  <a:pt x="617" y="1967"/>
                  <a:pt x="617" y="1967"/>
                </a:cubicBezTo>
                <a:cubicBezTo>
                  <a:pt x="616" y="1967"/>
                  <a:pt x="614" y="1967"/>
                  <a:pt x="613" y="1967"/>
                </a:cubicBezTo>
                <a:cubicBezTo>
                  <a:pt x="613" y="1967"/>
                  <a:pt x="612" y="1968"/>
                  <a:pt x="612" y="1968"/>
                </a:cubicBezTo>
                <a:cubicBezTo>
                  <a:pt x="613" y="1968"/>
                  <a:pt x="613" y="1969"/>
                  <a:pt x="614" y="1969"/>
                </a:cubicBezTo>
                <a:cubicBezTo>
                  <a:pt x="615" y="1968"/>
                  <a:pt x="616" y="1968"/>
                  <a:pt x="617" y="1968"/>
                </a:cubicBezTo>
                <a:cubicBezTo>
                  <a:pt x="617" y="1968"/>
                  <a:pt x="618" y="1968"/>
                  <a:pt x="618" y="1967"/>
                </a:cubicBezTo>
                <a:moveTo>
                  <a:pt x="178" y="2087"/>
                </a:moveTo>
                <a:cubicBezTo>
                  <a:pt x="177" y="2086"/>
                  <a:pt x="176" y="2085"/>
                  <a:pt x="176" y="2084"/>
                </a:cubicBezTo>
                <a:cubicBezTo>
                  <a:pt x="175" y="2085"/>
                  <a:pt x="174" y="2086"/>
                  <a:pt x="174" y="2087"/>
                </a:cubicBezTo>
                <a:cubicBezTo>
                  <a:pt x="174" y="2088"/>
                  <a:pt x="175" y="2088"/>
                  <a:pt x="176" y="2088"/>
                </a:cubicBezTo>
                <a:cubicBezTo>
                  <a:pt x="176" y="2088"/>
                  <a:pt x="177" y="2087"/>
                  <a:pt x="178" y="2087"/>
                </a:cubicBezTo>
                <a:moveTo>
                  <a:pt x="664" y="1931"/>
                </a:moveTo>
                <a:cubicBezTo>
                  <a:pt x="664" y="1931"/>
                  <a:pt x="664" y="1931"/>
                  <a:pt x="664" y="1931"/>
                </a:cubicBezTo>
                <a:cubicBezTo>
                  <a:pt x="665" y="1931"/>
                  <a:pt x="666" y="1932"/>
                  <a:pt x="667" y="1931"/>
                </a:cubicBezTo>
                <a:cubicBezTo>
                  <a:pt x="667" y="1930"/>
                  <a:pt x="667" y="1930"/>
                  <a:pt x="667" y="1930"/>
                </a:cubicBezTo>
                <a:cubicBezTo>
                  <a:pt x="666" y="1929"/>
                  <a:pt x="665" y="1930"/>
                  <a:pt x="664" y="1929"/>
                </a:cubicBezTo>
                <a:cubicBezTo>
                  <a:pt x="663" y="1929"/>
                  <a:pt x="663" y="1930"/>
                  <a:pt x="663" y="1930"/>
                </a:cubicBezTo>
                <a:cubicBezTo>
                  <a:pt x="662" y="1930"/>
                  <a:pt x="662" y="1931"/>
                  <a:pt x="663" y="1931"/>
                </a:cubicBezTo>
                <a:cubicBezTo>
                  <a:pt x="663" y="1931"/>
                  <a:pt x="663" y="1931"/>
                  <a:pt x="664" y="1931"/>
                </a:cubicBezTo>
                <a:moveTo>
                  <a:pt x="677" y="1975"/>
                </a:moveTo>
                <a:cubicBezTo>
                  <a:pt x="677" y="1975"/>
                  <a:pt x="677" y="1975"/>
                  <a:pt x="677" y="1975"/>
                </a:cubicBezTo>
                <a:cubicBezTo>
                  <a:pt x="675" y="1974"/>
                  <a:pt x="674" y="1974"/>
                  <a:pt x="673" y="1975"/>
                </a:cubicBezTo>
                <a:cubicBezTo>
                  <a:pt x="672" y="1975"/>
                  <a:pt x="672" y="1975"/>
                  <a:pt x="672" y="1976"/>
                </a:cubicBezTo>
                <a:cubicBezTo>
                  <a:pt x="672" y="1976"/>
                  <a:pt x="672" y="1976"/>
                  <a:pt x="673" y="1976"/>
                </a:cubicBezTo>
                <a:cubicBezTo>
                  <a:pt x="674" y="1976"/>
                  <a:pt x="675" y="1976"/>
                  <a:pt x="677" y="1975"/>
                </a:cubicBezTo>
                <a:cubicBezTo>
                  <a:pt x="677" y="1975"/>
                  <a:pt x="677" y="1975"/>
                  <a:pt x="677" y="1975"/>
                </a:cubicBezTo>
                <a:moveTo>
                  <a:pt x="417" y="155"/>
                </a:moveTo>
                <a:cubicBezTo>
                  <a:pt x="417" y="155"/>
                  <a:pt x="417" y="154"/>
                  <a:pt x="417" y="154"/>
                </a:cubicBezTo>
                <a:cubicBezTo>
                  <a:pt x="415" y="154"/>
                  <a:pt x="413" y="154"/>
                  <a:pt x="412" y="154"/>
                </a:cubicBezTo>
                <a:cubicBezTo>
                  <a:pt x="412" y="155"/>
                  <a:pt x="411" y="155"/>
                  <a:pt x="411" y="155"/>
                </a:cubicBezTo>
                <a:cubicBezTo>
                  <a:pt x="412" y="156"/>
                  <a:pt x="412" y="156"/>
                  <a:pt x="412" y="156"/>
                </a:cubicBezTo>
                <a:cubicBezTo>
                  <a:pt x="414" y="156"/>
                  <a:pt x="415" y="155"/>
                  <a:pt x="417" y="155"/>
                </a:cubicBezTo>
                <a:cubicBezTo>
                  <a:pt x="417" y="155"/>
                  <a:pt x="417" y="155"/>
                  <a:pt x="417" y="155"/>
                </a:cubicBezTo>
                <a:moveTo>
                  <a:pt x="719" y="1951"/>
                </a:moveTo>
                <a:cubicBezTo>
                  <a:pt x="718" y="1951"/>
                  <a:pt x="718" y="1951"/>
                  <a:pt x="717" y="1951"/>
                </a:cubicBezTo>
                <a:cubicBezTo>
                  <a:pt x="716" y="1952"/>
                  <a:pt x="715" y="1952"/>
                  <a:pt x="715" y="1953"/>
                </a:cubicBezTo>
                <a:cubicBezTo>
                  <a:pt x="715" y="1954"/>
                  <a:pt x="716" y="1953"/>
                  <a:pt x="717" y="1953"/>
                </a:cubicBezTo>
                <a:cubicBezTo>
                  <a:pt x="718" y="1953"/>
                  <a:pt x="719" y="1953"/>
                  <a:pt x="720" y="1952"/>
                </a:cubicBezTo>
                <a:cubicBezTo>
                  <a:pt x="720" y="1952"/>
                  <a:pt x="720" y="1952"/>
                  <a:pt x="720" y="1952"/>
                </a:cubicBezTo>
                <a:cubicBezTo>
                  <a:pt x="720" y="1952"/>
                  <a:pt x="720" y="1951"/>
                  <a:pt x="720" y="1951"/>
                </a:cubicBezTo>
                <a:cubicBezTo>
                  <a:pt x="720" y="1951"/>
                  <a:pt x="719" y="1951"/>
                  <a:pt x="719" y="1951"/>
                </a:cubicBezTo>
                <a:moveTo>
                  <a:pt x="399" y="136"/>
                </a:moveTo>
                <a:cubicBezTo>
                  <a:pt x="398" y="135"/>
                  <a:pt x="397" y="135"/>
                  <a:pt x="397" y="134"/>
                </a:cubicBezTo>
                <a:cubicBezTo>
                  <a:pt x="396" y="134"/>
                  <a:pt x="396" y="135"/>
                  <a:pt x="395" y="135"/>
                </a:cubicBezTo>
                <a:cubicBezTo>
                  <a:pt x="395" y="135"/>
                  <a:pt x="396" y="136"/>
                  <a:pt x="396" y="136"/>
                </a:cubicBezTo>
                <a:cubicBezTo>
                  <a:pt x="397" y="136"/>
                  <a:pt x="397" y="136"/>
                  <a:pt x="396" y="137"/>
                </a:cubicBezTo>
                <a:cubicBezTo>
                  <a:pt x="396" y="137"/>
                  <a:pt x="396" y="138"/>
                  <a:pt x="397" y="138"/>
                </a:cubicBezTo>
                <a:cubicBezTo>
                  <a:pt x="398" y="138"/>
                  <a:pt x="399" y="137"/>
                  <a:pt x="399" y="136"/>
                </a:cubicBezTo>
                <a:moveTo>
                  <a:pt x="38" y="1460"/>
                </a:moveTo>
                <a:cubicBezTo>
                  <a:pt x="39" y="1459"/>
                  <a:pt x="39" y="1459"/>
                  <a:pt x="40" y="1458"/>
                </a:cubicBezTo>
                <a:cubicBezTo>
                  <a:pt x="40" y="1458"/>
                  <a:pt x="40" y="1458"/>
                  <a:pt x="40" y="1458"/>
                </a:cubicBezTo>
                <a:cubicBezTo>
                  <a:pt x="39" y="1457"/>
                  <a:pt x="39" y="1457"/>
                  <a:pt x="38" y="1457"/>
                </a:cubicBezTo>
                <a:cubicBezTo>
                  <a:pt x="37" y="1458"/>
                  <a:pt x="36" y="1458"/>
                  <a:pt x="35" y="1458"/>
                </a:cubicBezTo>
                <a:cubicBezTo>
                  <a:pt x="35" y="1458"/>
                  <a:pt x="35" y="1459"/>
                  <a:pt x="35" y="1459"/>
                </a:cubicBezTo>
                <a:cubicBezTo>
                  <a:pt x="35" y="1459"/>
                  <a:pt x="36" y="1460"/>
                  <a:pt x="36" y="1460"/>
                </a:cubicBezTo>
                <a:cubicBezTo>
                  <a:pt x="37" y="1459"/>
                  <a:pt x="38" y="1459"/>
                  <a:pt x="38" y="1460"/>
                </a:cubicBezTo>
                <a:moveTo>
                  <a:pt x="693" y="82"/>
                </a:moveTo>
                <a:cubicBezTo>
                  <a:pt x="692" y="82"/>
                  <a:pt x="692" y="81"/>
                  <a:pt x="692" y="81"/>
                </a:cubicBezTo>
                <a:cubicBezTo>
                  <a:pt x="691" y="81"/>
                  <a:pt x="689" y="81"/>
                  <a:pt x="687" y="81"/>
                </a:cubicBezTo>
                <a:cubicBezTo>
                  <a:pt x="687" y="81"/>
                  <a:pt x="687" y="82"/>
                  <a:pt x="686" y="82"/>
                </a:cubicBezTo>
                <a:cubicBezTo>
                  <a:pt x="687" y="82"/>
                  <a:pt x="688" y="83"/>
                  <a:pt x="688" y="83"/>
                </a:cubicBezTo>
                <a:cubicBezTo>
                  <a:pt x="689" y="82"/>
                  <a:pt x="691" y="82"/>
                  <a:pt x="692" y="82"/>
                </a:cubicBezTo>
                <a:cubicBezTo>
                  <a:pt x="692" y="82"/>
                  <a:pt x="693" y="82"/>
                  <a:pt x="693" y="82"/>
                </a:cubicBezTo>
                <a:moveTo>
                  <a:pt x="773" y="1946"/>
                </a:moveTo>
                <a:cubicBezTo>
                  <a:pt x="772" y="1945"/>
                  <a:pt x="772" y="1945"/>
                  <a:pt x="772" y="1945"/>
                </a:cubicBezTo>
                <a:cubicBezTo>
                  <a:pt x="772" y="1945"/>
                  <a:pt x="771" y="1945"/>
                  <a:pt x="771" y="1945"/>
                </a:cubicBezTo>
                <a:cubicBezTo>
                  <a:pt x="771" y="1945"/>
                  <a:pt x="771" y="1945"/>
                  <a:pt x="770" y="1945"/>
                </a:cubicBezTo>
                <a:cubicBezTo>
                  <a:pt x="772" y="1947"/>
                  <a:pt x="771" y="1947"/>
                  <a:pt x="770" y="1947"/>
                </a:cubicBezTo>
                <a:cubicBezTo>
                  <a:pt x="769" y="1947"/>
                  <a:pt x="769" y="1947"/>
                  <a:pt x="769" y="1947"/>
                </a:cubicBezTo>
                <a:cubicBezTo>
                  <a:pt x="769" y="1947"/>
                  <a:pt x="769" y="1948"/>
                  <a:pt x="769" y="1948"/>
                </a:cubicBezTo>
                <a:cubicBezTo>
                  <a:pt x="770" y="1948"/>
                  <a:pt x="771" y="1949"/>
                  <a:pt x="771" y="1948"/>
                </a:cubicBezTo>
                <a:cubicBezTo>
                  <a:pt x="772" y="1948"/>
                  <a:pt x="772" y="1947"/>
                  <a:pt x="773" y="1946"/>
                </a:cubicBezTo>
                <a:moveTo>
                  <a:pt x="63" y="1273"/>
                </a:moveTo>
                <a:cubicBezTo>
                  <a:pt x="63" y="1273"/>
                  <a:pt x="62" y="1273"/>
                  <a:pt x="62" y="1272"/>
                </a:cubicBezTo>
                <a:cubicBezTo>
                  <a:pt x="61" y="1271"/>
                  <a:pt x="60" y="1272"/>
                  <a:pt x="60" y="1273"/>
                </a:cubicBezTo>
                <a:cubicBezTo>
                  <a:pt x="59" y="1274"/>
                  <a:pt x="60" y="1275"/>
                  <a:pt x="60" y="1276"/>
                </a:cubicBezTo>
                <a:cubicBezTo>
                  <a:pt x="61" y="1276"/>
                  <a:pt x="61" y="1276"/>
                  <a:pt x="61" y="1276"/>
                </a:cubicBezTo>
                <a:cubicBezTo>
                  <a:pt x="61" y="1275"/>
                  <a:pt x="61" y="1274"/>
                  <a:pt x="63" y="1274"/>
                </a:cubicBezTo>
                <a:cubicBezTo>
                  <a:pt x="63" y="1274"/>
                  <a:pt x="63" y="1273"/>
                  <a:pt x="63" y="1273"/>
                </a:cubicBezTo>
                <a:moveTo>
                  <a:pt x="610" y="1981"/>
                </a:moveTo>
                <a:cubicBezTo>
                  <a:pt x="611" y="1981"/>
                  <a:pt x="612" y="1981"/>
                  <a:pt x="613" y="1981"/>
                </a:cubicBezTo>
                <a:cubicBezTo>
                  <a:pt x="614" y="1981"/>
                  <a:pt x="614" y="1981"/>
                  <a:pt x="614" y="1981"/>
                </a:cubicBezTo>
                <a:cubicBezTo>
                  <a:pt x="614" y="1981"/>
                  <a:pt x="614" y="1980"/>
                  <a:pt x="614" y="1980"/>
                </a:cubicBezTo>
                <a:cubicBezTo>
                  <a:pt x="611" y="1980"/>
                  <a:pt x="608" y="1980"/>
                  <a:pt x="606" y="1980"/>
                </a:cubicBezTo>
                <a:cubicBezTo>
                  <a:pt x="606" y="1980"/>
                  <a:pt x="605" y="1981"/>
                  <a:pt x="605" y="1981"/>
                </a:cubicBezTo>
                <a:cubicBezTo>
                  <a:pt x="606" y="1981"/>
                  <a:pt x="606" y="1981"/>
                  <a:pt x="606" y="1981"/>
                </a:cubicBezTo>
                <a:cubicBezTo>
                  <a:pt x="607" y="1981"/>
                  <a:pt x="608" y="1981"/>
                  <a:pt x="610" y="1981"/>
                </a:cubicBezTo>
                <a:moveTo>
                  <a:pt x="1328" y="1248"/>
                </a:moveTo>
                <a:cubicBezTo>
                  <a:pt x="1328" y="1248"/>
                  <a:pt x="1328" y="1249"/>
                  <a:pt x="1328" y="1249"/>
                </a:cubicBezTo>
                <a:cubicBezTo>
                  <a:pt x="1328" y="1250"/>
                  <a:pt x="1329" y="1250"/>
                  <a:pt x="1329" y="1251"/>
                </a:cubicBezTo>
                <a:cubicBezTo>
                  <a:pt x="1329" y="1250"/>
                  <a:pt x="1330" y="1250"/>
                  <a:pt x="1330" y="1249"/>
                </a:cubicBezTo>
                <a:cubicBezTo>
                  <a:pt x="1330" y="1248"/>
                  <a:pt x="1330" y="1247"/>
                  <a:pt x="1330" y="1247"/>
                </a:cubicBezTo>
                <a:cubicBezTo>
                  <a:pt x="1330" y="1246"/>
                  <a:pt x="1330" y="1246"/>
                  <a:pt x="1329" y="1246"/>
                </a:cubicBezTo>
                <a:cubicBezTo>
                  <a:pt x="1329" y="1246"/>
                  <a:pt x="1328" y="1246"/>
                  <a:pt x="1328" y="1247"/>
                </a:cubicBezTo>
                <a:cubicBezTo>
                  <a:pt x="1328" y="1247"/>
                  <a:pt x="1328" y="1247"/>
                  <a:pt x="1328" y="1248"/>
                </a:cubicBezTo>
                <a:moveTo>
                  <a:pt x="510" y="1988"/>
                </a:moveTo>
                <a:cubicBezTo>
                  <a:pt x="510" y="1988"/>
                  <a:pt x="509" y="1988"/>
                  <a:pt x="509" y="1989"/>
                </a:cubicBezTo>
                <a:cubicBezTo>
                  <a:pt x="509" y="1989"/>
                  <a:pt x="510" y="1989"/>
                  <a:pt x="511" y="1989"/>
                </a:cubicBezTo>
                <a:cubicBezTo>
                  <a:pt x="511" y="1989"/>
                  <a:pt x="512" y="1990"/>
                  <a:pt x="512" y="1990"/>
                </a:cubicBezTo>
                <a:cubicBezTo>
                  <a:pt x="513" y="1990"/>
                  <a:pt x="514" y="1990"/>
                  <a:pt x="514" y="1989"/>
                </a:cubicBezTo>
                <a:cubicBezTo>
                  <a:pt x="514" y="1988"/>
                  <a:pt x="514" y="1988"/>
                  <a:pt x="513" y="1988"/>
                </a:cubicBezTo>
                <a:cubicBezTo>
                  <a:pt x="512" y="1988"/>
                  <a:pt x="512" y="1988"/>
                  <a:pt x="510" y="1988"/>
                </a:cubicBezTo>
                <a:moveTo>
                  <a:pt x="26" y="1637"/>
                </a:moveTo>
                <a:cubicBezTo>
                  <a:pt x="26" y="1636"/>
                  <a:pt x="27" y="1635"/>
                  <a:pt x="26" y="1635"/>
                </a:cubicBezTo>
                <a:cubicBezTo>
                  <a:pt x="26" y="1634"/>
                  <a:pt x="26" y="1634"/>
                  <a:pt x="26" y="1634"/>
                </a:cubicBezTo>
                <a:cubicBezTo>
                  <a:pt x="26" y="1634"/>
                  <a:pt x="26" y="1635"/>
                  <a:pt x="26" y="1635"/>
                </a:cubicBezTo>
                <a:cubicBezTo>
                  <a:pt x="24" y="1636"/>
                  <a:pt x="25" y="1637"/>
                  <a:pt x="25" y="1639"/>
                </a:cubicBezTo>
                <a:cubicBezTo>
                  <a:pt x="25" y="1639"/>
                  <a:pt x="25" y="1639"/>
                  <a:pt x="25" y="1639"/>
                </a:cubicBezTo>
                <a:cubicBezTo>
                  <a:pt x="25" y="1639"/>
                  <a:pt x="26" y="1639"/>
                  <a:pt x="26" y="1639"/>
                </a:cubicBezTo>
                <a:cubicBezTo>
                  <a:pt x="26" y="1638"/>
                  <a:pt x="26" y="1637"/>
                  <a:pt x="26" y="1637"/>
                </a:cubicBezTo>
                <a:moveTo>
                  <a:pt x="484" y="1964"/>
                </a:moveTo>
                <a:cubicBezTo>
                  <a:pt x="484" y="1964"/>
                  <a:pt x="485" y="1964"/>
                  <a:pt x="486" y="1964"/>
                </a:cubicBezTo>
                <a:cubicBezTo>
                  <a:pt x="485" y="1962"/>
                  <a:pt x="484" y="1963"/>
                  <a:pt x="483" y="1963"/>
                </a:cubicBezTo>
                <a:cubicBezTo>
                  <a:pt x="482" y="1963"/>
                  <a:pt x="481" y="1962"/>
                  <a:pt x="480" y="1962"/>
                </a:cubicBezTo>
                <a:cubicBezTo>
                  <a:pt x="480" y="1962"/>
                  <a:pt x="479" y="1963"/>
                  <a:pt x="479" y="1963"/>
                </a:cubicBezTo>
                <a:cubicBezTo>
                  <a:pt x="479" y="1964"/>
                  <a:pt x="479" y="1964"/>
                  <a:pt x="480" y="1964"/>
                </a:cubicBezTo>
                <a:cubicBezTo>
                  <a:pt x="481" y="1964"/>
                  <a:pt x="482" y="1964"/>
                  <a:pt x="484" y="1964"/>
                </a:cubicBezTo>
                <a:moveTo>
                  <a:pt x="388" y="1969"/>
                </a:moveTo>
                <a:cubicBezTo>
                  <a:pt x="388" y="1968"/>
                  <a:pt x="389" y="1967"/>
                  <a:pt x="389" y="1966"/>
                </a:cubicBezTo>
                <a:cubicBezTo>
                  <a:pt x="389" y="1966"/>
                  <a:pt x="388" y="1965"/>
                  <a:pt x="388" y="1965"/>
                </a:cubicBezTo>
                <a:cubicBezTo>
                  <a:pt x="387" y="1966"/>
                  <a:pt x="386" y="1967"/>
                  <a:pt x="386" y="1967"/>
                </a:cubicBezTo>
                <a:cubicBezTo>
                  <a:pt x="386" y="1968"/>
                  <a:pt x="387" y="1968"/>
                  <a:pt x="388" y="1969"/>
                </a:cubicBezTo>
                <a:moveTo>
                  <a:pt x="26" y="1710"/>
                </a:moveTo>
                <a:cubicBezTo>
                  <a:pt x="26" y="1710"/>
                  <a:pt x="26" y="1711"/>
                  <a:pt x="26" y="1711"/>
                </a:cubicBezTo>
                <a:cubicBezTo>
                  <a:pt x="26" y="1711"/>
                  <a:pt x="27" y="1710"/>
                  <a:pt x="27" y="1710"/>
                </a:cubicBezTo>
                <a:cubicBezTo>
                  <a:pt x="27" y="1709"/>
                  <a:pt x="27" y="1708"/>
                  <a:pt x="27" y="1707"/>
                </a:cubicBezTo>
                <a:cubicBezTo>
                  <a:pt x="27" y="1707"/>
                  <a:pt x="27" y="1706"/>
                  <a:pt x="27" y="1706"/>
                </a:cubicBezTo>
                <a:cubicBezTo>
                  <a:pt x="26" y="1706"/>
                  <a:pt x="26" y="1707"/>
                  <a:pt x="26" y="1707"/>
                </a:cubicBezTo>
                <a:cubicBezTo>
                  <a:pt x="25" y="1708"/>
                  <a:pt x="26" y="1709"/>
                  <a:pt x="26" y="1710"/>
                </a:cubicBezTo>
                <a:moveTo>
                  <a:pt x="602" y="1964"/>
                </a:moveTo>
                <a:cubicBezTo>
                  <a:pt x="601" y="1964"/>
                  <a:pt x="601" y="1963"/>
                  <a:pt x="601" y="1963"/>
                </a:cubicBezTo>
                <a:cubicBezTo>
                  <a:pt x="600" y="1963"/>
                  <a:pt x="600" y="1962"/>
                  <a:pt x="599" y="1962"/>
                </a:cubicBezTo>
                <a:cubicBezTo>
                  <a:pt x="599" y="1962"/>
                  <a:pt x="598" y="1962"/>
                  <a:pt x="598" y="1962"/>
                </a:cubicBezTo>
                <a:cubicBezTo>
                  <a:pt x="598" y="1963"/>
                  <a:pt x="598" y="1963"/>
                  <a:pt x="598" y="1964"/>
                </a:cubicBezTo>
                <a:cubicBezTo>
                  <a:pt x="598" y="1964"/>
                  <a:pt x="599" y="1965"/>
                  <a:pt x="601" y="1965"/>
                </a:cubicBezTo>
                <a:cubicBezTo>
                  <a:pt x="601" y="1965"/>
                  <a:pt x="601" y="1965"/>
                  <a:pt x="602" y="1964"/>
                </a:cubicBezTo>
                <a:moveTo>
                  <a:pt x="1336" y="1182"/>
                </a:moveTo>
                <a:cubicBezTo>
                  <a:pt x="1336" y="1182"/>
                  <a:pt x="1336" y="1182"/>
                  <a:pt x="1336" y="1182"/>
                </a:cubicBezTo>
                <a:cubicBezTo>
                  <a:pt x="1336" y="1183"/>
                  <a:pt x="1336" y="1184"/>
                  <a:pt x="1337" y="1184"/>
                </a:cubicBezTo>
                <a:cubicBezTo>
                  <a:pt x="1337" y="1184"/>
                  <a:pt x="1338" y="1183"/>
                  <a:pt x="1338" y="1182"/>
                </a:cubicBezTo>
                <a:cubicBezTo>
                  <a:pt x="1338" y="1182"/>
                  <a:pt x="1338" y="1181"/>
                  <a:pt x="1338" y="1180"/>
                </a:cubicBezTo>
                <a:cubicBezTo>
                  <a:pt x="1338" y="1180"/>
                  <a:pt x="1337" y="1180"/>
                  <a:pt x="1337" y="1180"/>
                </a:cubicBezTo>
                <a:cubicBezTo>
                  <a:pt x="1336" y="1180"/>
                  <a:pt x="1336" y="1180"/>
                  <a:pt x="1336" y="1180"/>
                </a:cubicBezTo>
                <a:cubicBezTo>
                  <a:pt x="1336" y="1181"/>
                  <a:pt x="1336" y="1181"/>
                  <a:pt x="1336" y="1182"/>
                </a:cubicBezTo>
                <a:moveTo>
                  <a:pt x="1337" y="1196"/>
                </a:moveTo>
                <a:cubicBezTo>
                  <a:pt x="1337" y="1195"/>
                  <a:pt x="1337" y="1195"/>
                  <a:pt x="1337" y="1194"/>
                </a:cubicBezTo>
                <a:cubicBezTo>
                  <a:pt x="1336" y="1194"/>
                  <a:pt x="1335" y="1195"/>
                  <a:pt x="1335" y="1195"/>
                </a:cubicBezTo>
                <a:cubicBezTo>
                  <a:pt x="1335" y="1197"/>
                  <a:pt x="1335" y="1198"/>
                  <a:pt x="1335" y="1199"/>
                </a:cubicBezTo>
                <a:cubicBezTo>
                  <a:pt x="1335" y="1199"/>
                  <a:pt x="1335" y="1200"/>
                  <a:pt x="1335" y="1200"/>
                </a:cubicBezTo>
                <a:cubicBezTo>
                  <a:pt x="1336" y="1200"/>
                  <a:pt x="1336" y="1199"/>
                  <a:pt x="1336" y="1199"/>
                </a:cubicBezTo>
                <a:cubicBezTo>
                  <a:pt x="1336" y="1198"/>
                  <a:pt x="1337" y="1197"/>
                  <a:pt x="1337" y="1196"/>
                </a:cubicBezTo>
                <a:moveTo>
                  <a:pt x="40" y="1756"/>
                </a:moveTo>
                <a:cubicBezTo>
                  <a:pt x="39" y="1755"/>
                  <a:pt x="39" y="1754"/>
                  <a:pt x="38" y="1753"/>
                </a:cubicBezTo>
                <a:cubicBezTo>
                  <a:pt x="37" y="1754"/>
                  <a:pt x="37" y="1754"/>
                  <a:pt x="37" y="1756"/>
                </a:cubicBezTo>
                <a:cubicBezTo>
                  <a:pt x="37" y="1757"/>
                  <a:pt x="38" y="1757"/>
                  <a:pt x="39" y="1757"/>
                </a:cubicBezTo>
                <a:cubicBezTo>
                  <a:pt x="39" y="1757"/>
                  <a:pt x="40" y="1756"/>
                  <a:pt x="40" y="1756"/>
                </a:cubicBezTo>
                <a:moveTo>
                  <a:pt x="729" y="1941"/>
                </a:moveTo>
                <a:cubicBezTo>
                  <a:pt x="728" y="1941"/>
                  <a:pt x="727" y="1941"/>
                  <a:pt x="727" y="1941"/>
                </a:cubicBezTo>
                <a:cubicBezTo>
                  <a:pt x="726" y="1941"/>
                  <a:pt x="726" y="1942"/>
                  <a:pt x="725" y="1942"/>
                </a:cubicBezTo>
                <a:cubicBezTo>
                  <a:pt x="726" y="1942"/>
                  <a:pt x="726" y="1943"/>
                  <a:pt x="727" y="1943"/>
                </a:cubicBezTo>
                <a:cubicBezTo>
                  <a:pt x="728" y="1943"/>
                  <a:pt x="729" y="1942"/>
                  <a:pt x="731" y="1942"/>
                </a:cubicBezTo>
                <a:cubicBezTo>
                  <a:pt x="731" y="1942"/>
                  <a:pt x="731" y="1941"/>
                  <a:pt x="731" y="1941"/>
                </a:cubicBezTo>
                <a:cubicBezTo>
                  <a:pt x="731" y="1941"/>
                  <a:pt x="731" y="1941"/>
                  <a:pt x="730" y="1941"/>
                </a:cubicBezTo>
                <a:cubicBezTo>
                  <a:pt x="730" y="1941"/>
                  <a:pt x="730" y="1941"/>
                  <a:pt x="729" y="1941"/>
                </a:cubicBezTo>
                <a:moveTo>
                  <a:pt x="612" y="84"/>
                </a:moveTo>
                <a:cubicBezTo>
                  <a:pt x="613" y="84"/>
                  <a:pt x="614" y="84"/>
                  <a:pt x="615" y="84"/>
                </a:cubicBezTo>
                <a:cubicBezTo>
                  <a:pt x="615" y="84"/>
                  <a:pt x="616" y="84"/>
                  <a:pt x="616" y="83"/>
                </a:cubicBezTo>
                <a:cubicBezTo>
                  <a:pt x="615" y="83"/>
                  <a:pt x="615" y="82"/>
                  <a:pt x="615" y="82"/>
                </a:cubicBezTo>
                <a:cubicBezTo>
                  <a:pt x="613" y="84"/>
                  <a:pt x="611" y="83"/>
                  <a:pt x="610" y="83"/>
                </a:cubicBezTo>
                <a:cubicBezTo>
                  <a:pt x="610" y="83"/>
                  <a:pt x="609" y="84"/>
                  <a:pt x="609" y="84"/>
                </a:cubicBezTo>
                <a:cubicBezTo>
                  <a:pt x="610" y="84"/>
                  <a:pt x="610" y="84"/>
                  <a:pt x="610" y="84"/>
                </a:cubicBezTo>
                <a:cubicBezTo>
                  <a:pt x="611" y="84"/>
                  <a:pt x="612" y="84"/>
                  <a:pt x="612" y="84"/>
                </a:cubicBezTo>
                <a:moveTo>
                  <a:pt x="117" y="45"/>
                </a:moveTo>
                <a:cubicBezTo>
                  <a:pt x="117" y="46"/>
                  <a:pt x="117" y="47"/>
                  <a:pt x="117" y="47"/>
                </a:cubicBezTo>
                <a:cubicBezTo>
                  <a:pt x="117" y="47"/>
                  <a:pt x="118" y="48"/>
                  <a:pt x="118" y="48"/>
                </a:cubicBezTo>
                <a:cubicBezTo>
                  <a:pt x="118" y="48"/>
                  <a:pt x="119" y="47"/>
                  <a:pt x="119" y="47"/>
                </a:cubicBezTo>
                <a:cubicBezTo>
                  <a:pt x="119" y="46"/>
                  <a:pt x="119" y="46"/>
                  <a:pt x="119" y="45"/>
                </a:cubicBezTo>
                <a:cubicBezTo>
                  <a:pt x="118" y="45"/>
                  <a:pt x="118" y="44"/>
                  <a:pt x="117" y="44"/>
                </a:cubicBezTo>
                <a:cubicBezTo>
                  <a:pt x="117" y="44"/>
                  <a:pt x="117" y="45"/>
                  <a:pt x="117" y="45"/>
                </a:cubicBezTo>
                <a:moveTo>
                  <a:pt x="587" y="1975"/>
                </a:moveTo>
                <a:cubicBezTo>
                  <a:pt x="587" y="1975"/>
                  <a:pt x="587" y="1975"/>
                  <a:pt x="586" y="1975"/>
                </a:cubicBezTo>
                <a:cubicBezTo>
                  <a:pt x="584" y="1974"/>
                  <a:pt x="582" y="1974"/>
                  <a:pt x="580" y="1975"/>
                </a:cubicBezTo>
                <a:cubicBezTo>
                  <a:pt x="580" y="1975"/>
                  <a:pt x="580" y="1975"/>
                  <a:pt x="579" y="1975"/>
                </a:cubicBezTo>
                <a:cubicBezTo>
                  <a:pt x="582" y="1975"/>
                  <a:pt x="585" y="1975"/>
                  <a:pt x="587" y="1975"/>
                </a:cubicBezTo>
                <a:moveTo>
                  <a:pt x="408" y="1987"/>
                </a:moveTo>
                <a:cubicBezTo>
                  <a:pt x="408" y="1987"/>
                  <a:pt x="407" y="1987"/>
                  <a:pt x="406" y="1987"/>
                </a:cubicBezTo>
                <a:cubicBezTo>
                  <a:pt x="406" y="1987"/>
                  <a:pt x="406" y="1988"/>
                  <a:pt x="406" y="1988"/>
                </a:cubicBezTo>
                <a:cubicBezTo>
                  <a:pt x="406" y="1988"/>
                  <a:pt x="406" y="1988"/>
                  <a:pt x="406" y="1989"/>
                </a:cubicBezTo>
                <a:cubicBezTo>
                  <a:pt x="407" y="1987"/>
                  <a:pt x="409" y="1990"/>
                  <a:pt x="410" y="1988"/>
                </a:cubicBezTo>
                <a:cubicBezTo>
                  <a:pt x="410" y="1988"/>
                  <a:pt x="410" y="1988"/>
                  <a:pt x="410" y="1987"/>
                </a:cubicBezTo>
                <a:cubicBezTo>
                  <a:pt x="410" y="1987"/>
                  <a:pt x="410" y="1987"/>
                  <a:pt x="410" y="1987"/>
                </a:cubicBezTo>
                <a:cubicBezTo>
                  <a:pt x="409" y="1987"/>
                  <a:pt x="409" y="1987"/>
                  <a:pt x="408" y="1987"/>
                </a:cubicBezTo>
                <a:moveTo>
                  <a:pt x="389" y="1985"/>
                </a:moveTo>
                <a:cubicBezTo>
                  <a:pt x="387" y="1985"/>
                  <a:pt x="388" y="1983"/>
                  <a:pt x="386" y="1983"/>
                </a:cubicBezTo>
                <a:cubicBezTo>
                  <a:pt x="386" y="1983"/>
                  <a:pt x="385" y="1984"/>
                  <a:pt x="385" y="1985"/>
                </a:cubicBezTo>
                <a:cubicBezTo>
                  <a:pt x="384" y="1985"/>
                  <a:pt x="387" y="1986"/>
                  <a:pt x="388" y="1986"/>
                </a:cubicBezTo>
                <a:cubicBezTo>
                  <a:pt x="388" y="1986"/>
                  <a:pt x="388" y="1986"/>
                  <a:pt x="389" y="1985"/>
                </a:cubicBezTo>
                <a:moveTo>
                  <a:pt x="517" y="1974"/>
                </a:moveTo>
                <a:cubicBezTo>
                  <a:pt x="517" y="1975"/>
                  <a:pt x="516" y="1975"/>
                  <a:pt x="516" y="1975"/>
                </a:cubicBezTo>
                <a:cubicBezTo>
                  <a:pt x="516" y="1975"/>
                  <a:pt x="516" y="1976"/>
                  <a:pt x="517" y="1976"/>
                </a:cubicBezTo>
                <a:cubicBezTo>
                  <a:pt x="517" y="1977"/>
                  <a:pt x="518" y="1977"/>
                  <a:pt x="519" y="1977"/>
                </a:cubicBezTo>
                <a:cubicBezTo>
                  <a:pt x="519" y="1977"/>
                  <a:pt x="520" y="1977"/>
                  <a:pt x="520" y="1977"/>
                </a:cubicBezTo>
                <a:cubicBezTo>
                  <a:pt x="520" y="1976"/>
                  <a:pt x="518" y="1974"/>
                  <a:pt x="517" y="1974"/>
                </a:cubicBezTo>
                <a:moveTo>
                  <a:pt x="383" y="114"/>
                </a:moveTo>
                <a:cubicBezTo>
                  <a:pt x="383" y="114"/>
                  <a:pt x="384" y="114"/>
                  <a:pt x="384" y="113"/>
                </a:cubicBezTo>
                <a:cubicBezTo>
                  <a:pt x="385" y="112"/>
                  <a:pt x="383" y="112"/>
                  <a:pt x="383" y="112"/>
                </a:cubicBezTo>
                <a:cubicBezTo>
                  <a:pt x="382" y="112"/>
                  <a:pt x="382" y="112"/>
                  <a:pt x="381" y="112"/>
                </a:cubicBezTo>
                <a:cubicBezTo>
                  <a:pt x="381" y="112"/>
                  <a:pt x="381" y="113"/>
                  <a:pt x="381" y="113"/>
                </a:cubicBezTo>
                <a:cubicBezTo>
                  <a:pt x="381" y="113"/>
                  <a:pt x="381" y="114"/>
                  <a:pt x="381" y="114"/>
                </a:cubicBezTo>
                <a:cubicBezTo>
                  <a:pt x="382" y="114"/>
                  <a:pt x="382" y="114"/>
                  <a:pt x="383" y="114"/>
                </a:cubicBezTo>
                <a:moveTo>
                  <a:pt x="496" y="1977"/>
                </a:moveTo>
                <a:cubicBezTo>
                  <a:pt x="496" y="1976"/>
                  <a:pt x="496" y="1976"/>
                  <a:pt x="496" y="1976"/>
                </a:cubicBezTo>
                <a:cubicBezTo>
                  <a:pt x="494" y="1976"/>
                  <a:pt x="493" y="1976"/>
                  <a:pt x="492" y="1976"/>
                </a:cubicBezTo>
                <a:cubicBezTo>
                  <a:pt x="492" y="1976"/>
                  <a:pt x="491" y="1977"/>
                  <a:pt x="491" y="1977"/>
                </a:cubicBezTo>
                <a:cubicBezTo>
                  <a:pt x="492" y="1977"/>
                  <a:pt x="493" y="1977"/>
                  <a:pt x="493" y="1977"/>
                </a:cubicBezTo>
                <a:cubicBezTo>
                  <a:pt x="494" y="1976"/>
                  <a:pt x="494" y="1977"/>
                  <a:pt x="495" y="1977"/>
                </a:cubicBezTo>
                <a:cubicBezTo>
                  <a:pt x="495" y="1977"/>
                  <a:pt x="496" y="1977"/>
                  <a:pt x="496" y="1977"/>
                </a:cubicBezTo>
                <a:moveTo>
                  <a:pt x="749" y="82"/>
                </a:moveTo>
                <a:cubicBezTo>
                  <a:pt x="749" y="82"/>
                  <a:pt x="749" y="82"/>
                  <a:pt x="749" y="82"/>
                </a:cubicBezTo>
                <a:cubicBezTo>
                  <a:pt x="750" y="82"/>
                  <a:pt x="750" y="82"/>
                  <a:pt x="750" y="81"/>
                </a:cubicBezTo>
                <a:cubicBezTo>
                  <a:pt x="750" y="81"/>
                  <a:pt x="750" y="81"/>
                  <a:pt x="749" y="80"/>
                </a:cubicBezTo>
                <a:cubicBezTo>
                  <a:pt x="749" y="80"/>
                  <a:pt x="748" y="80"/>
                  <a:pt x="747" y="80"/>
                </a:cubicBezTo>
                <a:cubicBezTo>
                  <a:pt x="747" y="81"/>
                  <a:pt x="747" y="81"/>
                  <a:pt x="747" y="81"/>
                </a:cubicBezTo>
                <a:cubicBezTo>
                  <a:pt x="747" y="82"/>
                  <a:pt x="747" y="82"/>
                  <a:pt x="747" y="82"/>
                </a:cubicBezTo>
                <a:cubicBezTo>
                  <a:pt x="748" y="82"/>
                  <a:pt x="748" y="82"/>
                  <a:pt x="749" y="82"/>
                </a:cubicBezTo>
                <a:moveTo>
                  <a:pt x="485" y="99"/>
                </a:moveTo>
                <a:cubicBezTo>
                  <a:pt x="485" y="99"/>
                  <a:pt x="485" y="99"/>
                  <a:pt x="485" y="99"/>
                </a:cubicBezTo>
                <a:cubicBezTo>
                  <a:pt x="483" y="99"/>
                  <a:pt x="481" y="99"/>
                  <a:pt x="479" y="99"/>
                </a:cubicBezTo>
                <a:cubicBezTo>
                  <a:pt x="479" y="99"/>
                  <a:pt x="479" y="99"/>
                  <a:pt x="479" y="100"/>
                </a:cubicBezTo>
                <a:cubicBezTo>
                  <a:pt x="479" y="100"/>
                  <a:pt x="479" y="100"/>
                  <a:pt x="479" y="101"/>
                </a:cubicBezTo>
                <a:cubicBezTo>
                  <a:pt x="481" y="99"/>
                  <a:pt x="483" y="100"/>
                  <a:pt x="485" y="100"/>
                </a:cubicBezTo>
                <a:cubicBezTo>
                  <a:pt x="485" y="100"/>
                  <a:pt x="485" y="99"/>
                  <a:pt x="485" y="99"/>
                </a:cubicBezTo>
                <a:moveTo>
                  <a:pt x="382" y="1977"/>
                </a:moveTo>
                <a:cubicBezTo>
                  <a:pt x="382" y="1977"/>
                  <a:pt x="382" y="1977"/>
                  <a:pt x="382" y="1977"/>
                </a:cubicBezTo>
                <a:cubicBezTo>
                  <a:pt x="380" y="1976"/>
                  <a:pt x="380" y="1977"/>
                  <a:pt x="380" y="1978"/>
                </a:cubicBezTo>
                <a:cubicBezTo>
                  <a:pt x="380" y="1978"/>
                  <a:pt x="381" y="1979"/>
                  <a:pt x="382" y="1979"/>
                </a:cubicBezTo>
                <a:cubicBezTo>
                  <a:pt x="382" y="1977"/>
                  <a:pt x="383" y="1979"/>
                  <a:pt x="384" y="1978"/>
                </a:cubicBezTo>
                <a:cubicBezTo>
                  <a:pt x="384" y="1978"/>
                  <a:pt x="384" y="1977"/>
                  <a:pt x="384" y="1977"/>
                </a:cubicBezTo>
                <a:cubicBezTo>
                  <a:pt x="383" y="1976"/>
                  <a:pt x="383" y="1976"/>
                  <a:pt x="382" y="1977"/>
                </a:cubicBezTo>
                <a:moveTo>
                  <a:pt x="824" y="80"/>
                </a:moveTo>
                <a:cubicBezTo>
                  <a:pt x="825" y="80"/>
                  <a:pt x="825" y="80"/>
                  <a:pt x="825" y="80"/>
                </a:cubicBezTo>
                <a:cubicBezTo>
                  <a:pt x="825" y="80"/>
                  <a:pt x="826" y="80"/>
                  <a:pt x="826" y="79"/>
                </a:cubicBezTo>
                <a:cubicBezTo>
                  <a:pt x="826" y="79"/>
                  <a:pt x="825" y="79"/>
                  <a:pt x="825" y="79"/>
                </a:cubicBezTo>
                <a:cubicBezTo>
                  <a:pt x="824" y="78"/>
                  <a:pt x="824" y="78"/>
                  <a:pt x="823" y="79"/>
                </a:cubicBezTo>
                <a:cubicBezTo>
                  <a:pt x="823" y="79"/>
                  <a:pt x="822" y="79"/>
                  <a:pt x="822" y="79"/>
                </a:cubicBezTo>
                <a:cubicBezTo>
                  <a:pt x="822" y="80"/>
                  <a:pt x="823" y="80"/>
                  <a:pt x="823" y="80"/>
                </a:cubicBezTo>
                <a:cubicBezTo>
                  <a:pt x="823" y="81"/>
                  <a:pt x="824" y="80"/>
                  <a:pt x="824" y="80"/>
                </a:cubicBezTo>
                <a:moveTo>
                  <a:pt x="36" y="2062"/>
                </a:moveTo>
                <a:cubicBezTo>
                  <a:pt x="35" y="2061"/>
                  <a:pt x="34" y="2061"/>
                  <a:pt x="34" y="2061"/>
                </a:cubicBezTo>
                <a:cubicBezTo>
                  <a:pt x="33" y="2061"/>
                  <a:pt x="32" y="2061"/>
                  <a:pt x="32" y="2062"/>
                </a:cubicBezTo>
                <a:cubicBezTo>
                  <a:pt x="32" y="2063"/>
                  <a:pt x="33" y="2063"/>
                  <a:pt x="33" y="2064"/>
                </a:cubicBezTo>
                <a:cubicBezTo>
                  <a:pt x="34" y="2063"/>
                  <a:pt x="35" y="2063"/>
                  <a:pt x="36" y="2062"/>
                </a:cubicBezTo>
                <a:moveTo>
                  <a:pt x="553" y="1979"/>
                </a:moveTo>
                <a:cubicBezTo>
                  <a:pt x="553" y="1979"/>
                  <a:pt x="552" y="1979"/>
                  <a:pt x="551" y="1979"/>
                </a:cubicBezTo>
                <a:cubicBezTo>
                  <a:pt x="551" y="1979"/>
                  <a:pt x="551" y="1980"/>
                  <a:pt x="551" y="1980"/>
                </a:cubicBezTo>
                <a:cubicBezTo>
                  <a:pt x="551" y="1980"/>
                  <a:pt x="551" y="1981"/>
                  <a:pt x="551" y="1981"/>
                </a:cubicBezTo>
                <a:cubicBezTo>
                  <a:pt x="552" y="1981"/>
                  <a:pt x="554" y="1981"/>
                  <a:pt x="555" y="1980"/>
                </a:cubicBezTo>
                <a:cubicBezTo>
                  <a:pt x="555" y="1980"/>
                  <a:pt x="555" y="1980"/>
                  <a:pt x="555" y="1980"/>
                </a:cubicBezTo>
                <a:cubicBezTo>
                  <a:pt x="555" y="1979"/>
                  <a:pt x="555" y="1979"/>
                  <a:pt x="555" y="1979"/>
                </a:cubicBezTo>
                <a:cubicBezTo>
                  <a:pt x="554" y="1979"/>
                  <a:pt x="554" y="1979"/>
                  <a:pt x="553" y="1979"/>
                </a:cubicBezTo>
                <a:moveTo>
                  <a:pt x="811" y="79"/>
                </a:moveTo>
                <a:cubicBezTo>
                  <a:pt x="811" y="79"/>
                  <a:pt x="812" y="79"/>
                  <a:pt x="813" y="79"/>
                </a:cubicBezTo>
                <a:cubicBezTo>
                  <a:pt x="812" y="79"/>
                  <a:pt x="811" y="78"/>
                  <a:pt x="810" y="78"/>
                </a:cubicBezTo>
                <a:cubicBezTo>
                  <a:pt x="810" y="78"/>
                  <a:pt x="810" y="78"/>
                  <a:pt x="810" y="78"/>
                </a:cubicBezTo>
                <a:cubicBezTo>
                  <a:pt x="809" y="77"/>
                  <a:pt x="808" y="78"/>
                  <a:pt x="807" y="78"/>
                </a:cubicBezTo>
                <a:cubicBezTo>
                  <a:pt x="807" y="79"/>
                  <a:pt x="807" y="79"/>
                  <a:pt x="807" y="79"/>
                </a:cubicBezTo>
                <a:cubicBezTo>
                  <a:pt x="808" y="79"/>
                  <a:pt x="808" y="79"/>
                  <a:pt x="809" y="79"/>
                </a:cubicBezTo>
                <a:cubicBezTo>
                  <a:pt x="809" y="79"/>
                  <a:pt x="810" y="79"/>
                  <a:pt x="811" y="79"/>
                </a:cubicBezTo>
                <a:moveTo>
                  <a:pt x="584" y="1980"/>
                </a:moveTo>
                <a:cubicBezTo>
                  <a:pt x="585" y="1980"/>
                  <a:pt x="586" y="1980"/>
                  <a:pt x="587" y="1980"/>
                </a:cubicBezTo>
                <a:cubicBezTo>
                  <a:pt x="587" y="1980"/>
                  <a:pt x="587" y="1979"/>
                  <a:pt x="587" y="1979"/>
                </a:cubicBezTo>
                <a:cubicBezTo>
                  <a:pt x="587" y="1979"/>
                  <a:pt x="586" y="1978"/>
                  <a:pt x="586" y="1978"/>
                </a:cubicBezTo>
                <a:cubicBezTo>
                  <a:pt x="585" y="1979"/>
                  <a:pt x="583" y="1979"/>
                  <a:pt x="582" y="1979"/>
                </a:cubicBezTo>
                <a:cubicBezTo>
                  <a:pt x="582" y="1979"/>
                  <a:pt x="582" y="1980"/>
                  <a:pt x="582" y="1980"/>
                </a:cubicBezTo>
                <a:cubicBezTo>
                  <a:pt x="582" y="1980"/>
                  <a:pt x="582" y="1980"/>
                  <a:pt x="582" y="1980"/>
                </a:cubicBezTo>
                <a:cubicBezTo>
                  <a:pt x="583" y="1980"/>
                  <a:pt x="583" y="1980"/>
                  <a:pt x="584" y="1980"/>
                </a:cubicBezTo>
                <a:moveTo>
                  <a:pt x="485" y="1976"/>
                </a:moveTo>
                <a:cubicBezTo>
                  <a:pt x="484" y="1977"/>
                  <a:pt x="482" y="1976"/>
                  <a:pt x="483" y="1977"/>
                </a:cubicBezTo>
                <a:cubicBezTo>
                  <a:pt x="483" y="1978"/>
                  <a:pt x="483" y="1979"/>
                  <a:pt x="484" y="1979"/>
                </a:cubicBezTo>
                <a:cubicBezTo>
                  <a:pt x="485" y="1978"/>
                  <a:pt x="485" y="1978"/>
                  <a:pt x="486" y="1977"/>
                </a:cubicBezTo>
                <a:cubicBezTo>
                  <a:pt x="486" y="1977"/>
                  <a:pt x="485" y="1976"/>
                  <a:pt x="485" y="1976"/>
                </a:cubicBezTo>
                <a:moveTo>
                  <a:pt x="54" y="1238"/>
                </a:moveTo>
                <a:cubicBezTo>
                  <a:pt x="54" y="1238"/>
                  <a:pt x="54" y="1238"/>
                  <a:pt x="54" y="1238"/>
                </a:cubicBezTo>
                <a:cubicBezTo>
                  <a:pt x="53" y="1237"/>
                  <a:pt x="53" y="1237"/>
                  <a:pt x="52" y="1237"/>
                </a:cubicBezTo>
                <a:cubicBezTo>
                  <a:pt x="52" y="1237"/>
                  <a:pt x="51" y="1238"/>
                  <a:pt x="51" y="1239"/>
                </a:cubicBezTo>
                <a:cubicBezTo>
                  <a:pt x="52" y="1239"/>
                  <a:pt x="52" y="1240"/>
                  <a:pt x="52" y="1241"/>
                </a:cubicBezTo>
                <a:cubicBezTo>
                  <a:pt x="53" y="1241"/>
                  <a:pt x="53" y="1241"/>
                  <a:pt x="53" y="1241"/>
                </a:cubicBezTo>
                <a:cubicBezTo>
                  <a:pt x="54" y="1240"/>
                  <a:pt x="54" y="1239"/>
                  <a:pt x="54" y="1238"/>
                </a:cubicBezTo>
                <a:moveTo>
                  <a:pt x="840" y="1937"/>
                </a:moveTo>
                <a:cubicBezTo>
                  <a:pt x="840" y="1937"/>
                  <a:pt x="841" y="1937"/>
                  <a:pt x="842" y="1937"/>
                </a:cubicBezTo>
                <a:cubicBezTo>
                  <a:pt x="842" y="1937"/>
                  <a:pt x="842" y="1936"/>
                  <a:pt x="842" y="1936"/>
                </a:cubicBezTo>
                <a:cubicBezTo>
                  <a:pt x="842" y="1936"/>
                  <a:pt x="842" y="1935"/>
                  <a:pt x="842" y="1935"/>
                </a:cubicBezTo>
                <a:cubicBezTo>
                  <a:pt x="840" y="1936"/>
                  <a:pt x="839" y="1936"/>
                  <a:pt x="837" y="1936"/>
                </a:cubicBezTo>
                <a:cubicBezTo>
                  <a:pt x="837" y="1936"/>
                  <a:pt x="837" y="1937"/>
                  <a:pt x="837" y="1937"/>
                </a:cubicBezTo>
                <a:cubicBezTo>
                  <a:pt x="837" y="1937"/>
                  <a:pt x="837" y="1937"/>
                  <a:pt x="837" y="1937"/>
                </a:cubicBezTo>
                <a:cubicBezTo>
                  <a:pt x="838" y="1937"/>
                  <a:pt x="839" y="1937"/>
                  <a:pt x="840" y="1937"/>
                </a:cubicBezTo>
                <a:moveTo>
                  <a:pt x="656" y="1961"/>
                </a:moveTo>
                <a:cubicBezTo>
                  <a:pt x="656" y="1961"/>
                  <a:pt x="655" y="1962"/>
                  <a:pt x="655" y="1962"/>
                </a:cubicBezTo>
                <a:cubicBezTo>
                  <a:pt x="656" y="1963"/>
                  <a:pt x="656" y="1964"/>
                  <a:pt x="656" y="1964"/>
                </a:cubicBezTo>
                <a:cubicBezTo>
                  <a:pt x="657" y="1965"/>
                  <a:pt x="657" y="1965"/>
                  <a:pt x="658" y="1965"/>
                </a:cubicBezTo>
                <a:cubicBezTo>
                  <a:pt x="658" y="1964"/>
                  <a:pt x="658" y="1964"/>
                  <a:pt x="658" y="1963"/>
                </a:cubicBezTo>
                <a:cubicBezTo>
                  <a:pt x="658" y="1963"/>
                  <a:pt x="657" y="1962"/>
                  <a:pt x="657" y="1961"/>
                </a:cubicBezTo>
                <a:cubicBezTo>
                  <a:pt x="657" y="1961"/>
                  <a:pt x="656" y="1961"/>
                  <a:pt x="656" y="1961"/>
                </a:cubicBezTo>
                <a:moveTo>
                  <a:pt x="824" y="1961"/>
                </a:moveTo>
                <a:cubicBezTo>
                  <a:pt x="824" y="1960"/>
                  <a:pt x="824" y="1960"/>
                  <a:pt x="824" y="1960"/>
                </a:cubicBezTo>
                <a:cubicBezTo>
                  <a:pt x="822" y="1960"/>
                  <a:pt x="820" y="1960"/>
                  <a:pt x="819" y="1960"/>
                </a:cubicBezTo>
                <a:cubicBezTo>
                  <a:pt x="819" y="1960"/>
                  <a:pt x="818" y="1961"/>
                  <a:pt x="819" y="1961"/>
                </a:cubicBezTo>
                <a:cubicBezTo>
                  <a:pt x="819" y="1961"/>
                  <a:pt x="819" y="1962"/>
                  <a:pt x="819" y="1962"/>
                </a:cubicBezTo>
                <a:cubicBezTo>
                  <a:pt x="821" y="1961"/>
                  <a:pt x="822" y="1961"/>
                  <a:pt x="824" y="1961"/>
                </a:cubicBezTo>
                <a:cubicBezTo>
                  <a:pt x="824" y="1961"/>
                  <a:pt x="824" y="1961"/>
                  <a:pt x="824" y="1961"/>
                </a:cubicBezTo>
                <a:moveTo>
                  <a:pt x="1333" y="1250"/>
                </a:moveTo>
                <a:cubicBezTo>
                  <a:pt x="1333" y="1250"/>
                  <a:pt x="1333" y="1250"/>
                  <a:pt x="1333" y="1250"/>
                </a:cubicBezTo>
                <a:cubicBezTo>
                  <a:pt x="1333" y="1250"/>
                  <a:pt x="1332" y="1249"/>
                  <a:pt x="1332" y="1249"/>
                </a:cubicBezTo>
                <a:cubicBezTo>
                  <a:pt x="1332" y="1249"/>
                  <a:pt x="1331" y="1249"/>
                  <a:pt x="1331" y="1250"/>
                </a:cubicBezTo>
                <a:cubicBezTo>
                  <a:pt x="1331" y="1251"/>
                  <a:pt x="1331" y="1251"/>
                  <a:pt x="1331" y="1252"/>
                </a:cubicBezTo>
                <a:cubicBezTo>
                  <a:pt x="1331" y="1252"/>
                  <a:pt x="1332" y="1253"/>
                  <a:pt x="1332" y="1253"/>
                </a:cubicBezTo>
                <a:cubicBezTo>
                  <a:pt x="1332" y="1253"/>
                  <a:pt x="1333" y="1252"/>
                  <a:pt x="1333" y="1252"/>
                </a:cubicBezTo>
                <a:cubicBezTo>
                  <a:pt x="1333" y="1251"/>
                  <a:pt x="1333" y="1251"/>
                  <a:pt x="1333" y="1250"/>
                </a:cubicBezTo>
                <a:moveTo>
                  <a:pt x="1324" y="1250"/>
                </a:moveTo>
                <a:cubicBezTo>
                  <a:pt x="1324" y="1250"/>
                  <a:pt x="1324" y="1250"/>
                  <a:pt x="1324" y="1250"/>
                </a:cubicBezTo>
                <a:cubicBezTo>
                  <a:pt x="1324" y="1251"/>
                  <a:pt x="1324" y="1252"/>
                  <a:pt x="1324" y="1252"/>
                </a:cubicBezTo>
                <a:cubicBezTo>
                  <a:pt x="1325" y="1252"/>
                  <a:pt x="1326" y="1252"/>
                  <a:pt x="1325" y="1253"/>
                </a:cubicBezTo>
                <a:cubicBezTo>
                  <a:pt x="1325" y="1253"/>
                  <a:pt x="1325" y="1253"/>
                  <a:pt x="1325" y="1253"/>
                </a:cubicBezTo>
                <a:cubicBezTo>
                  <a:pt x="1325" y="1253"/>
                  <a:pt x="1326" y="1253"/>
                  <a:pt x="1326" y="1253"/>
                </a:cubicBezTo>
                <a:cubicBezTo>
                  <a:pt x="1327" y="1252"/>
                  <a:pt x="1326" y="1250"/>
                  <a:pt x="1324" y="1250"/>
                </a:cubicBezTo>
                <a:moveTo>
                  <a:pt x="674" y="1961"/>
                </a:moveTo>
                <a:cubicBezTo>
                  <a:pt x="673" y="1960"/>
                  <a:pt x="673" y="1960"/>
                  <a:pt x="673" y="1960"/>
                </a:cubicBezTo>
                <a:cubicBezTo>
                  <a:pt x="672" y="1960"/>
                  <a:pt x="670" y="1960"/>
                  <a:pt x="669" y="1960"/>
                </a:cubicBezTo>
                <a:cubicBezTo>
                  <a:pt x="669" y="1960"/>
                  <a:pt x="669" y="1961"/>
                  <a:pt x="669" y="1961"/>
                </a:cubicBezTo>
                <a:cubicBezTo>
                  <a:pt x="669" y="1962"/>
                  <a:pt x="670" y="1962"/>
                  <a:pt x="670" y="1963"/>
                </a:cubicBezTo>
                <a:cubicBezTo>
                  <a:pt x="671" y="1963"/>
                  <a:pt x="671" y="1963"/>
                  <a:pt x="672" y="1962"/>
                </a:cubicBezTo>
                <a:cubicBezTo>
                  <a:pt x="670" y="1961"/>
                  <a:pt x="671" y="1961"/>
                  <a:pt x="672" y="1961"/>
                </a:cubicBezTo>
                <a:cubicBezTo>
                  <a:pt x="673" y="1961"/>
                  <a:pt x="673" y="1961"/>
                  <a:pt x="674" y="1961"/>
                </a:cubicBezTo>
                <a:moveTo>
                  <a:pt x="50" y="1302"/>
                </a:moveTo>
                <a:cubicBezTo>
                  <a:pt x="50" y="1301"/>
                  <a:pt x="50" y="1301"/>
                  <a:pt x="50" y="1301"/>
                </a:cubicBezTo>
                <a:cubicBezTo>
                  <a:pt x="50" y="1299"/>
                  <a:pt x="50" y="1300"/>
                  <a:pt x="49" y="1301"/>
                </a:cubicBezTo>
                <a:cubicBezTo>
                  <a:pt x="48" y="1301"/>
                  <a:pt x="48" y="1301"/>
                  <a:pt x="47" y="1301"/>
                </a:cubicBezTo>
                <a:cubicBezTo>
                  <a:pt x="47" y="1301"/>
                  <a:pt x="47" y="1301"/>
                  <a:pt x="47" y="1301"/>
                </a:cubicBezTo>
                <a:cubicBezTo>
                  <a:pt x="48" y="1302"/>
                  <a:pt x="48" y="1302"/>
                  <a:pt x="49" y="1303"/>
                </a:cubicBezTo>
                <a:cubicBezTo>
                  <a:pt x="49" y="1303"/>
                  <a:pt x="50" y="1303"/>
                  <a:pt x="50" y="1303"/>
                </a:cubicBezTo>
                <a:cubicBezTo>
                  <a:pt x="50" y="1303"/>
                  <a:pt x="50" y="1302"/>
                  <a:pt x="50" y="1302"/>
                </a:cubicBezTo>
                <a:moveTo>
                  <a:pt x="42" y="1332"/>
                </a:moveTo>
                <a:cubicBezTo>
                  <a:pt x="43" y="1332"/>
                  <a:pt x="43" y="1331"/>
                  <a:pt x="44" y="1330"/>
                </a:cubicBezTo>
                <a:cubicBezTo>
                  <a:pt x="44" y="1329"/>
                  <a:pt x="44" y="1329"/>
                  <a:pt x="43" y="1329"/>
                </a:cubicBezTo>
                <a:cubicBezTo>
                  <a:pt x="43" y="1328"/>
                  <a:pt x="43" y="1328"/>
                  <a:pt x="43" y="1328"/>
                </a:cubicBezTo>
                <a:cubicBezTo>
                  <a:pt x="42" y="1330"/>
                  <a:pt x="41" y="1331"/>
                  <a:pt x="41" y="1332"/>
                </a:cubicBezTo>
                <a:cubicBezTo>
                  <a:pt x="41" y="1332"/>
                  <a:pt x="41" y="1332"/>
                  <a:pt x="42" y="1332"/>
                </a:cubicBezTo>
                <a:moveTo>
                  <a:pt x="46" y="1355"/>
                </a:moveTo>
                <a:cubicBezTo>
                  <a:pt x="46" y="1355"/>
                  <a:pt x="47" y="1354"/>
                  <a:pt x="48" y="1353"/>
                </a:cubicBezTo>
                <a:cubicBezTo>
                  <a:pt x="48" y="1353"/>
                  <a:pt x="47" y="1352"/>
                  <a:pt x="47" y="1352"/>
                </a:cubicBezTo>
                <a:cubicBezTo>
                  <a:pt x="47" y="1351"/>
                  <a:pt x="46" y="1351"/>
                  <a:pt x="46" y="1351"/>
                </a:cubicBezTo>
                <a:cubicBezTo>
                  <a:pt x="46" y="1353"/>
                  <a:pt x="45" y="1354"/>
                  <a:pt x="45" y="1355"/>
                </a:cubicBezTo>
                <a:cubicBezTo>
                  <a:pt x="45" y="1355"/>
                  <a:pt x="45" y="1355"/>
                  <a:pt x="46" y="1355"/>
                </a:cubicBezTo>
                <a:moveTo>
                  <a:pt x="59" y="1360"/>
                </a:moveTo>
                <a:cubicBezTo>
                  <a:pt x="59" y="1361"/>
                  <a:pt x="59" y="1362"/>
                  <a:pt x="58" y="1364"/>
                </a:cubicBezTo>
                <a:cubicBezTo>
                  <a:pt x="58" y="1364"/>
                  <a:pt x="59" y="1364"/>
                  <a:pt x="59" y="1364"/>
                </a:cubicBezTo>
                <a:cubicBezTo>
                  <a:pt x="60" y="1363"/>
                  <a:pt x="61" y="1363"/>
                  <a:pt x="61" y="1362"/>
                </a:cubicBezTo>
                <a:cubicBezTo>
                  <a:pt x="61" y="1362"/>
                  <a:pt x="61" y="1361"/>
                  <a:pt x="60" y="1361"/>
                </a:cubicBezTo>
                <a:cubicBezTo>
                  <a:pt x="60" y="1360"/>
                  <a:pt x="60" y="1360"/>
                  <a:pt x="59" y="1360"/>
                </a:cubicBezTo>
                <a:moveTo>
                  <a:pt x="835" y="77"/>
                </a:moveTo>
                <a:cubicBezTo>
                  <a:pt x="834" y="77"/>
                  <a:pt x="833" y="77"/>
                  <a:pt x="833" y="77"/>
                </a:cubicBezTo>
                <a:cubicBezTo>
                  <a:pt x="832" y="77"/>
                  <a:pt x="832" y="77"/>
                  <a:pt x="832" y="77"/>
                </a:cubicBezTo>
                <a:cubicBezTo>
                  <a:pt x="832" y="77"/>
                  <a:pt x="832" y="77"/>
                  <a:pt x="833" y="77"/>
                </a:cubicBezTo>
                <a:cubicBezTo>
                  <a:pt x="834" y="78"/>
                  <a:pt x="835" y="77"/>
                  <a:pt x="836" y="78"/>
                </a:cubicBezTo>
                <a:cubicBezTo>
                  <a:pt x="836" y="79"/>
                  <a:pt x="837" y="78"/>
                  <a:pt x="838" y="78"/>
                </a:cubicBezTo>
                <a:cubicBezTo>
                  <a:pt x="837" y="77"/>
                  <a:pt x="837" y="77"/>
                  <a:pt x="837" y="77"/>
                </a:cubicBezTo>
                <a:cubicBezTo>
                  <a:pt x="836" y="76"/>
                  <a:pt x="836" y="77"/>
                  <a:pt x="835" y="77"/>
                </a:cubicBezTo>
                <a:moveTo>
                  <a:pt x="770" y="77"/>
                </a:moveTo>
                <a:cubicBezTo>
                  <a:pt x="771" y="77"/>
                  <a:pt x="772" y="76"/>
                  <a:pt x="772" y="76"/>
                </a:cubicBezTo>
                <a:cubicBezTo>
                  <a:pt x="772" y="76"/>
                  <a:pt x="771" y="75"/>
                  <a:pt x="770" y="75"/>
                </a:cubicBezTo>
                <a:cubicBezTo>
                  <a:pt x="770" y="75"/>
                  <a:pt x="769" y="75"/>
                  <a:pt x="769" y="74"/>
                </a:cubicBezTo>
                <a:cubicBezTo>
                  <a:pt x="768" y="74"/>
                  <a:pt x="768" y="73"/>
                  <a:pt x="768" y="74"/>
                </a:cubicBezTo>
                <a:cubicBezTo>
                  <a:pt x="768" y="75"/>
                  <a:pt x="768" y="75"/>
                  <a:pt x="768" y="76"/>
                </a:cubicBezTo>
                <a:cubicBezTo>
                  <a:pt x="769" y="76"/>
                  <a:pt x="769" y="76"/>
                  <a:pt x="770" y="77"/>
                </a:cubicBezTo>
                <a:moveTo>
                  <a:pt x="34" y="1434"/>
                </a:moveTo>
                <a:cubicBezTo>
                  <a:pt x="33" y="1436"/>
                  <a:pt x="33" y="1436"/>
                  <a:pt x="33" y="1437"/>
                </a:cubicBezTo>
                <a:cubicBezTo>
                  <a:pt x="33" y="1438"/>
                  <a:pt x="34" y="1438"/>
                  <a:pt x="35" y="1438"/>
                </a:cubicBezTo>
                <a:cubicBezTo>
                  <a:pt x="35" y="1438"/>
                  <a:pt x="36" y="1437"/>
                  <a:pt x="36" y="1437"/>
                </a:cubicBezTo>
                <a:cubicBezTo>
                  <a:pt x="35" y="1436"/>
                  <a:pt x="35" y="1435"/>
                  <a:pt x="34" y="1434"/>
                </a:cubicBezTo>
                <a:moveTo>
                  <a:pt x="619" y="92"/>
                </a:moveTo>
                <a:cubicBezTo>
                  <a:pt x="618" y="92"/>
                  <a:pt x="617" y="92"/>
                  <a:pt x="617" y="92"/>
                </a:cubicBezTo>
                <a:cubicBezTo>
                  <a:pt x="616" y="92"/>
                  <a:pt x="616" y="93"/>
                  <a:pt x="616" y="93"/>
                </a:cubicBezTo>
                <a:cubicBezTo>
                  <a:pt x="616" y="93"/>
                  <a:pt x="617" y="94"/>
                  <a:pt x="617" y="94"/>
                </a:cubicBezTo>
                <a:cubicBezTo>
                  <a:pt x="618" y="94"/>
                  <a:pt x="619" y="93"/>
                  <a:pt x="620" y="93"/>
                </a:cubicBezTo>
                <a:cubicBezTo>
                  <a:pt x="620" y="93"/>
                  <a:pt x="620" y="92"/>
                  <a:pt x="621" y="92"/>
                </a:cubicBezTo>
                <a:cubicBezTo>
                  <a:pt x="621" y="92"/>
                  <a:pt x="620" y="92"/>
                  <a:pt x="620" y="92"/>
                </a:cubicBezTo>
                <a:cubicBezTo>
                  <a:pt x="620" y="92"/>
                  <a:pt x="619" y="92"/>
                  <a:pt x="619" y="92"/>
                </a:cubicBezTo>
                <a:moveTo>
                  <a:pt x="36" y="1488"/>
                </a:moveTo>
                <a:cubicBezTo>
                  <a:pt x="36" y="1488"/>
                  <a:pt x="35" y="1488"/>
                  <a:pt x="35" y="1488"/>
                </a:cubicBezTo>
                <a:cubicBezTo>
                  <a:pt x="35" y="1488"/>
                  <a:pt x="34" y="1489"/>
                  <a:pt x="34" y="1489"/>
                </a:cubicBezTo>
                <a:cubicBezTo>
                  <a:pt x="33" y="1490"/>
                  <a:pt x="33" y="1491"/>
                  <a:pt x="34" y="1492"/>
                </a:cubicBezTo>
                <a:cubicBezTo>
                  <a:pt x="34" y="1492"/>
                  <a:pt x="35" y="1491"/>
                  <a:pt x="36" y="1491"/>
                </a:cubicBezTo>
                <a:cubicBezTo>
                  <a:pt x="36" y="1490"/>
                  <a:pt x="36" y="1489"/>
                  <a:pt x="36" y="1488"/>
                </a:cubicBezTo>
                <a:moveTo>
                  <a:pt x="450" y="138"/>
                </a:moveTo>
                <a:cubicBezTo>
                  <a:pt x="451" y="138"/>
                  <a:pt x="452" y="138"/>
                  <a:pt x="453" y="138"/>
                </a:cubicBezTo>
                <a:cubicBezTo>
                  <a:pt x="453" y="138"/>
                  <a:pt x="453" y="138"/>
                  <a:pt x="454" y="137"/>
                </a:cubicBezTo>
                <a:cubicBezTo>
                  <a:pt x="453" y="137"/>
                  <a:pt x="453" y="137"/>
                  <a:pt x="453" y="137"/>
                </a:cubicBezTo>
                <a:cubicBezTo>
                  <a:pt x="452" y="137"/>
                  <a:pt x="451" y="136"/>
                  <a:pt x="451" y="136"/>
                </a:cubicBezTo>
                <a:cubicBezTo>
                  <a:pt x="449" y="137"/>
                  <a:pt x="448" y="137"/>
                  <a:pt x="447" y="137"/>
                </a:cubicBezTo>
                <a:cubicBezTo>
                  <a:pt x="447" y="137"/>
                  <a:pt x="447" y="138"/>
                  <a:pt x="447" y="138"/>
                </a:cubicBezTo>
                <a:cubicBezTo>
                  <a:pt x="448" y="138"/>
                  <a:pt x="449" y="138"/>
                  <a:pt x="450" y="138"/>
                </a:cubicBezTo>
                <a:cubicBezTo>
                  <a:pt x="450" y="138"/>
                  <a:pt x="450" y="138"/>
                  <a:pt x="450" y="138"/>
                </a:cubicBezTo>
                <a:moveTo>
                  <a:pt x="436" y="1945"/>
                </a:moveTo>
                <a:cubicBezTo>
                  <a:pt x="436" y="1945"/>
                  <a:pt x="437" y="1944"/>
                  <a:pt x="437" y="1944"/>
                </a:cubicBezTo>
                <a:cubicBezTo>
                  <a:pt x="438" y="1942"/>
                  <a:pt x="436" y="1943"/>
                  <a:pt x="435" y="1943"/>
                </a:cubicBezTo>
                <a:cubicBezTo>
                  <a:pt x="435" y="1943"/>
                  <a:pt x="434" y="1943"/>
                  <a:pt x="434" y="1943"/>
                </a:cubicBezTo>
                <a:cubicBezTo>
                  <a:pt x="434" y="1943"/>
                  <a:pt x="434" y="1943"/>
                  <a:pt x="434" y="1944"/>
                </a:cubicBezTo>
                <a:cubicBezTo>
                  <a:pt x="434" y="1944"/>
                  <a:pt x="434" y="1945"/>
                  <a:pt x="434" y="1945"/>
                </a:cubicBezTo>
                <a:cubicBezTo>
                  <a:pt x="434" y="1945"/>
                  <a:pt x="435" y="1945"/>
                  <a:pt x="436" y="1945"/>
                </a:cubicBezTo>
                <a:moveTo>
                  <a:pt x="26" y="1664"/>
                </a:moveTo>
                <a:cubicBezTo>
                  <a:pt x="26" y="1663"/>
                  <a:pt x="27" y="1663"/>
                  <a:pt x="26" y="1663"/>
                </a:cubicBezTo>
                <a:cubicBezTo>
                  <a:pt x="26" y="1662"/>
                  <a:pt x="26" y="1662"/>
                  <a:pt x="26" y="1662"/>
                </a:cubicBezTo>
                <a:cubicBezTo>
                  <a:pt x="26" y="1662"/>
                  <a:pt x="26" y="1662"/>
                  <a:pt x="26" y="1662"/>
                </a:cubicBezTo>
                <a:cubicBezTo>
                  <a:pt x="25" y="1663"/>
                  <a:pt x="25" y="1664"/>
                  <a:pt x="25" y="1665"/>
                </a:cubicBezTo>
                <a:cubicBezTo>
                  <a:pt x="25" y="1665"/>
                  <a:pt x="25" y="1666"/>
                  <a:pt x="25" y="1666"/>
                </a:cubicBezTo>
                <a:cubicBezTo>
                  <a:pt x="26" y="1666"/>
                  <a:pt x="26" y="1666"/>
                  <a:pt x="26" y="1665"/>
                </a:cubicBezTo>
                <a:cubicBezTo>
                  <a:pt x="27" y="1665"/>
                  <a:pt x="26" y="1664"/>
                  <a:pt x="26" y="1664"/>
                </a:cubicBezTo>
                <a:moveTo>
                  <a:pt x="532" y="1945"/>
                </a:moveTo>
                <a:cubicBezTo>
                  <a:pt x="532" y="1944"/>
                  <a:pt x="531" y="1943"/>
                  <a:pt x="530" y="1943"/>
                </a:cubicBezTo>
                <a:cubicBezTo>
                  <a:pt x="530" y="1943"/>
                  <a:pt x="530" y="1943"/>
                  <a:pt x="530" y="1943"/>
                </a:cubicBezTo>
                <a:cubicBezTo>
                  <a:pt x="529" y="1945"/>
                  <a:pt x="530" y="1946"/>
                  <a:pt x="532" y="1946"/>
                </a:cubicBezTo>
                <a:cubicBezTo>
                  <a:pt x="532" y="1946"/>
                  <a:pt x="532" y="1945"/>
                  <a:pt x="532" y="1945"/>
                </a:cubicBezTo>
                <a:moveTo>
                  <a:pt x="677" y="1970"/>
                </a:moveTo>
                <a:cubicBezTo>
                  <a:pt x="678" y="1970"/>
                  <a:pt x="679" y="1970"/>
                  <a:pt x="680" y="1970"/>
                </a:cubicBezTo>
                <a:cubicBezTo>
                  <a:pt x="680" y="1969"/>
                  <a:pt x="681" y="1969"/>
                  <a:pt x="681" y="1968"/>
                </a:cubicBezTo>
                <a:cubicBezTo>
                  <a:pt x="680" y="1968"/>
                  <a:pt x="680" y="1968"/>
                  <a:pt x="679" y="1968"/>
                </a:cubicBezTo>
                <a:cubicBezTo>
                  <a:pt x="679" y="1968"/>
                  <a:pt x="678" y="1969"/>
                  <a:pt x="678" y="1969"/>
                </a:cubicBezTo>
                <a:cubicBezTo>
                  <a:pt x="677" y="1967"/>
                  <a:pt x="676" y="1969"/>
                  <a:pt x="676" y="1969"/>
                </a:cubicBezTo>
                <a:cubicBezTo>
                  <a:pt x="676" y="1969"/>
                  <a:pt x="677" y="1970"/>
                  <a:pt x="677" y="1970"/>
                </a:cubicBezTo>
                <a:moveTo>
                  <a:pt x="75" y="937"/>
                </a:moveTo>
                <a:cubicBezTo>
                  <a:pt x="75" y="938"/>
                  <a:pt x="75" y="938"/>
                  <a:pt x="75" y="939"/>
                </a:cubicBezTo>
                <a:cubicBezTo>
                  <a:pt x="75" y="939"/>
                  <a:pt x="76" y="939"/>
                  <a:pt x="76" y="939"/>
                </a:cubicBezTo>
                <a:cubicBezTo>
                  <a:pt x="76" y="939"/>
                  <a:pt x="76" y="939"/>
                  <a:pt x="76" y="939"/>
                </a:cubicBezTo>
                <a:cubicBezTo>
                  <a:pt x="77" y="938"/>
                  <a:pt x="77" y="937"/>
                  <a:pt x="77" y="936"/>
                </a:cubicBezTo>
                <a:cubicBezTo>
                  <a:pt x="77" y="936"/>
                  <a:pt x="77" y="935"/>
                  <a:pt x="77" y="935"/>
                </a:cubicBezTo>
                <a:cubicBezTo>
                  <a:pt x="76" y="935"/>
                  <a:pt x="76" y="935"/>
                  <a:pt x="75" y="936"/>
                </a:cubicBezTo>
                <a:cubicBezTo>
                  <a:pt x="75" y="936"/>
                  <a:pt x="75" y="937"/>
                  <a:pt x="75" y="937"/>
                </a:cubicBezTo>
                <a:moveTo>
                  <a:pt x="26" y="1927"/>
                </a:moveTo>
                <a:cubicBezTo>
                  <a:pt x="25" y="1927"/>
                  <a:pt x="25" y="1926"/>
                  <a:pt x="25" y="1926"/>
                </a:cubicBezTo>
                <a:cubicBezTo>
                  <a:pt x="23" y="1925"/>
                  <a:pt x="24" y="1927"/>
                  <a:pt x="24" y="1927"/>
                </a:cubicBezTo>
                <a:cubicBezTo>
                  <a:pt x="24" y="1928"/>
                  <a:pt x="24" y="1928"/>
                  <a:pt x="24" y="1929"/>
                </a:cubicBezTo>
                <a:cubicBezTo>
                  <a:pt x="24" y="1929"/>
                  <a:pt x="24" y="1929"/>
                  <a:pt x="24" y="1929"/>
                </a:cubicBezTo>
                <a:cubicBezTo>
                  <a:pt x="25" y="1929"/>
                  <a:pt x="25" y="1929"/>
                  <a:pt x="25" y="1929"/>
                </a:cubicBezTo>
                <a:cubicBezTo>
                  <a:pt x="26" y="1928"/>
                  <a:pt x="26" y="1928"/>
                  <a:pt x="26" y="1927"/>
                </a:cubicBezTo>
                <a:moveTo>
                  <a:pt x="352" y="1969"/>
                </a:moveTo>
                <a:cubicBezTo>
                  <a:pt x="353" y="1969"/>
                  <a:pt x="354" y="1969"/>
                  <a:pt x="356" y="1968"/>
                </a:cubicBezTo>
                <a:cubicBezTo>
                  <a:pt x="355" y="1967"/>
                  <a:pt x="353" y="1968"/>
                  <a:pt x="352" y="1968"/>
                </a:cubicBezTo>
                <a:cubicBezTo>
                  <a:pt x="351" y="1968"/>
                  <a:pt x="349" y="1968"/>
                  <a:pt x="348" y="1968"/>
                </a:cubicBezTo>
                <a:cubicBezTo>
                  <a:pt x="349" y="1969"/>
                  <a:pt x="351" y="1968"/>
                  <a:pt x="352" y="1969"/>
                </a:cubicBezTo>
                <a:moveTo>
                  <a:pt x="481" y="1973"/>
                </a:moveTo>
                <a:cubicBezTo>
                  <a:pt x="481" y="1972"/>
                  <a:pt x="482" y="1972"/>
                  <a:pt x="482" y="1972"/>
                </a:cubicBezTo>
                <a:cubicBezTo>
                  <a:pt x="483" y="1970"/>
                  <a:pt x="481" y="1971"/>
                  <a:pt x="481" y="1971"/>
                </a:cubicBezTo>
                <a:cubicBezTo>
                  <a:pt x="480" y="1971"/>
                  <a:pt x="480" y="1971"/>
                  <a:pt x="479" y="1971"/>
                </a:cubicBezTo>
                <a:cubicBezTo>
                  <a:pt x="479" y="1971"/>
                  <a:pt x="479" y="1971"/>
                  <a:pt x="479" y="1971"/>
                </a:cubicBezTo>
                <a:cubicBezTo>
                  <a:pt x="479" y="1972"/>
                  <a:pt x="479" y="1972"/>
                  <a:pt x="479" y="1973"/>
                </a:cubicBezTo>
                <a:cubicBezTo>
                  <a:pt x="480" y="1973"/>
                  <a:pt x="480" y="1973"/>
                  <a:pt x="481" y="1973"/>
                </a:cubicBezTo>
                <a:moveTo>
                  <a:pt x="78" y="970"/>
                </a:moveTo>
                <a:cubicBezTo>
                  <a:pt x="78" y="971"/>
                  <a:pt x="78" y="971"/>
                  <a:pt x="78" y="971"/>
                </a:cubicBezTo>
                <a:cubicBezTo>
                  <a:pt x="78" y="971"/>
                  <a:pt x="79" y="972"/>
                  <a:pt x="79" y="972"/>
                </a:cubicBezTo>
                <a:cubicBezTo>
                  <a:pt x="79" y="972"/>
                  <a:pt x="79" y="972"/>
                  <a:pt x="80" y="971"/>
                </a:cubicBezTo>
                <a:cubicBezTo>
                  <a:pt x="80" y="971"/>
                  <a:pt x="80" y="970"/>
                  <a:pt x="81" y="969"/>
                </a:cubicBezTo>
                <a:cubicBezTo>
                  <a:pt x="81" y="969"/>
                  <a:pt x="81" y="968"/>
                  <a:pt x="80" y="968"/>
                </a:cubicBezTo>
                <a:cubicBezTo>
                  <a:pt x="79" y="968"/>
                  <a:pt x="78" y="968"/>
                  <a:pt x="78" y="970"/>
                </a:cubicBezTo>
                <a:moveTo>
                  <a:pt x="487" y="97"/>
                </a:moveTo>
                <a:cubicBezTo>
                  <a:pt x="488" y="96"/>
                  <a:pt x="489" y="98"/>
                  <a:pt x="489" y="96"/>
                </a:cubicBezTo>
                <a:cubicBezTo>
                  <a:pt x="489" y="94"/>
                  <a:pt x="488" y="95"/>
                  <a:pt x="487" y="95"/>
                </a:cubicBezTo>
                <a:cubicBezTo>
                  <a:pt x="487" y="95"/>
                  <a:pt x="486" y="95"/>
                  <a:pt x="486" y="95"/>
                </a:cubicBezTo>
                <a:cubicBezTo>
                  <a:pt x="486" y="95"/>
                  <a:pt x="485" y="96"/>
                  <a:pt x="485" y="96"/>
                </a:cubicBezTo>
                <a:cubicBezTo>
                  <a:pt x="486" y="96"/>
                  <a:pt x="486" y="96"/>
                  <a:pt x="486" y="97"/>
                </a:cubicBezTo>
                <a:cubicBezTo>
                  <a:pt x="487" y="97"/>
                  <a:pt x="487" y="97"/>
                  <a:pt x="487" y="97"/>
                </a:cubicBezTo>
                <a:moveTo>
                  <a:pt x="76" y="594"/>
                </a:moveTo>
                <a:cubicBezTo>
                  <a:pt x="76" y="594"/>
                  <a:pt x="76" y="593"/>
                  <a:pt x="76" y="592"/>
                </a:cubicBezTo>
                <a:cubicBezTo>
                  <a:pt x="76" y="592"/>
                  <a:pt x="75" y="592"/>
                  <a:pt x="75" y="592"/>
                </a:cubicBezTo>
                <a:cubicBezTo>
                  <a:pt x="74" y="593"/>
                  <a:pt x="74" y="595"/>
                  <a:pt x="75" y="596"/>
                </a:cubicBezTo>
                <a:cubicBezTo>
                  <a:pt x="75" y="596"/>
                  <a:pt x="76" y="596"/>
                  <a:pt x="76" y="596"/>
                </a:cubicBezTo>
                <a:cubicBezTo>
                  <a:pt x="76" y="595"/>
                  <a:pt x="76" y="595"/>
                  <a:pt x="76" y="594"/>
                </a:cubicBezTo>
                <a:moveTo>
                  <a:pt x="81" y="244"/>
                </a:moveTo>
                <a:cubicBezTo>
                  <a:pt x="81" y="244"/>
                  <a:pt x="81" y="245"/>
                  <a:pt x="81" y="245"/>
                </a:cubicBezTo>
                <a:cubicBezTo>
                  <a:pt x="82" y="246"/>
                  <a:pt x="82" y="246"/>
                  <a:pt x="82" y="247"/>
                </a:cubicBezTo>
                <a:cubicBezTo>
                  <a:pt x="82" y="247"/>
                  <a:pt x="83" y="247"/>
                  <a:pt x="83" y="247"/>
                </a:cubicBezTo>
                <a:cubicBezTo>
                  <a:pt x="83" y="246"/>
                  <a:pt x="83" y="245"/>
                  <a:pt x="83" y="245"/>
                </a:cubicBezTo>
                <a:cubicBezTo>
                  <a:pt x="82" y="244"/>
                  <a:pt x="82" y="243"/>
                  <a:pt x="82" y="242"/>
                </a:cubicBezTo>
                <a:cubicBezTo>
                  <a:pt x="82" y="242"/>
                  <a:pt x="82" y="242"/>
                  <a:pt x="82" y="242"/>
                </a:cubicBezTo>
                <a:cubicBezTo>
                  <a:pt x="81" y="242"/>
                  <a:pt x="81" y="242"/>
                  <a:pt x="81" y="243"/>
                </a:cubicBezTo>
                <a:cubicBezTo>
                  <a:pt x="81" y="243"/>
                  <a:pt x="81" y="243"/>
                  <a:pt x="81" y="244"/>
                </a:cubicBezTo>
                <a:moveTo>
                  <a:pt x="25" y="1914"/>
                </a:moveTo>
                <a:cubicBezTo>
                  <a:pt x="24" y="1913"/>
                  <a:pt x="24" y="1913"/>
                  <a:pt x="23" y="1913"/>
                </a:cubicBezTo>
                <a:cubicBezTo>
                  <a:pt x="23" y="1913"/>
                  <a:pt x="23" y="1913"/>
                  <a:pt x="23" y="1914"/>
                </a:cubicBezTo>
                <a:cubicBezTo>
                  <a:pt x="22" y="1914"/>
                  <a:pt x="22" y="1915"/>
                  <a:pt x="22" y="1915"/>
                </a:cubicBezTo>
                <a:cubicBezTo>
                  <a:pt x="22" y="1916"/>
                  <a:pt x="23" y="1916"/>
                  <a:pt x="23" y="1917"/>
                </a:cubicBezTo>
                <a:cubicBezTo>
                  <a:pt x="23" y="1916"/>
                  <a:pt x="24" y="1916"/>
                  <a:pt x="24" y="1915"/>
                </a:cubicBezTo>
                <a:cubicBezTo>
                  <a:pt x="24" y="1915"/>
                  <a:pt x="24" y="1914"/>
                  <a:pt x="25" y="1914"/>
                </a:cubicBezTo>
                <a:moveTo>
                  <a:pt x="1336" y="1208"/>
                </a:moveTo>
                <a:cubicBezTo>
                  <a:pt x="1336" y="1208"/>
                  <a:pt x="1336" y="1208"/>
                  <a:pt x="1335" y="1208"/>
                </a:cubicBezTo>
                <a:cubicBezTo>
                  <a:pt x="1335" y="1208"/>
                  <a:pt x="1335" y="1208"/>
                  <a:pt x="1334" y="1209"/>
                </a:cubicBezTo>
                <a:cubicBezTo>
                  <a:pt x="1334" y="1209"/>
                  <a:pt x="1334" y="1210"/>
                  <a:pt x="1334" y="1210"/>
                </a:cubicBezTo>
                <a:cubicBezTo>
                  <a:pt x="1334" y="1211"/>
                  <a:pt x="1334" y="1211"/>
                  <a:pt x="1335" y="1212"/>
                </a:cubicBezTo>
                <a:cubicBezTo>
                  <a:pt x="1335" y="1211"/>
                  <a:pt x="1336" y="1211"/>
                  <a:pt x="1336" y="1210"/>
                </a:cubicBezTo>
                <a:cubicBezTo>
                  <a:pt x="1336" y="1210"/>
                  <a:pt x="1336" y="1209"/>
                  <a:pt x="1336" y="1208"/>
                </a:cubicBezTo>
                <a:moveTo>
                  <a:pt x="860" y="77"/>
                </a:moveTo>
                <a:cubicBezTo>
                  <a:pt x="859" y="77"/>
                  <a:pt x="858" y="76"/>
                  <a:pt x="857" y="77"/>
                </a:cubicBezTo>
                <a:cubicBezTo>
                  <a:pt x="858" y="77"/>
                  <a:pt x="859" y="77"/>
                  <a:pt x="860" y="78"/>
                </a:cubicBezTo>
                <a:cubicBezTo>
                  <a:pt x="861" y="78"/>
                  <a:pt x="861" y="78"/>
                  <a:pt x="862" y="78"/>
                </a:cubicBezTo>
                <a:cubicBezTo>
                  <a:pt x="863" y="78"/>
                  <a:pt x="863" y="78"/>
                  <a:pt x="863" y="77"/>
                </a:cubicBezTo>
                <a:cubicBezTo>
                  <a:pt x="863" y="77"/>
                  <a:pt x="863" y="77"/>
                  <a:pt x="863" y="77"/>
                </a:cubicBezTo>
                <a:cubicBezTo>
                  <a:pt x="862" y="77"/>
                  <a:pt x="861" y="77"/>
                  <a:pt x="860" y="77"/>
                </a:cubicBezTo>
                <a:moveTo>
                  <a:pt x="55" y="1219"/>
                </a:moveTo>
                <a:cubicBezTo>
                  <a:pt x="55" y="1218"/>
                  <a:pt x="55" y="1218"/>
                  <a:pt x="55" y="1217"/>
                </a:cubicBezTo>
                <a:cubicBezTo>
                  <a:pt x="55" y="1217"/>
                  <a:pt x="55" y="1217"/>
                  <a:pt x="55" y="1216"/>
                </a:cubicBezTo>
                <a:cubicBezTo>
                  <a:pt x="55" y="1217"/>
                  <a:pt x="54" y="1217"/>
                  <a:pt x="54" y="1217"/>
                </a:cubicBezTo>
                <a:cubicBezTo>
                  <a:pt x="54" y="1218"/>
                  <a:pt x="54" y="1218"/>
                  <a:pt x="53" y="1219"/>
                </a:cubicBezTo>
                <a:cubicBezTo>
                  <a:pt x="53" y="1219"/>
                  <a:pt x="54" y="1220"/>
                  <a:pt x="54" y="1221"/>
                </a:cubicBezTo>
                <a:cubicBezTo>
                  <a:pt x="54" y="1221"/>
                  <a:pt x="54" y="1221"/>
                  <a:pt x="55" y="1221"/>
                </a:cubicBezTo>
                <a:cubicBezTo>
                  <a:pt x="55" y="1220"/>
                  <a:pt x="55" y="1220"/>
                  <a:pt x="55" y="1219"/>
                </a:cubicBezTo>
                <a:cubicBezTo>
                  <a:pt x="55" y="1219"/>
                  <a:pt x="55" y="1219"/>
                  <a:pt x="55" y="1219"/>
                </a:cubicBezTo>
                <a:moveTo>
                  <a:pt x="1332" y="1224"/>
                </a:moveTo>
                <a:cubicBezTo>
                  <a:pt x="1332" y="1224"/>
                  <a:pt x="1331" y="1223"/>
                  <a:pt x="1331" y="1223"/>
                </a:cubicBezTo>
                <a:cubicBezTo>
                  <a:pt x="1331" y="1223"/>
                  <a:pt x="1330" y="1223"/>
                  <a:pt x="1330" y="1223"/>
                </a:cubicBezTo>
                <a:cubicBezTo>
                  <a:pt x="1329" y="1224"/>
                  <a:pt x="1329" y="1224"/>
                  <a:pt x="1330" y="1225"/>
                </a:cubicBezTo>
                <a:cubicBezTo>
                  <a:pt x="1330" y="1225"/>
                  <a:pt x="1330" y="1226"/>
                  <a:pt x="1330" y="1227"/>
                </a:cubicBezTo>
                <a:cubicBezTo>
                  <a:pt x="1330" y="1227"/>
                  <a:pt x="1330" y="1227"/>
                  <a:pt x="1330" y="1227"/>
                </a:cubicBezTo>
                <a:cubicBezTo>
                  <a:pt x="1331" y="1227"/>
                  <a:pt x="1331" y="1227"/>
                  <a:pt x="1331" y="1227"/>
                </a:cubicBezTo>
                <a:cubicBezTo>
                  <a:pt x="1331" y="1226"/>
                  <a:pt x="1332" y="1225"/>
                  <a:pt x="1332" y="1224"/>
                </a:cubicBezTo>
                <a:moveTo>
                  <a:pt x="718" y="1925"/>
                </a:moveTo>
                <a:cubicBezTo>
                  <a:pt x="717" y="1925"/>
                  <a:pt x="716" y="1925"/>
                  <a:pt x="715" y="1925"/>
                </a:cubicBezTo>
                <a:cubicBezTo>
                  <a:pt x="715" y="1925"/>
                  <a:pt x="715" y="1925"/>
                  <a:pt x="715" y="1925"/>
                </a:cubicBezTo>
                <a:cubicBezTo>
                  <a:pt x="715" y="1926"/>
                  <a:pt x="715" y="1926"/>
                  <a:pt x="715" y="1926"/>
                </a:cubicBezTo>
                <a:cubicBezTo>
                  <a:pt x="716" y="1927"/>
                  <a:pt x="717" y="1927"/>
                  <a:pt x="717" y="1926"/>
                </a:cubicBezTo>
                <a:cubicBezTo>
                  <a:pt x="718" y="1926"/>
                  <a:pt x="718" y="1926"/>
                  <a:pt x="719" y="1925"/>
                </a:cubicBezTo>
                <a:cubicBezTo>
                  <a:pt x="718" y="1925"/>
                  <a:pt x="718" y="1925"/>
                  <a:pt x="718" y="1925"/>
                </a:cubicBezTo>
                <a:moveTo>
                  <a:pt x="9" y="1889"/>
                </a:moveTo>
                <a:cubicBezTo>
                  <a:pt x="9" y="1889"/>
                  <a:pt x="10" y="1889"/>
                  <a:pt x="10" y="1889"/>
                </a:cubicBezTo>
                <a:cubicBezTo>
                  <a:pt x="10" y="1889"/>
                  <a:pt x="11" y="1888"/>
                  <a:pt x="11" y="1888"/>
                </a:cubicBezTo>
                <a:cubicBezTo>
                  <a:pt x="11" y="1888"/>
                  <a:pt x="10" y="1887"/>
                  <a:pt x="10" y="1887"/>
                </a:cubicBezTo>
                <a:cubicBezTo>
                  <a:pt x="9" y="1887"/>
                  <a:pt x="9" y="1888"/>
                  <a:pt x="8" y="1888"/>
                </a:cubicBezTo>
                <a:cubicBezTo>
                  <a:pt x="8" y="1888"/>
                  <a:pt x="8" y="1888"/>
                  <a:pt x="7" y="1889"/>
                </a:cubicBezTo>
                <a:cubicBezTo>
                  <a:pt x="8" y="1889"/>
                  <a:pt x="8" y="1889"/>
                  <a:pt x="8" y="1889"/>
                </a:cubicBezTo>
                <a:cubicBezTo>
                  <a:pt x="8" y="1889"/>
                  <a:pt x="9" y="1889"/>
                  <a:pt x="9" y="1889"/>
                </a:cubicBezTo>
                <a:moveTo>
                  <a:pt x="30" y="1758"/>
                </a:moveTo>
                <a:cubicBezTo>
                  <a:pt x="30" y="1757"/>
                  <a:pt x="30" y="1757"/>
                  <a:pt x="30" y="1756"/>
                </a:cubicBezTo>
                <a:cubicBezTo>
                  <a:pt x="30" y="1756"/>
                  <a:pt x="30" y="1756"/>
                  <a:pt x="30" y="1756"/>
                </a:cubicBezTo>
                <a:cubicBezTo>
                  <a:pt x="29" y="1756"/>
                  <a:pt x="29" y="1757"/>
                  <a:pt x="28" y="1758"/>
                </a:cubicBezTo>
                <a:cubicBezTo>
                  <a:pt x="28" y="1758"/>
                  <a:pt x="29" y="1759"/>
                  <a:pt x="29" y="1759"/>
                </a:cubicBezTo>
                <a:cubicBezTo>
                  <a:pt x="29" y="1760"/>
                  <a:pt x="30" y="1759"/>
                  <a:pt x="30" y="1759"/>
                </a:cubicBezTo>
                <a:cubicBezTo>
                  <a:pt x="30" y="1759"/>
                  <a:pt x="30" y="1758"/>
                  <a:pt x="30" y="1758"/>
                </a:cubicBezTo>
                <a:moveTo>
                  <a:pt x="117" y="52"/>
                </a:moveTo>
                <a:cubicBezTo>
                  <a:pt x="117" y="51"/>
                  <a:pt x="117" y="51"/>
                  <a:pt x="118" y="51"/>
                </a:cubicBezTo>
                <a:cubicBezTo>
                  <a:pt x="118" y="51"/>
                  <a:pt x="119" y="50"/>
                  <a:pt x="119" y="50"/>
                </a:cubicBezTo>
                <a:cubicBezTo>
                  <a:pt x="119" y="49"/>
                  <a:pt x="119" y="49"/>
                  <a:pt x="119" y="49"/>
                </a:cubicBezTo>
                <a:cubicBezTo>
                  <a:pt x="118" y="49"/>
                  <a:pt x="117" y="49"/>
                  <a:pt x="116" y="50"/>
                </a:cubicBezTo>
                <a:cubicBezTo>
                  <a:pt x="116" y="50"/>
                  <a:pt x="116" y="51"/>
                  <a:pt x="117" y="52"/>
                </a:cubicBezTo>
                <a:moveTo>
                  <a:pt x="366" y="1992"/>
                </a:moveTo>
                <a:cubicBezTo>
                  <a:pt x="366" y="1992"/>
                  <a:pt x="367" y="1992"/>
                  <a:pt x="367" y="1991"/>
                </a:cubicBezTo>
                <a:cubicBezTo>
                  <a:pt x="367" y="1991"/>
                  <a:pt x="367" y="1990"/>
                  <a:pt x="367" y="1990"/>
                </a:cubicBezTo>
                <a:cubicBezTo>
                  <a:pt x="366" y="1989"/>
                  <a:pt x="364" y="1990"/>
                  <a:pt x="364" y="1991"/>
                </a:cubicBezTo>
                <a:cubicBezTo>
                  <a:pt x="364" y="1991"/>
                  <a:pt x="364" y="1992"/>
                  <a:pt x="364" y="1992"/>
                </a:cubicBezTo>
                <a:cubicBezTo>
                  <a:pt x="364" y="1992"/>
                  <a:pt x="365" y="1992"/>
                  <a:pt x="366" y="1992"/>
                </a:cubicBezTo>
                <a:moveTo>
                  <a:pt x="865" y="72"/>
                </a:moveTo>
                <a:cubicBezTo>
                  <a:pt x="866" y="72"/>
                  <a:pt x="867" y="72"/>
                  <a:pt x="868" y="71"/>
                </a:cubicBezTo>
                <a:cubicBezTo>
                  <a:pt x="867" y="70"/>
                  <a:pt x="866" y="71"/>
                  <a:pt x="865" y="71"/>
                </a:cubicBezTo>
                <a:cubicBezTo>
                  <a:pt x="864" y="71"/>
                  <a:pt x="863" y="71"/>
                  <a:pt x="862" y="71"/>
                </a:cubicBezTo>
                <a:cubicBezTo>
                  <a:pt x="863" y="72"/>
                  <a:pt x="864" y="71"/>
                  <a:pt x="865" y="72"/>
                </a:cubicBezTo>
                <a:moveTo>
                  <a:pt x="1362" y="269"/>
                </a:moveTo>
                <a:cubicBezTo>
                  <a:pt x="1362" y="269"/>
                  <a:pt x="1361" y="269"/>
                  <a:pt x="1361" y="269"/>
                </a:cubicBezTo>
                <a:cubicBezTo>
                  <a:pt x="1360" y="269"/>
                  <a:pt x="1359" y="268"/>
                  <a:pt x="1358" y="269"/>
                </a:cubicBezTo>
                <a:cubicBezTo>
                  <a:pt x="1358" y="269"/>
                  <a:pt x="1358" y="270"/>
                  <a:pt x="1358" y="270"/>
                </a:cubicBezTo>
                <a:cubicBezTo>
                  <a:pt x="1358" y="270"/>
                  <a:pt x="1359" y="271"/>
                  <a:pt x="1359" y="270"/>
                </a:cubicBezTo>
                <a:cubicBezTo>
                  <a:pt x="1360" y="270"/>
                  <a:pt x="1361" y="270"/>
                  <a:pt x="1362" y="269"/>
                </a:cubicBezTo>
                <a:moveTo>
                  <a:pt x="43" y="2099"/>
                </a:moveTo>
                <a:cubicBezTo>
                  <a:pt x="42" y="2097"/>
                  <a:pt x="42" y="2096"/>
                  <a:pt x="41" y="2095"/>
                </a:cubicBezTo>
                <a:cubicBezTo>
                  <a:pt x="41" y="2096"/>
                  <a:pt x="40" y="2097"/>
                  <a:pt x="40" y="2098"/>
                </a:cubicBezTo>
                <a:cubicBezTo>
                  <a:pt x="40" y="2098"/>
                  <a:pt x="41" y="2099"/>
                  <a:pt x="42" y="2099"/>
                </a:cubicBezTo>
                <a:cubicBezTo>
                  <a:pt x="42" y="2099"/>
                  <a:pt x="43" y="2099"/>
                  <a:pt x="43" y="2099"/>
                </a:cubicBezTo>
                <a:moveTo>
                  <a:pt x="507" y="1934"/>
                </a:moveTo>
                <a:cubicBezTo>
                  <a:pt x="507" y="1934"/>
                  <a:pt x="507" y="1934"/>
                  <a:pt x="507" y="1934"/>
                </a:cubicBezTo>
                <a:cubicBezTo>
                  <a:pt x="508" y="1934"/>
                  <a:pt x="508" y="1934"/>
                  <a:pt x="508" y="1934"/>
                </a:cubicBezTo>
                <a:cubicBezTo>
                  <a:pt x="509" y="1934"/>
                  <a:pt x="510" y="1934"/>
                  <a:pt x="510" y="1934"/>
                </a:cubicBezTo>
                <a:cubicBezTo>
                  <a:pt x="510" y="1933"/>
                  <a:pt x="509" y="1933"/>
                  <a:pt x="509" y="1933"/>
                </a:cubicBezTo>
                <a:cubicBezTo>
                  <a:pt x="508" y="1933"/>
                  <a:pt x="506" y="1934"/>
                  <a:pt x="506" y="1932"/>
                </a:cubicBezTo>
                <a:cubicBezTo>
                  <a:pt x="505" y="1932"/>
                  <a:pt x="505" y="1933"/>
                  <a:pt x="505" y="1933"/>
                </a:cubicBezTo>
                <a:cubicBezTo>
                  <a:pt x="505" y="1933"/>
                  <a:pt x="505" y="1934"/>
                  <a:pt x="505" y="1934"/>
                </a:cubicBezTo>
                <a:cubicBezTo>
                  <a:pt x="506" y="1934"/>
                  <a:pt x="507" y="1934"/>
                  <a:pt x="507" y="1934"/>
                </a:cubicBezTo>
                <a:moveTo>
                  <a:pt x="513" y="1934"/>
                </a:moveTo>
                <a:cubicBezTo>
                  <a:pt x="513" y="1934"/>
                  <a:pt x="514" y="1934"/>
                  <a:pt x="514" y="1934"/>
                </a:cubicBezTo>
                <a:cubicBezTo>
                  <a:pt x="514" y="1934"/>
                  <a:pt x="515" y="1934"/>
                  <a:pt x="515" y="1933"/>
                </a:cubicBezTo>
                <a:cubicBezTo>
                  <a:pt x="515" y="1933"/>
                  <a:pt x="514" y="1932"/>
                  <a:pt x="514" y="1932"/>
                </a:cubicBezTo>
                <a:cubicBezTo>
                  <a:pt x="513" y="1932"/>
                  <a:pt x="513" y="1933"/>
                  <a:pt x="512" y="1933"/>
                </a:cubicBezTo>
                <a:cubicBezTo>
                  <a:pt x="512" y="1933"/>
                  <a:pt x="512" y="1933"/>
                  <a:pt x="511" y="1934"/>
                </a:cubicBezTo>
                <a:cubicBezTo>
                  <a:pt x="512" y="1934"/>
                  <a:pt x="512" y="1934"/>
                  <a:pt x="512" y="1934"/>
                </a:cubicBezTo>
                <a:cubicBezTo>
                  <a:pt x="512" y="1934"/>
                  <a:pt x="513" y="1934"/>
                  <a:pt x="513" y="1934"/>
                </a:cubicBezTo>
                <a:moveTo>
                  <a:pt x="321" y="1974"/>
                </a:moveTo>
                <a:cubicBezTo>
                  <a:pt x="320" y="1974"/>
                  <a:pt x="319" y="1974"/>
                  <a:pt x="319" y="1975"/>
                </a:cubicBezTo>
                <a:cubicBezTo>
                  <a:pt x="319" y="1975"/>
                  <a:pt x="318" y="1975"/>
                  <a:pt x="318" y="1976"/>
                </a:cubicBezTo>
                <a:cubicBezTo>
                  <a:pt x="318" y="1976"/>
                  <a:pt x="319" y="1976"/>
                  <a:pt x="319" y="1976"/>
                </a:cubicBezTo>
                <a:cubicBezTo>
                  <a:pt x="320" y="1976"/>
                  <a:pt x="320" y="1976"/>
                  <a:pt x="321" y="1976"/>
                </a:cubicBezTo>
                <a:cubicBezTo>
                  <a:pt x="321" y="1976"/>
                  <a:pt x="322" y="1975"/>
                  <a:pt x="322" y="1975"/>
                </a:cubicBezTo>
                <a:cubicBezTo>
                  <a:pt x="322" y="1975"/>
                  <a:pt x="321" y="1975"/>
                  <a:pt x="321" y="1974"/>
                </a:cubicBezTo>
                <a:moveTo>
                  <a:pt x="355" y="1975"/>
                </a:moveTo>
                <a:cubicBezTo>
                  <a:pt x="356" y="1975"/>
                  <a:pt x="357" y="1975"/>
                  <a:pt x="357" y="1975"/>
                </a:cubicBezTo>
                <a:cubicBezTo>
                  <a:pt x="357" y="1975"/>
                  <a:pt x="358" y="1975"/>
                  <a:pt x="358" y="1975"/>
                </a:cubicBezTo>
                <a:cubicBezTo>
                  <a:pt x="358" y="1974"/>
                  <a:pt x="358" y="1974"/>
                  <a:pt x="357" y="1974"/>
                </a:cubicBezTo>
                <a:cubicBezTo>
                  <a:pt x="357" y="1973"/>
                  <a:pt x="354" y="1974"/>
                  <a:pt x="354" y="1974"/>
                </a:cubicBezTo>
                <a:cubicBezTo>
                  <a:pt x="354" y="1975"/>
                  <a:pt x="354" y="1975"/>
                  <a:pt x="354" y="1975"/>
                </a:cubicBezTo>
                <a:cubicBezTo>
                  <a:pt x="355" y="1975"/>
                  <a:pt x="355" y="1975"/>
                  <a:pt x="355" y="1975"/>
                </a:cubicBezTo>
                <a:moveTo>
                  <a:pt x="73" y="578"/>
                </a:moveTo>
                <a:cubicBezTo>
                  <a:pt x="73" y="578"/>
                  <a:pt x="73" y="578"/>
                  <a:pt x="72" y="578"/>
                </a:cubicBezTo>
                <a:cubicBezTo>
                  <a:pt x="71" y="579"/>
                  <a:pt x="72" y="580"/>
                  <a:pt x="72" y="581"/>
                </a:cubicBezTo>
                <a:cubicBezTo>
                  <a:pt x="72" y="582"/>
                  <a:pt x="72" y="582"/>
                  <a:pt x="72" y="582"/>
                </a:cubicBezTo>
                <a:cubicBezTo>
                  <a:pt x="73" y="582"/>
                  <a:pt x="73" y="582"/>
                  <a:pt x="73" y="581"/>
                </a:cubicBezTo>
                <a:cubicBezTo>
                  <a:pt x="72" y="580"/>
                  <a:pt x="74" y="579"/>
                  <a:pt x="74" y="579"/>
                </a:cubicBezTo>
                <a:cubicBezTo>
                  <a:pt x="73" y="578"/>
                  <a:pt x="73" y="578"/>
                  <a:pt x="73" y="578"/>
                </a:cubicBezTo>
                <a:moveTo>
                  <a:pt x="76" y="590"/>
                </a:moveTo>
                <a:cubicBezTo>
                  <a:pt x="76" y="589"/>
                  <a:pt x="76" y="588"/>
                  <a:pt x="76" y="588"/>
                </a:cubicBezTo>
                <a:cubicBezTo>
                  <a:pt x="76" y="588"/>
                  <a:pt x="76" y="588"/>
                  <a:pt x="76" y="588"/>
                </a:cubicBezTo>
                <a:cubicBezTo>
                  <a:pt x="75" y="588"/>
                  <a:pt x="74" y="590"/>
                  <a:pt x="75" y="591"/>
                </a:cubicBezTo>
                <a:cubicBezTo>
                  <a:pt x="75" y="591"/>
                  <a:pt x="75" y="591"/>
                  <a:pt x="75" y="591"/>
                </a:cubicBezTo>
                <a:cubicBezTo>
                  <a:pt x="76" y="591"/>
                  <a:pt x="76" y="591"/>
                  <a:pt x="76" y="591"/>
                </a:cubicBezTo>
                <a:cubicBezTo>
                  <a:pt x="76" y="590"/>
                  <a:pt x="76" y="590"/>
                  <a:pt x="76" y="590"/>
                </a:cubicBezTo>
                <a:moveTo>
                  <a:pt x="305" y="1973"/>
                </a:moveTo>
                <a:cubicBezTo>
                  <a:pt x="306" y="1972"/>
                  <a:pt x="306" y="1972"/>
                  <a:pt x="306" y="1971"/>
                </a:cubicBezTo>
                <a:cubicBezTo>
                  <a:pt x="306" y="1971"/>
                  <a:pt x="306" y="1970"/>
                  <a:pt x="307" y="1970"/>
                </a:cubicBezTo>
                <a:cubicBezTo>
                  <a:pt x="306" y="1970"/>
                  <a:pt x="305" y="1970"/>
                  <a:pt x="305" y="1970"/>
                </a:cubicBezTo>
                <a:cubicBezTo>
                  <a:pt x="303" y="1970"/>
                  <a:pt x="304" y="1971"/>
                  <a:pt x="304" y="1972"/>
                </a:cubicBezTo>
                <a:cubicBezTo>
                  <a:pt x="304" y="1972"/>
                  <a:pt x="304" y="1972"/>
                  <a:pt x="305" y="1973"/>
                </a:cubicBezTo>
                <a:moveTo>
                  <a:pt x="618" y="1971"/>
                </a:moveTo>
                <a:cubicBezTo>
                  <a:pt x="619" y="1971"/>
                  <a:pt x="620" y="1970"/>
                  <a:pt x="621" y="1970"/>
                </a:cubicBezTo>
                <a:cubicBezTo>
                  <a:pt x="621" y="1970"/>
                  <a:pt x="621" y="1969"/>
                  <a:pt x="622" y="1969"/>
                </a:cubicBezTo>
                <a:cubicBezTo>
                  <a:pt x="621" y="1969"/>
                  <a:pt x="621" y="1969"/>
                  <a:pt x="620" y="1969"/>
                </a:cubicBezTo>
                <a:cubicBezTo>
                  <a:pt x="619" y="1969"/>
                  <a:pt x="619" y="1970"/>
                  <a:pt x="618" y="1969"/>
                </a:cubicBezTo>
                <a:cubicBezTo>
                  <a:pt x="618" y="1969"/>
                  <a:pt x="617" y="1969"/>
                  <a:pt x="617" y="1969"/>
                </a:cubicBezTo>
                <a:cubicBezTo>
                  <a:pt x="617" y="1970"/>
                  <a:pt x="617" y="1970"/>
                  <a:pt x="617" y="1970"/>
                </a:cubicBezTo>
                <a:cubicBezTo>
                  <a:pt x="617" y="1971"/>
                  <a:pt x="618" y="1971"/>
                  <a:pt x="618" y="1971"/>
                </a:cubicBezTo>
                <a:moveTo>
                  <a:pt x="926" y="77"/>
                </a:moveTo>
                <a:cubicBezTo>
                  <a:pt x="925" y="77"/>
                  <a:pt x="923" y="76"/>
                  <a:pt x="924" y="77"/>
                </a:cubicBezTo>
                <a:cubicBezTo>
                  <a:pt x="924" y="79"/>
                  <a:pt x="926" y="77"/>
                  <a:pt x="927" y="77"/>
                </a:cubicBezTo>
                <a:cubicBezTo>
                  <a:pt x="927" y="78"/>
                  <a:pt x="928" y="78"/>
                  <a:pt x="928" y="77"/>
                </a:cubicBezTo>
                <a:cubicBezTo>
                  <a:pt x="928" y="77"/>
                  <a:pt x="929" y="77"/>
                  <a:pt x="929" y="77"/>
                </a:cubicBezTo>
                <a:cubicBezTo>
                  <a:pt x="929" y="77"/>
                  <a:pt x="928" y="77"/>
                  <a:pt x="928" y="77"/>
                </a:cubicBezTo>
                <a:cubicBezTo>
                  <a:pt x="928" y="77"/>
                  <a:pt x="927" y="77"/>
                  <a:pt x="926" y="77"/>
                </a:cubicBezTo>
                <a:moveTo>
                  <a:pt x="409" y="1976"/>
                </a:moveTo>
                <a:cubicBezTo>
                  <a:pt x="408" y="1976"/>
                  <a:pt x="407" y="1976"/>
                  <a:pt x="406" y="1976"/>
                </a:cubicBezTo>
                <a:cubicBezTo>
                  <a:pt x="406" y="1976"/>
                  <a:pt x="406" y="1977"/>
                  <a:pt x="406" y="1977"/>
                </a:cubicBezTo>
                <a:cubicBezTo>
                  <a:pt x="406" y="1977"/>
                  <a:pt x="406" y="1977"/>
                  <a:pt x="406" y="1977"/>
                </a:cubicBezTo>
                <a:cubicBezTo>
                  <a:pt x="408" y="1977"/>
                  <a:pt x="410" y="1977"/>
                  <a:pt x="412" y="1977"/>
                </a:cubicBezTo>
                <a:cubicBezTo>
                  <a:pt x="412" y="1977"/>
                  <a:pt x="412" y="1977"/>
                  <a:pt x="412" y="1977"/>
                </a:cubicBezTo>
                <a:cubicBezTo>
                  <a:pt x="412" y="1977"/>
                  <a:pt x="412" y="1976"/>
                  <a:pt x="412" y="1976"/>
                </a:cubicBezTo>
                <a:cubicBezTo>
                  <a:pt x="411" y="1976"/>
                  <a:pt x="410" y="1976"/>
                  <a:pt x="409" y="1976"/>
                </a:cubicBezTo>
                <a:moveTo>
                  <a:pt x="544" y="1967"/>
                </a:moveTo>
                <a:cubicBezTo>
                  <a:pt x="543" y="1967"/>
                  <a:pt x="543" y="1967"/>
                  <a:pt x="543" y="1967"/>
                </a:cubicBezTo>
                <a:cubicBezTo>
                  <a:pt x="542" y="1967"/>
                  <a:pt x="542" y="1967"/>
                  <a:pt x="542" y="1967"/>
                </a:cubicBezTo>
                <a:cubicBezTo>
                  <a:pt x="542" y="1969"/>
                  <a:pt x="545" y="1969"/>
                  <a:pt x="546" y="1968"/>
                </a:cubicBezTo>
                <a:cubicBezTo>
                  <a:pt x="546" y="1968"/>
                  <a:pt x="546" y="1967"/>
                  <a:pt x="546" y="1967"/>
                </a:cubicBezTo>
                <a:cubicBezTo>
                  <a:pt x="545" y="1967"/>
                  <a:pt x="545" y="1967"/>
                  <a:pt x="544" y="1967"/>
                </a:cubicBezTo>
                <a:moveTo>
                  <a:pt x="497" y="1968"/>
                </a:moveTo>
                <a:cubicBezTo>
                  <a:pt x="498" y="1968"/>
                  <a:pt x="498" y="1967"/>
                  <a:pt x="499" y="1967"/>
                </a:cubicBezTo>
                <a:cubicBezTo>
                  <a:pt x="499" y="1967"/>
                  <a:pt x="499" y="1966"/>
                  <a:pt x="499" y="1966"/>
                </a:cubicBezTo>
                <a:cubicBezTo>
                  <a:pt x="498" y="1966"/>
                  <a:pt x="497" y="1966"/>
                  <a:pt x="496" y="1966"/>
                </a:cubicBezTo>
                <a:cubicBezTo>
                  <a:pt x="496" y="1966"/>
                  <a:pt x="496" y="1966"/>
                  <a:pt x="495" y="1967"/>
                </a:cubicBezTo>
                <a:cubicBezTo>
                  <a:pt x="495" y="1967"/>
                  <a:pt x="495" y="1968"/>
                  <a:pt x="496" y="1968"/>
                </a:cubicBezTo>
                <a:cubicBezTo>
                  <a:pt x="496" y="1968"/>
                  <a:pt x="496" y="1968"/>
                  <a:pt x="497" y="1968"/>
                </a:cubicBezTo>
                <a:moveTo>
                  <a:pt x="416" y="1962"/>
                </a:moveTo>
                <a:cubicBezTo>
                  <a:pt x="415" y="1962"/>
                  <a:pt x="415" y="1962"/>
                  <a:pt x="415" y="1962"/>
                </a:cubicBezTo>
                <a:cubicBezTo>
                  <a:pt x="414" y="1963"/>
                  <a:pt x="414" y="1964"/>
                  <a:pt x="414" y="1965"/>
                </a:cubicBezTo>
                <a:cubicBezTo>
                  <a:pt x="414" y="1965"/>
                  <a:pt x="414" y="1965"/>
                  <a:pt x="414" y="1965"/>
                </a:cubicBezTo>
                <a:cubicBezTo>
                  <a:pt x="415" y="1964"/>
                  <a:pt x="415" y="1964"/>
                  <a:pt x="415" y="1963"/>
                </a:cubicBezTo>
                <a:cubicBezTo>
                  <a:pt x="416" y="1963"/>
                  <a:pt x="417" y="1963"/>
                  <a:pt x="417" y="1964"/>
                </a:cubicBezTo>
                <a:cubicBezTo>
                  <a:pt x="417" y="1963"/>
                  <a:pt x="417" y="1963"/>
                  <a:pt x="417" y="1963"/>
                </a:cubicBezTo>
                <a:cubicBezTo>
                  <a:pt x="417" y="1962"/>
                  <a:pt x="416" y="1962"/>
                  <a:pt x="416" y="1962"/>
                </a:cubicBezTo>
                <a:moveTo>
                  <a:pt x="398" y="1964"/>
                </a:moveTo>
                <a:cubicBezTo>
                  <a:pt x="399" y="1964"/>
                  <a:pt x="400" y="1964"/>
                  <a:pt x="400" y="1964"/>
                </a:cubicBezTo>
                <a:cubicBezTo>
                  <a:pt x="401" y="1964"/>
                  <a:pt x="401" y="1963"/>
                  <a:pt x="401" y="1963"/>
                </a:cubicBezTo>
                <a:cubicBezTo>
                  <a:pt x="401" y="1962"/>
                  <a:pt x="400" y="1962"/>
                  <a:pt x="400" y="1962"/>
                </a:cubicBezTo>
                <a:cubicBezTo>
                  <a:pt x="399" y="1962"/>
                  <a:pt x="398" y="1963"/>
                  <a:pt x="397" y="1963"/>
                </a:cubicBezTo>
                <a:cubicBezTo>
                  <a:pt x="397" y="1963"/>
                  <a:pt x="396" y="1963"/>
                  <a:pt x="396" y="1964"/>
                </a:cubicBezTo>
                <a:cubicBezTo>
                  <a:pt x="396" y="1964"/>
                  <a:pt x="396" y="1964"/>
                  <a:pt x="397" y="1964"/>
                </a:cubicBezTo>
                <a:cubicBezTo>
                  <a:pt x="397" y="1964"/>
                  <a:pt x="398" y="1964"/>
                  <a:pt x="398" y="1964"/>
                </a:cubicBezTo>
                <a:moveTo>
                  <a:pt x="693" y="1955"/>
                </a:moveTo>
                <a:cubicBezTo>
                  <a:pt x="692" y="1955"/>
                  <a:pt x="692" y="1954"/>
                  <a:pt x="692" y="1954"/>
                </a:cubicBezTo>
                <a:cubicBezTo>
                  <a:pt x="691" y="1954"/>
                  <a:pt x="690" y="1954"/>
                  <a:pt x="689" y="1954"/>
                </a:cubicBezTo>
                <a:cubicBezTo>
                  <a:pt x="689" y="1954"/>
                  <a:pt x="689" y="1955"/>
                  <a:pt x="689" y="1955"/>
                </a:cubicBezTo>
                <a:cubicBezTo>
                  <a:pt x="689" y="1956"/>
                  <a:pt x="690" y="1956"/>
                  <a:pt x="690" y="1956"/>
                </a:cubicBezTo>
                <a:cubicBezTo>
                  <a:pt x="691" y="1956"/>
                  <a:pt x="692" y="1956"/>
                  <a:pt x="693" y="1955"/>
                </a:cubicBezTo>
                <a:moveTo>
                  <a:pt x="53" y="1354"/>
                </a:moveTo>
                <a:cubicBezTo>
                  <a:pt x="53" y="1353"/>
                  <a:pt x="53" y="1353"/>
                  <a:pt x="53" y="1352"/>
                </a:cubicBezTo>
                <a:cubicBezTo>
                  <a:pt x="53" y="1352"/>
                  <a:pt x="53" y="1351"/>
                  <a:pt x="52" y="1351"/>
                </a:cubicBezTo>
                <a:cubicBezTo>
                  <a:pt x="52" y="1352"/>
                  <a:pt x="51" y="1352"/>
                  <a:pt x="51" y="1352"/>
                </a:cubicBezTo>
                <a:cubicBezTo>
                  <a:pt x="52" y="1353"/>
                  <a:pt x="53" y="1354"/>
                  <a:pt x="52" y="1356"/>
                </a:cubicBezTo>
                <a:cubicBezTo>
                  <a:pt x="52" y="1356"/>
                  <a:pt x="53" y="1356"/>
                  <a:pt x="53" y="1356"/>
                </a:cubicBezTo>
                <a:cubicBezTo>
                  <a:pt x="53" y="1356"/>
                  <a:pt x="53" y="1356"/>
                  <a:pt x="53" y="1356"/>
                </a:cubicBezTo>
                <a:cubicBezTo>
                  <a:pt x="53" y="1355"/>
                  <a:pt x="53" y="1355"/>
                  <a:pt x="53" y="1354"/>
                </a:cubicBezTo>
                <a:moveTo>
                  <a:pt x="431" y="1986"/>
                </a:moveTo>
                <a:cubicBezTo>
                  <a:pt x="429" y="1986"/>
                  <a:pt x="428" y="1985"/>
                  <a:pt x="427" y="1987"/>
                </a:cubicBezTo>
                <a:cubicBezTo>
                  <a:pt x="428" y="1987"/>
                  <a:pt x="429" y="1987"/>
                  <a:pt x="431" y="1987"/>
                </a:cubicBezTo>
                <a:cubicBezTo>
                  <a:pt x="432" y="1987"/>
                  <a:pt x="433" y="1988"/>
                  <a:pt x="433" y="1986"/>
                </a:cubicBezTo>
                <a:cubicBezTo>
                  <a:pt x="432" y="1986"/>
                  <a:pt x="432" y="1986"/>
                  <a:pt x="431" y="1986"/>
                </a:cubicBezTo>
                <a:moveTo>
                  <a:pt x="1015" y="64"/>
                </a:moveTo>
                <a:cubicBezTo>
                  <a:pt x="1015" y="64"/>
                  <a:pt x="1015" y="63"/>
                  <a:pt x="1014" y="63"/>
                </a:cubicBezTo>
                <a:cubicBezTo>
                  <a:pt x="1013" y="63"/>
                  <a:pt x="1012" y="63"/>
                  <a:pt x="1011" y="63"/>
                </a:cubicBezTo>
                <a:cubicBezTo>
                  <a:pt x="1011" y="65"/>
                  <a:pt x="1012" y="65"/>
                  <a:pt x="1013" y="65"/>
                </a:cubicBezTo>
                <a:cubicBezTo>
                  <a:pt x="1014" y="65"/>
                  <a:pt x="1015" y="64"/>
                  <a:pt x="1015" y="64"/>
                </a:cubicBezTo>
                <a:moveTo>
                  <a:pt x="933" y="78"/>
                </a:moveTo>
                <a:cubicBezTo>
                  <a:pt x="934" y="78"/>
                  <a:pt x="935" y="78"/>
                  <a:pt x="936" y="77"/>
                </a:cubicBezTo>
                <a:cubicBezTo>
                  <a:pt x="936" y="77"/>
                  <a:pt x="936" y="77"/>
                  <a:pt x="937" y="77"/>
                </a:cubicBezTo>
                <a:cubicBezTo>
                  <a:pt x="936" y="77"/>
                  <a:pt x="936" y="77"/>
                  <a:pt x="936" y="77"/>
                </a:cubicBezTo>
                <a:cubicBezTo>
                  <a:pt x="934" y="75"/>
                  <a:pt x="933" y="77"/>
                  <a:pt x="931" y="77"/>
                </a:cubicBezTo>
                <a:cubicBezTo>
                  <a:pt x="931" y="77"/>
                  <a:pt x="931" y="77"/>
                  <a:pt x="931" y="77"/>
                </a:cubicBezTo>
                <a:cubicBezTo>
                  <a:pt x="931" y="77"/>
                  <a:pt x="931" y="77"/>
                  <a:pt x="932" y="77"/>
                </a:cubicBezTo>
                <a:cubicBezTo>
                  <a:pt x="932" y="78"/>
                  <a:pt x="933" y="78"/>
                  <a:pt x="933" y="78"/>
                </a:cubicBezTo>
                <a:moveTo>
                  <a:pt x="60" y="1443"/>
                </a:moveTo>
                <a:cubicBezTo>
                  <a:pt x="60" y="1444"/>
                  <a:pt x="60" y="1445"/>
                  <a:pt x="60" y="1445"/>
                </a:cubicBezTo>
                <a:cubicBezTo>
                  <a:pt x="60" y="1445"/>
                  <a:pt x="61" y="1445"/>
                  <a:pt x="61" y="1445"/>
                </a:cubicBezTo>
                <a:cubicBezTo>
                  <a:pt x="62" y="1445"/>
                  <a:pt x="62" y="1443"/>
                  <a:pt x="62" y="1442"/>
                </a:cubicBezTo>
                <a:cubicBezTo>
                  <a:pt x="61" y="1442"/>
                  <a:pt x="61" y="1442"/>
                  <a:pt x="60" y="1442"/>
                </a:cubicBezTo>
                <a:cubicBezTo>
                  <a:pt x="60" y="1442"/>
                  <a:pt x="60" y="1443"/>
                  <a:pt x="60" y="1443"/>
                </a:cubicBezTo>
                <a:moveTo>
                  <a:pt x="752" y="76"/>
                </a:moveTo>
                <a:cubicBezTo>
                  <a:pt x="752" y="76"/>
                  <a:pt x="751" y="76"/>
                  <a:pt x="751" y="77"/>
                </a:cubicBezTo>
                <a:cubicBezTo>
                  <a:pt x="751" y="78"/>
                  <a:pt x="753" y="77"/>
                  <a:pt x="753" y="78"/>
                </a:cubicBezTo>
                <a:cubicBezTo>
                  <a:pt x="754" y="79"/>
                  <a:pt x="754" y="78"/>
                  <a:pt x="754" y="77"/>
                </a:cubicBezTo>
                <a:cubicBezTo>
                  <a:pt x="754" y="76"/>
                  <a:pt x="754" y="75"/>
                  <a:pt x="752" y="76"/>
                </a:cubicBezTo>
                <a:moveTo>
                  <a:pt x="720" y="1947"/>
                </a:moveTo>
                <a:cubicBezTo>
                  <a:pt x="719" y="1947"/>
                  <a:pt x="719" y="1947"/>
                  <a:pt x="719" y="1947"/>
                </a:cubicBezTo>
                <a:cubicBezTo>
                  <a:pt x="718" y="1947"/>
                  <a:pt x="717" y="1946"/>
                  <a:pt x="717" y="1947"/>
                </a:cubicBezTo>
                <a:cubicBezTo>
                  <a:pt x="717" y="1948"/>
                  <a:pt x="718" y="1948"/>
                  <a:pt x="719" y="1948"/>
                </a:cubicBezTo>
                <a:cubicBezTo>
                  <a:pt x="720" y="1948"/>
                  <a:pt x="721" y="1948"/>
                  <a:pt x="722" y="1947"/>
                </a:cubicBezTo>
                <a:cubicBezTo>
                  <a:pt x="722" y="1947"/>
                  <a:pt x="722" y="1947"/>
                  <a:pt x="722" y="1947"/>
                </a:cubicBezTo>
                <a:cubicBezTo>
                  <a:pt x="722" y="1947"/>
                  <a:pt x="722" y="1947"/>
                  <a:pt x="722" y="1947"/>
                </a:cubicBezTo>
                <a:cubicBezTo>
                  <a:pt x="721" y="1947"/>
                  <a:pt x="720" y="1947"/>
                  <a:pt x="720" y="1947"/>
                </a:cubicBezTo>
                <a:moveTo>
                  <a:pt x="687" y="78"/>
                </a:moveTo>
                <a:cubicBezTo>
                  <a:pt x="688" y="78"/>
                  <a:pt x="688" y="78"/>
                  <a:pt x="689" y="77"/>
                </a:cubicBezTo>
                <a:cubicBezTo>
                  <a:pt x="689" y="77"/>
                  <a:pt x="689" y="77"/>
                  <a:pt x="690" y="77"/>
                </a:cubicBezTo>
                <a:cubicBezTo>
                  <a:pt x="690" y="77"/>
                  <a:pt x="689" y="76"/>
                  <a:pt x="689" y="76"/>
                </a:cubicBezTo>
                <a:cubicBezTo>
                  <a:pt x="689" y="76"/>
                  <a:pt x="688" y="76"/>
                  <a:pt x="687" y="76"/>
                </a:cubicBezTo>
                <a:cubicBezTo>
                  <a:pt x="687" y="76"/>
                  <a:pt x="686" y="76"/>
                  <a:pt x="685" y="77"/>
                </a:cubicBezTo>
                <a:cubicBezTo>
                  <a:pt x="685" y="77"/>
                  <a:pt x="685" y="77"/>
                  <a:pt x="686" y="77"/>
                </a:cubicBezTo>
                <a:cubicBezTo>
                  <a:pt x="686" y="78"/>
                  <a:pt x="687" y="78"/>
                  <a:pt x="687" y="78"/>
                </a:cubicBezTo>
                <a:moveTo>
                  <a:pt x="31" y="1470"/>
                </a:moveTo>
                <a:cubicBezTo>
                  <a:pt x="31" y="1470"/>
                  <a:pt x="32" y="1471"/>
                  <a:pt x="32" y="1471"/>
                </a:cubicBezTo>
                <a:cubicBezTo>
                  <a:pt x="32" y="1471"/>
                  <a:pt x="32" y="1470"/>
                  <a:pt x="32" y="1470"/>
                </a:cubicBezTo>
                <a:cubicBezTo>
                  <a:pt x="33" y="1469"/>
                  <a:pt x="33" y="1469"/>
                  <a:pt x="33" y="1468"/>
                </a:cubicBezTo>
                <a:cubicBezTo>
                  <a:pt x="33" y="1468"/>
                  <a:pt x="33" y="1467"/>
                  <a:pt x="33" y="1467"/>
                </a:cubicBezTo>
                <a:cubicBezTo>
                  <a:pt x="32" y="1467"/>
                  <a:pt x="32" y="1467"/>
                  <a:pt x="31" y="1468"/>
                </a:cubicBezTo>
                <a:cubicBezTo>
                  <a:pt x="31" y="1468"/>
                  <a:pt x="31" y="1469"/>
                  <a:pt x="31" y="1470"/>
                </a:cubicBezTo>
                <a:moveTo>
                  <a:pt x="27" y="1618"/>
                </a:moveTo>
                <a:cubicBezTo>
                  <a:pt x="27" y="1616"/>
                  <a:pt x="29" y="1617"/>
                  <a:pt x="29" y="1616"/>
                </a:cubicBezTo>
                <a:cubicBezTo>
                  <a:pt x="29" y="1615"/>
                  <a:pt x="28" y="1614"/>
                  <a:pt x="28" y="1614"/>
                </a:cubicBezTo>
                <a:cubicBezTo>
                  <a:pt x="27" y="1614"/>
                  <a:pt x="26" y="1615"/>
                  <a:pt x="26" y="1616"/>
                </a:cubicBezTo>
                <a:cubicBezTo>
                  <a:pt x="27" y="1617"/>
                  <a:pt x="27" y="1617"/>
                  <a:pt x="27" y="1618"/>
                </a:cubicBezTo>
                <a:moveTo>
                  <a:pt x="1362" y="275"/>
                </a:moveTo>
                <a:cubicBezTo>
                  <a:pt x="1362" y="275"/>
                  <a:pt x="1361" y="274"/>
                  <a:pt x="1361" y="274"/>
                </a:cubicBezTo>
                <a:cubicBezTo>
                  <a:pt x="1360" y="274"/>
                  <a:pt x="1359" y="274"/>
                  <a:pt x="1358" y="274"/>
                </a:cubicBezTo>
                <a:cubicBezTo>
                  <a:pt x="1357" y="274"/>
                  <a:pt x="1357" y="275"/>
                  <a:pt x="1357" y="275"/>
                </a:cubicBezTo>
                <a:cubicBezTo>
                  <a:pt x="1358" y="275"/>
                  <a:pt x="1358" y="276"/>
                  <a:pt x="1359" y="276"/>
                </a:cubicBezTo>
                <a:cubicBezTo>
                  <a:pt x="1360" y="276"/>
                  <a:pt x="1361" y="275"/>
                  <a:pt x="1362" y="275"/>
                </a:cubicBezTo>
                <a:moveTo>
                  <a:pt x="36" y="1640"/>
                </a:moveTo>
                <a:cubicBezTo>
                  <a:pt x="36" y="1640"/>
                  <a:pt x="36" y="1639"/>
                  <a:pt x="36" y="1639"/>
                </a:cubicBezTo>
                <a:cubicBezTo>
                  <a:pt x="36" y="1639"/>
                  <a:pt x="36" y="1639"/>
                  <a:pt x="35" y="1639"/>
                </a:cubicBezTo>
                <a:cubicBezTo>
                  <a:pt x="35" y="1639"/>
                  <a:pt x="34" y="1640"/>
                  <a:pt x="34" y="1641"/>
                </a:cubicBezTo>
                <a:cubicBezTo>
                  <a:pt x="34" y="1641"/>
                  <a:pt x="35" y="1642"/>
                  <a:pt x="35" y="1642"/>
                </a:cubicBezTo>
                <a:cubicBezTo>
                  <a:pt x="35" y="1642"/>
                  <a:pt x="36" y="1642"/>
                  <a:pt x="36" y="1642"/>
                </a:cubicBezTo>
                <a:cubicBezTo>
                  <a:pt x="36" y="1641"/>
                  <a:pt x="36" y="1641"/>
                  <a:pt x="36" y="1640"/>
                </a:cubicBezTo>
                <a:moveTo>
                  <a:pt x="1371" y="205"/>
                </a:moveTo>
                <a:cubicBezTo>
                  <a:pt x="1370" y="206"/>
                  <a:pt x="1370" y="206"/>
                  <a:pt x="1369" y="206"/>
                </a:cubicBezTo>
                <a:cubicBezTo>
                  <a:pt x="1368" y="206"/>
                  <a:pt x="1368" y="207"/>
                  <a:pt x="1368" y="207"/>
                </a:cubicBezTo>
                <a:cubicBezTo>
                  <a:pt x="1368" y="207"/>
                  <a:pt x="1368" y="208"/>
                  <a:pt x="1368" y="208"/>
                </a:cubicBezTo>
                <a:cubicBezTo>
                  <a:pt x="1369" y="208"/>
                  <a:pt x="1370" y="207"/>
                  <a:pt x="1371" y="207"/>
                </a:cubicBezTo>
                <a:cubicBezTo>
                  <a:pt x="1371" y="207"/>
                  <a:pt x="1371" y="206"/>
                  <a:pt x="1371" y="205"/>
                </a:cubicBezTo>
                <a:moveTo>
                  <a:pt x="1367" y="188"/>
                </a:moveTo>
                <a:cubicBezTo>
                  <a:pt x="1366" y="188"/>
                  <a:pt x="1365" y="188"/>
                  <a:pt x="1365" y="188"/>
                </a:cubicBezTo>
                <a:cubicBezTo>
                  <a:pt x="1365" y="188"/>
                  <a:pt x="1365" y="189"/>
                  <a:pt x="1365" y="189"/>
                </a:cubicBezTo>
                <a:cubicBezTo>
                  <a:pt x="1365" y="189"/>
                  <a:pt x="1365" y="190"/>
                  <a:pt x="1365" y="190"/>
                </a:cubicBezTo>
                <a:cubicBezTo>
                  <a:pt x="1366" y="190"/>
                  <a:pt x="1367" y="188"/>
                  <a:pt x="1368" y="190"/>
                </a:cubicBezTo>
                <a:cubicBezTo>
                  <a:pt x="1368" y="190"/>
                  <a:pt x="1368" y="190"/>
                  <a:pt x="1369" y="190"/>
                </a:cubicBezTo>
                <a:cubicBezTo>
                  <a:pt x="1369" y="189"/>
                  <a:pt x="1369" y="189"/>
                  <a:pt x="1369" y="188"/>
                </a:cubicBezTo>
                <a:cubicBezTo>
                  <a:pt x="1368" y="188"/>
                  <a:pt x="1367" y="188"/>
                  <a:pt x="1367" y="188"/>
                </a:cubicBezTo>
                <a:moveTo>
                  <a:pt x="377" y="118"/>
                </a:moveTo>
                <a:cubicBezTo>
                  <a:pt x="378" y="118"/>
                  <a:pt x="378" y="118"/>
                  <a:pt x="379" y="118"/>
                </a:cubicBezTo>
                <a:cubicBezTo>
                  <a:pt x="379" y="118"/>
                  <a:pt x="380" y="117"/>
                  <a:pt x="380" y="117"/>
                </a:cubicBezTo>
                <a:cubicBezTo>
                  <a:pt x="380" y="117"/>
                  <a:pt x="379" y="116"/>
                  <a:pt x="379" y="116"/>
                </a:cubicBezTo>
                <a:cubicBezTo>
                  <a:pt x="378" y="117"/>
                  <a:pt x="378" y="117"/>
                  <a:pt x="377" y="116"/>
                </a:cubicBezTo>
                <a:cubicBezTo>
                  <a:pt x="377" y="116"/>
                  <a:pt x="376" y="117"/>
                  <a:pt x="375" y="117"/>
                </a:cubicBezTo>
                <a:cubicBezTo>
                  <a:pt x="375" y="117"/>
                  <a:pt x="376" y="118"/>
                  <a:pt x="376" y="118"/>
                </a:cubicBezTo>
                <a:cubicBezTo>
                  <a:pt x="376" y="118"/>
                  <a:pt x="377" y="118"/>
                  <a:pt x="377" y="118"/>
                </a:cubicBezTo>
                <a:moveTo>
                  <a:pt x="459" y="106"/>
                </a:moveTo>
                <a:cubicBezTo>
                  <a:pt x="459" y="106"/>
                  <a:pt x="459" y="106"/>
                  <a:pt x="459" y="105"/>
                </a:cubicBezTo>
                <a:cubicBezTo>
                  <a:pt x="459" y="105"/>
                  <a:pt x="459" y="105"/>
                  <a:pt x="459" y="105"/>
                </a:cubicBezTo>
                <a:cubicBezTo>
                  <a:pt x="458" y="103"/>
                  <a:pt x="456" y="106"/>
                  <a:pt x="455" y="105"/>
                </a:cubicBezTo>
                <a:cubicBezTo>
                  <a:pt x="455" y="105"/>
                  <a:pt x="455" y="106"/>
                  <a:pt x="455" y="106"/>
                </a:cubicBezTo>
                <a:cubicBezTo>
                  <a:pt x="456" y="106"/>
                  <a:pt x="457" y="106"/>
                  <a:pt x="458" y="106"/>
                </a:cubicBezTo>
                <a:cubicBezTo>
                  <a:pt x="458" y="106"/>
                  <a:pt x="459" y="106"/>
                  <a:pt x="459" y="106"/>
                </a:cubicBezTo>
                <a:moveTo>
                  <a:pt x="413" y="119"/>
                </a:moveTo>
                <a:cubicBezTo>
                  <a:pt x="413" y="119"/>
                  <a:pt x="414" y="119"/>
                  <a:pt x="414" y="119"/>
                </a:cubicBezTo>
                <a:cubicBezTo>
                  <a:pt x="415" y="119"/>
                  <a:pt x="415" y="118"/>
                  <a:pt x="415" y="118"/>
                </a:cubicBezTo>
                <a:cubicBezTo>
                  <a:pt x="415" y="118"/>
                  <a:pt x="414" y="117"/>
                  <a:pt x="414" y="117"/>
                </a:cubicBezTo>
                <a:cubicBezTo>
                  <a:pt x="413" y="117"/>
                  <a:pt x="413" y="117"/>
                  <a:pt x="412" y="118"/>
                </a:cubicBezTo>
                <a:cubicBezTo>
                  <a:pt x="412" y="118"/>
                  <a:pt x="412" y="118"/>
                  <a:pt x="411" y="118"/>
                </a:cubicBezTo>
                <a:cubicBezTo>
                  <a:pt x="412" y="118"/>
                  <a:pt x="412" y="119"/>
                  <a:pt x="412" y="119"/>
                </a:cubicBezTo>
                <a:cubicBezTo>
                  <a:pt x="413" y="119"/>
                  <a:pt x="413" y="119"/>
                  <a:pt x="413" y="119"/>
                </a:cubicBezTo>
                <a:moveTo>
                  <a:pt x="1361" y="252"/>
                </a:moveTo>
                <a:cubicBezTo>
                  <a:pt x="1361" y="252"/>
                  <a:pt x="1363" y="252"/>
                  <a:pt x="1364" y="252"/>
                </a:cubicBezTo>
                <a:cubicBezTo>
                  <a:pt x="1363" y="251"/>
                  <a:pt x="1361" y="251"/>
                  <a:pt x="1360" y="251"/>
                </a:cubicBezTo>
                <a:cubicBezTo>
                  <a:pt x="1359" y="251"/>
                  <a:pt x="1358" y="251"/>
                  <a:pt x="1357" y="252"/>
                </a:cubicBezTo>
                <a:cubicBezTo>
                  <a:pt x="1358" y="253"/>
                  <a:pt x="1359" y="252"/>
                  <a:pt x="1361" y="252"/>
                </a:cubicBezTo>
                <a:moveTo>
                  <a:pt x="820" y="84"/>
                </a:moveTo>
                <a:cubicBezTo>
                  <a:pt x="821" y="84"/>
                  <a:pt x="821" y="84"/>
                  <a:pt x="821" y="84"/>
                </a:cubicBezTo>
                <a:cubicBezTo>
                  <a:pt x="822" y="84"/>
                  <a:pt x="822" y="84"/>
                  <a:pt x="822" y="84"/>
                </a:cubicBezTo>
                <a:cubicBezTo>
                  <a:pt x="822" y="83"/>
                  <a:pt x="822" y="83"/>
                  <a:pt x="821" y="83"/>
                </a:cubicBezTo>
                <a:cubicBezTo>
                  <a:pt x="820" y="83"/>
                  <a:pt x="820" y="83"/>
                  <a:pt x="819" y="83"/>
                </a:cubicBezTo>
                <a:cubicBezTo>
                  <a:pt x="819" y="83"/>
                  <a:pt x="819" y="83"/>
                  <a:pt x="819" y="84"/>
                </a:cubicBezTo>
                <a:cubicBezTo>
                  <a:pt x="818" y="84"/>
                  <a:pt x="819" y="84"/>
                  <a:pt x="819" y="84"/>
                </a:cubicBezTo>
                <a:cubicBezTo>
                  <a:pt x="819" y="84"/>
                  <a:pt x="820" y="84"/>
                  <a:pt x="820" y="84"/>
                </a:cubicBezTo>
                <a:moveTo>
                  <a:pt x="1353" y="252"/>
                </a:moveTo>
                <a:cubicBezTo>
                  <a:pt x="1354" y="252"/>
                  <a:pt x="1355" y="252"/>
                  <a:pt x="1356" y="252"/>
                </a:cubicBezTo>
                <a:cubicBezTo>
                  <a:pt x="1356" y="252"/>
                  <a:pt x="1356" y="252"/>
                  <a:pt x="1356" y="252"/>
                </a:cubicBezTo>
                <a:cubicBezTo>
                  <a:pt x="1355" y="251"/>
                  <a:pt x="1353" y="251"/>
                  <a:pt x="1352" y="250"/>
                </a:cubicBezTo>
                <a:cubicBezTo>
                  <a:pt x="1352" y="250"/>
                  <a:pt x="1351" y="251"/>
                  <a:pt x="1351" y="251"/>
                </a:cubicBezTo>
                <a:cubicBezTo>
                  <a:pt x="1351" y="251"/>
                  <a:pt x="1351" y="252"/>
                  <a:pt x="1351" y="252"/>
                </a:cubicBezTo>
                <a:cubicBezTo>
                  <a:pt x="1352" y="252"/>
                  <a:pt x="1353" y="252"/>
                  <a:pt x="1353" y="252"/>
                </a:cubicBezTo>
                <a:moveTo>
                  <a:pt x="773" y="88"/>
                </a:moveTo>
                <a:cubicBezTo>
                  <a:pt x="774" y="88"/>
                  <a:pt x="775" y="88"/>
                  <a:pt x="775" y="87"/>
                </a:cubicBezTo>
                <a:cubicBezTo>
                  <a:pt x="774" y="87"/>
                  <a:pt x="774" y="86"/>
                  <a:pt x="772" y="86"/>
                </a:cubicBezTo>
                <a:cubicBezTo>
                  <a:pt x="772" y="86"/>
                  <a:pt x="772" y="87"/>
                  <a:pt x="771" y="87"/>
                </a:cubicBezTo>
                <a:cubicBezTo>
                  <a:pt x="772" y="88"/>
                  <a:pt x="773" y="88"/>
                  <a:pt x="773" y="88"/>
                </a:cubicBezTo>
                <a:moveTo>
                  <a:pt x="646" y="99"/>
                </a:moveTo>
                <a:cubicBezTo>
                  <a:pt x="646" y="99"/>
                  <a:pt x="647" y="99"/>
                  <a:pt x="648" y="99"/>
                </a:cubicBezTo>
                <a:cubicBezTo>
                  <a:pt x="648" y="99"/>
                  <a:pt x="649" y="98"/>
                  <a:pt x="649" y="97"/>
                </a:cubicBezTo>
                <a:cubicBezTo>
                  <a:pt x="648" y="97"/>
                  <a:pt x="648" y="97"/>
                  <a:pt x="648" y="97"/>
                </a:cubicBezTo>
                <a:cubicBezTo>
                  <a:pt x="647" y="97"/>
                  <a:pt x="646" y="98"/>
                  <a:pt x="644" y="98"/>
                </a:cubicBezTo>
                <a:cubicBezTo>
                  <a:pt x="644" y="98"/>
                  <a:pt x="644" y="98"/>
                  <a:pt x="644" y="98"/>
                </a:cubicBezTo>
                <a:cubicBezTo>
                  <a:pt x="644" y="98"/>
                  <a:pt x="644" y="99"/>
                  <a:pt x="644" y="99"/>
                </a:cubicBezTo>
                <a:cubicBezTo>
                  <a:pt x="645" y="99"/>
                  <a:pt x="645" y="99"/>
                  <a:pt x="646" y="99"/>
                </a:cubicBezTo>
                <a:moveTo>
                  <a:pt x="456" y="102"/>
                </a:moveTo>
                <a:cubicBezTo>
                  <a:pt x="456" y="102"/>
                  <a:pt x="457" y="103"/>
                  <a:pt x="458" y="102"/>
                </a:cubicBezTo>
                <a:cubicBezTo>
                  <a:pt x="458" y="102"/>
                  <a:pt x="458" y="102"/>
                  <a:pt x="458" y="101"/>
                </a:cubicBezTo>
                <a:cubicBezTo>
                  <a:pt x="458" y="101"/>
                  <a:pt x="458" y="101"/>
                  <a:pt x="458" y="101"/>
                </a:cubicBezTo>
                <a:cubicBezTo>
                  <a:pt x="456" y="101"/>
                  <a:pt x="455" y="102"/>
                  <a:pt x="454" y="102"/>
                </a:cubicBezTo>
                <a:cubicBezTo>
                  <a:pt x="454" y="102"/>
                  <a:pt x="454" y="102"/>
                  <a:pt x="454" y="102"/>
                </a:cubicBezTo>
                <a:cubicBezTo>
                  <a:pt x="454" y="102"/>
                  <a:pt x="454" y="102"/>
                  <a:pt x="454" y="102"/>
                </a:cubicBezTo>
                <a:cubicBezTo>
                  <a:pt x="455" y="103"/>
                  <a:pt x="455" y="102"/>
                  <a:pt x="456" y="102"/>
                </a:cubicBezTo>
                <a:moveTo>
                  <a:pt x="21" y="1777"/>
                </a:moveTo>
                <a:cubicBezTo>
                  <a:pt x="20" y="1777"/>
                  <a:pt x="20" y="1777"/>
                  <a:pt x="20" y="1777"/>
                </a:cubicBezTo>
                <a:cubicBezTo>
                  <a:pt x="20" y="1778"/>
                  <a:pt x="20" y="1778"/>
                  <a:pt x="20" y="1779"/>
                </a:cubicBezTo>
                <a:cubicBezTo>
                  <a:pt x="20" y="1780"/>
                  <a:pt x="20" y="1780"/>
                  <a:pt x="20" y="1781"/>
                </a:cubicBezTo>
                <a:cubicBezTo>
                  <a:pt x="20" y="1780"/>
                  <a:pt x="20" y="1780"/>
                  <a:pt x="21" y="1780"/>
                </a:cubicBezTo>
                <a:cubicBezTo>
                  <a:pt x="21" y="1780"/>
                  <a:pt x="22" y="1779"/>
                  <a:pt x="22" y="1778"/>
                </a:cubicBezTo>
                <a:cubicBezTo>
                  <a:pt x="22" y="1778"/>
                  <a:pt x="21" y="1777"/>
                  <a:pt x="21" y="1777"/>
                </a:cubicBezTo>
                <a:moveTo>
                  <a:pt x="996" y="66"/>
                </a:moveTo>
                <a:cubicBezTo>
                  <a:pt x="996" y="66"/>
                  <a:pt x="996" y="67"/>
                  <a:pt x="995" y="67"/>
                </a:cubicBezTo>
                <a:cubicBezTo>
                  <a:pt x="996" y="67"/>
                  <a:pt x="996" y="68"/>
                  <a:pt x="997" y="68"/>
                </a:cubicBezTo>
                <a:cubicBezTo>
                  <a:pt x="997" y="68"/>
                  <a:pt x="998" y="68"/>
                  <a:pt x="998" y="67"/>
                </a:cubicBezTo>
                <a:cubicBezTo>
                  <a:pt x="998" y="66"/>
                  <a:pt x="997" y="66"/>
                  <a:pt x="996" y="66"/>
                </a:cubicBezTo>
                <a:moveTo>
                  <a:pt x="85" y="891"/>
                </a:moveTo>
                <a:cubicBezTo>
                  <a:pt x="85" y="890"/>
                  <a:pt x="84" y="890"/>
                  <a:pt x="84" y="889"/>
                </a:cubicBezTo>
                <a:cubicBezTo>
                  <a:pt x="84" y="889"/>
                  <a:pt x="83" y="889"/>
                  <a:pt x="83" y="889"/>
                </a:cubicBezTo>
                <a:cubicBezTo>
                  <a:pt x="82" y="889"/>
                  <a:pt x="82" y="890"/>
                  <a:pt x="82" y="890"/>
                </a:cubicBezTo>
                <a:cubicBezTo>
                  <a:pt x="83" y="891"/>
                  <a:pt x="84" y="891"/>
                  <a:pt x="84" y="892"/>
                </a:cubicBezTo>
                <a:cubicBezTo>
                  <a:pt x="84" y="892"/>
                  <a:pt x="85" y="891"/>
                  <a:pt x="85" y="891"/>
                </a:cubicBezTo>
                <a:moveTo>
                  <a:pt x="441" y="126"/>
                </a:moveTo>
                <a:cubicBezTo>
                  <a:pt x="442" y="126"/>
                  <a:pt x="443" y="127"/>
                  <a:pt x="443" y="126"/>
                </a:cubicBezTo>
                <a:cubicBezTo>
                  <a:pt x="443" y="126"/>
                  <a:pt x="444" y="126"/>
                  <a:pt x="444" y="126"/>
                </a:cubicBezTo>
                <a:cubicBezTo>
                  <a:pt x="444" y="126"/>
                  <a:pt x="444" y="125"/>
                  <a:pt x="444" y="125"/>
                </a:cubicBezTo>
                <a:cubicBezTo>
                  <a:pt x="444" y="125"/>
                  <a:pt x="443" y="124"/>
                  <a:pt x="443" y="125"/>
                </a:cubicBezTo>
                <a:cubicBezTo>
                  <a:pt x="442" y="125"/>
                  <a:pt x="442" y="125"/>
                  <a:pt x="442" y="126"/>
                </a:cubicBezTo>
                <a:cubicBezTo>
                  <a:pt x="441" y="126"/>
                  <a:pt x="441" y="126"/>
                  <a:pt x="440" y="126"/>
                </a:cubicBezTo>
                <a:cubicBezTo>
                  <a:pt x="441" y="126"/>
                  <a:pt x="441" y="126"/>
                  <a:pt x="441" y="126"/>
                </a:cubicBezTo>
                <a:moveTo>
                  <a:pt x="575" y="1981"/>
                </a:moveTo>
                <a:cubicBezTo>
                  <a:pt x="576" y="1981"/>
                  <a:pt x="577" y="1981"/>
                  <a:pt x="578" y="1981"/>
                </a:cubicBezTo>
                <a:cubicBezTo>
                  <a:pt x="578" y="1981"/>
                  <a:pt x="578" y="1981"/>
                  <a:pt x="578" y="1981"/>
                </a:cubicBezTo>
                <a:cubicBezTo>
                  <a:pt x="578" y="1981"/>
                  <a:pt x="578" y="1980"/>
                  <a:pt x="578" y="1980"/>
                </a:cubicBezTo>
                <a:cubicBezTo>
                  <a:pt x="576" y="1980"/>
                  <a:pt x="575" y="1980"/>
                  <a:pt x="573" y="1980"/>
                </a:cubicBezTo>
                <a:cubicBezTo>
                  <a:pt x="573" y="1980"/>
                  <a:pt x="573" y="1981"/>
                  <a:pt x="573" y="1981"/>
                </a:cubicBezTo>
                <a:cubicBezTo>
                  <a:pt x="573" y="1981"/>
                  <a:pt x="573" y="1981"/>
                  <a:pt x="573" y="1981"/>
                </a:cubicBezTo>
                <a:cubicBezTo>
                  <a:pt x="574" y="1981"/>
                  <a:pt x="575" y="1981"/>
                  <a:pt x="575" y="1981"/>
                </a:cubicBezTo>
                <a:moveTo>
                  <a:pt x="502" y="1969"/>
                </a:moveTo>
                <a:cubicBezTo>
                  <a:pt x="501" y="1970"/>
                  <a:pt x="501" y="1970"/>
                  <a:pt x="500" y="1970"/>
                </a:cubicBezTo>
                <a:cubicBezTo>
                  <a:pt x="501" y="1971"/>
                  <a:pt x="501" y="1972"/>
                  <a:pt x="502" y="1972"/>
                </a:cubicBezTo>
                <a:cubicBezTo>
                  <a:pt x="502" y="1971"/>
                  <a:pt x="503" y="1971"/>
                  <a:pt x="503" y="1970"/>
                </a:cubicBezTo>
                <a:cubicBezTo>
                  <a:pt x="503" y="1970"/>
                  <a:pt x="503" y="1970"/>
                  <a:pt x="502" y="1969"/>
                </a:cubicBezTo>
                <a:moveTo>
                  <a:pt x="985" y="66"/>
                </a:moveTo>
                <a:cubicBezTo>
                  <a:pt x="986" y="66"/>
                  <a:pt x="987" y="66"/>
                  <a:pt x="988" y="66"/>
                </a:cubicBezTo>
                <a:cubicBezTo>
                  <a:pt x="988" y="66"/>
                  <a:pt x="988" y="66"/>
                  <a:pt x="988" y="66"/>
                </a:cubicBezTo>
                <a:cubicBezTo>
                  <a:pt x="988" y="65"/>
                  <a:pt x="988" y="65"/>
                  <a:pt x="988" y="65"/>
                </a:cubicBezTo>
                <a:cubicBezTo>
                  <a:pt x="986" y="65"/>
                  <a:pt x="985" y="65"/>
                  <a:pt x="983" y="65"/>
                </a:cubicBezTo>
                <a:cubicBezTo>
                  <a:pt x="983" y="65"/>
                  <a:pt x="983" y="65"/>
                  <a:pt x="983" y="66"/>
                </a:cubicBezTo>
                <a:cubicBezTo>
                  <a:pt x="983" y="66"/>
                  <a:pt x="983" y="66"/>
                  <a:pt x="983" y="66"/>
                </a:cubicBezTo>
                <a:cubicBezTo>
                  <a:pt x="984" y="66"/>
                  <a:pt x="985" y="66"/>
                  <a:pt x="985" y="66"/>
                </a:cubicBezTo>
                <a:moveTo>
                  <a:pt x="331" y="1981"/>
                </a:moveTo>
                <a:cubicBezTo>
                  <a:pt x="331" y="1981"/>
                  <a:pt x="332" y="1981"/>
                  <a:pt x="333" y="1981"/>
                </a:cubicBezTo>
                <a:cubicBezTo>
                  <a:pt x="332" y="1980"/>
                  <a:pt x="331" y="1980"/>
                  <a:pt x="330" y="1980"/>
                </a:cubicBezTo>
                <a:cubicBezTo>
                  <a:pt x="329" y="1980"/>
                  <a:pt x="328" y="1980"/>
                  <a:pt x="327" y="1980"/>
                </a:cubicBezTo>
                <a:cubicBezTo>
                  <a:pt x="327" y="1980"/>
                  <a:pt x="327" y="1980"/>
                  <a:pt x="327" y="1981"/>
                </a:cubicBezTo>
                <a:cubicBezTo>
                  <a:pt x="327" y="1981"/>
                  <a:pt x="327" y="1981"/>
                  <a:pt x="327" y="1981"/>
                </a:cubicBezTo>
                <a:cubicBezTo>
                  <a:pt x="328" y="1981"/>
                  <a:pt x="329" y="1981"/>
                  <a:pt x="331" y="1981"/>
                </a:cubicBezTo>
                <a:moveTo>
                  <a:pt x="345" y="142"/>
                </a:moveTo>
                <a:cubicBezTo>
                  <a:pt x="346" y="142"/>
                  <a:pt x="347" y="142"/>
                  <a:pt x="347" y="141"/>
                </a:cubicBezTo>
                <a:cubicBezTo>
                  <a:pt x="347" y="140"/>
                  <a:pt x="346" y="140"/>
                  <a:pt x="346" y="140"/>
                </a:cubicBezTo>
                <a:cubicBezTo>
                  <a:pt x="345" y="140"/>
                  <a:pt x="344" y="140"/>
                  <a:pt x="344" y="141"/>
                </a:cubicBezTo>
                <a:cubicBezTo>
                  <a:pt x="344" y="141"/>
                  <a:pt x="345" y="142"/>
                  <a:pt x="345" y="142"/>
                </a:cubicBezTo>
                <a:moveTo>
                  <a:pt x="700" y="1947"/>
                </a:moveTo>
                <a:cubicBezTo>
                  <a:pt x="701" y="1946"/>
                  <a:pt x="702" y="1947"/>
                  <a:pt x="703" y="1946"/>
                </a:cubicBezTo>
                <a:cubicBezTo>
                  <a:pt x="702" y="1946"/>
                  <a:pt x="701" y="1946"/>
                  <a:pt x="700" y="1946"/>
                </a:cubicBezTo>
                <a:cubicBezTo>
                  <a:pt x="699" y="1946"/>
                  <a:pt x="699" y="1946"/>
                  <a:pt x="698" y="1946"/>
                </a:cubicBezTo>
                <a:cubicBezTo>
                  <a:pt x="698" y="1946"/>
                  <a:pt x="698" y="1946"/>
                  <a:pt x="698" y="1946"/>
                </a:cubicBezTo>
                <a:cubicBezTo>
                  <a:pt x="698" y="1946"/>
                  <a:pt x="698" y="1947"/>
                  <a:pt x="698" y="1947"/>
                </a:cubicBezTo>
                <a:cubicBezTo>
                  <a:pt x="699" y="1947"/>
                  <a:pt x="699" y="1947"/>
                  <a:pt x="700" y="1947"/>
                </a:cubicBezTo>
                <a:moveTo>
                  <a:pt x="46" y="1689"/>
                </a:moveTo>
                <a:cubicBezTo>
                  <a:pt x="46" y="1688"/>
                  <a:pt x="45" y="1687"/>
                  <a:pt x="45" y="1687"/>
                </a:cubicBezTo>
                <a:cubicBezTo>
                  <a:pt x="45" y="1687"/>
                  <a:pt x="44" y="1688"/>
                  <a:pt x="44" y="1689"/>
                </a:cubicBezTo>
                <a:cubicBezTo>
                  <a:pt x="44" y="1689"/>
                  <a:pt x="45" y="1690"/>
                  <a:pt x="45" y="1690"/>
                </a:cubicBezTo>
                <a:cubicBezTo>
                  <a:pt x="45" y="1690"/>
                  <a:pt x="46" y="1689"/>
                  <a:pt x="46" y="1689"/>
                </a:cubicBezTo>
                <a:moveTo>
                  <a:pt x="41" y="1688"/>
                </a:moveTo>
                <a:cubicBezTo>
                  <a:pt x="41" y="1689"/>
                  <a:pt x="41" y="1689"/>
                  <a:pt x="41" y="1689"/>
                </a:cubicBezTo>
                <a:cubicBezTo>
                  <a:pt x="41" y="1690"/>
                  <a:pt x="41" y="1690"/>
                  <a:pt x="41" y="1690"/>
                </a:cubicBezTo>
                <a:cubicBezTo>
                  <a:pt x="41" y="1690"/>
                  <a:pt x="42" y="1690"/>
                  <a:pt x="42" y="1689"/>
                </a:cubicBezTo>
                <a:cubicBezTo>
                  <a:pt x="42" y="1689"/>
                  <a:pt x="43" y="1688"/>
                  <a:pt x="43" y="1688"/>
                </a:cubicBezTo>
                <a:cubicBezTo>
                  <a:pt x="43" y="1688"/>
                  <a:pt x="43" y="1687"/>
                  <a:pt x="42" y="1687"/>
                </a:cubicBezTo>
                <a:cubicBezTo>
                  <a:pt x="42" y="1686"/>
                  <a:pt x="42" y="1686"/>
                  <a:pt x="42" y="1687"/>
                </a:cubicBezTo>
                <a:cubicBezTo>
                  <a:pt x="41" y="1687"/>
                  <a:pt x="41" y="1687"/>
                  <a:pt x="41" y="1687"/>
                </a:cubicBezTo>
                <a:cubicBezTo>
                  <a:pt x="41" y="1688"/>
                  <a:pt x="41" y="1688"/>
                  <a:pt x="41" y="1688"/>
                </a:cubicBezTo>
                <a:moveTo>
                  <a:pt x="46" y="1305"/>
                </a:moveTo>
                <a:cubicBezTo>
                  <a:pt x="46" y="1304"/>
                  <a:pt x="45" y="1304"/>
                  <a:pt x="45" y="1304"/>
                </a:cubicBezTo>
                <a:cubicBezTo>
                  <a:pt x="45" y="1304"/>
                  <a:pt x="45" y="1304"/>
                  <a:pt x="45" y="1304"/>
                </a:cubicBezTo>
                <a:cubicBezTo>
                  <a:pt x="44" y="1304"/>
                  <a:pt x="44" y="1305"/>
                  <a:pt x="44" y="1306"/>
                </a:cubicBezTo>
                <a:cubicBezTo>
                  <a:pt x="44" y="1307"/>
                  <a:pt x="44" y="1307"/>
                  <a:pt x="44" y="1307"/>
                </a:cubicBezTo>
                <a:cubicBezTo>
                  <a:pt x="44" y="1307"/>
                  <a:pt x="45" y="1307"/>
                  <a:pt x="45" y="1307"/>
                </a:cubicBezTo>
                <a:cubicBezTo>
                  <a:pt x="45" y="1306"/>
                  <a:pt x="46" y="1305"/>
                  <a:pt x="46" y="1305"/>
                </a:cubicBezTo>
                <a:moveTo>
                  <a:pt x="35" y="1665"/>
                </a:moveTo>
                <a:cubicBezTo>
                  <a:pt x="34" y="1664"/>
                  <a:pt x="34" y="1664"/>
                  <a:pt x="33" y="1663"/>
                </a:cubicBezTo>
                <a:cubicBezTo>
                  <a:pt x="32" y="1663"/>
                  <a:pt x="32" y="1664"/>
                  <a:pt x="32" y="1665"/>
                </a:cubicBezTo>
                <a:cubicBezTo>
                  <a:pt x="32" y="1665"/>
                  <a:pt x="33" y="1666"/>
                  <a:pt x="33" y="1666"/>
                </a:cubicBezTo>
                <a:cubicBezTo>
                  <a:pt x="33" y="1666"/>
                  <a:pt x="34" y="1666"/>
                  <a:pt x="35" y="1665"/>
                </a:cubicBezTo>
                <a:moveTo>
                  <a:pt x="1371" y="212"/>
                </a:moveTo>
                <a:cubicBezTo>
                  <a:pt x="1369" y="211"/>
                  <a:pt x="1368" y="211"/>
                  <a:pt x="1368" y="211"/>
                </a:cubicBezTo>
                <a:cubicBezTo>
                  <a:pt x="1367" y="211"/>
                  <a:pt x="1367" y="212"/>
                  <a:pt x="1367" y="212"/>
                </a:cubicBezTo>
                <a:cubicBezTo>
                  <a:pt x="1367" y="213"/>
                  <a:pt x="1368" y="213"/>
                  <a:pt x="1368" y="213"/>
                </a:cubicBezTo>
                <a:cubicBezTo>
                  <a:pt x="1369" y="213"/>
                  <a:pt x="1369" y="212"/>
                  <a:pt x="1371" y="212"/>
                </a:cubicBezTo>
                <a:moveTo>
                  <a:pt x="635" y="1943"/>
                </a:moveTo>
                <a:cubicBezTo>
                  <a:pt x="635" y="1943"/>
                  <a:pt x="635" y="1942"/>
                  <a:pt x="635" y="1942"/>
                </a:cubicBezTo>
                <a:cubicBezTo>
                  <a:pt x="634" y="1942"/>
                  <a:pt x="633" y="1941"/>
                  <a:pt x="632" y="1943"/>
                </a:cubicBezTo>
                <a:cubicBezTo>
                  <a:pt x="632" y="1943"/>
                  <a:pt x="633" y="1944"/>
                  <a:pt x="633" y="1944"/>
                </a:cubicBezTo>
                <a:cubicBezTo>
                  <a:pt x="634" y="1944"/>
                  <a:pt x="634" y="1944"/>
                  <a:pt x="635" y="1943"/>
                </a:cubicBezTo>
                <a:moveTo>
                  <a:pt x="322" y="148"/>
                </a:moveTo>
                <a:cubicBezTo>
                  <a:pt x="322" y="148"/>
                  <a:pt x="322" y="148"/>
                  <a:pt x="321" y="148"/>
                </a:cubicBezTo>
                <a:cubicBezTo>
                  <a:pt x="321" y="148"/>
                  <a:pt x="321" y="149"/>
                  <a:pt x="321" y="149"/>
                </a:cubicBezTo>
                <a:cubicBezTo>
                  <a:pt x="320" y="148"/>
                  <a:pt x="319" y="149"/>
                  <a:pt x="319" y="150"/>
                </a:cubicBezTo>
                <a:cubicBezTo>
                  <a:pt x="319" y="150"/>
                  <a:pt x="320" y="150"/>
                  <a:pt x="320" y="150"/>
                </a:cubicBezTo>
                <a:cubicBezTo>
                  <a:pt x="320" y="150"/>
                  <a:pt x="321" y="150"/>
                  <a:pt x="322" y="149"/>
                </a:cubicBezTo>
                <a:cubicBezTo>
                  <a:pt x="322" y="149"/>
                  <a:pt x="322" y="149"/>
                  <a:pt x="322" y="148"/>
                </a:cubicBezTo>
                <a:moveTo>
                  <a:pt x="573" y="1943"/>
                </a:moveTo>
                <a:cubicBezTo>
                  <a:pt x="573" y="1943"/>
                  <a:pt x="574" y="1942"/>
                  <a:pt x="575" y="1942"/>
                </a:cubicBezTo>
                <a:cubicBezTo>
                  <a:pt x="574" y="1942"/>
                  <a:pt x="573" y="1941"/>
                  <a:pt x="573" y="1941"/>
                </a:cubicBezTo>
                <a:cubicBezTo>
                  <a:pt x="572" y="1941"/>
                  <a:pt x="572" y="1942"/>
                  <a:pt x="571" y="1942"/>
                </a:cubicBezTo>
                <a:cubicBezTo>
                  <a:pt x="572" y="1942"/>
                  <a:pt x="572" y="1943"/>
                  <a:pt x="573" y="1943"/>
                </a:cubicBezTo>
                <a:moveTo>
                  <a:pt x="922" y="77"/>
                </a:moveTo>
                <a:cubicBezTo>
                  <a:pt x="920" y="77"/>
                  <a:pt x="920" y="77"/>
                  <a:pt x="919" y="77"/>
                </a:cubicBezTo>
                <a:cubicBezTo>
                  <a:pt x="919" y="77"/>
                  <a:pt x="918" y="77"/>
                  <a:pt x="918" y="78"/>
                </a:cubicBezTo>
                <a:cubicBezTo>
                  <a:pt x="919" y="79"/>
                  <a:pt x="920" y="78"/>
                  <a:pt x="921" y="78"/>
                </a:cubicBezTo>
                <a:cubicBezTo>
                  <a:pt x="921" y="78"/>
                  <a:pt x="921" y="78"/>
                  <a:pt x="922" y="77"/>
                </a:cubicBezTo>
                <a:moveTo>
                  <a:pt x="519" y="94"/>
                </a:moveTo>
                <a:cubicBezTo>
                  <a:pt x="518" y="94"/>
                  <a:pt x="517" y="94"/>
                  <a:pt x="517" y="94"/>
                </a:cubicBezTo>
                <a:cubicBezTo>
                  <a:pt x="517" y="94"/>
                  <a:pt x="516" y="94"/>
                  <a:pt x="516" y="95"/>
                </a:cubicBezTo>
                <a:cubicBezTo>
                  <a:pt x="516" y="95"/>
                  <a:pt x="516" y="95"/>
                  <a:pt x="516" y="95"/>
                </a:cubicBezTo>
                <a:cubicBezTo>
                  <a:pt x="517" y="96"/>
                  <a:pt x="517" y="96"/>
                  <a:pt x="518" y="96"/>
                </a:cubicBezTo>
                <a:cubicBezTo>
                  <a:pt x="518" y="96"/>
                  <a:pt x="518" y="95"/>
                  <a:pt x="519" y="95"/>
                </a:cubicBezTo>
                <a:cubicBezTo>
                  <a:pt x="519" y="95"/>
                  <a:pt x="519" y="94"/>
                  <a:pt x="520" y="94"/>
                </a:cubicBezTo>
                <a:cubicBezTo>
                  <a:pt x="519" y="94"/>
                  <a:pt x="519" y="94"/>
                  <a:pt x="519" y="94"/>
                </a:cubicBezTo>
                <a:moveTo>
                  <a:pt x="789" y="1941"/>
                </a:moveTo>
                <a:cubicBezTo>
                  <a:pt x="787" y="1940"/>
                  <a:pt x="787" y="1940"/>
                  <a:pt x="787" y="1940"/>
                </a:cubicBezTo>
                <a:cubicBezTo>
                  <a:pt x="786" y="1940"/>
                  <a:pt x="785" y="1940"/>
                  <a:pt x="785" y="1941"/>
                </a:cubicBezTo>
                <a:cubicBezTo>
                  <a:pt x="785" y="1941"/>
                  <a:pt x="786" y="1942"/>
                  <a:pt x="786" y="1942"/>
                </a:cubicBezTo>
                <a:cubicBezTo>
                  <a:pt x="787" y="1942"/>
                  <a:pt x="787" y="1941"/>
                  <a:pt x="789" y="1941"/>
                </a:cubicBezTo>
                <a:moveTo>
                  <a:pt x="604" y="1964"/>
                </a:moveTo>
                <a:cubicBezTo>
                  <a:pt x="605" y="1964"/>
                  <a:pt x="605" y="1963"/>
                  <a:pt x="606" y="1963"/>
                </a:cubicBezTo>
                <a:cubicBezTo>
                  <a:pt x="606" y="1962"/>
                  <a:pt x="606" y="1962"/>
                  <a:pt x="606" y="1962"/>
                </a:cubicBezTo>
                <a:cubicBezTo>
                  <a:pt x="605" y="1962"/>
                  <a:pt x="604" y="1962"/>
                  <a:pt x="603" y="1963"/>
                </a:cubicBezTo>
                <a:cubicBezTo>
                  <a:pt x="603" y="1963"/>
                  <a:pt x="603" y="1963"/>
                  <a:pt x="603" y="1964"/>
                </a:cubicBezTo>
                <a:cubicBezTo>
                  <a:pt x="603" y="1964"/>
                  <a:pt x="603" y="1964"/>
                  <a:pt x="604" y="1964"/>
                </a:cubicBezTo>
                <a:moveTo>
                  <a:pt x="987" y="63"/>
                </a:moveTo>
                <a:cubicBezTo>
                  <a:pt x="985" y="62"/>
                  <a:pt x="984" y="62"/>
                  <a:pt x="984" y="62"/>
                </a:cubicBezTo>
                <a:cubicBezTo>
                  <a:pt x="983" y="62"/>
                  <a:pt x="983" y="63"/>
                  <a:pt x="983" y="63"/>
                </a:cubicBezTo>
                <a:cubicBezTo>
                  <a:pt x="983" y="64"/>
                  <a:pt x="984" y="64"/>
                  <a:pt x="984" y="64"/>
                </a:cubicBezTo>
                <a:cubicBezTo>
                  <a:pt x="985" y="64"/>
                  <a:pt x="985" y="64"/>
                  <a:pt x="987" y="63"/>
                </a:cubicBezTo>
                <a:moveTo>
                  <a:pt x="62" y="1362"/>
                </a:moveTo>
                <a:cubicBezTo>
                  <a:pt x="62" y="1363"/>
                  <a:pt x="62" y="1363"/>
                  <a:pt x="63" y="1364"/>
                </a:cubicBezTo>
                <a:cubicBezTo>
                  <a:pt x="63" y="1363"/>
                  <a:pt x="64" y="1363"/>
                  <a:pt x="64" y="1362"/>
                </a:cubicBezTo>
                <a:cubicBezTo>
                  <a:pt x="64" y="1361"/>
                  <a:pt x="63" y="1361"/>
                  <a:pt x="63" y="1360"/>
                </a:cubicBezTo>
                <a:cubicBezTo>
                  <a:pt x="62" y="1361"/>
                  <a:pt x="62" y="1361"/>
                  <a:pt x="62" y="1362"/>
                </a:cubicBezTo>
                <a:moveTo>
                  <a:pt x="538" y="1976"/>
                </a:moveTo>
                <a:cubicBezTo>
                  <a:pt x="538" y="1976"/>
                  <a:pt x="538" y="1976"/>
                  <a:pt x="539" y="1976"/>
                </a:cubicBezTo>
                <a:cubicBezTo>
                  <a:pt x="539" y="1976"/>
                  <a:pt x="540" y="1976"/>
                  <a:pt x="540" y="1976"/>
                </a:cubicBezTo>
                <a:cubicBezTo>
                  <a:pt x="540" y="1976"/>
                  <a:pt x="540" y="1976"/>
                  <a:pt x="540" y="1975"/>
                </a:cubicBezTo>
                <a:cubicBezTo>
                  <a:pt x="539" y="1975"/>
                  <a:pt x="539" y="1974"/>
                  <a:pt x="538" y="1975"/>
                </a:cubicBezTo>
                <a:cubicBezTo>
                  <a:pt x="538" y="1976"/>
                  <a:pt x="536" y="1975"/>
                  <a:pt x="536" y="1975"/>
                </a:cubicBezTo>
                <a:cubicBezTo>
                  <a:pt x="536" y="1975"/>
                  <a:pt x="535" y="1976"/>
                  <a:pt x="535" y="1976"/>
                </a:cubicBezTo>
                <a:cubicBezTo>
                  <a:pt x="536" y="1976"/>
                  <a:pt x="536" y="1976"/>
                  <a:pt x="536" y="1976"/>
                </a:cubicBezTo>
                <a:cubicBezTo>
                  <a:pt x="536" y="1976"/>
                  <a:pt x="537" y="1976"/>
                  <a:pt x="538" y="1976"/>
                </a:cubicBezTo>
                <a:moveTo>
                  <a:pt x="60" y="1346"/>
                </a:moveTo>
                <a:cubicBezTo>
                  <a:pt x="60" y="1346"/>
                  <a:pt x="60" y="1347"/>
                  <a:pt x="59" y="1348"/>
                </a:cubicBezTo>
                <a:cubicBezTo>
                  <a:pt x="59" y="1348"/>
                  <a:pt x="60" y="1349"/>
                  <a:pt x="60" y="1349"/>
                </a:cubicBezTo>
                <a:cubicBezTo>
                  <a:pt x="61" y="1348"/>
                  <a:pt x="61" y="1347"/>
                  <a:pt x="62" y="1347"/>
                </a:cubicBezTo>
                <a:cubicBezTo>
                  <a:pt x="61" y="1347"/>
                  <a:pt x="61" y="1346"/>
                  <a:pt x="60" y="1346"/>
                </a:cubicBezTo>
                <a:moveTo>
                  <a:pt x="88" y="419"/>
                </a:moveTo>
                <a:cubicBezTo>
                  <a:pt x="88" y="418"/>
                  <a:pt x="88" y="417"/>
                  <a:pt x="87" y="416"/>
                </a:cubicBezTo>
                <a:cubicBezTo>
                  <a:pt x="87" y="417"/>
                  <a:pt x="86" y="417"/>
                  <a:pt x="86" y="417"/>
                </a:cubicBezTo>
                <a:cubicBezTo>
                  <a:pt x="86" y="418"/>
                  <a:pt x="86" y="419"/>
                  <a:pt x="87" y="419"/>
                </a:cubicBezTo>
                <a:cubicBezTo>
                  <a:pt x="87" y="419"/>
                  <a:pt x="88" y="419"/>
                  <a:pt x="88" y="419"/>
                </a:cubicBezTo>
                <a:moveTo>
                  <a:pt x="59" y="1344"/>
                </a:moveTo>
                <a:cubicBezTo>
                  <a:pt x="59" y="1344"/>
                  <a:pt x="58" y="1343"/>
                  <a:pt x="58" y="1343"/>
                </a:cubicBezTo>
                <a:cubicBezTo>
                  <a:pt x="57" y="1344"/>
                  <a:pt x="57" y="1344"/>
                  <a:pt x="56" y="1345"/>
                </a:cubicBezTo>
                <a:cubicBezTo>
                  <a:pt x="56" y="1345"/>
                  <a:pt x="57" y="1346"/>
                  <a:pt x="57" y="1346"/>
                </a:cubicBezTo>
                <a:cubicBezTo>
                  <a:pt x="58" y="1345"/>
                  <a:pt x="58" y="1345"/>
                  <a:pt x="59" y="1344"/>
                </a:cubicBezTo>
                <a:moveTo>
                  <a:pt x="31" y="1495"/>
                </a:moveTo>
                <a:cubicBezTo>
                  <a:pt x="31" y="1494"/>
                  <a:pt x="32" y="1494"/>
                  <a:pt x="32" y="1494"/>
                </a:cubicBezTo>
                <a:cubicBezTo>
                  <a:pt x="32" y="1493"/>
                  <a:pt x="33" y="1492"/>
                  <a:pt x="32" y="1492"/>
                </a:cubicBezTo>
                <a:cubicBezTo>
                  <a:pt x="31" y="1492"/>
                  <a:pt x="30" y="1492"/>
                  <a:pt x="30" y="1492"/>
                </a:cubicBezTo>
                <a:cubicBezTo>
                  <a:pt x="30" y="1493"/>
                  <a:pt x="31" y="1494"/>
                  <a:pt x="31" y="1495"/>
                </a:cubicBezTo>
                <a:moveTo>
                  <a:pt x="51" y="1379"/>
                </a:moveTo>
                <a:cubicBezTo>
                  <a:pt x="52" y="1377"/>
                  <a:pt x="53" y="1376"/>
                  <a:pt x="53" y="1375"/>
                </a:cubicBezTo>
                <a:cubicBezTo>
                  <a:pt x="53" y="1375"/>
                  <a:pt x="52" y="1374"/>
                  <a:pt x="52" y="1375"/>
                </a:cubicBezTo>
                <a:cubicBezTo>
                  <a:pt x="52" y="1375"/>
                  <a:pt x="51" y="1376"/>
                  <a:pt x="51" y="1377"/>
                </a:cubicBezTo>
                <a:cubicBezTo>
                  <a:pt x="50" y="1377"/>
                  <a:pt x="51" y="1378"/>
                  <a:pt x="51" y="1379"/>
                </a:cubicBezTo>
                <a:moveTo>
                  <a:pt x="1385" y="222"/>
                </a:moveTo>
                <a:cubicBezTo>
                  <a:pt x="1386" y="222"/>
                  <a:pt x="1386" y="222"/>
                  <a:pt x="1386" y="222"/>
                </a:cubicBezTo>
                <a:cubicBezTo>
                  <a:pt x="1385" y="222"/>
                  <a:pt x="1384" y="222"/>
                  <a:pt x="1383" y="222"/>
                </a:cubicBezTo>
                <a:cubicBezTo>
                  <a:pt x="1383" y="222"/>
                  <a:pt x="1382" y="222"/>
                  <a:pt x="1382" y="222"/>
                </a:cubicBezTo>
                <a:cubicBezTo>
                  <a:pt x="1382" y="222"/>
                  <a:pt x="1382" y="222"/>
                  <a:pt x="1382" y="222"/>
                </a:cubicBezTo>
                <a:cubicBezTo>
                  <a:pt x="1383" y="223"/>
                  <a:pt x="1384" y="223"/>
                  <a:pt x="1384" y="223"/>
                </a:cubicBezTo>
                <a:cubicBezTo>
                  <a:pt x="1385" y="223"/>
                  <a:pt x="1385" y="223"/>
                  <a:pt x="1385" y="222"/>
                </a:cubicBezTo>
                <a:moveTo>
                  <a:pt x="31" y="1529"/>
                </a:moveTo>
                <a:cubicBezTo>
                  <a:pt x="30" y="1528"/>
                  <a:pt x="30" y="1527"/>
                  <a:pt x="30" y="1527"/>
                </a:cubicBezTo>
                <a:cubicBezTo>
                  <a:pt x="29" y="1527"/>
                  <a:pt x="28" y="1528"/>
                  <a:pt x="28" y="1529"/>
                </a:cubicBezTo>
                <a:cubicBezTo>
                  <a:pt x="29" y="1529"/>
                  <a:pt x="29" y="1530"/>
                  <a:pt x="29" y="1530"/>
                </a:cubicBezTo>
                <a:cubicBezTo>
                  <a:pt x="30" y="1530"/>
                  <a:pt x="30" y="1529"/>
                  <a:pt x="31" y="1529"/>
                </a:cubicBezTo>
                <a:moveTo>
                  <a:pt x="601" y="1971"/>
                </a:moveTo>
                <a:cubicBezTo>
                  <a:pt x="600" y="1971"/>
                  <a:pt x="600" y="1971"/>
                  <a:pt x="600" y="1971"/>
                </a:cubicBezTo>
                <a:cubicBezTo>
                  <a:pt x="599" y="1971"/>
                  <a:pt x="597" y="1971"/>
                  <a:pt x="596" y="1971"/>
                </a:cubicBezTo>
                <a:cubicBezTo>
                  <a:pt x="596" y="1971"/>
                  <a:pt x="596" y="1971"/>
                  <a:pt x="596" y="1971"/>
                </a:cubicBezTo>
                <a:cubicBezTo>
                  <a:pt x="597" y="1972"/>
                  <a:pt x="598" y="1972"/>
                  <a:pt x="598" y="1972"/>
                </a:cubicBezTo>
                <a:cubicBezTo>
                  <a:pt x="599" y="1972"/>
                  <a:pt x="600" y="1972"/>
                  <a:pt x="600" y="1971"/>
                </a:cubicBezTo>
                <a:cubicBezTo>
                  <a:pt x="600" y="1971"/>
                  <a:pt x="600" y="1971"/>
                  <a:pt x="601" y="1971"/>
                </a:cubicBezTo>
                <a:moveTo>
                  <a:pt x="1409" y="1952"/>
                </a:moveTo>
                <a:cubicBezTo>
                  <a:pt x="1410" y="1951"/>
                  <a:pt x="1411" y="1951"/>
                  <a:pt x="1411" y="1951"/>
                </a:cubicBezTo>
                <a:cubicBezTo>
                  <a:pt x="1411" y="1950"/>
                  <a:pt x="1410" y="1949"/>
                  <a:pt x="1409" y="1950"/>
                </a:cubicBezTo>
                <a:cubicBezTo>
                  <a:pt x="1409" y="1950"/>
                  <a:pt x="1408" y="1950"/>
                  <a:pt x="1408" y="1950"/>
                </a:cubicBezTo>
                <a:cubicBezTo>
                  <a:pt x="1408" y="1951"/>
                  <a:pt x="1409" y="1951"/>
                  <a:pt x="1409" y="1952"/>
                </a:cubicBezTo>
                <a:moveTo>
                  <a:pt x="42" y="1430"/>
                </a:moveTo>
                <a:cubicBezTo>
                  <a:pt x="42" y="1429"/>
                  <a:pt x="42" y="1429"/>
                  <a:pt x="41" y="1428"/>
                </a:cubicBezTo>
                <a:cubicBezTo>
                  <a:pt x="41" y="1428"/>
                  <a:pt x="41" y="1429"/>
                  <a:pt x="41" y="1429"/>
                </a:cubicBezTo>
                <a:cubicBezTo>
                  <a:pt x="40" y="1430"/>
                  <a:pt x="40" y="1431"/>
                  <a:pt x="40" y="1432"/>
                </a:cubicBezTo>
                <a:cubicBezTo>
                  <a:pt x="40" y="1432"/>
                  <a:pt x="41" y="1432"/>
                  <a:pt x="41" y="1432"/>
                </a:cubicBezTo>
                <a:cubicBezTo>
                  <a:pt x="41" y="1431"/>
                  <a:pt x="42" y="1430"/>
                  <a:pt x="42" y="1430"/>
                </a:cubicBezTo>
                <a:moveTo>
                  <a:pt x="424" y="1959"/>
                </a:moveTo>
                <a:cubicBezTo>
                  <a:pt x="423" y="1959"/>
                  <a:pt x="422" y="1959"/>
                  <a:pt x="422" y="1960"/>
                </a:cubicBezTo>
                <a:cubicBezTo>
                  <a:pt x="422" y="1961"/>
                  <a:pt x="423" y="1961"/>
                  <a:pt x="423" y="1961"/>
                </a:cubicBezTo>
                <a:cubicBezTo>
                  <a:pt x="424" y="1961"/>
                  <a:pt x="425" y="1961"/>
                  <a:pt x="425" y="1960"/>
                </a:cubicBezTo>
                <a:cubicBezTo>
                  <a:pt x="425" y="1960"/>
                  <a:pt x="425" y="1959"/>
                  <a:pt x="424" y="1959"/>
                </a:cubicBezTo>
                <a:moveTo>
                  <a:pt x="464" y="1978"/>
                </a:moveTo>
                <a:cubicBezTo>
                  <a:pt x="465" y="1978"/>
                  <a:pt x="465" y="1978"/>
                  <a:pt x="465" y="1978"/>
                </a:cubicBezTo>
                <a:cubicBezTo>
                  <a:pt x="466" y="1978"/>
                  <a:pt x="466" y="1978"/>
                  <a:pt x="466" y="1978"/>
                </a:cubicBezTo>
                <a:cubicBezTo>
                  <a:pt x="466" y="1977"/>
                  <a:pt x="466" y="1977"/>
                  <a:pt x="466" y="1977"/>
                </a:cubicBezTo>
                <a:cubicBezTo>
                  <a:pt x="466" y="1977"/>
                  <a:pt x="465" y="1976"/>
                  <a:pt x="465" y="1976"/>
                </a:cubicBezTo>
                <a:cubicBezTo>
                  <a:pt x="464" y="1977"/>
                  <a:pt x="463" y="1977"/>
                  <a:pt x="463" y="1977"/>
                </a:cubicBezTo>
                <a:cubicBezTo>
                  <a:pt x="463" y="1977"/>
                  <a:pt x="463" y="1978"/>
                  <a:pt x="462" y="1978"/>
                </a:cubicBezTo>
                <a:cubicBezTo>
                  <a:pt x="462" y="1978"/>
                  <a:pt x="463" y="1978"/>
                  <a:pt x="463" y="1978"/>
                </a:cubicBezTo>
                <a:cubicBezTo>
                  <a:pt x="463" y="1978"/>
                  <a:pt x="464" y="1978"/>
                  <a:pt x="464" y="1978"/>
                </a:cubicBezTo>
                <a:moveTo>
                  <a:pt x="693" y="1950"/>
                </a:moveTo>
                <a:cubicBezTo>
                  <a:pt x="693" y="1950"/>
                  <a:pt x="694" y="1950"/>
                  <a:pt x="694" y="1950"/>
                </a:cubicBezTo>
                <a:cubicBezTo>
                  <a:pt x="694" y="1949"/>
                  <a:pt x="693" y="1950"/>
                  <a:pt x="692" y="1950"/>
                </a:cubicBezTo>
                <a:cubicBezTo>
                  <a:pt x="691" y="1949"/>
                  <a:pt x="690" y="1950"/>
                  <a:pt x="689" y="1950"/>
                </a:cubicBezTo>
                <a:cubicBezTo>
                  <a:pt x="689" y="1950"/>
                  <a:pt x="689" y="1950"/>
                  <a:pt x="689" y="1950"/>
                </a:cubicBezTo>
                <a:cubicBezTo>
                  <a:pt x="689" y="1950"/>
                  <a:pt x="689" y="1950"/>
                  <a:pt x="689" y="1950"/>
                </a:cubicBezTo>
                <a:cubicBezTo>
                  <a:pt x="690" y="1951"/>
                  <a:pt x="691" y="1950"/>
                  <a:pt x="693" y="1950"/>
                </a:cubicBezTo>
                <a:moveTo>
                  <a:pt x="31" y="1583"/>
                </a:moveTo>
                <a:cubicBezTo>
                  <a:pt x="31" y="1583"/>
                  <a:pt x="31" y="1583"/>
                  <a:pt x="31" y="1583"/>
                </a:cubicBezTo>
                <a:cubicBezTo>
                  <a:pt x="30" y="1583"/>
                  <a:pt x="30" y="1583"/>
                  <a:pt x="29" y="1583"/>
                </a:cubicBezTo>
                <a:cubicBezTo>
                  <a:pt x="29" y="1584"/>
                  <a:pt x="29" y="1585"/>
                  <a:pt x="29" y="1585"/>
                </a:cubicBezTo>
                <a:cubicBezTo>
                  <a:pt x="29" y="1585"/>
                  <a:pt x="29" y="1586"/>
                  <a:pt x="29" y="1586"/>
                </a:cubicBezTo>
                <a:cubicBezTo>
                  <a:pt x="30" y="1585"/>
                  <a:pt x="31" y="1584"/>
                  <a:pt x="31" y="1583"/>
                </a:cubicBezTo>
                <a:moveTo>
                  <a:pt x="399" y="1973"/>
                </a:moveTo>
                <a:cubicBezTo>
                  <a:pt x="399" y="1973"/>
                  <a:pt x="398" y="1973"/>
                  <a:pt x="398" y="1973"/>
                </a:cubicBezTo>
                <a:cubicBezTo>
                  <a:pt x="398" y="1973"/>
                  <a:pt x="396" y="1975"/>
                  <a:pt x="396" y="1975"/>
                </a:cubicBezTo>
                <a:cubicBezTo>
                  <a:pt x="396" y="1975"/>
                  <a:pt x="397" y="1975"/>
                  <a:pt x="397" y="1975"/>
                </a:cubicBezTo>
                <a:cubicBezTo>
                  <a:pt x="398" y="1975"/>
                  <a:pt x="398" y="1974"/>
                  <a:pt x="399" y="1973"/>
                </a:cubicBezTo>
                <a:moveTo>
                  <a:pt x="610" y="1959"/>
                </a:moveTo>
                <a:cubicBezTo>
                  <a:pt x="609" y="1958"/>
                  <a:pt x="609" y="1958"/>
                  <a:pt x="608" y="1958"/>
                </a:cubicBezTo>
                <a:cubicBezTo>
                  <a:pt x="608" y="1958"/>
                  <a:pt x="607" y="1959"/>
                  <a:pt x="607" y="1959"/>
                </a:cubicBezTo>
                <a:cubicBezTo>
                  <a:pt x="608" y="1961"/>
                  <a:pt x="609" y="1960"/>
                  <a:pt x="610" y="1960"/>
                </a:cubicBezTo>
                <a:cubicBezTo>
                  <a:pt x="610" y="1960"/>
                  <a:pt x="610" y="1959"/>
                  <a:pt x="610" y="1959"/>
                </a:cubicBezTo>
                <a:moveTo>
                  <a:pt x="29" y="1605"/>
                </a:moveTo>
                <a:cubicBezTo>
                  <a:pt x="28" y="1604"/>
                  <a:pt x="28" y="1604"/>
                  <a:pt x="28" y="1603"/>
                </a:cubicBezTo>
                <a:cubicBezTo>
                  <a:pt x="27" y="1603"/>
                  <a:pt x="27" y="1604"/>
                  <a:pt x="27" y="1604"/>
                </a:cubicBezTo>
                <a:cubicBezTo>
                  <a:pt x="26" y="1605"/>
                  <a:pt x="26" y="1606"/>
                  <a:pt x="27" y="1606"/>
                </a:cubicBezTo>
                <a:cubicBezTo>
                  <a:pt x="28" y="1606"/>
                  <a:pt x="28" y="1605"/>
                  <a:pt x="29" y="1605"/>
                </a:cubicBezTo>
                <a:moveTo>
                  <a:pt x="363" y="1973"/>
                </a:moveTo>
                <a:cubicBezTo>
                  <a:pt x="364" y="1972"/>
                  <a:pt x="365" y="1972"/>
                  <a:pt x="365" y="1972"/>
                </a:cubicBezTo>
                <a:cubicBezTo>
                  <a:pt x="365" y="1972"/>
                  <a:pt x="364" y="1971"/>
                  <a:pt x="363" y="1971"/>
                </a:cubicBezTo>
                <a:cubicBezTo>
                  <a:pt x="363" y="1971"/>
                  <a:pt x="362" y="1971"/>
                  <a:pt x="362" y="1972"/>
                </a:cubicBezTo>
                <a:cubicBezTo>
                  <a:pt x="362" y="1972"/>
                  <a:pt x="363" y="1972"/>
                  <a:pt x="363" y="1973"/>
                </a:cubicBezTo>
                <a:moveTo>
                  <a:pt x="452" y="123"/>
                </a:moveTo>
                <a:cubicBezTo>
                  <a:pt x="451" y="124"/>
                  <a:pt x="451" y="124"/>
                  <a:pt x="450" y="124"/>
                </a:cubicBezTo>
                <a:cubicBezTo>
                  <a:pt x="451" y="125"/>
                  <a:pt x="451" y="125"/>
                  <a:pt x="452" y="125"/>
                </a:cubicBezTo>
                <a:cubicBezTo>
                  <a:pt x="452" y="125"/>
                  <a:pt x="453" y="125"/>
                  <a:pt x="454" y="124"/>
                </a:cubicBezTo>
                <a:cubicBezTo>
                  <a:pt x="453" y="124"/>
                  <a:pt x="453" y="124"/>
                  <a:pt x="452" y="123"/>
                </a:cubicBezTo>
                <a:moveTo>
                  <a:pt x="45" y="1635"/>
                </a:moveTo>
                <a:cubicBezTo>
                  <a:pt x="45" y="1633"/>
                  <a:pt x="46" y="1633"/>
                  <a:pt x="46" y="1632"/>
                </a:cubicBezTo>
                <a:cubicBezTo>
                  <a:pt x="46" y="1632"/>
                  <a:pt x="45" y="1631"/>
                  <a:pt x="45" y="1631"/>
                </a:cubicBezTo>
                <a:cubicBezTo>
                  <a:pt x="43" y="1631"/>
                  <a:pt x="44" y="1632"/>
                  <a:pt x="44" y="1632"/>
                </a:cubicBezTo>
                <a:cubicBezTo>
                  <a:pt x="44" y="1633"/>
                  <a:pt x="44" y="1633"/>
                  <a:pt x="45" y="1635"/>
                </a:cubicBezTo>
                <a:moveTo>
                  <a:pt x="58" y="1305"/>
                </a:moveTo>
                <a:cubicBezTo>
                  <a:pt x="57" y="1306"/>
                  <a:pt x="57" y="1307"/>
                  <a:pt x="56" y="1308"/>
                </a:cubicBezTo>
                <a:cubicBezTo>
                  <a:pt x="56" y="1308"/>
                  <a:pt x="57" y="1308"/>
                  <a:pt x="57" y="1308"/>
                </a:cubicBezTo>
                <a:cubicBezTo>
                  <a:pt x="58" y="1308"/>
                  <a:pt x="58" y="1307"/>
                  <a:pt x="59" y="1307"/>
                </a:cubicBezTo>
                <a:cubicBezTo>
                  <a:pt x="59" y="1306"/>
                  <a:pt x="58" y="1306"/>
                  <a:pt x="58" y="1305"/>
                </a:cubicBezTo>
                <a:moveTo>
                  <a:pt x="504" y="136"/>
                </a:moveTo>
                <a:cubicBezTo>
                  <a:pt x="503" y="135"/>
                  <a:pt x="503" y="135"/>
                  <a:pt x="503" y="135"/>
                </a:cubicBezTo>
                <a:cubicBezTo>
                  <a:pt x="502" y="136"/>
                  <a:pt x="501" y="137"/>
                  <a:pt x="501" y="138"/>
                </a:cubicBezTo>
                <a:cubicBezTo>
                  <a:pt x="501" y="138"/>
                  <a:pt x="502" y="138"/>
                  <a:pt x="502" y="138"/>
                </a:cubicBezTo>
                <a:cubicBezTo>
                  <a:pt x="502" y="137"/>
                  <a:pt x="503" y="137"/>
                  <a:pt x="504" y="136"/>
                </a:cubicBezTo>
                <a:moveTo>
                  <a:pt x="1358" y="195"/>
                </a:moveTo>
                <a:cubicBezTo>
                  <a:pt x="1358" y="195"/>
                  <a:pt x="1359" y="195"/>
                  <a:pt x="1359" y="195"/>
                </a:cubicBezTo>
                <a:cubicBezTo>
                  <a:pt x="1359" y="195"/>
                  <a:pt x="1359" y="194"/>
                  <a:pt x="1360" y="194"/>
                </a:cubicBezTo>
                <a:cubicBezTo>
                  <a:pt x="1359" y="194"/>
                  <a:pt x="1359" y="194"/>
                  <a:pt x="1359" y="194"/>
                </a:cubicBezTo>
                <a:cubicBezTo>
                  <a:pt x="1358" y="193"/>
                  <a:pt x="1358" y="193"/>
                  <a:pt x="1357" y="193"/>
                </a:cubicBezTo>
                <a:cubicBezTo>
                  <a:pt x="1357" y="193"/>
                  <a:pt x="1356" y="193"/>
                  <a:pt x="1356" y="193"/>
                </a:cubicBezTo>
                <a:cubicBezTo>
                  <a:pt x="1356" y="194"/>
                  <a:pt x="1356" y="194"/>
                  <a:pt x="1357" y="195"/>
                </a:cubicBezTo>
                <a:cubicBezTo>
                  <a:pt x="1357" y="195"/>
                  <a:pt x="1358" y="195"/>
                  <a:pt x="1358" y="195"/>
                </a:cubicBezTo>
                <a:moveTo>
                  <a:pt x="469" y="1989"/>
                </a:moveTo>
                <a:cubicBezTo>
                  <a:pt x="470" y="1989"/>
                  <a:pt x="470" y="1989"/>
                  <a:pt x="471" y="1988"/>
                </a:cubicBezTo>
                <a:cubicBezTo>
                  <a:pt x="470" y="1988"/>
                  <a:pt x="470" y="1987"/>
                  <a:pt x="469" y="1987"/>
                </a:cubicBezTo>
                <a:cubicBezTo>
                  <a:pt x="468" y="1987"/>
                  <a:pt x="468" y="1988"/>
                  <a:pt x="467" y="1988"/>
                </a:cubicBezTo>
                <a:cubicBezTo>
                  <a:pt x="468" y="1989"/>
                  <a:pt x="468" y="1989"/>
                  <a:pt x="469" y="1989"/>
                </a:cubicBezTo>
                <a:moveTo>
                  <a:pt x="568" y="1964"/>
                </a:moveTo>
                <a:cubicBezTo>
                  <a:pt x="567" y="1964"/>
                  <a:pt x="566" y="1963"/>
                  <a:pt x="566" y="1965"/>
                </a:cubicBezTo>
                <a:cubicBezTo>
                  <a:pt x="566" y="1965"/>
                  <a:pt x="566" y="1965"/>
                  <a:pt x="566" y="1965"/>
                </a:cubicBezTo>
                <a:cubicBezTo>
                  <a:pt x="567" y="1966"/>
                  <a:pt x="568" y="1966"/>
                  <a:pt x="568" y="1965"/>
                </a:cubicBezTo>
                <a:cubicBezTo>
                  <a:pt x="568" y="1965"/>
                  <a:pt x="569" y="1965"/>
                  <a:pt x="569" y="1965"/>
                </a:cubicBezTo>
                <a:cubicBezTo>
                  <a:pt x="569" y="1965"/>
                  <a:pt x="570" y="1965"/>
                  <a:pt x="570" y="1964"/>
                </a:cubicBezTo>
                <a:cubicBezTo>
                  <a:pt x="570" y="1964"/>
                  <a:pt x="569" y="1964"/>
                  <a:pt x="569" y="1964"/>
                </a:cubicBezTo>
                <a:cubicBezTo>
                  <a:pt x="569" y="1964"/>
                  <a:pt x="568" y="1964"/>
                  <a:pt x="568" y="1964"/>
                </a:cubicBezTo>
                <a:moveTo>
                  <a:pt x="384" y="1990"/>
                </a:moveTo>
                <a:cubicBezTo>
                  <a:pt x="382" y="1990"/>
                  <a:pt x="382" y="1990"/>
                  <a:pt x="381" y="1990"/>
                </a:cubicBezTo>
                <a:cubicBezTo>
                  <a:pt x="381" y="1990"/>
                  <a:pt x="381" y="1991"/>
                  <a:pt x="381" y="1991"/>
                </a:cubicBezTo>
                <a:cubicBezTo>
                  <a:pt x="381" y="1991"/>
                  <a:pt x="382" y="1992"/>
                  <a:pt x="382" y="1992"/>
                </a:cubicBezTo>
                <a:cubicBezTo>
                  <a:pt x="383" y="1991"/>
                  <a:pt x="384" y="1991"/>
                  <a:pt x="385" y="1990"/>
                </a:cubicBezTo>
                <a:cubicBezTo>
                  <a:pt x="384" y="1990"/>
                  <a:pt x="384" y="1990"/>
                  <a:pt x="384" y="1990"/>
                </a:cubicBezTo>
                <a:moveTo>
                  <a:pt x="672" y="1963"/>
                </a:moveTo>
                <a:cubicBezTo>
                  <a:pt x="671" y="1964"/>
                  <a:pt x="671" y="1965"/>
                  <a:pt x="671" y="1965"/>
                </a:cubicBezTo>
                <a:cubicBezTo>
                  <a:pt x="671" y="1966"/>
                  <a:pt x="671" y="1967"/>
                  <a:pt x="671" y="1967"/>
                </a:cubicBezTo>
                <a:cubicBezTo>
                  <a:pt x="672" y="1967"/>
                  <a:pt x="673" y="1967"/>
                  <a:pt x="673" y="1966"/>
                </a:cubicBezTo>
                <a:cubicBezTo>
                  <a:pt x="672" y="1965"/>
                  <a:pt x="672" y="1964"/>
                  <a:pt x="672" y="1963"/>
                </a:cubicBezTo>
                <a:moveTo>
                  <a:pt x="576" y="1929"/>
                </a:moveTo>
                <a:cubicBezTo>
                  <a:pt x="576" y="1929"/>
                  <a:pt x="576" y="1929"/>
                  <a:pt x="576" y="1929"/>
                </a:cubicBezTo>
                <a:cubicBezTo>
                  <a:pt x="575" y="1929"/>
                  <a:pt x="573" y="1929"/>
                  <a:pt x="572" y="1929"/>
                </a:cubicBezTo>
                <a:cubicBezTo>
                  <a:pt x="572" y="1929"/>
                  <a:pt x="572" y="1929"/>
                  <a:pt x="572" y="1929"/>
                </a:cubicBezTo>
                <a:cubicBezTo>
                  <a:pt x="573" y="1930"/>
                  <a:pt x="573" y="1930"/>
                  <a:pt x="574" y="1930"/>
                </a:cubicBezTo>
                <a:cubicBezTo>
                  <a:pt x="575" y="1930"/>
                  <a:pt x="576" y="1929"/>
                  <a:pt x="576" y="1929"/>
                </a:cubicBezTo>
                <a:moveTo>
                  <a:pt x="627" y="1924"/>
                </a:moveTo>
                <a:cubicBezTo>
                  <a:pt x="626" y="1925"/>
                  <a:pt x="626" y="1925"/>
                  <a:pt x="626" y="1925"/>
                </a:cubicBezTo>
                <a:cubicBezTo>
                  <a:pt x="626" y="1926"/>
                  <a:pt x="625" y="1927"/>
                  <a:pt x="626" y="1927"/>
                </a:cubicBezTo>
                <a:cubicBezTo>
                  <a:pt x="627" y="1927"/>
                  <a:pt x="627" y="1927"/>
                  <a:pt x="627" y="1927"/>
                </a:cubicBezTo>
                <a:cubicBezTo>
                  <a:pt x="627" y="1926"/>
                  <a:pt x="627" y="1925"/>
                  <a:pt x="627" y="1924"/>
                </a:cubicBezTo>
                <a:moveTo>
                  <a:pt x="690" y="1924"/>
                </a:moveTo>
                <a:cubicBezTo>
                  <a:pt x="691" y="1924"/>
                  <a:pt x="691" y="1923"/>
                  <a:pt x="692" y="1923"/>
                </a:cubicBezTo>
                <a:cubicBezTo>
                  <a:pt x="691" y="1923"/>
                  <a:pt x="691" y="1923"/>
                  <a:pt x="690" y="1923"/>
                </a:cubicBezTo>
                <a:cubicBezTo>
                  <a:pt x="690" y="1922"/>
                  <a:pt x="689" y="1922"/>
                  <a:pt x="688" y="1922"/>
                </a:cubicBezTo>
                <a:cubicBezTo>
                  <a:pt x="688" y="1922"/>
                  <a:pt x="687" y="1922"/>
                  <a:pt x="687" y="1922"/>
                </a:cubicBezTo>
                <a:cubicBezTo>
                  <a:pt x="687" y="1922"/>
                  <a:pt x="687" y="1923"/>
                  <a:pt x="687" y="1923"/>
                </a:cubicBezTo>
                <a:cubicBezTo>
                  <a:pt x="688" y="1923"/>
                  <a:pt x="689" y="1924"/>
                  <a:pt x="690" y="1924"/>
                </a:cubicBezTo>
                <a:moveTo>
                  <a:pt x="762" y="1915"/>
                </a:moveTo>
                <a:cubicBezTo>
                  <a:pt x="761" y="1915"/>
                  <a:pt x="761" y="1916"/>
                  <a:pt x="761" y="1916"/>
                </a:cubicBezTo>
                <a:cubicBezTo>
                  <a:pt x="761" y="1917"/>
                  <a:pt x="762" y="1917"/>
                  <a:pt x="763" y="1918"/>
                </a:cubicBezTo>
                <a:cubicBezTo>
                  <a:pt x="763" y="1917"/>
                  <a:pt x="763" y="1917"/>
                  <a:pt x="764" y="1916"/>
                </a:cubicBezTo>
                <a:cubicBezTo>
                  <a:pt x="763" y="1916"/>
                  <a:pt x="762" y="1915"/>
                  <a:pt x="762" y="1915"/>
                </a:cubicBezTo>
                <a:moveTo>
                  <a:pt x="29" y="1844"/>
                </a:moveTo>
                <a:cubicBezTo>
                  <a:pt x="29" y="1846"/>
                  <a:pt x="29" y="1847"/>
                  <a:pt x="30" y="1847"/>
                </a:cubicBezTo>
                <a:cubicBezTo>
                  <a:pt x="31" y="1847"/>
                  <a:pt x="31" y="1846"/>
                  <a:pt x="31" y="1845"/>
                </a:cubicBezTo>
                <a:cubicBezTo>
                  <a:pt x="31" y="1845"/>
                  <a:pt x="31" y="1844"/>
                  <a:pt x="30" y="1844"/>
                </a:cubicBezTo>
                <a:cubicBezTo>
                  <a:pt x="30" y="1844"/>
                  <a:pt x="30" y="1844"/>
                  <a:pt x="29" y="1844"/>
                </a:cubicBezTo>
                <a:moveTo>
                  <a:pt x="127" y="50"/>
                </a:moveTo>
                <a:cubicBezTo>
                  <a:pt x="127" y="51"/>
                  <a:pt x="126" y="51"/>
                  <a:pt x="126" y="51"/>
                </a:cubicBezTo>
                <a:cubicBezTo>
                  <a:pt x="126" y="52"/>
                  <a:pt x="126" y="53"/>
                  <a:pt x="127" y="54"/>
                </a:cubicBezTo>
                <a:cubicBezTo>
                  <a:pt x="128" y="54"/>
                  <a:pt x="128" y="54"/>
                  <a:pt x="128" y="54"/>
                </a:cubicBezTo>
                <a:cubicBezTo>
                  <a:pt x="128" y="53"/>
                  <a:pt x="128" y="52"/>
                  <a:pt x="127" y="50"/>
                </a:cubicBezTo>
                <a:moveTo>
                  <a:pt x="886" y="70"/>
                </a:moveTo>
                <a:cubicBezTo>
                  <a:pt x="885" y="70"/>
                  <a:pt x="884" y="70"/>
                  <a:pt x="883" y="70"/>
                </a:cubicBezTo>
                <a:cubicBezTo>
                  <a:pt x="883" y="70"/>
                  <a:pt x="883" y="71"/>
                  <a:pt x="883" y="71"/>
                </a:cubicBezTo>
                <a:cubicBezTo>
                  <a:pt x="883" y="72"/>
                  <a:pt x="884" y="72"/>
                  <a:pt x="885" y="72"/>
                </a:cubicBezTo>
                <a:cubicBezTo>
                  <a:pt x="885" y="72"/>
                  <a:pt x="886" y="71"/>
                  <a:pt x="886" y="70"/>
                </a:cubicBezTo>
                <a:moveTo>
                  <a:pt x="392" y="1963"/>
                </a:moveTo>
                <a:cubicBezTo>
                  <a:pt x="391" y="1963"/>
                  <a:pt x="389" y="1962"/>
                  <a:pt x="389" y="1964"/>
                </a:cubicBezTo>
                <a:cubicBezTo>
                  <a:pt x="390" y="1964"/>
                  <a:pt x="391" y="1964"/>
                  <a:pt x="392" y="1964"/>
                </a:cubicBezTo>
                <a:cubicBezTo>
                  <a:pt x="392" y="1964"/>
                  <a:pt x="393" y="1964"/>
                  <a:pt x="394" y="1964"/>
                </a:cubicBezTo>
                <a:cubicBezTo>
                  <a:pt x="394" y="1964"/>
                  <a:pt x="394" y="1963"/>
                  <a:pt x="394" y="1963"/>
                </a:cubicBezTo>
                <a:cubicBezTo>
                  <a:pt x="394" y="1963"/>
                  <a:pt x="394" y="1963"/>
                  <a:pt x="394" y="1963"/>
                </a:cubicBezTo>
                <a:cubicBezTo>
                  <a:pt x="393" y="1963"/>
                  <a:pt x="392" y="1963"/>
                  <a:pt x="392" y="1963"/>
                </a:cubicBezTo>
                <a:moveTo>
                  <a:pt x="319" y="1994"/>
                </a:moveTo>
                <a:cubicBezTo>
                  <a:pt x="319" y="1993"/>
                  <a:pt x="319" y="1993"/>
                  <a:pt x="319" y="1993"/>
                </a:cubicBezTo>
                <a:cubicBezTo>
                  <a:pt x="318" y="1993"/>
                  <a:pt x="317" y="1993"/>
                  <a:pt x="316" y="1993"/>
                </a:cubicBezTo>
                <a:cubicBezTo>
                  <a:pt x="317" y="1994"/>
                  <a:pt x="317" y="1994"/>
                  <a:pt x="317" y="1994"/>
                </a:cubicBezTo>
                <a:cubicBezTo>
                  <a:pt x="317" y="1994"/>
                  <a:pt x="318" y="1994"/>
                  <a:pt x="319" y="1994"/>
                </a:cubicBezTo>
                <a:moveTo>
                  <a:pt x="418" y="132"/>
                </a:moveTo>
                <a:cubicBezTo>
                  <a:pt x="418" y="133"/>
                  <a:pt x="419" y="133"/>
                  <a:pt x="420" y="134"/>
                </a:cubicBezTo>
                <a:cubicBezTo>
                  <a:pt x="420" y="134"/>
                  <a:pt x="420" y="133"/>
                  <a:pt x="420" y="133"/>
                </a:cubicBezTo>
                <a:cubicBezTo>
                  <a:pt x="420" y="132"/>
                  <a:pt x="420" y="131"/>
                  <a:pt x="419" y="131"/>
                </a:cubicBezTo>
                <a:cubicBezTo>
                  <a:pt x="419" y="131"/>
                  <a:pt x="418" y="132"/>
                  <a:pt x="418" y="132"/>
                </a:cubicBezTo>
                <a:moveTo>
                  <a:pt x="712" y="1922"/>
                </a:moveTo>
                <a:cubicBezTo>
                  <a:pt x="712" y="1921"/>
                  <a:pt x="714" y="1922"/>
                  <a:pt x="714" y="1921"/>
                </a:cubicBezTo>
                <a:cubicBezTo>
                  <a:pt x="714" y="1921"/>
                  <a:pt x="714" y="1920"/>
                  <a:pt x="714" y="1920"/>
                </a:cubicBezTo>
                <a:cubicBezTo>
                  <a:pt x="713" y="1920"/>
                  <a:pt x="712" y="1921"/>
                  <a:pt x="712" y="1921"/>
                </a:cubicBezTo>
                <a:cubicBezTo>
                  <a:pt x="711" y="1921"/>
                  <a:pt x="711" y="1921"/>
                  <a:pt x="711" y="1921"/>
                </a:cubicBezTo>
                <a:cubicBezTo>
                  <a:pt x="710" y="1921"/>
                  <a:pt x="710" y="1921"/>
                  <a:pt x="710" y="1921"/>
                </a:cubicBezTo>
                <a:cubicBezTo>
                  <a:pt x="710" y="1921"/>
                  <a:pt x="710" y="1922"/>
                  <a:pt x="711" y="1922"/>
                </a:cubicBezTo>
                <a:cubicBezTo>
                  <a:pt x="711" y="1922"/>
                  <a:pt x="711" y="1922"/>
                  <a:pt x="712" y="1922"/>
                </a:cubicBezTo>
                <a:moveTo>
                  <a:pt x="58" y="1486"/>
                </a:moveTo>
                <a:cubicBezTo>
                  <a:pt x="59" y="1486"/>
                  <a:pt x="59" y="1485"/>
                  <a:pt x="59" y="1485"/>
                </a:cubicBezTo>
                <a:cubicBezTo>
                  <a:pt x="59" y="1484"/>
                  <a:pt x="58" y="1484"/>
                  <a:pt x="57" y="1483"/>
                </a:cubicBezTo>
                <a:cubicBezTo>
                  <a:pt x="57" y="1484"/>
                  <a:pt x="57" y="1484"/>
                  <a:pt x="57" y="1485"/>
                </a:cubicBezTo>
                <a:cubicBezTo>
                  <a:pt x="57" y="1485"/>
                  <a:pt x="58" y="1486"/>
                  <a:pt x="58" y="1486"/>
                </a:cubicBezTo>
                <a:moveTo>
                  <a:pt x="1056" y="67"/>
                </a:moveTo>
                <a:cubicBezTo>
                  <a:pt x="1056" y="67"/>
                  <a:pt x="1056" y="67"/>
                  <a:pt x="1056" y="67"/>
                </a:cubicBezTo>
                <a:cubicBezTo>
                  <a:pt x="1055" y="66"/>
                  <a:pt x="1054" y="66"/>
                  <a:pt x="1053" y="66"/>
                </a:cubicBezTo>
                <a:cubicBezTo>
                  <a:pt x="1053" y="66"/>
                  <a:pt x="1053" y="66"/>
                  <a:pt x="1053" y="66"/>
                </a:cubicBezTo>
                <a:cubicBezTo>
                  <a:pt x="1053" y="67"/>
                  <a:pt x="1054" y="68"/>
                  <a:pt x="1055" y="68"/>
                </a:cubicBezTo>
                <a:cubicBezTo>
                  <a:pt x="1055" y="68"/>
                  <a:pt x="1056" y="68"/>
                  <a:pt x="1056" y="67"/>
                </a:cubicBezTo>
                <a:moveTo>
                  <a:pt x="37" y="1483"/>
                </a:moveTo>
                <a:cubicBezTo>
                  <a:pt x="37" y="1482"/>
                  <a:pt x="37" y="1482"/>
                  <a:pt x="37" y="1482"/>
                </a:cubicBezTo>
                <a:cubicBezTo>
                  <a:pt x="38" y="1481"/>
                  <a:pt x="38" y="1481"/>
                  <a:pt x="38" y="1480"/>
                </a:cubicBezTo>
                <a:cubicBezTo>
                  <a:pt x="38" y="1480"/>
                  <a:pt x="38" y="1479"/>
                  <a:pt x="38" y="1479"/>
                </a:cubicBezTo>
                <a:cubicBezTo>
                  <a:pt x="37" y="1480"/>
                  <a:pt x="36" y="1481"/>
                  <a:pt x="36" y="1481"/>
                </a:cubicBezTo>
                <a:cubicBezTo>
                  <a:pt x="36" y="1482"/>
                  <a:pt x="36" y="1482"/>
                  <a:pt x="37" y="1483"/>
                </a:cubicBezTo>
                <a:moveTo>
                  <a:pt x="387" y="135"/>
                </a:moveTo>
                <a:cubicBezTo>
                  <a:pt x="387" y="134"/>
                  <a:pt x="387" y="134"/>
                  <a:pt x="387" y="134"/>
                </a:cubicBezTo>
                <a:cubicBezTo>
                  <a:pt x="386" y="134"/>
                  <a:pt x="385" y="133"/>
                  <a:pt x="384" y="133"/>
                </a:cubicBezTo>
                <a:cubicBezTo>
                  <a:pt x="384" y="133"/>
                  <a:pt x="384" y="134"/>
                  <a:pt x="384" y="134"/>
                </a:cubicBezTo>
                <a:cubicBezTo>
                  <a:pt x="384" y="134"/>
                  <a:pt x="385" y="135"/>
                  <a:pt x="386" y="135"/>
                </a:cubicBezTo>
                <a:cubicBezTo>
                  <a:pt x="386" y="135"/>
                  <a:pt x="387" y="135"/>
                  <a:pt x="387" y="135"/>
                </a:cubicBezTo>
                <a:moveTo>
                  <a:pt x="809" y="1940"/>
                </a:moveTo>
                <a:cubicBezTo>
                  <a:pt x="809" y="1940"/>
                  <a:pt x="809" y="1939"/>
                  <a:pt x="809" y="1939"/>
                </a:cubicBezTo>
                <a:cubicBezTo>
                  <a:pt x="810" y="1938"/>
                  <a:pt x="810" y="1938"/>
                  <a:pt x="809" y="1938"/>
                </a:cubicBezTo>
                <a:cubicBezTo>
                  <a:pt x="808" y="1938"/>
                  <a:pt x="808" y="1938"/>
                  <a:pt x="807" y="1938"/>
                </a:cubicBezTo>
                <a:cubicBezTo>
                  <a:pt x="807" y="1940"/>
                  <a:pt x="807" y="1940"/>
                  <a:pt x="809" y="1940"/>
                </a:cubicBezTo>
                <a:moveTo>
                  <a:pt x="350" y="1967"/>
                </a:moveTo>
                <a:cubicBezTo>
                  <a:pt x="350" y="1967"/>
                  <a:pt x="351" y="1967"/>
                  <a:pt x="352" y="1966"/>
                </a:cubicBezTo>
                <a:cubicBezTo>
                  <a:pt x="351" y="1965"/>
                  <a:pt x="350" y="1966"/>
                  <a:pt x="349" y="1966"/>
                </a:cubicBezTo>
                <a:cubicBezTo>
                  <a:pt x="349" y="1966"/>
                  <a:pt x="348" y="1966"/>
                  <a:pt x="348" y="1966"/>
                </a:cubicBezTo>
                <a:cubicBezTo>
                  <a:pt x="347" y="1966"/>
                  <a:pt x="347" y="1966"/>
                  <a:pt x="347" y="1966"/>
                </a:cubicBezTo>
                <a:cubicBezTo>
                  <a:pt x="347" y="1966"/>
                  <a:pt x="348" y="1967"/>
                  <a:pt x="348" y="1967"/>
                </a:cubicBezTo>
                <a:cubicBezTo>
                  <a:pt x="348" y="1967"/>
                  <a:pt x="349" y="1967"/>
                  <a:pt x="350" y="1967"/>
                </a:cubicBezTo>
                <a:moveTo>
                  <a:pt x="633" y="86"/>
                </a:moveTo>
                <a:cubicBezTo>
                  <a:pt x="633" y="85"/>
                  <a:pt x="634" y="85"/>
                  <a:pt x="634" y="85"/>
                </a:cubicBezTo>
                <a:cubicBezTo>
                  <a:pt x="633" y="85"/>
                  <a:pt x="633" y="84"/>
                  <a:pt x="632" y="84"/>
                </a:cubicBezTo>
                <a:cubicBezTo>
                  <a:pt x="632" y="85"/>
                  <a:pt x="631" y="85"/>
                  <a:pt x="630" y="86"/>
                </a:cubicBezTo>
                <a:cubicBezTo>
                  <a:pt x="631" y="86"/>
                  <a:pt x="631" y="86"/>
                  <a:pt x="632" y="86"/>
                </a:cubicBezTo>
                <a:cubicBezTo>
                  <a:pt x="632" y="86"/>
                  <a:pt x="633" y="86"/>
                  <a:pt x="633" y="86"/>
                </a:cubicBezTo>
                <a:moveTo>
                  <a:pt x="586" y="1955"/>
                </a:moveTo>
                <a:cubicBezTo>
                  <a:pt x="587" y="1955"/>
                  <a:pt x="588" y="1956"/>
                  <a:pt x="588" y="1954"/>
                </a:cubicBezTo>
                <a:cubicBezTo>
                  <a:pt x="588" y="1954"/>
                  <a:pt x="587" y="1953"/>
                  <a:pt x="587" y="1953"/>
                </a:cubicBezTo>
                <a:cubicBezTo>
                  <a:pt x="587" y="1954"/>
                  <a:pt x="586" y="1954"/>
                  <a:pt x="585" y="1955"/>
                </a:cubicBezTo>
                <a:cubicBezTo>
                  <a:pt x="586" y="1955"/>
                  <a:pt x="586" y="1955"/>
                  <a:pt x="586" y="1955"/>
                </a:cubicBezTo>
                <a:moveTo>
                  <a:pt x="818" y="80"/>
                </a:moveTo>
                <a:cubicBezTo>
                  <a:pt x="817" y="79"/>
                  <a:pt x="816" y="79"/>
                  <a:pt x="815" y="78"/>
                </a:cubicBezTo>
                <a:cubicBezTo>
                  <a:pt x="815" y="79"/>
                  <a:pt x="815" y="79"/>
                  <a:pt x="815" y="80"/>
                </a:cubicBezTo>
                <a:cubicBezTo>
                  <a:pt x="815" y="81"/>
                  <a:pt x="816" y="80"/>
                  <a:pt x="816" y="80"/>
                </a:cubicBezTo>
                <a:cubicBezTo>
                  <a:pt x="817" y="80"/>
                  <a:pt x="817" y="80"/>
                  <a:pt x="818" y="80"/>
                </a:cubicBezTo>
                <a:moveTo>
                  <a:pt x="572" y="1954"/>
                </a:moveTo>
                <a:cubicBezTo>
                  <a:pt x="572" y="1954"/>
                  <a:pt x="572" y="1953"/>
                  <a:pt x="572" y="1952"/>
                </a:cubicBezTo>
                <a:cubicBezTo>
                  <a:pt x="571" y="1953"/>
                  <a:pt x="571" y="1953"/>
                  <a:pt x="571" y="1953"/>
                </a:cubicBezTo>
                <a:cubicBezTo>
                  <a:pt x="570" y="1954"/>
                  <a:pt x="568" y="1952"/>
                  <a:pt x="568" y="1954"/>
                </a:cubicBezTo>
                <a:cubicBezTo>
                  <a:pt x="569" y="1954"/>
                  <a:pt x="570" y="1954"/>
                  <a:pt x="571" y="1954"/>
                </a:cubicBezTo>
                <a:cubicBezTo>
                  <a:pt x="571" y="1954"/>
                  <a:pt x="571" y="1954"/>
                  <a:pt x="572" y="1954"/>
                </a:cubicBezTo>
                <a:moveTo>
                  <a:pt x="76" y="948"/>
                </a:moveTo>
                <a:cubicBezTo>
                  <a:pt x="76" y="948"/>
                  <a:pt x="76" y="947"/>
                  <a:pt x="76" y="947"/>
                </a:cubicBezTo>
                <a:cubicBezTo>
                  <a:pt x="76" y="947"/>
                  <a:pt x="76" y="946"/>
                  <a:pt x="76" y="945"/>
                </a:cubicBezTo>
                <a:cubicBezTo>
                  <a:pt x="76" y="946"/>
                  <a:pt x="75" y="947"/>
                  <a:pt x="75" y="947"/>
                </a:cubicBezTo>
                <a:cubicBezTo>
                  <a:pt x="75" y="948"/>
                  <a:pt x="74" y="948"/>
                  <a:pt x="75" y="948"/>
                </a:cubicBezTo>
                <a:cubicBezTo>
                  <a:pt x="75" y="949"/>
                  <a:pt x="76" y="949"/>
                  <a:pt x="76" y="949"/>
                </a:cubicBezTo>
                <a:cubicBezTo>
                  <a:pt x="76" y="949"/>
                  <a:pt x="76" y="948"/>
                  <a:pt x="76" y="948"/>
                </a:cubicBezTo>
                <a:moveTo>
                  <a:pt x="408" y="1991"/>
                </a:moveTo>
                <a:cubicBezTo>
                  <a:pt x="408" y="1992"/>
                  <a:pt x="408" y="1992"/>
                  <a:pt x="408" y="1993"/>
                </a:cubicBezTo>
                <a:cubicBezTo>
                  <a:pt x="408" y="1994"/>
                  <a:pt x="409" y="1994"/>
                  <a:pt x="409" y="1994"/>
                </a:cubicBezTo>
                <a:cubicBezTo>
                  <a:pt x="410" y="1994"/>
                  <a:pt x="410" y="1993"/>
                  <a:pt x="410" y="1993"/>
                </a:cubicBezTo>
                <a:cubicBezTo>
                  <a:pt x="410" y="1993"/>
                  <a:pt x="409" y="1992"/>
                  <a:pt x="408" y="1991"/>
                </a:cubicBezTo>
                <a:moveTo>
                  <a:pt x="1332" y="1210"/>
                </a:moveTo>
                <a:cubicBezTo>
                  <a:pt x="1332" y="1209"/>
                  <a:pt x="1333" y="1208"/>
                  <a:pt x="1331" y="1208"/>
                </a:cubicBezTo>
                <a:cubicBezTo>
                  <a:pt x="1331" y="1208"/>
                  <a:pt x="1331" y="1209"/>
                  <a:pt x="1331" y="1210"/>
                </a:cubicBezTo>
                <a:cubicBezTo>
                  <a:pt x="1331" y="1211"/>
                  <a:pt x="1331" y="1211"/>
                  <a:pt x="1331" y="1212"/>
                </a:cubicBezTo>
                <a:cubicBezTo>
                  <a:pt x="1331" y="1212"/>
                  <a:pt x="1332" y="1212"/>
                  <a:pt x="1332" y="1212"/>
                </a:cubicBezTo>
                <a:cubicBezTo>
                  <a:pt x="1332" y="1212"/>
                  <a:pt x="1332" y="1212"/>
                  <a:pt x="1332" y="1212"/>
                </a:cubicBezTo>
                <a:cubicBezTo>
                  <a:pt x="1332" y="1211"/>
                  <a:pt x="1332" y="1211"/>
                  <a:pt x="1332" y="1210"/>
                </a:cubicBezTo>
                <a:moveTo>
                  <a:pt x="459" y="1992"/>
                </a:moveTo>
                <a:cubicBezTo>
                  <a:pt x="459" y="1992"/>
                  <a:pt x="460" y="1992"/>
                  <a:pt x="460" y="1991"/>
                </a:cubicBezTo>
                <a:cubicBezTo>
                  <a:pt x="460" y="1990"/>
                  <a:pt x="459" y="1991"/>
                  <a:pt x="458" y="1991"/>
                </a:cubicBezTo>
                <a:cubicBezTo>
                  <a:pt x="457" y="1991"/>
                  <a:pt x="457" y="1991"/>
                  <a:pt x="456" y="1991"/>
                </a:cubicBezTo>
                <a:cubicBezTo>
                  <a:pt x="456" y="1991"/>
                  <a:pt x="456" y="1991"/>
                  <a:pt x="456" y="1991"/>
                </a:cubicBezTo>
                <a:cubicBezTo>
                  <a:pt x="456" y="1991"/>
                  <a:pt x="456" y="1992"/>
                  <a:pt x="456" y="1992"/>
                </a:cubicBezTo>
                <a:cubicBezTo>
                  <a:pt x="457" y="1992"/>
                  <a:pt x="457" y="1992"/>
                  <a:pt x="459" y="1992"/>
                </a:cubicBezTo>
                <a:moveTo>
                  <a:pt x="477" y="1964"/>
                </a:moveTo>
                <a:cubicBezTo>
                  <a:pt x="476" y="1963"/>
                  <a:pt x="476" y="1962"/>
                  <a:pt x="476" y="1961"/>
                </a:cubicBezTo>
                <a:cubicBezTo>
                  <a:pt x="475" y="1961"/>
                  <a:pt x="475" y="1961"/>
                  <a:pt x="474" y="1961"/>
                </a:cubicBezTo>
                <a:cubicBezTo>
                  <a:pt x="474" y="1961"/>
                  <a:pt x="474" y="1962"/>
                  <a:pt x="474" y="1962"/>
                </a:cubicBezTo>
                <a:cubicBezTo>
                  <a:pt x="475" y="1963"/>
                  <a:pt x="475" y="1963"/>
                  <a:pt x="475" y="1964"/>
                </a:cubicBezTo>
                <a:cubicBezTo>
                  <a:pt x="475" y="1964"/>
                  <a:pt x="476" y="1964"/>
                  <a:pt x="476" y="1964"/>
                </a:cubicBezTo>
                <a:cubicBezTo>
                  <a:pt x="476" y="1964"/>
                  <a:pt x="476" y="1964"/>
                  <a:pt x="477" y="1964"/>
                </a:cubicBezTo>
                <a:moveTo>
                  <a:pt x="1338" y="1174"/>
                </a:moveTo>
                <a:cubicBezTo>
                  <a:pt x="1338" y="1174"/>
                  <a:pt x="1337" y="1174"/>
                  <a:pt x="1337" y="1174"/>
                </a:cubicBezTo>
                <a:cubicBezTo>
                  <a:pt x="1337" y="1175"/>
                  <a:pt x="1337" y="1176"/>
                  <a:pt x="1337" y="1178"/>
                </a:cubicBezTo>
                <a:cubicBezTo>
                  <a:pt x="1337" y="1177"/>
                  <a:pt x="1338" y="1177"/>
                  <a:pt x="1338" y="1177"/>
                </a:cubicBezTo>
                <a:cubicBezTo>
                  <a:pt x="1338" y="1176"/>
                  <a:pt x="1338" y="1175"/>
                  <a:pt x="1339" y="1174"/>
                </a:cubicBezTo>
                <a:cubicBezTo>
                  <a:pt x="1339" y="1174"/>
                  <a:pt x="1338" y="1174"/>
                  <a:pt x="1338" y="1174"/>
                </a:cubicBezTo>
                <a:moveTo>
                  <a:pt x="442" y="105"/>
                </a:moveTo>
                <a:cubicBezTo>
                  <a:pt x="442" y="105"/>
                  <a:pt x="441" y="106"/>
                  <a:pt x="441" y="106"/>
                </a:cubicBezTo>
                <a:cubicBezTo>
                  <a:pt x="441" y="106"/>
                  <a:pt x="441" y="107"/>
                  <a:pt x="441" y="107"/>
                </a:cubicBezTo>
                <a:cubicBezTo>
                  <a:pt x="441" y="107"/>
                  <a:pt x="442" y="107"/>
                  <a:pt x="442" y="107"/>
                </a:cubicBezTo>
                <a:cubicBezTo>
                  <a:pt x="442" y="107"/>
                  <a:pt x="443" y="107"/>
                  <a:pt x="444" y="107"/>
                </a:cubicBezTo>
                <a:cubicBezTo>
                  <a:pt x="444" y="107"/>
                  <a:pt x="444" y="107"/>
                  <a:pt x="444" y="107"/>
                </a:cubicBezTo>
                <a:cubicBezTo>
                  <a:pt x="443" y="106"/>
                  <a:pt x="443" y="106"/>
                  <a:pt x="442" y="105"/>
                </a:cubicBezTo>
                <a:moveTo>
                  <a:pt x="520" y="1963"/>
                </a:moveTo>
                <a:cubicBezTo>
                  <a:pt x="521" y="1963"/>
                  <a:pt x="522" y="1963"/>
                  <a:pt x="522" y="1962"/>
                </a:cubicBezTo>
                <a:cubicBezTo>
                  <a:pt x="522" y="1962"/>
                  <a:pt x="522" y="1962"/>
                  <a:pt x="522" y="1961"/>
                </a:cubicBezTo>
                <a:cubicBezTo>
                  <a:pt x="522" y="1961"/>
                  <a:pt x="522" y="1961"/>
                  <a:pt x="522" y="1961"/>
                </a:cubicBezTo>
                <a:cubicBezTo>
                  <a:pt x="521" y="1961"/>
                  <a:pt x="520" y="1962"/>
                  <a:pt x="520" y="1962"/>
                </a:cubicBezTo>
                <a:cubicBezTo>
                  <a:pt x="519" y="1962"/>
                  <a:pt x="519" y="1962"/>
                  <a:pt x="519" y="1962"/>
                </a:cubicBezTo>
                <a:cubicBezTo>
                  <a:pt x="519" y="1963"/>
                  <a:pt x="520" y="1963"/>
                  <a:pt x="520" y="1963"/>
                </a:cubicBezTo>
                <a:moveTo>
                  <a:pt x="80" y="900"/>
                </a:moveTo>
                <a:cubicBezTo>
                  <a:pt x="80" y="900"/>
                  <a:pt x="80" y="900"/>
                  <a:pt x="80" y="899"/>
                </a:cubicBezTo>
                <a:cubicBezTo>
                  <a:pt x="80" y="900"/>
                  <a:pt x="79" y="900"/>
                  <a:pt x="79" y="900"/>
                </a:cubicBezTo>
                <a:cubicBezTo>
                  <a:pt x="79" y="900"/>
                  <a:pt x="79" y="901"/>
                  <a:pt x="78" y="902"/>
                </a:cubicBezTo>
                <a:cubicBezTo>
                  <a:pt x="78" y="902"/>
                  <a:pt x="79" y="903"/>
                  <a:pt x="79" y="903"/>
                </a:cubicBezTo>
                <a:cubicBezTo>
                  <a:pt x="79" y="903"/>
                  <a:pt x="79" y="903"/>
                  <a:pt x="80" y="902"/>
                </a:cubicBezTo>
                <a:cubicBezTo>
                  <a:pt x="80" y="902"/>
                  <a:pt x="80" y="901"/>
                  <a:pt x="80" y="900"/>
                </a:cubicBezTo>
                <a:moveTo>
                  <a:pt x="50" y="1399"/>
                </a:moveTo>
                <a:cubicBezTo>
                  <a:pt x="49" y="1399"/>
                  <a:pt x="49" y="1398"/>
                  <a:pt x="49" y="1398"/>
                </a:cubicBezTo>
                <a:cubicBezTo>
                  <a:pt x="49" y="1398"/>
                  <a:pt x="49" y="1399"/>
                  <a:pt x="49" y="1400"/>
                </a:cubicBezTo>
                <a:cubicBezTo>
                  <a:pt x="49" y="1401"/>
                  <a:pt x="49" y="1401"/>
                  <a:pt x="49" y="1402"/>
                </a:cubicBezTo>
                <a:cubicBezTo>
                  <a:pt x="49" y="1402"/>
                  <a:pt x="49" y="1402"/>
                  <a:pt x="49" y="1402"/>
                </a:cubicBezTo>
                <a:cubicBezTo>
                  <a:pt x="49" y="1402"/>
                  <a:pt x="50" y="1402"/>
                  <a:pt x="50" y="1402"/>
                </a:cubicBezTo>
                <a:cubicBezTo>
                  <a:pt x="50" y="1401"/>
                  <a:pt x="50" y="1401"/>
                  <a:pt x="50" y="1399"/>
                </a:cubicBezTo>
                <a:moveTo>
                  <a:pt x="61" y="1192"/>
                </a:moveTo>
                <a:cubicBezTo>
                  <a:pt x="61" y="1192"/>
                  <a:pt x="61" y="1191"/>
                  <a:pt x="61" y="1191"/>
                </a:cubicBezTo>
                <a:cubicBezTo>
                  <a:pt x="60" y="1191"/>
                  <a:pt x="60" y="1191"/>
                  <a:pt x="59" y="1191"/>
                </a:cubicBezTo>
                <a:cubicBezTo>
                  <a:pt x="59" y="1191"/>
                  <a:pt x="59" y="1191"/>
                  <a:pt x="59" y="1192"/>
                </a:cubicBezTo>
                <a:cubicBezTo>
                  <a:pt x="59" y="1192"/>
                  <a:pt x="59" y="1193"/>
                  <a:pt x="59" y="1193"/>
                </a:cubicBezTo>
                <a:cubicBezTo>
                  <a:pt x="59" y="1194"/>
                  <a:pt x="60" y="1194"/>
                  <a:pt x="60" y="1194"/>
                </a:cubicBezTo>
                <a:cubicBezTo>
                  <a:pt x="60" y="1193"/>
                  <a:pt x="61" y="1193"/>
                  <a:pt x="61" y="1192"/>
                </a:cubicBezTo>
                <a:moveTo>
                  <a:pt x="295" y="163"/>
                </a:moveTo>
                <a:cubicBezTo>
                  <a:pt x="295" y="163"/>
                  <a:pt x="295" y="163"/>
                  <a:pt x="294" y="163"/>
                </a:cubicBezTo>
                <a:cubicBezTo>
                  <a:pt x="294" y="163"/>
                  <a:pt x="294" y="163"/>
                  <a:pt x="293" y="164"/>
                </a:cubicBezTo>
                <a:cubicBezTo>
                  <a:pt x="293" y="164"/>
                  <a:pt x="293" y="164"/>
                  <a:pt x="293" y="165"/>
                </a:cubicBezTo>
                <a:cubicBezTo>
                  <a:pt x="294" y="164"/>
                  <a:pt x="294" y="164"/>
                  <a:pt x="294" y="164"/>
                </a:cubicBezTo>
                <a:cubicBezTo>
                  <a:pt x="295" y="164"/>
                  <a:pt x="296" y="164"/>
                  <a:pt x="297" y="164"/>
                </a:cubicBezTo>
                <a:cubicBezTo>
                  <a:pt x="297" y="164"/>
                  <a:pt x="297" y="164"/>
                  <a:pt x="297" y="163"/>
                </a:cubicBezTo>
                <a:cubicBezTo>
                  <a:pt x="297" y="163"/>
                  <a:pt x="297" y="163"/>
                  <a:pt x="297" y="163"/>
                </a:cubicBezTo>
                <a:cubicBezTo>
                  <a:pt x="296" y="163"/>
                  <a:pt x="296" y="163"/>
                  <a:pt x="295" y="163"/>
                </a:cubicBezTo>
                <a:moveTo>
                  <a:pt x="1348" y="249"/>
                </a:moveTo>
                <a:cubicBezTo>
                  <a:pt x="1349" y="249"/>
                  <a:pt x="1350" y="250"/>
                  <a:pt x="1350" y="248"/>
                </a:cubicBezTo>
                <a:cubicBezTo>
                  <a:pt x="1350" y="248"/>
                  <a:pt x="1350" y="248"/>
                  <a:pt x="1350" y="248"/>
                </a:cubicBezTo>
                <a:cubicBezTo>
                  <a:pt x="1349" y="247"/>
                  <a:pt x="1349" y="249"/>
                  <a:pt x="1348" y="248"/>
                </a:cubicBezTo>
                <a:cubicBezTo>
                  <a:pt x="1348" y="248"/>
                  <a:pt x="1347" y="248"/>
                  <a:pt x="1347" y="249"/>
                </a:cubicBezTo>
                <a:cubicBezTo>
                  <a:pt x="1347" y="249"/>
                  <a:pt x="1347" y="249"/>
                  <a:pt x="1347" y="249"/>
                </a:cubicBezTo>
                <a:cubicBezTo>
                  <a:pt x="1347" y="249"/>
                  <a:pt x="1348" y="249"/>
                  <a:pt x="1348" y="249"/>
                </a:cubicBezTo>
                <a:moveTo>
                  <a:pt x="555" y="1958"/>
                </a:moveTo>
                <a:cubicBezTo>
                  <a:pt x="556" y="1958"/>
                  <a:pt x="556" y="1958"/>
                  <a:pt x="557" y="1958"/>
                </a:cubicBezTo>
                <a:cubicBezTo>
                  <a:pt x="557" y="1957"/>
                  <a:pt x="556" y="1957"/>
                  <a:pt x="555" y="1957"/>
                </a:cubicBezTo>
                <a:cubicBezTo>
                  <a:pt x="554" y="1957"/>
                  <a:pt x="554" y="1957"/>
                  <a:pt x="553" y="1957"/>
                </a:cubicBezTo>
                <a:cubicBezTo>
                  <a:pt x="553" y="1957"/>
                  <a:pt x="553" y="1957"/>
                  <a:pt x="553" y="1958"/>
                </a:cubicBezTo>
                <a:cubicBezTo>
                  <a:pt x="553" y="1958"/>
                  <a:pt x="553" y="1958"/>
                  <a:pt x="553" y="1958"/>
                </a:cubicBezTo>
                <a:cubicBezTo>
                  <a:pt x="554" y="1958"/>
                  <a:pt x="554" y="1958"/>
                  <a:pt x="555" y="1958"/>
                </a:cubicBezTo>
                <a:moveTo>
                  <a:pt x="605" y="101"/>
                </a:moveTo>
                <a:cubicBezTo>
                  <a:pt x="606" y="100"/>
                  <a:pt x="607" y="100"/>
                  <a:pt x="607" y="99"/>
                </a:cubicBezTo>
                <a:cubicBezTo>
                  <a:pt x="607" y="99"/>
                  <a:pt x="606" y="99"/>
                  <a:pt x="606" y="99"/>
                </a:cubicBezTo>
                <a:cubicBezTo>
                  <a:pt x="605" y="99"/>
                  <a:pt x="604" y="98"/>
                  <a:pt x="604" y="99"/>
                </a:cubicBezTo>
                <a:cubicBezTo>
                  <a:pt x="604" y="100"/>
                  <a:pt x="605" y="100"/>
                  <a:pt x="605" y="101"/>
                </a:cubicBezTo>
                <a:moveTo>
                  <a:pt x="48" y="1426"/>
                </a:moveTo>
                <a:cubicBezTo>
                  <a:pt x="48" y="1427"/>
                  <a:pt x="47" y="1427"/>
                  <a:pt x="47" y="1428"/>
                </a:cubicBezTo>
                <a:cubicBezTo>
                  <a:pt x="47" y="1428"/>
                  <a:pt x="47" y="1429"/>
                  <a:pt x="48" y="1429"/>
                </a:cubicBezTo>
                <a:cubicBezTo>
                  <a:pt x="48" y="1429"/>
                  <a:pt x="48" y="1428"/>
                  <a:pt x="49" y="1428"/>
                </a:cubicBezTo>
                <a:cubicBezTo>
                  <a:pt x="49" y="1427"/>
                  <a:pt x="48" y="1427"/>
                  <a:pt x="48" y="1426"/>
                </a:cubicBezTo>
                <a:moveTo>
                  <a:pt x="61" y="1428"/>
                </a:moveTo>
                <a:cubicBezTo>
                  <a:pt x="60" y="1428"/>
                  <a:pt x="60" y="1428"/>
                  <a:pt x="59" y="1428"/>
                </a:cubicBezTo>
                <a:cubicBezTo>
                  <a:pt x="59" y="1428"/>
                  <a:pt x="58" y="1428"/>
                  <a:pt x="58" y="1429"/>
                </a:cubicBezTo>
                <a:cubicBezTo>
                  <a:pt x="58" y="1430"/>
                  <a:pt x="59" y="1430"/>
                  <a:pt x="59" y="1430"/>
                </a:cubicBezTo>
                <a:cubicBezTo>
                  <a:pt x="60" y="1430"/>
                  <a:pt x="60" y="1429"/>
                  <a:pt x="61" y="1428"/>
                </a:cubicBezTo>
                <a:moveTo>
                  <a:pt x="628" y="1975"/>
                </a:moveTo>
                <a:cubicBezTo>
                  <a:pt x="629" y="1974"/>
                  <a:pt x="629" y="1974"/>
                  <a:pt x="629" y="1973"/>
                </a:cubicBezTo>
                <a:cubicBezTo>
                  <a:pt x="629" y="1973"/>
                  <a:pt x="629" y="1973"/>
                  <a:pt x="628" y="1973"/>
                </a:cubicBezTo>
                <a:cubicBezTo>
                  <a:pt x="628" y="1973"/>
                  <a:pt x="627" y="1973"/>
                  <a:pt x="627" y="1974"/>
                </a:cubicBezTo>
                <a:cubicBezTo>
                  <a:pt x="627" y="1974"/>
                  <a:pt x="627" y="1974"/>
                  <a:pt x="628" y="1975"/>
                </a:cubicBezTo>
                <a:moveTo>
                  <a:pt x="78" y="566"/>
                </a:moveTo>
                <a:cubicBezTo>
                  <a:pt x="78" y="565"/>
                  <a:pt x="78" y="565"/>
                  <a:pt x="78" y="565"/>
                </a:cubicBezTo>
                <a:cubicBezTo>
                  <a:pt x="78" y="564"/>
                  <a:pt x="78" y="564"/>
                  <a:pt x="78" y="563"/>
                </a:cubicBezTo>
                <a:cubicBezTo>
                  <a:pt x="78" y="564"/>
                  <a:pt x="78" y="564"/>
                  <a:pt x="77" y="565"/>
                </a:cubicBezTo>
                <a:cubicBezTo>
                  <a:pt x="77" y="565"/>
                  <a:pt x="76" y="566"/>
                  <a:pt x="77" y="566"/>
                </a:cubicBezTo>
                <a:cubicBezTo>
                  <a:pt x="77" y="567"/>
                  <a:pt x="78" y="567"/>
                  <a:pt x="78" y="567"/>
                </a:cubicBezTo>
                <a:cubicBezTo>
                  <a:pt x="78" y="567"/>
                  <a:pt x="78" y="566"/>
                  <a:pt x="78" y="566"/>
                </a:cubicBezTo>
                <a:moveTo>
                  <a:pt x="286" y="165"/>
                </a:moveTo>
                <a:cubicBezTo>
                  <a:pt x="287" y="165"/>
                  <a:pt x="287" y="165"/>
                  <a:pt x="287" y="165"/>
                </a:cubicBezTo>
                <a:cubicBezTo>
                  <a:pt x="288" y="165"/>
                  <a:pt x="288" y="165"/>
                  <a:pt x="289" y="164"/>
                </a:cubicBezTo>
                <a:cubicBezTo>
                  <a:pt x="288" y="164"/>
                  <a:pt x="288" y="164"/>
                  <a:pt x="287" y="164"/>
                </a:cubicBezTo>
                <a:cubicBezTo>
                  <a:pt x="287" y="164"/>
                  <a:pt x="286" y="163"/>
                  <a:pt x="285" y="163"/>
                </a:cubicBezTo>
                <a:cubicBezTo>
                  <a:pt x="285" y="163"/>
                  <a:pt x="285" y="163"/>
                  <a:pt x="285" y="163"/>
                </a:cubicBezTo>
                <a:cubicBezTo>
                  <a:pt x="285" y="164"/>
                  <a:pt x="285" y="164"/>
                  <a:pt x="285" y="165"/>
                </a:cubicBezTo>
                <a:cubicBezTo>
                  <a:pt x="285" y="165"/>
                  <a:pt x="286" y="165"/>
                  <a:pt x="286" y="165"/>
                </a:cubicBezTo>
                <a:moveTo>
                  <a:pt x="38" y="2090"/>
                </a:moveTo>
                <a:cubicBezTo>
                  <a:pt x="38" y="2089"/>
                  <a:pt x="38" y="2089"/>
                  <a:pt x="37" y="2089"/>
                </a:cubicBezTo>
                <a:cubicBezTo>
                  <a:pt x="37" y="2089"/>
                  <a:pt x="36" y="2089"/>
                  <a:pt x="36" y="2089"/>
                </a:cubicBezTo>
                <a:cubicBezTo>
                  <a:pt x="36" y="2090"/>
                  <a:pt x="36" y="2091"/>
                  <a:pt x="36" y="2091"/>
                </a:cubicBezTo>
                <a:cubicBezTo>
                  <a:pt x="36" y="2091"/>
                  <a:pt x="37" y="2091"/>
                  <a:pt x="37" y="2091"/>
                </a:cubicBezTo>
                <a:cubicBezTo>
                  <a:pt x="37" y="2091"/>
                  <a:pt x="38" y="2090"/>
                  <a:pt x="38" y="2090"/>
                </a:cubicBezTo>
                <a:moveTo>
                  <a:pt x="48" y="1442"/>
                </a:moveTo>
                <a:cubicBezTo>
                  <a:pt x="48" y="1442"/>
                  <a:pt x="47" y="1441"/>
                  <a:pt x="47" y="1441"/>
                </a:cubicBezTo>
                <a:cubicBezTo>
                  <a:pt x="47" y="1441"/>
                  <a:pt x="46" y="1442"/>
                  <a:pt x="46" y="1443"/>
                </a:cubicBezTo>
                <a:cubicBezTo>
                  <a:pt x="46" y="1443"/>
                  <a:pt x="46" y="1443"/>
                  <a:pt x="47" y="1444"/>
                </a:cubicBezTo>
                <a:cubicBezTo>
                  <a:pt x="47" y="1444"/>
                  <a:pt x="47" y="1443"/>
                  <a:pt x="47" y="1443"/>
                </a:cubicBezTo>
                <a:cubicBezTo>
                  <a:pt x="48" y="1443"/>
                  <a:pt x="48" y="1442"/>
                  <a:pt x="48" y="1442"/>
                </a:cubicBezTo>
                <a:moveTo>
                  <a:pt x="53" y="1370"/>
                </a:moveTo>
                <a:cubicBezTo>
                  <a:pt x="53" y="1369"/>
                  <a:pt x="53" y="1369"/>
                  <a:pt x="53" y="1368"/>
                </a:cubicBezTo>
                <a:cubicBezTo>
                  <a:pt x="53" y="1368"/>
                  <a:pt x="53" y="1368"/>
                  <a:pt x="53" y="1368"/>
                </a:cubicBezTo>
                <a:cubicBezTo>
                  <a:pt x="53" y="1368"/>
                  <a:pt x="53" y="1368"/>
                  <a:pt x="52" y="1369"/>
                </a:cubicBezTo>
                <a:cubicBezTo>
                  <a:pt x="52" y="1369"/>
                  <a:pt x="52" y="1370"/>
                  <a:pt x="52" y="1371"/>
                </a:cubicBezTo>
                <a:cubicBezTo>
                  <a:pt x="52" y="1371"/>
                  <a:pt x="52" y="1371"/>
                  <a:pt x="52" y="1372"/>
                </a:cubicBezTo>
                <a:cubicBezTo>
                  <a:pt x="52" y="1371"/>
                  <a:pt x="53" y="1371"/>
                  <a:pt x="53" y="1371"/>
                </a:cubicBezTo>
                <a:cubicBezTo>
                  <a:pt x="53" y="1371"/>
                  <a:pt x="53" y="1370"/>
                  <a:pt x="53" y="1370"/>
                </a:cubicBezTo>
                <a:moveTo>
                  <a:pt x="88" y="373"/>
                </a:moveTo>
                <a:cubicBezTo>
                  <a:pt x="88" y="373"/>
                  <a:pt x="87" y="372"/>
                  <a:pt x="87" y="372"/>
                </a:cubicBezTo>
                <a:cubicBezTo>
                  <a:pt x="87" y="372"/>
                  <a:pt x="86" y="373"/>
                  <a:pt x="86" y="373"/>
                </a:cubicBezTo>
                <a:cubicBezTo>
                  <a:pt x="86" y="373"/>
                  <a:pt x="86" y="374"/>
                  <a:pt x="86" y="375"/>
                </a:cubicBezTo>
                <a:cubicBezTo>
                  <a:pt x="86" y="375"/>
                  <a:pt x="87" y="375"/>
                  <a:pt x="87" y="375"/>
                </a:cubicBezTo>
                <a:cubicBezTo>
                  <a:pt x="87" y="374"/>
                  <a:pt x="88" y="374"/>
                  <a:pt x="88" y="373"/>
                </a:cubicBezTo>
                <a:moveTo>
                  <a:pt x="38" y="1446"/>
                </a:moveTo>
                <a:cubicBezTo>
                  <a:pt x="38" y="1445"/>
                  <a:pt x="37" y="1445"/>
                  <a:pt x="37" y="1445"/>
                </a:cubicBezTo>
                <a:cubicBezTo>
                  <a:pt x="37" y="1445"/>
                  <a:pt x="36" y="1445"/>
                  <a:pt x="36" y="1445"/>
                </a:cubicBezTo>
                <a:cubicBezTo>
                  <a:pt x="36" y="1446"/>
                  <a:pt x="37" y="1447"/>
                  <a:pt x="37" y="1447"/>
                </a:cubicBezTo>
                <a:cubicBezTo>
                  <a:pt x="38" y="1447"/>
                  <a:pt x="38" y="1447"/>
                  <a:pt x="38" y="1446"/>
                </a:cubicBezTo>
                <a:moveTo>
                  <a:pt x="447" y="124"/>
                </a:moveTo>
                <a:cubicBezTo>
                  <a:pt x="447" y="123"/>
                  <a:pt x="448" y="123"/>
                  <a:pt x="448" y="123"/>
                </a:cubicBezTo>
                <a:cubicBezTo>
                  <a:pt x="447" y="122"/>
                  <a:pt x="447" y="121"/>
                  <a:pt x="446" y="121"/>
                </a:cubicBezTo>
                <a:cubicBezTo>
                  <a:pt x="446" y="121"/>
                  <a:pt x="446" y="122"/>
                  <a:pt x="446" y="122"/>
                </a:cubicBezTo>
                <a:cubicBezTo>
                  <a:pt x="446" y="123"/>
                  <a:pt x="446" y="123"/>
                  <a:pt x="447" y="124"/>
                </a:cubicBezTo>
                <a:moveTo>
                  <a:pt x="734" y="88"/>
                </a:moveTo>
                <a:cubicBezTo>
                  <a:pt x="734" y="87"/>
                  <a:pt x="734" y="86"/>
                  <a:pt x="733" y="86"/>
                </a:cubicBezTo>
                <a:cubicBezTo>
                  <a:pt x="733" y="86"/>
                  <a:pt x="732" y="87"/>
                  <a:pt x="731" y="87"/>
                </a:cubicBezTo>
                <a:cubicBezTo>
                  <a:pt x="731" y="87"/>
                  <a:pt x="732" y="88"/>
                  <a:pt x="732" y="88"/>
                </a:cubicBezTo>
                <a:cubicBezTo>
                  <a:pt x="733" y="88"/>
                  <a:pt x="733" y="88"/>
                  <a:pt x="734" y="88"/>
                </a:cubicBezTo>
                <a:moveTo>
                  <a:pt x="23" y="1891"/>
                </a:moveTo>
                <a:cubicBezTo>
                  <a:pt x="23" y="1892"/>
                  <a:pt x="23" y="1893"/>
                  <a:pt x="23" y="1893"/>
                </a:cubicBezTo>
                <a:cubicBezTo>
                  <a:pt x="23" y="1893"/>
                  <a:pt x="24" y="1894"/>
                  <a:pt x="24" y="1895"/>
                </a:cubicBezTo>
                <a:cubicBezTo>
                  <a:pt x="24" y="1894"/>
                  <a:pt x="25" y="1893"/>
                  <a:pt x="25" y="1893"/>
                </a:cubicBezTo>
                <a:cubicBezTo>
                  <a:pt x="24" y="1892"/>
                  <a:pt x="24" y="1892"/>
                  <a:pt x="23" y="1891"/>
                </a:cubicBezTo>
                <a:moveTo>
                  <a:pt x="686" y="1968"/>
                </a:moveTo>
                <a:cubicBezTo>
                  <a:pt x="685" y="1968"/>
                  <a:pt x="685" y="1968"/>
                  <a:pt x="684" y="1968"/>
                </a:cubicBezTo>
                <a:cubicBezTo>
                  <a:pt x="684" y="1968"/>
                  <a:pt x="684" y="1968"/>
                  <a:pt x="683" y="1968"/>
                </a:cubicBezTo>
                <a:cubicBezTo>
                  <a:pt x="683" y="1968"/>
                  <a:pt x="684" y="1969"/>
                  <a:pt x="684" y="1969"/>
                </a:cubicBezTo>
                <a:cubicBezTo>
                  <a:pt x="684" y="1969"/>
                  <a:pt x="685" y="1969"/>
                  <a:pt x="685" y="1969"/>
                </a:cubicBezTo>
                <a:cubicBezTo>
                  <a:pt x="686" y="1969"/>
                  <a:pt x="686" y="1969"/>
                  <a:pt x="687" y="1969"/>
                </a:cubicBezTo>
                <a:cubicBezTo>
                  <a:pt x="687" y="1968"/>
                  <a:pt x="687" y="1968"/>
                  <a:pt x="687" y="1968"/>
                </a:cubicBezTo>
                <a:cubicBezTo>
                  <a:pt x="686" y="1968"/>
                  <a:pt x="686" y="1968"/>
                  <a:pt x="686" y="1968"/>
                </a:cubicBezTo>
                <a:moveTo>
                  <a:pt x="710" y="1969"/>
                </a:moveTo>
                <a:cubicBezTo>
                  <a:pt x="710" y="1969"/>
                  <a:pt x="711" y="1969"/>
                  <a:pt x="711" y="1969"/>
                </a:cubicBezTo>
                <a:cubicBezTo>
                  <a:pt x="711" y="1969"/>
                  <a:pt x="712" y="1968"/>
                  <a:pt x="712" y="1968"/>
                </a:cubicBezTo>
                <a:cubicBezTo>
                  <a:pt x="711" y="1968"/>
                  <a:pt x="711" y="1968"/>
                  <a:pt x="711" y="1968"/>
                </a:cubicBezTo>
                <a:cubicBezTo>
                  <a:pt x="710" y="1968"/>
                  <a:pt x="709" y="1968"/>
                  <a:pt x="709" y="1968"/>
                </a:cubicBezTo>
                <a:cubicBezTo>
                  <a:pt x="708" y="1968"/>
                  <a:pt x="708" y="1969"/>
                  <a:pt x="708" y="1969"/>
                </a:cubicBezTo>
                <a:cubicBezTo>
                  <a:pt x="708" y="1969"/>
                  <a:pt x="709" y="1969"/>
                  <a:pt x="709" y="1969"/>
                </a:cubicBezTo>
                <a:cubicBezTo>
                  <a:pt x="709" y="1969"/>
                  <a:pt x="709" y="1969"/>
                  <a:pt x="710" y="1969"/>
                </a:cubicBezTo>
                <a:moveTo>
                  <a:pt x="621" y="1975"/>
                </a:moveTo>
                <a:cubicBezTo>
                  <a:pt x="621" y="1975"/>
                  <a:pt x="621" y="1975"/>
                  <a:pt x="620" y="1975"/>
                </a:cubicBezTo>
                <a:cubicBezTo>
                  <a:pt x="619" y="1975"/>
                  <a:pt x="618" y="1975"/>
                  <a:pt x="617" y="1975"/>
                </a:cubicBezTo>
                <a:cubicBezTo>
                  <a:pt x="617" y="1975"/>
                  <a:pt x="617" y="1975"/>
                  <a:pt x="617" y="1975"/>
                </a:cubicBezTo>
                <a:cubicBezTo>
                  <a:pt x="618" y="1976"/>
                  <a:pt x="618" y="1976"/>
                  <a:pt x="619" y="1976"/>
                </a:cubicBezTo>
                <a:cubicBezTo>
                  <a:pt x="619" y="1976"/>
                  <a:pt x="620" y="1975"/>
                  <a:pt x="621" y="1975"/>
                </a:cubicBezTo>
                <a:moveTo>
                  <a:pt x="74" y="994"/>
                </a:moveTo>
                <a:cubicBezTo>
                  <a:pt x="74" y="994"/>
                  <a:pt x="74" y="994"/>
                  <a:pt x="74" y="995"/>
                </a:cubicBezTo>
                <a:cubicBezTo>
                  <a:pt x="74" y="996"/>
                  <a:pt x="74" y="997"/>
                  <a:pt x="74" y="998"/>
                </a:cubicBezTo>
                <a:cubicBezTo>
                  <a:pt x="74" y="998"/>
                  <a:pt x="74" y="998"/>
                  <a:pt x="74" y="998"/>
                </a:cubicBezTo>
                <a:cubicBezTo>
                  <a:pt x="75" y="997"/>
                  <a:pt x="75" y="997"/>
                  <a:pt x="75" y="996"/>
                </a:cubicBezTo>
                <a:cubicBezTo>
                  <a:pt x="75" y="995"/>
                  <a:pt x="75" y="995"/>
                  <a:pt x="74" y="994"/>
                </a:cubicBezTo>
                <a:moveTo>
                  <a:pt x="492" y="113"/>
                </a:moveTo>
                <a:cubicBezTo>
                  <a:pt x="491" y="112"/>
                  <a:pt x="490" y="112"/>
                  <a:pt x="490" y="112"/>
                </a:cubicBezTo>
                <a:cubicBezTo>
                  <a:pt x="489" y="112"/>
                  <a:pt x="488" y="112"/>
                  <a:pt x="488" y="113"/>
                </a:cubicBezTo>
                <a:cubicBezTo>
                  <a:pt x="488" y="113"/>
                  <a:pt x="489" y="114"/>
                  <a:pt x="489" y="114"/>
                </a:cubicBezTo>
                <a:cubicBezTo>
                  <a:pt x="490" y="114"/>
                  <a:pt x="490" y="113"/>
                  <a:pt x="492" y="113"/>
                </a:cubicBezTo>
                <a:moveTo>
                  <a:pt x="656" y="1936"/>
                </a:moveTo>
                <a:cubicBezTo>
                  <a:pt x="656" y="1936"/>
                  <a:pt x="657" y="1936"/>
                  <a:pt x="657" y="1936"/>
                </a:cubicBezTo>
                <a:cubicBezTo>
                  <a:pt x="656" y="1935"/>
                  <a:pt x="656" y="1935"/>
                  <a:pt x="655" y="1934"/>
                </a:cubicBezTo>
                <a:cubicBezTo>
                  <a:pt x="655" y="1934"/>
                  <a:pt x="655" y="1935"/>
                  <a:pt x="654" y="1935"/>
                </a:cubicBezTo>
                <a:cubicBezTo>
                  <a:pt x="655" y="1935"/>
                  <a:pt x="655" y="1936"/>
                  <a:pt x="656" y="1936"/>
                </a:cubicBezTo>
                <a:moveTo>
                  <a:pt x="46" y="1297"/>
                </a:moveTo>
                <a:cubicBezTo>
                  <a:pt x="46" y="1297"/>
                  <a:pt x="45" y="1297"/>
                  <a:pt x="45" y="1297"/>
                </a:cubicBezTo>
                <a:cubicBezTo>
                  <a:pt x="45" y="1297"/>
                  <a:pt x="44" y="1297"/>
                  <a:pt x="44" y="1297"/>
                </a:cubicBezTo>
                <a:cubicBezTo>
                  <a:pt x="44" y="1297"/>
                  <a:pt x="44" y="1297"/>
                  <a:pt x="44" y="1297"/>
                </a:cubicBezTo>
                <a:cubicBezTo>
                  <a:pt x="44" y="1298"/>
                  <a:pt x="44" y="1298"/>
                  <a:pt x="44" y="1299"/>
                </a:cubicBezTo>
                <a:cubicBezTo>
                  <a:pt x="44" y="1299"/>
                  <a:pt x="44" y="1299"/>
                  <a:pt x="44" y="1299"/>
                </a:cubicBezTo>
                <a:cubicBezTo>
                  <a:pt x="45" y="1299"/>
                  <a:pt x="45" y="1298"/>
                  <a:pt x="46" y="1297"/>
                </a:cubicBezTo>
                <a:moveTo>
                  <a:pt x="49" y="1237"/>
                </a:moveTo>
                <a:cubicBezTo>
                  <a:pt x="50" y="1238"/>
                  <a:pt x="50" y="1238"/>
                  <a:pt x="50" y="1239"/>
                </a:cubicBezTo>
                <a:cubicBezTo>
                  <a:pt x="50" y="1239"/>
                  <a:pt x="50" y="1238"/>
                  <a:pt x="51" y="1238"/>
                </a:cubicBezTo>
                <a:cubicBezTo>
                  <a:pt x="51" y="1236"/>
                  <a:pt x="51" y="1236"/>
                  <a:pt x="51" y="1236"/>
                </a:cubicBezTo>
                <a:cubicBezTo>
                  <a:pt x="51" y="1236"/>
                  <a:pt x="50" y="1236"/>
                  <a:pt x="50" y="1235"/>
                </a:cubicBezTo>
                <a:cubicBezTo>
                  <a:pt x="50" y="1236"/>
                  <a:pt x="50" y="1236"/>
                  <a:pt x="49" y="1237"/>
                </a:cubicBezTo>
                <a:moveTo>
                  <a:pt x="1339" y="1160"/>
                </a:moveTo>
                <a:cubicBezTo>
                  <a:pt x="1339" y="1159"/>
                  <a:pt x="1339" y="1159"/>
                  <a:pt x="1339" y="1158"/>
                </a:cubicBezTo>
                <a:cubicBezTo>
                  <a:pt x="1339" y="1158"/>
                  <a:pt x="1338" y="1158"/>
                  <a:pt x="1338" y="1158"/>
                </a:cubicBezTo>
                <a:cubicBezTo>
                  <a:pt x="1338" y="1158"/>
                  <a:pt x="1338" y="1158"/>
                  <a:pt x="1337" y="1158"/>
                </a:cubicBezTo>
                <a:cubicBezTo>
                  <a:pt x="1337" y="1159"/>
                  <a:pt x="1338" y="1161"/>
                  <a:pt x="1338" y="1161"/>
                </a:cubicBezTo>
                <a:cubicBezTo>
                  <a:pt x="1339" y="1161"/>
                  <a:pt x="1339" y="1160"/>
                  <a:pt x="1339" y="1160"/>
                </a:cubicBezTo>
                <a:moveTo>
                  <a:pt x="30" y="1733"/>
                </a:moveTo>
                <a:cubicBezTo>
                  <a:pt x="29" y="1733"/>
                  <a:pt x="29" y="1732"/>
                  <a:pt x="28" y="1733"/>
                </a:cubicBezTo>
                <a:cubicBezTo>
                  <a:pt x="28" y="1733"/>
                  <a:pt x="27" y="1734"/>
                  <a:pt x="27" y="1734"/>
                </a:cubicBezTo>
                <a:cubicBezTo>
                  <a:pt x="27" y="1734"/>
                  <a:pt x="28" y="1735"/>
                  <a:pt x="28" y="1734"/>
                </a:cubicBezTo>
                <a:cubicBezTo>
                  <a:pt x="29" y="1734"/>
                  <a:pt x="29" y="1734"/>
                  <a:pt x="30" y="1733"/>
                </a:cubicBezTo>
                <a:moveTo>
                  <a:pt x="21" y="1734"/>
                </a:moveTo>
                <a:cubicBezTo>
                  <a:pt x="21" y="1735"/>
                  <a:pt x="21" y="1736"/>
                  <a:pt x="21" y="1737"/>
                </a:cubicBezTo>
                <a:cubicBezTo>
                  <a:pt x="21" y="1737"/>
                  <a:pt x="21" y="1737"/>
                  <a:pt x="21" y="1737"/>
                </a:cubicBezTo>
                <a:cubicBezTo>
                  <a:pt x="22" y="1737"/>
                  <a:pt x="22" y="1736"/>
                  <a:pt x="23" y="1735"/>
                </a:cubicBezTo>
                <a:cubicBezTo>
                  <a:pt x="23" y="1735"/>
                  <a:pt x="22" y="1735"/>
                  <a:pt x="21" y="1734"/>
                </a:cubicBezTo>
                <a:moveTo>
                  <a:pt x="49" y="1241"/>
                </a:moveTo>
                <a:cubicBezTo>
                  <a:pt x="49" y="1242"/>
                  <a:pt x="49" y="1242"/>
                  <a:pt x="49" y="1243"/>
                </a:cubicBezTo>
                <a:cubicBezTo>
                  <a:pt x="49" y="1243"/>
                  <a:pt x="49" y="1244"/>
                  <a:pt x="49" y="1244"/>
                </a:cubicBezTo>
                <a:cubicBezTo>
                  <a:pt x="49" y="1244"/>
                  <a:pt x="49" y="1243"/>
                  <a:pt x="50" y="1243"/>
                </a:cubicBezTo>
                <a:cubicBezTo>
                  <a:pt x="50" y="1242"/>
                  <a:pt x="50" y="1241"/>
                  <a:pt x="50" y="1241"/>
                </a:cubicBezTo>
                <a:cubicBezTo>
                  <a:pt x="50" y="1241"/>
                  <a:pt x="50" y="1240"/>
                  <a:pt x="50" y="1240"/>
                </a:cubicBezTo>
                <a:cubicBezTo>
                  <a:pt x="50" y="1240"/>
                  <a:pt x="49" y="1240"/>
                  <a:pt x="49" y="1240"/>
                </a:cubicBezTo>
                <a:cubicBezTo>
                  <a:pt x="48" y="1241"/>
                  <a:pt x="49" y="1241"/>
                  <a:pt x="49" y="1241"/>
                </a:cubicBezTo>
                <a:moveTo>
                  <a:pt x="20" y="1810"/>
                </a:moveTo>
                <a:cubicBezTo>
                  <a:pt x="19" y="1811"/>
                  <a:pt x="19" y="1811"/>
                  <a:pt x="19" y="1811"/>
                </a:cubicBezTo>
                <a:cubicBezTo>
                  <a:pt x="19" y="1812"/>
                  <a:pt x="19" y="1812"/>
                  <a:pt x="19" y="1813"/>
                </a:cubicBezTo>
                <a:cubicBezTo>
                  <a:pt x="20" y="1812"/>
                  <a:pt x="20" y="1812"/>
                  <a:pt x="21" y="1811"/>
                </a:cubicBezTo>
                <a:cubicBezTo>
                  <a:pt x="21" y="1811"/>
                  <a:pt x="20" y="1811"/>
                  <a:pt x="20" y="1810"/>
                </a:cubicBezTo>
                <a:moveTo>
                  <a:pt x="1352" y="212"/>
                </a:moveTo>
                <a:cubicBezTo>
                  <a:pt x="1351" y="211"/>
                  <a:pt x="1350" y="211"/>
                  <a:pt x="1350" y="211"/>
                </a:cubicBezTo>
                <a:cubicBezTo>
                  <a:pt x="1350" y="211"/>
                  <a:pt x="1349" y="212"/>
                  <a:pt x="1349" y="213"/>
                </a:cubicBezTo>
                <a:cubicBezTo>
                  <a:pt x="1349" y="213"/>
                  <a:pt x="1350" y="213"/>
                  <a:pt x="1350" y="213"/>
                </a:cubicBezTo>
                <a:cubicBezTo>
                  <a:pt x="1351" y="213"/>
                  <a:pt x="1351" y="212"/>
                  <a:pt x="1352" y="212"/>
                </a:cubicBezTo>
                <a:moveTo>
                  <a:pt x="374" y="1986"/>
                </a:moveTo>
                <a:cubicBezTo>
                  <a:pt x="374" y="1985"/>
                  <a:pt x="373" y="1984"/>
                  <a:pt x="373" y="1984"/>
                </a:cubicBezTo>
                <a:cubicBezTo>
                  <a:pt x="373" y="1983"/>
                  <a:pt x="373" y="1983"/>
                  <a:pt x="372" y="1983"/>
                </a:cubicBezTo>
                <a:cubicBezTo>
                  <a:pt x="372" y="1984"/>
                  <a:pt x="372" y="1984"/>
                  <a:pt x="372" y="1984"/>
                </a:cubicBezTo>
                <a:cubicBezTo>
                  <a:pt x="372" y="1985"/>
                  <a:pt x="373" y="1986"/>
                  <a:pt x="373" y="1986"/>
                </a:cubicBezTo>
                <a:cubicBezTo>
                  <a:pt x="373" y="1987"/>
                  <a:pt x="373" y="1987"/>
                  <a:pt x="374" y="1987"/>
                </a:cubicBezTo>
                <a:cubicBezTo>
                  <a:pt x="374" y="1987"/>
                  <a:pt x="374" y="1986"/>
                  <a:pt x="374" y="1986"/>
                </a:cubicBezTo>
                <a:moveTo>
                  <a:pt x="383" y="145"/>
                </a:moveTo>
                <a:cubicBezTo>
                  <a:pt x="382" y="145"/>
                  <a:pt x="382" y="145"/>
                  <a:pt x="381" y="145"/>
                </a:cubicBezTo>
                <a:cubicBezTo>
                  <a:pt x="381" y="145"/>
                  <a:pt x="381" y="145"/>
                  <a:pt x="381" y="145"/>
                </a:cubicBezTo>
                <a:cubicBezTo>
                  <a:pt x="382" y="146"/>
                  <a:pt x="383" y="146"/>
                  <a:pt x="383" y="146"/>
                </a:cubicBezTo>
                <a:cubicBezTo>
                  <a:pt x="384" y="146"/>
                  <a:pt x="384" y="146"/>
                  <a:pt x="384" y="145"/>
                </a:cubicBezTo>
                <a:cubicBezTo>
                  <a:pt x="384" y="145"/>
                  <a:pt x="384" y="145"/>
                  <a:pt x="384" y="145"/>
                </a:cubicBezTo>
                <a:cubicBezTo>
                  <a:pt x="383" y="145"/>
                  <a:pt x="383" y="145"/>
                  <a:pt x="383" y="145"/>
                </a:cubicBezTo>
                <a:moveTo>
                  <a:pt x="289" y="149"/>
                </a:moveTo>
                <a:cubicBezTo>
                  <a:pt x="289" y="149"/>
                  <a:pt x="289" y="149"/>
                  <a:pt x="289" y="149"/>
                </a:cubicBezTo>
                <a:cubicBezTo>
                  <a:pt x="288" y="149"/>
                  <a:pt x="287" y="150"/>
                  <a:pt x="287" y="151"/>
                </a:cubicBezTo>
                <a:cubicBezTo>
                  <a:pt x="287" y="151"/>
                  <a:pt x="288" y="152"/>
                  <a:pt x="288" y="151"/>
                </a:cubicBezTo>
                <a:cubicBezTo>
                  <a:pt x="288" y="151"/>
                  <a:pt x="289" y="150"/>
                  <a:pt x="289" y="149"/>
                </a:cubicBezTo>
                <a:moveTo>
                  <a:pt x="992" y="61"/>
                </a:moveTo>
                <a:cubicBezTo>
                  <a:pt x="993" y="60"/>
                  <a:pt x="994" y="59"/>
                  <a:pt x="994" y="59"/>
                </a:cubicBezTo>
                <a:cubicBezTo>
                  <a:pt x="993" y="59"/>
                  <a:pt x="993" y="58"/>
                  <a:pt x="992" y="58"/>
                </a:cubicBezTo>
                <a:cubicBezTo>
                  <a:pt x="992" y="58"/>
                  <a:pt x="991" y="59"/>
                  <a:pt x="991" y="60"/>
                </a:cubicBezTo>
                <a:cubicBezTo>
                  <a:pt x="991" y="60"/>
                  <a:pt x="992" y="60"/>
                  <a:pt x="992" y="61"/>
                </a:cubicBezTo>
                <a:moveTo>
                  <a:pt x="594" y="1966"/>
                </a:moveTo>
                <a:cubicBezTo>
                  <a:pt x="594" y="1966"/>
                  <a:pt x="594" y="1965"/>
                  <a:pt x="595" y="1965"/>
                </a:cubicBezTo>
                <a:cubicBezTo>
                  <a:pt x="594" y="1964"/>
                  <a:pt x="594" y="1964"/>
                  <a:pt x="594" y="1964"/>
                </a:cubicBezTo>
                <a:cubicBezTo>
                  <a:pt x="593" y="1964"/>
                  <a:pt x="593" y="1965"/>
                  <a:pt x="592" y="1965"/>
                </a:cubicBezTo>
                <a:cubicBezTo>
                  <a:pt x="592" y="1965"/>
                  <a:pt x="593" y="1966"/>
                  <a:pt x="594" y="1966"/>
                </a:cubicBezTo>
                <a:moveTo>
                  <a:pt x="622" y="83"/>
                </a:moveTo>
                <a:cubicBezTo>
                  <a:pt x="622" y="82"/>
                  <a:pt x="624" y="84"/>
                  <a:pt x="624" y="83"/>
                </a:cubicBezTo>
                <a:cubicBezTo>
                  <a:pt x="624" y="83"/>
                  <a:pt x="623" y="82"/>
                  <a:pt x="622" y="82"/>
                </a:cubicBezTo>
                <a:cubicBezTo>
                  <a:pt x="621" y="82"/>
                  <a:pt x="621" y="82"/>
                  <a:pt x="620" y="82"/>
                </a:cubicBezTo>
                <a:cubicBezTo>
                  <a:pt x="620" y="82"/>
                  <a:pt x="620" y="83"/>
                  <a:pt x="620" y="83"/>
                </a:cubicBezTo>
                <a:cubicBezTo>
                  <a:pt x="620" y="83"/>
                  <a:pt x="620" y="83"/>
                  <a:pt x="620" y="83"/>
                </a:cubicBezTo>
                <a:cubicBezTo>
                  <a:pt x="621" y="83"/>
                  <a:pt x="621" y="83"/>
                  <a:pt x="622" y="83"/>
                </a:cubicBezTo>
                <a:moveTo>
                  <a:pt x="613" y="1978"/>
                </a:moveTo>
                <a:cubicBezTo>
                  <a:pt x="613" y="1977"/>
                  <a:pt x="613" y="1977"/>
                  <a:pt x="612" y="1976"/>
                </a:cubicBezTo>
                <a:cubicBezTo>
                  <a:pt x="611" y="1976"/>
                  <a:pt x="611" y="1977"/>
                  <a:pt x="611" y="1978"/>
                </a:cubicBezTo>
                <a:cubicBezTo>
                  <a:pt x="610" y="1978"/>
                  <a:pt x="611" y="1978"/>
                  <a:pt x="611" y="1978"/>
                </a:cubicBezTo>
                <a:cubicBezTo>
                  <a:pt x="612" y="1978"/>
                  <a:pt x="612" y="1978"/>
                  <a:pt x="613" y="1978"/>
                </a:cubicBezTo>
                <a:moveTo>
                  <a:pt x="1000" y="62"/>
                </a:moveTo>
                <a:cubicBezTo>
                  <a:pt x="1000" y="61"/>
                  <a:pt x="999" y="61"/>
                  <a:pt x="999" y="60"/>
                </a:cubicBezTo>
                <a:cubicBezTo>
                  <a:pt x="998" y="61"/>
                  <a:pt x="998" y="62"/>
                  <a:pt x="998" y="62"/>
                </a:cubicBezTo>
                <a:cubicBezTo>
                  <a:pt x="998" y="63"/>
                  <a:pt x="999" y="63"/>
                  <a:pt x="999" y="63"/>
                </a:cubicBezTo>
                <a:cubicBezTo>
                  <a:pt x="999" y="63"/>
                  <a:pt x="1000" y="63"/>
                  <a:pt x="1000" y="62"/>
                </a:cubicBezTo>
                <a:moveTo>
                  <a:pt x="386" y="116"/>
                </a:moveTo>
                <a:cubicBezTo>
                  <a:pt x="385" y="116"/>
                  <a:pt x="383" y="115"/>
                  <a:pt x="383" y="117"/>
                </a:cubicBezTo>
                <a:cubicBezTo>
                  <a:pt x="384" y="117"/>
                  <a:pt x="385" y="117"/>
                  <a:pt x="385" y="117"/>
                </a:cubicBezTo>
                <a:cubicBezTo>
                  <a:pt x="386" y="117"/>
                  <a:pt x="386" y="117"/>
                  <a:pt x="387" y="117"/>
                </a:cubicBezTo>
                <a:cubicBezTo>
                  <a:pt x="387" y="117"/>
                  <a:pt x="387" y="116"/>
                  <a:pt x="387" y="116"/>
                </a:cubicBezTo>
                <a:cubicBezTo>
                  <a:pt x="387" y="116"/>
                  <a:pt x="387" y="116"/>
                  <a:pt x="387" y="116"/>
                </a:cubicBezTo>
                <a:cubicBezTo>
                  <a:pt x="386" y="116"/>
                  <a:pt x="386" y="116"/>
                  <a:pt x="386" y="116"/>
                </a:cubicBezTo>
                <a:moveTo>
                  <a:pt x="74" y="989"/>
                </a:moveTo>
                <a:cubicBezTo>
                  <a:pt x="74" y="990"/>
                  <a:pt x="74" y="990"/>
                  <a:pt x="74" y="991"/>
                </a:cubicBezTo>
                <a:cubicBezTo>
                  <a:pt x="74" y="991"/>
                  <a:pt x="73" y="992"/>
                  <a:pt x="74" y="992"/>
                </a:cubicBezTo>
                <a:cubicBezTo>
                  <a:pt x="75" y="992"/>
                  <a:pt x="75" y="992"/>
                  <a:pt x="75" y="992"/>
                </a:cubicBezTo>
                <a:cubicBezTo>
                  <a:pt x="75" y="991"/>
                  <a:pt x="75" y="990"/>
                  <a:pt x="74" y="989"/>
                </a:cubicBezTo>
                <a:moveTo>
                  <a:pt x="33" y="1566"/>
                </a:moveTo>
                <a:cubicBezTo>
                  <a:pt x="32" y="1566"/>
                  <a:pt x="32" y="1566"/>
                  <a:pt x="31" y="1566"/>
                </a:cubicBezTo>
                <a:cubicBezTo>
                  <a:pt x="30" y="1565"/>
                  <a:pt x="30" y="1566"/>
                  <a:pt x="30" y="1567"/>
                </a:cubicBezTo>
                <a:cubicBezTo>
                  <a:pt x="30" y="1568"/>
                  <a:pt x="31" y="1568"/>
                  <a:pt x="31" y="1568"/>
                </a:cubicBezTo>
                <a:cubicBezTo>
                  <a:pt x="31" y="1568"/>
                  <a:pt x="32" y="1567"/>
                  <a:pt x="33" y="1566"/>
                </a:cubicBezTo>
                <a:moveTo>
                  <a:pt x="399" y="128"/>
                </a:moveTo>
                <a:cubicBezTo>
                  <a:pt x="398" y="127"/>
                  <a:pt x="398" y="127"/>
                  <a:pt x="397" y="127"/>
                </a:cubicBezTo>
                <a:cubicBezTo>
                  <a:pt x="397" y="126"/>
                  <a:pt x="396" y="127"/>
                  <a:pt x="396" y="127"/>
                </a:cubicBezTo>
                <a:cubicBezTo>
                  <a:pt x="396" y="128"/>
                  <a:pt x="397" y="128"/>
                  <a:pt x="397" y="128"/>
                </a:cubicBezTo>
                <a:cubicBezTo>
                  <a:pt x="398" y="128"/>
                  <a:pt x="398" y="128"/>
                  <a:pt x="399" y="128"/>
                </a:cubicBezTo>
                <a:moveTo>
                  <a:pt x="554" y="1940"/>
                </a:moveTo>
                <a:cubicBezTo>
                  <a:pt x="554" y="1940"/>
                  <a:pt x="554" y="1940"/>
                  <a:pt x="554" y="1940"/>
                </a:cubicBezTo>
                <a:cubicBezTo>
                  <a:pt x="554" y="1939"/>
                  <a:pt x="554" y="1939"/>
                  <a:pt x="554" y="1938"/>
                </a:cubicBezTo>
                <a:cubicBezTo>
                  <a:pt x="554" y="1938"/>
                  <a:pt x="554" y="1938"/>
                  <a:pt x="554" y="1938"/>
                </a:cubicBezTo>
                <a:cubicBezTo>
                  <a:pt x="553" y="1938"/>
                  <a:pt x="553" y="1938"/>
                  <a:pt x="552" y="1938"/>
                </a:cubicBezTo>
                <a:cubicBezTo>
                  <a:pt x="552" y="1938"/>
                  <a:pt x="552" y="1939"/>
                  <a:pt x="552" y="1939"/>
                </a:cubicBezTo>
                <a:cubicBezTo>
                  <a:pt x="552" y="1939"/>
                  <a:pt x="553" y="1939"/>
                  <a:pt x="554" y="1940"/>
                </a:cubicBezTo>
                <a:moveTo>
                  <a:pt x="68" y="998"/>
                </a:moveTo>
                <a:cubicBezTo>
                  <a:pt x="69" y="997"/>
                  <a:pt x="69" y="997"/>
                  <a:pt x="70" y="997"/>
                </a:cubicBezTo>
                <a:cubicBezTo>
                  <a:pt x="67" y="997"/>
                  <a:pt x="71" y="994"/>
                  <a:pt x="69" y="994"/>
                </a:cubicBezTo>
                <a:cubicBezTo>
                  <a:pt x="68" y="994"/>
                  <a:pt x="68" y="995"/>
                  <a:pt x="68" y="995"/>
                </a:cubicBezTo>
                <a:cubicBezTo>
                  <a:pt x="68" y="996"/>
                  <a:pt x="68" y="997"/>
                  <a:pt x="68" y="998"/>
                </a:cubicBezTo>
                <a:moveTo>
                  <a:pt x="378" y="1979"/>
                </a:moveTo>
                <a:cubicBezTo>
                  <a:pt x="377" y="1979"/>
                  <a:pt x="377" y="1979"/>
                  <a:pt x="376" y="1979"/>
                </a:cubicBezTo>
                <a:cubicBezTo>
                  <a:pt x="376" y="1979"/>
                  <a:pt x="375" y="1980"/>
                  <a:pt x="375" y="1980"/>
                </a:cubicBezTo>
                <a:cubicBezTo>
                  <a:pt x="375" y="1980"/>
                  <a:pt x="376" y="1980"/>
                  <a:pt x="376" y="1980"/>
                </a:cubicBezTo>
                <a:cubicBezTo>
                  <a:pt x="377" y="1980"/>
                  <a:pt x="378" y="1980"/>
                  <a:pt x="379" y="1980"/>
                </a:cubicBezTo>
                <a:cubicBezTo>
                  <a:pt x="379" y="1980"/>
                  <a:pt x="380" y="1980"/>
                  <a:pt x="380" y="1980"/>
                </a:cubicBezTo>
                <a:cubicBezTo>
                  <a:pt x="380" y="1980"/>
                  <a:pt x="379" y="1979"/>
                  <a:pt x="379" y="1979"/>
                </a:cubicBezTo>
                <a:cubicBezTo>
                  <a:pt x="379" y="1979"/>
                  <a:pt x="378" y="1979"/>
                  <a:pt x="378" y="1979"/>
                </a:cubicBezTo>
                <a:moveTo>
                  <a:pt x="459" y="106"/>
                </a:moveTo>
                <a:cubicBezTo>
                  <a:pt x="458" y="108"/>
                  <a:pt x="458" y="108"/>
                  <a:pt x="461" y="108"/>
                </a:cubicBezTo>
                <a:cubicBezTo>
                  <a:pt x="461" y="108"/>
                  <a:pt x="462" y="108"/>
                  <a:pt x="462" y="108"/>
                </a:cubicBezTo>
                <a:cubicBezTo>
                  <a:pt x="461" y="108"/>
                  <a:pt x="460" y="107"/>
                  <a:pt x="459" y="106"/>
                </a:cubicBezTo>
                <a:moveTo>
                  <a:pt x="49" y="1272"/>
                </a:moveTo>
                <a:cubicBezTo>
                  <a:pt x="50" y="1272"/>
                  <a:pt x="50" y="1271"/>
                  <a:pt x="50" y="1271"/>
                </a:cubicBezTo>
                <a:cubicBezTo>
                  <a:pt x="50" y="1271"/>
                  <a:pt x="50" y="1270"/>
                  <a:pt x="49" y="1270"/>
                </a:cubicBezTo>
                <a:cubicBezTo>
                  <a:pt x="49" y="1270"/>
                  <a:pt x="49" y="1270"/>
                  <a:pt x="49" y="1271"/>
                </a:cubicBezTo>
                <a:cubicBezTo>
                  <a:pt x="49" y="1271"/>
                  <a:pt x="49" y="1271"/>
                  <a:pt x="49" y="1272"/>
                </a:cubicBezTo>
                <a:moveTo>
                  <a:pt x="649" y="1968"/>
                </a:moveTo>
                <a:cubicBezTo>
                  <a:pt x="650" y="1968"/>
                  <a:pt x="650" y="1967"/>
                  <a:pt x="650" y="1967"/>
                </a:cubicBezTo>
                <a:cubicBezTo>
                  <a:pt x="650" y="1967"/>
                  <a:pt x="650" y="1966"/>
                  <a:pt x="650" y="1966"/>
                </a:cubicBezTo>
                <a:cubicBezTo>
                  <a:pt x="649" y="1966"/>
                  <a:pt x="649" y="1966"/>
                  <a:pt x="649" y="1967"/>
                </a:cubicBezTo>
                <a:cubicBezTo>
                  <a:pt x="649" y="1967"/>
                  <a:pt x="649" y="1968"/>
                  <a:pt x="649" y="1968"/>
                </a:cubicBezTo>
                <a:moveTo>
                  <a:pt x="445" y="1960"/>
                </a:moveTo>
                <a:cubicBezTo>
                  <a:pt x="446" y="1960"/>
                  <a:pt x="446" y="1960"/>
                  <a:pt x="447" y="1959"/>
                </a:cubicBezTo>
                <a:cubicBezTo>
                  <a:pt x="446" y="1959"/>
                  <a:pt x="446" y="1959"/>
                  <a:pt x="445" y="1959"/>
                </a:cubicBezTo>
                <a:cubicBezTo>
                  <a:pt x="445" y="1959"/>
                  <a:pt x="444" y="1959"/>
                  <a:pt x="444" y="1959"/>
                </a:cubicBezTo>
                <a:cubicBezTo>
                  <a:pt x="443" y="1959"/>
                  <a:pt x="443" y="1960"/>
                  <a:pt x="443" y="1960"/>
                </a:cubicBezTo>
                <a:cubicBezTo>
                  <a:pt x="443" y="1960"/>
                  <a:pt x="443" y="1960"/>
                  <a:pt x="444" y="1960"/>
                </a:cubicBezTo>
                <a:cubicBezTo>
                  <a:pt x="444" y="1960"/>
                  <a:pt x="445" y="1960"/>
                  <a:pt x="445" y="1960"/>
                </a:cubicBezTo>
                <a:moveTo>
                  <a:pt x="443" y="1967"/>
                </a:moveTo>
                <a:cubicBezTo>
                  <a:pt x="444" y="1967"/>
                  <a:pt x="444" y="1966"/>
                  <a:pt x="444" y="1966"/>
                </a:cubicBezTo>
                <a:cubicBezTo>
                  <a:pt x="444" y="1965"/>
                  <a:pt x="443" y="1965"/>
                  <a:pt x="443" y="1965"/>
                </a:cubicBezTo>
                <a:cubicBezTo>
                  <a:pt x="443" y="1965"/>
                  <a:pt x="442" y="1966"/>
                  <a:pt x="442" y="1966"/>
                </a:cubicBezTo>
                <a:cubicBezTo>
                  <a:pt x="442" y="1966"/>
                  <a:pt x="443" y="1967"/>
                  <a:pt x="443" y="1967"/>
                </a:cubicBezTo>
                <a:moveTo>
                  <a:pt x="617" y="1964"/>
                </a:moveTo>
                <a:cubicBezTo>
                  <a:pt x="618" y="1963"/>
                  <a:pt x="619" y="1963"/>
                  <a:pt x="620" y="1962"/>
                </a:cubicBezTo>
                <a:cubicBezTo>
                  <a:pt x="619" y="1962"/>
                  <a:pt x="619" y="1962"/>
                  <a:pt x="619" y="1962"/>
                </a:cubicBezTo>
                <a:cubicBezTo>
                  <a:pt x="618" y="1962"/>
                  <a:pt x="617" y="1962"/>
                  <a:pt x="617" y="1963"/>
                </a:cubicBezTo>
                <a:cubicBezTo>
                  <a:pt x="617" y="1963"/>
                  <a:pt x="617" y="1964"/>
                  <a:pt x="617" y="1964"/>
                </a:cubicBezTo>
                <a:moveTo>
                  <a:pt x="455" y="1964"/>
                </a:moveTo>
                <a:cubicBezTo>
                  <a:pt x="454" y="1963"/>
                  <a:pt x="454" y="1963"/>
                  <a:pt x="454" y="1963"/>
                </a:cubicBezTo>
                <a:cubicBezTo>
                  <a:pt x="453" y="1963"/>
                  <a:pt x="453" y="1964"/>
                  <a:pt x="453" y="1964"/>
                </a:cubicBezTo>
                <a:cubicBezTo>
                  <a:pt x="453" y="1964"/>
                  <a:pt x="453" y="1965"/>
                  <a:pt x="454" y="1965"/>
                </a:cubicBezTo>
                <a:cubicBezTo>
                  <a:pt x="454" y="1965"/>
                  <a:pt x="454" y="1964"/>
                  <a:pt x="455" y="1964"/>
                </a:cubicBezTo>
                <a:moveTo>
                  <a:pt x="348" y="133"/>
                </a:moveTo>
                <a:cubicBezTo>
                  <a:pt x="348" y="133"/>
                  <a:pt x="349" y="133"/>
                  <a:pt x="349" y="133"/>
                </a:cubicBezTo>
                <a:cubicBezTo>
                  <a:pt x="349" y="133"/>
                  <a:pt x="350" y="133"/>
                  <a:pt x="350" y="133"/>
                </a:cubicBezTo>
                <a:cubicBezTo>
                  <a:pt x="350" y="133"/>
                  <a:pt x="350" y="132"/>
                  <a:pt x="349" y="132"/>
                </a:cubicBezTo>
                <a:cubicBezTo>
                  <a:pt x="348" y="132"/>
                  <a:pt x="348" y="132"/>
                  <a:pt x="347" y="132"/>
                </a:cubicBezTo>
                <a:cubicBezTo>
                  <a:pt x="346" y="132"/>
                  <a:pt x="346" y="133"/>
                  <a:pt x="346" y="133"/>
                </a:cubicBezTo>
                <a:cubicBezTo>
                  <a:pt x="346" y="133"/>
                  <a:pt x="347" y="133"/>
                  <a:pt x="347" y="133"/>
                </a:cubicBezTo>
                <a:cubicBezTo>
                  <a:pt x="347" y="133"/>
                  <a:pt x="347" y="133"/>
                  <a:pt x="348" y="133"/>
                </a:cubicBezTo>
                <a:moveTo>
                  <a:pt x="741" y="1961"/>
                </a:moveTo>
                <a:cubicBezTo>
                  <a:pt x="740" y="1961"/>
                  <a:pt x="740" y="1962"/>
                  <a:pt x="740" y="1962"/>
                </a:cubicBezTo>
                <a:cubicBezTo>
                  <a:pt x="740" y="1962"/>
                  <a:pt x="740" y="1963"/>
                  <a:pt x="740" y="1963"/>
                </a:cubicBezTo>
                <a:cubicBezTo>
                  <a:pt x="741" y="1963"/>
                  <a:pt x="742" y="1963"/>
                  <a:pt x="742" y="1962"/>
                </a:cubicBezTo>
                <a:cubicBezTo>
                  <a:pt x="742" y="1962"/>
                  <a:pt x="741" y="1961"/>
                  <a:pt x="741" y="1961"/>
                </a:cubicBezTo>
                <a:moveTo>
                  <a:pt x="656" y="1964"/>
                </a:moveTo>
                <a:cubicBezTo>
                  <a:pt x="655" y="1963"/>
                  <a:pt x="655" y="1963"/>
                  <a:pt x="655" y="1963"/>
                </a:cubicBezTo>
                <a:cubicBezTo>
                  <a:pt x="654" y="1963"/>
                  <a:pt x="654" y="1963"/>
                  <a:pt x="653" y="1964"/>
                </a:cubicBezTo>
                <a:cubicBezTo>
                  <a:pt x="654" y="1964"/>
                  <a:pt x="654" y="1965"/>
                  <a:pt x="654" y="1965"/>
                </a:cubicBezTo>
                <a:cubicBezTo>
                  <a:pt x="655" y="1965"/>
                  <a:pt x="655" y="1964"/>
                  <a:pt x="656" y="1964"/>
                </a:cubicBezTo>
                <a:moveTo>
                  <a:pt x="1353" y="232"/>
                </a:moveTo>
                <a:cubicBezTo>
                  <a:pt x="1353" y="232"/>
                  <a:pt x="1352" y="232"/>
                  <a:pt x="1352" y="232"/>
                </a:cubicBezTo>
                <a:cubicBezTo>
                  <a:pt x="1352" y="232"/>
                  <a:pt x="1351" y="233"/>
                  <a:pt x="1351" y="233"/>
                </a:cubicBezTo>
                <a:cubicBezTo>
                  <a:pt x="1350" y="233"/>
                  <a:pt x="1351" y="234"/>
                  <a:pt x="1351" y="234"/>
                </a:cubicBezTo>
                <a:cubicBezTo>
                  <a:pt x="1351" y="234"/>
                  <a:pt x="1352" y="234"/>
                  <a:pt x="1352" y="233"/>
                </a:cubicBezTo>
                <a:cubicBezTo>
                  <a:pt x="1353" y="233"/>
                  <a:pt x="1353" y="233"/>
                  <a:pt x="1353" y="232"/>
                </a:cubicBezTo>
                <a:moveTo>
                  <a:pt x="395" y="130"/>
                </a:moveTo>
                <a:cubicBezTo>
                  <a:pt x="395" y="130"/>
                  <a:pt x="396" y="130"/>
                  <a:pt x="396" y="130"/>
                </a:cubicBezTo>
                <a:cubicBezTo>
                  <a:pt x="396" y="130"/>
                  <a:pt x="397" y="130"/>
                  <a:pt x="397" y="130"/>
                </a:cubicBezTo>
                <a:cubicBezTo>
                  <a:pt x="397" y="130"/>
                  <a:pt x="397" y="129"/>
                  <a:pt x="396" y="129"/>
                </a:cubicBezTo>
                <a:cubicBezTo>
                  <a:pt x="396" y="129"/>
                  <a:pt x="395" y="129"/>
                  <a:pt x="394" y="129"/>
                </a:cubicBezTo>
                <a:cubicBezTo>
                  <a:pt x="394" y="129"/>
                  <a:pt x="393" y="130"/>
                  <a:pt x="393" y="130"/>
                </a:cubicBezTo>
                <a:cubicBezTo>
                  <a:pt x="393" y="130"/>
                  <a:pt x="394" y="130"/>
                  <a:pt x="394" y="130"/>
                </a:cubicBezTo>
                <a:cubicBezTo>
                  <a:pt x="394" y="130"/>
                  <a:pt x="395" y="130"/>
                  <a:pt x="395" y="130"/>
                </a:cubicBezTo>
                <a:moveTo>
                  <a:pt x="622" y="1968"/>
                </a:moveTo>
                <a:cubicBezTo>
                  <a:pt x="623" y="1968"/>
                  <a:pt x="623" y="1968"/>
                  <a:pt x="623" y="1967"/>
                </a:cubicBezTo>
                <a:cubicBezTo>
                  <a:pt x="623" y="1967"/>
                  <a:pt x="622" y="1966"/>
                  <a:pt x="621" y="1966"/>
                </a:cubicBezTo>
                <a:cubicBezTo>
                  <a:pt x="621" y="1966"/>
                  <a:pt x="621" y="1966"/>
                  <a:pt x="621" y="1967"/>
                </a:cubicBezTo>
                <a:cubicBezTo>
                  <a:pt x="621" y="1967"/>
                  <a:pt x="622" y="1968"/>
                  <a:pt x="622" y="1968"/>
                </a:cubicBezTo>
                <a:moveTo>
                  <a:pt x="765" y="1961"/>
                </a:moveTo>
                <a:cubicBezTo>
                  <a:pt x="764" y="1962"/>
                  <a:pt x="764" y="1963"/>
                  <a:pt x="764" y="1963"/>
                </a:cubicBezTo>
                <a:cubicBezTo>
                  <a:pt x="764" y="1963"/>
                  <a:pt x="764" y="1964"/>
                  <a:pt x="764" y="1964"/>
                </a:cubicBezTo>
                <a:cubicBezTo>
                  <a:pt x="765" y="1964"/>
                  <a:pt x="765" y="1963"/>
                  <a:pt x="766" y="1963"/>
                </a:cubicBezTo>
                <a:cubicBezTo>
                  <a:pt x="766" y="1963"/>
                  <a:pt x="765" y="1962"/>
                  <a:pt x="765" y="1961"/>
                </a:cubicBezTo>
                <a:moveTo>
                  <a:pt x="593" y="1937"/>
                </a:moveTo>
                <a:cubicBezTo>
                  <a:pt x="593" y="1937"/>
                  <a:pt x="594" y="1937"/>
                  <a:pt x="594" y="1937"/>
                </a:cubicBezTo>
                <a:cubicBezTo>
                  <a:pt x="594" y="1936"/>
                  <a:pt x="593" y="1936"/>
                  <a:pt x="593" y="1935"/>
                </a:cubicBezTo>
                <a:cubicBezTo>
                  <a:pt x="593" y="1935"/>
                  <a:pt x="592" y="1936"/>
                  <a:pt x="592" y="1936"/>
                </a:cubicBezTo>
                <a:cubicBezTo>
                  <a:pt x="592" y="1936"/>
                  <a:pt x="592" y="1937"/>
                  <a:pt x="593" y="1937"/>
                </a:cubicBezTo>
                <a:moveTo>
                  <a:pt x="493" y="1938"/>
                </a:moveTo>
                <a:cubicBezTo>
                  <a:pt x="493" y="1938"/>
                  <a:pt x="493" y="1938"/>
                  <a:pt x="494" y="1937"/>
                </a:cubicBezTo>
                <a:cubicBezTo>
                  <a:pt x="493" y="1937"/>
                  <a:pt x="493" y="1937"/>
                  <a:pt x="492" y="1937"/>
                </a:cubicBezTo>
                <a:cubicBezTo>
                  <a:pt x="492" y="1937"/>
                  <a:pt x="491" y="1937"/>
                  <a:pt x="491" y="1937"/>
                </a:cubicBezTo>
                <a:cubicBezTo>
                  <a:pt x="491" y="1937"/>
                  <a:pt x="490" y="1937"/>
                  <a:pt x="490" y="1938"/>
                </a:cubicBezTo>
                <a:cubicBezTo>
                  <a:pt x="490" y="1938"/>
                  <a:pt x="491" y="1938"/>
                  <a:pt x="491" y="1938"/>
                </a:cubicBezTo>
                <a:cubicBezTo>
                  <a:pt x="491" y="1938"/>
                  <a:pt x="492" y="1938"/>
                  <a:pt x="493" y="1938"/>
                </a:cubicBezTo>
                <a:moveTo>
                  <a:pt x="707" y="1938"/>
                </a:moveTo>
                <a:cubicBezTo>
                  <a:pt x="706" y="1937"/>
                  <a:pt x="705" y="1937"/>
                  <a:pt x="705" y="1937"/>
                </a:cubicBezTo>
                <a:cubicBezTo>
                  <a:pt x="705" y="1937"/>
                  <a:pt x="705" y="1938"/>
                  <a:pt x="704" y="1938"/>
                </a:cubicBezTo>
                <a:cubicBezTo>
                  <a:pt x="705" y="1938"/>
                  <a:pt x="705" y="1939"/>
                  <a:pt x="705" y="1939"/>
                </a:cubicBezTo>
                <a:cubicBezTo>
                  <a:pt x="706" y="1939"/>
                  <a:pt x="706" y="1938"/>
                  <a:pt x="707" y="1938"/>
                </a:cubicBezTo>
                <a:moveTo>
                  <a:pt x="1364" y="194"/>
                </a:moveTo>
                <a:cubicBezTo>
                  <a:pt x="1364" y="194"/>
                  <a:pt x="1364" y="194"/>
                  <a:pt x="1364" y="194"/>
                </a:cubicBezTo>
                <a:cubicBezTo>
                  <a:pt x="1365" y="194"/>
                  <a:pt x="1365" y="193"/>
                  <a:pt x="1366" y="193"/>
                </a:cubicBezTo>
                <a:cubicBezTo>
                  <a:pt x="1365" y="193"/>
                  <a:pt x="1365" y="193"/>
                  <a:pt x="1364" y="193"/>
                </a:cubicBezTo>
                <a:cubicBezTo>
                  <a:pt x="1364" y="193"/>
                  <a:pt x="1363" y="193"/>
                  <a:pt x="1363" y="193"/>
                </a:cubicBezTo>
                <a:cubicBezTo>
                  <a:pt x="1362" y="193"/>
                  <a:pt x="1362" y="193"/>
                  <a:pt x="1362" y="193"/>
                </a:cubicBezTo>
                <a:cubicBezTo>
                  <a:pt x="1362" y="193"/>
                  <a:pt x="1362" y="194"/>
                  <a:pt x="1363" y="194"/>
                </a:cubicBezTo>
                <a:cubicBezTo>
                  <a:pt x="1363" y="194"/>
                  <a:pt x="1363" y="194"/>
                  <a:pt x="1364" y="194"/>
                </a:cubicBezTo>
                <a:moveTo>
                  <a:pt x="645" y="1939"/>
                </a:moveTo>
                <a:cubicBezTo>
                  <a:pt x="644" y="1938"/>
                  <a:pt x="644" y="1938"/>
                  <a:pt x="644" y="1938"/>
                </a:cubicBezTo>
                <a:cubicBezTo>
                  <a:pt x="643" y="1938"/>
                  <a:pt x="643" y="1939"/>
                  <a:pt x="643" y="1939"/>
                </a:cubicBezTo>
                <a:cubicBezTo>
                  <a:pt x="643" y="1939"/>
                  <a:pt x="643" y="1940"/>
                  <a:pt x="644" y="1940"/>
                </a:cubicBezTo>
                <a:cubicBezTo>
                  <a:pt x="644" y="1940"/>
                  <a:pt x="645" y="1939"/>
                  <a:pt x="645" y="1939"/>
                </a:cubicBezTo>
                <a:moveTo>
                  <a:pt x="1364" y="202"/>
                </a:moveTo>
                <a:cubicBezTo>
                  <a:pt x="1364" y="202"/>
                  <a:pt x="1365" y="202"/>
                  <a:pt x="1366" y="202"/>
                </a:cubicBezTo>
                <a:cubicBezTo>
                  <a:pt x="1365" y="202"/>
                  <a:pt x="1364" y="201"/>
                  <a:pt x="1364" y="201"/>
                </a:cubicBezTo>
                <a:cubicBezTo>
                  <a:pt x="1363" y="201"/>
                  <a:pt x="1363" y="201"/>
                  <a:pt x="1362" y="201"/>
                </a:cubicBezTo>
                <a:cubicBezTo>
                  <a:pt x="1362" y="201"/>
                  <a:pt x="1362" y="202"/>
                  <a:pt x="1362" y="202"/>
                </a:cubicBezTo>
                <a:cubicBezTo>
                  <a:pt x="1362" y="202"/>
                  <a:pt x="1362" y="202"/>
                  <a:pt x="1362" y="202"/>
                </a:cubicBezTo>
                <a:cubicBezTo>
                  <a:pt x="1363" y="202"/>
                  <a:pt x="1363" y="202"/>
                  <a:pt x="1364" y="202"/>
                </a:cubicBezTo>
                <a:moveTo>
                  <a:pt x="1373" y="205"/>
                </a:moveTo>
                <a:cubicBezTo>
                  <a:pt x="1373" y="205"/>
                  <a:pt x="1374" y="205"/>
                  <a:pt x="1374" y="205"/>
                </a:cubicBezTo>
                <a:cubicBezTo>
                  <a:pt x="1374" y="205"/>
                  <a:pt x="1375" y="205"/>
                  <a:pt x="1375" y="205"/>
                </a:cubicBezTo>
                <a:cubicBezTo>
                  <a:pt x="1375" y="205"/>
                  <a:pt x="1374" y="204"/>
                  <a:pt x="1374" y="204"/>
                </a:cubicBezTo>
                <a:cubicBezTo>
                  <a:pt x="1373" y="204"/>
                  <a:pt x="1373" y="204"/>
                  <a:pt x="1372" y="204"/>
                </a:cubicBezTo>
                <a:cubicBezTo>
                  <a:pt x="1372" y="204"/>
                  <a:pt x="1372" y="205"/>
                  <a:pt x="1371" y="205"/>
                </a:cubicBezTo>
                <a:cubicBezTo>
                  <a:pt x="1372" y="205"/>
                  <a:pt x="1372" y="205"/>
                  <a:pt x="1372" y="205"/>
                </a:cubicBezTo>
                <a:cubicBezTo>
                  <a:pt x="1372" y="205"/>
                  <a:pt x="1373" y="205"/>
                  <a:pt x="1373" y="205"/>
                </a:cubicBezTo>
                <a:moveTo>
                  <a:pt x="832" y="1939"/>
                </a:moveTo>
                <a:cubicBezTo>
                  <a:pt x="831" y="1939"/>
                  <a:pt x="831" y="1939"/>
                  <a:pt x="830" y="1939"/>
                </a:cubicBezTo>
                <a:cubicBezTo>
                  <a:pt x="830" y="1940"/>
                  <a:pt x="831" y="1941"/>
                  <a:pt x="831" y="1941"/>
                </a:cubicBezTo>
                <a:cubicBezTo>
                  <a:pt x="832" y="1940"/>
                  <a:pt x="832" y="1940"/>
                  <a:pt x="833" y="1939"/>
                </a:cubicBezTo>
                <a:cubicBezTo>
                  <a:pt x="832" y="1939"/>
                  <a:pt x="832" y="1939"/>
                  <a:pt x="832" y="1939"/>
                </a:cubicBezTo>
                <a:moveTo>
                  <a:pt x="530" y="1940"/>
                </a:moveTo>
                <a:cubicBezTo>
                  <a:pt x="529" y="1940"/>
                  <a:pt x="529" y="1940"/>
                  <a:pt x="528" y="1940"/>
                </a:cubicBezTo>
                <a:cubicBezTo>
                  <a:pt x="528" y="1940"/>
                  <a:pt x="528" y="1940"/>
                  <a:pt x="528" y="1941"/>
                </a:cubicBezTo>
                <a:cubicBezTo>
                  <a:pt x="529" y="1941"/>
                  <a:pt x="530" y="1941"/>
                  <a:pt x="531" y="1941"/>
                </a:cubicBezTo>
                <a:cubicBezTo>
                  <a:pt x="531" y="1940"/>
                  <a:pt x="531" y="1940"/>
                  <a:pt x="531" y="1940"/>
                </a:cubicBezTo>
                <a:cubicBezTo>
                  <a:pt x="531" y="1940"/>
                  <a:pt x="530" y="1940"/>
                  <a:pt x="530" y="1940"/>
                </a:cubicBezTo>
                <a:moveTo>
                  <a:pt x="822" y="75"/>
                </a:moveTo>
                <a:cubicBezTo>
                  <a:pt x="821" y="74"/>
                  <a:pt x="821" y="74"/>
                  <a:pt x="821" y="74"/>
                </a:cubicBezTo>
                <a:cubicBezTo>
                  <a:pt x="820" y="74"/>
                  <a:pt x="820" y="74"/>
                  <a:pt x="819" y="75"/>
                </a:cubicBezTo>
                <a:cubicBezTo>
                  <a:pt x="819" y="75"/>
                  <a:pt x="820" y="76"/>
                  <a:pt x="820" y="76"/>
                </a:cubicBezTo>
                <a:cubicBezTo>
                  <a:pt x="821" y="76"/>
                  <a:pt x="821" y="75"/>
                  <a:pt x="822" y="75"/>
                </a:cubicBezTo>
                <a:moveTo>
                  <a:pt x="794" y="1941"/>
                </a:moveTo>
                <a:cubicBezTo>
                  <a:pt x="794" y="1941"/>
                  <a:pt x="794" y="1941"/>
                  <a:pt x="795" y="1941"/>
                </a:cubicBezTo>
                <a:cubicBezTo>
                  <a:pt x="795" y="1941"/>
                  <a:pt x="795" y="1940"/>
                  <a:pt x="795" y="1940"/>
                </a:cubicBezTo>
                <a:cubicBezTo>
                  <a:pt x="794" y="1940"/>
                  <a:pt x="793" y="1940"/>
                  <a:pt x="792" y="1940"/>
                </a:cubicBezTo>
                <a:cubicBezTo>
                  <a:pt x="792" y="1940"/>
                  <a:pt x="792" y="1941"/>
                  <a:pt x="792" y="1941"/>
                </a:cubicBezTo>
                <a:cubicBezTo>
                  <a:pt x="793" y="1941"/>
                  <a:pt x="793" y="1941"/>
                  <a:pt x="794" y="1941"/>
                </a:cubicBezTo>
                <a:moveTo>
                  <a:pt x="780" y="1942"/>
                </a:moveTo>
                <a:cubicBezTo>
                  <a:pt x="780" y="1942"/>
                  <a:pt x="781" y="1942"/>
                  <a:pt x="782" y="1942"/>
                </a:cubicBezTo>
                <a:cubicBezTo>
                  <a:pt x="782" y="1942"/>
                  <a:pt x="782" y="1941"/>
                  <a:pt x="782" y="1941"/>
                </a:cubicBezTo>
                <a:cubicBezTo>
                  <a:pt x="781" y="1941"/>
                  <a:pt x="779" y="1941"/>
                  <a:pt x="778" y="1941"/>
                </a:cubicBezTo>
                <a:cubicBezTo>
                  <a:pt x="778" y="1941"/>
                  <a:pt x="779" y="1942"/>
                  <a:pt x="779" y="1942"/>
                </a:cubicBezTo>
                <a:cubicBezTo>
                  <a:pt x="779" y="1942"/>
                  <a:pt x="779" y="1942"/>
                  <a:pt x="780" y="1942"/>
                </a:cubicBezTo>
                <a:moveTo>
                  <a:pt x="21" y="1801"/>
                </a:moveTo>
                <a:cubicBezTo>
                  <a:pt x="21" y="1800"/>
                  <a:pt x="20" y="1800"/>
                  <a:pt x="20" y="1800"/>
                </a:cubicBezTo>
                <a:cubicBezTo>
                  <a:pt x="19" y="1800"/>
                  <a:pt x="19" y="1800"/>
                  <a:pt x="19" y="1800"/>
                </a:cubicBezTo>
                <a:cubicBezTo>
                  <a:pt x="19" y="1801"/>
                  <a:pt x="19" y="1801"/>
                  <a:pt x="20" y="1802"/>
                </a:cubicBezTo>
                <a:cubicBezTo>
                  <a:pt x="20" y="1802"/>
                  <a:pt x="20" y="1801"/>
                  <a:pt x="21" y="1801"/>
                </a:cubicBezTo>
                <a:moveTo>
                  <a:pt x="306" y="167"/>
                </a:moveTo>
                <a:cubicBezTo>
                  <a:pt x="305" y="167"/>
                  <a:pt x="305" y="167"/>
                  <a:pt x="304" y="167"/>
                </a:cubicBezTo>
                <a:cubicBezTo>
                  <a:pt x="305" y="168"/>
                  <a:pt x="306" y="168"/>
                  <a:pt x="306" y="169"/>
                </a:cubicBezTo>
                <a:cubicBezTo>
                  <a:pt x="306" y="168"/>
                  <a:pt x="307" y="168"/>
                  <a:pt x="307" y="168"/>
                </a:cubicBezTo>
                <a:cubicBezTo>
                  <a:pt x="306" y="167"/>
                  <a:pt x="306" y="167"/>
                  <a:pt x="306" y="167"/>
                </a:cubicBezTo>
                <a:moveTo>
                  <a:pt x="323" y="161"/>
                </a:moveTo>
                <a:cubicBezTo>
                  <a:pt x="323" y="162"/>
                  <a:pt x="322" y="163"/>
                  <a:pt x="322" y="163"/>
                </a:cubicBezTo>
                <a:cubicBezTo>
                  <a:pt x="322" y="163"/>
                  <a:pt x="323" y="164"/>
                  <a:pt x="323" y="164"/>
                </a:cubicBezTo>
                <a:cubicBezTo>
                  <a:pt x="323" y="164"/>
                  <a:pt x="324" y="163"/>
                  <a:pt x="324" y="163"/>
                </a:cubicBezTo>
                <a:cubicBezTo>
                  <a:pt x="324" y="163"/>
                  <a:pt x="324" y="162"/>
                  <a:pt x="323" y="161"/>
                </a:cubicBezTo>
                <a:moveTo>
                  <a:pt x="760" y="1923"/>
                </a:moveTo>
                <a:cubicBezTo>
                  <a:pt x="760" y="1922"/>
                  <a:pt x="759" y="1922"/>
                  <a:pt x="759" y="1922"/>
                </a:cubicBezTo>
                <a:cubicBezTo>
                  <a:pt x="759" y="1922"/>
                  <a:pt x="758" y="1922"/>
                  <a:pt x="758" y="1922"/>
                </a:cubicBezTo>
                <a:cubicBezTo>
                  <a:pt x="758" y="1923"/>
                  <a:pt x="758" y="1924"/>
                  <a:pt x="759" y="1924"/>
                </a:cubicBezTo>
                <a:cubicBezTo>
                  <a:pt x="759" y="1924"/>
                  <a:pt x="760" y="1923"/>
                  <a:pt x="760" y="1923"/>
                </a:cubicBezTo>
                <a:moveTo>
                  <a:pt x="301" y="155"/>
                </a:moveTo>
                <a:cubicBezTo>
                  <a:pt x="300" y="155"/>
                  <a:pt x="300" y="156"/>
                  <a:pt x="299" y="156"/>
                </a:cubicBezTo>
                <a:cubicBezTo>
                  <a:pt x="300" y="156"/>
                  <a:pt x="300" y="157"/>
                  <a:pt x="300" y="157"/>
                </a:cubicBezTo>
                <a:cubicBezTo>
                  <a:pt x="301" y="157"/>
                  <a:pt x="301" y="156"/>
                  <a:pt x="302" y="156"/>
                </a:cubicBezTo>
                <a:cubicBezTo>
                  <a:pt x="302" y="156"/>
                  <a:pt x="301" y="155"/>
                  <a:pt x="301" y="155"/>
                </a:cubicBezTo>
                <a:moveTo>
                  <a:pt x="467" y="155"/>
                </a:moveTo>
                <a:cubicBezTo>
                  <a:pt x="466" y="155"/>
                  <a:pt x="465" y="154"/>
                  <a:pt x="465" y="154"/>
                </a:cubicBezTo>
                <a:cubicBezTo>
                  <a:pt x="465" y="154"/>
                  <a:pt x="464" y="155"/>
                  <a:pt x="464" y="155"/>
                </a:cubicBezTo>
                <a:cubicBezTo>
                  <a:pt x="465" y="156"/>
                  <a:pt x="465" y="156"/>
                  <a:pt x="465" y="156"/>
                </a:cubicBezTo>
                <a:cubicBezTo>
                  <a:pt x="466" y="156"/>
                  <a:pt x="466" y="156"/>
                  <a:pt x="467" y="155"/>
                </a:cubicBezTo>
                <a:moveTo>
                  <a:pt x="587" y="1928"/>
                </a:moveTo>
                <a:cubicBezTo>
                  <a:pt x="586" y="1928"/>
                  <a:pt x="586" y="1928"/>
                  <a:pt x="585" y="1927"/>
                </a:cubicBezTo>
                <a:cubicBezTo>
                  <a:pt x="585" y="1927"/>
                  <a:pt x="584" y="1928"/>
                  <a:pt x="584" y="1928"/>
                </a:cubicBezTo>
                <a:cubicBezTo>
                  <a:pt x="584" y="1929"/>
                  <a:pt x="584" y="1929"/>
                  <a:pt x="585" y="1929"/>
                </a:cubicBezTo>
                <a:cubicBezTo>
                  <a:pt x="586" y="1929"/>
                  <a:pt x="586" y="1929"/>
                  <a:pt x="587" y="1928"/>
                </a:cubicBezTo>
                <a:moveTo>
                  <a:pt x="1355" y="171"/>
                </a:moveTo>
                <a:cubicBezTo>
                  <a:pt x="1355" y="172"/>
                  <a:pt x="1354" y="172"/>
                  <a:pt x="1354" y="173"/>
                </a:cubicBezTo>
                <a:cubicBezTo>
                  <a:pt x="1354" y="173"/>
                  <a:pt x="1355" y="173"/>
                  <a:pt x="1355" y="174"/>
                </a:cubicBezTo>
                <a:cubicBezTo>
                  <a:pt x="1355" y="173"/>
                  <a:pt x="1356" y="173"/>
                  <a:pt x="1356" y="173"/>
                </a:cubicBezTo>
                <a:cubicBezTo>
                  <a:pt x="1356" y="172"/>
                  <a:pt x="1356" y="172"/>
                  <a:pt x="1355" y="171"/>
                </a:cubicBezTo>
                <a:moveTo>
                  <a:pt x="557" y="1930"/>
                </a:moveTo>
                <a:cubicBezTo>
                  <a:pt x="558" y="1930"/>
                  <a:pt x="558" y="1931"/>
                  <a:pt x="559" y="1931"/>
                </a:cubicBezTo>
                <a:cubicBezTo>
                  <a:pt x="559" y="1931"/>
                  <a:pt x="560" y="1930"/>
                  <a:pt x="560" y="1930"/>
                </a:cubicBezTo>
                <a:cubicBezTo>
                  <a:pt x="560" y="1930"/>
                  <a:pt x="559" y="1929"/>
                  <a:pt x="558" y="1929"/>
                </a:cubicBezTo>
                <a:cubicBezTo>
                  <a:pt x="558" y="1929"/>
                  <a:pt x="558" y="1930"/>
                  <a:pt x="557" y="1930"/>
                </a:cubicBezTo>
                <a:moveTo>
                  <a:pt x="371" y="153"/>
                </a:moveTo>
                <a:cubicBezTo>
                  <a:pt x="370" y="153"/>
                  <a:pt x="369" y="152"/>
                  <a:pt x="369" y="152"/>
                </a:cubicBezTo>
                <a:cubicBezTo>
                  <a:pt x="369" y="152"/>
                  <a:pt x="368" y="153"/>
                  <a:pt x="368" y="153"/>
                </a:cubicBezTo>
                <a:cubicBezTo>
                  <a:pt x="369" y="154"/>
                  <a:pt x="369" y="154"/>
                  <a:pt x="369" y="154"/>
                </a:cubicBezTo>
                <a:cubicBezTo>
                  <a:pt x="370" y="154"/>
                  <a:pt x="370" y="154"/>
                  <a:pt x="371" y="153"/>
                </a:cubicBezTo>
                <a:moveTo>
                  <a:pt x="601" y="1935"/>
                </a:moveTo>
                <a:cubicBezTo>
                  <a:pt x="600" y="1935"/>
                  <a:pt x="600" y="1934"/>
                  <a:pt x="600" y="1934"/>
                </a:cubicBezTo>
                <a:cubicBezTo>
                  <a:pt x="599" y="1934"/>
                  <a:pt x="599" y="1935"/>
                  <a:pt x="599" y="1935"/>
                </a:cubicBezTo>
                <a:cubicBezTo>
                  <a:pt x="599" y="1935"/>
                  <a:pt x="599" y="1936"/>
                  <a:pt x="600" y="1936"/>
                </a:cubicBezTo>
                <a:cubicBezTo>
                  <a:pt x="600" y="1936"/>
                  <a:pt x="600" y="1936"/>
                  <a:pt x="601" y="1935"/>
                </a:cubicBezTo>
                <a:moveTo>
                  <a:pt x="830" y="1951"/>
                </a:moveTo>
                <a:cubicBezTo>
                  <a:pt x="829" y="1951"/>
                  <a:pt x="828" y="1951"/>
                  <a:pt x="828" y="1951"/>
                </a:cubicBezTo>
                <a:cubicBezTo>
                  <a:pt x="828" y="1951"/>
                  <a:pt x="827" y="1951"/>
                  <a:pt x="827" y="1951"/>
                </a:cubicBezTo>
                <a:cubicBezTo>
                  <a:pt x="827" y="1952"/>
                  <a:pt x="828" y="1952"/>
                  <a:pt x="828" y="1952"/>
                </a:cubicBezTo>
                <a:cubicBezTo>
                  <a:pt x="828" y="1952"/>
                  <a:pt x="829" y="1952"/>
                  <a:pt x="830" y="1951"/>
                </a:cubicBezTo>
                <a:moveTo>
                  <a:pt x="591" y="1955"/>
                </a:moveTo>
                <a:cubicBezTo>
                  <a:pt x="592" y="1955"/>
                  <a:pt x="592" y="1954"/>
                  <a:pt x="593" y="1954"/>
                </a:cubicBezTo>
                <a:cubicBezTo>
                  <a:pt x="592" y="1954"/>
                  <a:pt x="592" y="1953"/>
                  <a:pt x="591" y="1953"/>
                </a:cubicBezTo>
                <a:cubicBezTo>
                  <a:pt x="591" y="1953"/>
                  <a:pt x="591" y="1954"/>
                  <a:pt x="590" y="1954"/>
                </a:cubicBezTo>
                <a:cubicBezTo>
                  <a:pt x="591" y="1954"/>
                  <a:pt x="591" y="1955"/>
                  <a:pt x="591" y="1955"/>
                </a:cubicBezTo>
                <a:moveTo>
                  <a:pt x="54" y="1490"/>
                </a:moveTo>
                <a:cubicBezTo>
                  <a:pt x="54" y="1491"/>
                  <a:pt x="54" y="1491"/>
                  <a:pt x="53" y="1492"/>
                </a:cubicBezTo>
                <a:cubicBezTo>
                  <a:pt x="53" y="1492"/>
                  <a:pt x="54" y="1492"/>
                  <a:pt x="54" y="1493"/>
                </a:cubicBezTo>
                <a:cubicBezTo>
                  <a:pt x="55" y="1493"/>
                  <a:pt x="55" y="1493"/>
                  <a:pt x="55" y="1491"/>
                </a:cubicBezTo>
                <a:cubicBezTo>
                  <a:pt x="55" y="1491"/>
                  <a:pt x="55" y="1491"/>
                  <a:pt x="54" y="1490"/>
                </a:cubicBezTo>
                <a:moveTo>
                  <a:pt x="40" y="1486"/>
                </a:moveTo>
                <a:cubicBezTo>
                  <a:pt x="40" y="1486"/>
                  <a:pt x="41" y="1485"/>
                  <a:pt x="41" y="1485"/>
                </a:cubicBezTo>
                <a:cubicBezTo>
                  <a:pt x="41" y="1485"/>
                  <a:pt x="40" y="1484"/>
                  <a:pt x="40" y="1484"/>
                </a:cubicBezTo>
                <a:cubicBezTo>
                  <a:pt x="39" y="1484"/>
                  <a:pt x="39" y="1485"/>
                  <a:pt x="39" y="1485"/>
                </a:cubicBezTo>
                <a:cubicBezTo>
                  <a:pt x="39" y="1485"/>
                  <a:pt x="40" y="1486"/>
                  <a:pt x="40" y="1486"/>
                </a:cubicBezTo>
                <a:moveTo>
                  <a:pt x="757" y="1954"/>
                </a:moveTo>
                <a:cubicBezTo>
                  <a:pt x="757" y="1954"/>
                  <a:pt x="758" y="1954"/>
                  <a:pt x="758" y="1954"/>
                </a:cubicBezTo>
                <a:cubicBezTo>
                  <a:pt x="759" y="1954"/>
                  <a:pt x="759" y="1954"/>
                  <a:pt x="759" y="1954"/>
                </a:cubicBezTo>
                <a:cubicBezTo>
                  <a:pt x="758" y="1954"/>
                  <a:pt x="756" y="1954"/>
                  <a:pt x="755" y="1954"/>
                </a:cubicBezTo>
                <a:cubicBezTo>
                  <a:pt x="755" y="1954"/>
                  <a:pt x="755" y="1954"/>
                  <a:pt x="756" y="1954"/>
                </a:cubicBezTo>
                <a:cubicBezTo>
                  <a:pt x="756" y="1954"/>
                  <a:pt x="756" y="1954"/>
                  <a:pt x="757" y="1954"/>
                </a:cubicBezTo>
                <a:moveTo>
                  <a:pt x="909" y="65"/>
                </a:moveTo>
                <a:cubicBezTo>
                  <a:pt x="910" y="65"/>
                  <a:pt x="910" y="65"/>
                  <a:pt x="910" y="65"/>
                </a:cubicBezTo>
                <a:cubicBezTo>
                  <a:pt x="911" y="65"/>
                  <a:pt x="911" y="64"/>
                  <a:pt x="910" y="64"/>
                </a:cubicBezTo>
                <a:cubicBezTo>
                  <a:pt x="910" y="64"/>
                  <a:pt x="909" y="64"/>
                  <a:pt x="909" y="63"/>
                </a:cubicBezTo>
                <a:cubicBezTo>
                  <a:pt x="909" y="63"/>
                  <a:pt x="908" y="63"/>
                  <a:pt x="908" y="63"/>
                </a:cubicBezTo>
                <a:cubicBezTo>
                  <a:pt x="908" y="63"/>
                  <a:pt x="908" y="64"/>
                  <a:pt x="908" y="64"/>
                </a:cubicBezTo>
                <a:cubicBezTo>
                  <a:pt x="908" y="64"/>
                  <a:pt x="909" y="65"/>
                  <a:pt x="909" y="65"/>
                </a:cubicBezTo>
                <a:moveTo>
                  <a:pt x="681" y="1957"/>
                </a:moveTo>
                <a:cubicBezTo>
                  <a:pt x="681" y="1957"/>
                  <a:pt x="682" y="1956"/>
                  <a:pt x="682" y="1956"/>
                </a:cubicBezTo>
                <a:cubicBezTo>
                  <a:pt x="682" y="1955"/>
                  <a:pt x="681" y="1955"/>
                  <a:pt x="681" y="1955"/>
                </a:cubicBezTo>
                <a:cubicBezTo>
                  <a:pt x="681" y="1956"/>
                  <a:pt x="680" y="1956"/>
                  <a:pt x="679" y="1957"/>
                </a:cubicBezTo>
                <a:cubicBezTo>
                  <a:pt x="680" y="1957"/>
                  <a:pt x="680" y="1957"/>
                  <a:pt x="681" y="1957"/>
                </a:cubicBezTo>
                <a:moveTo>
                  <a:pt x="382" y="136"/>
                </a:moveTo>
                <a:cubicBezTo>
                  <a:pt x="382" y="135"/>
                  <a:pt x="383" y="134"/>
                  <a:pt x="383" y="134"/>
                </a:cubicBezTo>
                <a:cubicBezTo>
                  <a:pt x="382" y="134"/>
                  <a:pt x="382" y="134"/>
                  <a:pt x="381" y="133"/>
                </a:cubicBezTo>
                <a:cubicBezTo>
                  <a:pt x="381" y="134"/>
                  <a:pt x="381" y="134"/>
                  <a:pt x="381" y="134"/>
                </a:cubicBezTo>
                <a:cubicBezTo>
                  <a:pt x="381" y="135"/>
                  <a:pt x="381" y="135"/>
                  <a:pt x="382" y="136"/>
                </a:cubicBezTo>
                <a:moveTo>
                  <a:pt x="84" y="229"/>
                </a:moveTo>
                <a:cubicBezTo>
                  <a:pt x="84" y="229"/>
                  <a:pt x="84" y="229"/>
                  <a:pt x="84" y="228"/>
                </a:cubicBezTo>
                <a:cubicBezTo>
                  <a:pt x="84" y="228"/>
                  <a:pt x="84" y="228"/>
                  <a:pt x="84" y="227"/>
                </a:cubicBezTo>
                <a:cubicBezTo>
                  <a:pt x="83" y="228"/>
                  <a:pt x="83" y="228"/>
                  <a:pt x="83" y="228"/>
                </a:cubicBezTo>
                <a:cubicBezTo>
                  <a:pt x="83" y="229"/>
                  <a:pt x="83" y="230"/>
                  <a:pt x="83" y="230"/>
                </a:cubicBezTo>
                <a:cubicBezTo>
                  <a:pt x="83" y="231"/>
                  <a:pt x="83" y="231"/>
                  <a:pt x="84" y="231"/>
                </a:cubicBezTo>
                <a:cubicBezTo>
                  <a:pt x="84" y="231"/>
                  <a:pt x="84" y="231"/>
                  <a:pt x="84" y="230"/>
                </a:cubicBezTo>
                <a:cubicBezTo>
                  <a:pt x="84" y="230"/>
                  <a:pt x="84" y="230"/>
                  <a:pt x="84" y="229"/>
                </a:cubicBezTo>
                <a:moveTo>
                  <a:pt x="38" y="1443"/>
                </a:moveTo>
                <a:cubicBezTo>
                  <a:pt x="38" y="1442"/>
                  <a:pt x="39" y="1442"/>
                  <a:pt x="39" y="1442"/>
                </a:cubicBezTo>
                <a:cubicBezTo>
                  <a:pt x="39" y="1441"/>
                  <a:pt x="38" y="1441"/>
                  <a:pt x="38" y="1441"/>
                </a:cubicBezTo>
                <a:cubicBezTo>
                  <a:pt x="38" y="1441"/>
                  <a:pt x="37" y="1441"/>
                  <a:pt x="37" y="1441"/>
                </a:cubicBezTo>
                <a:cubicBezTo>
                  <a:pt x="37" y="1442"/>
                  <a:pt x="37" y="1442"/>
                  <a:pt x="38" y="1443"/>
                </a:cubicBezTo>
                <a:moveTo>
                  <a:pt x="63" y="1436"/>
                </a:moveTo>
                <a:cubicBezTo>
                  <a:pt x="63" y="1435"/>
                  <a:pt x="62" y="1435"/>
                  <a:pt x="62" y="1435"/>
                </a:cubicBezTo>
                <a:cubicBezTo>
                  <a:pt x="62" y="1435"/>
                  <a:pt x="61" y="1436"/>
                  <a:pt x="61" y="1436"/>
                </a:cubicBezTo>
                <a:cubicBezTo>
                  <a:pt x="61" y="1436"/>
                  <a:pt x="62" y="1437"/>
                  <a:pt x="62" y="1437"/>
                </a:cubicBezTo>
                <a:cubicBezTo>
                  <a:pt x="62" y="1437"/>
                  <a:pt x="63" y="1436"/>
                  <a:pt x="63" y="1436"/>
                </a:cubicBezTo>
                <a:moveTo>
                  <a:pt x="264" y="136"/>
                </a:moveTo>
                <a:cubicBezTo>
                  <a:pt x="264" y="135"/>
                  <a:pt x="265" y="134"/>
                  <a:pt x="265" y="134"/>
                </a:cubicBezTo>
                <a:cubicBezTo>
                  <a:pt x="264" y="134"/>
                  <a:pt x="264" y="134"/>
                  <a:pt x="263" y="133"/>
                </a:cubicBezTo>
                <a:cubicBezTo>
                  <a:pt x="263" y="134"/>
                  <a:pt x="263" y="134"/>
                  <a:pt x="263" y="134"/>
                </a:cubicBezTo>
                <a:cubicBezTo>
                  <a:pt x="263" y="135"/>
                  <a:pt x="263" y="135"/>
                  <a:pt x="264" y="136"/>
                </a:cubicBezTo>
                <a:moveTo>
                  <a:pt x="43" y="1430"/>
                </a:moveTo>
                <a:cubicBezTo>
                  <a:pt x="43" y="1430"/>
                  <a:pt x="43" y="1430"/>
                  <a:pt x="44" y="1430"/>
                </a:cubicBezTo>
                <a:cubicBezTo>
                  <a:pt x="44" y="1430"/>
                  <a:pt x="45" y="1430"/>
                  <a:pt x="46" y="1430"/>
                </a:cubicBezTo>
                <a:cubicBezTo>
                  <a:pt x="45" y="1429"/>
                  <a:pt x="45" y="1429"/>
                  <a:pt x="44" y="1428"/>
                </a:cubicBezTo>
                <a:cubicBezTo>
                  <a:pt x="44" y="1429"/>
                  <a:pt x="43" y="1429"/>
                  <a:pt x="43" y="1430"/>
                </a:cubicBezTo>
                <a:moveTo>
                  <a:pt x="620" y="1959"/>
                </a:moveTo>
                <a:cubicBezTo>
                  <a:pt x="621" y="1959"/>
                  <a:pt x="621" y="1959"/>
                  <a:pt x="622" y="1959"/>
                </a:cubicBezTo>
                <a:cubicBezTo>
                  <a:pt x="621" y="1958"/>
                  <a:pt x="620" y="1958"/>
                  <a:pt x="619" y="1957"/>
                </a:cubicBezTo>
                <a:cubicBezTo>
                  <a:pt x="619" y="1957"/>
                  <a:pt x="619" y="1958"/>
                  <a:pt x="619" y="1958"/>
                </a:cubicBezTo>
                <a:cubicBezTo>
                  <a:pt x="619" y="1958"/>
                  <a:pt x="620" y="1959"/>
                  <a:pt x="620" y="1959"/>
                </a:cubicBezTo>
                <a:moveTo>
                  <a:pt x="628" y="1957"/>
                </a:moveTo>
                <a:cubicBezTo>
                  <a:pt x="628" y="1957"/>
                  <a:pt x="627" y="1957"/>
                  <a:pt x="627" y="1958"/>
                </a:cubicBezTo>
                <a:cubicBezTo>
                  <a:pt x="627" y="1958"/>
                  <a:pt x="627" y="1959"/>
                  <a:pt x="628" y="1959"/>
                </a:cubicBezTo>
                <a:cubicBezTo>
                  <a:pt x="628" y="1959"/>
                  <a:pt x="629" y="1958"/>
                  <a:pt x="629" y="1958"/>
                </a:cubicBezTo>
                <a:cubicBezTo>
                  <a:pt x="629" y="1957"/>
                  <a:pt x="629" y="1957"/>
                  <a:pt x="628" y="1957"/>
                </a:cubicBezTo>
                <a:moveTo>
                  <a:pt x="687" y="1959"/>
                </a:moveTo>
                <a:cubicBezTo>
                  <a:pt x="687" y="1959"/>
                  <a:pt x="688" y="1959"/>
                  <a:pt x="688" y="1959"/>
                </a:cubicBezTo>
                <a:cubicBezTo>
                  <a:pt x="689" y="1959"/>
                  <a:pt x="689" y="1959"/>
                  <a:pt x="690" y="1958"/>
                </a:cubicBezTo>
                <a:cubicBezTo>
                  <a:pt x="689" y="1958"/>
                  <a:pt x="689" y="1958"/>
                  <a:pt x="688" y="1957"/>
                </a:cubicBezTo>
                <a:cubicBezTo>
                  <a:pt x="688" y="1958"/>
                  <a:pt x="688" y="1958"/>
                  <a:pt x="687" y="1959"/>
                </a:cubicBezTo>
                <a:moveTo>
                  <a:pt x="987" y="65"/>
                </a:moveTo>
                <a:cubicBezTo>
                  <a:pt x="988" y="64"/>
                  <a:pt x="988" y="64"/>
                  <a:pt x="988" y="63"/>
                </a:cubicBezTo>
                <a:cubicBezTo>
                  <a:pt x="988" y="63"/>
                  <a:pt x="988" y="62"/>
                  <a:pt x="987" y="62"/>
                </a:cubicBezTo>
                <a:cubicBezTo>
                  <a:pt x="987" y="62"/>
                  <a:pt x="987" y="63"/>
                  <a:pt x="987" y="63"/>
                </a:cubicBezTo>
                <a:cubicBezTo>
                  <a:pt x="987" y="63"/>
                  <a:pt x="987" y="64"/>
                  <a:pt x="987" y="65"/>
                </a:cubicBezTo>
                <a:moveTo>
                  <a:pt x="1363" y="212"/>
                </a:moveTo>
                <a:cubicBezTo>
                  <a:pt x="1363" y="212"/>
                  <a:pt x="1362" y="211"/>
                  <a:pt x="1362" y="211"/>
                </a:cubicBezTo>
                <a:cubicBezTo>
                  <a:pt x="1362" y="211"/>
                  <a:pt x="1361" y="211"/>
                  <a:pt x="1361" y="212"/>
                </a:cubicBezTo>
                <a:cubicBezTo>
                  <a:pt x="1361" y="212"/>
                  <a:pt x="1361" y="213"/>
                  <a:pt x="1362" y="213"/>
                </a:cubicBezTo>
                <a:cubicBezTo>
                  <a:pt x="1362" y="213"/>
                  <a:pt x="1363" y="212"/>
                  <a:pt x="1363" y="212"/>
                </a:cubicBezTo>
                <a:moveTo>
                  <a:pt x="22" y="1762"/>
                </a:moveTo>
                <a:cubicBezTo>
                  <a:pt x="22" y="1761"/>
                  <a:pt x="21" y="1761"/>
                  <a:pt x="21" y="1760"/>
                </a:cubicBezTo>
                <a:cubicBezTo>
                  <a:pt x="20" y="1760"/>
                  <a:pt x="20" y="1761"/>
                  <a:pt x="20" y="1761"/>
                </a:cubicBezTo>
                <a:cubicBezTo>
                  <a:pt x="20" y="1762"/>
                  <a:pt x="20" y="1762"/>
                  <a:pt x="21" y="1762"/>
                </a:cubicBezTo>
                <a:cubicBezTo>
                  <a:pt x="21" y="1762"/>
                  <a:pt x="21" y="1762"/>
                  <a:pt x="22" y="1762"/>
                </a:cubicBezTo>
                <a:moveTo>
                  <a:pt x="1356" y="212"/>
                </a:moveTo>
                <a:cubicBezTo>
                  <a:pt x="1356" y="212"/>
                  <a:pt x="1356" y="212"/>
                  <a:pt x="1355" y="212"/>
                </a:cubicBezTo>
                <a:cubicBezTo>
                  <a:pt x="1355" y="212"/>
                  <a:pt x="1355" y="212"/>
                  <a:pt x="1354" y="212"/>
                </a:cubicBezTo>
                <a:cubicBezTo>
                  <a:pt x="1355" y="213"/>
                  <a:pt x="1355" y="213"/>
                  <a:pt x="1355" y="213"/>
                </a:cubicBezTo>
                <a:cubicBezTo>
                  <a:pt x="1356" y="213"/>
                  <a:pt x="1357" y="213"/>
                  <a:pt x="1357" y="213"/>
                </a:cubicBezTo>
                <a:cubicBezTo>
                  <a:pt x="1358" y="213"/>
                  <a:pt x="1358" y="213"/>
                  <a:pt x="1358" y="212"/>
                </a:cubicBezTo>
                <a:cubicBezTo>
                  <a:pt x="1358" y="212"/>
                  <a:pt x="1358" y="212"/>
                  <a:pt x="1357" y="212"/>
                </a:cubicBezTo>
                <a:cubicBezTo>
                  <a:pt x="1357" y="212"/>
                  <a:pt x="1357" y="212"/>
                  <a:pt x="1356" y="212"/>
                </a:cubicBezTo>
                <a:moveTo>
                  <a:pt x="24" y="1720"/>
                </a:moveTo>
                <a:cubicBezTo>
                  <a:pt x="24" y="1720"/>
                  <a:pt x="23" y="1719"/>
                  <a:pt x="23" y="1719"/>
                </a:cubicBezTo>
                <a:cubicBezTo>
                  <a:pt x="23" y="1719"/>
                  <a:pt x="22" y="1720"/>
                  <a:pt x="22" y="1720"/>
                </a:cubicBezTo>
                <a:cubicBezTo>
                  <a:pt x="22" y="1720"/>
                  <a:pt x="22" y="1721"/>
                  <a:pt x="23" y="1721"/>
                </a:cubicBezTo>
                <a:cubicBezTo>
                  <a:pt x="23" y="1721"/>
                  <a:pt x="23" y="1721"/>
                  <a:pt x="24" y="1720"/>
                </a:cubicBezTo>
                <a:moveTo>
                  <a:pt x="37" y="1691"/>
                </a:moveTo>
                <a:cubicBezTo>
                  <a:pt x="37" y="1692"/>
                  <a:pt x="37" y="1692"/>
                  <a:pt x="37" y="1693"/>
                </a:cubicBezTo>
                <a:cubicBezTo>
                  <a:pt x="37" y="1693"/>
                  <a:pt x="37" y="1694"/>
                  <a:pt x="38" y="1694"/>
                </a:cubicBezTo>
                <a:cubicBezTo>
                  <a:pt x="38" y="1694"/>
                  <a:pt x="39" y="1693"/>
                  <a:pt x="39" y="1693"/>
                </a:cubicBezTo>
                <a:cubicBezTo>
                  <a:pt x="39" y="1692"/>
                  <a:pt x="38" y="1692"/>
                  <a:pt x="37" y="1691"/>
                </a:cubicBezTo>
                <a:moveTo>
                  <a:pt x="31" y="1688"/>
                </a:moveTo>
                <a:cubicBezTo>
                  <a:pt x="31" y="1689"/>
                  <a:pt x="30" y="1689"/>
                  <a:pt x="30" y="1689"/>
                </a:cubicBezTo>
                <a:cubicBezTo>
                  <a:pt x="30" y="1690"/>
                  <a:pt x="31" y="1690"/>
                  <a:pt x="31" y="1690"/>
                </a:cubicBezTo>
                <a:cubicBezTo>
                  <a:pt x="31" y="1690"/>
                  <a:pt x="32" y="1690"/>
                  <a:pt x="32" y="1689"/>
                </a:cubicBezTo>
                <a:cubicBezTo>
                  <a:pt x="32" y="1689"/>
                  <a:pt x="32" y="1689"/>
                  <a:pt x="31" y="1688"/>
                </a:cubicBezTo>
                <a:moveTo>
                  <a:pt x="793" y="1945"/>
                </a:moveTo>
                <a:cubicBezTo>
                  <a:pt x="793" y="1946"/>
                  <a:pt x="792" y="1946"/>
                  <a:pt x="792" y="1946"/>
                </a:cubicBezTo>
                <a:cubicBezTo>
                  <a:pt x="792" y="1947"/>
                  <a:pt x="793" y="1948"/>
                  <a:pt x="793" y="1948"/>
                </a:cubicBezTo>
                <a:cubicBezTo>
                  <a:pt x="793" y="1948"/>
                  <a:pt x="794" y="1947"/>
                  <a:pt x="794" y="1946"/>
                </a:cubicBezTo>
                <a:cubicBezTo>
                  <a:pt x="794" y="1946"/>
                  <a:pt x="794" y="1946"/>
                  <a:pt x="793" y="1945"/>
                </a:cubicBezTo>
                <a:moveTo>
                  <a:pt x="30" y="1669"/>
                </a:moveTo>
                <a:cubicBezTo>
                  <a:pt x="30" y="1668"/>
                  <a:pt x="30" y="1668"/>
                  <a:pt x="30" y="1667"/>
                </a:cubicBezTo>
                <a:cubicBezTo>
                  <a:pt x="29" y="1668"/>
                  <a:pt x="29" y="1668"/>
                  <a:pt x="29" y="1669"/>
                </a:cubicBezTo>
                <a:cubicBezTo>
                  <a:pt x="29" y="1669"/>
                  <a:pt x="29" y="1670"/>
                  <a:pt x="30" y="1670"/>
                </a:cubicBezTo>
                <a:cubicBezTo>
                  <a:pt x="30" y="1670"/>
                  <a:pt x="30" y="1669"/>
                  <a:pt x="30" y="1669"/>
                </a:cubicBezTo>
                <a:moveTo>
                  <a:pt x="692" y="1948"/>
                </a:moveTo>
                <a:cubicBezTo>
                  <a:pt x="692" y="1948"/>
                  <a:pt x="693" y="1947"/>
                  <a:pt x="694" y="1947"/>
                </a:cubicBezTo>
                <a:cubicBezTo>
                  <a:pt x="693" y="1947"/>
                  <a:pt x="692" y="1947"/>
                  <a:pt x="692" y="1947"/>
                </a:cubicBezTo>
                <a:cubicBezTo>
                  <a:pt x="691" y="1947"/>
                  <a:pt x="691" y="1947"/>
                  <a:pt x="690" y="1947"/>
                </a:cubicBezTo>
                <a:cubicBezTo>
                  <a:pt x="690" y="1947"/>
                  <a:pt x="690" y="1947"/>
                  <a:pt x="690" y="1947"/>
                </a:cubicBezTo>
                <a:cubicBezTo>
                  <a:pt x="690" y="1947"/>
                  <a:pt x="690" y="1948"/>
                  <a:pt x="690" y="1948"/>
                </a:cubicBezTo>
                <a:cubicBezTo>
                  <a:pt x="691" y="1948"/>
                  <a:pt x="691" y="1948"/>
                  <a:pt x="692" y="1948"/>
                </a:cubicBezTo>
                <a:moveTo>
                  <a:pt x="703" y="1951"/>
                </a:moveTo>
                <a:cubicBezTo>
                  <a:pt x="704" y="1950"/>
                  <a:pt x="704" y="1950"/>
                  <a:pt x="704" y="1950"/>
                </a:cubicBezTo>
                <a:cubicBezTo>
                  <a:pt x="704" y="1949"/>
                  <a:pt x="703" y="1948"/>
                  <a:pt x="703" y="1948"/>
                </a:cubicBezTo>
                <a:cubicBezTo>
                  <a:pt x="703" y="1948"/>
                  <a:pt x="702" y="1948"/>
                  <a:pt x="702" y="1948"/>
                </a:cubicBezTo>
                <a:cubicBezTo>
                  <a:pt x="702" y="1949"/>
                  <a:pt x="703" y="1950"/>
                  <a:pt x="703" y="1951"/>
                </a:cubicBezTo>
                <a:moveTo>
                  <a:pt x="711" y="1948"/>
                </a:moveTo>
                <a:cubicBezTo>
                  <a:pt x="710" y="1948"/>
                  <a:pt x="710" y="1948"/>
                  <a:pt x="709" y="1948"/>
                </a:cubicBezTo>
                <a:cubicBezTo>
                  <a:pt x="710" y="1948"/>
                  <a:pt x="710" y="1948"/>
                  <a:pt x="711" y="1949"/>
                </a:cubicBezTo>
                <a:cubicBezTo>
                  <a:pt x="711" y="1949"/>
                  <a:pt x="712" y="1949"/>
                  <a:pt x="712" y="1949"/>
                </a:cubicBezTo>
                <a:cubicBezTo>
                  <a:pt x="713" y="1948"/>
                  <a:pt x="713" y="1948"/>
                  <a:pt x="713" y="1948"/>
                </a:cubicBezTo>
                <a:cubicBezTo>
                  <a:pt x="713" y="1948"/>
                  <a:pt x="713" y="1948"/>
                  <a:pt x="712" y="1948"/>
                </a:cubicBezTo>
                <a:cubicBezTo>
                  <a:pt x="712" y="1948"/>
                  <a:pt x="711" y="1948"/>
                  <a:pt x="711" y="1948"/>
                </a:cubicBezTo>
                <a:moveTo>
                  <a:pt x="639" y="1950"/>
                </a:moveTo>
                <a:cubicBezTo>
                  <a:pt x="639" y="1950"/>
                  <a:pt x="638" y="1950"/>
                  <a:pt x="638" y="1950"/>
                </a:cubicBezTo>
                <a:cubicBezTo>
                  <a:pt x="638" y="1950"/>
                  <a:pt x="637" y="1950"/>
                  <a:pt x="637" y="1950"/>
                </a:cubicBezTo>
                <a:cubicBezTo>
                  <a:pt x="637" y="1951"/>
                  <a:pt x="638" y="1951"/>
                  <a:pt x="638" y="1951"/>
                </a:cubicBezTo>
                <a:cubicBezTo>
                  <a:pt x="638" y="1951"/>
                  <a:pt x="639" y="1951"/>
                  <a:pt x="639" y="1950"/>
                </a:cubicBezTo>
                <a:moveTo>
                  <a:pt x="31" y="1541"/>
                </a:moveTo>
                <a:cubicBezTo>
                  <a:pt x="31" y="1542"/>
                  <a:pt x="30" y="1542"/>
                  <a:pt x="30" y="1543"/>
                </a:cubicBezTo>
                <a:cubicBezTo>
                  <a:pt x="30" y="1543"/>
                  <a:pt x="31" y="1543"/>
                  <a:pt x="31" y="1543"/>
                </a:cubicBezTo>
                <a:cubicBezTo>
                  <a:pt x="32" y="1543"/>
                  <a:pt x="32" y="1543"/>
                  <a:pt x="32" y="1542"/>
                </a:cubicBezTo>
                <a:cubicBezTo>
                  <a:pt x="32" y="1542"/>
                  <a:pt x="32" y="1542"/>
                  <a:pt x="31" y="1541"/>
                </a:cubicBezTo>
                <a:moveTo>
                  <a:pt x="33" y="1540"/>
                </a:moveTo>
                <a:cubicBezTo>
                  <a:pt x="33" y="1541"/>
                  <a:pt x="33" y="1542"/>
                  <a:pt x="33" y="1542"/>
                </a:cubicBezTo>
                <a:cubicBezTo>
                  <a:pt x="33" y="1543"/>
                  <a:pt x="34" y="1543"/>
                  <a:pt x="34" y="1543"/>
                </a:cubicBezTo>
                <a:cubicBezTo>
                  <a:pt x="34" y="1543"/>
                  <a:pt x="34" y="1543"/>
                  <a:pt x="35" y="1542"/>
                </a:cubicBezTo>
                <a:cubicBezTo>
                  <a:pt x="35" y="1542"/>
                  <a:pt x="35" y="1542"/>
                  <a:pt x="35" y="1542"/>
                </a:cubicBezTo>
                <a:cubicBezTo>
                  <a:pt x="34" y="1541"/>
                  <a:pt x="34" y="1541"/>
                  <a:pt x="33" y="1540"/>
                </a:cubicBezTo>
                <a:moveTo>
                  <a:pt x="29" y="1536"/>
                </a:moveTo>
                <a:cubicBezTo>
                  <a:pt x="29" y="1535"/>
                  <a:pt x="30" y="1535"/>
                  <a:pt x="30" y="1534"/>
                </a:cubicBezTo>
                <a:cubicBezTo>
                  <a:pt x="30" y="1534"/>
                  <a:pt x="29" y="1533"/>
                  <a:pt x="29" y="1533"/>
                </a:cubicBezTo>
                <a:cubicBezTo>
                  <a:pt x="29" y="1534"/>
                  <a:pt x="29" y="1534"/>
                  <a:pt x="28" y="1535"/>
                </a:cubicBezTo>
                <a:cubicBezTo>
                  <a:pt x="28" y="1535"/>
                  <a:pt x="29" y="1535"/>
                  <a:pt x="29" y="1536"/>
                </a:cubicBezTo>
                <a:moveTo>
                  <a:pt x="475" y="106"/>
                </a:moveTo>
                <a:cubicBezTo>
                  <a:pt x="475" y="106"/>
                  <a:pt x="474" y="106"/>
                  <a:pt x="474" y="105"/>
                </a:cubicBezTo>
                <a:cubicBezTo>
                  <a:pt x="474" y="105"/>
                  <a:pt x="473" y="106"/>
                  <a:pt x="473" y="106"/>
                </a:cubicBezTo>
                <a:cubicBezTo>
                  <a:pt x="473" y="106"/>
                  <a:pt x="473" y="107"/>
                  <a:pt x="474" y="107"/>
                </a:cubicBezTo>
                <a:cubicBezTo>
                  <a:pt x="474" y="107"/>
                  <a:pt x="475" y="107"/>
                  <a:pt x="475" y="106"/>
                </a:cubicBezTo>
                <a:moveTo>
                  <a:pt x="899" y="78"/>
                </a:moveTo>
                <a:cubicBezTo>
                  <a:pt x="898" y="78"/>
                  <a:pt x="897" y="77"/>
                  <a:pt x="897" y="78"/>
                </a:cubicBezTo>
                <a:cubicBezTo>
                  <a:pt x="897" y="78"/>
                  <a:pt x="897" y="78"/>
                  <a:pt x="896" y="79"/>
                </a:cubicBezTo>
                <a:cubicBezTo>
                  <a:pt x="897" y="79"/>
                  <a:pt x="897" y="79"/>
                  <a:pt x="897" y="79"/>
                </a:cubicBezTo>
                <a:cubicBezTo>
                  <a:pt x="898" y="79"/>
                  <a:pt x="898" y="79"/>
                  <a:pt x="899" y="78"/>
                </a:cubicBezTo>
                <a:moveTo>
                  <a:pt x="478" y="1990"/>
                </a:moveTo>
                <a:cubicBezTo>
                  <a:pt x="477" y="1990"/>
                  <a:pt x="477" y="1990"/>
                  <a:pt x="476" y="1990"/>
                </a:cubicBezTo>
                <a:cubicBezTo>
                  <a:pt x="476" y="1990"/>
                  <a:pt x="476" y="1991"/>
                  <a:pt x="476" y="1991"/>
                </a:cubicBezTo>
                <a:cubicBezTo>
                  <a:pt x="476" y="1991"/>
                  <a:pt x="476" y="1991"/>
                  <a:pt x="477" y="1991"/>
                </a:cubicBezTo>
                <a:cubicBezTo>
                  <a:pt x="477" y="1991"/>
                  <a:pt x="477" y="1991"/>
                  <a:pt x="477" y="1991"/>
                </a:cubicBezTo>
                <a:cubicBezTo>
                  <a:pt x="478" y="1991"/>
                  <a:pt x="478" y="1990"/>
                  <a:pt x="479" y="1990"/>
                </a:cubicBezTo>
                <a:cubicBezTo>
                  <a:pt x="478" y="1990"/>
                  <a:pt x="478" y="1990"/>
                  <a:pt x="478" y="1990"/>
                </a:cubicBezTo>
                <a:moveTo>
                  <a:pt x="800" y="79"/>
                </a:moveTo>
                <a:cubicBezTo>
                  <a:pt x="799" y="78"/>
                  <a:pt x="798" y="78"/>
                  <a:pt x="797" y="78"/>
                </a:cubicBezTo>
                <a:cubicBezTo>
                  <a:pt x="797" y="78"/>
                  <a:pt x="797" y="78"/>
                  <a:pt x="797" y="79"/>
                </a:cubicBezTo>
                <a:cubicBezTo>
                  <a:pt x="797" y="79"/>
                  <a:pt x="797" y="79"/>
                  <a:pt x="798" y="79"/>
                </a:cubicBezTo>
                <a:cubicBezTo>
                  <a:pt x="798" y="79"/>
                  <a:pt x="799" y="79"/>
                  <a:pt x="800" y="79"/>
                </a:cubicBezTo>
                <a:moveTo>
                  <a:pt x="629" y="88"/>
                </a:moveTo>
                <a:cubicBezTo>
                  <a:pt x="629" y="87"/>
                  <a:pt x="628" y="87"/>
                  <a:pt x="628" y="86"/>
                </a:cubicBezTo>
                <a:cubicBezTo>
                  <a:pt x="627" y="87"/>
                  <a:pt x="627" y="87"/>
                  <a:pt x="627" y="87"/>
                </a:cubicBezTo>
                <a:cubicBezTo>
                  <a:pt x="627" y="88"/>
                  <a:pt x="628" y="88"/>
                  <a:pt x="628" y="88"/>
                </a:cubicBezTo>
                <a:cubicBezTo>
                  <a:pt x="629" y="88"/>
                  <a:pt x="629" y="88"/>
                  <a:pt x="629" y="88"/>
                </a:cubicBezTo>
                <a:moveTo>
                  <a:pt x="76" y="608"/>
                </a:moveTo>
                <a:cubicBezTo>
                  <a:pt x="76" y="607"/>
                  <a:pt x="76" y="607"/>
                  <a:pt x="76" y="607"/>
                </a:cubicBezTo>
                <a:cubicBezTo>
                  <a:pt x="76" y="606"/>
                  <a:pt x="76" y="606"/>
                  <a:pt x="75" y="606"/>
                </a:cubicBezTo>
                <a:cubicBezTo>
                  <a:pt x="75" y="606"/>
                  <a:pt x="74" y="606"/>
                  <a:pt x="75" y="606"/>
                </a:cubicBezTo>
                <a:cubicBezTo>
                  <a:pt x="75" y="607"/>
                  <a:pt x="75" y="607"/>
                  <a:pt x="76" y="608"/>
                </a:cubicBezTo>
                <a:moveTo>
                  <a:pt x="1355" y="249"/>
                </a:moveTo>
                <a:cubicBezTo>
                  <a:pt x="1355" y="249"/>
                  <a:pt x="1355" y="248"/>
                  <a:pt x="1356" y="248"/>
                </a:cubicBezTo>
                <a:cubicBezTo>
                  <a:pt x="1356" y="248"/>
                  <a:pt x="1355" y="247"/>
                  <a:pt x="1355" y="247"/>
                </a:cubicBezTo>
                <a:cubicBezTo>
                  <a:pt x="1355" y="248"/>
                  <a:pt x="1354" y="249"/>
                  <a:pt x="1353" y="249"/>
                </a:cubicBezTo>
                <a:cubicBezTo>
                  <a:pt x="1354" y="249"/>
                  <a:pt x="1354" y="249"/>
                  <a:pt x="1355" y="249"/>
                </a:cubicBezTo>
                <a:moveTo>
                  <a:pt x="513" y="1975"/>
                </a:moveTo>
                <a:cubicBezTo>
                  <a:pt x="513" y="1974"/>
                  <a:pt x="513" y="1974"/>
                  <a:pt x="513" y="1973"/>
                </a:cubicBezTo>
                <a:cubicBezTo>
                  <a:pt x="513" y="1973"/>
                  <a:pt x="513" y="1973"/>
                  <a:pt x="513" y="1973"/>
                </a:cubicBezTo>
                <a:cubicBezTo>
                  <a:pt x="513" y="1974"/>
                  <a:pt x="513" y="1975"/>
                  <a:pt x="513" y="1976"/>
                </a:cubicBezTo>
                <a:cubicBezTo>
                  <a:pt x="513" y="1976"/>
                  <a:pt x="513" y="1976"/>
                  <a:pt x="513" y="1976"/>
                </a:cubicBezTo>
                <a:cubicBezTo>
                  <a:pt x="513" y="1976"/>
                  <a:pt x="513" y="1975"/>
                  <a:pt x="513" y="1975"/>
                </a:cubicBezTo>
                <a:moveTo>
                  <a:pt x="492" y="96"/>
                </a:moveTo>
                <a:cubicBezTo>
                  <a:pt x="492" y="96"/>
                  <a:pt x="493" y="96"/>
                  <a:pt x="494" y="96"/>
                </a:cubicBezTo>
                <a:cubicBezTo>
                  <a:pt x="494" y="96"/>
                  <a:pt x="494" y="95"/>
                  <a:pt x="494" y="95"/>
                </a:cubicBezTo>
                <a:cubicBezTo>
                  <a:pt x="493" y="95"/>
                  <a:pt x="491" y="95"/>
                  <a:pt x="490" y="95"/>
                </a:cubicBezTo>
                <a:cubicBezTo>
                  <a:pt x="490" y="95"/>
                  <a:pt x="491" y="96"/>
                  <a:pt x="491" y="96"/>
                </a:cubicBezTo>
                <a:cubicBezTo>
                  <a:pt x="491" y="96"/>
                  <a:pt x="491" y="96"/>
                  <a:pt x="492" y="96"/>
                </a:cubicBezTo>
                <a:moveTo>
                  <a:pt x="344" y="1994"/>
                </a:moveTo>
                <a:cubicBezTo>
                  <a:pt x="343" y="1993"/>
                  <a:pt x="343" y="1993"/>
                  <a:pt x="343" y="1993"/>
                </a:cubicBezTo>
                <a:cubicBezTo>
                  <a:pt x="342" y="1993"/>
                  <a:pt x="342" y="1993"/>
                  <a:pt x="341" y="1993"/>
                </a:cubicBezTo>
                <a:cubicBezTo>
                  <a:pt x="342" y="1994"/>
                  <a:pt x="342" y="1994"/>
                  <a:pt x="342" y="1995"/>
                </a:cubicBezTo>
                <a:cubicBezTo>
                  <a:pt x="343" y="1995"/>
                  <a:pt x="343" y="1994"/>
                  <a:pt x="344" y="1994"/>
                </a:cubicBezTo>
                <a:moveTo>
                  <a:pt x="504" y="103"/>
                </a:moveTo>
                <a:cubicBezTo>
                  <a:pt x="505" y="103"/>
                  <a:pt x="505" y="103"/>
                  <a:pt x="506" y="103"/>
                </a:cubicBezTo>
                <a:cubicBezTo>
                  <a:pt x="506" y="103"/>
                  <a:pt x="506" y="103"/>
                  <a:pt x="506" y="103"/>
                </a:cubicBezTo>
                <a:cubicBezTo>
                  <a:pt x="505" y="103"/>
                  <a:pt x="504" y="103"/>
                  <a:pt x="503" y="103"/>
                </a:cubicBezTo>
                <a:cubicBezTo>
                  <a:pt x="503" y="103"/>
                  <a:pt x="503" y="103"/>
                  <a:pt x="503" y="103"/>
                </a:cubicBezTo>
                <a:cubicBezTo>
                  <a:pt x="503" y="104"/>
                  <a:pt x="504" y="103"/>
                  <a:pt x="504" y="103"/>
                </a:cubicBezTo>
                <a:moveTo>
                  <a:pt x="1344" y="250"/>
                </a:moveTo>
                <a:cubicBezTo>
                  <a:pt x="1345" y="249"/>
                  <a:pt x="1345" y="249"/>
                  <a:pt x="1345" y="248"/>
                </a:cubicBezTo>
                <a:cubicBezTo>
                  <a:pt x="1346" y="248"/>
                  <a:pt x="1345" y="247"/>
                  <a:pt x="1345" y="247"/>
                </a:cubicBezTo>
                <a:cubicBezTo>
                  <a:pt x="1344" y="248"/>
                  <a:pt x="1344" y="248"/>
                  <a:pt x="1343" y="249"/>
                </a:cubicBezTo>
                <a:cubicBezTo>
                  <a:pt x="1343" y="249"/>
                  <a:pt x="1344" y="249"/>
                  <a:pt x="1344" y="250"/>
                </a:cubicBezTo>
                <a:moveTo>
                  <a:pt x="633" y="78"/>
                </a:moveTo>
                <a:cubicBezTo>
                  <a:pt x="633" y="78"/>
                  <a:pt x="632" y="77"/>
                  <a:pt x="632" y="78"/>
                </a:cubicBezTo>
                <a:cubicBezTo>
                  <a:pt x="632" y="78"/>
                  <a:pt x="631" y="79"/>
                  <a:pt x="630" y="79"/>
                </a:cubicBezTo>
                <a:cubicBezTo>
                  <a:pt x="631" y="79"/>
                  <a:pt x="631" y="79"/>
                  <a:pt x="631" y="79"/>
                </a:cubicBezTo>
                <a:cubicBezTo>
                  <a:pt x="632" y="79"/>
                  <a:pt x="633" y="79"/>
                  <a:pt x="633" y="78"/>
                </a:cubicBezTo>
                <a:moveTo>
                  <a:pt x="309" y="1987"/>
                </a:moveTo>
                <a:cubicBezTo>
                  <a:pt x="308" y="1987"/>
                  <a:pt x="308" y="1987"/>
                  <a:pt x="308" y="1987"/>
                </a:cubicBezTo>
                <a:cubicBezTo>
                  <a:pt x="307" y="1987"/>
                  <a:pt x="307" y="1987"/>
                  <a:pt x="306" y="1988"/>
                </a:cubicBezTo>
                <a:cubicBezTo>
                  <a:pt x="306" y="1988"/>
                  <a:pt x="307" y="1989"/>
                  <a:pt x="307" y="1989"/>
                </a:cubicBezTo>
                <a:cubicBezTo>
                  <a:pt x="308" y="1989"/>
                  <a:pt x="308" y="1988"/>
                  <a:pt x="309" y="1987"/>
                </a:cubicBezTo>
                <a:moveTo>
                  <a:pt x="390" y="125"/>
                </a:moveTo>
                <a:cubicBezTo>
                  <a:pt x="391" y="125"/>
                  <a:pt x="391" y="125"/>
                  <a:pt x="392" y="125"/>
                </a:cubicBezTo>
                <a:cubicBezTo>
                  <a:pt x="392" y="125"/>
                  <a:pt x="392" y="124"/>
                  <a:pt x="392" y="124"/>
                </a:cubicBezTo>
                <a:cubicBezTo>
                  <a:pt x="391" y="124"/>
                  <a:pt x="390" y="124"/>
                  <a:pt x="389" y="124"/>
                </a:cubicBezTo>
                <a:cubicBezTo>
                  <a:pt x="389" y="124"/>
                  <a:pt x="389" y="124"/>
                  <a:pt x="389" y="125"/>
                </a:cubicBezTo>
                <a:cubicBezTo>
                  <a:pt x="389" y="125"/>
                  <a:pt x="390" y="125"/>
                  <a:pt x="390" y="125"/>
                </a:cubicBezTo>
                <a:moveTo>
                  <a:pt x="77" y="943"/>
                </a:moveTo>
                <a:cubicBezTo>
                  <a:pt x="76" y="942"/>
                  <a:pt x="76" y="942"/>
                  <a:pt x="75" y="942"/>
                </a:cubicBezTo>
                <a:cubicBezTo>
                  <a:pt x="75" y="942"/>
                  <a:pt x="75" y="942"/>
                  <a:pt x="74" y="942"/>
                </a:cubicBezTo>
                <a:cubicBezTo>
                  <a:pt x="75" y="943"/>
                  <a:pt x="75" y="943"/>
                  <a:pt x="75" y="943"/>
                </a:cubicBezTo>
                <a:cubicBezTo>
                  <a:pt x="76" y="943"/>
                  <a:pt x="76" y="943"/>
                  <a:pt x="77" y="943"/>
                </a:cubicBezTo>
                <a:moveTo>
                  <a:pt x="546" y="1984"/>
                </a:moveTo>
                <a:cubicBezTo>
                  <a:pt x="546" y="1984"/>
                  <a:pt x="546" y="1984"/>
                  <a:pt x="546" y="1983"/>
                </a:cubicBezTo>
                <a:cubicBezTo>
                  <a:pt x="545" y="1984"/>
                  <a:pt x="544" y="1984"/>
                  <a:pt x="543" y="1984"/>
                </a:cubicBezTo>
                <a:cubicBezTo>
                  <a:pt x="543" y="1984"/>
                  <a:pt x="543" y="1985"/>
                  <a:pt x="543" y="1985"/>
                </a:cubicBezTo>
                <a:cubicBezTo>
                  <a:pt x="544" y="1985"/>
                  <a:pt x="546" y="1985"/>
                  <a:pt x="546" y="1984"/>
                </a:cubicBezTo>
                <a:moveTo>
                  <a:pt x="378" y="1984"/>
                </a:moveTo>
                <a:cubicBezTo>
                  <a:pt x="378" y="1984"/>
                  <a:pt x="377" y="1983"/>
                  <a:pt x="377" y="1983"/>
                </a:cubicBezTo>
                <a:cubicBezTo>
                  <a:pt x="376" y="1983"/>
                  <a:pt x="376" y="1984"/>
                  <a:pt x="376" y="1984"/>
                </a:cubicBezTo>
                <a:cubicBezTo>
                  <a:pt x="376" y="1984"/>
                  <a:pt x="377" y="1985"/>
                  <a:pt x="377" y="1985"/>
                </a:cubicBezTo>
                <a:cubicBezTo>
                  <a:pt x="377" y="1985"/>
                  <a:pt x="378" y="1984"/>
                  <a:pt x="378" y="1984"/>
                </a:cubicBezTo>
                <a:moveTo>
                  <a:pt x="362" y="1986"/>
                </a:moveTo>
                <a:cubicBezTo>
                  <a:pt x="362" y="1985"/>
                  <a:pt x="363" y="1984"/>
                  <a:pt x="362" y="1984"/>
                </a:cubicBezTo>
                <a:cubicBezTo>
                  <a:pt x="362" y="1984"/>
                  <a:pt x="362" y="1983"/>
                  <a:pt x="361" y="1983"/>
                </a:cubicBezTo>
                <a:cubicBezTo>
                  <a:pt x="361" y="1983"/>
                  <a:pt x="361" y="1984"/>
                  <a:pt x="361" y="1984"/>
                </a:cubicBezTo>
                <a:cubicBezTo>
                  <a:pt x="361" y="1984"/>
                  <a:pt x="361" y="1985"/>
                  <a:pt x="362" y="1986"/>
                </a:cubicBezTo>
                <a:moveTo>
                  <a:pt x="357" y="1986"/>
                </a:moveTo>
                <a:cubicBezTo>
                  <a:pt x="358" y="1985"/>
                  <a:pt x="359" y="1984"/>
                  <a:pt x="359" y="1984"/>
                </a:cubicBezTo>
                <a:cubicBezTo>
                  <a:pt x="358" y="1984"/>
                  <a:pt x="358" y="1983"/>
                  <a:pt x="358" y="1983"/>
                </a:cubicBezTo>
                <a:cubicBezTo>
                  <a:pt x="358" y="1983"/>
                  <a:pt x="357" y="1984"/>
                  <a:pt x="357" y="1984"/>
                </a:cubicBezTo>
                <a:cubicBezTo>
                  <a:pt x="357" y="1984"/>
                  <a:pt x="357" y="1985"/>
                  <a:pt x="357" y="1986"/>
                </a:cubicBezTo>
                <a:moveTo>
                  <a:pt x="302" y="1983"/>
                </a:moveTo>
                <a:cubicBezTo>
                  <a:pt x="301" y="1983"/>
                  <a:pt x="301" y="1983"/>
                  <a:pt x="300" y="1984"/>
                </a:cubicBezTo>
                <a:cubicBezTo>
                  <a:pt x="301" y="1984"/>
                  <a:pt x="302" y="1985"/>
                  <a:pt x="302" y="1985"/>
                </a:cubicBezTo>
                <a:cubicBezTo>
                  <a:pt x="302" y="1985"/>
                  <a:pt x="303" y="1984"/>
                  <a:pt x="303" y="1984"/>
                </a:cubicBezTo>
                <a:cubicBezTo>
                  <a:pt x="303" y="1984"/>
                  <a:pt x="303" y="1983"/>
                  <a:pt x="302" y="1983"/>
                </a:cubicBezTo>
                <a:moveTo>
                  <a:pt x="560" y="1982"/>
                </a:moveTo>
                <a:cubicBezTo>
                  <a:pt x="560" y="1982"/>
                  <a:pt x="559" y="1983"/>
                  <a:pt x="558" y="1983"/>
                </a:cubicBezTo>
                <a:cubicBezTo>
                  <a:pt x="559" y="1983"/>
                  <a:pt x="560" y="1983"/>
                  <a:pt x="560" y="1983"/>
                </a:cubicBezTo>
                <a:cubicBezTo>
                  <a:pt x="561" y="1983"/>
                  <a:pt x="561" y="1983"/>
                  <a:pt x="562" y="1983"/>
                </a:cubicBezTo>
                <a:cubicBezTo>
                  <a:pt x="562" y="1983"/>
                  <a:pt x="562" y="1983"/>
                  <a:pt x="562" y="1982"/>
                </a:cubicBezTo>
                <a:cubicBezTo>
                  <a:pt x="562" y="1982"/>
                  <a:pt x="562" y="1982"/>
                  <a:pt x="562" y="1982"/>
                </a:cubicBezTo>
                <a:cubicBezTo>
                  <a:pt x="561" y="1982"/>
                  <a:pt x="561" y="1982"/>
                  <a:pt x="560" y="1982"/>
                </a:cubicBezTo>
                <a:moveTo>
                  <a:pt x="1386" y="260"/>
                </a:moveTo>
                <a:cubicBezTo>
                  <a:pt x="1387" y="260"/>
                  <a:pt x="1388" y="260"/>
                  <a:pt x="1388" y="260"/>
                </a:cubicBezTo>
                <a:cubicBezTo>
                  <a:pt x="1388" y="260"/>
                  <a:pt x="1388" y="259"/>
                  <a:pt x="1389" y="259"/>
                </a:cubicBezTo>
                <a:cubicBezTo>
                  <a:pt x="1387" y="259"/>
                  <a:pt x="1386" y="259"/>
                  <a:pt x="1385" y="259"/>
                </a:cubicBezTo>
                <a:cubicBezTo>
                  <a:pt x="1385" y="259"/>
                  <a:pt x="1385" y="260"/>
                  <a:pt x="1385" y="260"/>
                </a:cubicBezTo>
                <a:cubicBezTo>
                  <a:pt x="1386" y="260"/>
                  <a:pt x="1386" y="260"/>
                  <a:pt x="1386" y="260"/>
                </a:cubicBezTo>
                <a:moveTo>
                  <a:pt x="401" y="113"/>
                </a:moveTo>
                <a:cubicBezTo>
                  <a:pt x="401" y="114"/>
                  <a:pt x="400" y="115"/>
                  <a:pt x="400" y="115"/>
                </a:cubicBezTo>
                <a:cubicBezTo>
                  <a:pt x="400" y="115"/>
                  <a:pt x="400" y="116"/>
                  <a:pt x="401" y="116"/>
                </a:cubicBezTo>
                <a:cubicBezTo>
                  <a:pt x="401" y="116"/>
                  <a:pt x="402" y="115"/>
                  <a:pt x="402" y="115"/>
                </a:cubicBezTo>
                <a:cubicBezTo>
                  <a:pt x="402" y="115"/>
                  <a:pt x="401" y="114"/>
                  <a:pt x="401" y="113"/>
                </a:cubicBezTo>
                <a:moveTo>
                  <a:pt x="564" y="1981"/>
                </a:moveTo>
                <a:cubicBezTo>
                  <a:pt x="565" y="1980"/>
                  <a:pt x="565" y="1979"/>
                  <a:pt x="565" y="1979"/>
                </a:cubicBezTo>
                <a:cubicBezTo>
                  <a:pt x="565" y="1979"/>
                  <a:pt x="564" y="1979"/>
                  <a:pt x="564" y="1978"/>
                </a:cubicBezTo>
                <a:cubicBezTo>
                  <a:pt x="564" y="1979"/>
                  <a:pt x="563" y="1979"/>
                  <a:pt x="563" y="1979"/>
                </a:cubicBezTo>
                <a:cubicBezTo>
                  <a:pt x="563" y="1980"/>
                  <a:pt x="564" y="1980"/>
                  <a:pt x="564" y="1981"/>
                </a:cubicBezTo>
                <a:moveTo>
                  <a:pt x="450" y="115"/>
                </a:moveTo>
                <a:cubicBezTo>
                  <a:pt x="450" y="115"/>
                  <a:pt x="451" y="115"/>
                  <a:pt x="451" y="115"/>
                </a:cubicBezTo>
                <a:cubicBezTo>
                  <a:pt x="451" y="115"/>
                  <a:pt x="451" y="115"/>
                  <a:pt x="452" y="114"/>
                </a:cubicBezTo>
                <a:cubicBezTo>
                  <a:pt x="451" y="114"/>
                  <a:pt x="451" y="114"/>
                  <a:pt x="451" y="114"/>
                </a:cubicBezTo>
                <a:cubicBezTo>
                  <a:pt x="450" y="114"/>
                  <a:pt x="449" y="114"/>
                  <a:pt x="449" y="114"/>
                </a:cubicBezTo>
                <a:cubicBezTo>
                  <a:pt x="448" y="114"/>
                  <a:pt x="448" y="114"/>
                  <a:pt x="448" y="114"/>
                </a:cubicBezTo>
                <a:cubicBezTo>
                  <a:pt x="448" y="115"/>
                  <a:pt x="449" y="115"/>
                  <a:pt x="449" y="115"/>
                </a:cubicBezTo>
                <a:cubicBezTo>
                  <a:pt x="449" y="115"/>
                  <a:pt x="450" y="115"/>
                  <a:pt x="450" y="115"/>
                </a:cubicBezTo>
                <a:moveTo>
                  <a:pt x="356" y="115"/>
                </a:moveTo>
                <a:cubicBezTo>
                  <a:pt x="356" y="115"/>
                  <a:pt x="355" y="115"/>
                  <a:pt x="355" y="115"/>
                </a:cubicBezTo>
                <a:cubicBezTo>
                  <a:pt x="356" y="116"/>
                  <a:pt x="356" y="116"/>
                  <a:pt x="357" y="117"/>
                </a:cubicBezTo>
                <a:cubicBezTo>
                  <a:pt x="357" y="117"/>
                  <a:pt x="358" y="117"/>
                  <a:pt x="358" y="116"/>
                </a:cubicBezTo>
                <a:cubicBezTo>
                  <a:pt x="358" y="116"/>
                  <a:pt x="358" y="116"/>
                  <a:pt x="358" y="115"/>
                </a:cubicBezTo>
                <a:cubicBezTo>
                  <a:pt x="357" y="115"/>
                  <a:pt x="357" y="115"/>
                  <a:pt x="356" y="115"/>
                </a:cubicBezTo>
                <a:moveTo>
                  <a:pt x="375" y="1991"/>
                </a:moveTo>
                <a:cubicBezTo>
                  <a:pt x="374" y="1990"/>
                  <a:pt x="373" y="1990"/>
                  <a:pt x="373" y="1990"/>
                </a:cubicBezTo>
                <a:cubicBezTo>
                  <a:pt x="373" y="1990"/>
                  <a:pt x="372" y="1990"/>
                  <a:pt x="372" y="1991"/>
                </a:cubicBezTo>
                <a:cubicBezTo>
                  <a:pt x="372" y="1991"/>
                  <a:pt x="373" y="1991"/>
                  <a:pt x="373" y="1992"/>
                </a:cubicBezTo>
                <a:cubicBezTo>
                  <a:pt x="373" y="1992"/>
                  <a:pt x="374" y="1991"/>
                  <a:pt x="375" y="1991"/>
                </a:cubicBezTo>
                <a:moveTo>
                  <a:pt x="501" y="1978"/>
                </a:moveTo>
                <a:cubicBezTo>
                  <a:pt x="501" y="1978"/>
                  <a:pt x="500" y="1978"/>
                  <a:pt x="500" y="1977"/>
                </a:cubicBezTo>
                <a:cubicBezTo>
                  <a:pt x="500" y="1978"/>
                  <a:pt x="499" y="1978"/>
                  <a:pt x="498" y="1979"/>
                </a:cubicBezTo>
                <a:cubicBezTo>
                  <a:pt x="498" y="1979"/>
                  <a:pt x="499" y="1979"/>
                  <a:pt x="499" y="1979"/>
                </a:cubicBezTo>
                <a:cubicBezTo>
                  <a:pt x="500" y="1979"/>
                  <a:pt x="500" y="1979"/>
                  <a:pt x="501" y="1978"/>
                </a:cubicBezTo>
                <a:moveTo>
                  <a:pt x="367" y="1978"/>
                </a:moveTo>
                <a:cubicBezTo>
                  <a:pt x="367" y="1977"/>
                  <a:pt x="366" y="1977"/>
                  <a:pt x="366" y="1976"/>
                </a:cubicBezTo>
                <a:cubicBezTo>
                  <a:pt x="365" y="1977"/>
                  <a:pt x="365" y="1977"/>
                  <a:pt x="365" y="1978"/>
                </a:cubicBezTo>
                <a:cubicBezTo>
                  <a:pt x="365" y="1978"/>
                  <a:pt x="366" y="1978"/>
                  <a:pt x="366" y="1978"/>
                </a:cubicBezTo>
                <a:cubicBezTo>
                  <a:pt x="367" y="1978"/>
                  <a:pt x="367" y="1978"/>
                  <a:pt x="367" y="1978"/>
                </a:cubicBezTo>
                <a:moveTo>
                  <a:pt x="1343" y="259"/>
                </a:moveTo>
                <a:cubicBezTo>
                  <a:pt x="1343" y="260"/>
                  <a:pt x="1343" y="261"/>
                  <a:pt x="1343" y="261"/>
                </a:cubicBezTo>
                <a:cubicBezTo>
                  <a:pt x="1343" y="261"/>
                  <a:pt x="1343" y="262"/>
                  <a:pt x="1343" y="262"/>
                </a:cubicBezTo>
                <a:cubicBezTo>
                  <a:pt x="1343" y="261"/>
                  <a:pt x="1343" y="259"/>
                  <a:pt x="1343" y="258"/>
                </a:cubicBezTo>
                <a:cubicBezTo>
                  <a:pt x="1343" y="258"/>
                  <a:pt x="1343" y="258"/>
                  <a:pt x="1343" y="259"/>
                </a:cubicBezTo>
                <a:cubicBezTo>
                  <a:pt x="1343" y="259"/>
                  <a:pt x="1343" y="259"/>
                  <a:pt x="1343" y="259"/>
                </a:cubicBezTo>
                <a:moveTo>
                  <a:pt x="370" y="126"/>
                </a:moveTo>
                <a:cubicBezTo>
                  <a:pt x="369" y="126"/>
                  <a:pt x="368" y="125"/>
                  <a:pt x="368" y="126"/>
                </a:cubicBezTo>
                <a:cubicBezTo>
                  <a:pt x="368" y="126"/>
                  <a:pt x="368" y="126"/>
                  <a:pt x="367" y="127"/>
                </a:cubicBezTo>
                <a:cubicBezTo>
                  <a:pt x="368" y="127"/>
                  <a:pt x="368" y="127"/>
                  <a:pt x="368" y="127"/>
                </a:cubicBezTo>
                <a:cubicBezTo>
                  <a:pt x="369" y="127"/>
                  <a:pt x="369" y="127"/>
                  <a:pt x="370" y="126"/>
                </a:cubicBezTo>
                <a:moveTo>
                  <a:pt x="1320" y="129"/>
                </a:moveTo>
                <a:cubicBezTo>
                  <a:pt x="1319" y="128"/>
                  <a:pt x="1319" y="127"/>
                  <a:pt x="1319" y="127"/>
                </a:cubicBezTo>
                <a:cubicBezTo>
                  <a:pt x="1318" y="128"/>
                  <a:pt x="1318" y="128"/>
                  <a:pt x="1318" y="128"/>
                </a:cubicBezTo>
                <a:cubicBezTo>
                  <a:pt x="1318" y="129"/>
                  <a:pt x="1318" y="129"/>
                  <a:pt x="1318" y="129"/>
                </a:cubicBezTo>
                <a:cubicBezTo>
                  <a:pt x="1319" y="129"/>
                  <a:pt x="1319" y="129"/>
                  <a:pt x="1320" y="129"/>
                </a:cubicBezTo>
                <a:moveTo>
                  <a:pt x="64" y="1169"/>
                </a:moveTo>
                <a:cubicBezTo>
                  <a:pt x="64" y="1168"/>
                  <a:pt x="63" y="1168"/>
                  <a:pt x="63" y="1168"/>
                </a:cubicBezTo>
                <a:cubicBezTo>
                  <a:pt x="63" y="1168"/>
                  <a:pt x="62" y="1169"/>
                  <a:pt x="62" y="1169"/>
                </a:cubicBezTo>
                <a:cubicBezTo>
                  <a:pt x="62" y="1170"/>
                  <a:pt x="63" y="1170"/>
                  <a:pt x="63" y="1170"/>
                </a:cubicBezTo>
                <a:cubicBezTo>
                  <a:pt x="63" y="1170"/>
                  <a:pt x="64" y="1169"/>
                  <a:pt x="64" y="1169"/>
                </a:cubicBezTo>
                <a:moveTo>
                  <a:pt x="882" y="78"/>
                </a:moveTo>
                <a:cubicBezTo>
                  <a:pt x="882" y="78"/>
                  <a:pt x="883" y="78"/>
                  <a:pt x="883" y="77"/>
                </a:cubicBezTo>
                <a:cubicBezTo>
                  <a:pt x="883" y="77"/>
                  <a:pt x="883" y="77"/>
                  <a:pt x="884" y="77"/>
                </a:cubicBezTo>
                <a:cubicBezTo>
                  <a:pt x="882" y="77"/>
                  <a:pt x="881" y="77"/>
                  <a:pt x="880" y="77"/>
                </a:cubicBezTo>
                <a:cubicBezTo>
                  <a:pt x="880" y="77"/>
                  <a:pt x="880" y="77"/>
                  <a:pt x="880" y="77"/>
                </a:cubicBezTo>
                <a:cubicBezTo>
                  <a:pt x="881" y="78"/>
                  <a:pt x="881" y="78"/>
                  <a:pt x="882" y="78"/>
                </a:cubicBezTo>
                <a:moveTo>
                  <a:pt x="498" y="1988"/>
                </a:moveTo>
                <a:cubicBezTo>
                  <a:pt x="499" y="1988"/>
                  <a:pt x="499" y="1987"/>
                  <a:pt x="500" y="1987"/>
                </a:cubicBezTo>
                <a:cubicBezTo>
                  <a:pt x="500" y="1987"/>
                  <a:pt x="500" y="1987"/>
                  <a:pt x="501" y="1986"/>
                </a:cubicBezTo>
                <a:cubicBezTo>
                  <a:pt x="500" y="1986"/>
                  <a:pt x="500" y="1986"/>
                  <a:pt x="500" y="1986"/>
                </a:cubicBezTo>
                <a:cubicBezTo>
                  <a:pt x="499" y="1986"/>
                  <a:pt x="499" y="1986"/>
                  <a:pt x="498" y="1986"/>
                </a:cubicBezTo>
                <a:cubicBezTo>
                  <a:pt x="498" y="1986"/>
                  <a:pt x="498" y="1987"/>
                  <a:pt x="498" y="1987"/>
                </a:cubicBezTo>
                <a:cubicBezTo>
                  <a:pt x="498" y="1987"/>
                  <a:pt x="498" y="1988"/>
                  <a:pt x="498" y="1988"/>
                </a:cubicBezTo>
                <a:moveTo>
                  <a:pt x="578" y="100"/>
                </a:moveTo>
                <a:cubicBezTo>
                  <a:pt x="578" y="99"/>
                  <a:pt x="579" y="99"/>
                  <a:pt x="579" y="98"/>
                </a:cubicBezTo>
                <a:cubicBezTo>
                  <a:pt x="579" y="98"/>
                  <a:pt x="578" y="98"/>
                  <a:pt x="578" y="98"/>
                </a:cubicBezTo>
                <a:cubicBezTo>
                  <a:pt x="578" y="98"/>
                  <a:pt x="577" y="98"/>
                  <a:pt x="577" y="98"/>
                </a:cubicBezTo>
                <a:cubicBezTo>
                  <a:pt x="577" y="99"/>
                  <a:pt x="578" y="99"/>
                  <a:pt x="578" y="100"/>
                </a:cubicBezTo>
                <a:moveTo>
                  <a:pt x="376" y="128"/>
                </a:moveTo>
                <a:cubicBezTo>
                  <a:pt x="376" y="128"/>
                  <a:pt x="376" y="129"/>
                  <a:pt x="375" y="129"/>
                </a:cubicBezTo>
                <a:cubicBezTo>
                  <a:pt x="376" y="129"/>
                  <a:pt x="376" y="129"/>
                  <a:pt x="377" y="129"/>
                </a:cubicBezTo>
                <a:cubicBezTo>
                  <a:pt x="377" y="129"/>
                  <a:pt x="378" y="129"/>
                  <a:pt x="378" y="129"/>
                </a:cubicBezTo>
                <a:cubicBezTo>
                  <a:pt x="378" y="129"/>
                  <a:pt x="379" y="129"/>
                  <a:pt x="379" y="129"/>
                </a:cubicBezTo>
                <a:cubicBezTo>
                  <a:pt x="379" y="129"/>
                  <a:pt x="378" y="128"/>
                  <a:pt x="378" y="128"/>
                </a:cubicBezTo>
                <a:cubicBezTo>
                  <a:pt x="378" y="128"/>
                  <a:pt x="377" y="128"/>
                  <a:pt x="376" y="128"/>
                </a:cubicBezTo>
                <a:moveTo>
                  <a:pt x="71" y="992"/>
                </a:moveTo>
                <a:cubicBezTo>
                  <a:pt x="71" y="993"/>
                  <a:pt x="71" y="993"/>
                  <a:pt x="71" y="993"/>
                </a:cubicBezTo>
                <a:cubicBezTo>
                  <a:pt x="71" y="994"/>
                  <a:pt x="72" y="995"/>
                  <a:pt x="72" y="995"/>
                </a:cubicBezTo>
                <a:cubicBezTo>
                  <a:pt x="72" y="994"/>
                  <a:pt x="72" y="994"/>
                  <a:pt x="72" y="993"/>
                </a:cubicBezTo>
                <a:cubicBezTo>
                  <a:pt x="72" y="993"/>
                  <a:pt x="72" y="992"/>
                  <a:pt x="71" y="992"/>
                </a:cubicBezTo>
                <a:moveTo>
                  <a:pt x="1344" y="1102"/>
                </a:moveTo>
                <a:cubicBezTo>
                  <a:pt x="1343" y="1101"/>
                  <a:pt x="1343" y="1101"/>
                  <a:pt x="1343" y="1101"/>
                </a:cubicBezTo>
                <a:cubicBezTo>
                  <a:pt x="1342" y="1101"/>
                  <a:pt x="1342" y="1101"/>
                  <a:pt x="1342" y="1101"/>
                </a:cubicBezTo>
                <a:cubicBezTo>
                  <a:pt x="1342" y="1102"/>
                  <a:pt x="1342" y="1103"/>
                  <a:pt x="1343" y="1103"/>
                </a:cubicBezTo>
                <a:cubicBezTo>
                  <a:pt x="1343" y="1103"/>
                  <a:pt x="1343" y="1102"/>
                  <a:pt x="1344" y="1102"/>
                </a:cubicBezTo>
                <a:moveTo>
                  <a:pt x="377" y="126"/>
                </a:moveTo>
                <a:cubicBezTo>
                  <a:pt x="378" y="126"/>
                  <a:pt x="379" y="127"/>
                  <a:pt x="379" y="126"/>
                </a:cubicBezTo>
                <a:cubicBezTo>
                  <a:pt x="379" y="126"/>
                  <a:pt x="379" y="126"/>
                  <a:pt x="380" y="126"/>
                </a:cubicBezTo>
                <a:cubicBezTo>
                  <a:pt x="378" y="126"/>
                  <a:pt x="377" y="126"/>
                  <a:pt x="376" y="126"/>
                </a:cubicBezTo>
                <a:cubicBezTo>
                  <a:pt x="376" y="126"/>
                  <a:pt x="376" y="126"/>
                  <a:pt x="376" y="126"/>
                </a:cubicBezTo>
                <a:cubicBezTo>
                  <a:pt x="377" y="127"/>
                  <a:pt x="377" y="126"/>
                  <a:pt x="377" y="126"/>
                </a:cubicBezTo>
                <a:moveTo>
                  <a:pt x="413" y="1968"/>
                </a:moveTo>
                <a:cubicBezTo>
                  <a:pt x="412" y="1967"/>
                  <a:pt x="412" y="1967"/>
                  <a:pt x="412" y="1967"/>
                </a:cubicBezTo>
                <a:cubicBezTo>
                  <a:pt x="411" y="1967"/>
                  <a:pt x="411" y="1967"/>
                  <a:pt x="411" y="1968"/>
                </a:cubicBezTo>
                <a:cubicBezTo>
                  <a:pt x="410" y="1968"/>
                  <a:pt x="411" y="1969"/>
                  <a:pt x="411" y="1969"/>
                </a:cubicBezTo>
                <a:cubicBezTo>
                  <a:pt x="412" y="1969"/>
                  <a:pt x="412" y="1968"/>
                  <a:pt x="413" y="1968"/>
                </a:cubicBezTo>
                <a:moveTo>
                  <a:pt x="1344" y="243"/>
                </a:moveTo>
                <a:cubicBezTo>
                  <a:pt x="1343" y="242"/>
                  <a:pt x="1343" y="242"/>
                  <a:pt x="1343" y="242"/>
                </a:cubicBezTo>
                <a:cubicBezTo>
                  <a:pt x="1342" y="242"/>
                  <a:pt x="1342" y="243"/>
                  <a:pt x="1341" y="243"/>
                </a:cubicBezTo>
                <a:cubicBezTo>
                  <a:pt x="1341" y="243"/>
                  <a:pt x="1341" y="244"/>
                  <a:pt x="1341" y="244"/>
                </a:cubicBezTo>
                <a:cubicBezTo>
                  <a:pt x="1342" y="243"/>
                  <a:pt x="1343" y="243"/>
                  <a:pt x="1344" y="243"/>
                </a:cubicBezTo>
                <a:moveTo>
                  <a:pt x="382" y="1973"/>
                </a:moveTo>
                <a:cubicBezTo>
                  <a:pt x="382" y="1972"/>
                  <a:pt x="383" y="1972"/>
                  <a:pt x="383" y="1972"/>
                </a:cubicBezTo>
                <a:cubicBezTo>
                  <a:pt x="382" y="1971"/>
                  <a:pt x="382" y="1971"/>
                  <a:pt x="381" y="1971"/>
                </a:cubicBezTo>
                <a:cubicBezTo>
                  <a:pt x="381" y="1971"/>
                  <a:pt x="381" y="1971"/>
                  <a:pt x="381" y="1972"/>
                </a:cubicBezTo>
                <a:cubicBezTo>
                  <a:pt x="381" y="1972"/>
                  <a:pt x="381" y="1972"/>
                  <a:pt x="382" y="1973"/>
                </a:cubicBezTo>
                <a:moveTo>
                  <a:pt x="518" y="129"/>
                </a:moveTo>
                <a:cubicBezTo>
                  <a:pt x="517" y="129"/>
                  <a:pt x="516" y="128"/>
                  <a:pt x="516" y="128"/>
                </a:cubicBezTo>
                <a:cubicBezTo>
                  <a:pt x="516" y="128"/>
                  <a:pt x="515" y="129"/>
                  <a:pt x="515" y="129"/>
                </a:cubicBezTo>
                <a:cubicBezTo>
                  <a:pt x="515" y="130"/>
                  <a:pt x="516" y="130"/>
                  <a:pt x="516" y="130"/>
                </a:cubicBezTo>
                <a:cubicBezTo>
                  <a:pt x="516" y="130"/>
                  <a:pt x="517" y="130"/>
                  <a:pt x="518" y="129"/>
                </a:cubicBezTo>
                <a:moveTo>
                  <a:pt x="1352" y="243"/>
                </a:moveTo>
                <a:cubicBezTo>
                  <a:pt x="1353" y="243"/>
                  <a:pt x="1353" y="243"/>
                  <a:pt x="1354" y="243"/>
                </a:cubicBezTo>
                <a:cubicBezTo>
                  <a:pt x="1354" y="243"/>
                  <a:pt x="1354" y="242"/>
                  <a:pt x="1354" y="242"/>
                </a:cubicBezTo>
                <a:cubicBezTo>
                  <a:pt x="1353" y="242"/>
                  <a:pt x="1352" y="242"/>
                  <a:pt x="1350" y="242"/>
                </a:cubicBezTo>
                <a:cubicBezTo>
                  <a:pt x="1351" y="242"/>
                  <a:pt x="1351" y="243"/>
                  <a:pt x="1351" y="243"/>
                </a:cubicBezTo>
                <a:cubicBezTo>
                  <a:pt x="1351" y="243"/>
                  <a:pt x="1352" y="243"/>
                  <a:pt x="1352" y="243"/>
                </a:cubicBezTo>
                <a:moveTo>
                  <a:pt x="371" y="1972"/>
                </a:moveTo>
                <a:cubicBezTo>
                  <a:pt x="370" y="1971"/>
                  <a:pt x="370" y="1971"/>
                  <a:pt x="369" y="1971"/>
                </a:cubicBezTo>
                <a:cubicBezTo>
                  <a:pt x="369" y="1971"/>
                  <a:pt x="369" y="1971"/>
                  <a:pt x="368" y="1972"/>
                </a:cubicBezTo>
                <a:cubicBezTo>
                  <a:pt x="368" y="1972"/>
                  <a:pt x="369" y="1973"/>
                  <a:pt x="369" y="1973"/>
                </a:cubicBezTo>
                <a:cubicBezTo>
                  <a:pt x="369" y="1972"/>
                  <a:pt x="370" y="1972"/>
                  <a:pt x="371" y="1972"/>
                </a:cubicBezTo>
                <a:moveTo>
                  <a:pt x="1335" y="1188"/>
                </a:moveTo>
                <a:cubicBezTo>
                  <a:pt x="1334" y="1188"/>
                  <a:pt x="1333" y="1187"/>
                  <a:pt x="1333" y="1187"/>
                </a:cubicBezTo>
                <a:cubicBezTo>
                  <a:pt x="1333" y="1187"/>
                  <a:pt x="1332" y="1188"/>
                  <a:pt x="1332" y="1188"/>
                </a:cubicBezTo>
                <a:cubicBezTo>
                  <a:pt x="1332" y="1188"/>
                  <a:pt x="1333" y="1189"/>
                  <a:pt x="1333" y="1189"/>
                </a:cubicBezTo>
                <a:cubicBezTo>
                  <a:pt x="1333" y="1189"/>
                  <a:pt x="1334" y="1189"/>
                  <a:pt x="1335" y="1188"/>
                </a:cubicBezTo>
                <a:moveTo>
                  <a:pt x="302" y="1969"/>
                </a:moveTo>
                <a:cubicBezTo>
                  <a:pt x="303" y="1968"/>
                  <a:pt x="303" y="1968"/>
                  <a:pt x="303" y="1968"/>
                </a:cubicBezTo>
                <a:cubicBezTo>
                  <a:pt x="303" y="1967"/>
                  <a:pt x="302" y="1967"/>
                  <a:pt x="302" y="1967"/>
                </a:cubicBezTo>
                <a:cubicBezTo>
                  <a:pt x="302" y="1967"/>
                  <a:pt x="301" y="1967"/>
                  <a:pt x="301" y="1968"/>
                </a:cubicBezTo>
                <a:cubicBezTo>
                  <a:pt x="301" y="1968"/>
                  <a:pt x="302" y="1969"/>
                  <a:pt x="302" y="1969"/>
                </a:cubicBezTo>
                <a:moveTo>
                  <a:pt x="260" y="127"/>
                </a:moveTo>
                <a:cubicBezTo>
                  <a:pt x="260" y="127"/>
                  <a:pt x="261" y="127"/>
                  <a:pt x="261" y="127"/>
                </a:cubicBezTo>
                <a:cubicBezTo>
                  <a:pt x="261" y="127"/>
                  <a:pt x="261" y="127"/>
                  <a:pt x="262" y="127"/>
                </a:cubicBezTo>
                <a:cubicBezTo>
                  <a:pt x="260" y="127"/>
                  <a:pt x="259" y="127"/>
                  <a:pt x="258" y="127"/>
                </a:cubicBezTo>
                <a:cubicBezTo>
                  <a:pt x="258" y="127"/>
                  <a:pt x="258" y="127"/>
                  <a:pt x="258" y="127"/>
                </a:cubicBezTo>
                <a:cubicBezTo>
                  <a:pt x="259" y="127"/>
                  <a:pt x="259" y="127"/>
                  <a:pt x="260" y="127"/>
                </a:cubicBezTo>
                <a:moveTo>
                  <a:pt x="662" y="1977"/>
                </a:moveTo>
                <a:cubicBezTo>
                  <a:pt x="663" y="1976"/>
                  <a:pt x="663" y="1976"/>
                  <a:pt x="664" y="1976"/>
                </a:cubicBezTo>
                <a:cubicBezTo>
                  <a:pt x="663" y="1976"/>
                  <a:pt x="663" y="1975"/>
                  <a:pt x="663" y="1975"/>
                </a:cubicBezTo>
                <a:cubicBezTo>
                  <a:pt x="662" y="1975"/>
                  <a:pt x="662" y="1976"/>
                  <a:pt x="661" y="1976"/>
                </a:cubicBezTo>
                <a:cubicBezTo>
                  <a:pt x="661" y="1976"/>
                  <a:pt x="661" y="1976"/>
                  <a:pt x="662" y="1977"/>
                </a:cubicBezTo>
                <a:moveTo>
                  <a:pt x="428" y="118"/>
                </a:moveTo>
                <a:cubicBezTo>
                  <a:pt x="428" y="118"/>
                  <a:pt x="429" y="117"/>
                  <a:pt x="429" y="117"/>
                </a:cubicBezTo>
                <a:cubicBezTo>
                  <a:pt x="429" y="116"/>
                  <a:pt x="428" y="116"/>
                  <a:pt x="428" y="116"/>
                </a:cubicBezTo>
                <a:cubicBezTo>
                  <a:pt x="428" y="116"/>
                  <a:pt x="427" y="117"/>
                  <a:pt x="427" y="118"/>
                </a:cubicBezTo>
                <a:cubicBezTo>
                  <a:pt x="427" y="118"/>
                  <a:pt x="428" y="118"/>
                  <a:pt x="428" y="118"/>
                </a:cubicBezTo>
                <a:moveTo>
                  <a:pt x="1206" y="75"/>
                </a:moveTo>
                <a:cubicBezTo>
                  <a:pt x="1207" y="75"/>
                  <a:pt x="1208" y="74"/>
                  <a:pt x="1208" y="74"/>
                </a:cubicBezTo>
                <a:cubicBezTo>
                  <a:pt x="1208" y="74"/>
                  <a:pt x="1208" y="74"/>
                  <a:pt x="1207" y="74"/>
                </a:cubicBezTo>
                <a:cubicBezTo>
                  <a:pt x="1207" y="74"/>
                  <a:pt x="1206" y="74"/>
                  <a:pt x="1206" y="74"/>
                </a:cubicBezTo>
                <a:cubicBezTo>
                  <a:pt x="1206" y="74"/>
                  <a:pt x="1206" y="75"/>
                  <a:pt x="1206" y="75"/>
                </a:cubicBezTo>
                <a:moveTo>
                  <a:pt x="504" y="1979"/>
                </a:moveTo>
                <a:cubicBezTo>
                  <a:pt x="505" y="1978"/>
                  <a:pt x="506" y="1978"/>
                  <a:pt x="506" y="1978"/>
                </a:cubicBezTo>
                <a:cubicBezTo>
                  <a:pt x="506" y="1978"/>
                  <a:pt x="506" y="1977"/>
                  <a:pt x="505" y="1977"/>
                </a:cubicBezTo>
                <a:cubicBezTo>
                  <a:pt x="505" y="1977"/>
                  <a:pt x="504" y="1978"/>
                  <a:pt x="504" y="1978"/>
                </a:cubicBezTo>
                <a:cubicBezTo>
                  <a:pt x="504" y="1978"/>
                  <a:pt x="504" y="1978"/>
                  <a:pt x="504" y="1979"/>
                </a:cubicBezTo>
                <a:moveTo>
                  <a:pt x="48" y="1655"/>
                </a:moveTo>
                <a:cubicBezTo>
                  <a:pt x="47" y="1654"/>
                  <a:pt x="47" y="1654"/>
                  <a:pt x="47" y="1654"/>
                </a:cubicBezTo>
                <a:cubicBezTo>
                  <a:pt x="47" y="1654"/>
                  <a:pt x="46" y="1655"/>
                  <a:pt x="46" y="1655"/>
                </a:cubicBezTo>
                <a:cubicBezTo>
                  <a:pt x="46" y="1656"/>
                  <a:pt x="46" y="1656"/>
                  <a:pt x="47" y="1656"/>
                </a:cubicBezTo>
                <a:cubicBezTo>
                  <a:pt x="47" y="1656"/>
                  <a:pt x="47" y="1655"/>
                  <a:pt x="48" y="1655"/>
                </a:cubicBezTo>
                <a:moveTo>
                  <a:pt x="1358" y="180"/>
                </a:moveTo>
                <a:cubicBezTo>
                  <a:pt x="1358" y="180"/>
                  <a:pt x="1357" y="181"/>
                  <a:pt x="1357" y="181"/>
                </a:cubicBezTo>
                <a:cubicBezTo>
                  <a:pt x="1358" y="181"/>
                  <a:pt x="1358" y="182"/>
                  <a:pt x="1359" y="182"/>
                </a:cubicBezTo>
                <a:cubicBezTo>
                  <a:pt x="1359" y="182"/>
                  <a:pt x="1359" y="181"/>
                  <a:pt x="1359" y="181"/>
                </a:cubicBezTo>
                <a:cubicBezTo>
                  <a:pt x="1359" y="181"/>
                  <a:pt x="1358" y="180"/>
                  <a:pt x="1358" y="180"/>
                </a:cubicBezTo>
                <a:moveTo>
                  <a:pt x="628" y="1977"/>
                </a:moveTo>
                <a:cubicBezTo>
                  <a:pt x="628" y="1976"/>
                  <a:pt x="629" y="1976"/>
                  <a:pt x="629" y="1976"/>
                </a:cubicBezTo>
                <a:cubicBezTo>
                  <a:pt x="629" y="1976"/>
                  <a:pt x="628" y="1975"/>
                  <a:pt x="628" y="1975"/>
                </a:cubicBezTo>
                <a:cubicBezTo>
                  <a:pt x="627" y="1976"/>
                  <a:pt x="627" y="1976"/>
                  <a:pt x="627" y="1976"/>
                </a:cubicBezTo>
                <a:cubicBezTo>
                  <a:pt x="627" y="1976"/>
                  <a:pt x="627" y="1976"/>
                  <a:pt x="628" y="1977"/>
                </a:cubicBezTo>
                <a:moveTo>
                  <a:pt x="56" y="1522"/>
                </a:moveTo>
                <a:cubicBezTo>
                  <a:pt x="56" y="1522"/>
                  <a:pt x="57" y="1521"/>
                  <a:pt x="57" y="1521"/>
                </a:cubicBezTo>
                <a:cubicBezTo>
                  <a:pt x="57" y="1521"/>
                  <a:pt x="56" y="1520"/>
                  <a:pt x="56" y="1520"/>
                </a:cubicBezTo>
                <a:cubicBezTo>
                  <a:pt x="56" y="1521"/>
                  <a:pt x="56" y="1521"/>
                  <a:pt x="55" y="1522"/>
                </a:cubicBezTo>
                <a:cubicBezTo>
                  <a:pt x="55" y="1522"/>
                  <a:pt x="56" y="1522"/>
                  <a:pt x="56" y="1522"/>
                </a:cubicBezTo>
                <a:moveTo>
                  <a:pt x="1352" y="220"/>
                </a:moveTo>
                <a:cubicBezTo>
                  <a:pt x="1352" y="219"/>
                  <a:pt x="1352" y="219"/>
                  <a:pt x="1352" y="219"/>
                </a:cubicBezTo>
                <a:cubicBezTo>
                  <a:pt x="1351" y="219"/>
                  <a:pt x="1351" y="220"/>
                  <a:pt x="1351" y="220"/>
                </a:cubicBezTo>
                <a:cubicBezTo>
                  <a:pt x="1351" y="220"/>
                  <a:pt x="1351" y="221"/>
                  <a:pt x="1351" y="221"/>
                </a:cubicBezTo>
                <a:cubicBezTo>
                  <a:pt x="1352" y="220"/>
                  <a:pt x="1352" y="220"/>
                  <a:pt x="1352" y="220"/>
                </a:cubicBezTo>
                <a:moveTo>
                  <a:pt x="34" y="1565"/>
                </a:moveTo>
                <a:cubicBezTo>
                  <a:pt x="34" y="1564"/>
                  <a:pt x="35" y="1564"/>
                  <a:pt x="35" y="1564"/>
                </a:cubicBezTo>
                <a:cubicBezTo>
                  <a:pt x="35" y="1564"/>
                  <a:pt x="34" y="1563"/>
                  <a:pt x="34" y="1563"/>
                </a:cubicBezTo>
                <a:cubicBezTo>
                  <a:pt x="33" y="1563"/>
                  <a:pt x="33" y="1563"/>
                  <a:pt x="33" y="1563"/>
                </a:cubicBezTo>
                <a:cubicBezTo>
                  <a:pt x="33" y="1564"/>
                  <a:pt x="34" y="1564"/>
                  <a:pt x="34" y="1565"/>
                </a:cubicBezTo>
                <a:moveTo>
                  <a:pt x="409" y="1990"/>
                </a:moveTo>
                <a:cubicBezTo>
                  <a:pt x="409" y="1990"/>
                  <a:pt x="408" y="1990"/>
                  <a:pt x="408" y="1990"/>
                </a:cubicBezTo>
                <a:cubicBezTo>
                  <a:pt x="408" y="1991"/>
                  <a:pt x="409" y="1991"/>
                  <a:pt x="409" y="1991"/>
                </a:cubicBezTo>
                <a:cubicBezTo>
                  <a:pt x="409" y="1991"/>
                  <a:pt x="410" y="1990"/>
                  <a:pt x="410" y="1990"/>
                </a:cubicBezTo>
                <a:cubicBezTo>
                  <a:pt x="410" y="1990"/>
                  <a:pt x="410" y="1990"/>
                  <a:pt x="409" y="1990"/>
                </a:cubicBezTo>
                <a:moveTo>
                  <a:pt x="26" y="1840"/>
                </a:moveTo>
                <a:cubicBezTo>
                  <a:pt x="26" y="1840"/>
                  <a:pt x="27" y="1839"/>
                  <a:pt x="27" y="1839"/>
                </a:cubicBezTo>
                <a:cubicBezTo>
                  <a:pt x="27" y="1839"/>
                  <a:pt x="27" y="1838"/>
                  <a:pt x="27" y="1838"/>
                </a:cubicBezTo>
                <a:cubicBezTo>
                  <a:pt x="26" y="1839"/>
                  <a:pt x="26" y="1839"/>
                  <a:pt x="26" y="1839"/>
                </a:cubicBezTo>
                <a:cubicBezTo>
                  <a:pt x="25" y="1839"/>
                  <a:pt x="26" y="1840"/>
                  <a:pt x="26" y="1840"/>
                </a:cubicBezTo>
                <a:moveTo>
                  <a:pt x="616" y="1976"/>
                </a:moveTo>
                <a:cubicBezTo>
                  <a:pt x="615" y="1976"/>
                  <a:pt x="615" y="1977"/>
                  <a:pt x="614" y="1977"/>
                </a:cubicBezTo>
                <a:cubicBezTo>
                  <a:pt x="614" y="1977"/>
                  <a:pt x="615" y="1977"/>
                  <a:pt x="615" y="1977"/>
                </a:cubicBezTo>
                <a:cubicBezTo>
                  <a:pt x="616" y="1977"/>
                  <a:pt x="616" y="1977"/>
                  <a:pt x="617" y="1977"/>
                </a:cubicBezTo>
                <a:cubicBezTo>
                  <a:pt x="616" y="1977"/>
                  <a:pt x="616" y="1976"/>
                  <a:pt x="616" y="1976"/>
                </a:cubicBezTo>
                <a:moveTo>
                  <a:pt x="372" y="1977"/>
                </a:moveTo>
                <a:cubicBezTo>
                  <a:pt x="372" y="1978"/>
                  <a:pt x="371" y="1978"/>
                  <a:pt x="371" y="1978"/>
                </a:cubicBezTo>
                <a:cubicBezTo>
                  <a:pt x="372" y="1978"/>
                  <a:pt x="372" y="1979"/>
                  <a:pt x="373" y="1979"/>
                </a:cubicBezTo>
                <a:cubicBezTo>
                  <a:pt x="373" y="1979"/>
                  <a:pt x="373" y="1978"/>
                  <a:pt x="373" y="1978"/>
                </a:cubicBezTo>
                <a:cubicBezTo>
                  <a:pt x="373" y="1978"/>
                  <a:pt x="372" y="1977"/>
                  <a:pt x="372" y="1977"/>
                </a:cubicBezTo>
                <a:moveTo>
                  <a:pt x="574" y="1933"/>
                </a:moveTo>
                <a:cubicBezTo>
                  <a:pt x="574" y="1932"/>
                  <a:pt x="573" y="1932"/>
                  <a:pt x="573" y="1931"/>
                </a:cubicBezTo>
                <a:cubicBezTo>
                  <a:pt x="573" y="1932"/>
                  <a:pt x="572" y="1932"/>
                  <a:pt x="572" y="1933"/>
                </a:cubicBezTo>
                <a:cubicBezTo>
                  <a:pt x="572" y="1933"/>
                  <a:pt x="572" y="1933"/>
                  <a:pt x="572" y="1933"/>
                </a:cubicBezTo>
                <a:cubicBezTo>
                  <a:pt x="573" y="1933"/>
                  <a:pt x="573" y="1933"/>
                  <a:pt x="574" y="1933"/>
                </a:cubicBezTo>
                <a:moveTo>
                  <a:pt x="93" y="153"/>
                </a:moveTo>
                <a:cubicBezTo>
                  <a:pt x="94" y="152"/>
                  <a:pt x="94" y="152"/>
                  <a:pt x="94" y="151"/>
                </a:cubicBezTo>
                <a:cubicBezTo>
                  <a:pt x="94" y="151"/>
                  <a:pt x="94" y="151"/>
                  <a:pt x="94" y="150"/>
                </a:cubicBezTo>
                <a:cubicBezTo>
                  <a:pt x="94" y="151"/>
                  <a:pt x="93" y="151"/>
                  <a:pt x="93" y="151"/>
                </a:cubicBezTo>
                <a:cubicBezTo>
                  <a:pt x="93" y="152"/>
                  <a:pt x="93" y="152"/>
                  <a:pt x="93" y="153"/>
                </a:cubicBezTo>
                <a:moveTo>
                  <a:pt x="666" y="1949"/>
                </a:moveTo>
                <a:cubicBezTo>
                  <a:pt x="667" y="1949"/>
                  <a:pt x="667" y="1948"/>
                  <a:pt x="668" y="1948"/>
                </a:cubicBezTo>
                <a:cubicBezTo>
                  <a:pt x="667" y="1948"/>
                  <a:pt x="667" y="1948"/>
                  <a:pt x="667" y="1948"/>
                </a:cubicBezTo>
                <a:cubicBezTo>
                  <a:pt x="666" y="1948"/>
                  <a:pt x="666" y="1948"/>
                  <a:pt x="665" y="1948"/>
                </a:cubicBezTo>
                <a:cubicBezTo>
                  <a:pt x="665" y="1948"/>
                  <a:pt x="666" y="1948"/>
                  <a:pt x="666" y="1949"/>
                </a:cubicBezTo>
                <a:moveTo>
                  <a:pt x="753" y="1940"/>
                </a:moveTo>
                <a:cubicBezTo>
                  <a:pt x="753" y="1940"/>
                  <a:pt x="754" y="1940"/>
                  <a:pt x="754" y="1939"/>
                </a:cubicBezTo>
                <a:cubicBezTo>
                  <a:pt x="754" y="1939"/>
                  <a:pt x="753" y="1939"/>
                  <a:pt x="753" y="1939"/>
                </a:cubicBezTo>
                <a:cubicBezTo>
                  <a:pt x="752" y="1939"/>
                  <a:pt x="752" y="1939"/>
                  <a:pt x="751" y="1939"/>
                </a:cubicBezTo>
                <a:cubicBezTo>
                  <a:pt x="752" y="1940"/>
                  <a:pt x="752" y="1940"/>
                  <a:pt x="753" y="1940"/>
                </a:cubicBezTo>
                <a:moveTo>
                  <a:pt x="79" y="213"/>
                </a:moveTo>
                <a:cubicBezTo>
                  <a:pt x="79" y="213"/>
                  <a:pt x="78" y="212"/>
                  <a:pt x="78" y="212"/>
                </a:cubicBezTo>
                <a:cubicBezTo>
                  <a:pt x="78" y="212"/>
                  <a:pt x="77" y="213"/>
                  <a:pt x="77" y="213"/>
                </a:cubicBezTo>
                <a:cubicBezTo>
                  <a:pt x="78" y="213"/>
                  <a:pt x="78" y="214"/>
                  <a:pt x="79" y="214"/>
                </a:cubicBezTo>
                <a:cubicBezTo>
                  <a:pt x="79" y="214"/>
                  <a:pt x="79" y="214"/>
                  <a:pt x="79" y="213"/>
                </a:cubicBezTo>
                <a:moveTo>
                  <a:pt x="869" y="68"/>
                </a:moveTo>
                <a:cubicBezTo>
                  <a:pt x="869" y="68"/>
                  <a:pt x="870" y="68"/>
                  <a:pt x="870" y="67"/>
                </a:cubicBezTo>
                <a:cubicBezTo>
                  <a:pt x="870" y="67"/>
                  <a:pt x="869" y="67"/>
                  <a:pt x="869" y="67"/>
                </a:cubicBezTo>
                <a:cubicBezTo>
                  <a:pt x="868" y="67"/>
                  <a:pt x="868" y="67"/>
                  <a:pt x="868" y="68"/>
                </a:cubicBezTo>
                <a:cubicBezTo>
                  <a:pt x="868" y="68"/>
                  <a:pt x="868" y="68"/>
                  <a:pt x="869" y="68"/>
                </a:cubicBezTo>
                <a:moveTo>
                  <a:pt x="971" y="62"/>
                </a:moveTo>
                <a:cubicBezTo>
                  <a:pt x="971" y="62"/>
                  <a:pt x="971" y="61"/>
                  <a:pt x="972" y="61"/>
                </a:cubicBezTo>
                <a:cubicBezTo>
                  <a:pt x="972" y="61"/>
                  <a:pt x="972" y="61"/>
                  <a:pt x="971" y="60"/>
                </a:cubicBezTo>
                <a:cubicBezTo>
                  <a:pt x="971" y="61"/>
                  <a:pt x="970" y="61"/>
                  <a:pt x="970" y="61"/>
                </a:cubicBezTo>
                <a:cubicBezTo>
                  <a:pt x="970" y="61"/>
                  <a:pt x="970" y="62"/>
                  <a:pt x="971" y="62"/>
                </a:cubicBezTo>
                <a:moveTo>
                  <a:pt x="792" y="87"/>
                </a:moveTo>
                <a:cubicBezTo>
                  <a:pt x="793" y="87"/>
                  <a:pt x="793" y="87"/>
                  <a:pt x="794" y="87"/>
                </a:cubicBezTo>
                <a:cubicBezTo>
                  <a:pt x="793" y="87"/>
                  <a:pt x="793" y="86"/>
                  <a:pt x="792" y="85"/>
                </a:cubicBezTo>
                <a:cubicBezTo>
                  <a:pt x="792" y="86"/>
                  <a:pt x="792" y="86"/>
                  <a:pt x="792" y="86"/>
                </a:cubicBezTo>
                <a:cubicBezTo>
                  <a:pt x="792" y="86"/>
                  <a:pt x="792" y="87"/>
                  <a:pt x="792" y="87"/>
                </a:cubicBezTo>
                <a:moveTo>
                  <a:pt x="790" y="85"/>
                </a:moveTo>
                <a:cubicBezTo>
                  <a:pt x="790" y="85"/>
                  <a:pt x="789" y="84"/>
                  <a:pt x="789" y="84"/>
                </a:cubicBezTo>
                <a:cubicBezTo>
                  <a:pt x="789" y="84"/>
                  <a:pt x="788" y="84"/>
                  <a:pt x="788" y="85"/>
                </a:cubicBezTo>
                <a:cubicBezTo>
                  <a:pt x="788" y="85"/>
                  <a:pt x="789" y="86"/>
                  <a:pt x="789" y="86"/>
                </a:cubicBezTo>
                <a:cubicBezTo>
                  <a:pt x="789" y="86"/>
                  <a:pt x="790" y="86"/>
                  <a:pt x="790" y="85"/>
                </a:cubicBezTo>
                <a:moveTo>
                  <a:pt x="500" y="1982"/>
                </a:moveTo>
                <a:cubicBezTo>
                  <a:pt x="500" y="1982"/>
                  <a:pt x="500" y="1983"/>
                  <a:pt x="500" y="1983"/>
                </a:cubicBezTo>
                <a:cubicBezTo>
                  <a:pt x="500" y="1983"/>
                  <a:pt x="501" y="1984"/>
                  <a:pt x="501" y="1984"/>
                </a:cubicBezTo>
                <a:cubicBezTo>
                  <a:pt x="501" y="1984"/>
                  <a:pt x="502" y="1983"/>
                  <a:pt x="502" y="1983"/>
                </a:cubicBezTo>
                <a:cubicBezTo>
                  <a:pt x="501" y="1983"/>
                  <a:pt x="501" y="1982"/>
                  <a:pt x="500" y="1982"/>
                </a:cubicBezTo>
                <a:moveTo>
                  <a:pt x="22" y="1804"/>
                </a:moveTo>
                <a:cubicBezTo>
                  <a:pt x="23" y="1803"/>
                  <a:pt x="23" y="1803"/>
                  <a:pt x="23" y="1803"/>
                </a:cubicBezTo>
                <a:cubicBezTo>
                  <a:pt x="23" y="1803"/>
                  <a:pt x="23" y="1802"/>
                  <a:pt x="22" y="1802"/>
                </a:cubicBezTo>
                <a:cubicBezTo>
                  <a:pt x="22" y="1802"/>
                  <a:pt x="22" y="1802"/>
                  <a:pt x="22" y="1802"/>
                </a:cubicBezTo>
                <a:cubicBezTo>
                  <a:pt x="22" y="1803"/>
                  <a:pt x="22" y="1803"/>
                  <a:pt x="22" y="1804"/>
                </a:cubicBezTo>
                <a:moveTo>
                  <a:pt x="528" y="1943"/>
                </a:moveTo>
                <a:cubicBezTo>
                  <a:pt x="529" y="1943"/>
                  <a:pt x="529" y="1943"/>
                  <a:pt x="530" y="1942"/>
                </a:cubicBezTo>
                <a:cubicBezTo>
                  <a:pt x="529" y="1942"/>
                  <a:pt x="529" y="1942"/>
                  <a:pt x="528" y="1942"/>
                </a:cubicBezTo>
                <a:cubicBezTo>
                  <a:pt x="528" y="1942"/>
                  <a:pt x="527" y="1942"/>
                  <a:pt x="527" y="1942"/>
                </a:cubicBezTo>
                <a:cubicBezTo>
                  <a:pt x="527" y="1942"/>
                  <a:pt x="528" y="1943"/>
                  <a:pt x="528" y="1943"/>
                </a:cubicBezTo>
                <a:moveTo>
                  <a:pt x="340" y="150"/>
                </a:moveTo>
                <a:cubicBezTo>
                  <a:pt x="340" y="151"/>
                  <a:pt x="340" y="151"/>
                  <a:pt x="339" y="151"/>
                </a:cubicBezTo>
                <a:cubicBezTo>
                  <a:pt x="340" y="151"/>
                  <a:pt x="341" y="152"/>
                  <a:pt x="341" y="152"/>
                </a:cubicBezTo>
                <a:cubicBezTo>
                  <a:pt x="341" y="152"/>
                  <a:pt x="341" y="152"/>
                  <a:pt x="341" y="151"/>
                </a:cubicBezTo>
                <a:cubicBezTo>
                  <a:pt x="341" y="151"/>
                  <a:pt x="341" y="151"/>
                  <a:pt x="340" y="150"/>
                </a:cubicBezTo>
                <a:moveTo>
                  <a:pt x="439" y="115"/>
                </a:moveTo>
                <a:cubicBezTo>
                  <a:pt x="439" y="114"/>
                  <a:pt x="439" y="113"/>
                  <a:pt x="439" y="113"/>
                </a:cubicBezTo>
                <a:cubicBezTo>
                  <a:pt x="439" y="113"/>
                  <a:pt x="439" y="112"/>
                  <a:pt x="438" y="112"/>
                </a:cubicBezTo>
                <a:cubicBezTo>
                  <a:pt x="438" y="112"/>
                  <a:pt x="438" y="113"/>
                  <a:pt x="438" y="113"/>
                </a:cubicBezTo>
                <a:cubicBezTo>
                  <a:pt x="438" y="113"/>
                  <a:pt x="438" y="114"/>
                  <a:pt x="439" y="115"/>
                </a:cubicBezTo>
                <a:moveTo>
                  <a:pt x="961" y="58"/>
                </a:moveTo>
                <a:cubicBezTo>
                  <a:pt x="960" y="58"/>
                  <a:pt x="960" y="57"/>
                  <a:pt x="959" y="57"/>
                </a:cubicBezTo>
                <a:cubicBezTo>
                  <a:pt x="959" y="57"/>
                  <a:pt x="959" y="58"/>
                  <a:pt x="959" y="58"/>
                </a:cubicBezTo>
                <a:cubicBezTo>
                  <a:pt x="959" y="58"/>
                  <a:pt x="960" y="59"/>
                  <a:pt x="960" y="59"/>
                </a:cubicBezTo>
                <a:cubicBezTo>
                  <a:pt x="960" y="59"/>
                  <a:pt x="960" y="59"/>
                  <a:pt x="961" y="58"/>
                </a:cubicBezTo>
                <a:moveTo>
                  <a:pt x="654" y="1968"/>
                </a:moveTo>
                <a:cubicBezTo>
                  <a:pt x="654" y="1967"/>
                  <a:pt x="655" y="1967"/>
                  <a:pt x="655" y="1967"/>
                </a:cubicBezTo>
                <a:cubicBezTo>
                  <a:pt x="655" y="1966"/>
                  <a:pt x="655" y="1966"/>
                  <a:pt x="655" y="1966"/>
                </a:cubicBezTo>
                <a:cubicBezTo>
                  <a:pt x="654" y="1966"/>
                  <a:pt x="654" y="1966"/>
                  <a:pt x="653" y="1967"/>
                </a:cubicBezTo>
                <a:cubicBezTo>
                  <a:pt x="653" y="1967"/>
                  <a:pt x="654" y="1967"/>
                  <a:pt x="654" y="1968"/>
                </a:cubicBezTo>
                <a:moveTo>
                  <a:pt x="367" y="1986"/>
                </a:moveTo>
                <a:cubicBezTo>
                  <a:pt x="367" y="1985"/>
                  <a:pt x="368" y="1985"/>
                  <a:pt x="368" y="1985"/>
                </a:cubicBezTo>
                <a:cubicBezTo>
                  <a:pt x="368" y="1984"/>
                  <a:pt x="367" y="1984"/>
                  <a:pt x="367" y="1984"/>
                </a:cubicBezTo>
                <a:cubicBezTo>
                  <a:pt x="367" y="1984"/>
                  <a:pt x="367" y="1985"/>
                  <a:pt x="366" y="1985"/>
                </a:cubicBezTo>
                <a:cubicBezTo>
                  <a:pt x="366" y="1986"/>
                  <a:pt x="367" y="1986"/>
                  <a:pt x="367" y="1986"/>
                </a:cubicBezTo>
                <a:moveTo>
                  <a:pt x="388" y="148"/>
                </a:moveTo>
                <a:cubicBezTo>
                  <a:pt x="387" y="149"/>
                  <a:pt x="387" y="149"/>
                  <a:pt x="386" y="149"/>
                </a:cubicBezTo>
                <a:cubicBezTo>
                  <a:pt x="387" y="149"/>
                  <a:pt x="387" y="150"/>
                  <a:pt x="387" y="149"/>
                </a:cubicBezTo>
                <a:cubicBezTo>
                  <a:pt x="388" y="149"/>
                  <a:pt x="389" y="149"/>
                  <a:pt x="389" y="149"/>
                </a:cubicBezTo>
                <a:cubicBezTo>
                  <a:pt x="389" y="149"/>
                  <a:pt x="389" y="149"/>
                  <a:pt x="388" y="148"/>
                </a:cubicBezTo>
                <a:moveTo>
                  <a:pt x="450" y="1986"/>
                </a:moveTo>
                <a:cubicBezTo>
                  <a:pt x="450" y="1986"/>
                  <a:pt x="451" y="1985"/>
                  <a:pt x="451" y="1985"/>
                </a:cubicBezTo>
                <a:cubicBezTo>
                  <a:pt x="451" y="1985"/>
                  <a:pt x="450" y="1984"/>
                  <a:pt x="450" y="1984"/>
                </a:cubicBezTo>
                <a:cubicBezTo>
                  <a:pt x="450" y="1985"/>
                  <a:pt x="449" y="1985"/>
                  <a:pt x="449" y="1986"/>
                </a:cubicBezTo>
                <a:cubicBezTo>
                  <a:pt x="449" y="1986"/>
                  <a:pt x="450" y="1986"/>
                  <a:pt x="450" y="1986"/>
                </a:cubicBezTo>
                <a:moveTo>
                  <a:pt x="804" y="1940"/>
                </a:moveTo>
                <a:cubicBezTo>
                  <a:pt x="805" y="1940"/>
                  <a:pt x="805" y="1940"/>
                  <a:pt x="806" y="1940"/>
                </a:cubicBezTo>
                <a:cubicBezTo>
                  <a:pt x="805" y="1939"/>
                  <a:pt x="805" y="1939"/>
                  <a:pt x="805" y="1939"/>
                </a:cubicBezTo>
                <a:cubicBezTo>
                  <a:pt x="804" y="1939"/>
                  <a:pt x="804" y="1939"/>
                  <a:pt x="803" y="1939"/>
                </a:cubicBezTo>
                <a:cubicBezTo>
                  <a:pt x="804" y="1940"/>
                  <a:pt x="804" y="1940"/>
                  <a:pt x="804" y="1940"/>
                </a:cubicBezTo>
                <a:moveTo>
                  <a:pt x="1328" y="1218"/>
                </a:moveTo>
                <a:cubicBezTo>
                  <a:pt x="1328" y="1218"/>
                  <a:pt x="1328" y="1217"/>
                  <a:pt x="1328" y="1217"/>
                </a:cubicBezTo>
                <a:cubicBezTo>
                  <a:pt x="1328" y="1217"/>
                  <a:pt x="1328" y="1216"/>
                  <a:pt x="1328" y="1216"/>
                </a:cubicBezTo>
                <a:cubicBezTo>
                  <a:pt x="1327" y="1217"/>
                  <a:pt x="1327" y="1217"/>
                  <a:pt x="1327" y="1218"/>
                </a:cubicBezTo>
                <a:cubicBezTo>
                  <a:pt x="1327" y="1218"/>
                  <a:pt x="1327" y="1218"/>
                  <a:pt x="1328" y="1218"/>
                </a:cubicBezTo>
                <a:moveTo>
                  <a:pt x="319" y="166"/>
                </a:moveTo>
                <a:cubicBezTo>
                  <a:pt x="319" y="166"/>
                  <a:pt x="320" y="166"/>
                  <a:pt x="320" y="165"/>
                </a:cubicBezTo>
                <a:cubicBezTo>
                  <a:pt x="320" y="165"/>
                  <a:pt x="319" y="165"/>
                  <a:pt x="319" y="165"/>
                </a:cubicBezTo>
                <a:cubicBezTo>
                  <a:pt x="319" y="165"/>
                  <a:pt x="318" y="165"/>
                  <a:pt x="317" y="165"/>
                </a:cubicBezTo>
                <a:cubicBezTo>
                  <a:pt x="318" y="166"/>
                  <a:pt x="318" y="166"/>
                  <a:pt x="319" y="166"/>
                </a:cubicBezTo>
                <a:moveTo>
                  <a:pt x="421" y="1935"/>
                </a:moveTo>
                <a:cubicBezTo>
                  <a:pt x="420" y="1935"/>
                  <a:pt x="420" y="1935"/>
                  <a:pt x="419" y="1936"/>
                </a:cubicBezTo>
                <a:cubicBezTo>
                  <a:pt x="420" y="1936"/>
                  <a:pt x="420" y="1936"/>
                  <a:pt x="420" y="1936"/>
                </a:cubicBezTo>
                <a:cubicBezTo>
                  <a:pt x="421" y="1936"/>
                  <a:pt x="421" y="1936"/>
                  <a:pt x="422" y="1936"/>
                </a:cubicBezTo>
                <a:cubicBezTo>
                  <a:pt x="422" y="1935"/>
                  <a:pt x="421" y="1935"/>
                  <a:pt x="421" y="1935"/>
                </a:cubicBezTo>
                <a:moveTo>
                  <a:pt x="419" y="109"/>
                </a:moveTo>
                <a:cubicBezTo>
                  <a:pt x="419" y="108"/>
                  <a:pt x="418" y="108"/>
                  <a:pt x="418" y="107"/>
                </a:cubicBezTo>
                <a:cubicBezTo>
                  <a:pt x="418" y="108"/>
                  <a:pt x="417" y="108"/>
                  <a:pt x="417" y="108"/>
                </a:cubicBezTo>
                <a:cubicBezTo>
                  <a:pt x="418" y="109"/>
                  <a:pt x="418" y="109"/>
                  <a:pt x="419" y="109"/>
                </a:cubicBezTo>
                <a:cubicBezTo>
                  <a:pt x="419" y="109"/>
                  <a:pt x="419" y="109"/>
                  <a:pt x="419" y="109"/>
                </a:cubicBezTo>
                <a:moveTo>
                  <a:pt x="176" y="2099"/>
                </a:moveTo>
                <a:cubicBezTo>
                  <a:pt x="176" y="2098"/>
                  <a:pt x="176" y="2098"/>
                  <a:pt x="176" y="2098"/>
                </a:cubicBezTo>
                <a:cubicBezTo>
                  <a:pt x="176" y="2098"/>
                  <a:pt x="175" y="2098"/>
                  <a:pt x="175" y="2099"/>
                </a:cubicBezTo>
                <a:cubicBezTo>
                  <a:pt x="175" y="2099"/>
                  <a:pt x="175" y="2100"/>
                  <a:pt x="176" y="2100"/>
                </a:cubicBezTo>
                <a:cubicBezTo>
                  <a:pt x="176" y="2100"/>
                  <a:pt x="176" y="2099"/>
                  <a:pt x="176" y="2099"/>
                </a:cubicBezTo>
                <a:moveTo>
                  <a:pt x="429" y="1936"/>
                </a:moveTo>
                <a:cubicBezTo>
                  <a:pt x="430" y="1936"/>
                  <a:pt x="431" y="1936"/>
                  <a:pt x="431" y="1936"/>
                </a:cubicBezTo>
                <a:cubicBezTo>
                  <a:pt x="431" y="1936"/>
                  <a:pt x="431" y="1935"/>
                  <a:pt x="431" y="1935"/>
                </a:cubicBezTo>
                <a:cubicBezTo>
                  <a:pt x="430" y="1935"/>
                  <a:pt x="429" y="1935"/>
                  <a:pt x="429" y="1935"/>
                </a:cubicBezTo>
                <a:cubicBezTo>
                  <a:pt x="429" y="1936"/>
                  <a:pt x="429" y="1936"/>
                  <a:pt x="429" y="1936"/>
                </a:cubicBezTo>
                <a:moveTo>
                  <a:pt x="472" y="1947"/>
                </a:moveTo>
                <a:cubicBezTo>
                  <a:pt x="471" y="1947"/>
                  <a:pt x="471" y="1946"/>
                  <a:pt x="470" y="1946"/>
                </a:cubicBezTo>
                <a:cubicBezTo>
                  <a:pt x="470" y="1946"/>
                  <a:pt x="470" y="1947"/>
                  <a:pt x="470" y="1947"/>
                </a:cubicBezTo>
                <a:cubicBezTo>
                  <a:pt x="470" y="1947"/>
                  <a:pt x="471" y="1947"/>
                  <a:pt x="471" y="1948"/>
                </a:cubicBezTo>
                <a:cubicBezTo>
                  <a:pt x="471" y="1948"/>
                  <a:pt x="472" y="1947"/>
                  <a:pt x="472" y="1947"/>
                </a:cubicBezTo>
                <a:moveTo>
                  <a:pt x="25" y="1702"/>
                </a:moveTo>
                <a:cubicBezTo>
                  <a:pt x="24" y="1701"/>
                  <a:pt x="24" y="1701"/>
                  <a:pt x="24" y="1701"/>
                </a:cubicBezTo>
                <a:cubicBezTo>
                  <a:pt x="23" y="1701"/>
                  <a:pt x="23" y="1701"/>
                  <a:pt x="23" y="1701"/>
                </a:cubicBezTo>
                <a:cubicBezTo>
                  <a:pt x="23" y="1702"/>
                  <a:pt x="24" y="1702"/>
                  <a:pt x="24" y="1703"/>
                </a:cubicBezTo>
                <a:cubicBezTo>
                  <a:pt x="24" y="1703"/>
                  <a:pt x="24" y="1702"/>
                  <a:pt x="25" y="1702"/>
                </a:cubicBezTo>
                <a:moveTo>
                  <a:pt x="557" y="1980"/>
                </a:moveTo>
                <a:cubicBezTo>
                  <a:pt x="558" y="1980"/>
                  <a:pt x="559" y="1980"/>
                  <a:pt x="559" y="1980"/>
                </a:cubicBezTo>
                <a:cubicBezTo>
                  <a:pt x="559" y="1980"/>
                  <a:pt x="559" y="1979"/>
                  <a:pt x="558" y="1979"/>
                </a:cubicBezTo>
                <a:cubicBezTo>
                  <a:pt x="558" y="1979"/>
                  <a:pt x="557" y="1979"/>
                  <a:pt x="557" y="1980"/>
                </a:cubicBezTo>
                <a:cubicBezTo>
                  <a:pt x="557" y="1980"/>
                  <a:pt x="557" y="1980"/>
                  <a:pt x="557" y="1980"/>
                </a:cubicBezTo>
                <a:moveTo>
                  <a:pt x="538" y="98"/>
                </a:moveTo>
                <a:cubicBezTo>
                  <a:pt x="538" y="97"/>
                  <a:pt x="538" y="97"/>
                  <a:pt x="538" y="97"/>
                </a:cubicBezTo>
                <a:cubicBezTo>
                  <a:pt x="537" y="97"/>
                  <a:pt x="537" y="98"/>
                  <a:pt x="536" y="98"/>
                </a:cubicBezTo>
                <a:cubicBezTo>
                  <a:pt x="536" y="98"/>
                  <a:pt x="537" y="99"/>
                  <a:pt x="537" y="99"/>
                </a:cubicBezTo>
                <a:cubicBezTo>
                  <a:pt x="537" y="99"/>
                  <a:pt x="538" y="98"/>
                  <a:pt x="538" y="98"/>
                </a:cubicBezTo>
                <a:moveTo>
                  <a:pt x="523" y="1981"/>
                </a:moveTo>
                <a:cubicBezTo>
                  <a:pt x="523" y="1981"/>
                  <a:pt x="522" y="1980"/>
                  <a:pt x="522" y="1980"/>
                </a:cubicBezTo>
                <a:cubicBezTo>
                  <a:pt x="522" y="1980"/>
                  <a:pt x="521" y="1981"/>
                  <a:pt x="521" y="1981"/>
                </a:cubicBezTo>
                <a:cubicBezTo>
                  <a:pt x="521" y="1981"/>
                  <a:pt x="521" y="1982"/>
                  <a:pt x="522" y="1982"/>
                </a:cubicBezTo>
                <a:cubicBezTo>
                  <a:pt x="522" y="1982"/>
                  <a:pt x="522" y="1981"/>
                  <a:pt x="523" y="1981"/>
                </a:cubicBezTo>
                <a:moveTo>
                  <a:pt x="889" y="68"/>
                </a:moveTo>
                <a:cubicBezTo>
                  <a:pt x="888" y="68"/>
                  <a:pt x="888" y="68"/>
                  <a:pt x="887" y="67"/>
                </a:cubicBezTo>
                <a:cubicBezTo>
                  <a:pt x="887" y="67"/>
                  <a:pt x="887" y="68"/>
                  <a:pt x="887" y="68"/>
                </a:cubicBezTo>
                <a:cubicBezTo>
                  <a:pt x="887" y="68"/>
                  <a:pt x="887" y="69"/>
                  <a:pt x="888" y="69"/>
                </a:cubicBezTo>
                <a:cubicBezTo>
                  <a:pt x="888" y="69"/>
                  <a:pt x="888" y="69"/>
                  <a:pt x="889" y="68"/>
                </a:cubicBezTo>
                <a:moveTo>
                  <a:pt x="537" y="1945"/>
                </a:moveTo>
                <a:cubicBezTo>
                  <a:pt x="537" y="1944"/>
                  <a:pt x="537" y="1944"/>
                  <a:pt x="536" y="1944"/>
                </a:cubicBezTo>
                <a:cubicBezTo>
                  <a:pt x="536" y="1944"/>
                  <a:pt x="536" y="1944"/>
                  <a:pt x="535" y="1944"/>
                </a:cubicBezTo>
                <a:cubicBezTo>
                  <a:pt x="536" y="1945"/>
                  <a:pt x="536" y="1945"/>
                  <a:pt x="537" y="1946"/>
                </a:cubicBezTo>
                <a:cubicBezTo>
                  <a:pt x="537" y="1945"/>
                  <a:pt x="537" y="1945"/>
                  <a:pt x="537" y="1945"/>
                </a:cubicBezTo>
                <a:moveTo>
                  <a:pt x="410" y="1945"/>
                </a:moveTo>
                <a:cubicBezTo>
                  <a:pt x="411" y="1945"/>
                  <a:pt x="412" y="1945"/>
                  <a:pt x="412" y="1944"/>
                </a:cubicBezTo>
                <a:cubicBezTo>
                  <a:pt x="412" y="1944"/>
                  <a:pt x="412" y="1944"/>
                  <a:pt x="411" y="1944"/>
                </a:cubicBezTo>
                <a:cubicBezTo>
                  <a:pt x="411" y="1944"/>
                  <a:pt x="410" y="1944"/>
                  <a:pt x="410" y="1944"/>
                </a:cubicBezTo>
                <a:cubicBezTo>
                  <a:pt x="410" y="1944"/>
                  <a:pt x="410" y="1945"/>
                  <a:pt x="410" y="1945"/>
                </a:cubicBezTo>
                <a:moveTo>
                  <a:pt x="566" y="1982"/>
                </a:moveTo>
                <a:cubicBezTo>
                  <a:pt x="568" y="1982"/>
                  <a:pt x="568" y="1982"/>
                  <a:pt x="569" y="1982"/>
                </a:cubicBezTo>
                <a:cubicBezTo>
                  <a:pt x="568" y="1982"/>
                  <a:pt x="568" y="1981"/>
                  <a:pt x="568" y="1981"/>
                </a:cubicBezTo>
                <a:cubicBezTo>
                  <a:pt x="567" y="1981"/>
                  <a:pt x="567" y="1981"/>
                  <a:pt x="566" y="1982"/>
                </a:cubicBezTo>
                <a:cubicBezTo>
                  <a:pt x="566" y="1982"/>
                  <a:pt x="566" y="1982"/>
                  <a:pt x="566" y="1982"/>
                </a:cubicBezTo>
                <a:moveTo>
                  <a:pt x="1347" y="246"/>
                </a:moveTo>
                <a:cubicBezTo>
                  <a:pt x="1348" y="245"/>
                  <a:pt x="1349" y="245"/>
                  <a:pt x="1349" y="245"/>
                </a:cubicBezTo>
                <a:cubicBezTo>
                  <a:pt x="1349" y="245"/>
                  <a:pt x="1349" y="245"/>
                  <a:pt x="1348" y="245"/>
                </a:cubicBezTo>
                <a:cubicBezTo>
                  <a:pt x="1348" y="245"/>
                  <a:pt x="1347" y="245"/>
                  <a:pt x="1347" y="245"/>
                </a:cubicBezTo>
                <a:cubicBezTo>
                  <a:pt x="1347" y="245"/>
                  <a:pt x="1347" y="246"/>
                  <a:pt x="1347" y="246"/>
                </a:cubicBezTo>
                <a:moveTo>
                  <a:pt x="68" y="913"/>
                </a:moveTo>
                <a:cubicBezTo>
                  <a:pt x="69" y="912"/>
                  <a:pt x="69" y="912"/>
                  <a:pt x="70" y="911"/>
                </a:cubicBezTo>
                <a:cubicBezTo>
                  <a:pt x="69" y="911"/>
                  <a:pt x="69" y="911"/>
                  <a:pt x="69" y="911"/>
                </a:cubicBezTo>
                <a:cubicBezTo>
                  <a:pt x="68" y="911"/>
                  <a:pt x="68" y="912"/>
                  <a:pt x="68" y="912"/>
                </a:cubicBezTo>
                <a:cubicBezTo>
                  <a:pt x="68" y="912"/>
                  <a:pt x="68" y="912"/>
                  <a:pt x="68" y="913"/>
                </a:cubicBezTo>
                <a:moveTo>
                  <a:pt x="29" y="1843"/>
                </a:moveTo>
                <a:cubicBezTo>
                  <a:pt x="31" y="1843"/>
                  <a:pt x="32" y="1843"/>
                  <a:pt x="31" y="1841"/>
                </a:cubicBezTo>
                <a:cubicBezTo>
                  <a:pt x="31" y="1842"/>
                  <a:pt x="30" y="1842"/>
                  <a:pt x="29" y="1843"/>
                </a:cubicBezTo>
                <a:moveTo>
                  <a:pt x="409" y="1975"/>
                </a:moveTo>
                <a:cubicBezTo>
                  <a:pt x="409" y="1974"/>
                  <a:pt x="409" y="1974"/>
                  <a:pt x="409" y="1974"/>
                </a:cubicBezTo>
                <a:cubicBezTo>
                  <a:pt x="410" y="1973"/>
                  <a:pt x="409" y="1973"/>
                  <a:pt x="409" y="1973"/>
                </a:cubicBezTo>
                <a:cubicBezTo>
                  <a:pt x="409" y="1973"/>
                  <a:pt x="408" y="1974"/>
                  <a:pt x="408" y="1974"/>
                </a:cubicBezTo>
                <a:cubicBezTo>
                  <a:pt x="408" y="1974"/>
                  <a:pt x="408" y="1974"/>
                  <a:pt x="409" y="1975"/>
                </a:cubicBezTo>
                <a:moveTo>
                  <a:pt x="61" y="1314"/>
                </a:moveTo>
                <a:cubicBezTo>
                  <a:pt x="61" y="1314"/>
                  <a:pt x="61" y="1313"/>
                  <a:pt x="61" y="1313"/>
                </a:cubicBezTo>
                <a:cubicBezTo>
                  <a:pt x="60" y="1314"/>
                  <a:pt x="60" y="1314"/>
                  <a:pt x="59" y="1315"/>
                </a:cubicBezTo>
                <a:cubicBezTo>
                  <a:pt x="60" y="1315"/>
                  <a:pt x="60" y="1315"/>
                  <a:pt x="60" y="1315"/>
                </a:cubicBezTo>
                <a:cubicBezTo>
                  <a:pt x="61" y="1315"/>
                  <a:pt x="61" y="1314"/>
                  <a:pt x="61" y="1314"/>
                </a:cubicBezTo>
                <a:moveTo>
                  <a:pt x="534" y="1959"/>
                </a:moveTo>
                <a:cubicBezTo>
                  <a:pt x="535" y="1959"/>
                  <a:pt x="536" y="1959"/>
                  <a:pt x="536" y="1959"/>
                </a:cubicBezTo>
                <a:cubicBezTo>
                  <a:pt x="536" y="1959"/>
                  <a:pt x="536" y="1958"/>
                  <a:pt x="535" y="1958"/>
                </a:cubicBezTo>
                <a:cubicBezTo>
                  <a:pt x="535" y="1958"/>
                  <a:pt x="534" y="1958"/>
                  <a:pt x="534" y="1958"/>
                </a:cubicBezTo>
                <a:cubicBezTo>
                  <a:pt x="534" y="1959"/>
                  <a:pt x="534" y="1959"/>
                  <a:pt x="534" y="1959"/>
                </a:cubicBezTo>
                <a:moveTo>
                  <a:pt x="73" y="970"/>
                </a:moveTo>
                <a:cubicBezTo>
                  <a:pt x="73" y="969"/>
                  <a:pt x="73" y="969"/>
                  <a:pt x="72" y="968"/>
                </a:cubicBezTo>
                <a:cubicBezTo>
                  <a:pt x="72" y="969"/>
                  <a:pt x="72" y="969"/>
                  <a:pt x="72" y="970"/>
                </a:cubicBezTo>
                <a:cubicBezTo>
                  <a:pt x="72" y="970"/>
                  <a:pt x="73" y="970"/>
                  <a:pt x="73" y="970"/>
                </a:cubicBezTo>
                <a:cubicBezTo>
                  <a:pt x="73" y="970"/>
                  <a:pt x="73" y="970"/>
                  <a:pt x="73" y="970"/>
                </a:cubicBezTo>
                <a:moveTo>
                  <a:pt x="1371" y="191"/>
                </a:moveTo>
                <a:cubicBezTo>
                  <a:pt x="1370" y="191"/>
                  <a:pt x="1370" y="190"/>
                  <a:pt x="1369" y="190"/>
                </a:cubicBezTo>
                <a:cubicBezTo>
                  <a:pt x="1369" y="190"/>
                  <a:pt x="1369" y="190"/>
                  <a:pt x="1369" y="190"/>
                </a:cubicBezTo>
                <a:cubicBezTo>
                  <a:pt x="1369" y="191"/>
                  <a:pt x="1368" y="192"/>
                  <a:pt x="1370" y="192"/>
                </a:cubicBezTo>
                <a:cubicBezTo>
                  <a:pt x="1370" y="192"/>
                  <a:pt x="1370" y="192"/>
                  <a:pt x="1371" y="191"/>
                </a:cubicBezTo>
                <a:moveTo>
                  <a:pt x="39" y="1413"/>
                </a:moveTo>
                <a:cubicBezTo>
                  <a:pt x="38" y="1413"/>
                  <a:pt x="38" y="1412"/>
                  <a:pt x="38" y="1412"/>
                </a:cubicBezTo>
                <a:cubicBezTo>
                  <a:pt x="37" y="1412"/>
                  <a:pt x="37" y="1413"/>
                  <a:pt x="37" y="1413"/>
                </a:cubicBezTo>
                <a:cubicBezTo>
                  <a:pt x="37" y="1413"/>
                  <a:pt x="38" y="1414"/>
                  <a:pt x="38" y="1414"/>
                </a:cubicBezTo>
                <a:cubicBezTo>
                  <a:pt x="39" y="1414"/>
                  <a:pt x="39" y="1413"/>
                  <a:pt x="39" y="1413"/>
                </a:cubicBezTo>
                <a:moveTo>
                  <a:pt x="1386" y="201"/>
                </a:moveTo>
                <a:cubicBezTo>
                  <a:pt x="1386" y="201"/>
                  <a:pt x="1385" y="201"/>
                  <a:pt x="1385" y="200"/>
                </a:cubicBezTo>
                <a:cubicBezTo>
                  <a:pt x="1385" y="200"/>
                  <a:pt x="1384" y="201"/>
                  <a:pt x="1384" y="201"/>
                </a:cubicBezTo>
                <a:cubicBezTo>
                  <a:pt x="1385" y="201"/>
                  <a:pt x="1385" y="202"/>
                  <a:pt x="1385" y="202"/>
                </a:cubicBezTo>
                <a:cubicBezTo>
                  <a:pt x="1386" y="202"/>
                  <a:pt x="1386" y="202"/>
                  <a:pt x="1386" y="201"/>
                </a:cubicBezTo>
                <a:moveTo>
                  <a:pt x="52" y="1418"/>
                </a:moveTo>
                <a:cubicBezTo>
                  <a:pt x="52" y="1417"/>
                  <a:pt x="52" y="1417"/>
                  <a:pt x="52" y="1416"/>
                </a:cubicBezTo>
                <a:cubicBezTo>
                  <a:pt x="52" y="1416"/>
                  <a:pt x="52" y="1416"/>
                  <a:pt x="52" y="1416"/>
                </a:cubicBezTo>
                <a:cubicBezTo>
                  <a:pt x="52" y="1416"/>
                  <a:pt x="51" y="1417"/>
                  <a:pt x="51" y="1417"/>
                </a:cubicBezTo>
                <a:cubicBezTo>
                  <a:pt x="51" y="1417"/>
                  <a:pt x="51" y="1418"/>
                  <a:pt x="52" y="1418"/>
                </a:cubicBezTo>
                <a:moveTo>
                  <a:pt x="1354" y="271"/>
                </a:moveTo>
                <a:cubicBezTo>
                  <a:pt x="1353" y="271"/>
                  <a:pt x="1353" y="272"/>
                  <a:pt x="1352" y="272"/>
                </a:cubicBezTo>
                <a:cubicBezTo>
                  <a:pt x="1353" y="272"/>
                  <a:pt x="1353" y="272"/>
                  <a:pt x="1353" y="272"/>
                </a:cubicBezTo>
                <a:cubicBezTo>
                  <a:pt x="1354" y="272"/>
                  <a:pt x="1355" y="272"/>
                  <a:pt x="1355" y="272"/>
                </a:cubicBezTo>
                <a:cubicBezTo>
                  <a:pt x="1355" y="272"/>
                  <a:pt x="1354" y="272"/>
                  <a:pt x="1354" y="271"/>
                </a:cubicBezTo>
                <a:moveTo>
                  <a:pt x="1140" y="66"/>
                </a:moveTo>
                <a:cubicBezTo>
                  <a:pt x="1140" y="66"/>
                  <a:pt x="1140" y="67"/>
                  <a:pt x="1139" y="67"/>
                </a:cubicBezTo>
                <a:cubicBezTo>
                  <a:pt x="1139" y="68"/>
                  <a:pt x="1139" y="68"/>
                  <a:pt x="1140" y="68"/>
                </a:cubicBezTo>
                <a:cubicBezTo>
                  <a:pt x="1140" y="68"/>
                  <a:pt x="1141" y="68"/>
                  <a:pt x="1141" y="67"/>
                </a:cubicBezTo>
                <a:cubicBezTo>
                  <a:pt x="1141" y="67"/>
                  <a:pt x="1141" y="66"/>
                  <a:pt x="1140" y="66"/>
                </a:cubicBezTo>
                <a:moveTo>
                  <a:pt x="1420" y="1956"/>
                </a:moveTo>
                <a:cubicBezTo>
                  <a:pt x="1420" y="1956"/>
                  <a:pt x="1420" y="1957"/>
                  <a:pt x="1419" y="1957"/>
                </a:cubicBezTo>
                <a:cubicBezTo>
                  <a:pt x="1420" y="1957"/>
                  <a:pt x="1421" y="1958"/>
                  <a:pt x="1421" y="1958"/>
                </a:cubicBezTo>
                <a:cubicBezTo>
                  <a:pt x="1421" y="1958"/>
                  <a:pt x="1421" y="1957"/>
                  <a:pt x="1421" y="1957"/>
                </a:cubicBezTo>
                <a:cubicBezTo>
                  <a:pt x="1421" y="1957"/>
                  <a:pt x="1421" y="1956"/>
                  <a:pt x="1420" y="1956"/>
                </a:cubicBezTo>
                <a:moveTo>
                  <a:pt x="296" y="131"/>
                </a:moveTo>
                <a:cubicBezTo>
                  <a:pt x="296" y="131"/>
                  <a:pt x="297" y="131"/>
                  <a:pt x="297" y="131"/>
                </a:cubicBezTo>
                <a:cubicBezTo>
                  <a:pt x="297" y="131"/>
                  <a:pt x="296" y="130"/>
                  <a:pt x="296" y="130"/>
                </a:cubicBezTo>
                <a:cubicBezTo>
                  <a:pt x="295" y="130"/>
                  <a:pt x="295" y="131"/>
                  <a:pt x="294" y="131"/>
                </a:cubicBezTo>
                <a:cubicBezTo>
                  <a:pt x="295" y="131"/>
                  <a:pt x="295" y="131"/>
                  <a:pt x="296" y="131"/>
                </a:cubicBezTo>
                <a:moveTo>
                  <a:pt x="302" y="1975"/>
                </a:moveTo>
                <a:cubicBezTo>
                  <a:pt x="302" y="1974"/>
                  <a:pt x="302" y="1974"/>
                  <a:pt x="302" y="1974"/>
                </a:cubicBezTo>
                <a:cubicBezTo>
                  <a:pt x="301" y="1974"/>
                  <a:pt x="301" y="1975"/>
                  <a:pt x="300" y="1975"/>
                </a:cubicBezTo>
                <a:cubicBezTo>
                  <a:pt x="300" y="1975"/>
                  <a:pt x="301" y="1975"/>
                  <a:pt x="301" y="1975"/>
                </a:cubicBezTo>
                <a:cubicBezTo>
                  <a:pt x="301" y="1975"/>
                  <a:pt x="302" y="1975"/>
                  <a:pt x="302" y="1975"/>
                </a:cubicBezTo>
                <a:moveTo>
                  <a:pt x="76" y="550"/>
                </a:moveTo>
                <a:cubicBezTo>
                  <a:pt x="75" y="549"/>
                  <a:pt x="75" y="549"/>
                  <a:pt x="75" y="548"/>
                </a:cubicBezTo>
                <a:cubicBezTo>
                  <a:pt x="75" y="548"/>
                  <a:pt x="75" y="549"/>
                  <a:pt x="75" y="549"/>
                </a:cubicBezTo>
                <a:cubicBezTo>
                  <a:pt x="75" y="549"/>
                  <a:pt x="75" y="550"/>
                  <a:pt x="75" y="551"/>
                </a:cubicBezTo>
                <a:cubicBezTo>
                  <a:pt x="75" y="551"/>
                  <a:pt x="76" y="550"/>
                  <a:pt x="76" y="550"/>
                </a:cubicBezTo>
                <a:moveTo>
                  <a:pt x="361" y="157"/>
                </a:moveTo>
                <a:cubicBezTo>
                  <a:pt x="361" y="157"/>
                  <a:pt x="361" y="158"/>
                  <a:pt x="361" y="158"/>
                </a:cubicBezTo>
                <a:cubicBezTo>
                  <a:pt x="361" y="159"/>
                  <a:pt x="361" y="159"/>
                  <a:pt x="362" y="159"/>
                </a:cubicBezTo>
                <a:cubicBezTo>
                  <a:pt x="362" y="159"/>
                  <a:pt x="363" y="158"/>
                  <a:pt x="362" y="158"/>
                </a:cubicBezTo>
                <a:cubicBezTo>
                  <a:pt x="362" y="158"/>
                  <a:pt x="362" y="157"/>
                  <a:pt x="361" y="157"/>
                </a:cubicBezTo>
                <a:moveTo>
                  <a:pt x="1041" y="61"/>
                </a:moveTo>
                <a:cubicBezTo>
                  <a:pt x="1041" y="60"/>
                  <a:pt x="1040" y="60"/>
                  <a:pt x="1040" y="59"/>
                </a:cubicBezTo>
                <a:cubicBezTo>
                  <a:pt x="1040" y="60"/>
                  <a:pt x="1039" y="60"/>
                  <a:pt x="1039" y="60"/>
                </a:cubicBezTo>
                <a:cubicBezTo>
                  <a:pt x="1040" y="61"/>
                  <a:pt x="1040" y="61"/>
                  <a:pt x="1041" y="61"/>
                </a:cubicBezTo>
                <a:cubicBezTo>
                  <a:pt x="1041" y="61"/>
                  <a:pt x="1041" y="61"/>
                  <a:pt x="1041" y="61"/>
                </a:cubicBezTo>
                <a:moveTo>
                  <a:pt x="53" y="1339"/>
                </a:moveTo>
                <a:cubicBezTo>
                  <a:pt x="53" y="1339"/>
                  <a:pt x="53" y="1338"/>
                  <a:pt x="53" y="1338"/>
                </a:cubicBezTo>
                <a:cubicBezTo>
                  <a:pt x="53" y="1339"/>
                  <a:pt x="52" y="1339"/>
                  <a:pt x="51" y="1339"/>
                </a:cubicBezTo>
                <a:cubicBezTo>
                  <a:pt x="52" y="1340"/>
                  <a:pt x="52" y="1340"/>
                  <a:pt x="52" y="1340"/>
                </a:cubicBezTo>
                <a:cubicBezTo>
                  <a:pt x="53" y="1340"/>
                  <a:pt x="53" y="1340"/>
                  <a:pt x="53" y="1339"/>
                </a:cubicBezTo>
                <a:moveTo>
                  <a:pt x="647" y="1938"/>
                </a:moveTo>
                <a:cubicBezTo>
                  <a:pt x="647" y="1938"/>
                  <a:pt x="646" y="1938"/>
                  <a:pt x="646" y="1939"/>
                </a:cubicBezTo>
                <a:cubicBezTo>
                  <a:pt x="646" y="1939"/>
                  <a:pt x="647" y="1939"/>
                  <a:pt x="647" y="1939"/>
                </a:cubicBezTo>
                <a:cubicBezTo>
                  <a:pt x="648" y="1939"/>
                  <a:pt x="648" y="1939"/>
                  <a:pt x="648" y="1938"/>
                </a:cubicBezTo>
                <a:cubicBezTo>
                  <a:pt x="648" y="1938"/>
                  <a:pt x="648" y="1938"/>
                  <a:pt x="647" y="1938"/>
                </a:cubicBezTo>
                <a:moveTo>
                  <a:pt x="54" y="1350"/>
                </a:moveTo>
                <a:cubicBezTo>
                  <a:pt x="54" y="1349"/>
                  <a:pt x="55" y="1349"/>
                  <a:pt x="55" y="1348"/>
                </a:cubicBezTo>
                <a:cubicBezTo>
                  <a:pt x="55" y="1348"/>
                  <a:pt x="54" y="1348"/>
                  <a:pt x="54" y="1348"/>
                </a:cubicBezTo>
                <a:cubicBezTo>
                  <a:pt x="54" y="1348"/>
                  <a:pt x="54" y="1348"/>
                  <a:pt x="53" y="1349"/>
                </a:cubicBezTo>
                <a:cubicBezTo>
                  <a:pt x="53" y="1349"/>
                  <a:pt x="54" y="1349"/>
                  <a:pt x="54" y="1350"/>
                </a:cubicBezTo>
                <a:moveTo>
                  <a:pt x="964" y="62"/>
                </a:moveTo>
                <a:cubicBezTo>
                  <a:pt x="964" y="62"/>
                  <a:pt x="965" y="62"/>
                  <a:pt x="965" y="62"/>
                </a:cubicBezTo>
                <a:cubicBezTo>
                  <a:pt x="965" y="61"/>
                  <a:pt x="964" y="61"/>
                  <a:pt x="964" y="61"/>
                </a:cubicBezTo>
                <a:cubicBezTo>
                  <a:pt x="963" y="61"/>
                  <a:pt x="963" y="62"/>
                  <a:pt x="963" y="62"/>
                </a:cubicBezTo>
                <a:cubicBezTo>
                  <a:pt x="963" y="62"/>
                  <a:pt x="963" y="62"/>
                  <a:pt x="964" y="62"/>
                </a:cubicBezTo>
                <a:moveTo>
                  <a:pt x="592" y="1960"/>
                </a:moveTo>
                <a:cubicBezTo>
                  <a:pt x="591" y="1960"/>
                  <a:pt x="591" y="1960"/>
                  <a:pt x="590" y="1960"/>
                </a:cubicBezTo>
                <a:cubicBezTo>
                  <a:pt x="591" y="1961"/>
                  <a:pt x="591" y="1961"/>
                  <a:pt x="591" y="1961"/>
                </a:cubicBezTo>
                <a:cubicBezTo>
                  <a:pt x="592" y="1961"/>
                  <a:pt x="592" y="1961"/>
                  <a:pt x="593" y="1961"/>
                </a:cubicBezTo>
                <a:cubicBezTo>
                  <a:pt x="592" y="1960"/>
                  <a:pt x="592" y="1960"/>
                  <a:pt x="592" y="1960"/>
                </a:cubicBezTo>
                <a:moveTo>
                  <a:pt x="1358" y="197"/>
                </a:moveTo>
                <a:cubicBezTo>
                  <a:pt x="1360" y="197"/>
                  <a:pt x="1360" y="196"/>
                  <a:pt x="1361" y="196"/>
                </a:cubicBezTo>
                <a:cubicBezTo>
                  <a:pt x="1360" y="196"/>
                  <a:pt x="1360" y="196"/>
                  <a:pt x="1360" y="196"/>
                </a:cubicBezTo>
                <a:cubicBezTo>
                  <a:pt x="1359" y="196"/>
                  <a:pt x="1359" y="196"/>
                  <a:pt x="1358" y="196"/>
                </a:cubicBezTo>
                <a:cubicBezTo>
                  <a:pt x="1358" y="196"/>
                  <a:pt x="1358" y="197"/>
                  <a:pt x="1358" y="197"/>
                </a:cubicBezTo>
                <a:moveTo>
                  <a:pt x="44" y="1319"/>
                </a:moveTo>
                <a:cubicBezTo>
                  <a:pt x="44" y="1318"/>
                  <a:pt x="44" y="1317"/>
                  <a:pt x="43" y="1317"/>
                </a:cubicBezTo>
                <a:cubicBezTo>
                  <a:pt x="43" y="1317"/>
                  <a:pt x="43" y="1318"/>
                  <a:pt x="43" y="1318"/>
                </a:cubicBezTo>
                <a:cubicBezTo>
                  <a:pt x="43" y="1319"/>
                  <a:pt x="43" y="1319"/>
                  <a:pt x="43" y="1320"/>
                </a:cubicBezTo>
                <a:cubicBezTo>
                  <a:pt x="43" y="1319"/>
                  <a:pt x="44" y="1319"/>
                  <a:pt x="44" y="1319"/>
                </a:cubicBezTo>
                <a:moveTo>
                  <a:pt x="726" y="1960"/>
                </a:moveTo>
                <a:cubicBezTo>
                  <a:pt x="726" y="1960"/>
                  <a:pt x="727" y="1960"/>
                  <a:pt x="727" y="1959"/>
                </a:cubicBezTo>
                <a:cubicBezTo>
                  <a:pt x="727" y="1959"/>
                  <a:pt x="726" y="1959"/>
                  <a:pt x="726" y="1959"/>
                </a:cubicBezTo>
                <a:cubicBezTo>
                  <a:pt x="725" y="1959"/>
                  <a:pt x="725" y="1960"/>
                  <a:pt x="725" y="1960"/>
                </a:cubicBezTo>
                <a:cubicBezTo>
                  <a:pt x="725" y="1960"/>
                  <a:pt x="725" y="1960"/>
                  <a:pt x="726" y="1960"/>
                </a:cubicBezTo>
                <a:moveTo>
                  <a:pt x="1359" y="231"/>
                </a:moveTo>
                <a:cubicBezTo>
                  <a:pt x="1359" y="231"/>
                  <a:pt x="1358" y="230"/>
                  <a:pt x="1358" y="230"/>
                </a:cubicBezTo>
                <a:cubicBezTo>
                  <a:pt x="1358" y="230"/>
                  <a:pt x="1357" y="230"/>
                  <a:pt x="1357" y="230"/>
                </a:cubicBezTo>
                <a:cubicBezTo>
                  <a:pt x="1358" y="231"/>
                  <a:pt x="1358" y="232"/>
                  <a:pt x="1359" y="232"/>
                </a:cubicBezTo>
                <a:cubicBezTo>
                  <a:pt x="1359" y="232"/>
                  <a:pt x="1359" y="232"/>
                  <a:pt x="1359" y="231"/>
                </a:cubicBezTo>
                <a:moveTo>
                  <a:pt x="75" y="933"/>
                </a:moveTo>
                <a:cubicBezTo>
                  <a:pt x="76" y="933"/>
                  <a:pt x="76" y="934"/>
                  <a:pt x="76" y="934"/>
                </a:cubicBezTo>
                <a:cubicBezTo>
                  <a:pt x="76" y="933"/>
                  <a:pt x="77" y="933"/>
                  <a:pt x="77" y="932"/>
                </a:cubicBezTo>
                <a:cubicBezTo>
                  <a:pt x="77" y="932"/>
                  <a:pt x="77" y="932"/>
                  <a:pt x="76" y="932"/>
                </a:cubicBezTo>
                <a:cubicBezTo>
                  <a:pt x="76" y="932"/>
                  <a:pt x="76" y="933"/>
                  <a:pt x="75" y="933"/>
                </a:cubicBezTo>
                <a:moveTo>
                  <a:pt x="82" y="929"/>
                </a:moveTo>
                <a:cubicBezTo>
                  <a:pt x="82" y="929"/>
                  <a:pt x="82" y="929"/>
                  <a:pt x="82" y="928"/>
                </a:cubicBezTo>
                <a:cubicBezTo>
                  <a:pt x="81" y="929"/>
                  <a:pt x="81" y="929"/>
                  <a:pt x="81" y="929"/>
                </a:cubicBezTo>
                <a:cubicBezTo>
                  <a:pt x="81" y="930"/>
                  <a:pt x="82" y="930"/>
                  <a:pt x="82" y="931"/>
                </a:cubicBezTo>
                <a:cubicBezTo>
                  <a:pt x="82" y="930"/>
                  <a:pt x="82" y="930"/>
                  <a:pt x="82" y="929"/>
                </a:cubicBezTo>
                <a:moveTo>
                  <a:pt x="346" y="157"/>
                </a:moveTo>
                <a:cubicBezTo>
                  <a:pt x="347" y="157"/>
                  <a:pt x="347" y="157"/>
                  <a:pt x="348" y="157"/>
                </a:cubicBezTo>
                <a:cubicBezTo>
                  <a:pt x="348" y="157"/>
                  <a:pt x="347" y="156"/>
                  <a:pt x="347" y="156"/>
                </a:cubicBezTo>
                <a:cubicBezTo>
                  <a:pt x="347" y="156"/>
                  <a:pt x="346" y="156"/>
                  <a:pt x="345" y="157"/>
                </a:cubicBezTo>
                <a:cubicBezTo>
                  <a:pt x="345" y="157"/>
                  <a:pt x="346" y="157"/>
                  <a:pt x="346" y="157"/>
                </a:cubicBezTo>
                <a:moveTo>
                  <a:pt x="364" y="125"/>
                </a:moveTo>
                <a:cubicBezTo>
                  <a:pt x="365" y="125"/>
                  <a:pt x="366" y="124"/>
                  <a:pt x="366" y="124"/>
                </a:cubicBezTo>
                <a:cubicBezTo>
                  <a:pt x="366" y="124"/>
                  <a:pt x="366" y="124"/>
                  <a:pt x="365" y="124"/>
                </a:cubicBezTo>
                <a:cubicBezTo>
                  <a:pt x="365" y="124"/>
                  <a:pt x="364" y="124"/>
                  <a:pt x="364" y="124"/>
                </a:cubicBezTo>
                <a:cubicBezTo>
                  <a:pt x="364" y="124"/>
                  <a:pt x="364" y="125"/>
                  <a:pt x="364" y="125"/>
                </a:cubicBezTo>
                <a:moveTo>
                  <a:pt x="80" y="923"/>
                </a:moveTo>
                <a:cubicBezTo>
                  <a:pt x="80" y="922"/>
                  <a:pt x="79" y="922"/>
                  <a:pt x="79" y="921"/>
                </a:cubicBezTo>
                <a:cubicBezTo>
                  <a:pt x="79" y="922"/>
                  <a:pt x="78" y="922"/>
                  <a:pt x="78" y="923"/>
                </a:cubicBezTo>
                <a:cubicBezTo>
                  <a:pt x="79" y="923"/>
                  <a:pt x="79" y="923"/>
                  <a:pt x="80" y="923"/>
                </a:cubicBezTo>
                <a:cubicBezTo>
                  <a:pt x="80" y="923"/>
                  <a:pt x="80" y="923"/>
                  <a:pt x="80" y="923"/>
                </a:cubicBezTo>
                <a:moveTo>
                  <a:pt x="52" y="1381"/>
                </a:moveTo>
                <a:cubicBezTo>
                  <a:pt x="51" y="1380"/>
                  <a:pt x="51" y="1380"/>
                  <a:pt x="51" y="1379"/>
                </a:cubicBezTo>
                <a:cubicBezTo>
                  <a:pt x="51" y="1380"/>
                  <a:pt x="50" y="1380"/>
                  <a:pt x="51" y="1380"/>
                </a:cubicBezTo>
                <a:cubicBezTo>
                  <a:pt x="51" y="1381"/>
                  <a:pt x="51" y="1382"/>
                  <a:pt x="51" y="1382"/>
                </a:cubicBezTo>
                <a:cubicBezTo>
                  <a:pt x="51" y="1382"/>
                  <a:pt x="51" y="1381"/>
                  <a:pt x="52" y="1381"/>
                </a:cubicBezTo>
                <a:moveTo>
                  <a:pt x="661" y="1924"/>
                </a:moveTo>
                <a:cubicBezTo>
                  <a:pt x="661" y="1923"/>
                  <a:pt x="661" y="1923"/>
                  <a:pt x="662" y="1922"/>
                </a:cubicBezTo>
                <a:cubicBezTo>
                  <a:pt x="662" y="1922"/>
                  <a:pt x="661" y="1922"/>
                  <a:pt x="661" y="1922"/>
                </a:cubicBezTo>
                <a:cubicBezTo>
                  <a:pt x="661" y="1922"/>
                  <a:pt x="660" y="1922"/>
                  <a:pt x="660" y="1923"/>
                </a:cubicBezTo>
                <a:cubicBezTo>
                  <a:pt x="660" y="1923"/>
                  <a:pt x="660" y="1923"/>
                  <a:pt x="661" y="1924"/>
                </a:cubicBezTo>
                <a:moveTo>
                  <a:pt x="500" y="124"/>
                </a:moveTo>
                <a:cubicBezTo>
                  <a:pt x="501" y="124"/>
                  <a:pt x="501" y="123"/>
                  <a:pt x="502" y="123"/>
                </a:cubicBezTo>
                <a:cubicBezTo>
                  <a:pt x="501" y="123"/>
                  <a:pt x="501" y="123"/>
                  <a:pt x="500" y="123"/>
                </a:cubicBezTo>
                <a:cubicBezTo>
                  <a:pt x="500" y="123"/>
                  <a:pt x="499" y="123"/>
                  <a:pt x="499" y="123"/>
                </a:cubicBezTo>
                <a:cubicBezTo>
                  <a:pt x="499" y="123"/>
                  <a:pt x="500" y="124"/>
                  <a:pt x="500" y="124"/>
                </a:cubicBezTo>
                <a:moveTo>
                  <a:pt x="60" y="1386"/>
                </a:moveTo>
                <a:cubicBezTo>
                  <a:pt x="60" y="1386"/>
                  <a:pt x="59" y="1386"/>
                  <a:pt x="59" y="1386"/>
                </a:cubicBezTo>
                <a:cubicBezTo>
                  <a:pt x="59" y="1386"/>
                  <a:pt x="58" y="1386"/>
                  <a:pt x="58" y="1386"/>
                </a:cubicBezTo>
                <a:cubicBezTo>
                  <a:pt x="58" y="1387"/>
                  <a:pt x="59" y="1387"/>
                  <a:pt x="59" y="1388"/>
                </a:cubicBezTo>
                <a:cubicBezTo>
                  <a:pt x="59" y="1387"/>
                  <a:pt x="60" y="1387"/>
                  <a:pt x="60" y="1386"/>
                </a:cubicBezTo>
                <a:moveTo>
                  <a:pt x="1342" y="1473"/>
                </a:moveTo>
                <a:cubicBezTo>
                  <a:pt x="1342" y="1474"/>
                  <a:pt x="1341" y="1474"/>
                  <a:pt x="1341" y="1475"/>
                </a:cubicBezTo>
                <a:cubicBezTo>
                  <a:pt x="1341" y="1475"/>
                  <a:pt x="1341" y="1475"/>
                  <a:pt x="1341" y="1475"/>
                </a:cubicBezTo>
                <a:cubicBezTo>
                  <a:pt x="1342" y="1475"/>
                  <a:pt x="1343" y="1475"/>
                  <a:pt x="1343" y="1474"/>
                </a:cubicBezTo>
                <a:cubicBezTo>
                  <a:pt x="1343" y="1474"/>
                  <a:pt x="1342" y="1474"/>
                  <a:pt x="1342" y="1473"/>
                </a:cubicBezTo>
                <a:moveTo>
                  <a:pt x="37" y="1485"/>
                </a:moveTo>
                <a:cubicBezTo>
                  <a:pt x="37" y="1484"/>
                  <a:pt x="37" y="1484"/>
                  <a:pt x="37" y="1483"/>
                </a:cubicBezTo>
                <a:cubicBezTo>
                  <a:pt x="37" y="1483"/>
                  <a:pt x="36" y="1484"/>
                  <a:pt x="36" y="1484"/>
                </a:cubicBezTo>
                <a:cubicBezTo>
                  <a:pt x="36" y="1485"/>
                  <a:pt x="36" y="1485"/>
                  <a:pt x="36" y="1486"/>
                </a:cubicBezTo>
                <a:cubicBezTo>
                  <a:pt x="37" y="1486"/>
                  <a:pt x="37" y="1485"/>
                  <a:pt x="37" y="1485"/>
                </a:cubicBezTo>
                <a:moveTo>
                  <a:pt x="591" y="1930"/>
                </a:moveTo>
                <a:cubicBezTo>
                  <a:pt x="590" y="1929"/>
                  <a:pt x="590" y="1928"/>
                  <a:pt x="589" y="1928"/>
                </a:cubicBezTo>
                <a:cubicBezTo>
                  <a:pt x="589" y="1928"/>
                  <a:pt x="589" y="1928"/>
                  <a:pt x="588" y="1928"/>
                </a:cubicBezTo>
                <a:cubicBezTo>
                  <a:pt x="588" y="1928"/>
                  <a:pt x="588" y="1929"/>
                  <a:pt x="588" y="1929"/>
                </a:cubicBezTo>
                <a:cubicBezTo>
                  <a:pt x="588" y="1929"/>
                  <a:pt x="589" y="1929"/>
                  <a:pt x="591" y="1930"/>
                </a:cubicBezTo>
                <a:moveTo>
                  <a:pt x="590" y="1969"/>
                </a:moveTo>
                <a:cubicBezTo>
                  <a:pt x="590" y="1969"/>
                  <a:pt x="589" y="1969"/>
                  <a:pt x="589" y="1970"/>
                </a:cubicBezTo>
                <a:cubicBezTo>
                  <a:pt x="589" y="1970"/>
                  <a:pt x="589" y="1970"/>
                  <a:pt x="589" y="1970"/>
                </a:cubicBezTo>
                <a:cubicBezTo>
                  <a:pt x="590" y="1970"/>
                  <a:pt x="590" y="1970"/>
                  <a:pt x="591" y="1969"/>
                </a:cubicBezTo>
                <a:cubicBezTo>
                  <a:pt x="591" y="1969"/>
                  <a:pt x="590" y="1969"/>
                  <a:pt x="590" y="1969"/>
                </a:cubicBezTo>
                <a:moveTo>
                  <a:pt x="32" y="1488"/>
                </a:moveTo>
                <a:cubicBezTo>
                  <a:pt x="32" y="1488"/>
                  <a:pt x="32" y="1487"/>
                  <a:pt x="32" y="1487"/>
                </a:cubicBezTo>
                <a:cubicBezTo>
                  <a:pt x="31" y="1487"/>
                  <a:pt x="31" y="1488"/>
                  <a:pt x="30" y="1488"/>
                </a:cubicBezTo>
                <a:cubicBezTo>
                  <a:pt x="31" y="1488"/>
                  <a:pt x="31" y="1489"/>
                  <a:pt x="31" y="1489"/>
                </a:cubicBezTo>
                <a:cubicBezTo>
                  <a:pt x="32" y="1489"/>
                  <a:pt x="32" y="1488"/>
                  <a:pt x="32" y="1488"/>
                </a:cubicBezTo>
                <a:moveTo>
                  <a:pt x="490" y="118"/>
                </a:moveTo>
                <a:cubicBezTo>
                  <a:pt x="490" y="118"/>
                  <a:pt x="489" y="119"/>
                  <a:pt x="489" y="119"/>
                </a:cubicBezTo>
                <a:cubicBezTo>
                  <a:pt x="489" y="119"/>
                  <a:pt x="489" y="120"/>
                  <a:pt x="490" y="120"/>
                </a:cubicBezTo>
                <a:cubicBezTo>
                  <a:pt x="490" y="119"/>
                  <a:pt x="491" y="119"/>
                  <a:pt x="491" y="118"/>
                </a:cubicBezTo>
                <a:cubicBezTo>
                  <a:pt x="491" y="118"/>
                  <a:pt x="491" y="118"/>
                  <a:pt x="490" y="118"/>
                </a:cubicBezTo>
                <a:moveTo>
                  <a:pt x="1000" y="58"/>
                </a:moveTo>
                <a:cubicBezTo>
                  <a:pt x="999" y="59"/>
                  <a:pt x="999" y="59"/>
                  <a:pt x="999" y="60"/>
                </a:cubicBezTo>
                <a:cubicBezTo>
                  <a:pt x="999" y="60"/>
                  <a:pt x="999" y="60"/>
                  <a:pt x="999" y="60"/>
                </a:cubicBezTo>
                <a:cubicBezTo>
                  <a:pt x="1000" y="60"/>
                  <a:pt x="1000" y="59"/>
                  <a:pt x="1001" y="59"/>
                </a:cubicBezTo>
                <a:cubicBezTo>
                  <a:pt x="1001" y="59"/>
                  <a:pt x="1000" y="58"/>
                  <a:pt x="1000" y="58"/>
                </a:cubicBezTo>
                <a:moveTo>
                  <a:pt x="1369" y="251"/>
                </a:moveTo>
                <a:cubicBezTo>
                  <a:pt x="1368" y="251"/>
                  <a:pt x="1368" y="251"/>
                  <a:pt x="1368" y="252"/>
                </a:cubicBezTo>
                <a:cubicBezTo>
                  <a:pt x="1368" y="252"/>
                  <a:pt x="1369" y="253"/>
                  <a:pt x="1369" y="253"/>
                </a:cubicBezTo>
                <a:cubicBezTo>
                  <a:pt x="1369" y="253"/>
                  <a:pt x="1370" y="253"/>
                  <a:pt x="1369" y="252"/>
                </a:cubicBezTo>
                <a:cubicBezTo>
                  <a:pt x="1369" y="252"/>
                  <a:pt x="1369" y="252"/>
                  <a:pt x="1369" y="251"/>
                </a:cubicBezTo>
                <a:moveTo>
                  <a:pt x="419" y="155"/>
                </a:moveTo>
                <a:cubicBezTo>
                  <a:pt x="420" y="154"/>
                  <a:pt x="420" y="154"/>
                  <a:pt x="421" y="154"/>
                </a:cubicBezTo>
                <a:cubicBezTo>
                  <a:pt x="421" y="154"/>
                  <a:pt x="420" y="153"/>
                  <a:pt x="420" y="153"/>
                </a:cubicBezTo>
                <a:cubicBezTo>
                  <a:pt x="419" y="153"/>
                  <a:pt x="419" y="154"/>
                  <a:pt x="418" y="154"/>
                </a:cubicBezTo>
                <a:cubicBezTo>
                  <a:pt x="418" y="154"/>
                  <a:pt x="419" y="154"/>
                  <a:pt x="419" y="155"/>
                </a:cubicBezTo>
                <a:moveTo>
                  <a:pt x="760" y="92"/>
                </a:moveTo>
                <a:cubicBezTo>
                  <a:pt x="761" y="92"/>
                  <a:pt x="761" y="92"/>
                  <a:pt x="762" y="91"/>
                </a:cubicBezTo>
                <a:cubicBezTo>
                  <a:pt x="761" y="91"/>
                  <a:pt x="761" y="91"/>
                  <a:pt x="761" y="91"/>
                </a:cubicBezTo>
                <a:cubicBezTo>
                  <a:pt x="760" y="91"/>
                  <a:pt x="760" y="91"/>
                  <a:pt x="759" y="91"/>
                </a:cubicBezTo>
                <a:cubicBezTo>
                  <a:pt x="759" y="92"/>
                  <a:pt x="760" y="92"/>
                  <a:pt x="760" y="92"/>
                </a:cubicBezTo>
                <a:moveTo>
                  <a:pt x="335" y="136"/>
                </a:moveTo>
                <a:cubicBezTo>
                  <a:pt x="336" y="136"/>
                  <a:pt x="336" y="135"/>
                  <a:pt x="336" y="135"/>
                </a:cubicBezTo>
                <a:cubicBezTo>
                  <a:pt x="336" y="135"/>
                  <a:pt x="336" y="134"/>
                  <a:pt x="336" y="134"/>
                </a:cubicBezTo>
                <a:cubicBezTo>
                  <a:pt x="335" y="134"/>
                  <a:pt x="335" y="135"/>
                  <a:pt x="335" y="135"/>
                </a:cubicBezTo>
                <a:cubicBezTo>
                  <a:pt x="335" y="135"/>
                  <a:pt x="335" y="136"/>
                  <a:pt x="335" y="136"/>
                </a:cubicBezTo>
                <a:moveTo>
                  <a:pt x="1415" y="1956"/>
                </a:moveTo>
                <a:cubicBezTo>
                  <a:pt x="1414" y="1956"/>
                  <a:pt x="1414" y="1956"/>
                  <a:pt x="1414" y="1957"/>
                </a:cubicBezTo>
                <a:cubicBezTo>
                  <a:pt x="1414" y="1957"/>
                  <a:pt x="1415" y="1958"/>
                  <a:pt x="1415" y="1958"/>
                </a:cubicBezTo>
                <a:cubicBezTo>
                  <a:pt x="1415" y="1958"/>
                  <a:pt x="1416" y="1958"/>
                  <a:pt x="1416" y="1957"/>
                </a:cubicBezTo>
                <a:cubicBezTo>
                  <a:pt x="1415" y="1957"/>
                  <a:pt x="1415" y="1957"/>
                  <a:pt x="1415" y="1956"/>
                </a:cubicBezTo>
                <a:moveTo>
                  <a:pt x="511" y="133"/>
                </a:moveTo>
                <a:cubicBezTo>
                  <a:pt x="512" y="133"/>
                  <a:pt x="512" y="133"/>
                  <a:pt x="513" y="133"/>
                </a:cubicBezTo>
                <a:cubicBezTo>
                  <a:pt x="513" y="133"/>
                  <a:pt x="512" y="132"/>
                  <a:pt x="512" y="132"/>
                </a:cubicBezTo>
                <a:cubicBezTo>
                  <a:pt x="512" y="132"/>
                  <a:pt x="511" y="132"/>
                  <a:pt x="510" y="133"/>
                </a:cubicBezTo>
                <a:cubicBezTo>
                  <a:pt x="511" y="133"/>
                  <a:pt x="511" y="133"/>
                  <a:pt x="511" y="133"/>
                </a:cubicBezTo>
                <a:moveTo>
                  <a:pt x="443" y="124"/>
                </a:moveTo>
                <a:cubicBezTo>
                  <a:pt x="443" y="123"/>
                  <a:pt x="444" y="123"/>
                  <a:pt x="444" y="122"/>
                </a:cubicBezTo>
                <a:cubicBezTo>
                  <a:pt x="444" y="122"/>
                  <a:pt x="443" y="122"/>
                  <a:pt x="443" y="122"/>
                </a:cubicBezTo>
                <a:cubicBezTo>
                  <a:pt x="443" y="122"/>
                  <a:pt x="442" y="122"/>
                  <a:pt x="442" y="123"/>
                </a:cubicBezTo>
                <a:cubicBezTo>
                  <a:pt x="442" y="123"/>
                  <a:pt x="442" y="123"/>
                  <a:pt x="443" y="124"/>
                </a:cubicBezTo>
                <a:moveTo>
                  <a:pt x="87" y="229"/>
                </a:moveTo>
                <a:cubicBezTo>
                  <a:pt x="86" y="228"/>
                  <a:pt x="86" y="228"/>
                  <a:pt x="86" y="227"/>
                </a:cubicBezTo>
                <a:cubicBezTo>
                  <a:pt x="85" y="227"/>
                  <a:pt x="85" y="228"/>
                  <a:pt x="85" y="228"/>
                </a:cubicBezTo>
                <a:cubicBezTo>
                  <a:pt x="85" y="228"/>
                  <a:pt x="86" y="229"/>
                  <a:pt x="86" y="229"/>
                </a:cubicBezTo>
                <a:cubicBezTo>
                  <a:pt x="86" y="229"/>
                  <a:pt x="87" y="229"/>
                  <a:pt x="87" y="229"/>
                </a:cubicBezTo>
                <a:moveTo>
                  <a:pt x="559" y="1974"/>
                </a:moveTo>
                <a:cubicBezTo>
                  <a:pt x="559" y="1974"/>
                  <a:pt x="559" y="1974"/>
                  <a:pt x="558" y="1974"/>
                </a:cubicBezTo>
                <a:cubicBezTo>
                  <a:pt x="558" y="1973"/>
                  <a:pt x="558" y="1974"/>
                  <a:pt x="558" y="1974"/>
                </a:cubicBezTo>
                <a:cubicBezTo>
                  <a:pt x="558" y="1974"/>
                  <a:pt x="558" y="1975"/>
                  <a:pt x="559" y="1975"/>
                </a:cubicBezTo>
                <a:cubicBezTo>
                  <a:pt x="559" y="1975"/>
                  <a:pt x="559" y="1975"/>
                  <a:pt x="559" y="1974"/>
                </a:cubicBezTo>
                <a:moveTo>
                  <a:pt x="811" y="1956"/>
                </a:moveTo>
                <a:cubicBezTo>
                  <a:pt x="810" y="1957"/>
                  <a:pt x="810" y="1957"/>
                  <a:pt x="810" y="1958"/>
                </a:cubicBezTo>
                <a:cubicBezTo>
                  <a:pt x="810" y="1958"/>
                  <a:pt x="810" y="1958"/>
                  <a:pt x="810" y="1958"/>
                </a:cubicBezTo>
                <a:cubicBezTo>
                  <a:pt x="811" y="1958"/>
                  <a:pt x="811" y="1957"/>
                  <a:pt x="812" y="1957"/>
                </a:cubicBezTo>
                <a:cubicBezTo>
                  <a:pt x="811" y="1956"/>
                  <a:pt x="811" y="1956"/>
                  <a:pt x="811" y="1956"/>
                </a:cubicBezTo>
                <a:moveTo>
                  <a:pt x="729" y="1957"/>
                </a:moveTo>
                <a:cubicBezTo>
                  <a:pt x="730" y="1957"/>
                  <a:pt x="730" y="1957"/>
                  <a:pt x="731" y="1957"/>
                </a:cubicBezTo>
                <a:cubicBezTo>
                  <a:pt x="731" y="1957"/>
                  <a:pt x="730" y="1956"/>
                  <a:pt x="730" y="1956"/>
                </a:cubicBezTo>
                <a:cubicBezTo>
                  <a:pt x="730" y="1956"/>
                  <a:pt x="729" y="1956"/>
                  <a:pt x="728" y="1957"/>
                </a:cubicBezTo>
                <a:cubicBezTo>
                  <a:pt x="729" y="1957"/>
                  <a:pt x="729" y="1957"/>
                  <a:pt x="729" y="1957"/>
                </a:cubicBezTo>
                <a:moveTo>
                  <a:pt x="515" y="122"/>
                </a:moveTo>
                <a:cubicBezTo>
                  <a:pt x="515" y="122"/>
                  <a:pt x="516" y="121"/>
                  <a:pt x="516" y="121"/>
                </a:cubicBezTo>
                <a:cubicBezTo>
                  <a:pt x="516" y="121"/>
                  <a:pt x="515" y="121"/>
                  <a:pt x="515" y="121"/>
                </a:cubicBezTo>
                <a:cubicBezTo>
                  <a:pt x="514" y="121"/>
                  <a:pt x="514" y="121"/>
                  <a:pt x="513" y="121"/>
                </a:cubicBezTo>
                <a:cubicBezTo>
                  <a:pt x="514" y="121"/>
                  <a:pt x="514" y="122"/>
                  <a:pt x="515" y="122"/>
                </a:cubicBezTo>
                <a:moveTo>
                  <a:pt x="60" y="1263"/>
                </a:moveTo>
                <a:cubicBezTo>
                  <a:pt x="60" y="1262"/>
                  <a:pt x="59" y="1262"/>
                  <a:pt x="59" y="1261"/>
                </a:cubicBezTo>
                <a:cubicBezTo>
                  <a:pt x="58" y="1262"/>
                  <a:pt x="58" y="1262"/>
                  <a:pt x="58" y="1262"/>
                </a:cubicBezTo>
                <a:cubicBezTo>
                  <a:pt x="59" y="1263"/>
                  <a:pt x="59" y="1263"/>
                  <a:pt x="60" y="1263"/>
                </a:cubicBezTo>
                <a:cubicBezTo>
                  <a:pt x="60" y="1263"/>
                  <a:pt x="60" y="1263"/>
                  <a:pt x="60" y="1263"/>
                </a:cubicBezTo>
                <a:moveTo>
                  <a:pt x="58" y="1447"/>
                </a:moveTo>
                <a:cubicBezTo>
                  <a:pt x="58" y="1447"/>
                  <a:pt x="58" y="1446"/>
                  <a:pt x="58" y="1446"/>
                </a:cubicBezTo>
                <a:cubicBezTo>
                  <a:pt x="58" y="1446"/>
                  <a:pt x="57" y="1446"/>
                  <a:pt x="57" y="1447"/>
                </a:cubicBezTo>
                <a:cubicBezTo>
                  <a:pt x="57" y="1447"/>
                  <a:pt x="58" y="1448"/>
                  <a:pt x="58" y="1448"/>
                </a:cubicBezTo>
                <a:cubicBezTo>
                  <a:pt x="58" y="1448"/>
                  <a:pt x="58" y="1448"/>
                  <a:pt x="58" y="1447"/>
                </a:cubicBezTo>
                <a:moveTo>
                  <a:pt x="652" y="1938"/>
                </a:moveTo>
                <a:cubicBezTo>
                  <a:pt x="651" y="1938"/>
                  <a:pt x="651" y="1937"/>
                  <a:pt x="651" y="1937"/>
                </a:cubicBezTo>
                <a:cubicBezTo>
                  <a:pt x="651" y="1938"/>
                  <a:pt x="650" y="1938"/>
                  <a:pt x="650" y="1939"/>
                </a:cubicBezTo>
                <a:cubicBezTo>
                  <a:pt x="650" y="1939"/>
                  <a:pt x="650" y="1939"/>
                  <a:pt x="650" y="1939"/>
                </a:cubicBezTo>
                <a:cubicBezTo>
                  <a:pt x="651" y="1939"/>
                  <a:pt x="651" y="1938"/>
                  <a:pt x="652" y="1938"/>
                </a:cubicBezTo>
                <a:moveTo>
                  <a:pt x="505" y="99"/>
                </a:moveTo>
                <a:cubicBezTo>
                  <a:pt x="504" y="100"/>
                  <a:pt x="504" y="100"/>
                  <a:pt x="504" y="100"/>
                </a:cubicBezTo>
                <a:cubicBezTo>
                  <a:pt x="504" y="100"/>
                  <a:pt x="505" y="101"/>
                  <a:pt x="505" y="101"/>
                </a:cubicBezTo>
                <a:cubicBezTo>
                  <a:pt x="505" y="101"/>
                  <a:pt x="506" y="101"/>
                  <a:pt x="505" y="101"/>
                </a:cubicBezTo>
                <a:cubicBezTo>
                  <a:pt x="505" y="100"/>
                  <a:pt x="505" y="100"/>
                  <a:pt x="505" y="99"/>
                </a:cubicBezTo>
                <a:moveTo>
                  <a:pt x="643" y="1958"/>
                </a:moveTo>
                <a:cubicBezTo>
                  <a:pt x="644" y="1957"/>
                  <a:pt x="644" y="1956"/>
                  <a:pt x="644" y="1956"/>
                </a:cubicBezTo>
                <a:cubicBezTo>
                  <a:pt x="643" y="1956"/>
                  <a:pt x="643" y="1956"/>
                  <a:pt x="643" y="1955"/>
                </a:cubicBezTo>
                <a:cubicBezTo>
                  <a:pt x="642" y="1956"/>
                  <a:pt x="642" y="1956"/>
                  <a:pt x="642" y="1956"/>
                </a:cubicBezTo>
                <a:cubicBezTo>
                  <a:pt x="642" y="1957"/>
                  <a:pt x="643" y="1957"/>
                  <a:pt x="643" y="1958"/>
                </a:cubicBezTo>
                <a:moveTo>
                  <a:pt x="609" y="1957"/>
                </a:moveTo>
                <a:cubicBezTo>
                  <a:pt x="610" y="1957"/>
                  <a:pt x="610" y="1957"/>
                  <a:pt x="610" y="1956"/>
                </a:cubicBezTo>
                <a:cubicBezTo>
                  <a:pt x="610" y="1956"/>
                  <a:pt x="610" y="1956"/>
                  <a:pt x="610" y="1955"/>
                </a:cubicBezTo>
                <a:cubicBezTo>
                  <a:pt x="609" y="1956"/>
                  <a:pt x="609" y="1956"/>
                  <a:pt x="608" y="1957"/>
                </a:cubicBezTo>
                <a:cubicBezTo>
                  <a:pt x="608" y="1957"/>
                  <a:pt x="609" y="1957"/>
                  <a:pt x="609" y="1957"/>
                </a:cubicBezTo>
                <a:moveTo>
                  <a:pt x="366" y="121"/>
                </a:moveTo>
                <a:cubicBezTo>
                  <a:pt x="366" y="121"/>
                  <a:pt x="365" y="120"/>
                  <a:pt x="365" y="120"/>
                </a:cubicBezTo>
                <a:cubicBezTo>
                  <a:pt x="365" y="120"/>
                  <a:pt x="364" y="121"/>
                  <a:pt x="364" y="121"/>
                </a:cubicBezTo>
                <a:cubicBezTo>
                  <a:pt x="365" y="121"/>
                  <a:pt x="365" y="121"/>
                  <a:pt x="366" y="122"/>
                </a:cubicBezTo>
                <a:cubicBezTo>
                  <a:pt x="366" y="122"/>
                  <a:pt x="366" y="121"/>
                  <a:pt x="366" y="121"/>
                </a:cubicBezTo>
                <a:moveTo>
                  <a:pt x="732" y="1955"/>
                </a:moveTo>
                <a:cubicBezTo>
                  <a:pt x="732" y="1955"/>
                  <a:pt x="733" y="1955"/>
                  <a:pt x="733" y="1955"/>
                </a:cubicBezTo>
                <a:cubicBezTo>
                  <a:pt x="732" y="1955"/>
                  <a:pt x="732" y="1954"/>
                  <a:pt x="732" y="1954"/>
                </a:cubicBezTo>
                <a:cubicBezTo>
                  <a:pt x="731" y="1954"/>
                  <a:pt x="731" y="1955"/>
                  <a:pt x="730" y="1955"/>
                </a:cubicBezTo>
                <a:cubicBezTo>
                  <a:pt x="731" y="1955"/>
                  <a:pt x="731" y="1955"/>
                  <a:pt x="732" y="1955"/>
                </a:cubicBezTo>
                <a:moveTo>
                  <a:pt x="646" y="1975"/>
                </a:moveTo>
                <a:cubicBezTo>
                  <a:pt x="645" y="1975"/>
                  <a:pt x="645" y="1974"/>
                  <a:pt x="645" y="1975"/>
                </a:cubicBezTo>
                <a:cubicBezTo>
                  <a:pt x="645" y="1975"/>
                  <a:pt x="644" y="1975"/>
                  <a:pt x="644" y="1975"/>
                </a:cubicBezTo>
                <a:cubicBezTo>
                  <a:pt x="644" y="1976"/>
                  <a:pt x="644" y="1976"/>
                  <a:pt x="644" y="1976"/>
                </a:cubicBezTo>
                <a:cubicBezTo>
                  <a:pt x="645" y="1976"/>
                  <a:pt x="645" y="1975"/>
                  <a:pt x="646" y="1975"/>
                </a:cubicBezTo>
                <a:moveTo>
                  <a:pt x="373" y="127"/>
                </a:moveTo>
                <a:cubicBezTo>
                  <a:pt x="374" y="126"/>
                  <a:pt x="374" y="126"/>
                  <a:pt x="375" y="126"/>
                </a:cubicBezTo>
                <a:cubicBezTo>
                  <a:pt x="375" y="126"/>
                  <a:pt x="374" y="126"/>
                  <a:pt x="374" y="126"/>
                </a:cubicBezTo>
                <a:cubicBezTo>
                  <a:pt x="373" y="126"/>
                  <a:pt x="373" y="126"/>
                  <a:pt x="372" y="126"/>
                </a:cubicBezTo>
                <a:cubicBezTo>
                  <a:pt x="372" y="126"/>
                  <a:pt x="373" y="126"/>
                  <a:pt x="373" y="127"/>
                </a:cubicBezTo>
                <a:moveTo>
                  <a:pt x="595" y="1938"/>
                </a:moveTo>
                <a:cubicBezTo>
                  <a:pt x="595" y="1938"/>
                  <a:pt x="594" y="1937"/>
                  <a:pt x="594" y="1937"/>
                </a:cubicBezTo>
                <a:cubicBezTo>
                  <a:pt x="594" y="1937"/>
                  <a:pt x="594" y="1937"/>
                  <a:pt x="594" y="1937"/>
                </a:cubicBezTo>
                <a:cubicBezTo>
                  <a:pt x="594" y="1938"/>
                  <a:pt x="594" y="1938"/>
                  <a:pt x="594" y="1939"/>
                </a:cubicBezTo>
                <a:cubicBezTo>
                  <a:pt x="595" y="1939"/>
                  <a:pt x="595" y="1938"/>
                  <a:pt x="595" y="1938"/>
                </a:cubicBezTo>
                <a:moveTo>
                  <a:pt x="383" y="109"/>
                </a:moveTo>
                <a:cubicBezTo>
                  <a:pt x="383" y="109"/>
                  <a:pt x="383" y="109"/>
                  <a:pt x="383" y="110"/>
                </a:cubicBezTo>
                <a:cubicBezTo>
                  <a:pt x="383" y="110"/>
                  <a:pt x="383" y="110"/>
                  <a:pt x="384" y="110"/>
                </a:cubicBezTo>
                <a:cubicBezTo>
                  <a:pt x="384" y="110"/>
                  <a:pt x="384" y="110"/>
                  <a:pt x="384" y="110"/>
                </a:cubicBezTo>
                <a:cubicBezTo>
                  <a:pt x="384" y="109"/>
                  <a:pt x="384" y="109"/>
                  <a:pt x="383" y="109"/>
                </a:cubicBezTo>
                <a:moveTo>
                  <a:pt x="582" y="1939"/>
                </a:moveTo>
                <a:cubicBezTo>
                  <a:pt x="582" y="1938"/>
                  <a:pt x="582" y="1938"/>
                  <a:pt x="582" y="1938"/>
                </a:cubicBezTo>
                <a:cubicBezTo>
                  <a:pt x="582" y="1937"/>
                  <a:pt x="582" y="1937"/>
                  <a:pt x="582" y="1937"/>
                </a:cubicBezTo>
                <a:cubicBezTo>
                  <a:pt x="582" y="1938"/>
                  <a:pt x="581" y="1938"/>
                  <a:pt x="581" y="1938"/>
                </a:cubicBezTo>
                <a:cubicBezTo>
                  <a:pt x="581" y="1939"/>
                  <a:pt x="582" y="1939"/>
                  <a:pt x="582" y="1939"/>
                </a:cubicBezTo>
                <a:moveTo>
                  <a:pt x="837" y="1938"/>
                </a:moveTo>
                <a:cubicBezTo>
                  <a:pt x="837" y="1937"/>
                  <a:pt x="836" y="1937"/>
                  <a:pt x="836" y="1937"/>
                </a:cubicBezTo>
                <a:cubicBezTo>
                  <a:pt x="836" y="1937"/>
                  <a:pt x="835" y="1937"/>
                  <a:pt x="835" y="1937"/>
                </a:cubicBezTo>
                <a:cubicBezTo>
                  <a:pt x="835" y="1937"/>
                  <a:pt x="835" y="1938"/>
                  <a:pt x="835" y="1938"/>
                </a:cubicBezTo>
                <a:cubicBezTo>
                  <a:pt x="836" y="1938"/>
                  <a:pt x="836" y="1938"/>
                  <a:pt x="837" y="1938"/>
                </a:cubicBezTo>
                <a:moveTo>
                  <a:pt x="629" y="97"/>
                </a:moveTo>
                <a:cubicBezTo>
                  <a:pt x="629" y="97"/>
                  <a:pt x="629" y="97"/>
                  <a:pt x="628" y="97"/>
                </a:cubicBezTo>
                <a:cubicBezTo>
                  <a:pt x="629" y="97"/>
                  <a:pt x="629" y="98"/>
                  <a:pt x="629" y="98"/>
                </a:cubicBezTo>
                <a:cubicBezTo>
                  <a:pt x="630" y="98"/>
                  <a:pt x="630" y="97"/>
                  <a:pt x="630" y="97"/>
                </a:cubicBezTo>
                <a:cubicBezTo>
                  <a:pt x="630" y="97"/>
                  <a:pt x="630" y="97"/>
                  <a:pt x="629" y="97"/>
                </a:cubicBezTo>
                <a:moveTo>
                  <a:pt x="2" y="1879"/>
                </a:moveTo>
                <a:cubicBezTo>
                  <a:pt x="1" y="1879"/>
                  <a:pt x="1" y="1879"/>
                  <a:pt x="1" y="1878"/>
                </a:cubicBezTo>
                <a:cubicBezTo>
                  <a:pt x="1" y="1879"/>
                  <a:pt x="1" y="1879"/>
                  <a:pt x="1" y="1879"/>
                </a:cubicBezTo>
                <a:cubicBezTo>
                  <a:pt x="1" y="1879"/>
                  <a:pt x="1" y="1880"/>
                  <a:pt x="1" y="1880"/>
                </a:cubicBezTo>
                <a:cubicBezTo>
                  <a:pt x="1" y="1880"/>
                  <a:pt x="1" y="1880"/>
                  <a:pt x="2" y="1879"/>
                </a:cubicBezTo>
                <a:moveTo>
                  <a:pt x="177" y="2094"/>
                </a:moveTo>
                <a:cubicBezTo>
                  <a:pt x="177" y="2094"/>
                  <a:pt x="176" y="2094"/>
                  <a:pt x="176" y="2094"/>
                </a:cubicBezTo>
                <a:cubicBezTo>
                  <a:pt x="176" y="2094"/>
                  <a:pt x="176" y="2095"/>
                  <a:pt x="177" y="2095"/>
                </a:cubicBezTo>
                <a:cubicBezTo>
                  <a:pt x="177" y="2095"/>
                  <a:pt x="177" y="2095"/>
                  <a:pt x="177" y="2095"/>
                </a:cubicBezTo>
                <a:cubicBezTo>
                  <a:pt x="177" y="2095"/>
                  <a:pt x="177" y="2094"/>
                  <a:pt x="177" y="2094"/>
                </a:cubicBezTo>
                <a:moveTo>
                  <a:pt x="178" y="2082"/>
                </a:moveTo>
                <a:cubicBezTo>
                  <a:pt x="178" y="2082"/>
                  <a:pt x="178" y="2081"/>
                  <a:pt x="178" y="2081"/>
                </a:cubicBezTo>
                <a:cubicBezTo>
                  <a:pt x="177" y="2081"/>
                  <a:pt x="177" y="2081"/>
                  <a:pt x="177" y="2081"/>
                </a:cubicBezTo>
                <a:cubicBezTo>
                  <a:pt x="177" y="2082"/>
                  <a:pt x="178" y="2082"/>
                  <a:pt x="178" y="2083"/>
                </a:cubicBezTo>
                <a:cubicBezTo>
                  <a:pt x="178" y="2083"/>
                  <a:pt x="178" y="2082"/>
                  <a:pt x="178" y="2082"/>
                </a:cubicBezTo>
                <a:moveTo>
                  <a:pt x="179" y="2070"/>
                </a:moveTo>
                <a:cubicBezTo>
                  <a:pt x="179" y="2069"/>
                  <a:pt x="179" y="2069"/>
                  <a:pt x="179" y="2069"/>
                </a:cubicBezTo>
                <a:cubicBezTo>
                  <a:pt x="178" y="2069"/>
                  <a:pt x="178" y="2069"/>
                  <a:pt x="178" y="2069"/>
                </a:cubicBezTo>
                <a:cubicBezTo>
                  <a:pt x="178" y="2070"/>
                  <a:pt x="178" y="2070"/>
                  <a:pt x="179" y="2070"/>
                </a:cubicBezTo>
                <a:cubicBezTo>
                  <a:pt x="179" y="2070"/>
                  <a:pt x="179" y="2070"/>
                  <a:pt x="179" y="2070"/>
                </a:cubicBezTo>
                <a:moveTo>
                  <a:pt x="481" y="102"/>
                </a:moveTo>
                <a:cubicBezTo>
                  <a:pt x="481" y="103"/>
                  <a:pt x="481" y="103"/>
                  <a:pt x="481" y="103"/>
                </a:cubicBezTo>
                <a:cubicBezTo>
                  <a:pt x="481" y="103"/>
                  <a:pt x="481" y="103"/>
                  <a:pt x="482" y="103"/>
                </a:cubicBezTo>
                <a:cubicBezTo>
                  <a:pt x="482" y="103"/>
                  <a:pt x="482" y="103"/>
                  <a:pt x="482" y="103"/>
                </a:cubicBezTo>
                <a:cubicBezTo>
                  <a:pt x="482" y="103"/>
                  <a:pt x="482" y="103"/>
                  <a:pt x="481" y="102"/>
                </a:cubicBezTo>
                <a:moveTo>
                  <a:pt x="26" y="1900"/>
                </a:moveTo>
                <a:cubicBezTo>
                  <a:pt x="25" y="1900"/>
                  <a:pt x="25" y="1900"/>
                  <a:pt x="25" y="1900"/>
                </a:cubicBezTo>
                <a:cubicBezTo>
                  <a:pt x="25" y="1900"/>
                  <a:pt x="25" y="1900"/>
                  <a:pt x="25" y="1901"/>
                </a:cubicBezTo>
                <a:cubicBezTo>
                  <a:pt x="25" y="1901"/>
                  <a:pt x="25" y="1901"/>
                  <a:pt x="25" y="1902"/>
                </a:cubicBezTo>
                <a:cubicBezTo>
                  <a:pt x="25" y="1901"/>
                  <a:pt x="25" y="1901"/>
                  <a:pt x="26" y="1900"/>
                </a:cubicBezTo>
                <a:moveTo>
                  <a:pt x="1435" y="1913"/>
                </a:moveTo>
                <a:cubicBezTo>
                  <a:pt x="1435" y="1912"/>
                  <a:pt x="1435" y="1912"/>
                  <a:pt x="1435" y="1912"/>
                </a:cubicBezTo>
                <a:cubicBezTo>
                  <a:pt x="1435" y="1912"/>
                  <a:pt x="1434" y="1911"/>
                  <a:pt x="1434" y="1911"/>
                </a:cubicBezTo>
                <a:cubicBezTo>
                  <a:pt x="1434" y="1912"/>
                  <a:pt x="1434" y="1912"/>
                  <a:pt x="1434" y="1913"/>
                </a:cubicBezTo>
                <a:cubicBezTo>
                  <a:pt x="1434" y="1913"/>
                  <a:pt x="1434" y="1913"/>
                  <a:pt x="1435" y="1913"/>
                </a:cubicBezTo>
                <a:moveTo>
                  <a:pt x="38" y="2036"/>
                </a:moveTo>
                <a:cubicBezTo>
                  <a:pt x="38" y="2035"/>
                  <a:pt x="38" y="2035"/>
                  <a:pt x="38" y="2035"/>
                </a:cubicBezTo>
                <a:cubicBezTo>
                  <a:pt x="37" y="2035"/>
                  <a:pt x="37" y="2036"/>
                  <a:pt x="37" y="2036"/>
                </a:cubicBezTo>
                <a:cubicBezTo>
                  <a:pt x="37" y="2036"/>
                  <a:pt x="37" y="2037"/>
                  <a:pt x="38" y="2037"/>
                </a:cubicBezTo>
                <a:cubicBezTo>
                  <a:pt x="38" y="2036"/>
                  <a:pt x="38" y="2036"/>
                  <a:pt x="38" y="2036"/>
                </a:cubicBezTo>
                <a:moveTo>
                  <a:pt x="728" y="1919"/>
                </a:moveTo>
                <a:cubicBezTo>
                  <a:pt x="728" y="1919"/>
                  <a:pt x="727" y="1919"/>
                  <a:pt x="727" y="1919"/>
                </a:cubicBezTo>
                <a:cubicBezTo>
                  <a:pt x="727" y="1919"/>
                  <a:pt x="727" y="1919"/>
                  <a:pt x="726" y="1919"/>
                </a:cubicBezTo>
                <a:cubicBezTo>
                  <a:pt x="727" y="1920"/>
                  <a:pt x="727" y="1920"/>
                  <a:pt x="728" y="1920"/>
                </a:cubicBezTo>
                <a:cubicBezTo>
                  <a:pt x="728" y="1920"/>
                  <a:pt x="728" y="1919"/>
                  <a:pt x="728" y="1919"/>
                </a:cubicBezTo>
                <a:moveTo>
                  <a:pt x="689" y="1920"/>
                </a:moveTo>
                <a:cubicBezTo>
                  <a:pt x="688" y="1920"/>
                  <a:pt x="688" y="1920"/>
                  <a:pt x="687" y="1920"/>
                </a:cubicBezTo>
                <a:cubicBezTo>
                  <a:pt x="687" y="1920"/>
                  <a:pt x="687" y="1920"/>
                  <a:pt x="687" y="1920"/>
                </a:cubicBezTo>
                <a:cubicBezTo>
                  <a:pt x="688" y="1920"/>
                  <a:pt x="688" y="1921"/>
                  <a:pt x="688" y="1921"/>
                </a:cubicBezTo>
                <a:cubicBezTo>
                  <a:pt x="688" y="1921"/>
                  <a:pt x="689" y="1920"/>
                  <a:pt x="689" y="1920"/>
                </a:cubicBezTo>
                <a:moveTo>
                  <a:pt x="694" y="1923"/>
                </a:moveTo>
                <a:cubicBezTo>
                  <a:pt x="694" y="1923"/>
                  <a:pt x="693" y="1923"/>
                  <a:pt x="693" y="1923"/>
                </a:cubicBezTo>
                <a:cubicBezTo>
                  <a:pt x="693" y="1923"/>
                  <a:pt x="693" y="1923"/>
                  <a:pt x="693" y="1924"/>
                </a:cubicBezTo>
                <a:cubicBezTo>
                  <a:pt x="693" y="1924"/>
                  <a:pt x="693" y="1924"/>
                  <a:pt x="693" y="1924"/>
                </a:cubicBezTo>
                <a:cubicBezTo>
                  <a:pt x="693" y="1924"/>
                  <a:pt x="694" y="1924"/>
                  <a:pt x="694" y="1923"/>
                </a:cubicBezTo>
                <a:moveTo>
                  <a:pt x="638" y="1924"/>
                </a:moveTo>
                <a:cubicBezTo>
                  <a:pt x="637" y="1924"/>
                  <a:pt x="637" y="1924"/>
                  <a:pt x="637" y="1924"/>
                </a:cubicBezTo>
                <a:cubicBezTo>
                  <a:pt x="637" y="1925"/>
                  <a:pt x="637" y="1925"/>
                  <a:pt x="637" y="1925"/>
                </a:cubicBezTo>
                <a:cubicBezTo>
                  <a:pt x="638" y="1925"/>
                  <a:pt x="638" y="1925"/>
                  <a:pt x="638" y="1925"/>
                </a:cubicBezTo>
                <a:cubicBezTo>
                  <a:pt x="638" y="1925"/>
                  <a:pt x="638" y="1924"/>
                  <a:pt x="638" y="1924"/>
                </a:cubicBezTo>
                <a:moveTo>
                  <a:pt x="473" y="104"/>
                </a:moveTo>
                <a:cubicBezTo>
                  <a:pt x="472" y="104"/>
                  <a:pt x="472" y="103"/>
                  <a:pt x="471" y="103"/>
                </a:cubicBezTo>
                <a:cubicBezTo>
                  <a:pt x="471" y="103"/>
                  <a:pt x="471" y="104"/>
                  <a:pt x="471" y="104"/>
                </a:cubicBezTo>
                <a:cubicBezTo>
                  <a:pt x="472" y="104"/>
                  <a:pt x="472" y="104"/>
                  <a:pt x="472" y="104"/>
                </a:cubicBezTo>
                <a:cubicBezTo>
                  <a:pt x="472" y="104"/>
                  <a:pt x="473" y="104"/>
                  <a:pt x="473" y="104"/>
                </a:cubicBezTo>
                <a:moveTo>
                  <a:pt x="635" y="1927"/>
                </a:moveTo>
                <a:cubicBezTo>
                  <a:pt x="635" y="1926"/>
                  <a:pt x="635" y="1926"/>
                  <a:pt x="635" y="1926"/>
                </a:cubicBezTo>
                <a:cubicBezTo>
                  <a:pt x="634" y="1926"/>
                  <a:pt x="634" y="1926"/>
                  <a:pt x="634" y="1926"/>
                </a:cubicBezTo>
                <a:cubicBezTo>
                  <a:pt x="634" y="1927"/>
                  <a:pt x="634" y="1927"/>
                  <a:pt x="635" y="1927"/>
                </a:cubicBezTo>
                <a:cubicBezTo>
                  <a:pt x="635" y="1927"/>
                  <a:pt x="635" y="1927"/>
                  <a:pt x="635" y="1927"/>
                </a:cubicBezTo>
                <a:moveTo>
                  <a:pt x="669" y="1929"/>
                </a:moveTo>
                <a:cubicBezTo>
                  <a:pt x="668" y="1930"/>
                  <a:pt x="668" y="1930"/>
                  <a:pt x="668" y="1930"/>
                </a:cubicBezTo>
                <a:cubicBezTo>
                  <a:pt x="668" y="1930"/>
                  <a:pt x="669" y="1930"/>
                  <a:pt x="669" y="1930"/>
                </a:cubicBezTo>
                <a:cubicBezTo>
                  <a:pt x="669" y="1930"/>
                  <a:pt x="669" y="1930"/>
                  <a:pt x="670" y="1930"/>
                </a:cubicBezTo>
                <a:cubicBezTo>
                  <a:pt x="669" y="1930"/>
                  <a:pt x="669" y="1929"/>
                  <a:pt x="669" y="1929"/>
                </a:cubicBezTo>
                <a:moveTo>
                  <a:pt x="578" y="1931"/>
                </a:moveTo>
                <a:cubicBezTo>
                  <a:pt x="578" y="1931"/>
                  <a:pt x="578" y="1931"/>
                  <a:pt x="578" y="1931"/>
                </a:cubicBezTo>
                <a:cubicBezTo>
                  <a:pt x="578" y="1931"/>
                  <a:pt x="578" y="1930"/>
                  <a:pt x="578" y="1930"/>
                </a:cubicBezTo>
                <a:cubicBezTo>
                  <a:pt x="577" y="1930"/>
                  <a:pt x="577" y="1931"/>
                  <a:pt x="577" y="1931"/>
                </a:cubicBezTo>
                <a:cubicBezTo>
                  <a:pt x="577" y="1931"/>
                  <a:pt x="577" y="1931"/>
                  <a:pt x="578" y="1931"/>
                </a:cubicBezTo>
                <a:moveTo>
                  <a:pt x="373" y="153"/>
                </a:moveTo>
                <a:cubicBezTo>
                  <a:pt x="372" y="153"/>
                  <a:pt x="372" y="152"/>
                  <a:pt x="372" y="152"/>
                </a:cubicBezTo>
                <a:cubicBezTo>
                  <a:pt x="372" y="152"/>
                  <a:pt x="371" y="153"/>
                  <a:pt x="371" y="153"/>
                </a:cubicBezTo>
                <a:cubicBezTo>
                  <a:pt x="372" y="153"/>
                  <a:pt x="372" y="153"/>
                  <a:pt x="373" y="153"/>
                </a:cubicBezTo>
                <a:cubicBezTo>
                  <a:pt x="373" y="153"/>
                  <a:pt x="373" y="153"/>
                  <a:pt x="373" y="153"/>
                </a:cubicBezTo>
                <a:moveTo>
                  <a:pt x="541" y="1932"/>
                </a:moveTo>
                <a:cubicBezTo>
                  <a:pt x="541" y="1932"/>
                  <a:pt x="541" y="1932"/>
                  <a:pt x="541" y="1931"/>
                </a:cubicBezTo>
                <a:cubicBezTo>
                  <a:pt x="540" y="1932"/>
                  <a:pt x="540" y="1932"/>
                  <a:pt x="540" y="1932"/>
                </a:cubicBezTo>
                <a:cubicBezTo>
                  <a:pt x="540" y="1933"/>
                  <a:pt x="540" y="1933"/>
                  <a:pt x="541" y="1933"/>
                </a:cubicBezTo>
                <a:cubicBezTo>
                  <a:pt x="541" y="1933"/>
                  <a:pt x="541" y="1932"/>
                  <a:pt x="541" y="1932"/>
                </a:cubicBezTo>
                <a:moveTo>
                  <a:pt x="657" y="1931"/>
                </a:moveTo>
                <a:cubicBezTo>
                  <a:pt x="657" y="1931"/>
                  <a:pt x="657" y="1932"/>
                  <a:pt x="656" y="1932"/>
                </a:cubicBezTo>
                <a:cubicBezTo>
                  <a:pt x="657" y="1932"/>
                  <a:pt x="657" y="1932"/>
                  <a:pt x="657" y="1932"/>
                </a:cubicBezTo>
                <a:cubicBezTo>
                  <a:pt x="657" y="1932"/>
                  <a:pt x="658" y="1932"/>
                  <a:pt x="658" y="1932"/>
                </a:cubicBezTo>
                <a:cubicBezTo>
                  <a:pt x="658" y="1931"/>
                  <a:pt x="657" y="1931"/>
                  <a:pt x="657" y="1931"/>
                </a:cubicBezTo>
                <a:moveTo>
                  <a:pt x="295" y="153"/>
                </a:moveTo>
                <a:cubicBezTo>
                  <a:pt x="295" y="153"/>
                  <a:pt x="295" y="152"/>
                  <a:pt x="295" y="152"/>
                </a:cubicBezTo>
                <a:cubicBezTo>
                  <a:pt x="294" y="152"/>
                  <a:pt x="294" y="153"/>
                  <a:pt x="294" y="153"/>
                </a:cubicBezTo>
                <a:cubicBezTo>
                  <a:pt x="294" y="153"/>
                  <a:pt x="294" y="153"/>
                  <a:pt x="294" y="153"/>
                </a:cubicBezTo>
                <a:cubicBezTo>
                  <a:pt x="294" y="153"/>
                  <a:pt x="295" y="153"/>
                  <a:pt x="295" y="153"/>
                </a:cubicBezTo>
                <a:moveTo>
                  <a:pt x="413" y="1936"/>
                </a:moveTo>
                <a:cubicBezTo>
                  <a:pt x="413" y="1936"/>
                  <a:pt x="413" y="1935"/>
                  <a:pt x="413" y="1935"/>
                </a:cubicBezTo>
                <a:cubicBezTo>
                  <a:pt x="413" y="1935"/>
                  <a:pt x="412" y="1935"/>
                  <a:pt x="412" y="1935"/>
                </a:cubicBezTo>
                <a:cubicBezTo>
                  <a:pt x="412" y="1935"/>
                  <a:pt x="412" y="1936"/>
                  <a:pt x="412" y="1936"/>
                </a:cubicBezTo>
                <a:cubicBezTo>
                  <a:pt x="412" y="1936"/>
                  <a:pt x="413" y="1936"/>
                  <a:pt x="413" y="1936"/>
                </a:cubicBezTo>
                <a:moveTo>
                  <a:pt x="460" y="153"/>
                </a:moveTo>
                <a:cubicBezTo>
                  <a:pt x="461" y="152"/>
                  <a:pt x="461" y="152"/>
                  <a:pt x="461" y="152"/>
                </a:cubicBezTo>
                <a:cubicBezTo>
                  <a:pt x="461" y="152"/>
                  <a:pt x="461" y="152"/>
                  <a:pt x="460" y="151"/>
                </a:cubicBezTo>
                <a:cubicBezTo>
                  <a:pt x="460" y="151"/>
                  <a:pt x="460" y="152"/>
                  <a:pt x="460" y="152"/>
                </a:cubicBezTo>
                <a:cubicBezTo>
                  <a:pt x="460" y="152"/>
                  <a:pt x="460" y="152"/>
                  <a:pt x="460" y="153"/>
                </a:cubicBezTo>
                <a:moveTo>
                  <a:pt x="422" y="109"/>
                </a:moveTo>
                <a:cubicBezTo>
                  <a:pt x="422" y="109"/>
                  <a:pt x="422" y="108"/>
                  <a:pt x="421" y="108"/>
                </a:cubicBezTo>
                <a:cubicBezTo>
                  <a:pt x="421" y="108"/>
                  <a:pt x="421" y="108"/>
                  <a:pt x="420" y="109"/>
                </a:cubicBezTo>
                <a:cubicBezTo>
                  <a:pt x="420" y="109"/>
                  <a:pt x="420" y="109"/>
                  <a:pt x="421" y="109"/>
                </a:cubicBezTo>
                <a:cubicBezTo>
                  <a:pt x="421" y="109"/>
                  <a:pt x="421" y="109"/>
                  <a:pt x="422" y="109"/>
                </a:cubicBezTo>
                <a:moveTo>
                  <a:pt x="451" y="151"/>
                </a:moveTo>
                <a:cubicBezTo>
                  <a:pt x="451" y="151"/>
                  <a:pt x="450" y="150"/>
                  <a:pt x="450" y="151"/>
                </a:cubicBezTo>
                <a:cubicBezTo>
                  <a:pt x="450" y="151"/>
                  <a:pt x="449" y="151"/>
                  <a:pt x="449" y="151"/>
                </a:cubicBezTo>
                <a:cubicBezTo>
                  <a:pt x="449" y="151"/>
                  <a:pt x="449" y="151"/>
                  <a:pt x="449" y="151"/>
                </a:cubicBezTo>
                <a:cubicBezTo>
                  <a:pt x="450" y="151"/>
                  <a:pt x="450" y="151"/>
                  <a:pt x="451" y="151"/>
                </a:cubicBezTo>
                <a:moveTo>
                  <a:pt x="306" y="151"/>
                </a:moveTo>
                <a:cubicBezTo>
                  <a:pt x="305" y="151"/>
                  <a:pt x="305" y="151"/>
                  <a:pt x="305" y="151"/>
                </a:cubicBezTo>
                <a:cubicBezTo>
                  <a:pt x="305" y="151"/>
                  <a:pt x="305" y="152"/>
                  <a:pt x="305" y="152"/>
                </a:cubicBezTo>
                <a:cubicBezTo>
                  <a:pt x="305" y="152"/>
                  <a:pt x="306" y="152"/>
                  <a:pt x="306" y="152"/>
                </a:cubicBezTo>
                <a:cubicBezTo>
                  <a:pt x="306" y="151"/>
                  <a:pt x="306" y="151"/>
                  <a:pt x="306" y="151"/>
                </a:cubicBezTo>
                <a:moveTo>
                  <a:pt x="543" y="1961"/>
                </a:moveTo>
                <a:cubicBezTo>
                  <a:pt x="543" y="1960"/>
                  <a:pt x="543" y="1960"/>
                  <a:pt x="543" y="1960"/>
                </a:cubicBezTo>
                <a:cubicBezTo>
                  <a:pt x="543" y="1960"/>
                  <a:pt x="543" y="1959"/>
                  <a:pt x="542" y="1959"/>
                </a:cubicBezTo>
                <a:cubicBezTo>
                  <a:pt x="542" y="1960"/>
                  <a:pt x="542" y="1960"/>
                  <a:pt x="542" y="1961"/>
                </a:cubicBezTo>
                <a:cubicBezTo>
                  <a:pt x="542" y="1961"/>
                  <a:pt x="542" y="1961"/>
                  <a:pt x="543" y="1961"/>
                </a:cubicBezTo>
                <a:moveTo>
                  <a:pt x="402" y="1973"/>
                </a:moveTo>
                <a:cubicBezTo>
                  <a:pt x="402" y="1973"/>
                  <a:pt x="401" y="1973"/>
                  <a:pt x="401" y="1973"/>
                </a:cubicBezTo>
                <a:cubicBezTo>
                  <a:pt x="401" y="1973"/>
                  <a:pt x="400" y="1973"/>
                  <a:pt x="400" y="1973"/>
                </a:cubicBezTo>
                <a:cubicBezTo>
                  <a:pt x="400" y="1973"/>
                  <a:pt x="400" y="1973"/>
                  <a:pt x="400" y="1973"/>
                </a:cubicBezTo>
                <a:cubicBezTo>
                  <a:pt x="401" y="1974"/>
                  <a:pt x="401" y="1973"/>
                  <a:pt x="402" y="1973"/>
                </a:cubicBezTo>
                <a:moveTo>
                  <a:pt x="654" y="1958"/>
                </a:moveTo>
                <a:cubicBezTo>
                  <a:pt x="654" y="1958"/>
                  <a:pt x="654" y="1958"/>
                  <a:pt x="653" y="1959"/>
                </a:cubicBezTo>
                <a:cubicBezTo>
                  <a:pt x="654" y="1959"/>
                  <a:pt x="654" y="1959"/>
                  <a:pt x="654" y="1959"/>
                </a:cubicBezTo>
                <a:cubicBezTo>
                  <a:pt x="654" y="1959"/>
                  <a:pt x="655" y="1959"/>
                  <a:pt x="655" y="1959"/>
                </a:cubicBezTo>
                <a:cubicBezTo>
                  <a:pt x="655" y="1958"/>
                  <a:pt x="655" y="1958"/>
                  <a:pt x="654" y="1958"/>
                </a:cubicBezTo>
                <a:moveTo>
                  <a:pt x="496" y="1958"/>
                </a:moveTo>
                <a:cubicBezTo>
                  <a:pt x="495" y="1958"/>
                  <a:pt x="495" y="1958"/>
                  <a:pt x="495" y="1958"/>
                </a:cubicBezTo>
                <a:cubicBezTo>
                  <a:pt x="494" y="1958"/>
                  <a:pt x="494" y="1959"/>
                  <a:pt x="494" y="1959"/>
                </a:cubicBezTo>
                <a:cubicBezTo>
                  <a:pt x="495" y="1959"/>
                  <a:pt x="495" y="1959"/>
                  <a:pt x="495" y="1959"/>
                </a:cubicBezTo>
                <a:cubicBezTo>
                  <a:pt x="496" y="1959"/>
                  <a:pt x="496" y="1959"/>
                  <a:pt x="496" y="1958"/>
                </a:cubicBezTo>
                <a:moveTo>
                  <a:pt x="1063" y="62"/>
                </a:moveTo>
                <a:cubicBezTo>
                  <a:pt x="1063" y="62"/>
                  <a:pt x="1062" y="62"/>
                  <a:pt x="1062" y="62"/>
                </a:cubicBezTo>
                <a:cubicBezTo>
                  <a:pt x="1062" y="62"/>
                  <a:pt x="1062" y="63"/>
                  <a:pt x="1062" y="63"/>
                </a:cubicBezTo>
                <a:cubicBezTo>
                  <a:pt x="1062" y="63"/>
                  <a:pt x="1062" y="63"/>
                  <a:pt x="1063" y="63"/>
                </a:cubicBezTo>
                <a:cubicBezTo>
                  <a:pt x="1063" y="63"/>
                  <a:pt x="1063" y="63"/>
                  <a:pt x="1063" y="62"/>
                </a:cubicBezTo>
                <a:moveTo>
                  <a:pt x="764" y="1958"/>
                </a:moveTo>
                <a:cubicBezTo>
                  <a:pt x="764" y="1958"/>
                  <a:pt x="763" y="1957"/>
                  <a:pt x="763" y="1957"/>
                </a:cubicBezTo>
                <a:cubicBezTo>
                  <a:pt x="763" y="1957"/>
                  <a:pt x="762" y="1958"/>
                  <a:pt x="762" y="1958"/>
                </a:cubicBezTo>
                <a:cubicBezTo>
                  <a:pt x="762" y="1958"/>
                  <a:pt x="762" y="1958"/>
                  <a:pt x="763" y="1958"/>
                </a:cubicBezTo>
                <a:cubicBezTo>
                  <a:pt x="763" y="1958"/>
                  <a:pt x="763" y="1958"/>
                  <a:pt x="764" y="1958"/>
                </a:cubicBezTo>
                <a:moveTo>
                  <a:pt x="720" y="1958"/>
                </a:moveTo>
                <a:cubicBezTo>
                  <a:pt x="719" y="1958"/>
                  <a:pt x="719" y="1957"/>
                  <a:pt x="719" y="1957"/>
                </a:cubicBezTo>
                <a:cubicBezTo>
                  <a:pt x="719" y="1957"/>
                  <a:pt x="718" y="1957"/>
                  <a:pt x="718" y="1958"/>
                </a:cubicBezTo>
                <a:cubicBezTo>
                  <a:pt x="718" y="1958"/>
                  <a:pt x="718" y="1958"/>
                  <a:pt x="718" y="1958"/>
                </a:cubicBezTo>
                <a:cubicBezTo>
                  <a:pt x="719" y="1958"/>
                  <a:pt x="719" y="1958"/>
                  <a:pt x="720" y="1958"/>
                </a:cubicBezTo>
                <a:moveTo>
                  <a:pt x="501" y="1958"/>
                </a:moveTo>
                <a:cubicBezTo>
                  <a:pt x="500" y="1958"/>
                  <a:pt x="500" y="1957"/>
                  <a:pt x="500" y="1957"/>
                </a:cubicBezTo>
                <a:cubicBezTo>
                  <a:pt x="500" y="1957"/>
                  <a:pt x="499" y="1957"/>
                  <a:pt x="499" y="1958"/>
                </a:cubicBezTo>
                <a:cubicBezTo>
                  <a:pt x="499" y="1958"/>
                  <a:pt x="499" y="1958"/>
                  <a:pt x="499" y="1958"/>
                </a:cubicBezTo>
                <a:cubicBezTo>
                  <a:pt x="500" y="1958"/>
                  <a:pt x="500" y="1958"/>
                  <a:pt x="501" y="1958"/>
                </a:cubicBezTo>
                <a:moveTo>
                  <a:pt x="1417" y="1957"/>
                </a:moveTo>
                <a:cubicBezTo>
                  <a:pt x="1418" y="1957"/>
                  <a:pt x="1418" y="1957"/>
                  <a:pt x="1418" y="1957"/>
                </a:cubicBezTo>
                <a:cubicBezTo>
                  <a:pt x="1418" y="1957"/>
                  <a:pt x="1418" y="1956"/>
                  <a:pt x="1417" y="1956"/>
                </a:cubicBezTo>
                <a:cubicBezTo>
                  <a:pt x="1417" y="1956"/>
                  <a:pt x="1417" y="1956"/>
                  <a:pt x="1417" y="1957"/>
                </a:cubicBezTo>
                <a:cubicBezTo>
                  <a:pt x="1417" y="1957"/>
                  <a:pt x="1417" y="1957"/>
                  <a:pt x="1417" y="1957"/>
                </a:cubicBezTo>
                <a:moveTo>
                  <a:pt x="507" y="122"/>
                </a:moveTo>
                <a:cubicBezTo>
                  <a:pt x="506" y="122"/>
                  <a:pt x="506" y="122"/>
                  <a:pt x="506" y="122"/>
                </a:cubicBezTo>
                <a:cubicBezTo>
                  <a:pt x="506" y="122"/>
                  <a:pt x="506" y="123"/>
                  <a:pt x="506" y="123"/>
                </a:cubicBezTo>
                <a:cubicBezTo>
                  <a:pt x="507" y="123"/>
                  <a:pt x="507" y="122"/>
                  <a:pt x="507" y="122"/>
                </a:cubicBezTo>
                <a:cubicBezTo>
                  <a:pt x="507" y="122"/>
                  <a:pt x="507" y="122"/>
                  <a:pt x="507" y="122"/>
                </a:cubicBezTo>
                <a:moveTo>
                  <a:pt x="375" y="1974"/>
                </a:moveTo>
                <a:cubicBezTo>
                  <a:pt x="375" y="1974"/>
                  <a:pt x="374" y="1974"/>
                  <a:pt x="374" y="1974"/>
                </a:cubicBezTo>
                <a:cubicBezTo>
                  <a:pt x="374" y="1974"/>
                  <a:pt x="373" y="1974"/>
                  <a:pt x="373" y="1974"/>
                </a:cubicBezTo>
                <a:cubicBezTo>
                  <a:pt x="373" y="1974"/>
                  <a:pt x="374" y="1974"/>
                  <a:pt x="374" y="1974"/>
                </a:cubicBezTo>
                <a:cubicBezTo>
                  <a:pt x="374" y="1974"/>
                  <a:pt x="375" y="1974"/>
                  <a:pt x="375" y="1974"/>
                </a:cubicBezTo>
                <a:moveTo>
                  <a:pt x="615" y="1974"/>
                </a:moveTo>
                <a:cubicBezTo>
                  <a:pt x="615" y="1974"/>
                  <a:pt x="615" y="1974"/>
                  <a:pt x="614" y="1974"/>
                </a:cubicBezTo>
                <a:cubicBezTo>
                  <a:pt x="614" y="1974"/>
                  <a:pt x="614" y="1974"/>
                  <a:pt x="614" y="1975"/>
                </a:cubicBezTo>
                <a:cubicBezTo>
                  <a:pt x="614" y="1975"/>
                  <a:pt x="614" y="1975"/>
                  <a:pt x="614" y="1975"/>
                </a:cubicBezTo>
                <a:cubicBezTo>
                  <a:pt x="615" y="1975"/>
                  <a:pt x="615" y="1975"/>
                  <a:pt x="615" y="1974"/>
                </a:cubicBezTo>
                <a:moveTo>
                  <a:pt x="815" y="1956"/>
                </a:moveTo>
                <a:cubicBezTo>
                  <a:pt x="815" y="1956"/>
                  <a:pt x="815" y="1956"/>
                  <a:pt x="816" y="1956"/>
                </a:cubicBezTo>
                <a:cubicBezTo>
                  <a:pt x="815" y="1956"/>
                  <a:pt x="815" y="1955"/>
                  <a:pt x="815" y="1955"/>
                </a:cubicBezTo>
                <a:cubicBezTo>
                  <a:pt x="815" y="1955"/>
                  <a:pt x="814" y="1956"/>
                  <a:pt x="814" y="1956"/>
                </a:cubicBezTo>
                <a:cubicBezTo>
                  <a:pt x="814" y="1956"/>
                  <a:pt x="814" y="1956"/>
                  <a:pt x="815" y="1956"/>
                </a:cubicBezTo>
                <a:moveTo>
                  <a:pt x="907" y="64"/>
                </a:moveTo>
                <a:cubicBezTo>
                  <a:pt x="907" y="64"/>
                  <a:pt x="907" y="63"/>
                  <a:pt x="906" y="63"/>
                </a:cubicBezTo>
                <a:cubicBezTo>
                  <a:pt x="906" y="63"/>
                  <a:pt x="906" y="63"/>
                  <a:pt x="905" y="63"/>
                </a:cubicBezTo>
                <a:cubicBezTo>
                  <a:pt x="905" y="63"/>
                  <a:pt x="905" y="64"/>
                  <a:pt x="905" y="64"/>
                </a:cubicBezTo>
                <a:cubicBezTo>
                  <a:pt x="906" y="64"/>
                  <a:pt x="906" y="64"/>
                  <a:pt x="907" y="64"/>
                </a:cubicBezTo>
                <a:moveTo>
                  <a:pt x="558" y="1955"/>
                </a:moveTo>
                <a:cubicBezTo>
                  <a:pt x="558" y="1955"/>
                  <a:pt x="558" y="1954"/>
                  <a:pt x="558" y="1954"/>
                </a:cubicBezTo>
                <a:cubicBezTo>
                  <a:pt x="557" y="1954"/>
                  <a:pt x="557" y="1955"/>
                  <a:pt x="557" y="1955"/>
                </a:cubicBezTo>
                <a:cubicBezTo>
                  <a:pt x="557" y="1955"/>
                  <a:pt x="557" y="1955"/>
                  <a:pt x="557" y="1955"/>
                </a:cubicBezTo>
                <a:cubicBezTo>
                  <a:pt x="557" y="1955"/>
                  <a:pt x="558" y="1955"/>
                  <a:pt x="558" y="1955"/>
                </a:cubicBezTo>
                <a:moveTo>
                  <a:pt x="543" y="1955"/>
                </a:moveTo>
                <a:cubicBezTo>
                  <a:pt x="543" y="1955"/>
                  <a:pt x="542" y="1954"/>
                  <a:pt x="542" y="1954"/>
                </a:cubicBezTo>
                <a:cubicBezTo>
                  <a:pt x="542" y="1954"/>
                  <a:pt x="541" y="1955"/>
                  <a:pt x="541" y="1955"/>
                </a:cubicBezTo>
                <a:cubicBezTo>
                  <a:pt x="541" y="1955"/>
                  <a:pt x="542" y="1955"/>
                  <a:pt x="542" y="1955"/>
                </a:cubicBezTo>
                <a:cubicBezTo>
                  <a:pt x="542" y="1955"/>
                  <a:pt x="543" y="1955"/>
                  <a:pt x="543" y="1955"/>
                </a:cubicBezTo>
                <a:moveTo>
                  <a:pt x="428" y="119"/>
                </a:moveTo>
                <a:cubicBezTo>
                  <a:pt x="427" y="119"/>
                  <a:pt x="427" y="119"/>
                  <a:pt x="426" y="119"/>
                </a:cubicBezTo>
                <a:cubicBezTo>
                  <a:pt x="426" y="119"/>
                  <a:pt x="426" y="119"/>
                  <a:pt x="426" y="119"/>
                </a:cubicBezTo>
                <a:cubicBezTo>
                  <a:pt x="426" y="120"/>
                  <a:pt x="427" y="120"/>
                  <a:pt x="427" y="120"/>
                </a:cubicBezTo>
                <a:cubicBezTo>
                  <a:pt x="427" y="120"/>
                  <a:pt x="428" y="119"/>
                  <a:pt x="428" y="119"/>
                </a:cubicBezTo>
                <a:moveTo>
                  <a:pt x="706" y="1954"/>
                </a:moveTo>
                <a:cubicBezTo>
                  <a:pt x="706" y="1954"/>
                  <a:pt x="706" y="1953"/>
                  <a:pt x="705" y="1953"/>
                </a:cubicBezTo>
                <a:cubicBezTo>
                  <a:pt x="705" y="1953"/>
                  <a:pt x="705" y="1954"/>
                  <a:pt x="704" y="1954"/>
                </a:cubicBezTo>
                <a:cubicBezTo>
                  <a:pt x="704" y="1954"/>
                  <a:pt x="705" y="1954"/>
                  <a:pt x="705" y="1954"/>
                </a:cubicBezTo>
                <a:cubicBezTo>
                  <a:pt x="705" y="1954"/>
                  <a:pt x="706" y="1954"/>
                  <a:pt x="706" y="1954"/>
                </a:cubicBezTo>
                <a:moveTo>
                  <a:pt x="563" y="1954"/>
                </a:moveTo>
                <a:cubicBezTo>
                  <a:pt x="563" y="1954"/>
                  <a:pt x="563" y="1953"/>
                  <a:pt x="563" y="1953"/>
                </a:cubicBezTo>
                <a:cubicBezTo>
                  <a:pt x="562" y="1953"/>
                  <a:pt x="562" y="1954"/>
                  <a:pt x="561" y="1954"/>
                </a:cubicBezTo>
                <a:cubicBezTo>
                  <a:pt x="561" y="1954"/>
                  <a:pt x="562" y="1954"/>
                  <a:pt x="562" y="1954"/>
                </a:cubicBezTo>
                <a:cubicBezTo>
                  <a:pt x="562" y="1954"/>
                  <a:pt x="563" y="1954"/>
                  <a:pt x="563" y="1954"/>
                </a:cubicBezTo>
                <a:moveTo>
                  <a:pt x="554" y="1954"/>
                </a:moveTo>
                <a:cubicBezTo>
                  <a:pt x="554" y="1954"/>
                  <a:pt x="554" y="1953"/>
                  <a:pt x="554" y="1953"/>
                </a:cubicBezTo>
                <a:cubicBezTo>
                  <a:pt x="554" y="1953"/>
                  <a:pt x="553" y="1954"/>
                  <a:pt x="553" y="1954"/>
                </a:cubicBezTo>
                <a:cubicBezTo>
                  <a:pt x="553" y="1954"/>
                  <a:pt x="553" y="1954"/>
                  <a:pt x="553" y="1954"/>
                </a:cubicBezTo>
                <a:cubicBezTo>
                  <a:pt x="553" y="1954"/>
                  <a:pt x="554" y="1954"/>
                  <a:pt x="554" y="1954"/>
                </a:cubicBezTo>
                <a:moveTo>
                  <a:pt x="518" y="134"/>
                </a:moveTo>
                <a:cubicBezTo>
                  <a:pt x="518" y="134"/>
                  <a:pt x="518" y="133"/>
                  <a:pt x="517" y="133"/>
                </a:cubicBezTo>
                <a:cubicBezTo>
                  <a:pt x="517" y="133"/>
                  <a:pt x="517" y="134"/>
                  <a:pt x="517" y="134"/>
                </a:cubicBezTo>
                <a:cubicBezTo>
                  <a:pt x="517" y="134"/>
                  <a:pt x="517" y="135"/>
                  <a:pt x="518" y="135"/>
                </a:cubicBezTo>
                <a:cubicBezTo>
                  <a:pt x="518" y="135"/>
                  <a:pt x="518" y="134"/>
                  <a:pt x="518" y="134"/>
                </a:cubicBezTo>
                <a:moveTo>
                  <a:pt x="261" y="134"/>
                </a:moveTo>
                <a:cubicBezTo>
                  <a:pt x="260" y="134"/>
                  <a:pt x="260" y="134"/>
                  <a:pt x="260" y="135"/>
                </a:cubicBezTo>
                <a:cubicBezTo>
                  <a:pt x="260" y="135"/>
                  <a:pt x="260" y="135"/>
                  <a:pt x="260" y="135"/>
                </a:cubicBezTo>
                <a:cubicBezTo>
                  <a:pt x="261" y="135"/>
                  <a:pt x="261" y="135"/>
                  <a:pt x="262" y="135"/>
                </a:cubicBezTo>
                <a:cubicBezTo>
                  <a:pt x="261" y="134"/>
                  <a:pt x="261" y="134"/>
                  <a:pt x="261" y="134"/>
                </a:cubicBezTo>
                <a:moveTo>
                  <a:pt x="578" y="1952"/>
                </a:moveTo>
                <a:cubicBezTo>
                  <a:pt x="579" y="1953"/>
                  <a:pt x="579" y="1953"/>
                  <a:pt x="579" y="1953"/>
                </a:cubicBezTo>
                <a:cubicBezTo>
                  <a:pt x="579" y="1953"/>
                  <a:pt x="579" y="1953"/>
                  <a:pt x="579" y="1953"/>
                </a:cubicBezTo>
                <a:cubicBezTo>
                  <a:pt x="579" y="1952"/>
                  <a:pt x="579" y="1952"/>
                  <a:pt x="579" y="1951"/>
                </a:cubicBezTo>
                <a:cubicBezTo>
                  <a:pt x="579" y="1952"/>
                  <a:pt x="579" y="1952"/>
                  <a:pt x="578" y="1952"/>
                </a:cubicBezTo>
                <a:moveTo>
                  <a:pt x="658" y="1966"/>
                </a:moveTo>
                <a:cubicBezTo>
                  <a:pt x="658" y="1966"/>
                  <a:pt x="658" y="1966"/>
                  <a:pt x="657" y="1966"/>
                </a:cubicBezTo>
                <a:cubicBezTo>
                  <a:pt x="657" y="1966"/>
                  <a:pt x="658" y="1967"/>
                  <a:pt x="658" y="1967"/>
                </a:cubicBezTo>
                <a:cubicBezTo>
                  <a:pt x="658" y="1967"/>
                  <a:pt x="659" y="1966"/>
                  <a:pt x="659" y="1966"/>
                </a:cubicBezTo>
                <a:cubicBezTo>
                  <a:pt x="659" y="1966"/>
                  <a:pt x="659" y="1966"/>
                  <a:pt x="658" y="1966"/>
                </a:cubicBezTo>
                <a:moveTo>
                  <a:pt x="414" y="129"/>
                </a:moveTo>
                <a:cubicBezTo>
                  <a:pt x="414" y="129"/>
                  <a:pt x="414" y="130"/>
                  <a:pt x="414" y="130"/>
                </a:cubicBezTo>
                <a:cubicBezTo>
                  <a:pt x="414" y="130"/>
                  <a:pt x="414" y="130"/>
                  <a:pt x="414" y="130"/>
                </a:cubicBezTo>
                <a:cubicBezTo>
                  <a:pt x="415" y="130"/>
                  <a:pt x="415" y="130"/>
                  <a:pt x="415" y="130"/>
                </a:cubicBezTo>
                <a:cubicBezTo>
                  <a:pt x="415" y="130"/>
                  <a:pt x="415" y="129"/>
                  <a:pt x="414" y="129"/>
                </a:cubicBezTo>
                <a:moveTo>
                  <a:pt x="491" y="1968"/>
                </a:moveTo>
                <a:cubicBezTo>
                  <a:pt x="491" y="1967"/>
                  <a:pt x="491" y="1967"/>
                  <a:pt x="491" y="1967"/>
                </a:cubicBezTo>
                <a:cubicBezTo>
                  <a:pt x="490" y="1967"/>
                  <a:pt x="490" y="1968"/>
                  <a:pt x="490" y="1968"/>
                </a:cubicBezTo>
                <a:cubicBezTo>
                  <a:pt x="490" y="1968"/>
                  <a:pt x="490" y="1968"/>
                  <a:pt x="491" y="1969"/>
                </a:cubicBezTo>
                <a:cubicBezTo>
                  <a:pt x="491" y="1968"/>
                  <a:pt x="491" y="1968"/>
                  <a:pt x="491" y="1968"/>
                </a:cubicBezTo>
                <a:moveTo>
                  <a:pt x="671" y="1967"/>
                </a:moveTo>
                <a:cubicBezTo>
                  <a:pt x="671" y="1967"/>
                  <a:pt x="670" y="1967"/>
                  <a:pt x="670" y="1967"/>
                </a:cubicBezTo>
                <a:cubicBezTo>
                  <a:pt x="670" y="1967"/>
                  <a:pt x="669" y="1967"/>
                  <a:pt x="669" y="1967"/>
                </a:cubicBezTo>
                <a:cubicBezTo>
                  <a:pt x="669" y="1967"/>
                  <a:pt x="669" y="1968"/>
                  <a:pt x="669" y="1968"/>
                </a:cubicBezTo>
                <a:cubicBezTo>
                  <a:pt x="670" y="1968"/>
                  <a:pt x="670" y="1968"/>
                  <a:pt x="671" y="1967"/>
                </a:cubicBezTo>
                <a:moveTo>
                  <a:pt x="740" y="1964"/>
                </a:moveTo>
                <a:cubicBezTo>
                  <a:pt x="740" y="1963"/>
                  <a:pt x="739" y="1963"/>
                  <a:pt x="739" y="1963"/>
                </a:cubicBezTo>
                <a:cubicBezTo>
                  <a:pt x="739" y="1963"/>
                  <a:pt x="738" y="1963"/>
                  <a:pt x="738" y="1963"/>
                </a:cubicBezTo>
                <a:cubicBezTo>
                  <a:pt x="738" y="1963"/>
                  <a:pt x="738" y="1964"/>
                  <a:pt x="738" y="1964"/>
                </a:cubicBezTo>
                <a:cubicBezTo>
                  <a:pt x="739" y="1964"/>
                  <a:pt x="739" y="1964"/>
                  <a:pt x="740" y="1964"/>
                </a:cubicBezTo>
                <a:moveTo>
                  <a:pt x="330" y="1969"/>
                </a:moveTo>
                <a:cubicBezTo>
                  <a:pt x="330" y="1968"/>
                  <a:pt x="330" y="1968"/>
                  <a:pt x="329" y="1968"/>
                </a:cubicBezTo>
                <a:cubicBezTo>
                  <a:pt x="329" y="1968"/>
                  <a:pt x="329" y="1968"/>
                  <a:pt x="329" y="1968"/>
                </a:cubicBezTo>
                <a:cubicBezTo>
                  <a:pt x="329" y="1969"/>
                  <a:pt x="329" y="1969"/>
                  <a:pt x="329" y="1970"/>
                </a:cubicBezTo>
                <a:cubicBezTo>
                  <a:pt x="330" y="1969"/>
                  <a:pt x="330" y="1969"/>
                  <a:pt x="330" y="1969"/>
                </a:cubicBezTo>
                <a:moveTo>
                  <a:pt x="342" y="1968"/>
                </a:moveTo>
                <a:cubicBezTo>
                  <a:pt x="342" y="1968"/>
                  <a:pt x="342" y="1968"/>
                  <a:pt x="342" y="1968"/>
                </a:cubicBezTo>
                <a:cubicBezTo>
                  <a:pt x="341" y="1968"/>
                  <a:pt x="341" y="1968"/>
                  <a:pt x="340" y="1968"/>
                </a:cubicBezTo>
                <a:cubicBezTo>
                  <a:pt x="341" y="1968"/>
                  <a:pt x="341" y="1969"/>
                  <a:pt x="341" y="1969"/>
                </a:cubicBezTo>
                <a:cubicBezTo>
                  <a:pt x="342" y="1969"/>
                  <a:pt x="342" y="1968"/>
                  <a:pt x="342" y="1968"/>
                </a:cubicBezTo>
                <a:moveTo>
                  <a:pt x="451" y="1964"/>
                </a:moveTo>
                <a:cubicBezTo>
                  <a:pt x="451" y="1964"/>
                  <a:pt x="451" y="1965"/>
                  <a:pt x="451" y="1965"/>
                </a:cubicBezTo>
                <a:cubicBezTo>
                  <a:pt x="451" y="1964"/>
                  <a:pt x="452" y="1964"/>
                  <a:pt x="452" y="1964"/>
                </a:cubicBezTo>
                <a:cubicBezTo>
                  <a:pt x="452" y="1963"/>
                  <a:pt x="451" y="1963"/>
                  <a:pt x="451" y="1963"/>
                </a:cubicBezTo>
                <a:cubicBezTo>
                  <a:pt x="451" y="1963"/>
                  <a:pt x="451" y="1964"/>
                  <a:pt x="451" y="1964"/>
                </a:cubicBezTo>
                <a:moveTo>
                  <a:pt x="657" y="1968"/>
                </a:moveTo>
                <a:cubicBezTo>
                  <a:pt x="656" y="1968"/>
                  <a:pt x="656" y="1968"/>
                  <a:pt x="655" y="1968"/>
                </a:cubicBezTo>
                <a:cubicBezTo>
                  <a:pt x="655" y="1968"/>
                  <a:pt x="655" y="1968"/>
                  <a:pt x="654" y="1968"/>
                </a:cubicBezTo>
                <a:cubicBezTo>
                  <a:pt x="655" y="1968"/>
                  <a:pt x="655" y="1969"/>
                  <a:pt x="655" y="1969"/>
                </a:cubicBezTo>
                <a:cubicBezTo>
                  <a:pt x="655" y="1969"/>
                  <a:pt x="656" y="1969"/>
                  <a:pt x="657" y="1968"/>
                </a:cubicBezTo>
                <a:moveTo>
                  <a:pt x="626" y="1970"/>
                </a:moveTo>
                <a:cubicBezTo>
                  <a:pt x="626" y="1969"/>
                  <a:pt x="626" y="1969"/>
                  <a:pt x="626" y="1969"/>
                </a:cubicBezTo>
                <a:cubicBezTo>
                  <a:pt x="626" y="1969"/>
                  <a:pt x="625" y="1969"/>
                  <a:pt x="625" y="1969"/>
                </a:cubicBezTo>
                <a:cubicBezTo>
                  <a:pt x="625" y="1969"/>
                  <a:pt x="625" y="1969"/>
                  <a:pt x="625" y="1969"/>
                </a:cubicBezTo>
                <a:cubicBezTo>
                  <a:pt x="625" y="1970"/>
                  <a:pt x="626" y="1970"/>
                  <a:pt x="626" y="1970"/>
                </a:cubicBezTo>
                <a:moveTo>
                  <a:pt x="714" y="1970"/>
                </a:moveTo>
                <a:cubicBezTo>
                  <a:pt x="714" y="1970"/>
                  <a:pt x="715" y="1969"/>
                  <a:pt x="715" y="1969"/>
                </a:cubicBezTo>
                <a:cubicBezTo>
                  <a:pt x="715" y="1969"/>
                  <a:pt x="714" y="1969"/>
                  <a:pt x="714" y="1969"/>
                </a:cubicBezTo>
                <a:cubicBezTo>
                  <a:pt x="714" y="1969"/>
                  <a:pt x="713" y="1969"/>
                  <a:pt x="713" y="1969"/>
                </a:cubicBezTo>
                <a:cubicBezTo>
                  <a:pt x="713" y="1969"/>
                  <a:pt x="714" y="1970"/>
                  <a:pt x="714" y="1970"/>
                </a:cubicBezTo>
                <a:moveTo>
                  <a:pt x="301" y="131"/>
                </a:moveTo>
                <a:cubicBezTo>
                  <a:pt x="301" y="131"/>
                  <a:pt x="301" y="130"/>
                  <a:pt x="300" y="130"/>
                </a:cubicBezTo>
                <a:cubicBezTo>
                  <a:pt x="300" y="130"/>
                  <a:pt x="300" y="131"/>
                  <a:pt x="299" y="131"/>
                </a:cubicBezTo>
                <a:cubicBezTo>
                  <a:pt x="299" y="131"/>
                  <a:pt x="300" y="131"/>
                  <a:pt x="300" y="131"/>
                </a:cubicBezTo>
                <a:cubicBezTo>
                  <a:pt x="300" y="131"/>
                  <a:pt x="301" y="131"/>
                  <a:pt x="301" y="131"/>
                </a:cubicBezTo>
                <a:moveTo>
                  <a:pt x="436" y="1962"/>
                </a:moveTo>
                <a:cubicBezTo>
                  <a:pt x="436" y="1962"/>
                  <a:pt x="435" y="1962"/>
                  <a:pt x="435" y="1962"/>
                </a:cubicBezTo>
                <a:cubicBezTo>
                  <a:pt x="435" y="1962"/>
                  <a:pt x="435" y="1962"/>
                  <a:pt x="435" y="1963"/>
                </a:cubicBezTo>
                <a:cubicBezTo>
                  <a:pt x="435" y="1963"/>
                  <a:pt x="435" y="1963"/>
                  <a:pt x="436" y="1963"/>
                </a:cubicBezTo>
                <a:cubicBezTo>
                  <a:pt x="436" y="1963"/>
                  <a:pt x="436" y="1963"/>
                  <a:pt x="436" y="1962"/>
                </a:cubicBezTo>
                <a:moveTo>
                  <a:pt x="257" y="124"/>
                </a:moveTo>
                <a:cubicBezTo>
                  <a:pt x="257" y="125"/>
                  <a:pt x="256" y="125"/>
                  <a:pt x="256" y="125"/>
                </a:cubicBezTo>
                <a:cubicBezTo>
                  <a:pt x="256" y="125"/>
                  <a:pt x="256" y="126"/>
                  <a:pt x="256" y="125"/>
                </a:cubicBezTo>
                <a:cubicBezTo>
                  <a:pt x="257" y="125"/>
                  <a:pt x="257" y="125"/>
                  <a:pt x="258" y="125"/>
                </a:cubicBezTo>
                <a:cubicBezTo>
                  <a:pt x="258" y="125"/>
                  <a:pt x="257" y="125"/>
                  <a:pt x="257" y="124"/>
                </a:cubicBezTo>
                <a:moveTo>
                  <a:pt x="756" y="1962"/>
                </a:moveTo>
                <a:cubicBezTo>
                  <a:pt x="756" y="1962"/>
                  <a:pt x="756" y="1961"/>
                  <a:pt x="756" y="1961"/>
                </a:cubicBezTo>
                <a:cubicBezTo>
                  <a:pt x="755" y="1961"/>
                  <a:pt x="755" y="1962"/>
                  <a:pt x="755" y="1962"/>
                </a:cubicBezTo>
                <a:cubicBezTo>
                  <a:pt x="755" y="1962"/>
                  <a:pt x="755" y="1963"/>
                  <a:pt x="756" y="1963"/>
                </a:cubicBezTo>
                <a:cubicBezTo>
                  <a:pt x="756" y="1963"/>
                  <a:pt x="756" y="1962"/>
                  <a:pt x="756" y="1962"/>
                </a:cubicBezTo>
                <a:moveTo>
                  <a:pt x="111" y="126"/>
                </a:moveTo>
                <a:cubicBezTo>
                  <a:pt x="111" y="125"/>
                  <a:pt x="111" y="125"/>
                  <a:pt x="110" y="125"/>
                </a:cubicBezTo>
                <a:cubicBezTo>
                  <a:pt x="110" y="125"/>
                  <a:pt x="110" y="125"/>
                  <a:pt x="110" y="125"/>
                </a:cubicBezTo>
                <a:cubicBezTo>
                  <a:pt x="110" y="126"/>
                  <a:pt x="110" y="126"/>
                  <a:pt x="110" y="126"/>
                </a:cubicBezTo>
                <a:cubicBezTo>
                  <a:pt x="111" y="126"/>
                  <a:pt x="111" y="126"/>
                  <a:pt x="111" y="126"/>
                </a:cubicBezTo>
                <a:moveTo>
                  <a:pt x="483" y="1962"/>
                </a:moveTo>
                <a:cubicBezTo>
                  <a:pt x="484" y="1962"/>
                  <a:pt x="484" y="1962"/>
                  <a:pt x="484" y="1962"/>
                </a:cubicBezTo>
                <a:cubicBezTo>
                  <a:pt x="484" y="1961"/>
                  <a:pt x="484" y="1961"/>
                  <a:pt x="483" y="1961"/>
                </a:cubicBezTo>
                <a:cubicBezTo>
                  <a:pt x="483" y="1961"/>
                  <a:pt x="483" y="1961"/>
                  <a:pt x="483" y="1961"/>
                </a:cubicBezTo>
                <a:cubicBezTo>
                  <a:pt x="483" y="1962"/>
                  <a:pt x="483" y="1962"/>
                  <a:pt x="483" y="1962"/>
                </a:cubicBezTo>
                <a:moveTo>
                  <a:pt x="543" y="1972"/>
                </a:moveTo>
                <a:cubicBezTo>
                  <a:pt x="543" y="1971"/>
                  <a:pt x="544" y="1971"/>
                  <a:pt x="544" y="1971"/>
                </a:cubicBezTo>
                <a:cubicBezTo>
                  <a:pt x="543" y="1971"/>
                  <a:pt x="543" y="1971"/>
                  <a:pt x="543" y="1971"/>
                </a:cubicBezTo>
                <a:cubicBezTo>
                  <a:pt x="543" y="1971"/>
                  <a:pt x="542" y="1971"/>
                  <a:pt x="542" y="1971"/>
                </a:cubicBezTo>
                <a:cubicBezTo>
                  <a:pt x="542" y="1971"/>
                  <a:pt x="542" y="1972"/>
                  <a:pt x="543" y="1972"/>
                </a:cubicBezTo>
                <a:moveTo>
                  <a:pt x="351" y="1973"/>
                </a:moveTo>
                <a:cubicBezTo>
                  <a:pt x="352" y="1972"/>
                  <a:pt x="352" y="1972"/>
                  <a:pt x="353" y="1972"/>
                </a:cubicBezTo>
                <a:cubicBezTo>
                  <a:pt x="352" y="1972"/>
                  <a:pt x="352" y="1972"/>
                  <a:pt x="352" y="1972"/>
                </a:cubicBezTo>
                <a:cubicBezTo>
                  <a:pt x="352" y="1972"/>
                  <a:pt x="351" y="1972"/>
                  <a:pt x="351" y="1972"/>
                </a:cubicBezTo>
                <a:cubicBezTo>
                  <a:pt x="351" y="1972"/>
                  <a:pt x="351" y="1973"/>
                  <a:pt x="351" y="1973"/>
                </a:cubicBezTo>
                <a:moveTo>
                  <a:pt x="449" y="1973"/>
                </a:moveTo>
                <a:cubicBezTo>
                  <a:pt x="450" y="1972"/>
                  <a:pt x="450" y="1972"/>
                  <a:pt x="451" y="1972"/>
                </a:cubicBezTo>
                <a:cubicBezTo>
                  <a:pt x="450" y="1972"/>
                  <a:pt x="450" y="1972"/>
                  <a:pt x="450" y="1972"/>
                </a:cubicBezTo>
                <a:cubicBezTo>
                  <a:pt x="450" y="1972"/>
                  <a:pt x="449" y="1972"/>
                  <a:pt x="449" y="1972"/>
                </a:cubicBezTo>
                <a:cubicBezTo>
                  <a:pt x="449" y="1972"/>
                  <a:pt x="449" y="1973"/>
                  <a:pt x="449" y="1973"/>
                </a:cubicBezTo>
                <a:moveTo>
                  <a:pt x="521" y="132"/>
                </a:moveTo>
                <a:cubicBezTo>
                  <a:pt x="521" y="132"/>
                  <a:pt x="521" y="131"/>
                  <a:pt x="520" y="131"/>
                </a:cubicBezTo>
                <a:cubicBezTo>
                  <a:pt x="520" y="131"/>
                  <a:pt x="520" y="131"/>
                  <a:pt x="519" y="132"/>
                </a:cubicBezTo>
                <a:cubicBezTo>
                  <a:pt x="519" y="132"/>
                  <a:pt x="519" y="132"/>
                  <a:pt x="519" y="132"/>
                </a:cubicBezTo>
                <a:cubicBezTo>
                  <a:pt x="520" y="132"/>
                  <a:pt x="520" y="132"/>
                  <a:pt x="521" y="132"/>
                </a:cubicBezTo>
                <a:moveTo>
                  <a:pt x="720" y="1960"/>
                </a:moveTo>
                <a:cubicBezTo>
                  <a:pt x="721" y="1961"/>
                  <a:pt x="721" y="1961"/>
                  <a:pt x="721" y="1961"/>
                </a:cubicBezTo>
                <a:cubicBezTo>
                  <a:pt x="721" y="1961"/>
                  <a:pt x="721" y="1960"/>
                  <a:pt x="721" y="1960"/>
                </a:cubicBezTo>
                <a:cubicBezTo>
                  <a:pt x="722" y="1960"/>
                  <a:pt x="721" y="1959"/>
                  <a:pt x="721" y="1959"/>
                </a:cubicBezTo>
                <a:cubicBezTo>
                  <a:pt x="721" y="1959"/>
                  <a:pt x="721" y="1960"/>
                  <a:pt x="720" y="1960"/>
                </a:cubicBezTo>
                <a:moveTo>
                  <a:pt x="582" y="1972"/>
                </a:moveTo>
                <a:cubicBezTo>
                  <a:pt x="581" y="1972"/>
                  <a:pt x="581" y="1972"/>
                  <a:pt x="580" y="1972"/>
                </a:cubicBezTo>
                <a:cubicBezTo>
                  <a:pt x="580" y="1972"/>
                  <a:pt x="580" y="1972"/>
                  <a:pt x="579" y="1972"/>
                </a:cubicBezTo>
                <a:cubicBezTo>
                  <a:pt x="580" y="1972"/>
                  <a:pt x="580" y="1972"/>
                  <a:pt x="580" y="1973"/>
                </a:cubicBezTo>
                <a:cubicBezTo>
                  <a:pt x="580" y="1973"/>
                  <a:pt x="581" y="1972"/>
                  <a:pt x="582" y="1972"/>
                </a:cubicBezTo>
                <a:moveTo>
                  <a:pt x="913" y="66"/>
                </a:moveTo>
                <a:cubicBezTo>
                  <a:pt x="912" y="66"/>
                  <a:pt x="912" y="66"/>
                  <a:pt x="911" y="66"/>
                </a:cubicBezTo>
                <a:cubicBezTo>
                  <a:pt x="911" y="66"/>
                  <a:pt x="911" y="66"/>
                  <a:pt x="911" y="67"/>
                </a:cubicBezTo>
                <a:cubicBezTo>
                  <a:pt x="911" y="67"/>
                  <a:pt x="912" y="67"/>
                  <a:pt x="912" y="67"/>
                </a:cubicBezTo>
                <a:cubicBezTo>
                  <a:pt x="912" y="67"/>
                  <a:pt x="912" y="67"/>
                  <a:pt x="913" y="66"/>
                </a:cubicBezTo>
                <a:moveTo>
                  <a:pt x="742" y="93"/>
                </a:moveTo>
                <a:cubicBezTo>
                  <a:pt x="743" y="93"/>
                  <a:pt x="743" y="93"/>
                  <a:pt x="743" y="93"/>
                </a:cubicBezTo>
                <a:cubicBezTo>
                  <a:pt x="743" y="92"/>
                  <a:pt x="743" y="92"/>
                  <a:pt x="743" y="92"/>
                </a:cubicBezTo>
                <a:cubicBezTo>
                  <a:pt x="742" y="92"/>
                  <a:pt x="742" y="92"/>
                  <a:pt x="742" y="92"/>
                </a:cubicBezTo>
                <a:cubicBezTo>
                  <a:pt x="742" y="93"/>
                  <a:pt x="742" y="93"/>
                  <a:pt x="742" y="93"/>
                </a:cubicBezTo>
                <a:moveTo>
                  <a:pt x="454" y="112"/>
                </a:moveTo>
                <a:cubicBezTo>
                  <a:pt x="453" y="112"/>
                  <a:pt x="453" y="112"/>
                  <a:pt x="453" y="113"/>
                </a:cubicBezTo>
                <a:cubicBezTo>
                  <a:pt x="453" y="113"/>
                  <a:pt x="453" y="113"/>
                  <a:pt x="453" y="113"/>
                </a:cubicBezTo>
                <a:cubicBezTo>
                  <a:pt x="454" y="113"/>
                  <a:pt x="454" y="113"/>
                  <a:pt x="455" y="113"/>
                </a:cubicBezTo>
                <a:cubicBezTo>
                  <a:pt x="454" y="112"/>
                  <a:pt x="454" y="112"/>
                  <a:pt x="454" y="112"/>
                </a:cubicBezTo>
                <a:moveTo>
                  <a:pt x="879" y="1944"/>
                </a:moveTo>
                <a:cubicBezTo>
                  <a:pt x="879" y="1944"/>
                  <a:pt x="880" y="1944"/>
                  <a:pt x="880" y="1943"/>
                </a:cubicBezTo>
                <a:cubicBezTo>
                  <a:pt x="879" y="1943"/>
                  <a:pt x="879" y="1943"/>
                  <a:pt x="879" y="1943"/>
                </a:cubicBezTo>
                <a:cubicBezTo>
                  <a:pt x="879" y="1943"/>
                  <a:pt x="878" y="1943"/>
                  <a:pt x="878" y="1943"/>
                </a:cubicBezTo>
                <a:cubicBezTo>
                  <a:pt x="878" y="1943"/>
                  <a:pt x="878" y="1944"/>
                  <a:pt x="879" y="1944"/>
                </a:cubicBezTo>
                <a:moveTo>
                  <a:pt x="344" y="143"/>
                </a:moveTo>
                <a:cubicBezTo>
                  <a:pt x="344" y="142"/>
                  <a:pt x="344" y="142"/>
                  <a:pt x="344" y="142"/>
                </a:cubicBezTo>
                <a:cubicBezTo>
                  <a:pt x="344" y="142"/>
                  <a:pt x="343" y="142"/>
                  <a:pt x="343" y="142"/>
                </a:cubicBezTo>
                <a:cubicBezTo>
                  <a:pt x="343" y="143"/>
                  <a:pt x="344" y="143"/>
                  <a:pt x="344" y="144"/>
                </a:cubicBezTo>
                <a:cubicBezTo>
                  <a:pt x="344" y="143"/>
                  <a:pt x="344" y="143"/>
                  <a:pt x="344" y="143"/>
                </a:cubicBezTo>
                <a:moveTo>
                  <a:pt x="439" y="1944"/>
                </a:moveTo>
                <a:cubicBezTo>
                  <a:pt x="439" y="1944"/>
                  <a:pt x="439" y="1943"/>
                  <a:pt x="439" y="1943"/>
                </a:cubicBezTo>
                <a:cubicBezTo>
                  <a:pt x="439" y="1943"/>
                  <a:pt x="438" y="1943"/>
                  <a:pt x="438" y="1944"/>
                </a:cubicBezTo>
                <a:cubicBezTo>
                  <a:pt x="438" y="1944"/>
                  <a:pt x="439" y="1944"/>
                  <a:pt x="439" y="1945"/>
                </a:cubicBezTo>
                <a:cubicBezTo>
                  <a:pt x="439" y="1944"/>
                  <a:pt x="439" y="1944"/>
                  <a:pt x="439" y="1944"/>
                </a:cubicBezTo>
                <a:moveTo>
                  <a:pt x="409" y="1982"/>
                </a:moveTo>
                <a:cubicBezTo>
                  <a:pt x="409" y="1982"/>
                  <a:pt x="409" y="1983"/>
                  <a:pt x="409" y="1983"/>
                </a:cubicBezTo>
                <a:cubicBezTo>
                  <a:pt x="409" y="1983"/>
                  <a:pt x="409" y="1984"/>
                  <a:pt x="409" y="1984"/>
                </a:cubicBezTo>
                <a:cubicBezTo>
                  <a:pt x="409" y="1984"/>
                  <a:pt x="409" y="1984"/>
                  <a:pt x="409" y="1983"/>
                </a:cubicBezTo>
                <a:cubicBezTo>
                  <a:pt x="409" y="1983"/>
                  <a:pt x="409" y="1983"/>
                  <a:pt x="409" y="1982"/>
                </a:cubicBezTo>
                <a:moveTo>
                  <a:pt x="374" y="143"/>
                </a:moveTo>
                <a:cubicBezTo>
                  <a:pt x="374" y="142"/>
                  <a:pt x="374" y="142"/>
                  <a:pt x="373" y="142"/>
                </a:cubicBezTo>
                <a:cubicBezTo>
                  <a:pt x="373" y="142"/>
                  <a:pt x="373" y="142"/>
                  <a:pt x="372" y="142"/>
                </a:cubicBezTo>
                <a:cubicBezTo>
                  <a:pt x="372" y="142"/>
                  <a:pt x="372" y="143"/>
                  <a:pt x="373" y="143"/>
                </a:cubicBezTo>
                <a:cubicBezTo>
                  <a:pt x="373" y="143"/>
                  <a:pt x="373" y="143"/>
                  <a:pt x="374" y="143"/>
                </a:cubicBezTo>
                <a:moveTo>
                  <a:pt x="752" y="1943"/>
                </a:moveTo>
                <a:cubicBezTo>
                  <a:pt x="752" y="1942"/>
                  <a:pt x="752" y="1942"/>
                  <a:pt x="752" y="1942"/>
                </a:cubicBezTo>
                <a:cubicBezTo>
                  <a:pt x="751" y="1942"/>
                  <a:pt x="751" y="1942"/>
                  <a:pt x="750" y="1942"/>
                </a:cubicBezTo>
                <a:cubicBezTo>
                  <a:pt x="751" y="1942"/>
                  <a:pt x="751" y="1943"/>
                  <a:pt x="751" y="1943"/>
                </a:cubicBezTo>
                <a:cubicBezTo>
                  <a:pt x="751" y="1943"/>
                  <a:pt x="752" y="1943"/>
                  <a:pt x="752" y="1943"/>
                </a:cubicBezTo>
                <a:moveTo>
                  <a:pt x="282" y="146"/>
                </a:moveTo>
                <a:cubicBezTo>
                  <a:pt x="282" y="146"/>
                  <a:pt x="281" y="146"/>
                  <a:pt x="281" y="146"/>
                </a:cubicBezTo>
                <a:cubicBezTo>
                  <a:pt x="281" y="146"/>
                  <a:pt x="280" y="146"/>
                  <a:pt x="280" y="146"/>
                </a:cubicBezTo>
                <a:cubicBezTo>
                  <a:pt x="280" y="146"/>
                  <a:pt x="280" y="147"/>
                  <a:pt x="281" y="147"/>
                </a:cubicBezTo>
                <a:cubicBezTo>
                  <a:pt x="281" y="147"/>
                  <a:pt x="281" y="146"/>
                  <a:pt x="282" y="146"/>
                </a:cubicBezTo>
                <a:moveTo>
                  <a:pt x="351" y="149"/>
                </a:moveTo>
                <a:cubicBezTo>
                  <a:pt x="350" y="149"/>
                  <a:pt x="350" y="149"/>
                  <a:pt x="350" y="149"/>
                </a:cubicBezTo>
                <a:cubicBezTo>
                  <a:pt x="349" y="149"/>
                  <a:pt x="349" y="149"/>
                  <a:pt x="349" y="149"/>
                </a:cubicBezTo>
                <a:cubicBezTo>
                  <a:pt x="350" y="149"/>
                  <a:pt x="350" y="149"/>
                  <a:pt x="350" y="149"/>
                </a:cubicBezTo>
                <a:cubicBezTo>
                  <a:pt x="351" y="149"/>
                  <a:pt x="351" y="149"/>
                  <a:pt x="351" y="149"/>
                </a:cubicBezTo>
                <a:moveTo>
                  <a:pt x="409" y="1985"/>
                </a:moveTo>
                <a:cubicBezTo>
                  <a:pt x="409" y="1985"/>
                  <a:pt x="409" y="1985"/>
                  <a:pt x="409" y="1986"/>
                </a:cubicBezTo>
                <a:cubicBezTo>
                  <a:pt x="409" y="1986"/>
                  <a:pt x="409" y="1986"/>
                  <a:pt x="409" y="1986"/>
                </a:cubicBezTo>
                <a:cubicBezTo>
                  <a:pt x="410" y="1986"/>
                  <a:pt x="410" y="1986"/>
                  <a:pt x="410" y="1985"/>
                </a:cubicBezTo>
                <a:cubicBezTo>
                  <a:pt x="410" y="1985"/>
                  <a:pt x="410" y="1985"/>
                  <a:pt x="409" y="1985"/>
                </a:cubicBezTo>
                <a:moveTo>
                  <a:pt x="744" y="1940"/>
                </a:moveTo>
                <a:cubicBezTo>
                  <a:pt x="743" y="1940"/>
                  <a:pt x="743" y="1940"/>
                  <a:pt x="743" y="1940"/>
                </a:cubicBezTo>
                <a:cubicBezTo>
                  <a:pt x="742" y="1940"/>
                  <a:pt x="742" y="1940"/>
                  <a:pt x="742" y="1940"/>
                </a:cubicBezTo>
                <a:cubicBezTo>
                  <a:pt x="742" y="1941"/>
                  <a:pt x="742" y="1941"/>
                  <a:pt x="742" y="1941"/>
                </a:cubicBezTo>
                <a:cubicBezTo>
                  <a:pt x="743" y="1941"/>
                  <a:pt x="743" y="1941"/>
                  <a:pt x="744" y="1940"/>
                </a:cubicBezTo>
                <a:moveTo>
                  <a:pt x="417" y="112"/>
                </a:moveTo>
                <a:cubicBezTo>
                  <a:pt x="417" y="112"/>
                  <a:pt x="417" y="111"/>
                  <a:pt x="417" y="111"/>
                </a:cubicBezTo>
                <a:cubicBezTo>
                  <a:pt x="416" y="111"/>
                  <a:pt x="416" y="111"/>
                  <a:pt x="415" y="111"/>
                </a:cubicBezTo>
                <a:cubicBezTo>
                  <a:pt x="416" y="112"/>
                  <a:pt x="416" y="112"/>
                  <a:pt x="416" y="112"/>
                </a:cubicBezTo>
                <a:cubicBezTo>
                  <a:pt x="416" y="112"/>
                  <a:pt x="417" y="112"/>
                  <a:pt x="417" y="112"/>
                </a:cubicBezTo>
                <a:moveTo>
                  <a:pt x="403" y="149"/>
                </a:moveTo>
                <a:cubicBezTo>
                  <a:pt x="403" y="149"/>
                  <a:pt x="403" y="150"/>
                  <a:pt x="403" y="150"/>
                </a:cubicBezTo>
                <a:cubicBezTo>
                  <a:pt x="403" y="150"/>
                  <a:pt x="404" y="151"/>
                  <a:pt x="404" y="150"/>
                </a:cubicBezTo>
                <a:cubicBezTo>
                  <a:pt x="404" y="150"/>
                  <a:pt x="404" y="150"/>
                  <a:pt x="405" y="150"/>
                </a:cubicBezTo>
                <a:cubicBezTo>
                  <a:pt x="404" y="150"/>
                  <a:pt x="404" y="150"/>
                  <a:pt x="403" y="149"/>
                </a:cubicBezTo>
                <a:moveTo>
                  <a:pt x="458" y="109"/>
                </a:moveTo>
                <a:cubicBezTo>
                  <a:pt x="458" y="109"/>
                  <a:pt x="457" y="109"/>
                  <a:pt x="457" y="109"/>
                </a:cubicBezTo>
                <a:cubicBezTo>
                  <a:pt x="457" y="109"/>
                  <a:pt x="457" y="110"/>
                  <a:pt x="457" y="110"/>
                </a:cubicBezTo>
                <a:cubicBezTo>
                  <a:pt x="457" y="110"/>
                  <a:pt x="458" y="110"/>
                  <a:pt x="458" y="110"/>
                </a:cubicBezTo>
                <a:cubicBezTo>
                  <a:pt x="458" y="110"/>
                  <a:pt x="458" y="110"/>
                  <a:pt x="458" y="109"/>
                </a:cubicBezTo>
                <a:moveTo>
                  <a:pt x="455" y="109"/>
                </a:moveTo>
                <a:cubicBezTo>
                  <a:pt x="454" y="109"/>
                  <a:pt x="454" y="109"/>
                  <a:pt x="453" y="109"/>
                </a:cubicBezTo>
                <a:cubicBezTo>
                  <a:pt x="453" y="109"/>
                  <a:pt x="453" y="110"/>
                  <a:pt x="453" y="110"/>
                </a:cubicBezTo>
                <a:cubicBezTo>
                  <a:pt x="453" y="110"/>
                  <a:pt x="454" y="110"/>
                  <a:pt x="454" y="110"/>
                </a:cubicBezTo>
                <a:cubicBezTo>
                  <a:pt x="454" y="110"/>
                  <a:pt x="454" y="110"/>
                  <a:pt x="455" y="109"/>
                </a:cubicBezTo>
                <a:moveTo>
                  <a:pt x="726" y="1939"/>
                </a:moveTo>
                <a:cubicBezTo>
                  <a:pt x="726" y="1939"/>
                  <a:pt x="725" y="1939"/>
                  <a:pt x="725" y="1939"/>
                </a:cubicBezTo>
                <a:cubicBezTo>
                  <a:pt x="725" y="1939"/>
                  <a:pt x="725" y="1939"/>
                  <a:pt x="725" y="1940"/>
                </a:cubicBezTo>
                <a:cubicBezTo>
                  <a:pt x="725" y="1940"/>
                  <a:pt x="725" y="1940"/>
                  <a:pt x="726" y="1940"/>
                </a:cubicBezTo>
                <a:cubicBezTo>
                  <a:pt x="726" y="1940"/>
                  <a:pt x="726" y="1940"/>
                  <a:pt x="726" y="1939"/>
                </a:cubicBezTo>
                <a:moveTo>
                  <a:pt x="419" y="1987"/>
                </a:moveTo>
                <a:cubicBezTo>
                  <a:pt x="419" y="1986"/>
                  <a:pt x="419" y="1986"/>
                  <a:pt x="419" y="1986"/>
                </a:cubicBezTo>
                <a:cubicBezTo>
                  <a:pt x="418" y="1986"/>
                  <a:pt x="418" y="1986"/>
                  <a:pt x="417" y="1986"/>
                </a:cubicBezTo>
                <a:cubicBezTo>
                  <a:pt x="417" y="1987"/>
                  <a:pt x="418" y="1987"/>
                  <a:pt x="418" y="1987"/>
                </a:cubicBezTo>
                <a:cubicBezTo>
                  <a:pt x="418" y="1987"/>
                  <a:pt x="419" y="1987"/>
                  <a:pt x="419" y="1987"/>
                </a:cubicBezTo>
                <a:moveTo>
                  <a:pt x="428" y="110"/>
                </a:moveTo>
                <a:cubicBezTo>
                  <a:pt x="429" y="110"/>
                  <a:pt x="429" y="110"/>
                  <a:pt x="430" y="110"/>
                </a:cubicBezTo>
                <a:cubicBezTo>
                  <a:pt x="429" y="110"/>
                  <a:pt x="429" y="109"/>
                  <a:pt x="429" y="109"/>
                </a:cubicBezTo>
                <a:cubicBezTo>
                  <a:pt x="428" y="109"/>
                  <a:pt x="428" y="109"/>
                  <a:pt x="428" y="110"/>
                </a:cubicBezTo>
                <a:cubicBezTo>
                  <a:pt x="428" y="110"/>
                  <a:pt x="428" y="110"/>
                  <a:pt x="428" y="110"/>
                </a:cubicBezTo>
                <a:moveTo>
                  <a:pt x="457" y="1987"/>
                </a:moveTo>
                <a:cubicBezTo>
                  <a:pt x="457" y="1987"/>
                  <a:pt x="457" y="1987"/>
                  <a:pt x="458" y="1987"/>
                </a:cubicBezTo>
                <a:cubicBezTo>
                  <a:pt x="457" y="1986"/>
                  <a:pt x="457" y="1986"/>
                  <a:pt x="457" y="1986"/>
                </a:cubicBezTo>
                <a:cubicBezTo>
                  <a:pt x="456" y="1986"/>
                  <a:pt x="456" y="1986"/>
                  <a:pt x="456" y="1986"/>
                </a:cubicBezTo>
                <a:cubicBezTo>
                  <a:pt x="456" y="1987"/>
                  <a:pt x="456" y="1987"/>
                  <a:pt x="457" y="1987"/>
                </a:cubicBezTo>
                <a:moveTo>
                  <a:pt x="514" y="1987"/>
                </a:moveTo>
                <a:cubicBezTo>
                  <a:pt x="514" y="1987"/>
                  <a:pt x="515" y="1987"/>
                  <a:pt x="515" y="1987"/>
                </a:cubicBezTo>
                <a:cubicBezTo>
                  <a:pt x="515" y="1986"/>
                  <a:pt x="514" y="1986"/>
                  <a:pt x="514" y="1986"/>
                </a:cubicBezTo>
                <a:cubicBezTo>
                  <a:pt x="514" y="1986"/>
                  <a:pt x="514" y="1986"/>
                  <a:pt x="513" y="1986"/>
                </a:cubicBezTo>
                <a:cubicBezTo>
                  <a:pt x="513" y="1987"/>
                  <a:pt x="514" y="1987"/>
                  <a:pt x="514" y="1987"/>
                </a:cubicBezTo>
                <a:moveTo>
                  <a:pt x="441" y="1938"/>
                </a:moveTo>
                <a:cubicBezTo>
                  <a:pt x="441" y="1938"/>
                  <a:pt x="440" y="1938"/>
                  <a:pt x="440" y="1938"/>
                </a:cubicBezTo>
                <a:cubicBezTo>
                  <a:pt x="440" y="1938"/>
                  <a:pt x="440" y="1938"/>
                  <a:pt x="439" y="1939"/>
                </a:cubicBezTo>
                <a:cubicBezTo>
                  <a:pt x="440" y="1939"/>
                  <a:pt x="440" y="1939"/>
                  <a:pt x="441" y="1939"/>
                </a:cubicBezTo>
                <a:cubicBezTo>
                  <a:pt x="441" y="1939"/>
                  <a:pt x="441" y="1939"/>
                  <a:pt x="441" y="1938"/>
                </a:cubicBezTo>
                <a:moveTo>
                  <a:pt x="785" y="1950"/>
                </a:moveTo>
                <a:cubicBezTo>
                  <a:pt x="784" y="1951"/>
                  <a:pt x="784" y="1951"/>
                  <a:pt x="784" y="1952"/>
                </a:cubicBezTo>
                <a:cubicBezTo>
                  <a:pt x="784" y="1952"/>
                  <a:pt x="784" y="1952"/>
                  <a:pt x="784" y="1952"/>
                </a:cubicBezTo>
                <a:cubicBezTo>
                  <a:pt x="784" y="1952"/>
                  <a:pt x="785" y="1952"/>
                  <a:pt x="785" y="1952"/>
                </a:cubicBezTo>
                <a:cubicBezTo>
                  <a:pt x="785" y="1951"/>
                  <a:pt x="785" y="1951"/>
                  <a:pt x="785" y="1950"/>
                </a:cubicBezTo>
                <a:moveTo>
                  <a:pt x="342" y="1977"/>
                </a:moveTo>
                <a:cubicBezTo>
                  <a:pt x="342" y="1977"/>
                  <a:pt x="341" y="1976"/>
                  <a:pt x="341" y="1976"/>
                </a:cubicBezTo>
                <a:cubicBezTo>
                  <a:pt x="341" y="1976"/>
                  <a:pt x="341" y="1977"/>
                  <a:pt x="341" y="1977"/>
                </a:cubicBezTo>
                <a:cubicBezTo>
                  <a:pt x="341" y="1977"/>
                  <a:pt x="341" y="1977"/>
                  <a:pt x="342" y="1977"/>
                </a:cubicBezTo>
                <a:cubicBezTo>
                  <a:pt x="342" y="1977"/>
                  <a:pt x="342" y="1977"/>
                  <a:pt x="342" y="1977"/>
                </a:cubicBezTo>
                <a:moveTo>
                  <a:pt x="768" y="1949"/>
                </a:moveTo>
                <a:cubicBezTo>
                  <a:pt x="768" y="1950"/>
                  <a:pt x="768" y="1950"/>
                  <a:pt x="768" y="1950"/>
                </a:cubicBezTo>
                <a:cubicBezTo>
                  <a:pt x="768" y="1951"/>
                  <a:pt x="768" y="1951"/>
                  <a:pt x="768" y="1951"/>
                </a:cubicBezTo>
                <a:cubicBezTo>
                  <a:pt x="768" y="1951"/>
                  <a:pt x="769" y="1951"/>
                  <a:pt x="769" y="1951"/>
                </a:cubicBezTo>
                <a:cubicBezTo>
                  <a:pt x="769" y="1950"/>
                  <a:pt x="768" y="1950"/>
                  <a:pt x="768" y="1949"/>
                </a:cubicBezTo>
                <a:moveTo>
                  <a:pt x="688" y="1950"/>
                </a:moveTo>
                <a:cubicBezTo>
                  <a:pt x="688" y="1950"/>
                  <a:pt x="688" y="1950"/>
                  <a:pt x="687" y="1950"/>
                </a:cubicBezTo>
                <a:cubicBezTo>
                  <a:pt x="687" y="1950"/>
                  <a:pt x="687" y="1950"/>
                  <a:pt x="687" y="1951"/>
                </a:cubicBezTo>
                <a:cubicBezTo>
                  <a:pt x="687" y="1951"/>
                  <a:pt x="687" y="1951"/>
                  <a:pt x="687" y="1951"/>
                </a:cubicBezTo>
                <a:cubicBezTo>
                  <a:pt x="688" y="1951"/>
                  <a:pt x="688" y="1951"/>
                  <a:pt x="688" y="1950"/>
                </a:cubicBezTo>
                <a:moveTo>
                  <a:pt x="815" y="1949"/>
                </a:moveTo>
                <a:cubicBezTo>
                  <a:pt x="814" y="1949"/>
                  <a:pt x="814" y="1949"/>
                  <a:pt x="813" y="1949"/>
                </a:cubicBezTo>
                <a:cubicBezTo>
                  <a:pt x="813" y="1949"/>
                  <a:pt x="813" y="1949"/>
                  <a:pt x="813" y="1949"/>
                </a:cubicBezTo>
                <a:cubicBezTo>
                  <a:pt x="813" y="1949"/>
                  <a:pt x="814" y="1949"/>
                  <a:pt x="814" y="1949"/>
                </a:cubicBezTo>
                <a:cubicBezTo>
                  <a:pt x="814" y="1949"/>
                  <a:pt x="814" y="1949"/>
                  <a:pt x="815" y="1949"/>
                </a:cubicBezTo>
                <a:moveTo>
                  <a:pt x="482" y="1977"/>
                </a:moveTo>
                <a:cubicBezTo>
                  <a:pt x="481" y="1977"/>
                  <a:pt x="481" y="1976"/>
                  <a:pt x="481" y="1976"/>
                </a:cubicBezTo>
                <a:cubicBezTo>
                  <a:pt x="480" y="1976"/>
                  <a:pt x="480" y="1977"/>
                  <a:pt x="480" y="1977"/>
                </a:cubicBezTo>
                <a:cubicBezTo>
                  <a:pt x="480" y="1977"/>
                  <a:pt x="480" y="1977"/>
                  <a:pt x="480" y="1977"/>
                </a:cubicBezTo>
                <a:cubicBezTo>
                  <a:pt x="481" y="1977"/>
                  <a:pt x="481" y="1977"/>
                  <a:pt x="482" y="1977"/>
                </a:cubicBezTo>
                <a:moveTo>
                  <a:pt x="763" y="1948"/>
                </a:moveTo>
                <a:cubicBezTo>
                  <a:pt x="762" y="1948"/>
                  <a:pt x="762" y="1948"/>
                  <a:pt x="761" y="1948"/>
                </a:cubicBezTo>
                <a:cubicBezTo>
                  <a:pt x="761" y="1948"/>
                  <a:pt x="761" y="1948"/>
                  <a:pt x="761" y="1948"/>
                </a:cubicBezTo>
                <a:cubicBezTo>
                  <a:pt x="761" y="1948"/>
                  <a:pt x="762" y="1948"/>
                  <a:pt x="762" y="1949"/>
                </a:cubicBezTo>
                <a:cubicBezTo>
                  <a:pt x="762" y="1949"/>
                  <a:pt x="763" y="1948"/>
                  <a:pt x="763" y="1948"/>
                </a:cubicBezTo>
                <a:moveTo>
                  <a:pt x="754" y="1948"/>
                </a:moveTo>
                <a:cubicBezTo>
                  <a:pt x="754" y="1948"/>
                  <a:pt x="754" y="1948"/>
                  <a:pt x="753" y="1948"/>
                </a:cubicBezTo>
                <a:cubicBezTo>
                  <a:pt x="753" y="1948"/>
                  <a:pt x="754" y="1949"/>
                  <a:pt x="754" y="1949"/>
                </a:cubicBezTo>
                <a:cubicBezTo>
                  <a:pt x="754" y="1948"/>
                  <a:pt x="755" y="1948"/>
                  <a:pt x="755" y="1948"/>
                </a:cubicBezTo>
                <a:cubicBezTo>
                  <a:pt x="755" y="1948"/>
                  <a:pt x="755" y="1948"/>
                  <a:pt x="754" y="1948"/>
                </a:cubicBezTo>
                <a:moveTo>
                  <a:pt x="379" y="1978"/>
                </a:moveTo>
                <a:cubicBezTo>
                  <a:pt x="379" y="1978"/>
                  <a:pt x="378" y="1977"/>
                  <a:pt x="378" y="1977"/>
                </a:cubicBezTo>
                <a:cubicBezTo>
                  <a:pt x="378" y="1977"/>
                  <a:pt x="377" y="1978"/>
                  <a:pt x="377" y="1978"/>
                </a:cubicBezTo>
                <a:cubicBezTo>
                  <a:pt x="377" y="1978"/>
                  <a:pt x="377" y="1978"/>
                  <a:pt x="377" y="1978"/>
                </a:cubicBezTo>
                <a:cubicBezTo>
                  <a:pt x="378" y="1978"/>
                  <a:pt x="378" y="1978"/>
                  <a:pt x="379" y="1978"/>
                </a:cubicBezTo>
                <a:moveTo>
                  <a:pt x="661" y="1947"/>
                </a:moveTo>
                <a:cubicBezTo>
                  <a:pt x="661" y="1948"/>
                  <a:pt x="660" y="1948"/>
                  <a:pt x="660" y="1948"/>
                </a:cubicBezTo>
                <a:cubicBezTo>
                  <a:pt x="660" y="1948"/>
                  <a:pt x="661" y="1949"/>
                  <a:pt x="661" y="1949"/>
                </a:cubicBezTo>
                <a:cubicBezTo>
                  <a:pt x="661" y="1948"/>
                  <a:pt x="662" y="1948"/>
                  <a:pt x="662" y="1948"/>
                </a:cubicBezTo>
                <a:cubicBezTo>
                  <a:pt x="662" y="1948"/>
                  <a:pt x="661" y="1948"/>
                  <a:pt x="661" y="1947"/>
                </a:cubicBezTo>
                <a:moveTo>
                  <a:pt x="833" y="1947"/>
                </a:moveTo>
                <a:cubicBezTo>
                  <a:pt x="832" y="1947"/>
                  <a:pt x="832" y="1947"/>
                  <a:pt x="831" y="1947"/>
                </a:cubicBezTo>
                <a:cubicBezTo>
                  <a:pt x="831" y="1947"/>
                  <a:pt x="831" y="1947"/>
                  <a:pt x="831" y="1947"/>
                </a:cubicBezTo>
                <a:cubicBezTo>
                  <a:pt x="832" y="1947"/>
                  <a:pt x="832" y="1948"/>
                  <a:pt x="832" y="1948"/>
                </a:cubicBezTo>
                <a:cubicBezTo>
                  <a:pt x="832" y="1948"/>
                  <a:pt x="833" y="1947"/>
                  <a:pt x="833" y="1947"/>
                </a:cubicBezTo>
                <a:moveTo>
                  <a:pt x="608" y="1978"/>
                </a:moveTo>
                <a:cubicBezTo>
                  <a:pt x="608" y="1978"/>
                  <a:pt x="608" y="1977"/>
                  <a:pt x="608" y="1977"/>
                </a:cubicBezTo>
                <a:cubicBezTo>
                  <a:pt x="607" y="1977"/>
                  <a:pt x="607" y="1978"/>
                  <a:pt x="606" y="1978"/>
                </a:cubicBezTo>
                <a:cubicBezTo>
                  <a:pt x="607" y="1978"/>
                  <a:pt x="607" y="1978"/>
                  <a:pt x="607" y="1978"/>
                </a:cubicBezTo>
                <a:cubicBezTo>
                  <a:pt x="607" y="1978"/>
                  <a:pt x="608" y="1978"/>
                  <a:pt x="608" y="1978"/>
                </a:cubicBezTo>
                <a:moveTo>
                  <a:pt x="440" y="1979"/>
                </a:moveTo>
                <a:cubicBezTo>
                  <a:pt x="439" y="1979"/>
                  <a:pt x="439" y="1978"/>
                  <a:pt x="439" y="1978"/>
                </a:cubicBezTo>
                <a:cubicBezTo>
                  <a:pt x="438" y="1978"/>
                  <a:pt x="438" y="1978"/>
                  <a:pt x="438" y="1979"/>
                </a:cubicBezTo>
                <a:cubicBezTo>
                  <a:pt x="438" y="1979"/>
                  <a:pt x="438" y="1979"/>
                  <a:pt x="438" y="1979"/>
                </a:cubicBezTo>
                <a:cubicBezTo>
                  <a:pt x="438" y="1979"/>
                  <a:pt x="439" y="1979"/>
                  <a:pt x="440" y="1979"/>
                </a:cubicBezTo>
                <a:moveTo>
                  <a:pt x="386" y="136"/>
                </a:moveTo>
                <a:cubicBezTo>
                  <a:pt x="386" y="136"/>
                  <a:pt x="385" y="136"/>
                  <a:pt x="385" y="136"/>
                </a:cubicBezTo>
                <a:cubicBezTo>
                  <a:pt x="385" y="136"/>
                  <a:pt x="385" y="136"/>
                  <a:pt x="385" y="137"/>
                </a:cubicBezTo>
                <a:cubicBezTo>
                  <a:pt x="385" y="137"/>
                  <a:pt x="386" y="137"/>
                  <a:pt x="386" y="137"/>
                </a:cubicBezTo>
                <a:cubicBezTo>
                  <a:pt x="386" y="137"/>
                  <a:pt x="386" y="137"/>
                  <a:pt x="386" y="136"/>
                </a:cubicBezTo>
                <a:moveTo>
                  <a:pt x="523" y="1947"/>
                </a:moveTo>
                <a:cubicBezTo>
                  <a:pt x="523" y="1947"/>
                  <a:pt x="523" y="1947"/>
                  <a:pt x="523" y="1947"/>
                </a:cubicBezTo>
                <a:cubicBezTo>
                  <a:pt x="523" y="1948"/>
                  <a:pt x="523" y="1948"/>
                  <a:pt x="523" y="1949"/>
                </a:cubicBezTo>
                <a:cubicBezTo>
                  <a:pt x="523" y="1948"/>
                  <a:pt x="524" y="1948"/>
                  <a:pt x="524" y="1948"/>
                </a:cubicBezTo>
                <a:cubicBezTo>
                  <a:pt x="524" y="1947"/>
                  <a:pt x="524" y="1947"/>
                  <a:pt x="523" y="1947"/>
                </a:cubicBezTo>
                <a:moveTo>
                  <a:pt x="433" y="1946"/>
                </a:moveTo>
                <a:cubicBezTo>
                  <a:pt x="433" y="1947"/>
                  <a:pt x="433" y="1947"/>
                  <a:pt x="433" y="1948"/>
                </a:cubicBezTo>
                <a:cubicBezTo>
                  <a:pt x="433" y="1948"/>
                  <a:pt x="433" y="1948"/>
                  <a:pt x="433" y="1949"/>
                </a:cubicBezTo>
                <a:cubicBezTo>
                  <a:pt x="433" y="1948"/>
                  <a:pt x="433" y="1948"/>
                  <a:pt x="433" y="1948"/>
                </a:cubicBezTo>
                <a:cubicBezTo>
                  <a:pt x="434" y="1948"/>
                  <a:pt x="433" y="1947"/>
                  <a:pt x="433" y="1946"/>
                </a:cubicBezTo>
                <a:moveTo>
                  <a:pt x="494" y="1979"/>
                </a:moveTo>
                <a:cubicBezTo>
                  <a:pt x="494" y="1979"/>
                  <a:pt x="495" y="1979"/>
                  <a:pt x="495" y="1979"/>
                </a:cubicBezTo>
                <a:cubicBezTo>
                  <a:pt x="495" y="1979"/>
                  <a:pt x="494" y="1978"/>
                  <a:pt x="494" y="1978"/>
                </a:cubicBezTo>
                <a:cubicBezTo>
                  <a:pt x="494" y="1978"/>
                  <a:pt x="493" y="1979"/>
                  <a:pt x="493" y="1979"/>
                </a:cubicBezTo>
                <a:cubicBezTo>
                  <a:pt x="493" y="1979"/>
                  <a:pt x="493" y="1979"/>
                  <a:pt x="494" y="1979"/>
                </a:cubicBezTo>
                <a:moveTo>
                  <a:pt x="383" y="1980"/>
                </a:moveTo>
                <a:cubicBezTo>
                  <a:pt x="383" y="1980"/>
                  <a:pt x="382" y="1980"/>
                  <a:pt x="382" y="1979"/>
                </a:cubicBezTo>
                <a:cubicBezTo>
                  <a:pt x="382" y="1979"/>
                  <a:pt x="382" y="1980"/>
                  <a:pt x="382" y="1980"/>
                </a:cubicBezTo>
                <a:cubicBezTo>
                  <a:pt x="382" y="1980"/>
                  <a:pt x="382" y="1981"/>
                  <a:pt x="382" y="1981"/>
                </a:cubicBezTo>
                <a:cubicBezTo>
                  <a:pt x="382" y="1981"/>
                  <a:pt x="383" y="1981"/>
                  <a:pt x="383" y="1980"/>
                </a:cubicBezTo>
                <a:moveTo>
                  <a:pt x="456" y="114"/>
                </a:moveTo>
                <a:cubicBezTo>
                  <a:pt x="457" y="114"/>
                  <a:pt x="457" y="114"/>
                  <a:pt x="457" y="114"/>
                </a:cubicBezTo>
                <a:cubicBezTo>
                  <a:pt x="457" y="113"/>
                  <a:pt x="457" y="113"/>
                  <a:pt x="457" y="113"/>
                </a:cubicBezTo>
                <a:cubicBezTo>
                  <a:pt x="456" y="113"/>
                  <a:pt x="456" y="113"/>
                  <a:pt x="456" y="113"/>
                </a:cubicBezTo>
                <a:cubicBezTo>
                  <a:pt x="456" y="114"/>
                  <a:pt x="456" y="114"/>
                  <a:pt x="456" y="114"/>
                </a:cubicBezTo>
                <a:moveTo>
                  <a:pt x="305" y="138"/>
                </a:moveTo>
                <a:cubicBezTo>
                  <a:pt x="305" y="138"/>
                  <a:pt x="304" y="138"/>
                  <a:pt x="304" y="139"/>
                </a:cubicBezTo>
                <a:cubicBezTo>
                  <a:pt x="304" y="139"/>
                  <a:pt x="304" y="139"/>
                  <a:pt x="304" y="139"/>
                </a:cubicBezTo>
                <a:cubicBezTo>
                  <a:pt x="305" y="139"/>
                  <a:pt x="305" y="139"/>
                  <a:pt x="306" y="138"/>
                </a:cubicBezTo>
                <a:cubicBezTo>
                  <a:pt x="306" y="138"/>
                  <a:pt x="305" y="138"/>
                  <a:pt x="305" y="138"/>
                </a:cubicBezTo>
                <a:moveTo>
                  <a:pt x="762" y="92"/>
                </a:moveTo>
                <a:cubicBezTo>
                  <a:pt x="762" y="92"/>
                  <a:pt x="762" y="93"/>
                  <a:pt x="763" y="93"/>
                </a:cubicBezTo>
                <a:cubicBezTo>
                  <a:pt x="763" y="93"/>
                  <a:pt x="763" y="92"/>
                  <a:pt x="764" y="92"/>
                </a:cubicBezTo>
                <a:cubicBezTo>
                  <a:pt x="763" y="92"/>
                  <a:pt x="762" y="92"/>
                  <a:pt x="762" y="92"/>
                </a:cubicBezTo>
                <a:moveTo>
                  <a:pt x="370" y="140"/>
                </a:moveTo>
                <a:cubicBezTo>
                  <a:pt x="370" y="140"/>
                  <a:pt x="369" y="140"/>
                  <a:pt x="369" y="140"/>
                </a:cubicBezTo>
                <a:cubicBezTo>
                  <a:pt x="369" y="140"/>
                  <a:pt x="369" y="140"/>
                  <a:pt x="368" y="141"/>
                </a:cubicBezTo>
                <a:cubicBezTo>
                  <a:pt x="369" y="141"/>
                  <a:pt x="369" y="141"/>
                  <a:pt x="370" y="141"/>
                </a:cubicBezTo>
                <a:cubicBezTo>
                  <a:pt x="370" y="141"/>
                  <a:pt x="370" y="140"/>
                  <a:pt x="370" y="140"/>
                </a:cubicBezTo>
                <a:moveTo>
                  <a:pt x="507" y="1946"/>
                </a:moveTo>
                <a:cubicBezTo>
                  <a:pt x="507" y="1946"/>
                  <a:pt x="507" y="1945"/>
                  <a:pt x="507" y="1945"/>
                </a:cubicBezTo>
                <a:cubicBezTo>
                  <a:pt x="507" y="1945"/>
                  <a:pt x="507" y="1945"/>
                  <a:pt x="507" y="1945"/>
                </a:cubicBezTo>
                <a:cubicBezTo>
                  <a:pt x="506" y="1945"/>
                  <a:pt x="506" y="1945"/>
                  <a:pt x="506" y="1945"/>
                </a:cubicBezTo>
                <a:cubicBezTo>
                  <a:pt x="506" y="1945"/>
                  <a:pt x="506" y="1946"/>
                  <a:pt x="507" y="1946"/>
                </a:cubicBezTo>
                <a:moveTo>
                  <a:pt x="55" y="1356"/>
                </a:moveTo>
                <a:cubicBezTo>
                  <a:pt x="55" y="1355"/>
                  <a:pt x="55" y="1355"/>
                  <a:pt x="55" y="1354"/>
                </a:cubicBezTo>
                <a:cubicBezTo>
                  <a:pt x="55" y="1355"/>
                  <a:pt x="54" y="1355"/>
                  <a:pt x="54" y="1355"/>
                </a:cubicBezTo>
                <a:cubicBezTo>
                  <a:pt x="54" y="1356"/>
                  <a:pt x="55" y="1356"/>
                  <a:pt x="55" y="1356"/>
                </a:cubicBezTo>
                <a:cubicBezTo>
                  <a:pt x="55" y="1356"/>
                  <a:pt x="55" y="1356"/>
                  <a:pt x="55" y="1356"/>
                </a:cubicBezTo>
                <a:moveTo>
                  <a:pt x="44" y="1720"/>
                </a:moveTo>
                <a:cubicBezTo>
                  <a:pt x="44" y="1721"/>
                  <a:pt x="44" y="1721"/>
                  <a:pt x="44" y="1721"/>
                </a:cubicBezTo>
                <a:cubicBezTo>
                  <a:pt x="44" y="1721"/>
                  <a:pt x="45" y="1720"/>
                  <a:pt x="45" y="1720"/>
                </a:cubicBezTo>
                <a:cubicBezTo>
                  <a:pt x="45" y="1720"/>
                  <a:pt x="44" y="1719"/>
                  <a:pt x="44" y="1719"/>
                </a:cubicBezTo>
                <a:cubicBezTo>
                  <a:pt x="44" y="1719"/>
                  <a:pt x="44" y="1720"/>
                  <a:pt x="44" y="1720"/>
                </a:cubicBezTo>
                <a:moveTo>
                  <a:pt x="22" y="1716"/>
                </a:moveTo>
                <a:cubicBezTo>
                  <a:pt x="23" y="1716"/>
                  <a:pt x="23" y="1716"/>
                  <a:pt x="23" y="1716"/>
                </a:cubicBezTo>
                <a:cubicBezTo>
                  <a:pt x="23" y="1716"/>
                  <a:pt x="23" y="1715"/>
                  <a:pt x="23" y="1715"/>
                </a:cubicBezTo>
                <a:cubicBezTo>
                  <a:pt x="22" y="1715"/>
                  <a:pt x="22" y="1715"/>
                  <a:pt x="22" y="1716"/>
                </a:cubicBezTo>
                <a:cubicBezTo>
                  <a:pt x="22" y="1716"/>
                  <a:pt x="22" y="1716"/>
                  <a:pt x="22" y="1716"/>
                </a:cubicBezTo>
                <a:moveTo>
                  <a:pt x="72" y="943"/>
                </a:moveTo>
                <a:cubicBezTo>
                  <a:pt x="72" y="943"/>
                  <a:pt x="72" y="943"/>
                  <a:pt x="72" y="943"/>
                </a:cubicBezTo>
                <a:cubicBezTo>
                  <a:pt x="72" y="943"/>
                  <a:pt x="72" y="944"/>
                  <a:pt x="72" y="944"/>
                </a:cubicBezTo>
                <a:cubicBezTo>
                  <a:pt x="72" y="944"/>
                  <a:pt x="73" y="944"/>
                  <a:pt x="73" y="944"/>
                </a:cubicBezTo>
                <a:cubicBezTo>
                  <a:pt x="73" y="943"/>
                  <a:pt x="72" y="943"/>
                  <a:pt x="72" y="943"/>
                </a:cubicBezTo>
                <a:moveTo>
                  <a:pt x="78" y="941"/>
                </a:moveTo>
                <a:cubicBezTo>
                  <a:pt x="78" y="941"/>
                  <a:pt x="78" y="941"/>
                  <a:pt x="78" y="940"/>
                </a:cubicBezTo>
                <a:cubicBezTo>
                  <a:pt x="78" y="940"/>
                  <a:pt x="78" y="940"/>
                  <a:pt x="78" y="940"/>
                </a:cubicBezTo>
                <a:cubicBezTo>
                  <a:pt x="78" y="940"/>
                  <a:pt x="77" y="941"/>
                  <a:pt x="77" y="941"/>
                </a:cubicBezTo>
                <a:cubicBezTo>
                  <a:pt x="77" y="941"/>
                  <a:pt x="78" y="941"/>
                  <a:pt x="78" y="941"/>
                </a:cubicBezTo>
                <a:moveTo>
                  <a:pt x="61" y="1388"/>
                </a:moveTo>
                <a:cubicBezTo>
                  <a:pt x="60" y="1388"/>
                  <a:pt x="60" y="1388"/>
                  <a:pt x="60" y="1389"/>
                </a:cubicBezTo>
                <a:cubicBezTo>
                  <a:pt x="60" y="1389"/>
                  <a:pt x="60" y="1389"/>
                  <a:pt x="61" y="1390"/>
                </a:cubicBezTo>
                <a:cubicBezTo>
                  <a:pt x="61" y="1390"/>
                  <a:pt x="61" y="1389"/>
                  <a:pt x="61" y="1389"/>
                </a:cubicBezTo>
                <a:cubicBezTo>
                  <a:pt x="61" y="1389"/>
                  <a:pt x="61" y="1388"/>
                  <a:pt x="61" y="1388"/>
                </a:cubicBezTo>
                <a:moveTo>
                  <a:pt x="25" y="1697"/>
                </a:moveTo>
                <a:cubicBezTo>
                  <a:pt x="24" y="1697"/>
                  <a:pt x="24" y="1696"/>
                  <a:pt x="24" y="1696"/>
                </a:cubicBezTo>
                <a:cubicBezTo>
                  <a:pt x="24" y="1697"/>
                  <a:pt x="24" y="1697"/>
                  <a:pt x="24" y="1697"/>
                </a:cubicBezTo>
                <a:cubicBezTo>
                  <a:pt x="24" y="1697"/>
                  <a:pt x="24" y="1698"/>
                  <a:pt x="24" y="1698"/>
                </a:cubicBezTo>
                <a:cubicBezTo>
                  <a:pt x="24" y="1698"/>
                  <a:pt x="25" y="1698"/>
                  <a:pt x="25" y="1697"/>
                </a:cubicBezTo>
                <a:moveTo>
                  <a:pt x="44" y="1390"/>
                </a:moveTo>
                <a:cubicBezTo>
                  <a:pt x="43" y="1390"/>
                  <a:pt x="43" y="1390"/>
                  <a:pt x="43" y="1390"/>
                </a:cubicBezTo>
                <a:cubicBezTo>
                  <a:pt x="43" y="1391"/>
                  <a:pt x="43" y="1391"/>
                  <a:pt x="43" y="1392"/>
                </a:cubicBezTo>
                <a:cubicBezTo>
                  <a:pt x="43" y="1391"/>
                  <a:pt x="44" y="1391"/>
                  <a:pt x="44" y="1391"/>
                </a:cubicBezTo>
                <a:cubicBezTo>
                  <a:pt x="44" y="1391"/>
                  <a:pt x="44" y="1390"/>
                  <a:pt x="44" y="1390"/>
                </a:cubicBezTo>
                <a:moveTo>
                  <a:pt x="58" y="1393"/>
                </a:moveTo>
                <a:cubicBezTo>
                  <a:pt x="58" y="1393"/>
                  <a:pt x="57" y="1393"/>
                  <a:pt x="57" y="1393"/>
                </a:cubicBezTo>
                <a:cubicBezTo>
                  <a:pt x="57" y="1394"/>
                  <a:pt x="57" y="1394"/>
                  <a:pt x="58" y="1394"/>
                </a:cubicBezTo>
                <a:cubicBezTo>
                  <a:pt x="58" y="1394"/>
                  <a:pt x="58" y="1394"/>
                  <a:pt x="58" y="1394"/>
                </a:cubicBezTo>
                <a:cubicBezTo>
                  <a:pt x="58" y="1394"/>
                  <a:pt x="58" y="1393"/>
                  <a:pt x="58" y="1393"/>
                </a:cubicBezTo>
                <a:moveTo>
                  <a:pt x="27" y="1678"/>
                </a:moveTo>
                <a:cubicBezTo>
                  <a:pt x="28" y="1678"/>
                  <a:pt x="28" y="1679"/>
                  <a:pt x="28" y="1679"/>
                </a:cubicBezTo>
                <a:cubicBezTo>
                  <a:pt x="28" y="1678"/>
                  <a:pt x="28" y="1678"/>
                  <a:pt x="28" y="1678"/>
                </a:cubicBezTo>
                <a:cubicBezTo>
                  <a:pt x="28" y="1677"/>
                  <a:pt x="28" y="1677"/>
                  <a:pt x="28" y="1677"/>
                </a:cubicBezTo>
                <a:cubicBezTo>
                  <a:pt x="28" y="1677"/>
                  <a:pt x="28" y="1678"/>
                  <a:pt x="27" y="1678"/>
                </a:cubicBezTo>
                <a:moveTo>
                  <a:pt x="42" y="1398"/>
                </a:moveTo>
                <a:cubicBezTo>
                  <a:pt x="42" y="1398"/>
                  <a:pt x="42" y="1398"/>
                  <a:pt x="42" y="1398"/>
                </a:cubicBezTo>
                <a:cubicBezTo>
                  <a:pt x="42" y="1398"/>
                  <a:pt x="43" y="1398"/>
                  <a:pt x="43" y="1397"/>
                </a:cubicBezTo>
                <a:cubicBezTo>
                  <a:pt x="43" y="1397"/>
                  <a:pt x="42" y="1397"/>
                  <a:pt x="42" y="1397"/>
                </a:cubicBezTo>
                <a:cubicBezTo>
                  <a:pt x="42" y="1397"/>
                  <a:pt x="42" y="1397"/>
                  <a:pt x="42" y="1398"/>
                </a:cubicBezTo>
                <a:moveTo>
                  <a:pt x="44" y="1671"/>
                </a:moveTo>
                <a:cubicBezTo>
                  <a:pt x="44" y="1670"/>
                  <a:pt x="44" y="1670"/>
                  <a:pt x="43" y="1669"/>
                </a:cubicBezTo>
                <a:cubicBezTo>
                  <a:pt x="43" y="1670"/>
                  <a:pt x="43" y="1670"/>
                  <a:pt x="43" y="1670"/>
                </a:cubicBezTo>
                <a:cubicBezTo>
                  <a:pt x="43" y="1670"/>
                  <a:pt x="43" y="1671"/>
                  <a:pt x="43" y="1671"/>
                </a:cubicBezTo>
                <a:cubicBezTo>
                  <a:pt x="43" y="1671"/>
                  <a:pt x="44" y="1671"/>
                  <a:pt x="44" y="1671"/>
                </a:cubicBezTo>
                <a:moveTo>
                  <a:pt x="24" y="1671"/>
                </a:moveTo>
                <a:cubicBezTo>
                  <a:pt x="24" y="1671"/>
                  <a:pt x="25" y="1670"/>
                  <a:pt x="25" y="1670"/>
                </a:cubicBezTo>
                <a:cubicBezTo>
                  <a:pt x="25" y="1670"/>
                  <a:pt x="24" y="1669"/>
                  <a:pt x="24" y="1669"/>
                </a:cubicBezTo>
                <a:cubicBezTo>
                  <a:pt x="24" y="1670"/>
                  <a:pt x="24" y="1670"/>
                  <a:pt x="24" y="1671"/>
                </a:cubicBezTo>
                <a:cubicBezTo>
                  <a:pt x="24" y="1671"/>
                  <a:pt x="24" y="1671"/>
                  <a:pt x="24" y="1671"/>
                </a:cubicBezTo>
                <a:moveTo>
                  <a:pt x="39" y="1397"/>
                </a:moveTo>
                <a:cubicBezTo>
                  <a:pt x="38" y="1397"/>
                  <a:pt x="38" y="1398"/>
                  <a:pt x="38" y="1398"/>
                </a:cubicBezTo>
                <a:cubicBezTo>
                  <a:pt x="38" y="1398"/>
                  <a:pt x="39" y="1399"/>
                  <a:pt x="39" y="1398"/>
                </a:cubicBezTo>
                <a:cubicBezTo>
                  <a:pt x="39" y="1398"/>
                  <a:pt x="39" y="1398"/>
                  <a:pt x="40" y="1398"/>
                </a:cubicBezTo>
                <a:cubicBezTo>
                  <a:pt x="40" y="1398"/>
                  <a:pt x="39" y="1398"/>
                  <a:pt x="39" y="1397"/>
                </a:cubicBezTo>
                <a:moveTo>
                  <a:pt x="54" y="1403"/>
                </a:moveTo>
                <a:cubicBezTo>
                  <a:pt x="54" y="1403"/>
                  <a:pt x="54" y="1403"/>
                  <a:pt x="54" y="1402"/>
                </a:cubicBezTo>
                <a:cubicBezTo>
                  <a:pt x="54" y="1402"/>
                  <a:pt x="53" y="1402"/>
                  <a:pt x="53" y="1402"/>
                </a:cubicBezTo>
                <a:cubicBezTo>
                  <a:pt x="53" y="1402"/>
                  <a:pt x="53" y="1403"/>
                  <a:pt x="53" y="1403"/>
                </a:cubicBezTo>
                <a:cubicBezTo>
                  <a:pt x="53" y="1403"/>
                  <a:pt x="54" y="1403"/>
                  <a:pt x="54" y="1403"/>
                </a:cubicBezTo>
                <a:moveTo>
                  <a:pt x="249" y="87"/>
                </a:moveTo>
                <a:cubicBezTo>
                  <a:pt x="249" y="87"/>
                  <a:pt x="248" y="88"/>
                  <a:pt x="248" y="88"/>
                </a:cubicBezTo>
                <a:cubicBezTo>
                  <a:pt x="248" y="88"/>
                  <a:pt x="249" y="89"/>
                  <a:pt x="249" y="89"/>
                </a:cubicBezTo>
                <a:cubicBezTo>
                  <a:pt x="249" y="89"/>
                  <a:pt x="249" y="89"/>
                  <a:pt x="249" y="88"/>
                </a:cubicBezTo>
                <a:cubicBezTo>
                  <a:pt x="249" y="88"/>
                  <a:pt x="249" y="87"/>
                  <a:pt x="249" y="87"/>
                </a:cubicBezTo>
                <a:moveTo>
                  <a:pt x="621" y="87"/>
                </a:moveTo>
                <a:cubicBezTo>
                  <a:pt x="620" y="87"/>
                  <a:pt x="620" y="88"/>
                  <a:pt x="620" y="88"/>
                </a:cubicBezTo>
                <a:cubicBezTo>
                  <a:pt x="620" y="88"/>
                  <a:pt x="620" y="88"/>
                  <a:pt x="620" y="89"/>
                </a:cubicBezTo>
                <a:cubicBezTo>
                  <a:pt x="620" y="89"/>
                  <a:pt x="621" y="89"/>
                  <a:pt x="621" y="89"/>
                </a:cubicBezTo>
                <a:cubicBezTo>
                  <a:pt x="621" y="88"/>
                  <a:pt x="621" y="88"/>
                  <a:pt x="621" y="87"/>
                </a:cubicBezTo>
                <a:moveTo>
                  <a:pt x="753" y="74"/>
                </a:moveTo>
                <a:cubicBezTo>
                  <a:pt x="753" y="74"/>
                  <a:pt x="752" y="74"/>
                  <a:pt x="752" y="74"/>
                </a:cubicBezTo>
                <a:cubicBezTo>
                  <a:pt x="753" y="74"/>
                  <a:pt x="753" y="75"/>
                  <a:pt x="753" y="75"/>
                </a:cubicBezTo>
                <a:cubicBezTo>
                  <a:pt x="754" y="75"/>
                  <a:pt x="754" y="74"/>
                  <a:pt x="754" y="74"/>
                </a:cubicBezTo>
                <a:cubicBezTo>
                  <a:pt x="754" y="74"/>
                  <a:pt x="753" y="74"/>
                  <a:pt x="753" y="74"/>
                </a:cubicBezTo>
                <a:moveTo>
                  <a:pt x="1350" y="210"/>
                </a:moveTo>
                <a:cubicBezTo>
                  <a:pt x="1350" y="209"/>
                  <a:pt x="1350" y="209"/>
                  <a:pt x="1350" y="209"/>
                </a:cubicBezTo>
                <a:cubicBezTo>
                  <a:pt x="1349" y="209"/>
                  <a:pt x="1349" y="209"/>
                  <a:pt x="1349" y="209"/>
                </a:cubicBezTo>
                <a:cubicBezTo>
                  <a:pt x="1349" y="210"/>
                  <a:pt x="1349" y="210"/>
                  <a:pt x="1349" y="210"/>
                </a:cubicBezTo>
                <a:cubicBezTo>
                  <a:pt x="1349" y="210"/>
                  <a:pt x="1350" y="210"/>
                  <a:pt x="1350" y="210"/>
                </a:cubicBezTo>
                <a:moveTo>
                  <a:pt x="873" y="74"/>
                </a:moveTo>
                <a:cubicBezTo>
                  <a:pt x="873" y="74"/>
                  <a:pt x="873" y="74"/>
                  <a:pt x="873" y="74"/>
                </a:cubicBezTo>
                <a:cubicBezTo>
                  <a:pt x="872" y="74"/>
                  <a:pt x="872" y="74"/>
                  <a:pt x="871" y="74"/>
                </a:cubicBezTo>
                <a:cubicBezTo>
                  <a:pt x="872" y="74"/>
                  <a:pt x="872" y="75"/>
                  <a:pt x="872" y="75"/>
                </a:cubicBezTo>
                <a:cubicBezTo>
                  <a:pt x="872" y="75"/>
                  <a:pt x="873" y="75"/>
                  <a:pt x="873" y="74"/>
                </a:cubicBezTo>
                <a:moveTo>
                  <a:pt x="57" y="1333"/>
                </a:moveTo>
                <a:cubicBezTo>
                  <a:pt x="58" y="1333"/>
                  <a:pt x="58" y="1333"/>
                  <a:pt x="58" y="1333"/>
                </a:cubicBezTo>
                <a:cubicBezTo>
                  <a:pt x="58" y="1333"/>
                  <a:pt x="58" y="1332"/>
                  <a:pt x="58" y="1332"/>
                </a:cubicBezTo>
                <a:cubicBezTo>
                  <a:pt x="57" y="1332"/>
                  <a:pt x="57" y="1333"/>
                  <a:pt x="56" y="1333"/>
                </a:cubicBezTo>
                <a:cubicBezTo>
                  <a:pt x="57" y="1333"/>
                  <a:pt x="57" y="1333"/>
                  <a:pt x="57" y="1333"/>
                </a:cubicBezTo>
                <a:moveTo>
                  <a:pt x="1349" y="232"/>
                </a:moveTo>
                <a:cubicBezTo>
                  <a:pt x="1350" y="232"/>
                  <a:pt x="1350" y="232"/>
                  <a:pt x="1350" y="232"/>
                </a:cubicBezTo>
                <a:cubicBezTo>
                  <a:pt x="1350" y="232"/>
                  <a:pt x="1350" y="231"/>
                  <a:pt x="1349" y="231"/>
                </a:cubicBezTo>
                <a:cubicBezTo>
                  <a:pt x="1349" y="231"/>
                  <a:pt x="1349" y="231"/>
                  <a:pt x="1349" y="231"/>
                </a:cubicBezTo>
                <a:cubicBezTo>
                  <a:pt x="1349" y="232"/>
                  <a:pt x="1349" y="232"/>
                  <a:pt x="1349" y="232"/>
                </a:cubicBezTo>
                <a:moveTo>
                  <a:pt x="640" y="85"/>
                </a:moveTo>
                <a:cubicBezTo>
                  <a:pt x="641" y="85"/>
                  <a:pt x="641" y="85"/>
                  <a:pt x="642" y="85"/>
                </a:cubicBezTo>
                <a:cubicBezTo>
                  <a:pt x="641" y="85"/>
                  <a:pt x="641" y="84"/>
                  <a:pt x="641" y="84"/>
                </a:cubicBezTo>
                <a:cubicBezTo>
                  <a:pt x="641" y="84"/>
                  <a:pt x="640" y="84"/>
                  <a:pt x="640" y="85"/>
                </a:cubicBezTo>
                <a:cubicBezTo>
                  <a:pt x="640" y="85"/>
                  <a:pt x="640" y="85"/>
                  <a:pt x="640" y="85"/>
                </a:cubicBezTo>
                <a:moveTo>
                  <a:pt x="24" y="1819"/>
                </a:moveTo>
                <a:cubicBezTo>
                  <a:pt x="24" y="1818"/>
                  <a:pt x="25" y="1818"/>
                  <a:pt x="25" y="1818"/>
                </a:cubicBezTo>
                <a:cubicBezTo>
                  <a:pt x="25" y="1817"/>
                  <a:pt x="24" y="1817"/>
                  <a:pt x="24" y="1817"/>
                </a:cubicBezTo>
                <a:cubicBezTo>
                  <a:pt x="24" y="1818"/>
                  <a:pt x="24" y="1818"/>
                  <a:pt x="24" y="1818"/>
                </a:cubicBezTo>
                <a:cubicBezTo>
                  <a:pt x="24" y="1819"/>
                  <a:pt x="24" y="1819"/>
                  <a:pt x="24" y="1819"/>
                </a:cubicBezTo>
                <a:moveTo>
                  <a:pt x="22" y="1812"/>
                </a:moveTo>
                <a:cubicBezTo>
                  <a:pt x="22" y="1812"/>
                  <a:pt x="22" y="1813"/>
                  <a:pt x="22" y="1813"/>
                </a:cubicBezTo>
                <a:cubicBezTo>
                  <a:pt x="22" y="1813"/>
                  <a:pt x="22" y="1814"/>
                  <a:pt x="22" y="1814"/>
                </a:cubicBezTo>
                <a:cubicBezTo>
                  <a:pt x="22" y="1814"/>
                  <a:pt x="23" y="1814"/>
                  <a:pt x="23" y="1813"/>
                </a:cubicBezTo>
                <a:cubicBezTo>
                  <a:pt x="23" y="1813"/>
                  <a:pt x="22" y="1813"/>
                  <a:pt x="22" y="1812"/>
                </a:cubicBezTo>
                <a:moveTo>
                  <a:pt x="27" y="1781"/>
                </a:moveTo>
                <a:cubicBezTo>
                  <a:pt x="26" y="1780"/>
                  <a:pt x="26" y="1780"/>
                  <a:pt x="26" y="1780"/>
                </a:cubicBezTo>
                <a:cubicBezTo>
                  <a:pt x="26" y="1780"/>
                  <a:pt x="26" y="1780"/>
                  <a:pt x="26" y="1780"/>
                </a:cubicBezTo>
                <a:cubicBezTo>
                  <a:pt x="26" y="1781"/>
                  <a:pt x="26" y="1781"/>
                  <a:pt x="26" y="1781"/>
                </a:cubicBezTo>
                <a:cubicBezTo>
                  <a:pt x="26" y="1781"/>
                  <a:pt x="26" y="1781"/>
                  <a:pt x="27" y="1781"/>
                </a:cubicBezTo>
                <a:moveTo>
                  <a:pt x="21" y="1767"/>
                </a:moveTo>
                <a:cubicBezTo>
                  <a:pt x="21" y="1767"/>
                  <a:pt x="21" y="1768"/>
                  <a:pt x="21" y="1768"/>
                </a:cubicBezTo>
                <a:cubicBezTo>
                  <a:pt x="21" y="1768"/>
                  <a:pt x="21" y="1769"/>
                  <a:pt x="21" y="1769"/>
                </a:cubicBezTo>
                <a:cubicBezTo>
                  <a:pt x="21" y="1769"/>
                  <a:pt x="22" y="1769"/>
                  <a:pt x="22" y="1768"/>
                </a:cubicBezTo>
                <a:cubicBezTo>
                  <a:pt x="22" y="1768"/>
                  <a:pt x="21" y="1767"/>
                  <a:pt x="21" y="1767"/>
                </a:cubicBezTo>
                <a:moveTo>
                  <a:pt x="33" y="1756"/>
                </a:moveTo>
                <a:cubicBezTo>
                  <a:pt x="33" y="1756"/>
                  <a:pt x="33" y="1756"/>
                  <a:pt x="33" y="1756"/>
                </a:cubicBezTo>
                <a:cubicBezTo>
                  <a:pt x="32" y="1756"/>
                  <a:pt x="32" y="1756"/>
                  <a:pt x="31" y="1756"/>
                </a:cubicBezTo>
                <a:cubicBezTo>
                  <a:pt x="32" y="1756"/>
                  <a:pt x="32" y="1757"/>
                  <a:pt x="32" y="1757"/>
                </a:cubicBezTo>
                <a:cubicBezTo>
                  <a:pt x="32" y="1757"/>
                  <a:pt x="33" y="1756"/>
                  <a:pt x="33" y="1756"/>
                </a:cubicBezTo>
                <a:moveTo>
                  <a:pt x="1381" y="230"/>
                </a:moveTo>
                <a:cubicBezTo>
                  <a:pt x="1380" y="230"/>
                  <a:pt x="1380" y="231"/>
                  <a:pt x="1380" y="231"/>
                </a:cubicBezTo>
                <a:cubicBezTo>
                  <a:pt x="1380" y="231"/>
                  <a:pt x="1380" y="232"/>
                  <a:pt x="1380" y="232"/>
                </a:cubicBezTo>
                <a:cubicBezTo>
                  <a:pt x="1381" y="232"/>
                  <a:pt x="1381" y="232"/>
                  <a:pt x="1381" y="232"/>
                </a:cubicBezTo>
                <a:cubicBezTo>
                  <a:pt x="1381" y="231"/>
                  <a:pt x="1381" y="231"/>
                  <a:pt x="1381" y="230"/>
                </a:cubicBezTo>
                <a:moveTo>
                  <a:pt x="57" y="1519"/>
                </a:moveTo>
                <a:cubicBezTo>
                  <a:pt x="57" y="1519"/>
                  <a:pt x="57" y="1518"/>
                  <a:pt x="56" y="1519"/>
                </a:cubicBezTo>
                <a:cubicBezTo>
                  <a:pt x="56" y="1519"/>
                  <a:pt x="56" y="1519"/>
                  <a:pt x="55" y="1519"/>
                </a:cubicBezTo>
                <a:cubicBezTo>
                  <a:pt x="56" y="1519"/>
                  <a:pt x="56" y="1519"/>
                  <a:pt x="56" y="1519"/>
                </a:cubicBezTo>
                <a:cubicBezTo>
                  <a:pt x="56" y="1519"/>
                  <a:pt x="57" y="1519"/>
                  <a:pt x="57" y="1519"/>
                </a:cubicBezTo>
                <a:moveTo>
                  <a:pt x="1346" y="227"/>
                </a:moveTo>
                <a:cubicBezTo>
                  <a:pt x="1346" y="228"/>
                  <a:pt x="1346" y="228"/>
                  <a:pt x="1346" y="228"/>
                </a:cubicBezTo>
                <a:cubicBezTo>
                  <a:pt x="1346" y="228"/>
                  <a:pt x="1346" y="229"/>
                  <a:pt x="1346" y="229"/>
                </a:cubicBezTo>
                <a:cubicBezTo>
                  <a:pt x="1346" y="229"/>
                  <a:pt x="1346" y="229"/>
                  <a:pt x="1346" y="228"/>
                </a:cubicBezTo>
                <a:cubicBezTo>
                  <a:pt x="1346" y="228"/>
                  <a:pt x="1346" y="228"/>
                  <a:pt x="1346" y="227"/>
                </a:cubicBezTo>
                <a:moveTo>
                  <a:pt x="36" y="1519"/>
                </a:moveTo>
                <a:cubicBezTo>
                  <a:pt x="36" y="1519"/>
                  <a:pt x="36" y="1519"/>
                  <a:pt x="36" y="1519"/>
                </a:cubicBezTo>
                <a:cubicBezTo>
                  <a:pt x="35" y="1519"/>
                  <a:pt x="35" y="1519"/>
                  <a:pt x="34" y="1519"/>
                </a:cubicBezTo>
                <a:cubicBezTo>
                  <a:pt x="34" y="1519"/>
                  <a:pt x="35" y="1519"/>
                  <a:pt x="35" y="1519"/>
                </a:cubicBezTo>
                <a:cubicBezTo>
                  <a:pt x="35" y="1519"/>
                  <a:pt x="36" y="1519"/>
                  <a:pt x="36" y="1519"/>
                </a:cubicBezTo>
                <a:moveTo>
                  <a:pt x="56" y="1513"/>
                </a:moveTo>
                <a:cubicBezTo>
                  <a:pt x="56" y="1512"/>
                  <a:pt x="56" y="1512"/>
                  <a:pt x="56" y="1512"/>
                </a:cubicBezTo>
                <a:cubicBezTo>
                  <a:pt x="56" y="1512"/>
                  <a:pt x="55" y="1512"/>
                  <a:pt x="55" y="1513"/>
                </a:cubicBezTo>
                <a:cubicBezTo>
                  <a:pt x="55" y="1513"/>
                  <a:pt x="55" y="1513"/>
                  <a:pt x="56" y="1514"/>
                </a:cubicBezTo>
                <a:cubicBezTo>
                  <a:pt x="56" y="1513"/>
                  <a:pt x="56" y="1513"/>
                  <a:pt x="56" y="1513"/>
                </a:cubicBezTo>
                <a:moveTo>
                  <a:pt x="53" y="1443"/>
                </a:moveTo>
                <a:cubicBezTo>
                  <a:pt x="52" y="1443"/>
                  <a:pt x="52" y="1443"/>
                  <a:pt x="52" y="1443"/>
                </a:cubicBezTo>
                <a:cubicBezTo>
                  <a:pt x="52" y="1443"/>
                  <a:pt x="51" y="1443"/>
                  <a:pt x="51" y="1444"/>
                </a:cubicBezTo>
                <a:cubicBezTo>
                  <a:pt x="52" y="1444"/>
                  <a:pt x="52" y="1444"/>
                  <a:pt x="52" y="1444"/>
                </a:cubicBezTo>
                <a:cubicBezTo>
                  <a:pt x="52" y="1444"/>
                  <a:pt x="52" y="1444"/>
                  <a:pt x="53" y="1443"/>
                </a:cubicBezTo>
                <a:moveTo>
                  <a:pt x="34" y="1502"/>
                </a:moveTo>
                <a:cubicBezTo>
                  <a:pt x="34" y="1502"/>
                  <a:pt x="34" y="1503"/>
                  <a:pt x="35" y="1503"/>
                </a:cubicBezTo>
                <a:cubicBezTo>
                  <a:pt x="35" y="1503"/>
                  <a:pt x="35" y="1503"/>
                  <a:pt x="35" y="1502"/>
                </a:cubicBezTo>
                <a:cubicBezTo>
                  <a:pt x="35" y="1502"/>
                  <a:pt x="35" y="1502"/>
                  <a:pt x="35" y="1501"/>
                </a:cubicBezTo>
                <a:cubicBezTo>
                  <a:pt x="34" y="1501"/>
                  <a:pt x="34" y="1502"/>
                  <a:pt x="34" y="1502"/>
                </a:cubicBezTo>
                <a:moveTo>
                  <a:pt x="39" y="1496"/>
                </a:moveTo>
                <a:cubicBezTo>
                  <a:pt x="39" y="1496"/>
                  <a:pt x="39" y="1496"/>
                  <a:pt x="38" y="1495"/>
                </a:cubicBezTo>
                <a:cubicBezTo>
                  <a:pt x="38" y="1496"/>
                  <a:pt x="38" y="1496"/>
                  <a:pt x="38" y="1496"/>
                </a:cubicBezTo>
                <a:cubicBezTo>
                  <a:pt x="38" y="1496"/>
                  <a:pt x="38" y="1497"/>
                  <a:pt x="39" y="1497"/>
                </a:cubicBezTo>
                <a:cubicBezTo>
                  <a:pt x="39" y="1497"/>
                  <a:pt x="39" y="1497"/>
                  <a:pt x="39" y="1496"/>
                </a:cubicBezTo>
                <a:moveTo>
                  <a:pt x="1345" y="1476"/>
                </a:moveTo>
                <a:cubicBezTo>
                  <a:pt x="1344" y="1476"/>
                  <a:pt x="1344" y="1476"/>
                  <a:pt x="1344" y="1475"/>
                </a:cubicBezTo>
                <a:cubicBezTo>
                  <a:pt x="1344" y="1476"/>
                  <a:pt x="1344" y="1476"/>
                  <a:pt x="1344" y="1476"/>
                </a:cubicBezTo>
                <a:cubicBezTo>
                  <a:pt x="1344" y="1477"/>
                  <a:pt x="1344" y="1477"/>
                  <a:pt x="1344" y="1477"/>
                </a:cubicBezTo>
                <a:cubicBezTo>
                  <a:pt x="1344" y="1477"/>
                  <a:pt x="1344" y="1476"/>
                  <a:pt x="1345" y="1476"/>
                </a:cubicBezTo>
                <a:moveTo>
                  <a:pt x="1362" y="224"/>
                </a:moveTo>
                <a:cubicBezTo>
                  <a:pt x="1361" y="224"/>
                  <a:pt x="1361" y="223"/>
                  <a:pt x="1360" y="223"/>
                </a:cubicBezTo>
                <a:cubicBezTo>
                  <a:pt x="1360" y="223"/>
                  <a:pt x="1360" y="224"/>
                  <a:pt x="1360" y="224"/>
                </a:cubicBezTo>
                <a:cubicBezTo>
                  <a:pt x="1360" y="224"/>
                  <a:pt x="1361" y="224"/>
                  <a:pt x="1361" y="224"/>
                </a:cubicBezTo>
                <a:cubicBezTo>
                  <a:pt x="1361" y="224"/>
                  <a:pt x="1362" y="224"/>
                  <a:pt x="1362" y="224"/>
                </a:cubicBezTo>
                <a:moveTo>
                  <a:pt x="60" y="1447"/>
                </a:moveTo>
                <a:cubicBezTo>
                  <a:pt x="60" y="1448"/>
                  <a:pt x="59" y="1448"/>
                  <a:pt x="59" y="1448"/>
                </a:cubicBezTo>
                <a:cubicBezTo>
                  <a:pt x="59" y="1448"/>
                  <a:pt x="60" y="1448"/>
                  <a:pt x="60" y="1448"/>
                </a:cubicBezTo>
                <a:cubicBezTo>
                  <a:pt x="60" y="1448"/>
                  <a:pt x="61" y="1448"/>
                  <a:pt x="61" y="1448"/>
                </a:cubicBezTo>
                <a:cubicBezTo>
                  <a:pt x="61" y="1448"/>
                  <a:pt x="61" y="1448"/>
                  <a:pt x="60" y="1447"/>
                </a:cubicBezTo>
                <a:moveTo>
                  <a:pt x="47" y="1457"/>
                </a:moveTo>
                <a:cubicBezTo>
                  <a:pt x="47" y="1457"/>
                  <a:pt x="46" y="1456"/>
                  <a:pt x="46" y="1456"/>
                </a:cubicBezTo>
                <a:cubicBezTo>
                  <a:pt x="46" y="1456"/>
                  <a:pt x="46" y="1457"/>
                  <a:pt x="46" y="1457"/>
                </a:cubicBezTo>
                <a:cubicBezTo>
                  <a:pt x="46" y="1457"/>
                  <a:pt x="46" y="1458"/>
                  <a:pt x="46" y="1458"/>
                </a:cubicBezTo>
                <a:cubicBezTo>
                  <a:pt x="46" y="1458"/>
                  <a:pt x="47" y="1457"/>
                  <a:pt x="47" y="1457"/>
                </a:cubicBezTo>
                <a:moveTo>
                  <a:pt x="87" y="379"/>
                </a:moveTo>
                <a:cubicBezTo>
                  <a:pt x="87" y="379"/>
                  <a:pt x="87" y="378"/>
                  <a:pt x="87" y="378"/>
                </a:cubicBezTo>
                <a:cubicBezTo>
                  <a:pt x="86" y="378"/>
                  <a:pt x="86" y="379"/>
                  <a:pt x="86" y="379"/>
                </a:cubicBezTo>
                <a:cubicBezTo>
                  <a:pt x="86" y="379"/>
                  <a:pt x="86" y="380"/>
                  <a:pt x="86" y="380"/>
                </a:cubicBezTo>
                <a:cubicBezTo>
                  <a:pt x="87" y="380"/>
                  <a:pt x="87" y="379"/>
                  <a:pt x="87" y="379"/>
                </a:cubicBezTo>
                <a:moveTo>
                  <a:pt x="57" y="1454"/>
                </a:moveTo>
                <a:cubicBezTo>
                  <a:pt x="57" y="1454"/>
                  <a:pt x="56" y="1455"/>
                  <a:pt x="56" y="1455"/>
                </a:cubicBezTo>
                <a:cubicBezTo>
                  <a:pt x="56" y="1455"/>
                  <a:pt x="57" y="1456"/>
                  <a:pt x="57" y="1456"/>
                </a:cubicBezTo>
                <a:cubicBezTo>
                  <a:pt x="57" y="1456"/>
                  <a:pt x="57" y="1456"/>
                  <a:pt x="57" y="1455"/>
                </a:cubicBezTo>
                <a:cubicBezTo>
                  <a:pt x="57" y="1455"/>
                  <a:pt x="57" y="1455"/>
                  <a:pt x="57" y="1454"/>
                </a:cubicBezTo>
                <a:moveTo>
                  <a:pt x="1369" y="247"/>
                </a:moveTo>
                <a:cubicBezTo>
                  <a:pt x="1369" y="247"/>
                  <a:pt x="1369" y="247"/>
                  <a:pt x="1369" y="247"/>
                </a:cubicBezTo>
                <a:cubicBezTo>
                  <a:pt x="1369" y="247"/>
                  <a:pt x="1369" y="248"/>
                  <a:pt x="1369" y="248"/>
                </a:cubicBezTo>
                <a:cubicBezTo>
                  <a:pt x="1369" y="248"/>
                  <a:pt x="1369" y="248"/>
                  <a:pt x="1369" y="248"/>
                </a:cubicBezTo>
                <a:cubicBezTo>
                  <a:pt x="1370" y="247"/>
                  <a:pt x="1369" y="247"/>
                  <a:pt x="1369" y="247"/>
                </a:cubicBezTo>
                <a:moveTo>
                  <a:pt x="827" y="76"/>
                </a:moveTo>
                <a:cubicBezTo>
                  <a:pt x="827" y="77"/>
                  <a:pt x="826" y="77"/>
                  <a:pt x="826" y="77"/>
                </a:cubicBezTo>
                <a:cubicBezTo>
                  <a:pt x="827" y="77"/>
                  <a:pt x="827" y="78"/>
                  <a:pt x="827" y="77"/>
                </a:cubicBezTo>
                <a:cubicBezTo>
                  <a:pt x="827" y="77"/>
                  <a:pt x="828" y="77"/>
                  <a:pt x="828" y="77"/>
                </a:cubicBezTo>
                <a:cubicBezTo>
                  <a:pt x="828" y="77"/>
                  <a:pt x="827" y="77"/>
                  <a:pt x="827" y="76"/>
                </a:cubicBezTo>
                <a:moveTo>
                  <a:pt x="55" y="1407"/>
                </a:moveTo>
                <a:cubicBezTo>
                  <a:pt x="55" y="1407"/>
                  <a:pt x="55" y="1406"/>
                  <a:pt x="55" y="1406"/>
                </a:cubicBezTo>
                <a:cubicBezTo>
                  <a:pt x="55" y="1406"/>
                  <a:pt x="55" y="1405"/>
                  <a:pt x="55" y="1405"/>
                </a:cubicBezTo>
                <a:cubicBezTo>
                  <a:pt x="55" y="1406"/>
                  <a:pt x="54" y="1406"/>
                  <a:pt x="54" y="1407"/>
                </a:cubicBezTo>
                <a:cubicBezTo>
                  <a:pt x="54" y="1407"/>
                  <a:pt x="55" y="1407"/>
                  <a:pt x="55" y="1407"/>
                </a:cubicBezTo>
                <a:moveTo>
                  <a:pt x="47" y="1630"/>
                </a:moveTo>
                <a:cubicBezTo>
                  <a:pt x="48" y="1630"/>
                  <a:pt x="48" y="1630"/>
                  <a:pt x="48" y="1630"/>
                </a:cubicBezTo>
                <a:cubicBezTo>
                  <a:pt x="48" y="1629"/>
                  <a:pt x="48" y="1629"/>
                  <a:pt x="48" y="1629"/>
                </a:cubicBezTo>
                <a:cubicBezTo>
                  <a:pt x="47" y="1629"/>
                  <a:pt x="47" y="1629"/>
                  <a:pt x="47" y="1629"/>
                </a:cubicBezTo>
                <a:cubicBezTo>
                  <a:pt x="47" y="1630"/>
                  <a:pt x="47" y="1630"/>
                  <a:pt x="47" y="1630"/>
                </a:cubicBezTo>
                <a:moveTo>
                  <a:pt x="34" y="1623"/>
                </a:moveTo>
                <a:cubicBezTo>
                  <a:pt x="34" y="1623"/>
                  <a:pt x="34" y="1622"/>
                  <a:pt x="34" y="1622"/>
                </a:cubicBezTo>
                <a:cubicBezTo>
                  <a:pt x="34" y="1622"/>
                  <a:pt x="34" y="1621"/>
                  <a:pt x="34" y="1621"/>
                </a:cubicBezTo>
                <a:cubicBezTo>
                  <a:pt x="33" y="1622"/>
                  <a:pt x="33" y="1622"/>
                  <a:pt x="33" y="1623"/>
                </a:cubicBezTo>
                <a:cubicBezTo>
                  <a:pt x="33" y="1623"/>
                  <a:pt x="34" y="1623"/>
                  <a:pt x="34" y="1623"/>
                </a:cubicBezTo>
                <a:moveTo>
                  <a:pt x="52" y="1412"/>
                </a:moveTo>
                <a:cubicBezTo>
                  <a:pt x="52" y="1412"/>
                  <a:pt x="51" y="1412"/>
                  <a:pt x="51" y="1412"/>
                </a:cubicBezTo>
                <a:cubicBezTo>
                  <a:pt x="52" y="1413"/>
                  <a:pt x="52" y="1413"/>
                  <a:pt x="52" y="1414"/>
                </a:cubicBezTo>
                <a:cubicBezTo>
                  <a:pt x="52" y="1414"/>
                  <a:pt x="52" y="1413"/>
                  <a:pt x="52" y="1413"/>
                </a:cubicBezTo>
                <a:cubicBezTo>
                  <a:pt x="52" y="1413"/>
                  <a:pt x="52" y="1412"/>
                  <a:pt x="52" y="1412"/>
                </a:cubicBezTo>
                <a:moveTo>
                  <a:pt x="32" y="1564"/>
                </a:moveTo>
                <a:cubicBezTo>
                  <a:pt x="32" y="1564"/>
                  <a:pt x="32" y="1564"/>
                  <a:pt x="32" y="1564"/>
                </a:cubicBezTo>
                <a:cubicBezTo>
                  <a:pt x="31" y="1564"/>
                  <a:pt x="31" y="1564"/>
                  <a:pt x="30" y="1564"/>
                </a:cubicBezTo>
                <a:cubicBezTo>
                  <a:pt x="31" y="1564"/>
                  <a:pt x="31" y="1565"/>
                  <a:pt x="31" y="1565"/>
                </a:cubicBezTo>
                <a:cubicBezTo>
                  <a:pt x="31" y="1565"/>
                  <a:pt x="32" y="1564"/>
                  <a:pt x="32" y="1564"/>
                </a:cubicBezTo>
                <a:moveTo>
                  <a:pt x="37" y="1546"/>
                </a:moveTo>
                <a:cubicBezTo>
                  <a:pt x="37" y="1546"/>
                  <a:pt x="37" y="1546"/>
                  <a:pt x="37" y="1545"/>
                </a:cubicBezTo>
                <a:cubicBezTo>
                  <a:pt x="36" y="1546"/>
                  <a:pt x="36" y="1546"/>
                  <a:pt x="36" y="1546"/>
                </a:cubicBezTo>
                <a:cubicBezTo>
                  <a:pt x="36" y="1546"/>
                  <a:pt x="36" y="1547"/>
                  <a:pt x="36" y="1547"/>
                </a:cubicBezTo>
                <a:cubicBezTo>
                  <a:pt x="37" y="1547"/>
                  <a:pt x="37" y="1547"/>
                  <a:pt x="37" y="1546"/>
                </a:cubicBezTo>
                <a:moveTo>
                  <a:pt x="79" y="907"/>
                </a:moveTo>
                <a:cubicBezTo>
                  <a:pt x="79" y="907"/>
                  <a:pt x="79" y="907"/>
                  <a:pt x="79" y="907"/>
                </a:cubicBezTo>
                <a:cubicBezTo>
                  <a:pt x="79" y="907"/>
                  <a:pt x="78" y="908"/>
                  <a:pt x="78" y="908"/>
                </a:cubicBezTo>
                <a:cubicBezTo>
                  <a:pt x="78" y="908"/>
                  <a:pt x="79" y="908"/>
                  <a:pt x="79" y="909"/>
                </a:cubicBezTo>
                <a:cubicBezTo>
                  <a:pt x="79" y="908"/>
                  <a:pt x="79" y="908"/>
                  <a:pt x="79" y="907"/>
                </a:cubicBezTo>
                <a:moveTo>
                  <a:pt x="43" y="1419"/>
                </a:moveTo>
                <a:cubicBezTo>
                  <a:pt x="43" y="1418"/>
                  <a:pt x="43" y="1418"/>
                  <a:pt x="42" y="1418"/>
                </a:cubicBezTo>
                <a:cubicBezTo>
                  <a:pt x="42" y="1418"/>
                  <a:pt x="42" y="1418"/>
                  <a:pt x="42" y="1418"/>
                </a:cubicBezTo>
                <a:cubicBezTo>
                  <a:pt x="42" y="1419"/>
                  <a:pt x="42" y="1419"/>
                  <a:pt x="42" y="1420"/>
                </a:cubicBezTo>
                <a:cubicBezTo>
                  <a:pt x="42" y="1419"/>
                  <a:pt x="43" y="1419"/>
                  <a:pt x="43" y="1419"/>
                </a:cubicBezTo>
                <a:moveTo>
                  <a:pt x="73" y="899"/>
                </a:moveTo>
                <a:cubicBezTo>
                  <a:pt x="72" y="899"/>
                  <a:pt x="72" y="898"/>
                  <a:pt x="72" y="898"/>
                </a:cubicBezTo>
                <a:cubicBezTo>
                  <a:pt x="72" y="898"/>
                  <a:pt x="71" y="899"/>
                  <a:pt x="71" y="899"/>
                </a:cubicBezTo>
                <a:cubicBezTo>
                  <a:pt x="71" y="899"/>
                  <a:pt x="71" y="899"/>
                  <a:pt x="71" y="899"/>
                </a:cubicBezTo>
                <a:cubicBezTo>
                  <a:pt x="72" y="899"/>
                  <a:pt x="72" y="899"/>
                  <a:pt x="73" y="899"/>
                </a:cubicBezTo>
                <a:moveTo>
                  <a:pt x="836" y="75"/>
                </a:moveTo>
                <a:cubicBezTo>
                  <a:pt x="835" y="75"/>
                  <a:pt x="835" y="75"/>
                  <a:pt x="834" y="75"/>
                </a:cubicBezTo>
                <a:cubicBezTo>
                  <a:pt x="834" y="75"/>
                  <a:pt x="834" y="75"/>
                  <a:pt x="834" y="75"/>
                </a:cubicBezTo>
                <a:cubicBezTo>
                  <a:pt x="834" y="75"/>
                  <a:pt x="835" y="76"/>
                  <a:pt x="835" y="76"/>
                </a:cubicBezTo>
                <a:cubicBezTo>
                  <a:pt x="835" y="76"/>
                  <a:pt x="836" y="75"/>
                  <a:pt x="836" y="75"/>
                </a:cubicBezTo>
                <a:moveTo>
                  <a:pt x="1338" y="1116"/>
                </a:moveTo>
                <a:cubicBezTo>
                  <a:pt x="1338" y="1117"/>
                  <a:pt x="1338" y="1117"/>
                  <a:pt x="1338" y="1117"/>
                </a:cubicBezTo>
                <a:cubicBezTo>
                  <a:pt x="1338" y="1118"/>
                  <a:pt x="1338" y="1118"/>
                  <a:pt x="1338" y="1118"/>
                </a:cubicBezTo>
                <a:cubicBezTo>
                  <a:pt x="1338" y="1118"/>
                  <a:pt x="1339" y="1118"/>
                  <a:pt x="1339" y="1117"/>
                </a:cubicBezTo>
                <a:cubicBezTo>
                  <a:pt x="1339" y="1117"/>
                  <a:pt x="1339" y="1117"/>
                  <a:pt x="1338" y="1116"/>
                </a:cubicBezTo>
                <a:moveTo>
                  <a:pt x="61" y="1204"/>
                </a:moveTo>
                <a:cubicBezTo>
                  <a:pt x="60" y="1204"/>
                  <a:pt x="60" y="1204"/>
                  <a:pt x="60" y="1204"/>
                </a:cubicBezTo>
                <a:cubicBezTo>
                  <a:pt x="60" y="1205"/>
                  <a:pt x="60" y="1205"/>
                  <a:pt x="60" y="1205"/>
                </a:cubicBezTo>
                <a:cubicBezTo>
                  <a:pt x="61" y="1205"/>
                  <a:pt x="61" y="1205"/>
                  <a:pt x="61" y="1205"/>
                </a:cubicBezTo>
                <a:cubicBezTo>
                  <a:pt x="61" y="1205"/>
                  <a:pt x="61" y="1204"/>
                  <a:pt x="61" y="1204"/>
                </a:cubicBezTo>
                <a:moveTo>
                  <a:pt x="1336" y="1202"/>
                </a:moveTo>
                <a:cubicBezTo>
                  <a:pt x="1336" y="1201"/>
                  <a:pt x="1336" y="1201"/>
                  <a:pt x="1335" y="1201"/>
                </a:cubicBezTo>
                <a:cubicBezTo>
                  <a:pt x="1335" y="1201"/>
                  <a:pt x="1335" y="1201"/>
                  <a:pt x="1335" y="1201"/>
                </a:cubicBezTo>
                <a:cubicBezTo>
                  <a:pt x="1335" y="1202"/>
                  <a:pt x="1335" y="1202"/>
                  <a:pt x="1335" y="1203"/>
                </a:cubicBezTo>
                <a:cubicBezTo>
                  <a:pt x="1336" y="1202"/>
                  <a:pt x="1336" y="1202"/>
                  <a:pt x="1336" y="1202"/>
                </a:cubicBezTo>
                <a:moveTo>
                  <a:pt x="54" y="1254"/>
                </a:moveTo>
                <a:cubicBezTo>
                  <a:pt x="54" y="1254"/>
                  <a:pt x="55" y="1254"/>
                  <a:pt x="55" y="1254"/>
                </a:cubicBezTo>
                <a:cubicBezTo>
                  <a:pt x="55" y="1254"/>
                  <a:pt x="55" y="1254"/>
                  <a:pt x="55" y="1253"/>
                </a:cubicBezTo>
                <a:cubicBezTo>
                  <a:pt x="55" y="1253"/>
                  <a:pt x="55" y="1253"/>
                  <a:pt x="55" y="1253"/>
                </a:cubicBezTo>
                <a:cubicBezTo>
                  <a:pt x="55" y="1253"/>
                  <a:pt x="54" y="1253"/>
                  <a:pt x="54" y="1254"/>
                </a:cubicBezTo>
                <a:moveTo>
                  <a:pt x="1140" y="70"/>
                </a:moveTo>
                <a:cubicBezTo>
                  <a:pt x="1140" y="71"/>
                  <a:pt x="1140" y="72"/>
                  <a:pt x="1141" y="72"/>
                </a:cubicBezTo>
                <a:cubicBezTo>
                  <a:pt x="1141" y="71"/>
                  <a:pt x="1142" y="70"/>
                  <a:pt x="1140" y="70"/>
                </a:cubicBezTo>
                <a:moveTo>
                  <a:pt x="1336" y="1206"/>
                </a:moveTo>
                <a:cubicBezTo>
                  <a:pt x="1336" y="1205"/>
                  <a:pt x="1336" y="1205"/>
                  <a:pt x="1335" y="1205"/>
                </a:cubicBezTo>
                <a:cubicBezTo>
                  <a:pt x="1335" y="1205"/>
                  <a:pt x="1335" y="1205"/>
                  <a:pt x="1335" y="1205"/>
                </a:cubicBezTo>
                <a:cubicBezTo>
                  <a:pt x="1335" y="1206"/>
                  <a:pt x="1335" y="1206"/>
                  <a:pt x="1335" y="1206"/>
                </a:cubicBezTo>
                <a:cubicBezTo>
                  <a:pt x="1336" y="1206"/>
                  <a:pt x="1336" y="1206"/>
                  <a:pt x="1336" y="1206"/>
                </a:cubicBezTo>
                <a:moveTo>
                  <a:pt x="467" y="170"/>
                </a:moveTo>
                <a:cubicBezTo>
                  <a:pt x="467" y="170"/>
                  <a:pt x="467" y="170"/>
                  <a:pt x="467" y="170"/>
                </a:cubicBezTo>
                <a:cubicBezTo>
                  <a:pt x="466" y="170"/>
                  <a:pt x="466" y="170"/>
                  <a:pt x="465" y="170"/>
                </a:cubicBezTo>
                <a:cubicBezTo>
                  <a:pt x="465" y="170"/>
                  <a:pt x="466" y="171"/>
                  <a:pt x="466" y="171"/>
                </a:cubicBezTo>
                <a:cubicBezTo>
                  <a:pt x="466" y="171"/>
                  <a:pt x="467" y="171"/>
                  <a:pt x="467" y="170"/>
                </a:cubicBezTo>
                <a:moveTo>
                  <a:pt x="1341" y="261"/>
                </a:moveTo>
                <a:cubicBezTo>
                  <a:pt x="1341" y="261"/>
                  <a:pt x="1340" y="261"/>
                  <a:pt x="1340" y="261"/>
                </a:cubicBezTo>
                <a:cubicBezTo>
                  <a:pt x="1340" y="261"/>
                  <a:pt x="1340" y="262"/>
                  <a:pt x="1340" y="262"/>
                </a:cubicBezTo>
                <a:cubicBezTo>
                  <a:pt x="1340" y="262"/>
                  <a:pt x="1340" y="262"/>
                  <a:pt x="1340" y="263"/>
                </a:cubicBezTo>
                <a:cubicBezTo>
                  <a:pt x="1341" y="262"/>
                  <a:pt x="1341" y="262"/>
                  <a:pt x="1341" y="261"/>
                </a:cubicBezTo>
                <a:moveTo>
                  <a:pt x="1338" y="1162"/>
                </a:moveTo>
                <a:cubicBezTo>
                  <a:pt x="1338" y="1163"/>
                  <a:pt x="1338" y="1163"/>
                  <a:pt x="1338" y="1163"/>
                </a:cubicBezTo>
                <a:cubicBezTo>
                  <a:pt x="1338" y="1163"/>
                  <a:pt x="1338" y="1164"/>
                  <a:pt x="1338" y="1164"/>
                </a:cubicBezTo>
                <a:cubicBezTo>
                  <a:pt x="1338" y="1164"/>
                  <a:pt x="1339" y="1164"/>
                  <a:pt x="1339" y="1164"/>
                </a:cubicBezTo>
                <a:cubicBezTo>
                  <a:pt x="1339" y="1163"/>
                  <a:pt x="1339" y="1163"/>
                  <a:pt x="1338" y="1162"/>
                </a:cubicBezTo>
                <a:moveTo>
                  <a:pt x="22" y="1840"/>
                </a:moveTo>
                <a:cubicBezTo>
                  <a:pt x="22" y="1840"/>
                  <a:pt x="22" y="1841"/>
                  <a:pt x="22" y="1841"/>
                </a:cubicBezTo>
                <a:cubicBezTo>
                  <a:pt x="22" y="1841"/>
                  <a:pt x="22" y="1842"/>
                  <a:pt x="22" y="1842"/>
                </a:cubicBezTo>
                <a:cubicBezTo>
                  <a:pt x="22" y="1842"/>
                  <a:pt x="23" y="1842"/>
                  <a:pt x="23" y="1841"/>
                </a:cubicBezTo>
                <a:cubicBezTo>
                  <a:pt x="23" y="1841"/>
                  <a:pt x="22" y="1840"/>
                  <a:pt x="22" y="1840"/>
                </a:cubicBezTo>
                <a:moveTo>
                  <a:pt x="63" y="1158"/>
                </a:moveTo>
                <a:cubicBezTo>
                  <a:pt x="63" y="1158"/>
                  <a:pt x="63" y="1157"/>
                  <a:pt x="63" y="1157"/>
                </a:cubicBezTo>
                <a:cubicBezTo>
                  <a:pt x="63" y="1157"/>
                  <a:pt x="63" y="1157"/>
                  <a:pt x="62" y="1157"/>
                </a:cubicBezTo>
                <a:cubicBezTo>
                  <a:pt x="62" y="1157"/>
                  <a:pt x="62" y="1158"/>
                  <a:pt x="62" y="1158"/>
                </a:cubicBezTo>
                <a:cubicBezTo>
                  <a:pt x="62" y="1158"/>
                  <a:pt x="62" y="1158"/>
                  <a:pt x="63" y="1158"/>
                </a:cubicBezTo>
                <a:moveTo>
                  <a:pt x="30" y="1836"/>
                </a:moveTo>
                <a:cubicBezTo>
                  <a:pt x="30" y="1835"/>
                  <a:pt x="30" y="1835"/>
                  <a:pt x="30" y="1835"/>
                </a:cubicBezTo>
                <a:cubicBezTo>
                  <a:pt x="30" y="1834"/>
                  <a:pt x="30" y="1834"/>
                  <a:pt x="30" y="1834"/>
                </a:cubicBezTo>
                <a:cubicBezTo>
                  <a:pt x="30" y="1834"/>
                  <a:pt x="29" y="1834"/>
                  <a:pt x="29" y="1834"/>
                </a:cubicBezTo>
                <a:cubicBezTo>
                  <a:pt x="29" y="1834"/>
                  <a:pt x="30" y="1835"/>
                  <a:pt x="30" y="1836"/>
                </a:cubicBezTo>
                <a:moveTo>
                  <a:pt x="1358" y="272"/>
                </a:moveTo>
                <a:cubicBezTo>
                  <a:pt x="1358" y="272"/>
                  <a:pt x="1358" y="271"/>
                  <a:pt x="1357" y="271"/>
                </a:cubicBezTo>
                <a:cubicBezTo>
                  <a:pt x="1357" y="271"/>
                  <a:pt x="1357" y="272"/>
                  <a:pt x="1356" y="272"/>
                </a:cubicBezTo>
                <a:cubicBezTo>
                  <a:pt x="1356" y="272"/>
                  <a:pt x="1356" y="272"/>
                  <a:pt x="1357" y="272"/>
                </a:cubicBezTo>
                <a:cubicBezTo>
                  <a:pt x="1357" y="272"/>
                  <a:pt x="1357" y="272"/>
                  <a:pt x="1358" y="272"/>
                </a:cubicBezTo>
                <a:moveTo>
                  <a:pt x="72" y="996"/>
                </a:moveTo>
                <a:cubicBezTo>
                  <a:pt x="72" y="996"/>
                  <a:pt x="71" y="996"/>
                  <a:pt x="71" y="995"/>
                </a:cubicBezTo>
                <a:cubicBezTo>
                  <a:pt x="71" y="995"/>
                  <a:pt x="71" y="996"/>
                  <a:pt x="71" y="996"/>
                </a:cubicBezTo>
                <a:cubicBezTo>
                  <a:pt x="71" y="996"/>
                  <a:pt x="71" y="997"/>
                  <a:pt x="71" y="997"/>
                </a:cubicBezTo>
                <a:cubicBezTo>
                  <a:pt x="71" y="997"/>
                  <a:pt x="71" y="997"/>
                  <a:pt x="72" y="996"/>
                </a:cubicBezTo>
                <a:moveTo>
                  <a:pt x="1351" y="196"/>
                </a:moveTo>
                <a:cubicBezTo>
                  <a:pt x="1351" y="196"/>
                  <a:pt x="1351" y="196"/>
                  <a:pt x="1351" y="196"/>
                </a:cubicBezTo>
                <a:cubicBezTo>
                  <a:pt x="1350" y="196"/>
                  <a:pt x="1350" y="196"/>
                  <a:pt x="1350" y="196"/>
                </a:cubicBezTo>
                <a:cubicBezTo>
                  <a:pt x="1350" y="196"/>
                  <a:pt x="1350" y="197"/>
                  <a:pt x="1350" y="197"/>
                </a:cubicBezTo>
                <a:cubicBezTo>
                  <a:pt x="1350" y="197"/>
                  <a:pt x="1351" y="196"/>
                  <a:pt x="1351" y="196"/>
                </a:cubicBezTo>
                <a:moveTo>
                  <a:pt x="1376" y="196"/>
                </a:moveTo>
                <a:cubicBezTo>
                  <a:pt x="1376" y="196"/>
                  <a:pt x="1376" y="196"/>
                  <a:pt x="1376" y="196"/>
                </a:cubicBezTo>
                <a:cubicBezTo>
                  <a:pt x="1375" y="196"/>
                  <a:pt x="1375" y="196"/>
                  <a:pt x="1374" y="196"/>
                </a:cubicBezTo>
                <a:cubicBezTo>
                  <a:pt x="1375" y="196"/>
                  <a:pt x="1375" y="197"/>
                  <a:pt x="1375" y="197"/>
                </a:cubicBezTo>
                <a:cubicBezTo>
                  <a:pt x="1375" y="197"/>
                  <a:pt x="1376" y="196"/>
                  <a:pt x="1376" y="196"/>
                </a:cubicBezTo>
                <a:moveTo>
                  <a:pt x="1382" y="202"/>
                </a:moveTo>
                <a:cubicBezTo>
                  <a:pt x="1382" y="201"/>
                  <a:pt x="1383" y="201"/>
                  <a:pt x="1383" y="201"/>
                </a:cubicBezTo>
                <a:cubicBezTo>
                  <a:pt x="1383" y="201"/>
                  <a:pt x="1382" y="201"/>
                  <a:pt x="1382" y="200"/>
                </a:cubicBezTo>
                <a:cubicBezTo>
                  <a:pt x="1382" y="200"/>
                  <a:pt x="1381" y="201"/>
                  <a:pt x="1381" y="201"/>
                </a:cubicBezTo>
                <a:cubicBezTo>
                  <a:pt x="1381" y="201"/>
                  <a:pt x="1381" y="201"/>
                  <a:pt x="1382" y="202"/>
                </a:cubicBezTo>
                <a:moveTo>
                  <a:pt x="1379" y="239"/>
                </a:moveTo>
                <a:cubicBezTo>
                  <a:pt x="1379" y="239"/>
                  <a:pt x="1378" y="239"/>
                  <a:pt x="1378" y="239"/>
                </a:cubicBezTo>
                <a:cubicBezTo>
                  <a:pt x="1378" y="240"/>
                  <a:pt x="1378" y="240"/>
                  <a:pt x="1378" y="241"/>
                </a:cubicBezTo>
                <a:cubicBezTo>
                  <a:pt x="1379" y="240"/>
                  <a:pt x="1379" y="240"/>
                  <a:pt x="1379" y="240"/>
                </a:cubicBezTo>
                <a:cubicBezTo>
                  <a:pt x="1379" y="240"/>
                  <a:pt x="1379" y="239"/>
                  <a:pt x="1379" y="239"/>
                </a:cubicBezTo>
                <a:moveTo>
                  <a:pt x="77" y="958"/>
                </a:moveTo>
                <a:cubicBezTo>
                  <a:pt x="76" y="957"/>
                  <a:pt x="76" y="957"/>
                  <a:pt x="76" y="957"/>
                </a:cubicBezTo>
                <a:cubicBezTo>
                  <a:pt x="76" y="957"/>
                  <a:pt x="75" y="957"/>
                  <a:pt x="75" y="957"/>
                </a:cubicBezTo>
                <a:cubicBezTo>
                  <a:pt x="75" y="957"/>
                  <a:pt x="75" y="958"/>
                  <a:pt x="75" y="958"/>
                </a:cubicBezTo>
                <a:cubicBezTo>
                  <a:pt x="75" y="958"/>
                  <a:pt x="76" y="958"/>
                  <a:pt x="77" y="958"/>
                </a:cubicBezTo>
                <a:moveTo>
                  <a:pt x="80" y="956"/>
                </a:moveTo>
                <a:cubicBezTo>
                  <a:pt x="80" y="955"/>
                  <a:pt x="80" y="955"/>
                  <a:pt x="80" y="955"/>
                </a:cubicBezTo>
                <a:cubicBezTo>
                  <a:pt x="80" y="955"/>
                  <a:pt x="79" y="955"/>
                  <a:pt x="79" y="956"/>
                </a:cubicBezTo>
                <a:cubicBezTo>
                  <a:pt x="79" y="956"/>
                  <a:pt x="80" y="956"/>
                  <a:pt x="80" y="957"/>
                </a:cubicBezTo>
                <a:cubicBezTo>
                  <a:pt x="80" y="957"/>
                  <a:pt x="80" y="956"/>
                  <a:pt x="80" y="956"/>
                </a:cubicBezTo>
                <a:moveTo>
                  <a:pt x="1357" y="185"/>
                </a:moveTo>
                <a:cubicBezTo>
                  <a:pt x="1357" y="185"/>
                  <a:pt x="1358" y="185"/>
                  <a:pt x="1358" y="185"/>
                </a:cubicBezTo>
                <a:cubicBezTo>
                  <a:pt x="1358" y="184"/>
                  <a:pt x="1357" y="184"/>
                  <a:pt x="1357" y="184"/>
                </a:cubicBezTo>
                <a:cubicBezTo>
                  <a:pt x="1357" y="184"/>
                  <a:pt x="1356" y="184"/>
                  <a:pt x="1356" y="184"/>
                </a:cubicBezTo>
                <a:cubicBezTo>
                  <a:pt x="1356" y="185"/>
                  <a:pt x="1357" y="185"/>
                  <a:pt x="1357" y="185"/>
                </a:cubicBezTo>
                <a:moveTo>
                  <a:pt x="1324" y="1260"/>
                </a:moveTo>
                <a:cubicBezTo>
                  <a:pt x="1325" y="1260"/>
                  <a:pt x="1325" y="1260"/>
                  <a:pt x="1325" y="1260"/>
                </a:cubicBezTo>
                <a:cubicBezTo>
                  <a:pt x="1325" y="1260"/>
                  <a:pt x="1325" y="1259"/>
                  <a:pt x="1324" y="1259"/>
                </a:cubicBezTo>
                <a:cubicBezTo>
                  <a:pt x="1324" y="1259"/>
                  <a:pt x="1324" y="1259"/>
                  <a:pt x="1324" y="1260"/>
                </a:cubicBezTo>
                <a:cubicBezTo>
                  <a:pt x="1324" y="1260"/>
                  <a:pt x="1324" y="1260"/>
                  <a:pt x="1324" y="1260"/>
                </a:cubicBezTo>
                <a:moveTo>
                  <a:pt x="596" y="1967"/>
                </a:moveTo>
                <a:cubicBezTo>
                  <a:pt x="596" y="1967"/>
                  <a:pt x="595" y="1967"/>
                  <a:pt x="595" y="1967"/>
                </a:cubicBezTo>
                <a:cubicBezTo>
                  <a:pt x="595" y="1967"/>
                  <a:pt x="595" y="1967"/>
                  <a:pt x="595" y="1967"/>
                </a:cubicBezTo>
                <a:cubicBezTo>
                  <a:pt x="595" y="1967"/>
                  <a:pt x="595" y="1968"/>
                  <a:pt x="595" y="1968"/>
                </a:cubicBezTo>
                <a:cubicBezTo>
                  <a:pt x="595" y="1968"/>
                  <a:pt x="595" y="1968"/>
                  <a:pt x="596" y="1967"/>
                </a:cubicBezTo>
                <a:moveTo>
                  <a:pt x="579" y="95"/>
                </a:moveTo>
                <a:cubicBezTo>
                  <a:pt x="579" y="95"/>
                  <a:pt x="579" y="95"/>
                  <a:pt x="579" y="95"/>
                </a:cubicBezTo>
                <a:cubicBezTo>
                  <a:pt x="579" y="95"/>
                  <a:pt x="579" y="96"/>
                  <a:pt x="579" y="96"/>
                </a:cubicBezTo>
                <a:cubicBezTo>
                  <a:pt x="579" y="96"/>
                  <a:pt x="579" y="96"/>
                  <a:pt x="579" y="95"/>
                </a:cubicBezTo>
                <a:cubicBezTo>
                  <a:pt x="579" y="95"/>
                  <a:pt x="579" y="95"/>
                  <a:pt x="579" y="95"/>
                </a:cubicBezTo>
                <a:moveTo>
                  <a:pt x="574" y="1973"/>
                </a:moveTo>
                <a:cubicBezTo>
                  <a:pt x="574" y="1973"/>
                  <a:pt x="574" y="1973"/>
                  <a:pt x="574" y="1973"/>
                </a:cubicBezTo>
                <a:cubicBezTo>
                  <a:pt x="574" y="1973"/>
                  <a:pt x="574" y="1973"/>
                  <a:pt x="574" y="1973"/>
                </a:cubicBezTo>
                <a:cubicBezTo>
                  <a:pt x="574" y="1973"/>
                  <a:pt x="574" y="1973"/>
                  <a:pt x="575" y="1973"/>
                </a:cubicBezTo>
                <a:cubicBezTo>
                  <a:pt x="575" y="1973"/>
                  <a:pt x="574" y="1973"/>
                  <a:pt x="574" y="1973"/>
                </a:cubicBezTo>
                <a:moveTo>
                  <a:pt x="751" y="78"/>
                </a:moveTo>
                <a:cubicBezTo>
                  <a:pt x="751" y="78"/>
                  <a:pt x="751" y="78"/>
                  <a:pt x="751" y="78"/>
                </a:cubicBezTo>
                <a:cubicBezTo>
                  <a:pt x="751" y="78"/>
                  <a:pt x="751" y="78"/>
                  <a:pt x="751" y="78"/>
                </a:cubicBezTo>
                <a:cubicBezTo>
                  <a:pt x="750" y="78"/>
                  <a:pt x="751" y="78"/>
                  <a:pt x="751" y="78"/>
                </a:cubicBezTo>
                <a:cubicBezTo>
                  <a:pt x="751" y="78"/>
                  <a:pt x="751" y="78"/>
                  <a:pt x="751" y="78"/>
                </a:cubicBezTo>
                <a:moveTo>
                  <a:pt x="1338" y="1168"/>
                </a:moveTo>
                <a:cubicBezTo>
                  <a:pt x="1338" y="1168"/>
                  <a:pt x="1337" y="1168"/>
                  <a:pt x="1337" y="1168"/>
                </a:cubicBezTo>
                <a:cubicBezTo>
                  <a:pt x="1337" y="1168"/>
                  <a:pt x="1337" y="1168"/>
                  <a:pt x="1337" y="1169"/>
                </a:cubicBezTo>
                <a:cubicBezTo>
                  <a:pt x="1337" y="1169"/>
                  <a:pt x="1337" y="1169"/>
                  <a:pt x="1337" y="1169"/>
                </a:cubicBezTo>
                <a:cubicBezTo>
                  <a:pt x="1337" y="1169"/>
                  <a:pt x="1338" y="1169"/>
                  <a:pt x="1338" y="1168"/>
                </a:cubicBezTo>
                <a:moveTo>
                  <a:pt x="426" y="1973"/>
                </a:moveTo>
                <a:cubicBezTo>
                  <a:pt x="426" y="1973"/>
                  <a:pt x="425" y="1973"/>
                  <a:pt x="425" y="1973"/>
                </a:cubicBezTo>
                <a:cubicBezTo>
                  <a:pt x="425" y="1973"/>
                  <a:pt x="425" y="1973"/>
                  <a:pt x="425" y="1973"/>
                </a:cubicBezTo>
                <a:cubicBezTo>
                  <a:pt x="425" y="1973"/>
                  <a:pt x="425" y="1973"/>
                  <a:pt x="425" y="1974"/>
                </a:cubicBezTo>
                <a:cubicBezTo>
                  <a:pt x="425" y="1973"/>
                  <a:pt x="426" y="1973"/>
                  <a:pt x="426" y="1973"/>
                </a:cubicBezTo>
                <a:moveTo>
                  <a:pt x="90" y="425"/>
                </a:moveTo>
                <a:cubicBezTo>
                  <a:pt x="90" y="425"/>
                  <a:pt x="90" y="425"/>
                  <a:pt x="90" y="425"/>
                </a:cubicBezTo>
                <a:cubicBezTo>
                  <a:pt x="90" y="425"/>
                  <a:pt x="91" y="425"/>
                  <a:pt x="91" y="424"/>
                </a:cubicBezTo>
                <a:cubicBezTo>
                  <a:pt x="91" y="424"/>
                  <a:pt x="90" y="424"/>
                  <a:pt x="90" y="424"/>
                </a:cubicBezTo>
                <a:cubicBezTo>
                  <a:pt x="90" y="424"/>
                  <a:pt x="90" y="424"/>
                  <a:pt x="90" y="425"/>
                </a:cubicBezTo>
                <a:moveTo>
                  <a:pt x="599" y="1967"/>
                </a:moveTo>
                <a:cubicBezTo>
                  <a:pt x="598" y="1967"/>
                  <a:pt x="598" y="1967"/>
                  <a:pt x="598" y="1967"/>
                </a:cubicBezTo>
                <a:cubicBezTo>
                  <a:pt x="598" y="1967"/>
                  <a:pt x="598" y="1967"/>
                  <a:pt x="598" y="1967"/>
                </a:cubicBezTo>
                <a:cubicBezTo>
                  <a:pt x="598" y="1967"/>
                  <a:pt x="598" y="1968"/>
                  <a:pt x="598" y="1968"/>
                </a:cubicBezTo>
                <a:cubicBezTo>
                  <a:pt x="598" y="1968"/>
                  <a:pt x="598" y="1968"/>
                  <a:pt x="599" y="1967"/>
                </a:cubicBezTo>
                <a:moveTo>
                  <a:pt x="76" y="521"/>
                </a:moveTo>
                <a:cubicBezTo>
                  <a:pt x="76" y="521"/>
                  <a:pt x="76" y="521"/>
                  <a:pt x="76" y="521"/>
                </a:cubicBezTo>
                <a:cubicBezTo>
                  <a:pt x="76" y="521"/>
                  <a:pt x="76" y="521"/>
                  <a:pt x="76" y="520"/>
                </a:cubicBezTo>
                <a:cubicBezTo>
                  <a:pt x="76" y="520"/>
                  <a:pt x="76" y="520"/>
                  <a:pt x="76" y="520"/>
                </a:cubicBezTo>
                <a:cubicBezTo>
                  <a:pt x="76" y="521"/>
                  <a:pt x="76" y="521"/>
                  <a:pt x="76" y="521"/>
                </a:cubicBezTo>
                <a:moveTo>
                  <a:pt x="81" y="571"/>
                </a:moveTo>
                <a:cubicBezTo>
                  <a:pt x="81" y="571"/>
                  <a:pt x="81" y="571"/>
                  <a:pt x="81" y="570"/>
                </a:cubicBezTo>
                <a:cubicBezTo>
                  <a:pt x="81" y="570"/>
                  <a:pt x="81" y="570"/>
                  <a:pt x="81" y="570"/>
                </a:cubicBezTo>
                <a:cubicBezTo>
                  <a:pt x="80" y="570"/>
                  <a:pt x="80" y="570"/>
                  <a:pt x="80" y="570"/>
                </a:cubicBezTo>
                <a:cubicBezTo>
                  <a:pt x="80" y="571"/>
                  <a:pt x="81" y="571"/>
                  <a:pt x="81" y="571"/>
                </a:cubicBezTo>
                <a:moveTo>
                  <a:pt x="84" y="418"/>
                </a:moveTo>
                <a:cubicBezTo>
                  <a:pt x="84" y="418"/>
                  <a:pt x="84" y="418"/>
                  <a:pt x="85" y="418"/>
                </a:cubicBezTo>
                <a:cubicBezTo>
                  <a:pt x="85" y="418"/>
                  <a:pt x="85" y="418"/>
                  <a:pt x="85" y="418"/>
                </a:cubicBezTo>
                <a:cubicBezTo>
                  <a:pt x="85" y="418"/>
                  <a:pt x="85" y="417"/>
                  <a:pt x="85" y="417"/>
                </a:cubicBezTo>
                <a:cubicBezTo>
                  <a:pt x="84" y="418"/>
                  <a:pt x="84" y="418"/>
                  <a:pt x="84" y="418"/>
                </a:cubicBezTo>
                <a:moveTo>
                  <a:pt x="517" y="1973"/>
                </a:moveTo>
                <a:cubicBezTo>
                  <a:pt x="516" y="1973"/>
                  <a:pt x="516" y="1973"/>
                  <a:pt x="516" y="1973"/>
                </a:cubicBezTo>
                <a:cubicBezTo>
                  <a:pt x="516" y="1973"/>
                  <a:pt x="516" y="1973"/>
                  <a:pt x="516" y="1973"/>
                </a:cubicBezTo>
                <a:cubicBezTo>
                  <a:pt x="517" y="1973"/>
                  <a:pt x="517" y="1973"/>
                  <a:pt x="517" y="1973"/>
                </a:cubicBezTo>
                <a:cubicBezTo>
                  <a:pt x="517" y="1973"/>
                  <a:pt x="517" y="1973"/>
                  <a:pt x="517" y="1973"/>
                </a:cubicBezTo>
                <a:moveTo>
                  <a:pt x="75" y="559"/>
                </a:moveTo>
                <a:cubicBezTo>
                  <a:pt x="75" y="559"/>
                  <a:pt x="75" y="559"/>
                  <a:pt x="75" y="559"/>
                </a:cubicBezTo>
                <a:cubicBezTo>
                  <a:pt x="75" y="559"/>
                  <a:pt x="75" y="559"/>
                  <a:pt x="75" y="559"/>
                </a:cubicBezTo>
                <a:cubicBezTo>
                  <a:pt x="75" y="559"/>
                  <a:pt x="75" y="559"/>
                  <a:pt x="75" y="558"/>
                </a:cubicBezTo>
                <a:cubicBezTo>
                  <a:pt x="75" y="559"/>
                  <a:pt x="75" y="559"/>
                  <a:pt x="75" y="559"/>
                </a:cubicBezTo>
                <a:moveTo>
                  <a:pt x="425" y="124"/>
                </a:moveTo>
                <a:cubicBezTo>
                  <a:pt x="424" y="124"/>
                  <a:pt x="424" y="124"/>
                  <a:pt x="424" y="124"/>
                </a:cubicBezTo>
                <a:cubicBezTo>
                  <a:pt x="424" y="124"/>
                  <a:pt x="424" y="124"/>
                  <a:pt x="424" y="124"/>
                </a:cubicBezTo>
                <a:cubicBezTo>
                  <a:pt x="424" y="124"/>
                  <a:pt x="425" y="124"/>
                  <a:pt x="425" y="124"/>
                </a:cubicBezTo>
                <a:cubicBezTo>
                  <a:pt x="425" y="124"/>
                  <a:pt x="425" y="124"/>
                  <a:pt x="425" y="124"/>
                </a:cubicBezTo>
                <a:moveTo>
                  <a:pt x="794" y="88"/>
                </a:moveTo>
                <a:cubicBezTo>
                  <a:pt x="794" y="87"/>
                  <a:pt x="794" y="87"/>
                  <a:pt x="794" y="87"/>
                </a:cubicBezTo>
                <a:cubicBezTo>
                  <a:pt x="794" y="87"/>
                  <a:pt x="794" y="87"/>
                  <a:pt x="794" y="88"/>
                </a:cubicBezTo>
                <a:cubicBezTo>
                  <a:pt x="794" y="88"/>
                  <a:pt x="794" y="88"/>
                  <a:pt x="794" y="88"/>
                </a:cubicBezTo>
                <a:cubicBezTo>
                  <a:pt x="794" y="88"/>
                  <a:pt x="794" y="88"/>
                  <a:pt x="794" y="88"/>
                </a:cubicBezTo>
                <a:moveTo>
                  <a:pt x="642" y="89"/>
                </a:moveTo>
                <a:cubicBezTo>
                  <a:pt x="642" y="88"/>
                  <a:pt x="641" y="88"/>
                  <a:pt x="641" y="88"/>
                </a:cubicBezTo>
                <a:cubicBezTo>
                  <a:pt x="641" y="88"/>
                  <a:pt x="641" y="88"/>
                  <a:pt x="641" y="88"/>
                </a:cubicBezTo>
                <a:cubicBezTo>
                  <a:pt x="641" y="89"/>
                  <a:pt x="641" y="89"/>
                  <a:pt x="641" y="89"/>
                </a:cubicBezTo>
                <a:cubicBezTo>
                  <a:pt x="641" y="89"/>
                  <a:pt x="642" y="89"/>
                  <a:pt x="642" y="89"/>
                </a:cubicBezTo>
                <a:moveTo>
                  <a:pt x="74" y="1001"/>
                </a:moveTo>
                <a:cubicBezTo>
                  <a:pt x="74" y="1001"/>
                  <a:pt x="74" y="1001"/>
                  <a:pt x="74" y="1001"/>
                </a:cubicBezTo>
                <a:cubicBezTo>
                  <a:pt x="74" y="1002"/>
                  <a:pt x="74" y="1002"/>
                  <a:pt x="74" y="1002"/>
                </a:cubicBezTo>
                <a:cubicBezTo>
                  <a:pt x="74" y="1002"/>
                  <a:pt x="74" y="1002"/>
                  <a:pt x="74" y="1002"/>
                </a:cubicBezTo>
                <a:cubicBezTo>
                  <a:pt x="74" y="1001"/>
                  <a:pt x="74" y="1001"/>
                  <a:pt x="74" y="1001"/>
                </a:cubicBezTo>
                <a:moveTo>
                  <a:pt x="82" y="948"/>
                </a:moveTo>
                <a:cubicBezTo>
                  <a:pt x="82" y="948"/>
                  <a:pt x="82" y="948"/>
                  <a:pt x="82" y="948"/>
                </a:cubicBezTo>
                <a:cubicBezTo>
                  <a:pt x="82" y="948"/>
                  <a:pt x="82" y="948"/>
                  <a:pt x="82" y="948"/>
                </a:cubicBezTo>
                <a:cubicBezTo>
                  <a:pt x="82" y="947"/>
                  <a:pt x="81" y="948"/>
                  <a:pt x="81" y="948"/>
                </a:cubicBezTo>
                <a:cubicBezTo>
                  <a:pt x="81" y="948"/>
                  <a:pt x="82" y="948"/>
                  <a:pt x="82" y="948"/>
                </a:cubicBezTo>
                <a:moveTo>
                  <a:pt x="68" y="948"/>
                </a:moveTo>
                <a:cubicBezTo>
                  <a:pt x="67" y="947"/>
                  <a:pt x="67" y="947"/>
                  <a:pt x="67" y="947"/>
                </a:cubicBezTo>
                <a:cubicBezTo>
                  <a:pt x="67" y="947"/>
                  <a:pt x="67" y="948"/>
                  <a:pt x="67" y="948"/>
                </a:cubicBezTo>
                <a:cubicBezTo>
                  <a:pt x="67" y="948"/>
                  <a:pt x="67" y="948"/>
                  <a:pt x="67" y="948"/>
                </a:cubicBezTo>
                <a:cubicBezTo>
                  <a:pt x="67" y="948"/>
                  <a:pt x="68" y="948"/>
                  <a:pt x="68" y="948"/>
                </a:cubicBezTo>
                <a:moveTo>
                  <a:pt x="446" y="125"/>
                </a:moveTo>
                <a:cubicBezTo>
                  <a:pt x="446" y="125"/>
                  <a:pt x="446" y="125"/>
                  <a:pt x="446" y="125"/>
                </a:cubicBezTo>
                <a:cubicBezTo>
                  <a:pt x="445" y="125"/>
                  <a:pt x="445" y="125"/>
                  <a:pt x="445" y="125"/>
                </a:cubicBezTo>
                <a:cubicBezTo>
                  <a:pt x="445" y="125"/>
                  <a:pt x="445" y="125"/>
                  <a:pt x="446" y="126"/>
                </a:cubicBezTo>
                <a:cubicBezTo>
                  <a:pt x="446" y="125"/>
                  <a:pt x="446" y="125"/>
                  <a:pt x="446" y="125"/>
                </a:cubicBezTo>
                <a:moveTo>
                  <a:pt x="256" y="126"/>
                </a:moveTo>
                <a:cubicBezTo>
                  <a:pt x="256" y="126"/>
                  <a:pt x="256" y="126"/>
                  <a:pt x="256" y="126"/>
                </a:cubicBezTo>
                <a:cubicBezTo>
                  <a:pt x="256" y="126"/>
                  <a:pt x="255" y="126"/>
                  <a:pt x="255" y="126"/>
                </a:cubicBezTo>
                <a:cubicBezTo>
                  <a:pt x="255" y="126"/>
                  <a:pt x="255" y="126"/>
                  <a:pt x="255" y="126"/>
                </a:cubicBezTo>
                <a:cubicBezTo>
                  <a:pt x="256" y="126"/>
                  <a:pt x="256" y="126"/>
                  <a:pt x="256" y="126"/>
                </a:cubicBezTo>
                <a:moveTo>
                  <a:pt x="634" y="1971"/>
                </a:moveTo>
                <a:cubicBezTo>
                  <a:pt x="633" y="1971"/>
                  <a:pt x="633" y="1971"/>
                  <a:pt x="633" y="1971"/>
                </a:cubicBezTo>
                <a:cubicBezTo>
                  <a:pt x="633" y="1971"/>
                  <a:pt x="634" y="1971"/>
                  <a:pt x="634" y="1971"/>
                </a:cubicBezTo>
                <a:cubicBezTo>
                  <a:pt x="634" y="1971"/>
                  <a:pt x="634" y="1971"/>
                  <a:pt x="634" y="1971"/>
                </a:cubicBezTo>
                <a:cubicBezTo>
                  <a:pt x="634" y="1971"/>
                  <a:pt x="634" y="1971"/>
                  <a:pt x="634" y="1971"/>
                </a:cubicBezTo>
                <a:moveTo>
                  <a:pt x="689" y="1971"/>
                </a:moveTo>
                <a:cubicBezTo>
                  <a:pt x="689" y="1971"/>
                  <a:pt x="689" y="1971"/>
                  <a:pt x="688" y="1971"/>
                </a:cubicBezTo>
                <a:cubicBezTo>
                  <a:pt x="688" y="1971"/>
                  <a:pt x="688" y="1971"/>
                  <a:pt x="688" y="1971"/>
                </a:cubicBezTo>
                <a:cubicBezTo>
                  <a:pt x="688" y="1971"/>
                  <a:pt x="688" y="1971"/>
                  <a:pt x="688" y="1972"/>
                </a:cubicBezTo>
                <a:cubicBezTo>
                  <a:pt x="689" y="1971"/>
                  <a:pt x="689" y="1971"/>
                  <a:pt x="689" y="1971"/>
                </a:cubicBezTo>
                <a:moveTo>
                  <a:pt x="78" y="943"/>
                </a:moveTo>
                <a:cubicBezTo>
                  <a:pt x="78" y="943"/>
                  <a:pt x="78" y="943"/>
                  <a:pt x="78" y="942"/>
                </a:cubicBezTo>
                <a:cubicBezTo>
                  <a:pt x="78" y="943"/>
                  <a:pt x="78" y="943"/>
                  <a:pt x="78" y="943"/>
                </a:cubicBezTo>
                <a:cubicBezTo>
                  <a:pt x="78" y="943"/>
                  <a:pt x="78" y="943"/>
                  <a:pt x="78" y="943"/>
                </a:cubicBezTo>
                <a:cubicBezTo>
                  <a:pt x="78" y="943"/>
                  <a:pt x="78" y="943"/>
                  <a:pt x="78" y="943"/>
                </a:cubicBezTo>
                <a:moveTo>
                  <a:pt x="309" y="1972"/>
                </a:moveTo>
                <a:cubicBezTo>
                  <a:pt x="308" y="1972"/>
                  <a:pt x="308" y="1972"/>
                  <a:pt x="308" y="1972"/>
                </a:cubicBezTo>
                <a:cubicBezTo>
                  <a:pt x="308" y="1972"/>
                  <a:pt x="308" y="1972"/>
                  <a:pt x="308" y="1972"/>
                </a:cubicBezTo>
                <a:cubicBezTo>
                  <a:pt x="308" y="1972"/>
                  <a:pt x="308" y="1972"/>
                  <a:pt x="308" y="1973"/>
                </a:cubicBezTo>
                <a:cubicBezTo>
                  <a:pt x="308" y="1972"/>
                  <a:pt x="308" y="1972"/>
                  <a:pt x="309" y="1972"/>
                </a:cubicBezTo>
                <a:moveTo>
                  <a:pt x="707" y="1968"/>
                </a:moveTo>
                <a:cubicBezTo>
                  <a:pt x="707" y="1968"/>
                  <a:pt x="707" y="1968"/>
                  <a:pt x="707" y="1968"/>
                </a:cubicBezTo>
                <a:cubicBezTo>
                  <a:pt x="706" y="1968"/>
                  <a:pt x="706" y="1968"/>
                  <a:pt x="706" y="1968"/>
                </a:cubicBezTo>
                <a:cubicBezTo>
                  <a:pt x="706" y="1968"/>
                  <a:pt x="707" y="1968"/>
                  <a:pt x="707" y="1969"/>
                </a:cubicBezTo>
                <a:cubicBezTo>
                  <a:pt x="707" y="1969"/>
                  <a:pt x="707" y="1968"/>
                  <a:pt x="707" y="1968"/>
                </a:cubicBezTo>
                <a:moveTo>
                  <a:pt x="1339" y="243"/>
                </a:moveTo>
                <a:cubicBezTo>
                  <a:pt x="1339" y="243"/>
                  <a:pt x="1339" y="243"/>
                  <a:pt x="1339" y="243"/>
                </a:cubicBezTo>
                <a:cubicBezTo>
                  <a:pt x="1339" y="243"/>
                  <a:pt x="1339" y="243"/>
                  <a:pt x="1339" y="244"/>
                </a:cubicBezTo>
                <a:cubicBezTo>
                  <a:pt x="1339" y="243"/>
                  <a:pt x="1340" y="243"/>
                  <a:pt x="1340" y="243"/>
                </a:cubicBezTo>
                <a:cubicBezTo>
                  <a:pt x="1340" y="243"/>
                  <a:pt x="1339" y="243"/>
                  <a:pt x="1339" y="243"/>
                </a:cubicBezTo>
                <a:moveTo>
                  <a:pt x="560" y="1972"/>
                </a:moveTo>
                <a:cubicBezTo>
                  <a:pt x="560" y="1972"/>
                  <a:pt x="560" y="1972"/>
                  <a:pt x="560" y="1972"/>
                </a:cubicBezTo>
                <a:cubicBezTo>
                  <a:pt x="560" y="1972"/>
                  <a:pt x="559" y="1972"/>
                  <a:pt x="559" y="1972"/>
                </a:cubicBezTo>
                <a:cubicBezTo>
                  <a:pt x="560" y="1972"/>
                  <a:pt x="560" y="1972"/>
                  <a:pt x="560" y="1973"/>
                </a:cubicBezTo>
                <a:cubicBezTo>
                  <a:pt x="560" y="1972"/>
                  <a:pt x="560" y="1972"/>
                  <a:pt x="560" y="1972"/>
                </a:cubicBezTo>
                <a:moveTo>
                  <a:pt x="651" y="1968"/>
                </a:moveTo>
                <a:cubicBezTo>
                  <a:pt x="651" y="1968"/>
                  <a:pt x="651" y="1968"/>
                  <a:pt x="651" y="1968"/>
                </a:cubicBezTo>
                <a:cubicBezTo>
                  <a:pt x="651" y="1968"/>
                  <a:pt x="651" y="1968"/>
                  <a:pt x="650" y="1968"/>
                </a:cubicBezTo>
                <a:cubicBezTo>
                  <a:pt x="651" y="1968"/>
                  <a:pt x="651" y="1968"/>
                  <a:pt x="651" y="1969"/>
                </a:cubicBezTo>
                <a:cubicBezTo>
                  <a:pt x="651" y="1969"/>
                  <a:pt x="651" y="1968"/>
                  <a:pt x="651" y="1968"/>
                </a:cubicBezTo>
                <a:moveTo>
                  <a:pt x="60" y="1149"/>
                </a:moveTo>
                <a:cubicBezTo>
                  <a:pt x="60" y="1150"/>
                  <a:pt x="60" y="1150"/>
                  <a:pt x="61" y="1150"/>
                </a:cubicBezTo>
                <a:cubicBezTo>
                  <a:pt x="61" y="1150"/>
                  <a:pt x="61" y="1149"/>
                  <a:pt x="61" y="1149"/>
                </a:cubicBezTo>
                <a:cubicBezTo>
                  <a:pt x="61" y="1149"/>
                  <a:pt x="61" y="1149"/>
                  <a:pt x="61" y="1149"/>
                </a:cubicBezTo>
                <a:cubicBezTo>
                  <a:pt x="60" y="1149"/>
                  <a:pt x="60" y="1149"/>
                  <a:pt x="60" y="1149"/>
                </a:cubicBezTo>
                <a:moveTo>
                  <a:pt x="365" y="1969"/>
                </a:moveTo>
                <a:cubicBezTo>
                  <a:pt x="365" y="1968"/>
                  <a:pt x="365" y="1968"/>
                  <a:pt x="365" y="1968"/>
                </a:cubicBezTo>
                <a:cubicBezTo>
                  <a:pt x="365" y="1968"/>
                  <a:pt x="365" y="1968"/>
                  <a:pt x="365" y="1968"/>
                </a:cubicBezTo>
                <a:cubicBezTo>
                  <a:pt x="365" y="1968"/>
                  <a:pt x="365" y="1968"/>
                  <a:pt x="364" y="1968"/>
                </a:cubicBezTo>
                <a:cubicBezTo>
                  <a:pt x="365" y="1968"/>
                  <a:pt x="365" y="1968"/>
                  <a:pt x="365" y="1969"/>
                </a:cubicBezTo>
                <a:moveTo>
                  <a:pt x="791" y="94"/>
                </a:moveTo>
                <a:cubicBezTo>
                  <a:pt x="791" y="94"/>
                  <a:pt x="791" y="94"/>
                  <a:pt x="791" y="94"/>
                </a:cubicBezTo>
                <a:cubicBezTo>
                  <a:pt x="791" y="94"/>
                  <a:pt x="791" y="95"/>
                  <a:pt x="791" y="95"/>
                </a:cubicBezTo>
                <a:cubicBezTo>
                  <a:pt x="791" y="95"/>
                  <a:pt x="791" y="95"/>
                  <a:pt x="791" y="94"/>
                </a:cubicBezTo>
                <a:cubicBezTo>
                  <a:pt x="791" y="94"/>
                  <a:pt x="791" y="94"/>
                  <a:pt x="791" y="94"/>
                </a:cubicBezTo>
                <a:moveTo>
                  <a:pt x="76" y="921"/>
                </a:moveTo>
                <a:cubicBezTo>
                  <a:pt x="76" y="921"/>
                  <a:pt x="76" y="922"/>
                  <a:pt x="76" y="922"/>
                </a:cubicBezTo>
                <a:cubicBezTo>
                  <a:pt x="76" y="922"/>
                  <a:pt x="76" y="922"/>
                  <a:pt x="76" y="922"/>
                </a:cubicBezTo>
                <a:cubicBezTo>
                  <a:pt x="76" y="922"/>
                  <a:pt x="76" y="922"/>
                  <a:pt x="76" y="922"/>
                </a:cubicBezTo>
                <a:cubicBezTo>
                  <a:pt x="76" y="922"/>
                  <a:pt x="76" y="922"/>
                  <a:pt x="76" y="921"/>
                </a:cubicBezTo>
                <a:moveTo>
                  <a:pt x="312" y="1968"/>
                </a:moveTo>
                <a:cubicBezTo>
                  <a:pt x="312" y="1968"/>
                  <a:pt x="312" y="1968"/>
                  <a:pt x="312" y="1968"/>
                </a:cubicBezTo>
                <a:cubicBezTo>
                  <a:pt x="312" y="1968"/>
                  <a:pt x="312" y="1968"/>
                  <a:pt x="312" y="1968"/>
                </a:cubicBezTo>
                <a:cubicBezTo>
                  <a:pt x="312" y="1968"/>
                  <a:pt x="312" y="1969"/>
                  <a:pt x="312" y="1969"/>
                </a:cubicBezTo>
                <a:cubicBezTo>
                  <a:pt x="312" y="1969"/>
                  <a:pt x="312" y="1969"/>
                  <a:pt x="312" y="1968"/>
                </a:cubicBezTo>
                <a:moveTo>
                  <a:pt x="74" y="908"/>
                </a:moveTo>
                <a:cubicBezTo>
                  <a:pt x="74" y="908"/>
                  <a:pt x="74" y="908"/>
                  <a:pt x="74" y="907"/>
                </a:cubicBezTo>
                <a:cubicBezTo>
                  <a:pt x="74" y="907"/>
                  <a:pt x="74" y="907"/>
                  <a:pt x="74" y="907"/>
                </a:cubicBezTo>
                <a:cubicBezTo>
                  <a:pt x="74" y="907"/>
                  <a:pt x="74" y="907"/>
                  <a:pt x="74" y="907"/>
                </a:cubicBezTo>
                <a:cubicBezTo>
                  <a:pt x="74" y="908"/>
                  <a:pt x="74" y="908"/>
                  <a:pt x="74" y="908"/>
                </a:cubicBezTo>
                <a:moveTo>
                  <a:pt x="76" y="888"/>
                </a:moveTo>
                <a:cubicBezTo>
                  <a:pt x="76" y="887"/>
                  <a:pt x="76" y="887"/>
                  <a:pt x="76" y="887"/>
                </a:cubicBezTo>
                <a:cubicBezTo>
                  <a:pt x="76" y="887"/>
                  <a:pt x="76" y="887"/>
                  <a:pt x="76" y="887"/>
                </a:cubicBezTo>
                <a:cubicBezTo>
                  <a:pt x="76" y="887"/>
                  <a:pt x="76" y="887"/>
                  <a:pt x="75" y="887"/>
                </a:cubicBezTo>
                <a:cubicBezTo>
                  <a:pt x="76" y="887"/>
                  <a:pt x="76" y="888"/>
                  <a:pt x="76" y="888"/>
                </a:cubicBezTo>
                <a:moveTo>
                  <a:pt x="542" y="108"/>
                </a:moveTo>
                <a:cubicBezTo>
                  <a:pt x="542" y="108"/>
                  <a:pt x="542" y="108"/>
                  <a:pt x="542" y="108"/>
                </a:cubicBezTo>
                <a:cubicBezTo>
                  <a:pt x="542" y="108"/>
                  <a:pt x="542" y="108"/>
                  <a:pt x="542" y="108"/>
                </a:cubicBezTo>
                <a:cubicBezTo>
                  <a:pt x="542" y="107"/>
                  <a:pt x="541" y="108"/>
                  <a:pt x="541" y="108"/>
                </a:cubicBezTo>
                <a:cubicBezTo>
                  <a:pt x="541" y="108"/>
                  <a:pt x="541" y="108"/>
                  <a:pt x="542" y="108"/>
                </a:cubicBezTo>
                <a:moveTo>
                  <a:pt x="1368" y="260"/>
                </a:moveTo>
                <a:cubicBezTo>
                  <a:pt x="1368" y="259"/>
                  <a:pt x="1368" y="259"/>
                  <a:pt x="1368" y="259"/>
                </a:cubicBezTo>
                <a:cubicBezTo>
                  <a:pt x="1368" y="259"/>
                  <a:pt x="1368" y="259"/>
                  <a:pt x="1368" y="259"/>
                </a:cubicBezTo>
                <a:cubicBezTo>
                  <a:pt x="1368" y="260"/>
                  <a:pt x="1368" y="260"/>
                  <a:pt x="1368" y="260"/>
                </a:cubicBezTo>
                <a:cubicBezTo>
                  <a:pt x="1368" y="260"/>
                  <a:pt x="1368" y="260"/>
                  <a:pt x="1368" y="260"/>
                </a:cubicBezTo>
                <a:moveTo>
                  <a:pt x="505" y="1989"/>
                </a:moveTo>
                <a:cubicBezTo>
                  <a:pt x="505" y="1988"/>
                  <a:pt x="505" y="1988"/>
                  <a:pt x="505" y="1988"/>
                </a:cubicBezTo>
                <a:cubicBezTo>
                  <a:pt x="505" y="1988"/>
                  <a:pt x="505" y="1988"/>
                  <a:pt x="505" y="1988"/>
                </a:cubicBezTo>
                <a:cubicBezTo>
                  <a:pt x="505" y="1988"/>
                  <a:pt x="505" y="1989"/>
                  <a:pt x="505" y="1989"/>
                </a:cubicBezTo>
                <a:cubicBezTo>
                  <a:pt x="505" y="1989"/>
                  <a:pt x="505" y="1989"/>
                  <a:pt x="505" y="1989"/>
                </a:cubicBezTo>
                <a:moveTo>
                  <a:pt x="455" y="1989"/>
                </a:moveTo>
                <a:cubicBezTo>
                  <a:pt x="455" y="1988"/>
                  <a:pt x="455" y="1988"/>
                  <a:pt x="455" y="1988"/>
                </a:cubicBezTo>
                <a:cubicBezTo>
                  <a:pt x="455" y="1988"/>
                  <a:pt x="455" y="1988"/>
                  <a:pt x="455" y="1988"/>
                </a:cubicBezTo>
                <a:cubicBezTo>
                  <a:pt x="455" y="1988"/>
                  <a:pt x="455" y="1989"/>
                  <a:pt x="455" y="1989"/>
                </a:cubicBezTo>
                <a:cubicBezTo>
                  <a:pt x="455" y="1989"/>
                  <a:pt x="455" y="1989"/>
                  <a:pt x="455" y="1989"/>
                </a:cubicBezTo>
                <a:moveTo>
                  <a:pt x="463" y="109"/>
                </a:moveTo>
                <a:cubicBezTo>
                  <a:pt x="463" y="109"/>
                  <a:pt x="463" y="108"/>
                  <a:pt x="463" y="108"/>
                </a:cubicBezTo>
                <a:cubicBezTo>
                  <a:pt x="463" y="108"/>
                  <a:pt x="462" y="109"/>
                  <a:pt x="462" y="109"/>
                </a:cubicBezTo>
                <a:cubicBezTo>
                  <a:pt x="463" y="109"/>
                  <a:pt x="463" y="109"/>
                  <a:pt x="463" y="109"/>
                </a:cubicBezTo>
                <a:cubicBezTo>
                  <a:pt x="463" y="109"/>
                  <a:pt x="463" y="109"/>
                  <a:pt x="463" y="109"/>
                </a:cubicBezTo>
                <a:moveTo>
                  <a:pt x="1068" y="57"/>
                </a:moveTo>
                <a:cubicBezTo>
                  <a:pt x="1068" y="57"/>
                  <a:pt x="1068" y="57"/>
                  <a:pt x="1068" y="56"/>
                </a:cubicBezTo>
                <a:cubicBezTo>
                  <a:pt x="1067" y="57"/>
                  <a:pt x="1067" y="57"/>
                  <a:pt x="1067" y="57"/>
                </a:cubicBezTo>
                <a:cubicBezTo>
                  <a:pt x="1067" y="57"/>
                  <a:pt x="1067" y="57"/>
                  <a:pt x="1068" y="57"/>
                </a:cubicBezTo>
                <a:cubicBezTo>
                  <a:pt x="1068" y="57"/>
                  <a:pt x="1068" y="57"/>
                  <a:pt x="1068" y="57"/>
                </a:cubicBezTo>
                <a:moveTo>
                  <a:pt x="521" y="1988"/>
                </a:moveTo>
                <a:cubicBezTo>
                  <a:pt x="521" y="1987"/>
                  <a:pt x="521" y="1987"/>
                  <a:pt x="520" y="1987"/>
                </a:cubicBezTo>
                <a:cubicBezTo>
                  <a:pt x="520" y="1987"/>
                  <a:pt x="520" y="1987"/>
                  <a:pt x="520" y="1987"/>
                </a:cubicBezTo>
                <a:cubicBezTo>
                  <a:pt x="520" y="1988"/>
                  <a:pt x="520" y="1988"/>
                  <a:pt x="520" y="1988"/>
                </a:cubicBezTo>
                <a:cubicBezTo>
                  <a:pt x="521" y="1988"/>
                  <a:pt x="521" y="1988"/>
                  <a:pt x="521" y="1988"/>
                </a:cubicBezTo>
                <a:moveTo>
                  <a:pt x="124" y="109"/>
                </a:moveTo>
                <a:cubicBezTo>
                  <a:pt x="124" y="109"/>
                  <a:pt x="124" y="110"/>
                  <a:pt x="123" y="110"/>
                </a:cubicBezTo>
                <a:cubicBezTo>
                  <a:pt x="124" y="110"/>
                  <a:pt x="124" y="110"/>
                  <a:pt x="124" y="110"/>
                </a:cubicBezTo>
                <a:cubicBezTo>
                  <a:pt x="124" y="110"/>
                  <a:pt x="124" y="110"/>
                  <a:pt x="124" y="110"/>
                </a:cubicBezTo>
                <a:cubicBezTo>
                  <a:pt x="124" y="110"/>
                  <a:pt x="124" y="109"/>
                  <a:pt x="124" y="109"/>
                </a:cubicBezTo>
                <a:moveTo>
                  <a:pt x="519" y="1987"/>
                </a:moveTo>
                <a:cubicBezTo>
                  <a:pt x="520" y="1987"/>
                  <a:pt x="520" y="1987"/>
                  <a:pt x="520" y="1987"/>
                </a:cubicBezTo>
                <a:cubicBezTo>
                  <a:pt x="520" y="1987"/>
                  <a:pt x="520" y="1986"/>
                  <a:pt x="520" y="1986"/>
                </a:cubicBezTo>
                <a:cubicBezTo>
                  <a:pt x="520" y="1986"/>
                  <a:pt x="519" y="1986"/>
                  <a:pt x="519" y="1986"/>
                </a:cubicBezTo>
                <a:cubicBezTo>
                  <a:pt x="519" y="1987"/>
                  <a:pt x="519" y="1987"/>
                  <a:pt x="519" y="1987"/>
                </a:cubicBezTo>
                <a:moveTo>
                  <a:pt x="517" y="1986"/>
                </a:moveTo>
                <a:cubicBezTo>
                  <a:pt x="517" y="1986"/>
                  <a:pt x="517" y="1986"/>
                  <a:pt x="517" y="1986"/>
                </a:cubicBezTo>
                <a:cubicBezTo>
                  <a:pt x="516" y="1986"/>
                  <a:pt x="516" y="1986"/>
                  <a:pt x="516" y="1987"/>
                </a:cubicBezTo>
                <a:cubicBezTo>
                  <a:pt x="516" y="1987"/>
                  <a:pt x="516" y="1987"/>
                  <a:pt x="517" y="1987"/>
                </a:cubicBezTo>
                <a:cubicBezTo>
                  <a:pt x="517" y="1987"/>
                  <a:pt x="517" y="1987"/>
                  <a:pt x="517" y="1986"/>
                </a:cubicBezTo>
                <a:moveTo>
                  <a:pt x="494" y="1986"/>
                </a:moveTo>
                <a:cubicBezTo>
                  <a:pt x="493" y="1986"/>
                  <a:pt x="493" y="1986"/>
                  <a:pt x="493" y="1986"/>
                </a:cubicBezTo>
                <a:cubicBezTo>
                  <a:pt x="493" y="1987"/>
                  <a:pt x="493" y="1987"/>
                  <a:pt x="493" y="1987"/>
                </a:cubicBezTo>
                <a:cubicBezTo>
                  <a:pt x="494" y="1987"/>
                  <a:pt x="494" y="1987"/>
                  <a:pt x="494" y="1986"/>
                </a:cubicBezTo>
                <a:cubicBezTo>
                  <a:pt x="494" y="1986"/>
                  <a:pt x="494" y="1986"/>
                  <a:pt x="494" y="1986"/>
                </a:cubicBezTo>
                <a:moveTo>
                  <a:pt x="476" y="1984"/>
                </a:moveTo>
                <a:cubicBezTo>
                  <a:pt x="475" y="1984"/>
                  <a:pt x="475" y="1984"/>
                  <a:pt x="475" y="1984"/>
                </a:cubicBezTo>
                <a:cubicBezTo>
                  <a:pt x="475" y="1984"/>
                  <a:pt x="475" y="1984"/>
                  <a:pt x="475" y="1985"/>
                </a:cubicBezTo>
                <a:cubicBezTo>
                  <a:pt x="475" y="1985"/>
                  <a:pt x="475" y="1985"/>
                  <a:pt x="475" y="1985"/>
                </a:cubicBezTo>
                <a:cubicBezTo>
                  <a:pt x="475" y="1985"/>
                  <a:pt x="476" y="1985"/>
                  <a:pt x="476" y="1984"/>
                </a:cubicBezTo>
                <a:moveTo>
                  <a:pt x="519" y="1983"/>
                </a:moveTo>
                <a:cubicBezTo>
                  <a:pt x="519" y="1983"/>
                  <a:pt x="519" y="1983"/>
                  <a:pt x="519" y="1984"/>
                </a:cubicBezTo>
                <a:cubicBezTo>
                  <a:pt x="519" y="1984"/>
                  <a:pt x="519" y="1984"/>
                  <a:pt x="520" y="1984"/>
                </a:cubicBezTo>
                <a:cubicBezTo>
                  <a:pt x="520" y="1984"/>
                  <a:pt x="520" y="1984"/>
                  <a:pt x="520" y="1984"/>
                </a:cubicBezTo>
                <a:cubicBezTo>
                  <a:pt x="520" y="1983"/>
                  <a:pt x="520" y="1983"/>
                  <a:pt x="519" y="1983"/>
                </a:cubicBezTo>
                <a:moveTo>
                  <a:pt x="39" y="2105"/>
                </a:moveTo>
                <a:cubicBezTo>
                  <a:pt x="38" y="2105"/>
                  <a:pt x="38" y="2105"/>
                  <a:pt x="38" y="2106"/>
                </a:cubicBezTo>
                <a:cubicBezTo>
                  <a:pt x="38" y="2106"/>
                  <a:pt x="38" y="2106"/>
                  <a:pt x="38" y="2106"/>
                </a:cubicBezTo>
                <a:cubicBezTo>
                  <a:pt x="39" y="2106"/>
                  <a:pt x="39" y="2106"/>
                  <a:pt x="39" y="2105"/>
                </a:cubicBezTo>
                <a:cubicBezTo>
                  <a:pt x="39" y="2105"/>
                  <a:pt x="39" y="2105"/>
                  <a:pt x="39" y="2105"/>
                </a:cubicBezTo>
                <a:moveTo>
                  <a:pt x="44" y="2098"/>
                </a:moveTo>
                <a:cubicBezTo>
                  <a:pt x="44" y="2098"/>
                  <a:pt x="44" y="2099"/>
                  <a:pt x="44" y="2099"/>
                </a:cubicBezTo>
                <a:cubicBezTo>
                  <a:pt x="44" y="2099"/>
                  <a:pt x="44" y="2099"/>
                  <a:pt x="44" y="2099"/>
                </a:cubicBezTo>
                <a:cubicBezTo>
                  <a:pt x="44" y="2099"/>
                  <a:pt x="45" y="2099"/>
                  <a:pt x="45" y="2099"/>
                </a:cubicBezTo>
                <a:cubicBezTo>
                  <a:pt x="44" y="2099"/>
                  <a:pt x="44" y="2099"/>
                  <a:pt x="44" y="2098"/>
                </a:cubicBezTo>
                <a:moveTo>
                  <a:pt x="43" y="2096"/>
                </a:moveTo>
                <a:cubicBezTo>
                  <a:pt x="43" y="2097"/>
                  <a:pt x="43" y="2097"/>
                  <a:pt x="43" y="2097"/>
                </a:cubicBezTo>
                <a:cubicBezTo>
                  <a:pt x="43" y="2097"/>
                  <a:pt x="43" y="2097"/>
                  <a:pt x="43" y="2097"/>
                </a:cubicBezTo>
                <a:cubicBezTo>
                  <a:pt x="43" y="2097"/>
                  <a:pt x="44" y="2097"/>
                  <a:pt x="44" y="2097"/>
                </a:cubicBezTo>
                <a:cubicBezTo>
                  <a:pt x="44" y="2097"/>
                  <a:pt x="43" y="2097"/>
                  <a:pt x="43" y="2096"/>
                </a:cubicBezTo>
                <a:moveTo>
                  <a:pt x="793" y="83"/>
                </a:moveTo>
                <a:cubicBezTo>
                  <a:pt x="793" y="83"/>
                  <a:pt x="793" y="83"/>
                  <a:pt x="793" y="82"/>
                </a:cubicBezTo>
                <a:cubicBezTo>
                  <a:pt x="793" y="82"/>
                  <a:pt x="793" y="83"/>
                  <a:pt x="793" y="83"/>
                </a:cubicBezTo>
                <a:cubicBezTo>
                  <a:pt x="793" y="83"/>
                  <a:pt x="793" y="83"/>
                  <a:pt x="793" y="83"/>
                </a:cubicBezTo>
                <a:cubicBezTo>
                  <a:pt x="793" y="83"/>
                  <a:pt x="793" y="83"/>
                  <a:pt x="793" y="83"/>
                </a:cubicBezTo>
                <a:moveTo>
                  <a:pt x="719" y="83"/>
                </a:moveTo>
                <a:cubicBezTo>
                  <a:pt x="718" y="83"/>
                  <a:pt x="718" y="83"/>
                  <a:pt x="718" y="82"/>
                </a:cubicBezTo>
                <a:cubicBezTo>
                  <a:pt x="718" y="82"/>
                  <a:pt x="718" y="83"/>
                  <a:pt x="718" y="83"/>
                </a:cubicBezTo>
                <a:cubicBezTo>
                  <a:pt x="718" y="83"/>
                  <a:pt x="718" y="83"/>
                  <a:pt x="718" y="83"/>
                </a:cubicBezTo>
                <a:cubicBezTo>
                  <a:pt x="718" y="83"/>
                  <a:pt x="718" y="83"/>
                  <a:pt x="719" y="83"/>
                </a:cubicBezTo>
                <a:moveTo>
                  <a:pt x="808" y="83"/>
                </a:moveTo>
                <a:cubicBezTo>
                  <a:pt x="808" y="83"/>
                  <a:pt x="808" y="83"/>
                  <a:pt x="807" y="82"/>
                </a:cubicBezTo>
                <a:cubicBezTo>
                  <a:pt x="807" y="82"/>
                  <a:pt x="807" y="83"/>
                  <a:pt x="807" y="83"/>
                </a:cubicBezTo>
                <a:cubicBezTo>
                  <a:pt x="807" y="83"/>
                  <a:pt x="807" y="83"/>
                  <a:pt x="807" y="83"/>
                </a:cubicBezTo>
                <a:cubicBezTo>
                  <a:pt x="808" y="83"/>
                  <a:pt x="808" y="83"/>
                  <a:pt x="808" y="83"/>
                </a:cubicBezTo>
                <a:moveTo>
                  <a:pt x="555" y="101"/>
                </a:moveTo>
                <a:cubicBezTo>
                  <a:pt x="555" y="101"/>
                  <a:pt x="555" y="101"/>
                  <a:pt x="555" y="101"/>
                </a:cubicBezTo>
                <a:cubicBezTo>
                  <a:pt x="555" y="101"/>
                  <a:pt x="555" y="101"/>
                  <a:pt x="554" y="101"/>
                </a:cubicBezTo>
                <a:cubicBezTo>
                  <a:pt x="555" y="101"/>
                  <a:pt x="555" y="101"/>
                  <a:pt x="555" y="101"/>
                </a:cubicBezTo>
                <a:cubicBezTo>
                  <a:pt x="555" y="101"/>
                  <a:pt x="555" y="101"/>
                  <a:pt x="555" y="101"/>
                </a:cubicBezTo>
                <a:moveTo>
                  <a:pt x="485" y="102"/>
                </a:moveTo>
                <a:cubicBezTo>
                  <a:pt x="485" y="102"/>
                  <a:pt x="485" y="102"/>
                  <a:pt x="484" y="102"/>
                </a:cubicBezTo>
                <a:cubicBezTo>
                  <a:pt x="485" y="102"/>
                  <a:pt x="485" y="102"/>
                  <a:pt x="485" y="102"/>
                </a:cubicBezTo>
                <a:cubicBezTo>
                  <a:pt x="485" y="102"/>
                  <a:pt x="485" y="102"/>
                  <a:pt x="485" y="102"/>
                </a:cubicBezTo>
                <a:cubicBezTo>
                  <a:pt x="485" y="102"/>
                  <a:pt x="485" y="102"/>
                  <a:pt x="485" y="102"/>
                </a:cubicBezTo>
                <a:moveTo>
                  <a:pt x="121" y="55"/>
                </a:moveTo>
                <a:cubicBezTo>
                  <a:pt x="121" y="55"/>
                  <a:pt x="121" y="55"/>
                  <a:pt x="121" y="54"/>
                </a:cubicBezTo>
                <a:cubicBezTo>
                  <a:pt x="121" y="55"/>
                  <a:pt x="121" y="55"/>
                  <a:pt x="121" y="55"/>
                </a:cubicBezTo>
                <a:cubicBezTo>
                  <a:pt x="121" y="55"/>
                  <a:pt x="121" y="55"/>
                  <a:pt x="121" y="55"/>
                </a:cubicBezTo>
                <a:cubicBezTo>
                  <a:pt x="121" y="55"/>
                  <a:pt x="121" y="55"/>
                  <a:pt x="121" y="55"/>
                </a:cubicBezTo>
                <a:moveTo>
                  <a:pt x="484" y="103"/>
                </a:moveTo>
                <a:cubicBezTo>
                  <a:pt x="484" y="103"/>
                  <a:pt x="484" y="103"/>
                  <a:pt x="484" y="102"/>
                </a:cubicBezTo>
                <a:cubicBezTo>
                  <a:pt x="484" y="103"/>
                  <a:pt x="484" y="103"/>
                  <a:pt x="484" y="103"/>
                </a:cubicBezTo>
                <a:cubicBezTo>
                  <a:pt x="484" y="103"/>
                  <a:pt x="484" y="103"/>
                  <a:pt x="484" y="103"/>
                </a:cubicBezTo>
                <a:cubicBezTo>
                  <a:pt x="484" y="103"/>
                  <a:pt x="484" y="103"/>
                  <a:pt x="484" y="103"/>
                </a:cubicBezTo>
                <a:moveTo>
                  <a:pt x="412" y="1990"/>
                </a:moveTo>
                <a:cubicBezTo>
                  <a:pt x="412" y="1991"/>
                  <a:pt x="412" y="1991"/>
                  <a:pt x="412" y="1991"/>
                </a:cubicBezTo>
                <a:cubicBezTo>
                  <a:pt x="412" y="1991"/>
                  <a:pt x="412" y="1990"/>
                  <a:pt x="412" y="1990"/>
                </a:cubicBezTo>
                <a:cubicBezTo>
                  <a:pt x="412" y="1990"/>
                  <a:pt x="412" y="1990"/>
                  <a:pt x="412" y="1990"/>
                </a:cubicBezTo>
                <a:cubicBezTo>
                  <a:pt x="412" y="1990"/>
                  <a:pt x="412" y="1990"/>
                  <a:pt x="412" y="1990"/>
                </a:cubicBezTo>
                <a:moveTo>
                  <a:pt x="460" y="1978"/>
                </a:moveTo>
                <a:cubicBezTo>
                  <a:pt x="460" y="1978"/>
                  <a:pt x="460" y="1978"/>
                  <a:pt x="460" y="1978"/>
                </a:cubicBezTo>
                <a:cubicBezTo>
                  <a:pt x="460" y="1978"/>
                  <a:pt x="460" y="1978"/>
                  <a:pt x="460" y="1978"/>
                </a:cubicBezTo>
                <a:cubicBezTo>
                  <a:pt x="460" y="1978"/>
                  <a:pt x="460" y="1977"/>
                  <a:pt x="460" y="1977"/>
                </a:cubicBezTo>
                <a:cubicBezTo>
                  <a:pt x="460" y="1978"/>
                  <a:pt x="460" y="1978"/>
                  <a:pt x="460" y="1978"/>
                </a:cubicBezTo>
                <a:moveTo>
                  <a:pt x="891" y="79"/>
                </a:moveTo>
                <a:cubicBezTo>
                  <a:pt x="891" y="79"/>
                  <a:pt x="891" y="79"/>
                  <a:pt x="891" y="78"/>
                </a:cubicBezTo>
                <a:cubicBezTo>
                  <a:pt x="891" y="79"/>
                  <a:pt x="891" y="79"/>
                  <a:pt x="891" y="79"/>
                </a:cubicBezTo>
                <a:cubicBezTo>
                  <a:pt x="891" y="79"/>
                  <a:pt x="891" y="79"/>
                  <a:pt x="891" y="79"/>
                </a:cubicBezTo>
                <a:cubicBezTo>
                  <a:pt x="891" y="79"/>
                  <a:pt x="891" y="79"/>
                  <a:pt x="891" y="79"/>
                </a:cubicBezTo>
                <a:moveTo>
                  <a:pt x="449" y="116"/>
                </a:moveTo>
                <a:cubicBezTo>
                  <a:pt x="449" y="116"/>
                  <a:pt x="449" y="116"/>
                  <a:pt x="448" y="116"/>
                </a:cubicBezTo>
                <a:cubicBezTo>
                  <a:pt x="448" y="116"/>
                  <a:pt x="448" y="116"/>
                  <a:pt x="448" y="117"/>
                </a:cubicBezTo>
                <a:cubicBezTo>
                  <a:pt x="448" y="117"/>
                  <a:pt x="448" y="117"/>
                  <a:pt x="448" y="117"/>
                </a:cubicBezTo>
                <a:cubicBezTo>
                  <a:pt x="449" y="117"/>
                  <a:pt x="449" y="116"/>
                  <a:pt x="449" y="116"/>
                </a:cubicBezTo>
                <a:moveTo>
                  <a:pt x="588" y="1976"/>
                </a:moveTo>
                <a:cubicBezTo>
                  <a:pt x="588" y="1976"/>
                  <a:pt x="588" y="1976"/>
                  <a:pt x="588" y="1975"/>
                </a:cubicBezTo>
                <a:cubicBezTo>
                  <a:pt x="587" y="1976"/>
                  <a:pt x="587" y="1976"/>
                  <a:pt x="587" y="1976"/>
                </a:cubicBezTo>
                <a:cubicBezTo>
                  <a:pt x="587" y="1976"/>
                  <a:pt x="587" y="1976"/>
                  <a:pt x="588" y="1976"/>
                </a:cubicBezTo>
                <a:cubicBezTo>
                  <a:pt x="588" y="1976"/>
                  <a:pt x="588" y="1976"/>
                  <a:pt x="588" y="1976"/>
                </a:cubicBezTo>
                <a:moveTo>
                  <a:pt x="506" y="1976"/>
                </a:moveTo>
                <a:cubicBezTo>
                  <a:pt x="506" y="1976"/>
                  <a:pt x="506" y="1976"/>
                  <a:pt x="506" y="1976"/>
                </a:cubicBezTo>
                <a:cubicBezTo>
                  <a:pt x="506" y="1976"/>
                  <a:pt x="506" y="1976"/>
                  <a:pt x="506" y="1976"/>
                </a:cubicBezTo>
                <a:cubicBezTo>
                  <a:pt x="506" y="1976"/>
                  <a:pt x="506" y="1976"/>
                  <a:pt x="506" y="1976"/>
                </a:cubicBezTo>
                <a:cubicBezTo>
                  <a:pt x="506" y="1976"/>
                  <a:pt x="506" y="1976"/>
                  <a:pt x="506" y="1976"/>
                </a:cubicBezTo>
                <a:moveTo>
                  <a:pt x="503" y="1976"/>
                </a:moveTo>
                <a:cubicBezTo>
                  <a:pt x="502" y="1976"/>
                  <a:pt x="502" y="1976"/>
                  <a:pt x="502" y="1975"/>
                </a:cubicBezTo>
                <a:cubicBezTo>
                  <a:pt x="502" y="1976"/>
                  <a:pt x="502" y="1976"/>
                  <a:pt x="502" y="1976"/>
                </a:cubicBezTo>
                <a:cubicBezTo>
                  <a:pt x="502" y="1976"/>
                  <a:pt x="502" y="1976"/>
                  <a:pt x="502" y="1976"/>
                </a:cubicBezTo>
                <a:cubicBezTo>
                  <a:pt x="502" y="1976"/>
                  <a:pt x="502" y="1976"/>
                  <a:pt x="503" y="1976"/>
                </a:cubicBezTo>
                <a:moveTo>
                  <a:pt x="498" y="1976"/>
                </a:moveTo>
                <a:cubicBezTo>
                  <a:pt x="498" y="1976"/>
                  <a:pt x="497" y="1976"/>
                  <a:pt x="497" y="1975"/>
                </a:cubicBezTo>
                <a:cubicBezTo>
                  <a:pt x="497" y="1976"/>
                  <a:pt x="497" y="1976"/>
                  <a:pt x="497" y="1976"/>
                </a:cubicBezTo>
                <a:cubicBezTo>
                  <a:pt x="497" y="1976"/>
                  <a:pt x="497" y="1976"/>
                  <a:pt x="497" y="1976"/>
                </a:cubicBezTo>
                <a:cubicBezTo>
                  <a:pt x="497" y="1976"/>
                  <a:pt x="498" y="1976"/>
                  <a:pt x="498" y="1976"/>
                </a:cubicBezTo>
                <a:moveTo>
                  <a:pt x="646" y="96"/>
                </a:moveTo>
                <a:cubicBezTo>
                  <a:pt x="645" y="96"/>
                  <a:pt x="645" y="96"/>
                  <a:pt x="645" y="96"/>
                </a:cubicBezTo>
                <a:cubicBezTo>
                  <a:pt x="645" y="96"/>
                  <a:pt x="645" y="96"/>
                  <a:pt x="645" y="96"/>
                </a:cubicBezTo>
                <a:cubicBezTo>
                  <a:pt x="645" y="96"/>
                  <a:pt x="645" y="97"/>
                  <a:pt x="645" y="97"/>
                </a:cubicBezTo>
                <a:cubicBezTo>
                  <a:pt x="645" y="97"/>
                  <a:pt x="645" y="96"/>
                  <a:pt x="646" y="96"/>
                </a:cubicBezTo>
                <a:moveTo>
                  <a:pt x="618" y="96"/>
                </a:moveTo>
                <a:cubicBezTo>
                  <a:pt x="618" y="96"/>
                  <a:pt x="618" y="97"/>
                  <a:pt x="618" y="97"/>
                </a:cubicBezTo>
                <a:cubicBezTo>
                  <a:pt x="618" y="97"/>
                  <a:pt x="619" y="96"/>
                  <a:pt x="619" y="96"/>
                </a:cubicBezTo>
                <a:cubicBezTo>
                  <a:pt x="619" y="96"/>
                  <a:pt x="618" y="96"/>
                  <a:pt x="618" y="96"/>
                </a:cubicBezTo>
                <a:cubicBezTo>
                  <a:pt x="618" y="96"/>
                  <a:pt x="618" y="96"/>
                  <a:pt x="618" y="96"/>
                </a:cubicBezTo>
                <a:moveTo>
                  <a:pt x="1081" y="59"/>
                </a:moveTo>
                <a:cubicBezTo>
                  <a:pt x="1081" y="59"/>
                  <a:pt x="1081" y="59"/>
                  <a:pt x="1081" y="58"/>
                </a:cubicBezTo>
                <a:cubicBezTo>
                  <a:pt x="1081" y="58"/>
                  <a:pt x="1081" y="59"/>
                  <a:pt x="1081" y="59"/>
                </a:cubicBezTo>
                <a:cubicBezTo>
                  <a:pt x="1081" y="59"/>
                  <a:pt x="1081" y="59"/>
                  <a:pt x="1081" y="59"/>
                </a:cubicBezTo>
                <a:cubicBezTo>
                  <a:pt x="1081" y="59"/>
                  <a:pt x="1081" y="59"/>
                  <a:pt x="1081" y="59"/>
                </a:cubicBezTo>
                <a:moveTo>
                  <a:pt x="368" y="120"/>
                </a:moveTo>
                <a:cubicBezTo>
                  <a:pt x="368" y="120"/>
                  <a:pt x="368" y="120"/>
                  <a:pt x="368" y="120"/>
                </a:cubicBezTo>
                <a:cubicBezTo>
                  <a:pt x="368" y="120"/>
                  <a:pt x="367" y="120"/>
                  <a:pt x="367" y="120"/>
                </a:cubicBezTo>
                <a:cubicBezTo>
                  <a:pt x="368" y="120"/>
                  <a:pt x="368" y="121"/>
                  <a:pt x="368" y="121"/>
                </a:cubicBezTo>
                <a:cubicBezTo>
                  <a:pt x="368" y="121"/>
                  <a:pt x="368" y="121"/>
                  <a:pt x="368" y="120"/>
                </a:cubicBezTo>
                <a:moveTo>
                  <a:pt x="489" y="120"/>
                </a:moveTo>
                <a:cubicBezTo>
                  <a:pt x="489" y="120"/>
                  <a:pt x="489" y="120"/>
                  <a:pt x="489" y="120"/>
                </a:cubicBezTo>
                <a:cubicBezTo>
                  <a:pt x="489" y="120"/>
                  <a:pt x="489" y="120"/>
                  <a:pt x="488" y="120"/>
                </a:cubicBezTo>
                <a:cubicBezTo>
                  <a:pt x="488" y="120"/>
                  <a:pt x="489" y="120"/>
                  <a:pt x="489" y="121"/>
                </a:cubicBezTo>
                <a:cubicBezTo>
                  <a:pt x="489" y="120"/>
                  <a:pt x="489" y="120"/>
                  <a:pt x="489" y="120"/>
                </a:cubicBezTo>
                <a:moveTo>
                  <a:pt x="1365" y="249"/>
                </a:moveTo>
                <a:cubicBezTo>
                  <a:pt x="1364" y="249"/>
                  <a:pt x="1364" y="249"/>
                  <a:pt x="1364" y="248"/>
                </a:cubicBezTo>
                <a:cubicBezTo>
                  <a:pt x="1364" y="249"/>
                  <a:pt x="1364" y="249"/>
                  <a:pt x="1364" y="249"/>
                </a:cubicBezTo>
                <a:cubicBezTo>
                  <a:pt x="1364" y="249"/>
                  <a:pt x="1364" y="249"/>
                  <a:pt x="1364" y="249"/>
                </a:cubicBezTo>
                <a:cubicBezTo>
                  <a:pt x="1364" y="249"/>
                  <a:pt x="1364" y="249"/>
                  <a:pt x="1365" y="249"/>
                </a:cubicBezTo>
                <a:moveTo>
                  <a:pt x="92" y="372"/>
                </a:moveTo>
                <a:cubicBezTo>
                  <a:pt x="92" y="372"/>
                  <a:pt x="93" y="372"/>
                  <a:pt x="93" y="372"/>
                </a:cubicBezTo>
                <a:cubicBezTo>
                  <a:pt x="93" y="372"/>
                  <a:pt x="93" y="372"/>
                  <a:pt x="92" y="372"/>
                </a:cubicBezTo>
                <a:cubicBezTo>
                  <a:pt x="92" y="371"/>
                  <a:pt x="92" y="372"/>
                  <a:pt x="92" y="372"/>
                </a:cubicBezTo>
                <a:cubicBezTo>
                  <a:pt x="92" y="372"/>
                  <a:pt x="92" y="372"/>
                  <a:pt x="92" y="372"/>
                </a:cubicBezTo>
                <a:moveTo>
                  <a:pt x="92" y="376"/>
                </a:moveTo>
                <a:cubicBezTo>
                  <a:pt x="92" y="376"/>
                  <a:pt x="93" y="376"/>
                  <a:pt x="93" y="376"/>
                </a:cubicBezTo>
                <a:cubicBezTo>
                  <a:pt x="93" y="376"/>
                  <a:pt x="93" y="376"/>
                  <a:pt x="92" y="375"/>
                </a:cubicBezTo>
                <a:cubicBezTo>
                  <a:pt x="92" y="375"/>
                  <a:pt x="92" y="375"/>
                  <a:pt x="92" y="376"/>
                </a:cubicBezTo>
                <a:cubicBezTo>
                  <a:pt x="92" y="376"/>
                  <a:pt x="92" y="376"/>
                  <a:pt x="92" y="376"/>
                </a:cubicBezTo>
                <a:moveTo>
                  <a:pt x="448" y="1974"/>
                </a:moveTo>
                <a:cubicBezTo>
                  <a:pt x="448" y="1974"/>
                  <a:pt x="448" y="1974"/>
                  <a:pt x="448" y="1974"/>
                </a:cubicBezTo>
                <a:cubicBezTo>
                  <a:pt x="449" y="1974"/>
                  <a:pt x="449" y="1974"/>
                  <a:pt x="449" y="1974"/>
                </a:cubicBezTo>
                <a:cubicBezTo>
                  <a:pt x="449" y="1974"/>
                  <a:pt x="449" y="1974"/>
                  <a:pt x="448" y="1974"/>
                </a:cubicBezTo>
                <a:cubicBezTo>
                  <a:pt x="448" y="1974"/>
                  <a:pt x="448" y="1974"/>
                  <a:pt x="448" y="1974"/>
                </a:cubicBezTo>
                <a:moveTo>
                  <a:pt x="794" y="81"/>
                </a:moveTo>
                <a:cubicBezTo>
                  <a:pt x="794" y="81"/>
                  <a:pt x="794" y="81"/>
                  <a:pt x="794" y="80"/>
                </a:cubicBezTo>
                <a:cubicBezTo>
                  <a:pt x="794" y="81"/>
                  <a:pt x="794" y="81"/>
                  <a:pt x="794" y="81"/>
                </a:cubicBezTo>
                <a:cubicBezTo>
                  <a:pt x="794" y="81"/>
                  <a:pt x="794" y="81"/>
                  <a:pt x="794" y="81"/>
                </a:cubicBezTo>
                <a:cubicBezTo>
                  <a:pt x="794" y="81"/>
                  <a:pt x="794" y="81"/>
                  <a:pt x="794" y="81"/>
                </a:cubicBezTo>
                <a:moveTo>
                  <a:pt x="605" y="1982"/>
                </a:moveTo>
                <a:cubicBezTo>
                  <a:pt x="605" y="1981"/>
                  <a:pt x="605" y="1981"/>
                  <a:pt x="605" y="1981"/>
                </a:cubicBezTo>
                <a:cubicBezTo>
                  <a:pt x="605" y="1981"/>
                  <a:pt x="605" y="1981"/>
                  <a:pt x="605" y="1981"/>
                </a:cubicBezTo>
                <a:cubicBezTo>
                  <a:pt x="605" y="1982"/>
                  <a:pt x="605" y="1982"/>
                  <a:pt x="605" y="1982"/>
                </a:cubicBezTo>
                <a:cubicBezTo>
                  <a:pt x="605" y="1982"/>
                  <a:pt x="605" y="1982"/>
                  <a:pt x="605" y="1982"/>
                </a:cubicBezTo>
                <a:moveTo>
                  <a:pt x="795" y="86"/>
                </a:moveTo>
                <a:cubicBezTo>
                  <a:pt x="795" y="86"/>
                  <a:pt x="795" y="86"/>
                  <a:pt x="795" y="86"/>
                </a:cubicBezTo>
                <a:cubicBezTo>
                  <a:pt x="795" y="86"/>
                  <a:pt x="795" y="86"/>
                  <a:pt x="795" y="86"/>
                </a:cubicBezTo>
                <a:cubicBezTo>
                  <a:pt x="795" y="85"/>
                  <a:pt x="795" y="85"/>
                  <a:pt x="795" y="85"/>
                </a:cubicBezTo>
                <a:cubicBezTo>
                  <a:pt x="795" y="85"/>
                  <a:pt x="795" y="86"/>
                  <a:pt x="795" y="86"/>
                </a:cubicBezTo>
                <a:moveTo>
                  <a:pt x="379" y="114"/>
                </a:moveTo>
                <a:cubicBezTo>
                  <a:pt x="379" y="114"/>
                  <a:pt x="379" y="114"/>
                  <a:pt x="379" y="114"/>
                </a:cubicBezTo>
                <a:cubicBezTo>
                  <a:pt x="379" y="114"/>
                  <a:pt x="380" y="114"/>
                  <a:pt x="380" y="113"/>
                </a:cubicBezTo>
                <a:cubicBezTo>
                  <a:pt x="380" y="113"/>
                  <a:pt x="379" y="113"/>
                  <a:pt x="379" y="113"/>
                </a:cubicBezTo>
                <a:cubicBezTo>
                  <a:pt x="379" y="113"/>
                  <a:pt x="379" y="113"/>
                  <a:pt x="379" y="114"/>
                </a:cubicBezTo>
                <a:moveTo>
                  <a:pt x="487" y="1980"/>
                </a:moveTo>
                <a:cubicBezTo>
                  <a:pt x="487" y="1979"/>
                  <a:pt x="487" y="1979"/>
                  <a:pt x="487" y="1979"/>
                </a:cubicBezTo>
                <a:cubicBezTo>
                  <a:pt x="487" y="1979"/>
                  <a:pt x="487" y="1980"/>
                  <a:pt x="487" y="1980"/>
                </a:cubicBezTo>
                <a:cubicBezTo>
                  <a:pt x="486" y="1980"/>
                  <a:pt x="487" y="1980"/>
                  <a:pt x="487" y="1980"/>
                </a:cubicBezTo>
                <a:cubicBezTo>
                  <a:pt x="487" y="1980"/>
                  <a:pt x="487" y="1980"/>
                  <a:pt x="487" y="1980"/>
                </a:cubicBezTo>
                <a:moveTo>
                  <a:pt x="392" y="1980"/>
                </a:moveTo>
                <a:cubicBezTo>
                  <a:pt x="392" y="1980"/>
                  <a:pt x="392" y="1979"/>
                  <a:pt x="392" y="1979"/>
                </a:cubicBezTo>
                <a:cubicBezTo>
                  <a:pt x="392" y="1979"/>
                  <a:pt x="391" y="1980"/>
                  <a:pt x="391" y="1980"/>
                </a:cubicBezTo>
                <a:cubicBezTo>
                  <a:pt x="392" y="1980"/>
                  <a:pt x="392" y="1980"/>
                  <a:pt x="392" y="1980"/>
                </a:cubicBezTo>
                <a:cubicBezTo>
                  <a:pt x="392" y="1980"/>
                  <a:pt x="392" y="1980"/>
                  <a:pt x="392" y="1980"/>
                </a:cubicBezTo>
                <a:moveTo>
                  <a:pt x="318" y="1980"/>
                </a:moveTo>
                <a:cubicBezTo>
                  <a:pt x="318" y="1979"/>
                  <a:pt x="318" y="1979"/>
                  <a:pt x="318" y="1979"/>
                </a:cubicBezTo>
                <a:cubicBezTo>
                  <a:pt x="318" y="1979"/>
                  <a:pt x="318" y="1980"/>
                  <a:pt x="318" y="1980"/>
                </a:cubicBezTo>
                <a:cubicBezTo>
                  <a:pt x="318" y="1980"/>
                  <a:pt x="318" y="1980"/>
                  <a:pt x="318" y="1980"/>
                </a:cubicBezTo>
                <a:cubicBezTo>
                  <a:pt x="318" y="1980"/>
                  <a:pt x="318" y="1980"/>
                  <a:pt x="318" y="1980"/>
                </a:cubicBezTo>
                <a:moveTo>
                  <a:pt x="413" y="115"/>
                </a:moveTo>
                <a:cubicBezTo>
                  <a:pt x="414" y="115"/>
                  <a:pt x="414" y="115"/>
                  <a:pt x="414" y="115"/>
                </a:cubicBezTo>
                <a:cubicBezTo>
                  <a:pt x="414" y="115"/>
                  <a:pt x="414" y="115"/>
                  <a:pt x="414" y="114"/>
                </a:cubicBezTo>
                <a:cubicBezTo>
                  <a:pt x="414" y="114"/>
                  <a:pt x="414" y="114"/>
                  <a:pt x="414" y="114"/>
                </a:cubicBezTo>
                <a:cubicBezTo>
                  <a:pt x="414" y="114"/>
                  <a:pt x="414" y="114"/>
                  <a:pt x="413" y="115"/>
                </a:cubicBezTo>
                <a:moveTo>
                  <a:pt x="542" y="1978"/>
                </a:moveTo>
                <a:cubicBezTo>
                  <a:pt x="542" y="1979"/>
                  <a:pt x="542" y="1979"/>
                  <a:pt x="542" y="1979"/>
                </a:cubicBezTo>
                <a:cubicBezTo>
                  <a:pt x="542" y="1979"/>
                  <a:pt x="542" y="1979"/>
                  <a:pt x="543" y="1979"/>
                </a:cubicBezTo>
                <a:cubicBezTo>
                  <a:pt x="543" y="1979"/>
                  <a:pt x="543" y="1979"/>
                  <a:pt x="543" y="1979"/>
                </a:cubicBezTo>
                <a:cubicBezTo>
                  <a:pt x="543" y="1979"/>
                  <a:pt x="543" y="1979"/>
                  <a:pt x="542" y="1978"/>
                </a:cubicBezTo>
                <a:moveTo>
                  <a:pt x="1077" y="57"/>
                </a:moveTo>
                <a:cubicBezTo>
                  <a:pt x="1077" y="57"/>
                  <a:pt x="1077" y="58"/>
                  <a:pt x="1077" y="58"/>
                </a:cubicBezTo>
                <a:cubicBezTo>
                  <a:pt x="1077" y="58"/>
                  <a:pt x="1077" y="58"/>
                  <a:pt x="1077" y="58"/>
                </a:cubicBezTo>
                <a:cubicBezTo>
                  <a:pt x="1077" y="58"/>
                  <a:pt x="1078" y="58"/>
                  <a:pt x="1078" y="58"/>
                </a:cubicBezTo>
                <a:cubicBezTo>
                  <a:pt x="1077" y="58"/>
                  <a:pt x="1077" y="58"/>
                  <a:pt x="1077" y="57"/>
                </a:cubicBezTo>
                <a:moveTo>
                  <a:pt x="518" y="1978"/>
                </a:moveTo>
                <a:cubicBezTo>
                  <a:pt x="518" y="1978"/>
                  <a:pt x="518" y="1978"/>
                  <a:pt x="518" y="1977"/>
                </a:cubicBezTo>
                <a:cubicBezTo>
                  <a:pt x="518" y="1977"/>
                  <a:pt x="517" y="1977"/>
                  <a:pt x="517" y="1978"/>
                </a:cubicBezTo>
                <a:cubicBezTo>
                  <a:pt x="517" y="1978"/>
                  <a:pt x="517" y="1978"/>
                  <a:pt x="517" y="1978"/>
                </a:cubicBezTo>
                <a:cubicBezTo>
                  <a:pt x="518" y="1978"/>
                  <a:pt x="518" y="1978"/>
                  <a:pt x="518" y="1978"/>
                </a:cubicBezTo>
                <a:moveTo>
                  <a:pt x="1015" y="66"/>
                </a:moveTo>
                <a:cubicBezTo>
                  <a:pt x="1015" y="66"/>
                  <a:pt x="1015" y="66"/>
                  <a:pt x="1015" y="66"/>
                </a:cubicBezTo>
                <a:cubicBezTo>
                  <a:pt x="1015" y="66"/>
                  <a:pt x="1015" y="66"/>
                  <a:pt x="1015" y="67"/>
                </a:cubicBezTo>
                <a:cubicBezTo>
                  <a:pt x="1014" y="67"/>
                  <a:pt x="1015" y="67"/>
                  <a:pt x="1015" y="67"/>
                </a:cubicBezTo>
                <a:cubicBezTo>
                  <a:pt x="1015" y="67"/>
                  <a:pt x="1015" y="67"/>
                  <a:pt x="1015" y="66"/>
                </a:cubicBezTo>
                <a:moveTo>
                  <a:pt x="296" y="143"/>
                </a:moveTo>
                <a:cubicBezTo>
                  <a:pt x="296" y="143"/>
                  <a:pt x="295" y="143"/>
                  <a:pt x="295" y="143"/>
                </a:cubicBezTo>
                <a:cubicBezTo>
                  <a:pt x="295" y="143"/>
                  <a:pt x="296" y="144"/>
                  <a:pt x="296" y="144"/>
                </a:cubicBezTo>
                <a:cubicBezTo>
                  <a:pt x="296" y="144"/>
                  <a:pt x="296" y="143"/>
                  <a:pt x="296" y="143"/>
                </a:cubicBezTo>
                <a:cubicBezTo>
                  <a:pt x="296" y="143"/>
                  <a:pt x="296" y="143"/>
                  <a:pt x="296" y="143"/>
                </a:cubicBezTo>
                <a:moveTo>
                  <a:pt x="1043" y="67"/>
                </a:moveTo>
                <a:cubicBezTo>
                  <a:pt x="1043" y="67"/>
                  <a:pt x="1043" y="67"/>
                  <a:pt x="1044" y="67"/>
                </a:cubicBezTo>
                <a:cubicBezTo>
                  <a:pt x="1044" y="67"/>
                  <a:pt x="1044" y="67"/>
                  <a:pt x="1044" y="66"/>
                </a:cubicBezTo>
                <a:cubicBezTo>
                  <a:pt x="1044" y="66"/>
                  <a:pt x="1044" y="66"/>
                  <a:pt x="1044" y="66"/>
                </a:cubicBezTo>
                <a:cubicBezTo>
                  <a:pt x="1043" y="66"/>
                  <a:pt x="1043" y="66"/>
                  <a:pt x="1043" y="67"/>
                </a:cubicBezTo>
                <a:moveTo>
                  <a:pt x="1342" y="210"/>
                </a:moveTo>
                <a:cubicBezTo>
                  <a:pt x="1342" y="210"/>
                  <a:pt x="1342" y="210"/>
                  <a:pt x="1342" y="210"/>
                </a:cubicBezTo>
                <a:cubicBezTo>
                  <a:pt x="1341" y="210"/>
                  <a:pt x="1341" y="210"/>
                  <a:pt x="1341" y="210"/>
                </a:cubicBezTo>
                <a:cubicBezTo>
                  <a:pt x="1341" y="210"/>
                  <a:pt x="1341" y="211"/>
                  <a:pt x="1341" y="211"/>
                </a:cubicBezTo>
                <a:cubicBezTo>
                  <a:pt x="1341" y="211"/>
                  <a:pt x="1341" y="211"/>
                  <a:pt x="1342" y="210"/>
                </a:cubicBezTo>
                <a:moveTo>
                  <a:pt x="1362" y="210"/>
                </a:moveTo>
                <a:cubicBezTo>
                  <a:pt x="1362" y="209"/>
                  <a:pt x="1361" y="209"/>
                  <a:pt x="1361" y="209"/>
                </a:cubicBezTo>
                <a:cubicBezTo>
                  <a:pt x="1361" y="209"/>
                  <a:pt x="1361" y="209"/>
                  <a:pt x="1361" y="209"/>
                </a:cubicBezTo>
                <a:cubicBezTo>
                  <a:pt x="1361" y="210"/>
                  <a:pt x="1361" y="210"/>
                  <a:pt x="1361" y="210"/>
                </a:cubicBezTo>
                <a:cubicBezTo>
                  <a:pt x="1361" y="210"/>
                  <a:pt x="1362" y="210"/>
                  <a:pt x="1362" y="210"/>
                </a:cubicBezTo>
                <a:moveTo>
                  <a:pt x="369" y="1941"/>
                </a:moveTo>
                <a:cubicBezTo>
                  <a:pt x="369" y="1941"/>
                  <a:pt x="369" y="1941"/>
                  <a:pt x="369" y="1941"/>
                </a:cubicBezTo>
                <a:cubicBezTo>
                  <a:pt x="369" y="1941"/>
                  <a:pt x="369" y="1941"/>
                  <a:pt x="368" y="1941"/>
                </a:cubicBezTo>
                <a:cubicBezTo>
                  <a:pt x="368" y="1941"/>
                  <a:pt x="369" y="1942"/>
                  <a:pt x="369" y="1942"/>
                </a:cubicBezTo>
                <a:cubicBezTo>
                  <a:pt x="369" y="1942"/>
                  <a:pt x="369" y="1941"/>
                  <a:pt x="369" y="1941"/>
                </a:cubicBezTo>
                <a:moveTo>
                  <a:pt x="1357" y="210"/>
                </a:moveTo>
                <a:cubicBezTo>
                  <a:pt x="1357" y="210"/>
                  <a:pt x="1357" y="210"/>
                  <a:pt x="1358" y="210"/>
                </a:cubicBezTo>
                <a:cubicBezTo>
                  <a:pt x="1358" y="210"/>
                  <a:pt x="1358" y="210"/>
                  <a:pt x="1358" y="209"/>
                </a:cubicBezTo>
                <a:cubicBezTo>
                  <a:pt x="1358" y="209"/>
                  <a:pt x="1358" y="209"/>
                  <a:pt x="1358" y="209"/>
                </a:cubicBezTo>
                <a:cubicBezTo>
                  <a:pt x="1357" y="209"/>
                  <a:pt x="1357" y="209"/>
                  <a:pt x="1357" y="210"/>
                </a:cubicBezTo>
                <a:moveTo>
                  <a:pt x="27" y="1828"/>
                </a:moveTo>
                <a:cubicBezTo>
                  <a:pt x="27" y="1828"/>
                  <a:pt x="27" y="1828"/>
                  <a:pt x="27" y="1828"/>
                </a:cubicBezTo>
                <a:cubicBezTo>
                  <a:pt x="27" y="1827"/>
                  <a:pt x="27" y="1827"/>
                  <a:pt x="27" y="1827"/>
                </a:cubicBezTo>
                <a:cubicBezTo>
                  <a:pt x="27" y="1827"/>
                  <a:pt x="27" y="1827"/>
                  <a:pt x="27" y="1827"/>
                </a:cubicBezTo>
                <a:cubicBezTo>
                  <a:pt x="27" y="1827"/>
                  <a:pt x="27" y="1827"/>
                  <a:pt x="27" y="1828"/>
                </a:cubicBezTo>
                <a:moveTo>
                  <a:pt x="442" y="1940"/>
                </a:moveTo>
                <a:cubicBezTo>
                  <a:pt x="442" y="1940"/>
                  <a:pt x="442" y="1940"/>
                  <a:pt x="442" y="1940"/>
                </a:cubicBezTo>
                <a:cubicBezTo>
                  <a:pt x="442" y="1940"/>
                  <a:pt x="441" y="1940"/>
                  <a:pt x="441" y="1941"/>
                </a:cubicBezTo>
                <a:cubicBezTo>
                  <a:pt x="441" y="1941"/>
                  <a:pt x="442" y="1941"/>
                  <a:pt x="442" y="1941"/>
                </a:cubicBezTo>
                <a:cubicBezTo>
                  <a:pt x="442" y="1941"/>
                  <a:pt x="442" y="1940"/>
                  <a:pt x="442" y="1940"/>
                </a:cubicBezTo>
                <a:moveTo>
                  <a:pt x="909" y="73"/>
                </a:moveTo>
                <a:cubicBezTo>
                  <a:pt x="908" y="73"/>
                  <a:pt x="908" y="73"/>
                  <a:pt x="908" y="73"/>
                </a:cubicBezTo>
                <a:cubicBezTo>
                  <a:pt x="908" y="73"/>
                  <a:pt x="908" y="73"/>
                  <a:pt x="908" y="73"/>
                </a:cubicBezTo>
                <a:cubicBezTo>
                  <a:pt x="908" y="73"/>
                  <a:pt x="908" y="74"/>
                  <a:pt x="908" y="74"/>
                </a:cubicBezTo>
                <a:cubicBezTo>
                  <a:pt x="908" y="73"/>
                  <a:pt x="908" y="73"/>
                  <a:pt x="909" y="73"/>
                </a:cubicBezTo>
                <a:moveTo>
                  <a:pt x="479" y="1940"/>
                </a:moveTo>
                <a:cubicBezTo>
                  <a:pt x="478" y="1939"/>
                  <a:pt x="478" y="1939"/>
                  <a:pt x="478" y="1939"/>
                </a:cubicBezTo>
                <a:cubicBezTo>
                  <a:pt x="478" y="1939"/>
                  <a:pt x="478" y="1939"/>
                  <a:pt x="478" y="1939"/>
                </a:cubicBezTo>
                <a:cubicBezTo>
                  <a:pt x="478" y="1940"/>
                  <a:pt x="478" y="1940"/>
                  <a:pt x="478" y="1940"/>
                </a:cubicBezTo>
                <a:cubicBezTo>
                  <a:pt x="478" y="1940"/>
                  <a:pt x="478" y="1940"/>
                  <a:pt x="479" y="1940"/>
                </a:cubicBezTo>
                <a:moveTo>
                  <a:pt x="349" y="1939"/>
                </a:moveTo>
                <a:cubicBezTo>
                  <a:pt x="349" y="1940"/>
                  <a:pt x="349" y="1940"/>
                  <a:pt x="350" y="1940"/>
                </a:cubicBezTo>
                <a:cubicBezTo>
                  <a:pt x="350" y="1940"/>
                  <a:pt x="350" y="1940"/>
                  <a:pt x="350" y="1940"/>
                </a:cubicBezTo>
                <a:cubicBezTo>
                  <a:pt x="350" y="1939"/>
                  <a:pt x="350" y="1939"/>
                  <a:pt x="350" y="1939"/>
                </a:cubicBezTo>
                <a:cubicBezTo>
                  <a:pt x="349" y="1939"/>
                  <a:pt x="349" y="1939"/>
                  <a:pt x="349" y="1939"/>
                </a:cubicBezTo>
                <a:moveTo>
                  <a:pt x="626" y="1938"/>
                </a:moveTo>
                <a:cubicBezTo>
                  <a:pt x="626" y="1938"/>
                  <a:pt x="626" y="1938"/>
                  <a:pt x="626" y="1938"/>
                </a:cubicBezTo>
                <a:cubicBezTo>
                  <a:pt x="626" y="1938"/>
                  <a:pt x="626" y="1938"/>
                  <a:pt x="626" y="1938"/>
                </a:cubicBezTo>
                <a:cubicBezTo>
                  <a:pt x="626" y="1938"/>
                  <a:pt x="626" y="1939"/>
                  <a:pt x="626" y="1939"/>
                </a:cubicBezTo>
                <a:cubicBezTo>
                  <a:pt x="626" y="1939"/>
                  <a:pt x="626" y="1939"/>
                  <a:pt x="626" y="1938"/>
                </a:cubicBezTo>
                <a:moveTo>
                  <a:pt x="570" y="1938"/>
                </a:moveTo>
                <a:cubicBezTo>
                  <a:pt x="570" y="1938"/>
                  <a:pt x="570" y="1938"/>
                  <a:pt x="570" y="1938"/>
                </a:cubicBezTo>
                <a:cubicBezTo>
                  <a:pt x="570" y="1938"/>
                  <a:pt x="569" y="1938"/>
                  <a:pt x="569" y="1938"/>
                </a:cubicBezTo>
                <a:cubicBezTo>
                  <a:pt x="569" y="1938"/>
                  <a:pt x="569" y="1939"/>
                  <a:pt x="569" y="1939"/>
                </a:cubicBezTo>
                <a:cubicBezTo>
                  <a:pt x="569" y="1939"/>
                  <a:pt x="570" y="1939"/>
                  <a:pt x="570" y="1938"/>
                </a:cubicBezTo>
                <a:moveTo>
                  <a:pt x="32" y="1832"/>
                </a:moveTo>
                <a:cubicBezTo>
                  <a:pt x="32" y="1832"/>
                  <a:pt x="32" y="1832"/>
                  <a:pt x="32" y="1831"/>
                </a:cubicBezTo>
                <a:cubicBezTo>
                  <a:pt x="32" y="1832"/>
                  <a:pt x="31" y="1832"/>
                  <a:pt x="31" y="1832"/>
                </a:cubicBezTo>
                <a:cubicBezTo>
                  <a:pt x="31" y="1832"/>
                  <a:pt x="32" y="1832"/>
                  <a:pt x="32" y="1832"/>
                </a:cubicBezTo>
                <a:cubicBezTo>
                  <a:pt x="32" y="1832"/>
                  <a:pt x="32" y="1832"/>
                  <a:pt x="32" y="1832"/>
                </a:cubicBezTo>
                <a:moveTo>
                  <a:pt x="570" y="1937"/>
                </a:moveTo>
                <a:cubicBezTo>
                  <a:pt x="570" y="1937"/>
                  <a:pt x="570" y="1937"/>
                  <a:pt x="570" y="1938"/>
                </a:cubicBezTo>
                <a:cubicBezTo>
                  <a:pt x="570" y="1938"/>
                  <a:pt x="570" y="1938"/>
                  <a:pt x="570" y="1938"/>
                </a:cubicBezTo>
                <a:cubicBezTo>
                  <a:pt x="570" y="1938"/>
                  <a:pt x="571" y="1938"/>
                  <a:pt x="571" y="1937"/>
                </a:cubicBezTo>
                <a:cubicBezTo>
                  <a:pt x="571" y="1937"/>
                  <a:pt x="571" y="1937"/>
                  <a:pt x="570" y="1937"/>
                </a:cubicBezTo>
                <a:moveTo>
                  <a:pt x="33" y="1632"/>
                </a:moveTo>
                <a:cubicBezTo>
                  <a:pt x="33" y="1632"/>
                  <a:pt x="33" y="1632"/>
                  <a:pt x="33" y="1632"/>
                </a:cubicBezTo>
                <a:cubicBezTo>
                  <a:pt x="33" y="1632"/>
                  <a:pt x="33" y="1632"/>
                  <a:pt x="32" y="1632"/>
                </a:cubicBezTo>
                <a:cubicBezTo>
                  <a:pt x="32" y="1632"/>
                  <a:pt x="33" y="1632"/>
                  <a:pt x="33" y="1633"/>
                </a:cubicBezTo>
                <a:cubicBezTo>
                  <a:pt x="33" y="1632"/>
                  <a:pt x="33" y="1632"/>
                  <a:pt x="33" y="1632"/>
                </a:cubicBezTo>
                <a:moveTo>
                  <a:pt x="436" y="1949"/>
                </a:moveTo>
                <a:cubicBezTo>
                  <a:pt x="436" y="1948"/>
                  <a:pt x="436" y="1948"/>
                  <a:pt x="436" y="1948"/>
                </a:cubicBezTo>
                <a:cubicBezTo>
                  <a:pt x="436" y="1948"/>
                  <a:pt x="436" y="1948"/>
                  <a:pt x="436" y="1948"/>
                </a:cubicBezTo>
                <a:cubicBezTo>
                  <a:pt x="436" y="1948"/>
                  <a:pt x="436" y="1948"/>
                  <a:pt x="436" y="1949"/>
                </a:cubicBezTo>
                <a:moveTo>
                  <a:pt x="48" y="1635"/>
                </a:moveTo>
                <a:cubicBezTo>
                  <a:pt x="48" y="1635"/>
                  <a:pt x="48" y="1635"/>
                  <a:pt x="48" y="1635"/>
                </a:cubicBezTo>
                <a:cubicBezTo>
                  <a:pt x="48" y="1635"/>
                  <a:pt x="48" y="1635"/>
                  <a:pt x="48" y="1635"/>
                </a:cubicBezTo>
                <a:cubicBezTo>
                  <a:pt x="48" y="1635"/>
                  <a:pt x="48" y="1635"/>
                  <a:pt x="48" y="1636"/>
                </a:cubicBezTo>
                <a:cubicBezTo>
                  <a:pt x="48" y="1635"/>
                  <a:pt x="48" y="1635"/>
                  <a:pt x="48" y="1635"/>
                </a:cubicBezTo>
                <a:moveTo>
                  <a:pt x="830" y="1947"/>
                </a:moveTo>
                <a:cubicBezTo>
                  <a:pt x="830" y="1947"/>
                  <a:pt x="830" y="1947"/>
                  <a:pt x="830" y="1947"/>
                </a:cubicBezTo>
                <a:cubicBezTo>
                  <a:pt x="829" y="1947"/>
                  <a:pt x="829" y="1947"/>
                  <a:pt x="829" y="1947"/>
                </a:cubicBezTo>
                <a:cubicBezTo>
                  <a:pt x="829" y="1947"/>
                  <a:pt x="829" y="1947"/>
                  <a:pt x="830" y="1948"/>
                </a:cubicBezTo>
                <a:cubicBezTo>
                  <a:pt x="830" y="1947"/>
                  <a:pt x="830" y="1947"/>
                  <a:pt x="830" y="1947"/>
                </a:cubicBezTo>
                <a:moveTo>
                  <a:pt x="805" y="1947"/>
                </a:moveTo>
                <a:cubicBezTo>
                  <a:pt x="805" y="1947"/>
                  <a:pt x="805" y="1947"/>
                  <a:pt x="805" y="1947"/>
                </a:cubicBezTo>
                <a:cubicBezTo>
                  <a:pt x="804" y="1947"/>
                  <a:pt x="804" y="1947"/>
                  <a:pt x="804" y="1947"/>
                </a:cubicBezTo>
                <a:cubicBezTo>
                  <a:pt x="804" y="1947"/>
                  <a:pt x="804" y="1947"/>
                  <a:pt x="805" y="1947"/>
                </a:cubicBezTo>
                <a:cubicBezTo>
                  <a:pt x="805" y="1948"/>
                  <a:pt x="805" y="1947"/>
                  <a:pt x="805" y="1947"/>
                </a:cubicBezTo>
                <a:moveTo>
                  <a:pt x="591" y="94"/>
                </a:moveTo>
                <a:cubicBezTo>
                  <a:pt x="591" y="94"/>
                  <a:pt x="591" y="93"/>
                  <a:pt x="591" y="93"/>
                </a:cubicBezTo>
                <a:cubicBezTo>
                  <a:pt x="591" y="93"/>
                  <a:pt x="591" y="93"/>
                  <a:pt x="590" y="93"/>
                </a:cubicBezTo>
                <a:cubicBezTo>
                  <a:pt x="590" y="93"/>
                  <a:pt x="590" y="93"/>
                  <a:pt x="590" y="93"/>
                </a:cubicBezTo>
                <a:cubicBezTo>
                  <a:pt x="590" y="93"/>
                  <a:pt x="590" y="94"/>
                  <a:pt x="591" y="94"/>
                </a:cubicBezTo>
                <a:moveTo>
                  <a:pt x="34" y="1644"/>
                </a:moveTo>
                <a:cubicBezTo>
                  <a:pt x="34" y="1643"/>
                  <a:pt x="34" y="1643"/>
                  <a:pt x="34" y="1643"/>
                </a:cubicBezTo>
                <a:cubicBezTo>
                  <a:pt x="34" y="1643"/>
                  <a:pt x="33" y="1644"/>
                  <a:pt x="33" y="1644"/>
                </a:cubicBezTo>
                <a:cubicBezTo>
                  <a:pt x="33" y="1644"/>
                  <a:pt x="34" y="1644"/>
                  <a:pt x="34" y="1644"/>
                </a:cubicBezTo>
                <a:cubicBezTo>
                  <a:pt x="34" y="1644"/>
                  <a:pt x="34" y="1644"/>
                  <a:pt x="34" y="1644"/>
                </a:cubicBezTo>
                <a:moveTo>
                  <a:pt x="675" y="1947"/>
                </a:moveTo>
                <a:cubicBezTo>
                  <a:pt x="675" y="1947"/>
                  <a:pt x="675" y="1947"/>
                  <a:pt x="675" y="1948"/>
                </a:cubicBezTo>
                <a:cubicBezTo>
                  <a:pt x="675" y="1947"/>
                  <a:pt x="675" y="1947"/>
                  <a:pt x="675" y="1947"/>
                </a:cubicBezTo>
                <a:cubicBezTo>
                  <a:pt x="675" y="1947"/>
                  <a:pt x="675" y="1947"/>
                  <a:pt x="675" y="1947"/>
                </a:cubicBezTo>
                <a:cubicBezTo>
                  <a:pt x="675" y="1947"/>
                  <a:pt x="675" y="1947"/>
                  <a:pt x="675" y="1947"/>
                </a:cubicBezTo>
                <a:moveTo>
                  <a:pt x="1163" y="74"/>
                </a:moveTo>
                <a:cubicBezTo>
                  <a:pt x="1163" y="74"/>
                  <a:pt x="1163" y="74"/>
                  <a:pt x="1163" y="74"/>
                </a:cubicBezTo>
                <a:cubicBezTo>
                  <a:pt x="1163" y="74"/>
                  <a:pt x="1163" y="74"/>
                  <a:pt x="1162" y="74"/>
                </a:cubicBezTo>
                <a:cubicBezTo>
                  <a:pt x="1162" y="74"/>
                  <a:pt x="1162" y="74"/>
                  <a:pt x="1163" y="75"/>
                </a:cubicBezTo>
                <a:cubicBezTo>
                  <a:pt x="1163" y="74"/>
                  <a:pt x="1163" y="74"/>
                  <a:pt x="1163" y="74"/>
                </a:cubicBezTo>
                <a:moveTo>
                  <a:pt x="437" y="1947"/>
                </a:moveTo>
                <a:cubicBezTo>
                  <a:pt x="437" y="1947"/>
                  <a:pt x="437" y="1947"/>
                  <a:pt x="436" y="1947"/>
                </a:cubicBezTo>
                <a:cubicBezTo>
                  <a:pt x="437" y="1947"/>
                  <a:pt x="437" y="1947"/>
                  <a:pt x="437" y="1948"/>
                </a:cubicBezTo>
                <a:cubicBezTo>
                  <a:pt x="437" y="1947"/>
                  <a:pt x="437" y="1947"/>
                  <a:pt x="437" y="1947"/>
                </a:cubicBezTo>
                <a:cubicBezTo>
                  <a:pt x="437" y="1947"/>
                  <a:pt x="437" y="1947"/>
                  <a:pt x="437" y="1947"/>
                </a:cubicBezTo>
                <a:moveTo>
                  <a:pt x="47" y="1678"/>
                </a:moveTo>
                <a:cubicBezTo>
                  <a:pt x="46" y="1678"/>
                  <a:pt x="46" y="1678"/>
                  <a:pt x="46" y="1678"/>
                </a:cubicBezTo>
                <a:cubicBezTo>
                  <a:pt x="46" y="1678"/>
                  <a:pt x="46" y="1678"/>
                  <a:pt x="46" y="1678"/>
                </a:cubicBezTo>
                <a:cubicBezTo>
                  <a:pt x="46" y="1678"/>
                  <a:pt x="46" y="1679"/>
                  <a:pt x="46" y="1679"/>
                </a:cubicBezTo>
                <a:cubicBezTo>
                  <a:pt x="46" y="1679"/>
                  <a:pt x="46" y="1679"/>
                  <a:pt x="47" y="1678"/>
                </a:cubicBezTo>
                <a:moveTo>
                  <a:pt x="38" y="1695"/>
                </a:moveTo>
                <a:cubicBezTo>
                  <a:pt x="38" y="1695"/>
                  <a:pt x="38" y="1695"/>
                  <a:pt x="38" y="1695"/>
                </a:cubicBezTo>
                <a:cubicBezTo>
                  <a:pt x="38" y="1696"/>
                  <a:pt x="38" y="1696"/>
                  <a:pt x="38" y="1696"/>
                </a:cubicBezTo>
                <a:cubicBezTo>
                  <a:pt x="39" y="1696"/>
                  <a:pt x="39" y="1696"/>
                  <a:pt x="39" y="1696"/>
                </a:cubicBezTo>
                <a:cubicBezTo>
                  <a:pt x="39" y="1696"/>
                  <a:pt x="39" y="1695"/>
                  <a:pt x="38" y="1695"/>
                </a:cubicBezTo>
                <a:moveTo>
                  <a:pt x="546" y="1946"/>
                </a:moveTo>
                <a:cubicBezTo>
                  <a:pt x="546" y="1946"/>
                  <a:pt x="546" y="1947"/>
                  <a:pt x="546" y="1947"/>
                </a:cubicBezTo>
                <a:cubicBezTo>
                  <a:pt x="546" y="1946"/>
                  <a:pt x="547" y="1946"/>
                  <a:pt x="547" y="1946"/>
                </a:cubicBezTo>
                <a:cubicBezTo>
                  <a:pt x="547" y="1946"/>
                  <a:pt x="546" y="1946"/>
                  <a:pt x="546" y="1946"/>
                </a:cubicBezTo>
                <a:cubicBezTo>
                  <a:pt x="546" y="1946"/>
                  <a:pt x="546" y="1946"/>
                  <a:pt x="546" y="1946"/>
                </a:cubicBezTo>
                <a:moveTo>
                  <a:pt x="513" y="1946"/>
                </a:moveTo>
                <a:cubicBezTo>
                  <a:pt x="513" y="1946"/>
                  <a:pt x="513" y="1946"/>
                  <a:pt x="513" y="1946"/>
                </a:cubicBezTo>
                <a:cubicBezTo>
                  <a:pt x="513" y="1946"/>
                  <a:pt x="513" y="1946"/>
                  <a:pt x="513" y="1946"/>
                </a:cubicBezTo>
                <a:cubicBezTo>
                  <a:pt x="512" y="1946"/>
                  <a:pt x="512" y="1946"/>
                  <a:pt x="512" y="1946"/>
                </a:cubicBezTo>
                <a:cubicBezTo>
                  <a:pt x="512" y="1946"/>
                  <a:pt x="513" y="1946"/>
                  <a:pt x="513" y="1946"/>
                </a:cubicBezTo>
                <a:moveTo>
                  <a:pt x="508" y="1946"/>
                </a:moveTo>
                <a:cubicBezTo>
                  <a:pt x="508" y="1946"/>
                  <a:pt x="508" y="1946"/>
                  <a:pt x="508" y="1946"/>
                </a:cubicBezTo>
                <a:cubicBezTo>
                  <a:pt x="508" y="1946"/>
                  <a:pt x="508" y="1946"/>
                  <a:pt x="507" y="1946"/>
                </a:cubicBezTo>
                <a:cubicBezTo>
                  <a:pt x="508" y="1946"/>
                  <a:pt x="508" y="1946"/>
                  <a:pt x="508" y="1947"/>
                </a:cubicBezTo>
                <a:cubicBezTo>
                  <a:pt x="508" y="1947"/>
                  <a:pt x="508" y="1946"/>
                  <a:pt x="508" y="1946"/>
                </a:cubicBezTo>
                <a:moveTo>
                  <a:pt x="490" y="1947"/>
                </a:moveTo>
                <a:cubicBezTo>
                  <a:pt x="490" y="1947"/>
                  <a:pt x="490" y="1947"/>
                  <a:pt x="490" y="1947"/>
                </a:cubicBezTo>
                <a:cubicBezTo>
                  <a:pt x="490" y="1946"/>
                  <a:pt x="490" y="1946"/>
                  <a:pt x="490" y="1946"/>
                </a:cubicBezTo>
                <a:cubicBezTo>
                  <a:pt x="490" y="1946"/>
                  <a:pt x="489" y="1946"/>
                  <a:pt x="489" y="1946"/>
                </a:cubicBezTo>
                <a:cubicBezTo>
                  <a:pt x="489" y="1946"/>
                  <a:pt x="490" y="1946"/>
                  <a:pt x="490" y="1947"/>
                </a:cubicBezTo>
                <a:moveTo>
                  <a:pt x="24" y="1700"/>
                </a:moveTo>
                <a:cubicBezTo>
                  <a:pt x="24" y="1700"/>
                  <a:pt x="24" y="1700"/>
                  <a:pt x="24" y="1700"/>
                </a:cubicBezTo>
                <a:cubicBezTo>
                  <a:pt x="24" y="1700"/>
                  <a:pt x="24" y="1699"/>
                  <a:pt x="24" y="1699"/>
                </a:cubicBezTo>
                <a:cubicBezTo>
                  <a:pt x="24" y="1699"/>
                  <a:pt x="24" y="1699"/>
                  <a:pt x="24" y="1699"/>
                </a:cubicBezTo>
                <a:cubicBezTo>
                  <a:pt x="24" y="1699"/>
                  <a:pt x="24" y="1699"/>
                  <a:pt x="24" y="1700"/>
                </a:cubicBezTo>
                <a:moveTo>
                  <a:pt x="812" y="1945"/>
                </a:moveTo>
                <a:cubicBezTo>
                  <a:pt x="812" y="1945"/>
                  <a:pt x="812" y="1945"/>
                  <a:pt x="812" y="1945"/>
                </a:cubicBezTo>
                <a:cubicBezTo>
                  <a:pt x="812" y="1945"/>
                  <a:pt x="812" y="1945"/>
                  <a:pt x="812" y="1946"/>
                </a:cubicBezTo>
                <a:cubicBezTo>
                  <a:pt x="812" y="1946"/>
                  <a:pt x="813" y="1945"/>
                  <a:pt x="813" y="1945"/>
                </a:cubicBezTo>
                <a:cubicBezTo>
                  <a:pt x="812" y="1945"/>
                  <a:pt x="812" y="1945"/>
                  <a:pt x="812" y="1945"/>
                </a:cubicBezTo>
                <a:moveTo>
                  <a:pt x="22" y="1718"/>
                </a:moveTo>
                <a:cubicBezTo>
                  <a:pt x="22" y="1718"/>
                  <a:pt x="22" y="1718"/>
                  <a:pt x="22" y="1718"/>
                </a:cubicBezTo>
                <a:cubicBezTo>
                  <a:pt x="22" y="1718"/>
                  <a:pt x="22" y="1718"/>
                  <a:pt x="22" y="1718"/>
                </a:cubicBezTo>
                <a:cubicBezTo>
                  <a:pt x="22" y="1717"/>
                  <a:pt x="22" y="1717"/>
                  <a:pt x="22" y="1717"/>
                </a:cubicBezTo>
                <a:cubicBezTo>
                  <a:pt x="22" y="1717"/>
                  <a:pt x="22" y="1718"/>
                  <a:pt x="22" y="1718"/>
                </a:cubicBezTo>
                <a:moveTo>
                  <a:pt x="777" y="1944"/>
                </a:moveTo>
                <a:cubicBezTo>
                  <a:pt x="777" y="1944"/>
                  <a:pt x="777" y="1944"/>
                  <a:pt x="777" y="1944"/>
                </a:cubicBezTo>
                <a:cubicBezTo>
                  <a:pt x="777" y="1944"/>
                  <a:pt x="776" y="1944"/>
                  <a:pt x="776" y="1944"/>
                </a:cubicBezTo>
                <a:cubicBezTo>
                  <a:pt x="776" y="1944"/>
                  <a:pt x="776" y="1945"/>
                  <a:pt x="777" y="1945"/>
                </a:cubicBezTo>
                <a:cubicBezTo>
                  <a:pt x="777" y="1944"/>
                  <a:pt x="777" y="1944"/>
                  <a:pt x="777" y="1944"/>
                </a:cubicBezTo>
                <a:moveTo>
                  <a:pt x="752" y="1944"/>
                </a:moveTo>
                <a:cubicBezTo>
                  <a:pt x="752" y="1944"/>
                  <a:pt x="752" y="1944"/>
                  <a:pt x="752" y="1944"/>
                </a:cubicBezTo>
                <a:cubicBezTo>
                  <a:pt x="752" y="1944"/>
                  <a:pt x="751" y="1944"/>
                  <a:pt x="751" y="1944"/>
                </a:cubicBezTo>
                <a:cubicBezTo>
                  <a:pt x="751" y="1944"/>
                  <a:pt x="752" y="1945"/>
                  <a:pt x="752" y="1945"/>
                </a:cubicBezTo>
                <a:cubicBezTo>
                  <a:pt x="752" y="1944"/>
                  <a:pt x="752" y="1944"/>
                  <a:pt x="752" y="1944"/>
                </a:cubicBezTo>
                <a:moveTo>
                  <a:pt x="24" y="1718"/>
                </a:moveTo>
                <a:cubicBezTo>
                  <a:pt x="24" y="1718"/>
                  <a:pt x="24" y="1719"/>
                  <a:pt x="24" y="1719"/>
                </a:cubicBezTo>
                <a:cubicBezTo>
                  <a:pt x="24" y="1719"/>
                  <a:pt x="24" y="1719"/>
                  <a:pt x="24" y="1719"/>
                </a:cubicBezTo>
                <a:cubicBezTo>
                  <a:pt x="24" y="1719"/>
                  <a:pt x="24" y="1719"/>
                  <a:pt x="24" y="1719"/>
                </a:cubicBezTo>
                <a:cubicBezTo>
                  <a:pt x="24" y="1719"/>
                  <a:pt x="24" y="1718"/>
                  <a:pt x="24" y="1718"/>
                </a:cubicBezTo>
                <a:moveTo>
                  <a:pt x="40" y="1724"/>
                </a:moveTo>
                <a:cubicBezTo>
                  <a:pt x="39" y="1724"/>
                  <a:pt x="39" y="1724"/>
                  <a:pt x="39" y="1724"/>
                </a:cubicBezTo>
                <a:cubicBezTo>
                  <a:pt x="39" y="1725"/>
                  <a:pt x="39" y="1725"/>
                  <a:pt x="39" y="1725"/>
                </a:cubicBezTo>
                <a:cubicBezTo>
                  <a:pt x="40" y="1725"/>
                  <a:pt x="40" y="1725"/>
                  <a:pt x="40" y="1724"/>
                </a:cubicBezTo>
                <a:cubicBezTo>
                  <a:pt x="40" y="1724"/>
                  <a:pt x="40" y="1724"/>
                  <a:pt x="40" y="1724"/>
                </a:cubicBezTo>
                <a:moveTo>
                  <a:pt x="21" y="1739"/>
                </a:moveTo>
                <a:cubicBezTo>
                  <a:pt x="21" y="1739"/>
                  <a:pt x="22" y="1739"/>
                  <a:pt x="22" y="1739"/>
                </a:cubicBezTo>
                <a:cubicBezTo>
                  <a:pt x="21" y="1739"/>
                  <a:pt x="21" y="1739"/>
                  <a:pt x="21" y="1738"/>
                </a:cubicBezTo>
                <a:cubicBezTo>
                  <a:pt x="21" y="1738"/>
                  <a:pt x="21" y="1739"/>
                  <a:pt x="21" y="1739"/>
                </a:cubicBezTo>
                <a:cubicBezTo>
                  <a:pt x="21" y="1739"/>
                  <a:pt x="21" y="1739"/>
                  <a:pt x="21" y="1739"/>
                </a:cubicBezTo>
                <a:moveTo>
                  <a:pt x="772" y="1923"/>
                </a:moveTo>
                <a:cubicBezTo>
                  <a:pt x="772" y="1923"/>
                  <a:pt x="772" y="1923"/>
                  <a:pt x="772" y="1924"/>
                </a:cubicBezTo>
                <a:cubicBezTo>
                  <a:pt x="772" y="1923"/>
                  <a:pt x="772" y="1923"/>
                  <a:pt x="772" y="1923"/>
                </a:cubicBezTo>
                <a:cubicBezTo>
                  <a:pt x="772" y="1923"/>
                  <a:pt x="772" y="1923"/>
                  <a:pt x="772" y="1923"/>
                </a:cubicBezTo>
                <a:cubicBezTo>
                  <a:pt x="772" y="1923"/>
                  <a:pt x="772" y="1923"/>
                  <a:pt x="772" y="1923"/>
                </a:cubicBezTo>
                <a:moveTo>
                  <a:pt x="34" y="1841"/>
                </a:moveTo>
                <a:cubicBezTo>
                  <a:pt x="34" y="1841"/>
                  <a:pt x="34" y="1841"/>
                  <a:pt x="34" y="1841"/>
                </a:cubicBezTo>
                <a:cubicBezTo>
                  <a:pt x="34" y="1841"/>
                  <a:pt x="34" y="1841"/>
                  <a:pt x="33" y="1841"/>
                </a:cubicBezTo>
                <a:cubicBezTo>
                  <a:pt x="33" y="1841"/>
                  <a:pt x="34" y="1842"/>
                  <a:pt x="34" y="1842"/>
                </a:cubicBezTo>
                <a:cubicBezTo>
                  <a:pt x="34" y="1842"/>
                  <a:pt x="34" y="1842"/>
                  <a:pt x="34" y="1841"/>
                </a:cubicBezTo>
                <a:moveTo>
                  <a:pt x="709" y="1921"/>
                </a:moveTo>
                <a:cubicBezTo>
                  <a:pt x="709" y="1921"/>
                  <a:pt x="709" y="1921"/>
                  <a:pt x="709" y="1921"/>
                </a:cubicBezTo>
                <a:cubicBezTo>
                  <a:pt x="708" y="1921"/>
                  <a:pt x="708" y="1921"/>
                  <a:pt x="708" y="1921"/>
                </a:cubicBezTo>
                <a:cubicBezTo>
                  <a:pt x="708" y="1921"/>
                  <a:pt x="708" y="1922"/>
                  <a:pt x="709" y="1922"/>
                </a:cubicBezTo>
                <a:cubicBezTo>
                  <a:pt x="709" y="1921"/>
                  <a:pt x="709" y="1921"/>
                  <a:pt x="709" y="1921"/>
                </a:cubicBezTo>
                <a:moveTo>
                  <a:pt x="343" y="171"/>
                </a:moveTo>
                <a:cubicBezTo>
                  <a:pt x="343" y="171"/>
                  <a:pt x="343" y="171"/>
                  <a:pt x="342" y="171"/>
                </a:cubicBezTo>
                <a:cubicBezTo>
                  <a:pt x="342" y="171"/>
                  <a:pt x="343" y="171"/>
                  <a:pt x="343" y="171"/>
                </a:cubicBezTo>
                <a:cubicBezTo>
                  <a:pt x="343" y="171"/>
                  <a:pt x="343" y="171"/>
                  <a:pt x="343" y="171"/>
                </a:cubicBezTo>
                <a:cubicBezTo>
                  <a:pt x="343" y="171"/>
                  <a:pt x="343" y="171"/>
                  <a:pt x="343" y="171"/>
                </a:cubicBezTo>
                <a:moveTo>
                  <a:pt x="29" y="1843"/>
                </a:moveTo>
                <a:cubicBezTo>
                  <a:pt x="29" y="1843"/>
                  <a:pt x="29" y="1843"/>
                  <a:pt x="29" y="1843"/>
                </a:cubicBezTo>
                <a:cubicBezTo>
                  <a:pt x="29" y="1843"/>
                  <a:pt x="29" y="1844"/>
                  <a:pt x="29" y="1844"/>
                </a:cubicBezTo>
                <a:cubicBezTo>
                  <a:pt x="29" y="1844"/>
                  <a:pt x="29" y="1843"/>
                  <a:pt x="29" y="1843"/>
                </a:cubicBezTo>
                <a:moveTo>
                  <a:pt x="373" y="160"/>
                </a:moveTo>
                <a:cubicBezTo>
                  <a:pt x="373" y="160"/>
                  <a:pt x="373" y="160"/>
                  <a:pt x="373" y="160"/>
                </a:cubicBezTo>
                <a:cubicBezTo>
                  <a:pt x="373" y="159"/>
                  <a:pt x="373" y="159"/>
                  <a:pt x="372" y="159"/>
                </a:cubicBezTo>
                <a:cubicBezTo>
                  <a:pt x="372" y="159"/>
                  <a:pt x="372" y="159"/>
                  <a:pt x="372" y="160"/>
                </a:cubicBezTo>
                <a:cubicBezTo>
                  <a:pt x="372" y="160"/>
                  <a:pt x="372" y="160"/>
                  <a:pt x="373" y="160"/>
                </a:cubicBezTo>
                <a:moveTo>
                  <a:pt x="655" y="1907"/>
                </a:moveTo>
                <a:cubicBezTo>
                  <a:pt x="655" y="1907"/>
                  <a:pt x="655" y="1906"/>
                  <a:pt x="655" y="1906"/>
                </a:cubicBezTo>
                <a:cubicBezTo>
                  <a:pt x="655" y="1906"/>
                  <a:pt x="655" y="1906"/>
                  <a:pt x="655" y="1907"/>
                </a:cubicBezTo>
                <a:cubicBezTo>
                  <a:pt x="654" y="1907"/>
                  <a:pt x="655" y="1907"/>
                  <a:pt x="655" y="1907"/>
                </a:cubicBezTo>
                <a:cubicBezTo>
                  <a:pt x="655" y="1907"/>
                  <a:pt x="655" y="1907"/>
                  <a:pt x="655" y="1907"/>
                </a:cubicBezTo>
                <a:moveTo>
                  <a:pt x="333" y="170"/>
                </a:moveTo>
                <a:cubicBezTo>
                  <a:pt x="332" y="170"/>
                  <a:pt x="332" y="170"/>
                  <a:pt x="332" y="170"/>
                </a:cubicBezTo>
                <a:cubicBezTo>
                  <a:pt x="332" y="170"/>
                  <a:pt x="332" y="170"/>
                  <a:pt x="332" y="170"/>
                </a:cubicBezTo>
                <a:cubicBezTo>
                  <a:pt x="332" y="170"/>
                  <a:pt x="332" y="170"/>
                  <a:pt x="332" y="171"/>
                </a:cubicBezTo>
                <a:cubicBezTo>
                  <a:pt x="332" y="171"/>
                  <a:pt x="332" y="170"/>
                  <a:pt x="333" y="170"/>
                </a:cubicBezTo>
                <a:moveTo>
                  <a:pt x="318" y="160"/>
                </a:moveTo>
                <a:cubicBezTo>
                  <a:pt x="318" y="160"/>
                  <a:pt x="318" y="160"/>
                  <a:pt x="318" y="160"/>
                </a:cubicBezTo>
                <a:cubicBezTo>
                  <a:pt x="318" y="160"/>
                  <a:pt x="318" y="160"/>
                  <a:pt x="318" y="161"/>
                </a:cubicBezTo>
                <a:cubicBezTo>
                  <a:pt x="318" y="161"/>
                  <a:pt x="318" y="161"/>
                  <a:pt x="318" y="161"/>
                </a:cubicBezTo>
                <a:cubicBezTo>
                  <a:pt x="318" y="161"/>
                  <a:pt x="318" y="161"/>
                  <a:pt x="318" y="160"/>
                </a:cubicBezTo>
                <a:moveTo>
                  <a:pt x="1434" y="1891"/>
                </a:moveTo>
                <a:cubicBezTo>
                  <a:pt x="1434" y="1890"/>
                  <a:pt x="1433" y="1890"/>
                  <a:pt x="1433" y="1890"/>
                </a:cubicBezTo>
                <a:cubicBezTo>
                  <a:pt x="1433" y="1890"/>
                  <a:pt x="1433" y="1890"/>
                  <a:pt x="1433" y="1890"/>
                </a:cubicBezTo>
                <a:cubicBezTo>
                  <a:pt x="1433" y="1891"/>
                  <a:pt x="1433" y="1891"/>
                  <a:pt x="1433" y="1891"/>
                </a:cubicBezTo>
                <a:cubicBezTo>
                  <a:pt x="1433" y="1891"/>
                  <a:pt x="1434" y="1891"/>
                  <a:pt x="1434" y="1891"/>
                </a:cubicBezTo>
                <a:moveTo>
                  <a:pt x="24" y="1888"/>
                </a:moveTo>
                <a:cubicBezTo>
                  <a:pt x="24" y="1887"/>
                  <a:pt x="24" y="1887"/>
                  <a:pt x="24" y="1887"/>
                </a:cubicBezTo>
                <a:cubicBezTo>
                  <a:pt x="23" y="1887"/>
                  <a:pt x="23" y="1887"/>
                  <a:pt x="23" y="1887"/>
                </a:cubicBezTo>
                <a:cubicBezTo>
                  <a:pt x="23" y="1887"/>
                  <a:pt x="23" y="1888"/>
                  <a:pt x="23" y="1888"/>
                </a:cubicBezTo>
                <a:cubicBezTo>
                  <a:pt x="23" y="1888"/>
                  <a:pt x="23" y="1888"/>
                  <a:pt x="24" y="1888"/>
                </a:cubicBezTo>
                <a:moveTo>
                  <a:pt x="1433" y="1878"/>
                </a:moveTo>
                <a:cubicBezTo>
                  <a:pt x="1433" y="1878"/>
                  <a:pt x="1433" y="1878"/>
                  <a:pt x="1432" y="1878"/>
                </a:cubicBezTo>
                <a:cubicBezTo>
                  <a:pt x="1432" y="1878"/>
                  <a:pt x="1432" y="1878"/>
                  <a:pt x="1432" y="1878"/>
                </a:cubicBezTo>
                <a:cubicBezTo>
                  <a:pt x="1432" y="1878"/>
                  <a:pt x="1432" y="1878"/>
                  <a:pt x="1432" y="1878"/>
                </a:cubicBezTo>
                <a:cubicBezTo>
                  <a:pt x="1433" y="1878"/>
                  <a:pt x="1433" y="1878"/>
                  <a:pt x="1433" y="1878"/>
                </a:cubicBezTo>
                <a:moveTo>
                  <a:pt x="0" y="1878"/>
                </a:moveTo>
                <a:cubicBezTo>
                  <a:pt x="0" y="1878"/>
                  <a:pt x="0" y="1878"/>
                  <a:pt x="1" y="1878"/>
                </a:cubicBezTo>
                <a:cubicBezTo>
                  <a:pt x="0" y="1878"/>
                  <a:pt x="0" y="1878"/>
                  <a:pt x="0" y="1878"/>
                </a:cubicBezTo>
                <a:cubicBezTo>
                  <a:pt x="0" y="1878"/>
                  <a:pt x="0" y="1878"/>
                  <a:pt x="0" y="1878"/>
                </a:cubicBezTo>
                <a:cubicBezTo>
                  <a:pt x="0" y="1878"/>
                  <a:pt x="0" y="1878"/>
                  <a:pt x="0" y="1878"/>
                </a:cubicBezTo>
                <a:moveTo>
                  <a:pt x="1436" y="1862"/>
                </a:moveTo>
                <a:cubicBezTo>
                  <a:pt x="1435" y="1861"/>
                  <a:pt x="1435" y="1861"/>
                  <a:pt x="1435" y="1861"/>
                </a:cubicBezTo>
                <a:cubicBezTo>
                  <a:pt x="1435" y="1861"/>
                  <a:pt x="1435" y="1862"/>
                  <a:pt x="1435" y="1862"/>
                </a:cubicBezTo>
                <a:cubicBezTo>
                  <a:pt x="1435" y="1862"/>
                  <a:pt x="1435" y="1862"/>
                  <a:pt x="1435" y="1862"/>
                </a:cubicBezTo>
                <a:cubicBezTo>
                  <a:pt x="1435" y="1862"/>
                  <a:pt x="1436" y="1862"/>
                  <a:pt x="1436" y="1862"/>
                </a:cubicBezTo>
                <a:moveTo>
                  <a:pt x="22" y="1862"/>
                </a:moveTo>
                <a:cubicBezTo>
                  <a:pt x="21" y="1861"/>
                  <a:pt x="21" y="1861"/>
                  <a:pt x="21" y="1861"/>
                </a:cubicBezTo>
                <a:cubicBezTo>
                  <a:pt x="21" y="1861"/>
                  <a:pt x="21" y="1862"/>
                  <a:pt x="21" y="1862"/>
                </a:cubicBezTo>
                <a:cubicBezTo>
                  <a:pt x="21" y="1862"/>
                  <a:pt x="21" y="1862"/>
                  <a:pt x="21" y="1862"/>
                </a:cubicBezTo>
                <a:cubicBezTo>
                  <a:pt x="21" y="1862"/>
                  <a:pt x="21" y="1862"/>
                  <a:pt x="22" y="1862"/>
                </a:cubicBezTo>
                <a:moveTo>
                  <a:pt x="1431" y="1859"/>
                </a:moveTo>
                <a:cubicBezTo>
                  <a:pt x="1431" y="1859"/>
                  <a:pt x="1431" y="1859"/>
                  <a:pt x="1431" y="1859"/>
                </a:cubicBezTo>
                <a:cubicBezTo>
                  <a:pt x="1432" y="1859"/>
                  <a:pt x="1432" y="1859"/>
                  <a:pt x="1432" y="1859"/>
                </a:cubicBezTo>
                <a:cubicBezTo>
                  <a:pt x="1432" y="1859"/>
                  <a:pt x="1432" y="1858"/>
                  <a:pt x="1431" y="1858"/>
                </a:cubicBezTo>
                <a:cubicBezTo>
                  <a:pt x="1431" y="1859"/>
                  <a:pt x="1431" y="1859"/>
                  <a:pt x="1431" y="1859"/>
                </a:cubicBezTo>
                <a:moveTo>
                  <a:pt x="30" y="1854"/>
                </a:moveTo>
                <a:cubicBezTo>
                  <a:pt x="30" y="1854"/>
                  <a:pt x="30" y="1854"/>
                  <a:pt x="30" y="1854"/>
                </a:cubicBezTo>
                <a:cubicBezTo>
                  <a:pt x="30" y="1853"/>
                  <a:pt x="30" y="1853"/>
                  <a:pt x="30" y="1853"/>
                </a:cubicBezTo>
                <a:cubicBezTo>
                  <a:pt x="30" y="1853"/>
                  <a:pt x="30" y="1853"/>
                  <a:pt x="29" y="1853"/>
                </a:cubicBezTo>
                <a:cubicBezTo>
                  <a:pt x="30" y="1853"/>
                  <a:pt x="30" y="1853"/>
                  <a:pt x="30" y="1854"/>
                </a:cubicBezTo>
                <a:moveTo>
                  <a:pt x="336" y="167"/>
                </a:moveTo>
                <a:cubicBezTo>
                  <a:pt x="336" y="167"/>
                  <a:pt x="336" y="166"/>
                  <a:pt x="337" y="166"/>
                </a:cubicBezTo>
                <a:cubicBezTo>
                  <a:pt x="336" y="166"/>
                  <a:pt x="336" y="166"/>
                  <a:pt x="336" y="166"/>
                </a:cubicBezTo>
                <a:cubicBezTo>
                  <a:pt x="336" y="166"/>
                  <a:pt x="336" y="166"/>
                  <a:pt x="336" y="166"/>
                </a:cubicBezTo>
                <a:cubicBezTo>
                  <a:pt x="336" y="166"/>
                  <a:pt x="336" y="167"/>
                  <a:pt x="336" y="167"/>
                </a:cubicBezTo>
                <a:moveTo>
                  <a:pt x="120" y="46"/>
                </a:moveTo>
                <a:cubicBezTo>
                  <a:pt x="120" y="46"/>
                  <a:pt x="120" y="46"/>
                  <a:pt x="120" y="46"/>
                </a:cubicBezTo>
                <a:cubicBezTo>
                  <a:pt x="120" y="46"/>
                  <a:pt x="120" y="46"/>
                  <a:pt x="120" y="46"/>
                </a:cubicBezTo>
                <a:cubicBezTo>
                  <a:pt x="120" y="47"/>
                  <a:pt x="120" y="47"/>
                  <a:pt x="120" y="47"/>
                </a:cubicBezTo>
                <a:cubicBezTo>
                  <a:pt x="120" y="47"/>
                  <a:pt x="120" y="46"/>
                  <a:pt x="120" y="46"/>
                </a:cubicBezTo>
                <a:moveTo>
                  <a:pt x="866" y="67"/>
                </a:moveTo>
                <a:cubicBezTo>
                  <a:pt x="866" y="67"/>
                  <a:pt x="866" y="67"/>
                  <a:pt x="866" y="67"/>
                </a:cubicBezTo>
                <a:cubicBezTo>
                  <a:pt x="866" y="67"/>
                  <a:pt x="866" y="68"/>
                  <a:pt x="866" y="68"/>
                </a:cubicBezTo>
                <a:cubicBezTo>
                  <a:pt x="866" y="68"/>
                  <a:pt x="866" y="68"/>
                  <a:pt x="866" y="68"/>
                </a:cubicBezTo>
                <a:cubicBezTo>
                  <a:pt x="866" y="67"/>
                  <a:pt x="866" y="67"/>
                  <a:pt x="866" y="67"/>
                </a:cubicBezTo>
                <a:moveTo>
                  <a:pt x="1371" y="189"/>
                </a:moveTo>
                <a:cubicBezTo>
                  <a:pt x="1371" y="188"/>
                  <a:pt x="1371" y="188"/>
                  <a:pt x="1371" y="188"/>
                </a:cubicBezTo>
                <a:cubicBezTo>
                  <a:pt x="1371" y="188"/>
                  <a:pt x="1371" y="188"/>
                  <a:pt x="1371" y="188"/>
                </a:cubicBezTo>
                <a:cubicBezTo>
                  <a:pt x="1371" y="188"/>
                  <a:pt x="1371" y="189"/>
                  <a:pt x="1371" y="189"/>
                </a:cubicBezTo>
                <a:cubicBezTo>
                  <a:pt x="1371" y="189"/>
                  <a:pt x="1371" y="189"/>
                  <a:pt x="1371" y="189"/>
                </a:cubicBezTo>
                <a:moveTo>
                  <a:pt x="1378" y="187"/>
                </a:moveTo>
                <a:cubicBezTo>
                  <a:pt x="1378" y="187"/>
                  <a:pt x="1377" y="187"/>
                  <a:pt x="1377" y="187"/>
                </a:cubicBezTo>
                <a:cubicBezTo>
                  <a:pt x="1377" y="188"/>
                  <a:pt x="1377" y="188"/>
                  <a:pt x="1378" y="188"/>
                </a:cubicBezTo>
                <a:cubicBezTo>
                  <a:pt x="1378" y="188"/>
                  <a:pt x="1378" y="188"/>
                  <a:pt x="1378" y="187"/>
                </a:cubicBezTo>
                <a:cubicBezTo>
                  <a:pt x="1378" y="187"/>
                  <a:pt x="1378" y="187"/>
                  <a:pt x="1378" y="187"/>
                </a:cubicBezTo>
                <a:moveTo>
                  <a:pt x="1373" y="186"/>
                </a:moveTo>
                <a:cubicBezTo>
                  <a:pt x="1373" y="186"/>
                  <a:pt x="1373" y="186"/>
                  <a:pt x="1373" y="186"/>
                </a:cubicBezTo>
                <a:cubicBezTo>
                  <a:pt x="1373" y="186"/>
                  <a:pt x="1373" y="186"/>
                  <a:pt x="1373" y="187"/>
                </a:cubicBezTo>
                <a:cubicBezTo>
                  <a:pt x="1373" y="187"/>
                  <a:pt x="1373" y="187"/>
                  <a:pt x="1373" y="187"/>
                </a:cubicBezTo>
                <a:cubicBezTo>
                  <a:pt x="1373" y="187"/>
                  <a:pt x="1373" y="187"/>
                  <a:pt x="1373" y="186"/>
                </a:cubicBezTo>
                <a:moveTo>
                  <a:pt x="1349" y="183"/>
                </a:moveTo>
                <a:cubicBezTo>
                  <a:pt x="1349" y="183"/>
                  <a:pt x="1349" y="183"/>
                  <a:pt x="1349" y="183"/>
                </a:cubicBezTo>
                <a:cubicBezTo>
                  <a:pt x="1349" y="184"/>
                  <a:pt x="1349" y="184"/>
                  <a:pt x="1349" y="184"/>
                </a:cubicBezTo>
                <a:cubicBezTo>
                  <a:pt x="1349" y="184"/>
                  <a:pt x="1349" y="184"/>
                  <a:pt x="1349" y="184"/>
                </a:cubicBezTo>
                <a:cubicBezTo>
                  <a:pt x="1349" y="184"/>
                  <a:pt x="1349" y="183"/>
                  <a:pt x="1349" y="183"/>
                </a:cubicBezTo>
                <a:moveTo>
                  <a:pt x="664" y="1933"/>
                </a:moveTo>
                <a:cubicBezTo>
                  <a:pt x="664" y="1933"/>
                  <a:pt x="664" y="1934"/>
                  <a:pt x="664" y="1934"/>
                </a:cubicBezTo>
                <a:cubicBezTo>
                  <a:pt x="664" y="1934"/>
                  <a:pt x="664" y="1934"/>
                  <a:pt x="665" y="1934"/>
                </a:cubicBezTo>
                <a:cubicBezTo>
                  <a:pt x="665" y="1934"/>
                  <a:pt x="665" y="1934"/>
                  <a:pt x="665" y="1934"/>
                </a:cubicBezTo>
                <a:cubicBezTo>
                  <a:pt x="665" y="1934"/>
                  <a:pt x="664" y="1933"/>
                  <a:pt x="664" y="1933"/>
                </a:cubicBezTo>
                <a:moveTo>
                  <a:pt x="692" y="1932"/>
                </a:moveTo>
                <a:cubicBezTo>
                  <a:pt x="692" y="1932"/>
                  <a:pt x="692" y="1932"/>
                  <a:pt x="692" y="1932"/>
                </a:cubicBezTo>
                <a:cubicBezTo>
                  <a:pt x="692" y="1932"/>
                  <a:pt x="692" y="1932"/>
                  <a:pt x="693" y="1932"/>
                </a:cubicBezTo>
                <a:cubicBezTo>
                  <a:pt x="693" y="1932"/>
                  <a:pt x="692" y="1931"/>
                  <a:pt x="692" y="1931"/>
                </a:cubicBezTo>
                <a:cubicBezTo>
                  <a:pt x="692" y="1931"/>
                  <a:pt x="692" y="1932"/>
                  <a:pt x="692" y="1932"/>
                </a:cubicBezTo>
                <a:moveTo>
                  <a:pt x="1358" y="177"/>
                </a:moveTo>
                <a:cubicBezTo>
                  <a:pt x="1357" y="178"/>
                  <a:pt x="1357" y="178"/>
                  <a:pt x="1357" y="178"/>
                </a:cubicBezTo>
                <a:cubicBezTo>
                  <a:pt x="1357" y="178"/>
                  <a:pt x="1357" y="178"/>
                  <a:pt x="1357" y="178"/>
                </a:cubicBezTo>
                <a:cubicBezTo>
                  <a:pt x="1358" y="178"/>
                  <a:pt x="1358" y="178"/>
                  <a:pt x="1358" y="178"/>
                </a:cubicBezTo>
                <a:cubicBezTo>
                  <a:pt x="1358" y="178"/>
                  <a:pt x="1358" y="178"/>
                  <a:pt x="1358" y="177"/>
                </a:cubicBezTo>
                <a:moveTo>
                  <a:pt x="817" y="92"/>
                </a:moveTo>
                <a:cubicBezTo>
                  <a:pt x="817" y="92"/>
                  <a:pt x="817" y="92"/>
                  <a:pt x="818" y="92"/>
                </a:cubicBezTo>
                <a:cubicBezTo>
                  <a:pt x="817" y="92"/>
                  <a:pt x="817" y="91"/>
                  <a:pt x="817" y="91"/>
                </a:cubicBezTo>
                <a:cubicBezTo>
                  <a:pt x="817" y="91"/>
                  <a:pt x="817" y="91"/>
                  <a:pt x="817" y="91"/>
                </a:cubicBezTo>
                <a:cubicBezTo>
                  <a:pt x="817" y="92"/>
                  <a:pt x="817" y="92"/>
                  <a:pt x="817" y="92"/>
                </a:cubicBezTo>
                <a:moveTo>
                  <a:pt x="336" y="154"/>
                </a:moveTo>
                <a:cubicBezTo>
                  <a:pt x="335" y="154"/>
                  <a:pt x="335" y="154"/>
                  <a:pt x="335" y="154"/>
                </a:cubicBezTo>
                <a:cubicBezTo>
                  <a:pt x="335" y="154"/>
                  <a:pt x="335" y="154"/>
                  <a:pt x="335" y="154"/>
                </a:cubicBezTo>
                <a:cubicBezTo>
                  <a:pt x="335" y="154"/>
                  <a:pt x="335" y="154"/>
                  <a:pt x="335" y="154"/>
                </a:cubicBezTo>
                <a:cubicBezTo>
                  <a:pt x="335" y="154"/>
                  <a:pt x="335" y="154"/>
                  <a:pt x="336" y="154"/>
                </a:cubicBezTo>
                <a:moveTo>
                  <a:pt x="989" y="70"/>
                </a:moveTo>
                <a:cubicBezTo>
                  <a:pt x="990" y="71"/>
                  <a:pt x="990" y="71"/>
                  <a:pt x="990" y="71"/>
                </a:cubicBezTo>
                <a:cubicBezTo>
                  <a:pt x="990" y="71"/>
                  <a:pt x="990" y="70"/>
                  <a:pt x="990" y="70"/>
                </a:cubicBezTo>
                <a:cubicBezTo>
                  <a:pt x="990" y="70"/>
                  <a:pt x="990" y="70"/>
                  <a:pt x="990" y="70"/>
                </a:cubicBezTo>
                <a:cubicBezTo>
                  <a:pt x="990" y="70"/>
                  <a:pt x="990" y="70"/>
                  <a:pt x="989" y="70"/>
                </a:cubicBezTo>
                <a:moveTo>
                  <a:pt x="596" y="1928"/>
                </a:moveTo>
                <a:cubicBezTo>
                  <a:pt x="596" y="1928"/>
                  <a:pt x="596" y="1928"/>
                  <a:pt x="596" y="1927"/>
                </a:cubicBezTo>
                <a:cubicBezTo>
                  <a:pt x="596" y="1928"/>
                  <a:pt x="595" y="1928"/>
                  <a:pt x="595" y="1928"/>
                </a:cubicBezTo>
                <a:cubicBezTo>
                  <a:pt x="595" y="1928"/>
                  <a:pt x="595" y="1928"/>
                  <a:pt x="595" y="1928"/>
                </a:cubicBezTo>
                <a:cubicBezTo>
                  <a:pt x="595" y="1928"/>
                  <a:pt x="596" y="1928"/>
                  <a:pt x="596" y="1928"/>
                </a:cubicBezTo>
                <a:moveTo>
                  <a:pt x="594" y="1928"/>
                </a:moveTo>
                <a:cubicBezTo>
                  <a:pt x="594" y="1928"/>
                  <a:pt x="593" y="1928"/>
                  <a:pt x="593" y="1927"/>
                </a:cubicBezTo>
                <a:cubicBezTo>
                  <a:pt x="593" y="1928"/>
                  <a:pt x="593" y="1928"/>
                  <a:pt x="593" y="1928"/>
                </a:cubicBezTo>
                <a:cubicBezTo>
                  <a:pt x="593" y="1928"/>
                  <a:pt x="593" y="1928"/>
                  <a:pt x="593" y="1928"/>
                </a:cubicBezTo>
                <a:cubicBezTo>
                  <a:pt x="593" y="1928"/>
                  <a:pt x="594" y="1928"/>
                  <a:pt x="594" y="1928"/>
                </a:cubicBezTo>
                <a:moveTo>
                  <a:pt x="695" y="1927"/>
                </a:moveTo>
                <a:cubicBezTo>
                  <a:pt x="695" y="1927"/>
                  <a:pt x="694" y="1927"/>
                  <a:pt x="694" y="1927"/>
                </a:cubicBezTo>
                <a:cubicBezTo>
                  <a:pt x="694" y="1927"/>
                  <a:pt x="694" y="1927"/>
                  <a:pt x="694" y="1927"/>
                </a:cubicBezTo>
                <a:cubicBezTo>
                  <a:pt x="694" y="1927"/>
                  <a:pt x="694" y="1927"/>
                  <a:pt x="694" y="1927"/>
                </a:cubicBezTo>
                <a:cubicBezTo>
                  <a:pt x="694" y="1927"/>
                  <a:pt x="694" y="1927"/>
                  <a:pt x="695" y="1927"/>
                </a:cubicBezTo>
                <a:moveTo>
                  <a:pt x="622" y="1927"/>
                </a:moveTo>
                <a:cubicBezTo>
                  <a:pt x="621" y="1927"/>
                  <a:pt x="621" y="1927"/>
                  <a:pt x="621" y="1926"/>
                </a:cubicBezTo>
                <a:cubicBezTo>
                  <a:pt x="621" y="1927"/>
                  <a:pt x="621" y="1927"/>
                  <a:pt x="621" y="1927"/>
                </a:cubicBezTo>
                <a:cubicBezTo>
                  <a:pt x="621" y="1927"/>
                  <a:pt x="621" y="1927"/>
                  <a:pt x="621" y="1927"/>
                </a:cubicBezTo>
                <a:cubicBezTo>
                  <a:pt x="621" y="1927"/>
                  <a:pt x="621" y="1927"/>
                  <a:pt x="622" y="1927"/>
                </a:cubicBezTo>
                <a:moveTo>
                  <a:pt x="328" y="172"/>
                </a:moveTo>
                <a:cubicBezTo>
                  <a:pt x="328" y="172"/>
                  <a:pt x="328" y="172"/>
                  <a:pt x="328" y="173"/>
                </a:cubicBezTo>
                <a:cubicBezTo>
                  <a:pt x="329" y="172"/>
                  <a:pt x="329" y="172"/>
                  <a:pt x="329" y="172"/>
                </a:cubicBezTo>
                <a:cubicBezTo>
                  <a:pt x="329" y="172"/>
                  <a:pt x="329" y="172"/>
                  <a:pt x="328" y="172"/>
                </a:cubicBezTo>
                <a:cubicBezTo>
                  <a:pt x="328" y="172"/>
                  <a:pt x="328" y="172"/>
                  <a:pt x="328" y="172"/>
                </a:cubicBezTo>
                <a:moveTo>
                  <a:pt x="469" y="154"/>
                </a:moveTo>
                <a:cubicBezTo>
                  <a:pt x="469" y="154"/>
                  <a:pt x="469" y="154"/>
                  <a:pt x="469" y="153"/>
                </a:cubicBezTo>
                <a:cubicBezTo>
                  <a:pt x="469" y="153"/>
                  <a:pt x="469" y="153"/>
                  <a:pt x="468" y="154"/>
                </a:cubicBezTo>
                <a:cubicBezTo>
                  <a:pt x="468" y="154"/>
                  <a:pt x="468" y="154"/>
                  <a:pt x="468" y="154"/>
                </a:cubicBezTo>
                <a:cubicBezTo>
                  <a:pt x="469" y="154"/>
                  <a:pt x="469" y="154"/>
                  <a:pt x="469" y="154"/>
                </a:cubicBezTo>
                <a:moveTo>
                  <a:pt x="398" y="131"/>
                </a:moveTo>
                <a:cubicBezTo>
                  <a:pt x="398" y="131"/>
                  <a:pt x="398" y="131"/>
                  <a:pt x="398" y="131"/>
                </a:cubicBezTo>
                <a:cubicBezTo>
                  <a:pt x="399" y="131"/>
                  <a:pt x="399" y="131"/>
                  <a:pt x="399" y="131"/>
                </a:cubicBezTo>
                <a:cubicBezTo>
                  <a:pt x="399" y="131"/>
                  <a:pt x="399" y="130"/>
                  <a:pt x="398" y="130"/>
                </a:cubicBezTo>
                <a:cubicBezTo>
                  <a:pt x="398" y="131"/>
                  <a:pt x="398" y="131"/>
                  <a:pt x="398" y="131"/>
                </a:cubicBezTo>
                <a:moveTo>
                  <a:pt x="1317" y="131"/>
                </a:moveTo>
                <a:cubicBezTo>
                  <a:pt x="1316" y="131"/>
                  <a:pt x="1316" y="131"/>
                  <a:pt x="1316" y="130"/>
                </a:cubicBezTo>
                <a:cubicBezTo>
                  <a:pt x="1316" y="130"/>
                  <a:pt x="1316" y="131"/>
                  <a:pt x="1316" y="131"/>
                </a:cubicBezTo>
                <a:cubicBezTo>
                  <a:pt x="1316" y="131"/>
                  <a:pt x="1316" y="131"/>
                  <a:pt x="1316" y="131"/>
                </a:cubicBezTo>
                <a:cubicBezTo>
                  <a:pt x="1316" y="131"/>
                  <a:pt x="1317" y="131"/>
                  <a:pt x="1317" y="131"/>
                </a:cubicBezTo>
                <a:moveTo>
                  <a:pt x="354" y="132"/>
                </a:moveTo>
                <a:cubicBezTo>
                  <a:pt x="354" y="132"/>
                  <a:pt x="354" y="131"/>
                  <a:pt x="354" y="131"/>
                </a:cubicBezTo>
                <a:cubicBezTo>
                  <a:pt x="353" y="132"/>
                  <a:pt x="353" y="132"/>
                  <a:pt x="353" y="132"/>
                </a:cubicBezTo>
                <a:cubicBezTo>
                  <a:pt x="353" y="132"/>
                  <a:pt x="353" y="132"/>
                  <a:pt x="353" y="132"/>
                </a:cubicBezTo>
                <a:cubicBezTo>
                  <a:pt x="353" y="132"/>
                  <a:pt x="354" y="132"/>
                  <a:pt x="354" y="132"/>
                </a:cubicBezTo>
                <a:moveTo>
                  <a:pt x="758" y="1961"/>
                </a:moveTo>
                <a:cubicBezTo>
                  <a:pt x="758" y="1962"/>
                  <a:pt x="758" y="1962"/>
                  <a:pt x="758" y="1962"/>
                </a:cubicBezTo>
                <a:cubicBezTo>
                  <a:pt x="759" y="1962"/>
                  <a:pt x="759" y="1962"/>
                  <a:pt x="759" y="1962"/>
                </a:cubicBezTo>
                <a:cubicBezTo>
                  <a:pt x="759" y="1961"/>
                  <a:pt x="759" y="1961"/>
                  <a:pt x="758" y="1961"/>
                </a:cubicBezTo>
                <a:cubicBezTo>
                  <a:pt x="758" y="1961"/>
                  <a:pt x="758" y="1961"/>
                  <a:pt x="758" y="1961"/>
                </a:cubicBezTo>
                <a:moveTo>
                  <a:pt x="60" y="1316"/>
                </a:moveTo>
                <a:cubicBezTo>
                  <a:pt x="60" y="1316"/>
                  <a:pt x="60" y="1316"/>
                  <a:pt x="60" y="1316"/>
                </a:cubicBezTo>
                <a:cubicBezTo>
                  <a:pt x="59" y="1316"/>
                  <a:pt x="59" y="1316"/>
                  <a:pt x="59" y="1317"/>
                </a:cubicBezTo>
                <a:cubicBezTo>
                  <a:pt x="59" y="1317"/>
                  <a:pt x="59" y="1317"/>
                  <a:pt x="60" y="1317"/>
                </a:cubicBezTo>
                <a:cubicBezTo>
                  <a:pt x="60" y="1317"/>
                  <a:pt x="60" y="1316"/>
                  <a:pt x="60" y="1316"/>
                </a:cubicBezTo>
                <a:moveTo>
                  <a:pt x="413" y="132"/>
                </a:moveTo>
                <a:cubicBezTo>
                  <a:pt x="414" y="132"/>
                  <a:pt x="414" y="132"/>
                  <a:pt x="414" y="132"/>
                </a:cubicBezTo>
                <a:cubicBezTo>
                  <a:pt x="414" y="132"/>
                  <a:pt x="414" y="132"/>
                  <a:pt x="414" y="132"/>
                </a:cubicBezTo>
                <a:cubicBezTo>
                  <a:pt x="414" y="132"/>
                  <a:pt x="414" y="131"/>
                  <a:pt x="414" y="131"/>
                </a:cubicBezTo>
                <a:cubicBezTo>
                  <a:pt x="414" y="131"/>
                  <a:pt x="414" y="132"/>
                  <a:pt x="413" y="132"/>
                </a:cubicBezTo>
                <a:moveTo>
                  <a:pt x="63" y="1317"/>
                </a:moveTo>
                <a:cubicBezTo>
                  <a:pt x="63" y="1317"/>
                  <a:pt x="63" y="1318"/>
                  <a:pt x="63" y="1318"/>
                </a:cubicBezTo>
                <a:cubicBezTo>
                  <a:pt x="64" y="1318"/>
                  <a:pt x="64" y="1318"/>
                  <a:pt x="64" y="1318"/>
                </a:cubicBezTo>
                <a:cubicBezTo>
                  <a:pt x="64" y="1317"/>
                  <a:pt x="64" y="1317"/>
                  <a:pt x="63" y="1317"/>
                </a:cubicBezTo>
                <a:cubicBezTo>
                  <a:pt x="63" y="1317"/>
                  <a:pt x="63" y="1317"/>
                  <a:pt x="63" y="1317"/>
                </a:cubicBezTo>
                <a:moveTo>
                  <a:pt x="1361" y="231"/>
                </a:moveTo>
                <a:cubicBezTo>
                  <a:pt x="1361" y="232"/>
                  <a:pt x="1361" y="232"/>
                  <a:pt x="1361" y="232"/>
                </a:cubicBezTo>
                <a:cubicBezTo>
                  <a:pt x="1361" y="232"/>
                  <a:pt x="1362" y="232"/>
                  <a:pt x="1362" y="232"/>
                </a:cubicBezTo>
                <a:cubicBezTo>
                  <a:pt x="1362" y="232"/>
                  <a:pt x="1361" y="231"/>
                  <a:pt x="1361" y="231"/>
                </a:cubicBezTo>
                <a:cubicBezTo>
                  <a:pt x="1361" y="231"/>
                  <a:pt x="1361" y="231"/>
                  <a:pt x="1361" y="231"/>
                </a:cubicBezTo>
                <a:moveTo>
                  <a:pt x="1355" y="231"/>
                </a:moveTo>
                <a:cubicBezTo>
                  <a:pt x="1355" y="232"/>
                  <a:pt x="1355" y="232"/>
                  <a:pt x="1356" y="232"/>
                </a:cubicBezTo>
                <a:cubicBezTo>
                  <a:pt x="1356" y="232"/>
                  <a:pt x="1356" y="232"/>
                  <a:pt x="1356" y="232"/>
                </a:cubicBezTo>
                <a:cubicBezTo>
                  <a:pt x="1356" y="232"/>
                  <a:pt x="1356" y="231"/>
                  <a:pt x="1356" y="231"/>
                </a:cubicBezTo>
                <a:cubicBezTo>
                  <a:pt x="1355" y="231"/>
                  <a:pt x="1355" y="231"/>
                  <a:pt x="1355" y="231"/>
                </a:cubicBezTo>
                <a:moveTo>
                  <a:pt x="447" y="132"/>
                </a:moveTo>
                <a:cubicBezTo>
                  <a:pt x="447" y="132"/>
                  <a:pt x="447" y="131"/>
                  <a:pt x="446" y="131"/>
                </a:cubicBezTo>
                <a:cubicBezTo>
                  <a:pt x="446" y="131"/>
                  <a:pt x="446" y="132"/>
                  <a:pt x="446" y="132"/>
                </a:cubicBezTo>
                <a:cubicBezTo>
                  <a:pt x="446" y="132"/>
                  <a:pt x="446" y="132"/>
                  <a:pt x="447" y="132"/>
                </a:cubicBezTo>
                <a:cubicBezTo>
                  <a:pt x="447" y="132"/>
                  <a:pt x="447" y="132"/>
                  <a:pt x="447" y="132"/>
                </a:cubicBezTo>
                <a:moveTo>
                  <a:pt x="63" y="1351"/>
                </a:moveTo>
                <a:cubicBezTo>
                  <a:pt x="63" y="1351"/>
                  <a:pt x="63" y="1351"/>
                  <a:pt x="63" y="1350"/>
                </a:cubicBezTo>
                <a:cubicBezTo>
                  <a:pt x="63" y="1351"/>
                  <a:pt x="62" y="1351"/>
                  <a:pt x="62" y="1351"/>
                </a:cubicBezTo>
                <a:cubicBezTo>
                  <a:pt x="62" y="1351"/>
                  <a:pt x="62" y="1351"/>
                  <a:pt x="62" y="1351"/>
                </a:cubicBezTo>
                <a:cubicBezTo>
                  <a:pt x="63" y="1351"/>
                  <a:pt x="63" y="1351"/>
                  <a:pt x="63" y="1351"/>
                </a:cubicBezTo>
                <a:moveTo>
                  <a:pt x="855" y="77"/>
                </a:moveTo>
                <a:cubicBezTo>
                  <a:pt x="855" y="77"/>
                  <a:pt x="855" y="77"/>
                  <a:pt x="855" y="77"/>
                </a:cubicBezTo>
                <a:cubicBezTo>
                  <a:pt x="855" y="77"/>
                  <a:pt x="855" y="77"/>
                  <a:pt x="856" y="77"/>
                </a:cubicBezTo>
                <a:cubicBezTo>
                  <a:pt x="856" y="77"/>
                  <a:pt x="856" y="77"/>
                  <a:pt x="856" y="77"/>
                </a:cubicBezTo>
                <a:cubicBezTo>
                  <a:pt x="856" y="77"/>
                  <a:pt x="856" y="77"/>
                  <a:pt x="855" y="77"/>
                </a:cubicBezTo>
                <a:moveTo>
                  <a:pt x="653" y="1960"/>
                </a:moveTo>
                <a:cubicBezTo>
                  <a:pt x="653" y="1959"/>
                  <a:pt x="653" y="1959"/>
                  <a:pt x="653" y="1959"/>
                </a:cubicBezTo>
                <a:cubicBezTo>
                  <a:pt x="653" y="1959"/>
                  <a:pt x="653" y="1959"/>
                  <a:pt x="653" y="1959"/>
                </a:cubicBezTo>
                <a:cubicBezTo>
                  <a:pt x="653" y="1959"/>
                  <a:pt x="653" y="1960"/>
                  <a:pt x="653" y="1960"/>
                </a:cubicBezTo>
                <a:cubicBezTo>
                  <a:pt x="653" y="1960"/>
                  <a:pt x="653" y="1960"/>
                  <a:pt x="653" y="1960"/>
                </a:cubicBezTo>
                <a:moveTo>
                  <a:pt x="613" y="1960"/>
                </a:moveTo>
                <a:cubicBezTo>
                  <a:pt x="613" y="1960"/>
                  <a:pt x="613" y="1959"/>
                  <a:pt x="613" y="1959"/>
                </a:cubicBezTo>
                <a:cubicBezTo>
                  <a:pt x="612" y="1959"/>
                  <a:pt x="612" y="1959"/>
                  <a:pt x="612" y="1959"/>
                </a:cubicBezTo>
                <a:cubicBezTo>
                  <a:pt x="612" y="1960"/>
                  <a:pt x="612" y="1960"/>
                  <a:pt x="613" y="1960"/>
                </a:cubicBezTo>
                <a:cubicBezTo>
                  <a:pt x="613" y="1960"/>
                  <a:pt x="613" y="1960"/>
                  <a:pt x="613" y="1960"/>
                </a:cubicBezTo>
                <a:moveTo>
                  <a:pt x="532" y="1960"/>
                </a:moveTo>
                <a:cubicBezTo>
                  <a:pt x="532" y="1959"/>
                  <a:pt x="532" y="1959"/>
                  <a:pt x="532" y="1959"/>
                </a:cubicBezTo>
                <a:cubicBezTo>
                  <a:pt x="532" y="1959"/>
                  <a:pt x="532" y="1959"/>
                  <a:pt x="531" y="1960"/>
                </a:cubicBezTo>
                <a:cubicBezTo>
                  <a:pt x="532" y="1960"/>
                  <a:pt x="532" y="1960"/>
                  <a:pt x="532" y="1960"/>
                </a:cubicBezTo>
                <a:cubicBezTo>
                  <a:pt x="532" y="1960"/>
                  <a:pt x="532" y="1960"/>
                  <a:pt x="532" y="1960"/>
                </a:cubicBezTo>
                <a:moveTo>
                  <a:pt x="559" y="1959"/>
                </a:moveTo>
                <a:cubicBezTo>
                  <a:pt x="560" y="1959"/>
                  <a:pt x="560" y="1959"/>
                  <a:pt x="560" y="1959"/>
                </a:cubicBezTo>
                <a:cubicBezTo>
                  <a:pt x="560" y="1959"/>
                  <a:pt x="560" y="1959"/>
                  <a:pt x="560" y="1958"/>
                </a:cubicBezTo>
                <a:cubicBezTo>
                  <a:pt x="560" y="1958"/>
                  <a:pt x="560" y="1958"/>
                  <a:pt x="560" y="1958"/>
                </a:cubicBezTo>
                <a:cubicBezTo>
                  <a:pt x="560" y="1958"/>
                  <a:pt x="560" y="1959"/>
                  <a:pt x="559" y="1959"/>
                </a:cubicBezTo>
                <a:moveTo>
                  <a:pt x="37" y="1405"/>
                </a:moveTo>
                <a:cubicBezTo>
                  <a:pt x="38" y="1405"/>
                  <a:pt x="38" y="1405"/>
                  <a:pt x="38" y="1405"/>
                </a:cubicBezTo>
                <a:cubicBezTo>
                  <a:pt x="38" y="1405"/>
                  <a:pt x="38" y="1404"/>
                  <a:pt x="38" y="1404"/>
                </a:cubicBezTo>
                <a:cubicBezTo>
                  <a:pt x="37" y="1404"/>
                  <a:pt x="37" y="1405"/>
                  <a:pt x="37" y="1405"/>
                </a:cubicBezTo>
                <a:cubicBezTo>
                  <a:pt x="37" y="1405"/>
                  <a:pt x="37" y="1405"/>
                  <a:pt x="37" y="1405"/>
                </a:cubicBezTo>
                <a:moveTo>
                  <a:pt x="529" y="1958"/>
                </a:moveTo>
                <a:cubicBezTo>
                  <a:pt x="529" y="1959"/>
                  <a:pt x="529" y="1959"/>
                  <a:pt x="529" y="1959"/>
                </a:cubicBezTo>
                <a:cubicBezTo>
                  <a:pt x="529" y="1959"/>
                  <a:pt x="529" y="1959"/>
                  <a:pt x="529" y="1959"/>
                </a:cubicBezTo>
                <a:cubicBezTo>
                  <a:pt x="529" y="1959"/>
                  <a:pt x="529" y="1958"/>
                  <a:pt x="529" y="1958"/>
                </a:cubicBezTo>
                <a:cubicBezTo>
                  <a:pt x="529" y="1958"/>
                  <a:pt x="529" y="1958"/>
                  <a:pt x="529" y="1958"/>
                </a:cubicBezTo>
                <a:moveTo>
                  <a:pt x="250" y="77"/>
                </a:moveTo>
                <a:cubicBezTo>
                  <a:pt x="250" y="77"/>
                  <a:pt x="250" y="77"/>
                  <a:pt x="250" y="77"/>
                </a:cubicBezTo>
                <a:cubicBezTo>
                  <a:pt x="250" y="77"/>
                  <a:pt x="249" y="77"/>
                  <a:pt x="249" y="77"/>
                </a:cubicBezTo>
                <a:cubicBezTo>
                  <a:pt x="249" y="77"/>
                  <a:pt x="249" y="77"/>
                  <a:pt x="250" y="77"/>
                </a:cubicBezTo>
                <a:cubicBezTo>
                  <a:pt x="250" y="77"/>
                  <a:pt x="250" y="77"/>
                  <a:pt x="250" y="77"/>
                </a:cubicBezTo>
                <a:moveTo>
                  <a:pt x="668" y="1958"/>
                </a:moveTo>
                <a:cubicBezTo>
                  <a:pt x="668" y="1958"/>
                  <a:pt x="668" y="1958"/>
                  <a:pt x="668" y="1958"/>
                </a:cubicBezTo>
                <a:cubicBezTo>
                  <a:pt x="668" y="1958"/>
                  <a:pt x="669" y="1958"/>
                  <a:pt x="669" y="1958"/>
                </a:cubicBezTo>
                <a:cubicBezTo>
                  <a:pt x="668" y="1958"/>
                  <a:pt x="668" y="1957"/>
                  <a:pt x="668" y="1957"/>
                </a:cubicBezTo>
                <a:cubicBezTo>
                  <a:pt x="668" y="1957"/>
                  <a:pt x="668" y="1957"/>
                  <a:pt x="668" y="1958"/>
                </a:cubicBezTo>
                <a:moveTo>
                  <a:pt x="46" y="1420"/>
                </a:moveTo>
                <a:cubicBezTo>
                  <a:pt x="46" y="1420"/>
                  <a:pt x="46" y="1420"/>
                  <a:pt x="46" y="1420"/>
                </a:cubicBezTo>
                <a:cubicBezTo>
                  <a:pt x="46" y="1420"/>
                  <a:pt x="46" y="1420"/>
                  <a:pt x="46" y="1420"/>
                </a:cubicBezTo>
                <a:cubicBezTo>
                  <a:pt x="46" y="1420"/>
                  <a:pt x="46" y="1420"/>
                  <a:pt x="47" y="1420"/>
                </a:cubicBezTo>
                <a:cubicBezTo>
                  <a:pt x="47" y="1420"/>
                  <a:pt x="46" y="1420"/>
                  <a:pt x="46" y="1420"/>
                </a:cubicBezTo>
                <a:moveTo>
                  <a:pt x="112" y="128"/>
                </a:moveTo>
                <a:cubicBezTo>
                  <a:pt x="112" y="129"/>
                  <a:pt x="112" y="129"/>
                  <a:pt x="112" y="129"/>
                </a:cubicBezTo>
                <a:cubicBezTo>
                  <a:pt x="112" y="129"/>
                  <a:pt x="112" y="129"/>
                  <a:pt x="112" y="129"/>
                </a:cubicBezTo>
                <a:cubicBezTo>
                  <a:pt x="113" y="129"/>
                  <a:pt x="113" y="129"/>
                  <a:pt x="113" y="129"/>
                </a:cubicBezTo>
                <a:cubicBezTo>
                  <a:pt x="113" y="129"/>
                  <a:pt x="113" y="129"/>
                  <a:pt x="112" y="128"/>
                </a:cubicBezTo>
                <a:moveTo>
                  <a:pt x="502" y="1966"/>
                </a:moveTo>
                <a:cubicBezTo>
                  <a:pt x="501" y="1966"/>
                  <a:pt x="501" y="1966"/>
                  <a:pt x="501" y="1966"/>
                </a:cubicBezTo>
                <a:cubicBezTo>
                  <a:pt x="501" y="1966"/>
                  <a:pt x="501" y="1966"/>
                  <a:pt x="501" y="1966"/>
                </a:cubicBezTo>
                <a:cubicBezTo>
                  <a:pt x="501" y="1966"/>
                  <a:pt x="501" y="1967"/>
                  <a:pt x="501" y="1967"/>
                </a:cubicBezTo>
                <a:cubicBezTo>
                  <a:pt x="501" y="1967"/>
                  <a:pt x="501" y="1967"/>
                  <a:pt x="502" y="1966"/>
                </a:cubicBezTo>
                <a:moveTo>
                  <a:pt x="522" y="129"/>
                </a:moveTo>
                <a:cubicBezTo>
                  <a:pt x="522" y="129"/>
                  <a:pt x="522" y="129"/>
                  <a:pt x="522" y="129"/>
                </a:cubicBezTo>
                <a:cubicBezTo>
                  <a:pt x="522" y="129"/>
                  <a:pt x="522" y="129"/>
                  <a:pt x="522" y="129"/>
                </a:cubicBezTo>
                <a:cubicBezTo>
                  <a:pt x="522" y="129"/>
                  <a:pt x="523" y="129"/>
                  <a:pt x="523" y="129"/>
                </a:cubicBezTo>
                <a:cubicBezTo>
                  <a:pt x="523" y="129"/>
                  <a:pt x="523" y="129"/>
                  <a:pt x="522" y="129"/>
                </a:cubicBezTo>
                <a:moveTo>
                  <a:pt x="763" y="90"/>
                </a:moveTo>
                <a:cubicBezTo>
                  <a:pt x="763" y="89"/>
                  <a:pt x="762" y="89"/>
                  <a:pt x="762" y="89"/>
                </a:cubicBezTo>
                <a:cubicBezTo>
                  <a:pt x="762" y="89"/>
                  <a:pt x="762" y="89"/>
                  <a:pt x="762" y="89"/>
                </a:cubicBezTo>
                <a:cubicBezTo>
                  <a:pt x="762" y="90"/>
                  <a:pt x="762" y="90"/>
                  <a:pt x="762" y="90"/>
                </a:cubicBezTo>
                <a:cubicBezTo>
                  <a:pt x="762" y="90"/>
                  <a:pt x="763" y="90"/>
                  <a:pt x="763" y="90"/>
                </a:cubicBezTo>
                <a:moveTo>
                  <a:pt x="665" y="1965"/>
                </a:moveTo>
                <a:cubicBezTo>
                  <a:pt x="665" y="1965"/>
                  <a:pt x="665" y="1966"/>
                  <a:pt x="665" y="1966"/>
                </a:cubicBezTo>
                <a:cubicBezTo>
                  <a:pt x="665" y="1966"/>
                  <a:pt x="666" y="1966"/>
                  <a:pt x="666" y="1966"/>
                </a:cubicBezTo>
                <a:cubicBezTo>
                  <a:pt x="666" y="1965"/>
                  <a:pt x="665" y="1965"/>
                  <a:pt x="665" y="1965"/>
                </a:cubicBezTo>
                <a:cubicBezTo>
                  <a:pt x="665" y="1965"/>
                  <a:pt x="665" y="1965"/>
                  <a:pt x="665" y="1965"/>
                </a:cubicBezTo>
                <a:moveTo>
                  <a:pt x="61" y="1215"/>
                </a:moveTo>
                <a:cubicBezTo>
                  <a:pt x="61" y="1215"/>
                  <a:pt x="61" y="1214"/>
                  <a:pt x="61" y="1214"/>
                </a:cubicBezTo>
                <a:cubicBezTo>
                  <a:pt x="60" y="1214"/>
                  <a:pt x="60" y="1215"/>
                  <a:pt x="60" y="1215"/>
                </a:cubicBezTo>
                <a:cubicBezTo>
                  <a:pt x="60" y="1215"/>
                  <a:pt x="60" y="1215"/>
                  <a:pt x="60" y="1215"/>
                </a:cubicBezTo>
                <a:cubicBezTo>
                  <a:pt x="61" y="1215"/>
                  <a:pt x="61" y="1215"/>
                  <a:pt x="61" y="1215"/>
                </a:cubicBezTo>
                <a:moveTo>
                  <a:pt x="749" y="1964"/>
                </a:moveTo>
                <a:cubicBezTo>
                  <a:pt x="749" y="1964"/>
                  <a:pt x="749" y="1964"/>
                  <a:pt x="749" y="1964"/>
                </a:cubicBezTo>
                <a:cubicBezTo>
                  <a:pt x="749" y="1964"/>
                  <a:pt x="749" y="1964"/>
                  <a:pt x="748" y="1964"/>
                </a:cubicBezTo>
                <a:cubicBezTo>
                  <a:pt x="749" y="1964"/>
                  <a:pt x="749" y="1965"/>
                  <a:pt x="749" y="1965"/>
                </a:cubicBezTo>
                <a:cubicBezTo>
                  <a:pt x="749" y="1965"/>
                  <a:pt x="749" y="1965"/>
                  <a:pt x="749" y="1964"/>
                </a:cubicBezTo>
                <a:moveTo>
                  <a:pt x="674" y="1965"/>
                </a:moveTo>
                <a:cubicBezTo>
                  <a:pt x="674" y="1965"/>
                  <a:pt x="674" y="1965"/>
                  <a:pt x="674" y="1964"/>
                </a:cubicBezTo>
                <a:cubicBezTo>
                  <a:pt x="674" y="1964"/>
                  <a:pt x="674" y="1964"/>
                  <a:pt x="674" y="1964"/>
                </a:cubicBezTo>
                <a:cubicBezTo>
                  <a:pt x="674" y="1964"/>
                  <a:pt x="674" y="1964"/>
                  <a:pt x="674" y="1964"/>
                </a:cubicBezTo>
                <a:cubicBezTo>
                  <a:pt x="674" y="1965"/>
                  <a:pt x="674" y="1965"/>
                  <a:pt x="674" y="1965"/>
                </a:cubicBezTo>
                <a:moveTo>
                  <a:pt x="600" y="91"/>
                </a:moveTo>
                <a:cubicBezTo>
                  <a:pt x="600" y="91"/>
                  <a:pt x="600" y="91"/>
                  <a:pt x="601" y="90"/>
                </a:cubicBezTo>
                <a:cubicBezTo>
                  <a:pt x="600" y="90"/>
                  <a:pt x="600" y="90"/>
                  <a:pt x="600" y="90"/>
                </a:cubicBezTo>
                <a:cubicBezTo>
                  <a:pt x="600" y="90"/>
                  <a:pt x="600" y="90"/>
                  <a:pt x="600" y="90"/>
                </a:cubicBezTo>
                <a:cubicBezTo>
                  <a:pt x="600" y="91"/>
                  <a:pt x="600" y="91"/>
                  <a:pt x="600" y="91"/>
                </a:cubicBezTo>
                <a:moveTo>
                  <a:pt x="784" y="1964"/>
                </a:moveTo>
                <a:cubicBezTo>
                  <a:pt x="784" y="1963"/>
                  <a:pt x="784" y="1963"/>
                  <a:pt x="783" y="1963"/>
                </a:cubicBezTo>
                <a:cubicBezTo>
                  <a:pt x="783" y="1963"/>
                  <a:pt x="783" y="1963"/>
                  <a:pt x="783" y="1963"/>
                </a:cubicBezTo>
                <a:cubicBezTo>
                  <a:pt x="783" y="1964"/>
                  <a:pt x="783" y="1964"/>
                  <a:pt x="784" y="1964"/>
                </a:cubicBezTo>
                <a:cubicBezTo>
                  <a:pt x="784" y="1964"/>
                  <a:pt x="784" y="1964"/>
                  <a:pt x="784" y="1964"/>
                </a:cubicBezTo>
                <a:moveTo>
                  <a:pt x="417" y="130"/>
                </a:moveTo>
                <a:cubicBezTo>
                  <a:pt x="417" y="130"/>
                  <a:pt x="417" y="130"/>
                  <a:pt x="417" y="129"/>
                </a:cubicBezTo>
                <a:cubicBezTo>
                  <a:pt x="417" y="129"/>
                  <a:pt x="417" y="129"/>
                  <a:pt x="416" y="130"/>
                </a:cubicBezTo>
                <a:cubicBezTo>
                  <a:pt x="416" y="130"/>
                  <a:pt x="417" y="130"/>
                  <a:pt x="417" y="130"/>
                </a:cubicBezTo>
                <a:cubicBezTo>
                  <a:pt x="417" y="130"/>
                  <a:pt x="417" y="130"/>
                  <a:pt x="417" y="130"/>
                </a:cubicBezTo>
                <a:moveTo>
                  <a:pt x="1330" y="1241"/>
                </a:moveTo>
                <a:cubicBezTo>
                  <a:pt x="1330" y="1240"/>
                  <a:pt x="1330" y="1240"/>
                  <a:pt x="1330" y="1240"/>
                </a:cubicBezTo>
                <a:cubicBezTo>
                  <a:pt x="1330" y="1240"/>
                  <a:pt x="1329" y="1240"/>
                  <a:pt x="1329" y="1241"/>
                </a:cubicBezTo>
                <a:cubicBezTo>
                  <a:pt x="1329" y="1241"/>
                  <a:pt x="1329" y="1241"/>
                  <a:pt x="1330" y="1241"/>
                </a:cubicBezTo>
                <a:cubicBezTo>
                  <a:pt x="1330" y="1241"/>
                  <a:pt x="1330" y="1241"/>
                  <a:pt x="1330" y="1241"/>
                </a:cubicBezTo>
                <a:moveTo>
                  <a:pt x="49" y="1249"/>
                </a:moveTo>
                <a:cubicBezTo>
                  <a:pt x="49" y="1249"/>
                  <a:pt x="49" y="1249"/>
                  <a:pt x="49" y="1249"/>
                </a:cubicBezTo>
                <a:cubicBezTo>
                  <a:pt x="49" y="1249"/>
                  <a:pt x="49" y="1249"/>
                  <a:pt x="49" y="1249"/>
                </a:cubicBezTo>
                <a:cubicBezTo>
                  <a:pt x="49" y="1250"/>
                  <a:pt x="49" y="1249"/>
                  <a:pt x="50" y="1249"/>
                </a:cubicBezTo>
                <a:cubicBezTo>
                  <a:pt x="49" y="1249"/>
                  <a:pt x="49" y="1249"/>
                  <a:pt x="49" y="1249"/>
                </a:cubicBezTo>
                <a:moveTo>
                  <a:pt x="430" y="130"/>
                </a:moveTo>
                <a:cubicBezTo>
                  <a:pt x="429" y="130"/>
                  <a:pt x="429" y="130"/>
                  <a:pt x="429" y="129"/>
                </a:cubicBezTo>
                <a:cubicBezTo>
                  <a:pt x="429" y="129"/>
                  <a:pt x="429" y="130"/>
                  <a:pt x="429" y="130"/>
                </a:cubicBezTo>
                <a:cubicBezTo>
                  <a:pt x="429" y="130"/>
                  <a:pt x="429" y="130"/>
                  <a:pt x="429" y="130"/>
                </a:cubicBezTo>
                <a:cubicBezTo>
                  <a:pt x="429" y="130"/>
                  <a:pt x="429" y="130"/>
                  <a:pt x="430" y="130"/>
                </a:cubicBezTo>
                <a:moveTo>
                  <a:pt x="1328" y="1254"/>
                </a:moveTo>
                <a:cubicBezTo>
                  <a:pt x="1328" y="1254"/>
                  <a:pt x="1328" y="1254"/>
                  <a:pt x="1328" y="1254"/>
                </a:cubicBezTo>
                <a:cubicBezTo>
                  <a:pt x="1328" y="1254"/>
                  <a:pt x="1327" y="1254"/>
                  <a:pt x="1327" y="1254"/>
                </a:cubicBezTo>
                <a:cubicBezTo>
                  <a:pt x="1328" y="1254"/>
                  <a:pt x="1328" y="1254"/>
                  <a:pt x="1328" y="1254"/>
                </a:cubicBezTo>
                <a:cubicBezTo>
                  <a:pt x="1328" y="1254"/>
                  <a:pt x="1328" y="1254"/>
                  <a:pt x="1328" y="1254"/>
                </a:cubicBezTo>
                <a:moveTo>
                  <a:pt x="498" y="1963"/>
                </a:moveTo>
                <a:cubicBezTo>
                  <a:pt x="498" y="1962"/>
                  <a:pt x="497" y="1962"/>
                  <a:pt x="497" y="1962"/>
                </a:cubicBezTo>
                <a:cubicBezTo>
                  <a:pt x="497" y="1962"/>
                  <a:pt x="497" y="1962"/>
                  <a:pt x="497" y="1962"/>
                </a:cubicBezTo>
                <a:cubicBezTo>
                  <a:pt x="497" y="1963"/>
                  <a:pt x="497" y="1963"/>
                  <a:pt x="497" y="1963"/>
                </a:cubicBezTo>
                <a:cubicBezTo>
                  <a:pt x="497" y="1963"/>
                  <a:pt x="498" y="1963"/>
                  <a:pt x="498" y="1963"/>
                </a:cubicBezTo>
                <a:moveTo>
                  <a:pt x="47" y="1292"/>
                </a:moveTo>
                <a:cubicBezTo>
                  <a:pt x="47" y="1292"/>
                  <a:pt x="47" y="1293"/>
                  <a:pt x="47" y="1293"/>
                </a:cubicBezTo>
                <a:cubicBezTo>
                  <a:pt x="47" y="1293"/>
                  <a:pt x="47" y="1293"/>
                  <a:pt x="47" y="1293"/>
                </a:cubicBezTo>
                <a:cubicBezTo>
                  <a:pt x="47" y="1292"/>
                  <a:pt x="47" y="1292"/>
                  <a:pt x="47" y="1292"/>
                </a:cubicBezTo>
                <a:cubicBezTo>
                  <a:pt x="47" y="1292"/>
                  <a:pt x="47" y="1292"/>
                  <a:pt x="47" y="1292"/>
                </a:cubicBezTo>
                <a:moveTo>
                  <a:pt x="714" y="1953"/>
                </a:moveTo>
                <a:cubicBezTo>
                  <a:pt x="714" y="1953"/>
                  <a:pt x="713" y="1953"/>
                  <a:pt x="713" y="1952"/>
                </a:cubicBezTo>
                <a:cubicBezTo>
                  <a:pt x="713" y="1953"/>
                  <a:pt x="713" y="1953"/>
                  <a:pt x="713" y="1953"/>
                </a:cubicBezTo>
                <a:cubicBezTo>
                  <a:pt x="713" y="1953"/>
                  <a:pt x="713" y="1953"/>
                  <a:pt x="713" y="1953"/>
                </a:cubicBezTo>
                <a:cubicBezTo>
                  <a:pt x="713" y="1953"/>
                  <a:pt x="714" y="1953"/>
                  <a:pt x="714" y="1953"/>
                </a:cubicBezTo>
                <a:moveTo>
                  <a:pt x="611" y="1953"/>
                </a:moveTo>
                <a:cubicBezTo>
                  <a:pt x="611" y="1953"/>
                  <a:pt x="611" y="1953"/>
                  <a:pt x="611" y="1952"/>
                </a:cubicBezTo>
                <a:cubicBezTo>
                  <a:pt x="611" y="1953"/>
                  <a:pt x="610" y="1953"/>
                  <a:pt x="610" y="1953"/>
                </a:cubicBezTo>
                <a:cubicBezTo>
                  <a:pt x="610" y="1953"/>
                  <a:pt x="611" y="1953"/>
                  <a:pt x="611" y="1953"/>
                </a:cubicBezTo>
                <a:cubicBezTo>
                  <a:pt x="611" y="1953"/>
                  <a:pt x="611" y="1953"/>
                  <a:pt x="611" y="1953"/>
                </a:cubicBezTo>
                <a:moveTo>
                  <a:pt x="1415" y="1952"/>
                </a:moveTo>
                <a:cubicBezTo>
                  <a:pt x="1414" y="1952"/>
                  <a:pt x="1414" y="1952"/>
                  <a:pt x="1414" y="1951"/>
                </a:cubicBezTo>
                <a:cubicBezTo>
                  <a:pt x="1414" y="1952"/>
                  <a:pt x="1414" y="1952"/>
                  <a:pt x="1414" y="1952"/>
                </a:cubicBezTo>
                <a:cubicBezTo>
                  <a:pt x="1414" y="1952"/>
                  <a:pt x="1414" y="1952"/>
                  <a:pt x="1414" y="1952"/>
                </a:cubicBezTo>
                <a:cubicBezTo>
                  <a:pt x="1414" y="1952"/>
                  <a:pt x="1414" y="1952"/>
                  <a:pt x="1415" y="1952"/>
                </a:cubicBezTo>
                <a:moveTo>
                  <a:pt x="1413" y="1952"/>
                </a:moveTo>
                <a:cubicBezTo>
                  <a:pt x="1413" y="1952"/>
                  <a:pt x="1413" y="1952"/>
                  <a:pt x="1413" y="1951"/>
                </a:cubicBezTo>
                <a:cubicBezTo>
                  <a:pt x="1412" y="1952"/>
                  <a:pt x="1412" y="1952"/>
                  <a:pt x="1412" y="1952"/>
                </a:cubicBezTo>
                <a:cubicBezTo>
                  <a:pt x="1412" y="1952"/>
                  <a:pt x="1412" y="1952"/>
                  <a:pt x="1412" y="1952"/>
                </a:cubicBezTo>
                <a:cubicBezTo>
                  <a:pt x="1412" y="1952"/>
                  <a:pt x="1413" y="1952"/>
                  <a:pt x="1413" y="1952"/>
                </a:cubicBezTo>
                <a:moveTo>
                  <a:pt x="824" y="1951"/>
                </a:moveTo>
                <a:cubicBezTo>
                  <a:pt x="824" y="1952"/>
                  <a:pt x="823" y="1952"/>
                  <a:pt x="823" y="1952"/>
                </a:cubicBezTo>
                <a:cubicBezTo>
                  <a:pt x="824" y="1952"/>
                  <a:pt x="824" y="1952"/>
                  <a:pt x="824" y="1952"/>
                </a:cubicBezTo>
                <a:cubicBezTo>
                  <a:pt x="824" y="1952"/>
                  <a:pt x="824" y="1952"/>
                  <a:pt x="824" y="1952"/>
                </a:cubicBezTo>
                <a:cubicBezTo>
                  <a:pt x="824" y="1952"/>
                  <a:pt x="824" y="1952"/>
                  <a:pt x="824" y="1951"/>
                </a:cubicBezTo>
                <a:moveTo>
                  <a:pt x="777" y="1952"/>
                </a:moveTo>
                <a:cubicBezTo>
                  <a:pt x="777" y="1952"/>
                  <a:pt x="778" y="1952"/>
                  <a:pt x="778" y="1952"/>
                </a:cubicBezTo>
                <a:cubicBezTo>
                  <a:pt x="778" y="1952"/>
                  <a:pt x="778" y="1952"/>
                  <a:pt x="778" y="1952"/>
                </a:cubicBezTo>
                <a:cubicBezTo>
                  <a:pt x="778" y="1952"/>
                  <a:pt x="778" y="1952"/>
                  <a:pt x="778" y="1951"/>
                </a:cubicBezTo>
                <a:cubicBezTo>
                  <a:pt x="778" y="1952"/>
                  <a:pt x="777" y="1952"/>
                  <a:pt x="777" y="1952"/>
                </a:cubicBezTo>
                <a:moveTo>
                  <a:pt x="918" y="75"/>
                </a:moveTo>
                <a:cubicBezTo>
                  <a:pt x="918" y="75"/>
                  <a:pt x="918" y="75"/>
                  <a:pt x="917" y="75"/>
                </a:cubicBezTo>
                <a:cubicBezTo>
                  <a:pt x="917" y="75"/>
                  <a:pt x="918" y="75"/>
                  <a:pt x="918" y="75"/>
                </a:cubicBezTo>
                <a:cubicBezTo>
                  <a:pt x="918" y="75"/>
                  <a:pt x="918" y="75"/>
                  <a:pt x="918" y="75"/>
                </a:cubicBezTo>
                <a:cubicBezTo>
                  <a:pt x="918" y="75"/>
                  <a:pt x="918" y="75"/>
                  <a:pt x="918" y="75"/>
                </a:cubicBezTo>
                <a:moveTo>
                  <a:pt x="620" y="1951"/>
                </a:moveTo>
                <a:cubicBezTo>
                  <a:pt x="620" y="1952"/>
                  <a:pt x="620" y="1952"/>
                  <a:pt x="620" y="1952"/>
                </a:cubicBezTo>
                <a:cubicBezTo>
                  <a:pt x="620" y="1952"/>
                  <a:pt x="620" y="1952"/>
                  <a:pt x="620" y="1952"/>
                </a:cubicBezTo>
                <a:cubicBezTo>
                  <a:pt x="620" y="1952"/>
                  <a:pt x="621" y="1952"/>
                  <a:pt x="621" y="1952"/>
                </a:cubicBezTo>
                <a:cubicBezTo>
                  <a:pt x="620" y="1952"/>
                  <a:pt x="620" y="1952"/>
                  <a:pt x="620" y="1951"/>
                </a:cubicBezTo>
                <a:moveTo>
                  <a:pt x="1414" y="1951"/>
                </a:moveTo>
                <a:cubicBezTo>
                  <a:pt x="1414" y="1951"/>
                  <a:pt x="1413" y="1951"/>
                  <a:pt x="1413" y="1951"/>
                </a:cubicBezTo>
                <a:cubicBezTo>
                  <a:pt x="1413" y="1951"/>
                  <a:pt x="1413" y="1951"/>
                  <a:pt x="1413" y="1951"/>
                </a:cubicBezTo>
                <a:cubicBezTo>
                  <a:pt x="1413" y="1951"/>
                  <a:pt x="1413" y="1951"/>
                  <a:pt x="1414" y="1951"/>
                </a:cubicBezTo>
                <a:moveTo>
                  <a:pt x="32" y="1521"/>
                </a:moveTo>
                <a:cubicBezTo>
                  <a:pt x="32" y="1521"/>
                  <a:pt x="33" y="1521"/>
                  <a:pt x="33" y="1521"/>
                </a:cubicBezTo>
                <a:cubicBezTo>
                  <a:pt x="33" y="1521"/>
                  <a:pt x="33" y="1521"/>
                  <a:pt x="33" y="1521"/>
                </a:cubicBezTo>
                <a:cubicBezTo>
                  <a:pt x="33" y="1521"/>
                  <a:pt x="33" y="1521"/>
                  <a:pt x="33" y="1520"/>
                </a:cubicBezTo>
                <a:cubicBezTo>
                  <a:pt x="33" y="1521"/>
                  <a:pt x="33" y="1521"/>
                  <a:pt x="32" y="1521"/>
                </a:cubicBezTo>
                <a:moveTo>
                  <a:pt x="1068" y="64"/>
                </a:moveTo>
                <a:cubicBezTo>
                  <a:pt x="1068" y="64"/>
                  <a:pt x="1068" y="63"/>
                  <a:pt x="1068" y="63"/>
                </a:cubicBezTo>
                <a:cubicBezTo>
                  <a:pt x="1067" y="63"/>
                  <a:pt x="1067" y="63"/>
                  <a:pt x="1067" y="63"/>
                </a:cubicBezTo>
                <a:cubicBezTo>
                  <a:pt x="1067" y="64"/>
                  <a:pt x="1067" y="64"/>
                  <a:pt x="1068" y="64"/>
                </a:cubicBezTo>
                <a:cubicBezTo>
                  <a:pt x="1068" y="64"/>
                  <a:pt x="1068" y="64"/>
                  <a:pt x="1068" y="64"/>
                </a:cubicBezTo>
                <a:moveTo>
                  <a:pt x="770" y="1951"/>
                </a:moveTo>
                <a:cubicBezTo>
                  <a:pt x="770" y="1951"/>
                  <a:pt x="770" y="1951"/>
                  <a:pt x="770" y="1950"/>
                </a:cubicBezTo>
                <a:cubicBezTo>
                  <a:pt x="770" y="1951"/>
                  <a:pt x="770" y="1951"/>
                  <a:pt x="770" y="1951"/>
                </a:cubicBezTo>
                <a:cubicBezTo>
                  <a:pt x="770" y="1951"/>
                  <a:pt x="770" y="1951"/>
                  <a:pt x="770" y="1951"/>
                </a:cubicBezTo>
                <a:cubicBezTo>
                  <a:pt x="770" y="1951"/>
                  <a:pt x="770" y="1951"/>
                  <a:pt x="770" y="1951"/>
                </a:cubicBezTo>
                <a:moveTo>
                  <a:pt x="338" y="134"/>
                </a:moveTo>
                <a:cubicBezTo>
                  <a:pt x="338" y="134"/>
                  <a:pt x="338" y="135"/>
                  <a:pt x="338" y="135"/>
                </a:cubicBezTo>
                <a:cubicBezTo>
                  <a:pt x="338" y="135"/>
                  <a:pt x="338" y="135"/>
                  <a:pt x="338" y="135"/>
                </a:cubicBezTo>
                <a:cubicBezTo>
                  <a:pt x="338" y="135"/>
                  <a:pt x="338" y="135"/>
                  <a:pt x="338" y="135"/>
                </a:cubicBezTo>
                <a:cubicBezTo>
                  <a:pt x="338" y="135"/>
                  <a:pt x="338" y="134"/>
                  <a:pt x="338" y="134"/>
                </a:cubicBezTo>
                <a:moveTo>
                  <a:pt x="453" y="1950"/>
                </a:moveTo>
                <a:cubicBezTo>
                  <a:pt x="453" y="1951"/>
                  <a:pt x="453" y="1951"/>
                  <a:pt x="453" y="1951"/>
                </a:cubicBezTo>
                <a:cubicBezTo>
                  <a:pt x="453" y="1951"/>
                  <a:pt x="453" y="1951"/>
                  <a:pt x="453" y="1951"/>
                </a:cubicBezTo>
                <a:cubicBezTo>
                  <a:pt x="453" y="1951"/>
                  <a:pt x="454" y="1951"/>
                  <a:pt x="454" y="1951"/>
                </a:cubicBezTo>
                <a:cubicBezTo>
                  <a:pt x="453" y="1951"/>
                  <a:pt x="453" y="1951"/>
                  <a:pt x="453" y="1950"/>
                </a:cubicBezTo>
                <a:moveTo>
                  <a:pt x="35" y="1536"/>
                </a:moveTo>
                <a:cubicBezTo>
                  <a:pt x="34" y="1536"/>
                  <a:pt x="34" y="1536"/>
                  <a:pt x="34" y="1536"/>
                </a:cubicBezTo>
                <a:cubicBezTo>
                  <a:pt x="34" y="1536"/>
                  <a:pt x="35" y="1536"/>
                  <a:pt x="35" y="1537"/>
                </a:cubicBezTo>
                <a:cubicBezTo>
                  <a:pt x="35" y="1537"/>
                  <a:pt x="35" y="1536"/>
                  <a:pt x="35" y="1536"/>
                </a:cubicBezTo>
                <a:cubicBezTo>
                  <a:pt x="35" y="1536"/>
                  <a:pt x="35" y="1536"/>
                  <a:pt x="35" y="1536"/>
                </a:cubicBezTo>
                <a:moveTo>
                  <a:pt x="764" y="91"/>
                </a:moveTo>
                <a:cubicBezTo>
                  <a:pt x="764" y="91"/>
                  <a:pt x="764" y="91"/>
                  <a:pt x="764" y="91"/>
                </a:cubicBezTo>
                <a:cubicBezTo>
                  <a:pt x="764" y="92"/>
                  <a:pt x="764" y="92"/>
                  <a:pt x="764" y="92"/>
                </a:cubicBezTo>
                <a:cubicBezTo>
                  <a:pt x="764" y="92"/>
                  <a:pt x="765" y="92"/>
                  <a:pt x="765" y="91"/>
                </a:cubicBezTo>
                <a:cubicBezTo>
                  <a:pt x="765" y="91"/>
                  <a:pt x="764" y="91"/>
                  <a:pt x="764" y="91"/>
                </a:cubicBezTo>
                <a:moveTo>
                  <a:pt x="38" y="1544"/>
                </a:moveTo>
                <a:cubicBezTo>
                  <a:pt x="37" y="1545"/>
                  <a:pt x="37" y="1545"/>
                  <a:pt x="37" y="1545"/>
                </a:cubicBezTo>
                <a:cubicBezTo>
                  <a:pt x="37" y="1545"/>
                  <a:pt x="37" y="1545"/>
                  <a:pt x="37" y="1545"/>
                </a:cubicBezTo>
                <a:cubicBezTo>
                  <a:pt x="38" y="1545"/>
                  <a:pt x="38" y="1545"/>
                  <a:pt x="38" y="1545"/>
                </a:cubicBezTo>
                <a:cubicBezTo>
                  <a:pt x="38" y="1545"/>
                  <a:pt x="38" y="1545"/>
                  <a:pt x="38" y="1544"/>
                </a:cubicBezTo>
                <a:moveTo>
                  <a:pt x="812" y="91"/>
                </a:moveTo>
                <a:cubicBezTo>
                  <a:pt x="811" y="91"/>
                  <a:pt x="811" y="91"/>
                  <a:pt x="811" y="91"/>
                </a:cubicBezTo>
                <a:cubicBezTo>
                  <a:pt x="811" y="91"/>
                  <a:pt x="811" y="91"/>
                  <a:pt x="811" y="92"/>
                </a:cubicBezTo>
                <a:cubicBezTo>
                  <a:pt x="811" y="92"/>
                  <a:pt x="811" y="92"/>
                  <a:pt x="811" y="92"/>
                </a:cubicBezTo>
                <a:cubicBezTo>
                  <a:pt x="811" y="92"/>
                  <a:pt x="812" y="92"/>
                  <a:pt x="812" y="91"/>
                </a:cubicBezTo>
                <a:moveTo>
                  <a:pt x="1407" y="1949"/>
                </a:moveTo>
                <a:cubicBezTo>
                  <a:pt x="1407" y="1949"/>
                  <a:pt x="1407" y="1949"/>
                  <a:pt x="1406" y="1949"/>
                </a:cubicBezTo>
                <a:cubicBezTo>
                  <a:pt x="1406" y="1949"/>
                  <a:pt x="1406" y="1949"/>
                  <a:pt x="1406" y="1949"/>
                </a:cubicBezTo>
                <a:cubicBezTo>
                  <a:pt x="1406" y="1949"/>
                  <a:pt x="1406" y="1949"/>
                  <a:pt x="1407" y="1949"/>
                </a:cubicBezTo>
                <a:cubicBezTo>
                  <a:pt x="1407" y="1949"/>
                  <a:pt x="1407" y="1949"/>
                  <a:pt x="1407" y="1949"/>
                </a:cubicBezTo>
                <a:moveTo>
                  <a:pt x="363" y="134"/>
                </a:moveTo>
                <a:cubicBezTo>
                  <a:pt x="363" y="134"/>
                  <a:pt x="363" y="135"/>
                  <a:pt x="362" y="135"/>
                </a:cubicBezTo>
                <a:cubicBezTo>
                  <a:pt x="363" y="135"/>
                  <a:pt x="363" y="135"/>
                  <a:pt x="363" y="135"/>
                </a:cubicBezTo>
                <a:cubicBezTo>
                  <a:pt x="363" y="135"/>
                  <a:pt x="363" y="135"/>
                  <a:pt x="363" y="135"/>
                </a:cubicBezTo>
                <a:cubicBezTo>
                  <a:pt x="363" y="135"/>
                  <a:pt x="363" y="134"/>
                  <a:pt x="363" y="134"/>
                </a:cubicBezTo>
                <a:moveTo>
                  <a:pt x="501" y="1949"/>
                </a:moveTo>
                <a:cubicBezTo>
                  <a:pt x="501" y="1949"/>
                  <a:pt x="501" y="1949"/>
                  <a:pt x="501" y="1950"/>
                </a:cubicBezTo>
                <a:cubicBezTo>
                  <a:pt x="501" y="1949"/>
                  <a:pt x="501" y="1949"/>
                  <a:pt x="502" y="1949"/>
                </a:cubicBezTo>
                <a:cubicBezTo>
                  <a:pt x="502" y="1949"/>
                  <a:pt x="501" y="1949"/>
                  <a:pt x="501" y="1949"/>
                </a:cubicBezTo>
                <a:cubicBezTo>
                  <a:pt x="501" y="1949"/>
                  <a:pt x="501" y="1949"/>
                  <a:pt x="501" y="1949"/>
                </a:cubicBezTo>
                <a:moveTo>
                  <a:pt x="593" y="93"/>
                </a:moveTo>
                <a:cubicBezTo>
                  <a:pt x="593" y="93"/>
                  <a:pt x="593" y="93"/>
                  <a:pt x="593" y="93"/>
                </a:cubicBezTo>
                <a:cubicBezTo>
                  <a:pt x="593" y="93"/>
                  <a:pt x="593" y="94"/>
                  <a:pt x="593" y="94"/>
                </a:cubicBezTo>
                <a:cubicBezTo>
                  <a:pt x="593" y="94"/>
                  <a:pt x="594" y="94"/>
                  <a:pt x="594" y="94"/>
                </a:cubicBezTo>
                <a:cubicBezTo>
                  <a:pt x="594" y="93"/>
                  <a:pt x="593" y="93"/>
                  <a:pt x="593" y="93"/>
                </a:cubicBezTo>
                <a:moveTo>
                  <a:pt x="40" y="1579"/>
                </a:moveTo>
                <a:cubicBezTo>
                  <a:pt x="40" y="1579"/>
                  <a:pt x="40" y="1579"/>
                  <a:pt x="40" y="1578"/>
                </a:cubicBezTo>
                <a:cubicBezTo>
                  <a:pt x="40" y="1578"/>
                  <a:pt x="40" y="1578"/>
                  <a:pt x="39" y="1578"/>
                </a:cubicBezTo>
                <a:cubicBezTo>
                  <a:pt x="39" y="1578"/>
                  <a:pt x="39" y="1578"/>
                  <a:pt x="39" y="1578"/>
                </a:cubicBezTo>
                <a:cubicBezTo>
                  <a:pt x="39" y="1579"/>
                  <a:pt x="39" y="1579"/>
                  <a:pt x="40" y="1579"/>
                </a:cubicBezTo>
                <a:moveTo>
                  <a:pt x="51" y="1621"/>
                </a:moveTo>
                <a:cubicBezTo>
                  <a:pt x="51" y="1621"/>
                  <a:pt x="51" y="1620"/>
                  <a:pt x="51" y="1620"/>
                </a:cubicBezTo>
                <a:cubicBezTo>
                  <a:pt x="51" y="1620"/>
                  <a:pt x="51" y="1620"/>
                  <a:pt x="51" y="1621"/>
                </a:cubicBezTo>
                <a:cubicBezTo>
                  <a:pt x="51" y="1621"/>
                  <a:pt x="51" y="1621"/>
                  <a:pt x="51" y="1621"/>
                </a:cubicBezTo>
                <a:cubicBezTo>
                  <a:pt x="51" y="1621"/>
                  <a:pt x="51" y="1621"/>
                  <a:pt x="51" y="1621"/>
                </a:cubicBezTo>
                <a:moveTo>
                  <a:pt x="725" y="1948"/>
                </a:moveTo>
                <a:cubicBezTo>
                  <a:pt x="725" y="1948"/>
                  <a:pt x="725" y="1948"/>
                  <a:pt x="725" y="1948"/>
                </a:cubicBezTo>
                <a:cubicBezTo>
                  <a:pt x="725" y="1948"/>
                  <a:pt x="725" y="1948"/>
                  <a:pt x="725" y="1949"/>
                </a:cubicBezTo>
                <a:cubicBezTo>
                  <a:pt x="725" y="1948"/>
                  <a:pt x="725" y="1948"/>
                  <a:pt x="725" y="1948"/>
                </a:cubicBezTo>
                <a:cubicBezTo>
                  <a:pt x="725" y="1948"/>
                  <a:pt x="725" y="1948"/>
                  <a:pt x="725" y="1948"/>
                </a:cubicBezTo>
                <a:moveTo>
                  <a:pt x="1216" y="76"/>
                </a:moveTo>
                <a:cubicBezTo>
                  <a:pt x="1216" y="76"/>
                  <a:pt x="1216" y="76"/>
                  <a:pt x="1216" y="76"/>
                </a:cubicBezTo>
                <a:cubicBezTo>
                  <a:pt x="1216" y="76"/>
                  <a:pt x="1216" y="76"/>
                  <a:pt x="1216" y="77"/>
                </a:cubicBezTo>
                <a:cubicBezTo>
                  <a:pt x="1216" y="76"/>
                  <a:pt x="1217" y="76"/>
                  <a:pt x="1217" y="76"/>
                </a:cubicBezTo>
                <a:cubicBezTo>
                  <a:pt x="1217" y="76"/>
                  <a:pt x="1217" y="76"/>
                  <a:pt x="1216" y="76"/>
                </a:cubicBezTo>
                <a:moveTo>
                  <a:pt x="38" y="1430"/>
                </a:moveTo>
                <a:cubicBezTo>
                  <a:pt x="38" y="1430"/>
                  <a:pt x="38" y="1431"/>
                  <a:pt x="38" y="1431"/>
                </a:cubicBezTo>
                <a:cubicBezTo>
                  <a:pt x="38" y="1431"/>
                  <a:pt x="38" y="1431"/>
                  <a:pt x="39" y="1431"/>
                </a:cubicBezTo>
                <a:cubicBezTo>
                  <a:pt x="39" y="1431"/>
                  <a:pt x="39" y="1431"/>
                  <a:pt x="39" y="1431"/>
                </a:cubicBezTo>
                <a:cubicBezTo>
                  <a:pt x="39" y="1431"/>
                  <a:pt x="39" y="1430"/>
                  <a:pt x="38" y="1430"/>
                </a:cubicBezTo>
                <a:moveTo>
                  <a:pt x="1342" y="227"/>
                </a:moveTo>
                <a:cubicBezTo>
                  <a:pt x="1342" y="227"/>
                  <a:pt x="1342" y="228"/>
                  <a:pt x="1342" y="228"/>
                </a:cubicBezTo>
                <a:cubicBezTo>
                  <a:pt x="1342" y="228"/>
                  <a:pt x="1342" y="228"/>
                  <a:pt x="1342" y="228"/>
                </a:cubicBezTo>
                <a:cubicBezTo>
                  <a:pt x="1342" y="228"/>
                  <a:pt x="1342" y="228"/>
                  <a:pt x="1342" y="228"/>
                </a:cubicBezTo>
                <a:cubicBezTo>
                  <a:pt x="1342" y="228"/>
                  <a:pt x="1342" y="227"/>
                  <a:pt x="1342" y="227"/>
                </a:cubicBezTo>
                <a:moveTo>
                  <a:pt x="57" y="1441"/>
                </a:moveTo>
                <a:cubicBezTo>
                  <a:pt x="57" y="1441"/>
                  <a:pt x="56" y="1441"/>
                  <a:pt x="56" y="1441"/>
                </a:cubicBezTo>
                <a:cubicBezTo>
                  <a:pt x="56" y="1441"/>
                  <a:pt x="57" y="1441"/>
                  <a:pt x="57" y="1442"/>
                </a:cubicBezTo>
                <a:cubicBezTo>
                  <a:pt x="57" y="1442"/>
                  <a:pt x="57" y="1441"/>
                  <a:pt x="57" y="1441"/>
                </a:cubicBezTo>
                <a:cubicBezTo>
                  <a:pt x="57" y="1441"/>
                  <a:pt x="57" y="1441"/>
                  <a:pt x="57" y="1441"/>
                </a:cubicBezTo>
                <a:moveTo>
                  <a:pt x="733" y="1957"/>
                </a:moveTo>
                <a:cubicBezTo>
                  <a:pt x="733" y="1957"/>
                  <a:pt x="733" y="1956"/>
                  <a:pt x="733" y="1956"/>
                </a:cubicBezTo>
                <a:cubicBezTo>
                  <a:pt x="732" y="1956"/>
                  <a:pt x="732" y="1957"/>
                  <a:pt x="732" y="1957"/>
                </a:cubicBezTo>
                <a:cubicBezTo>
                  <a:pt x="732" y="1957"/>
                  <a:pt x="732" y="1957"/>
                  <a:pt x="732" y="1957"/>
                </a:cubicBezTo>
                <a:cubicBezTo>
                  <a:pt x="733" y="1957"/>
                  <a:pt x="733" y="1957"/>
                  <a:pt x="733" y="1957"/>
                </a:cubicBezTo>
                <a:moveTo>
                  <a:pt x="727" y="1957"/>
                </a:moveTo>
                <a:cubicBezTo>
                  <a:pt x="727" y="1957"/>
                  <a:pt x="727" y="1957"/>
                  <a:pt x="727" y="1957"/>
                </a:cubicBezTo>
                <a:cubicBezTo>
                  <a:pt x="727" y="1957"/>
                  <a:pt x="727" y="1956"/>
                  <a:pt x="727" y="1956"/>
                </a:cubicBezTo>
                <a:cubicBezTo>
                  <a:pt x="727" y="1956"/>
                  <a:pt x="726" y="1957"/>
                  <a:pt x="726" y="1957"/>
                </a:cubicBezTo>
                <a:cubicBezTo>
                  <a:pt x="727" y="1957"/>
                  <a:pt x="727" y="1957"/>
                  <a:pt x="727" y="1957"/>
                </a:cubicBezTo>
                <a:moveTo>
                  <a:pt x="525" y="1956"/>
                </a:moveTo>
                <a:cubicBezTo>
                  <a:pt x="525" y="1956"/>
                  <a:pt x="525" y="1956"/>
                  <a:pt x="525" y="1957"/>
                </a:cubicBezTo>
                <a:cubicBezTo>
                  <a:pt x="525" y="1957"/>
                  <a:pt x="525" y="1957"/>
                  <a:pt x="525" y="1957"/>
                </a:cubicBezTo>
                <a:cubicBezTo>
                  <a:pt x="525" y="1957"/>
                  <a:pt x="526" y="1957"/>
                  <a:pt x="526" y="1957"/>
                </a:cubicBezTo>
                <a:cubicBezTo>
                  <a:pt x="525" y="1957"/>
                  <a:pt x="525" y="1956"/>
                  <a:pt x="525" y="1956"/>
                </a:cubicBezTo>
                <a:moveTo>
                  <a:pt x="743" y="1956"/>
                </a:moveTo>
                <a:cubicBezTo>
                  <a:pt x="743" y="1956"/>
                  <a:pt x="742" y="1955"/>
                  <a:pt x="742" y="1955"/>
                </a:cubicBezTo>
                <a:cubicBezTo>
                  <a:pt x="742" y="1956"/>
                  <a:pt x="742" y="1956"/>
                  <a:pt x="742" y="1956"/>
                </a:cubicBezTo>
                <a:cubicBezTo>
                  <a:pt x="742" y="1956"/>
                  <a:pt x="742" y="1956"/>
                  <a:pt x="742" y="1956"/>
                </a:cubicBezTo>
                <a:cubicBezTo>
                  <a:pt x="742" y="1956"/>
                  <a:pt x="742" y="1956"/>
                  <a:pt x="743" y="1956"/>
                </a:cubicBezTo>
                <a:moveTo>
                  <a:pt x="740" y="1956"/>
                </a:moveTo>
                <a:cubicBezTo>
                  <a:pt x="741" y="1956"/>
                  <a:pt x="741" y="1956"/>
                  <a:pt x="741" y="1956"/>
                </a:cubicBezTo>
                <a:cubicBezTo>
                  <a:pt x="741" y="1956"/>
                  <a:pt x="740" y="1956"/>
                  <a:pt x="740" y="1955"/>
                </a:cubicBezTo>
                <a:cubicBezTo>
                  <a:pt x="740" y="1955"/>
                  <a:pt x="740" y="1956"/>
                  <a:pt x="740" y="1956"/>
                </a:cubicBezTo>
                <a:cubicBezTo>
                  <a:pt x="740" y="1956"/>
                  <a:pt x="740" y="1956"/>
                  <a:pt x="740" y="1956"/>
                </a:cubicBezTo>
                <a:moveTo>
                  <a:pt x="59" y="1450"/>
                </a:moveTo>
                <a:cubicBezTo>
                  <a:pt x="59" y="1450"/>
                  <a:pt x="59" y="1450"/>
                  <a:pt x="60" y="1450"/>
                </a:cubicBezTo>
                <a:cubicBezTo>
                  <a:pt x="60" y="1450"/>
                  <a:pt x="60" y="1450"/>
                  <a:pt x="60" y="1450"/>
                </a:cubicBezTo>
                <a:cubicBezTo>
                  <a:pt x="60" y="1450"/>
                  <a:pt x="60" y="1450"/>
                  <a:pt x="60" y="1449"/>
                </a:cubicBezTo>
                <a:cubicBezTo>
                  <a:pt x="59" y="1449"/>
                  <a:pt x="59" y="1450"/>
                  <a:pt x="59" y="1450"/>
                </a:cubicBezTo>
                <a:moveTo>
                  <a:pt x="1424" y="1955"/>
                </a:moveTo>
                <a:cubicBezTo>
                  <a:pt x="1424" y="1955"/>
                  <a:pt x="1425" y="1955"/>
                  <a:pt x="1425" y="1955"/>
                </a:cubicBezTo>
                <a:cubicBezTo>
                  <a:pt x="1425" y="1955"/>
                  <a:pt x="1425" y="1955"/>
                  <a:pt x="1425" y="1955"/>
                </a:cubicBezTo>
                <a:cubicBezTo>
                  <a:pt x="1425" y="1955"/>
                  <a:pt x="1425" y="1955"/>
                  <a:pt x="1425" y="1954"/>
                </a:cubicBezTo>
                <a:cubicBezTo>
                  <a:pt x="1425" y="1954"/>
                  <a:pt x="1425" y="1955"/>
                  <a:pt x="1424" y="1955"/>
                </a:cubicBezTo>
                <a:moveTo>
                  <a:pt x="813" y="1955"/>
                </a:moveTo>
                <a:cubicBezTo>
                  <a:pt x="812" y="1955"/>
                  <a:pt x="812" y="1955"/>
                  <a:pt x="812" y="1954"/>
                </a:cubicBezTo>
                <a:cubicBezTo>
                  <a:pt x="812" y="1954"/>
                  <a:pt x="812" y="1955"/>
                  <a:pt x="812" y="1955"/>
                </a:cubicBezTo>
                <a:cubicBezTo>
                  <a:pt x="812" y="1955"/>
                  <a:pt x="812" y="1955"/>
                  <a:pt x="812" y="1955"/>
                </a:cubicBezTo>
                <a:cubicBezTo>
                  <a:pt x="812" y="1955"/>
                  <a:pt x="813" y="1955"/>
                  <a:pt x="813" y="1955"/>
                </a:cubicBezTo>
                <a:moveTo>
                  <a:pt x="752" y="1955"/>
                </a:moveTo>
                <a:cubicBezTo>
                  <a:pt x="752" y="1955"/>
                  <a:pt x="752" y="1954"/>
                  <a:pt x="752" y="1954"/>
                </a:cubicBezTo>
                <a:cubicBezTo>
                  <a:pt x="752" y="1955"/>
                  <a:pt x="752" y="1955"/>
                  <a:pt x="751" y="1955"/>
                </a:cubicBezTo>
                <a:cubicBezTo>
                  <a:pt x="751" y="1955"/>
                  <a:pt x="752" y="1955"/>
                  <a:pt x="752" y="1955"/>
                </a:cubicBezTo>
                <a:cubicBezTo>
                  <a:pt x="752" y="1955"/>
                  <a:pt x="752" y="1955"/>
                  <a:pt x="752" y="1955"/>
                </a:cubicBezTo>
                <a:moveTo>
                  <a:pt x="447" y="134"/>
                </a:moveTo>
                <a:cubicBezTo>
                  <a:pt x="447" y="134"/>
                  <a:pt x="447" y="133"/>
                  <a:pt x="447" y="133"/>
                </a:cubicBezTo>
                <a:cubicBezTo>
                  <a:pt x="446" y="133"/>
                  <a:pt x="446" y="134"/>
                  <a:pt x="446" y="134"/>
                </a:cubicBezTo>
                <a:cubicBezTo>
                  <a:pt x="446" y="134"/>
                  <a:pt x="446" y="134"/>
                  <a:pt x="446" y="134"/>
                </a:cubicBezTo>
                <a:cubicBezTo>
                  <a:pt x="447" y="134"/>
                  <a:pt x="447" y="134"/>
                  <a:pt x="447" y="134"/>
                </a:cubicBezTo>
                <a:moveTo>
                  <a:pt x="43" y="1468"/>
                </a:moveTo>
                <a:cubicBezTo>
                  <a:pt x="43" y="1468"/>
                  <a:pt x="43" y="1468"/>
                  <a:pt x="43" y="1468"/>
                </a:cubicBezTo>
                <a:cubicBezTo>
                  <a:pt x="43" y="1468"/>
                  <a:pt x="43" y="1468"/>
                  <a:pt x="43" y="1469"/>
                </a:cubicBezTo>
                <a:cubicBezTo>
                  <a:pt x="43" y="1468"/>
                  <a:pt x="44" y="1468"/>
                  <a:pt x="44" y="1468"/>
                </a:cubicBezTo>
                <a:cubicBezTo>
                  <a:pt x="44" y="1468"/>
                  <a:pt x="43" y="1468"/>
                  <a:pt x="43" y="1468"/>
                </a:cubicBezTo>
                <a:moveTo>
                  <a:pt x="35" y="1482"/>
                </a:moveTo>
                <a:cubicBezTo>
                  <a:pt x="34" y="1482"/>
                  <a:pt x="34" y="1482"/>
                  <a:pt x="34" y="1482"/>
                </a:cubicBezTo>
                <a:cubicBezTo>
                  <a:pt x="34" y="1483"/>
                  <a:pt x="35" y="1483"/>
                  <a:pt x="35" y="1483"/>
                </a:cubicBezTo>
                <a:cubicBezTo>
                  <a:pt x="35" y="1483"/>
                  <a:pt x="35" y="1483"/>
                  <a:pt x="35" y="1482"/>
                </a:cubicBezTo>
                <a:cubicBezTo>
                  <a:pt x="35" y="1482"/>
                  <a:pt x="35" y="1482"/>
                  <a:pt x="35" y="1482"/>
                </a:cubicBezTo>
                <a:moveTo>
                  <a:pt x="633" y="76"/>
                </a:moveTo>
                <a:cubicBezTo>
                  <a:pt x="633" y="76"/>
                  <a:pt x="633" y="76"/>
                  <a:pt x="633" y="76"/>
                </a:cubicBezTo>
                <a:cubicBezTo>
                  <a:pt x="633" y="76"/>
                  <a:pt x="632" y="76"/>
                  <a:pt x="632" y="76"/>
                </a:cubicBezTo>
                <a:cubicBezTo>
                  <a:pt x="632" y="76"/>
                  <a:pt x="632" y="76"/>
                  <a:pt x="633" y="76"/>
                </a:cubicBezTo>
                <a:cubicBezTo>
                  <a:pt x="633" y="76"/>
                  <a:pt x="633" y="76"/>
                  <a:pt x="633" y="76"/>
                </a:cubicBezTo>
                <a:moveTo>
                  <a:pt x="1214" y="75"/>
                </a:moveTo>
                <a:cubicBezTo>
                  <a:pt x="1213" y="75"/>
                  <a:pt x="1213" y="75"/>
                  <a:pt x="1213" y="75"/>
                </a:cubicBezTo>
                <a:cubicBezTo>
                  <a:pt x="1213" y="75"/>
                  <a:pt x="1213" y="75"/>
                  <a:pt x="1214" y="76"/>
                </a:cubicBezTo>
                <a:cubicBezTo>
                  <a:pt x="1214" y="75"/>
                  <a:pt x="1214" y="75"/>
                  <a:pt x="1214" y="75"/>
                </a:cubicBezTo>
                <a:cubicBezTo>
                  <a:pt x="1214" y="75"/>
                  <a:pt x="1214" y="75"/>
                  <a:pt x="1214" y="75"/>
                </a:cubicBezTo>
                <a:moveTo>
                  <a:pt x="1424" y="1953"/>
                </a:moveTo>
                <a:cubicBezTo>
                  <a:pt x="1424" y="1953"/>
                  <a:pt x="1423" y="1953"/>
                  <a:pt x="1423" y="1953"/>
                </a:cubicBezTo>
                <a:cubicBezTo>
                  <a:pt x="1423" y="1953"/>
                  <a:pt x="1424" y="1953"/>
                  <a:pt x="1424" y="1953"/>
                </a:cubicBezTo>
                <a:cubicBezTo>
                  <a:pt x="1424" y="1953"/>
                  <a:pt x="1424" y="1953"/>
                  <a:pt x="1424" y="1953"/>
                </a:cubicBezTo>
                <a:cubicBezTo>
                  <a:pt x="1424" y="1953"/>
                  <a:pt x="1424" y="1953"/>
                  <a:pt x="1424" y="1953"/>
                </a:cubicBezTo>
                <a:moveTo>
                  <a:pt x="842" y="1952"/>
                </a:moveTo>
                <a:cubicBezTo>
                  <a:pt x="842" y="1953"/>
                  <a:pt x="842" y="1953"/>
                  <a:pt x="842" y="1953"/>
                </a:cubicBezTo>
                <a:cubicBezTo>
                  <a:pt x="842" y="1953"/>
                  <a:pt x="842" y="1953"/>
                  <a:pt x="842" y="1953"/>
                </a:cubicBezTo>
                <a:cubicBezTo>
                  <a:pt x="842" y="1953"/>
                  <a:pt x="842" y="1953"/>
                  <a:pt x="842" y="1953"/>
                </a:cubicBezTo>
                <a:cubicBezTo>
                  <a:pt x="842" y="1953"/>
                  <a:pt x="842" y="1953"/>
                  <a:pt x="842" y="1952"/>
                </a:cubicBezTo>
                <a:moveTo>
                  <a:pt x="816" y="1953"/>
                </a:moveTo>
                <a:cubicBezTo>
                  <a:pt x="816" y="1953"/>
                  <a:pt x="816" y="1953"/>
                  <a:pt x="816" y="1952"/>
                </a:cubicBezTo>
                <a:cubicBezTo>
                  <a:pt x="815" y="1952"/>
                  <a:pt x="815" y="1953"/>
                  <a:pt x="815" y="1953"/>
                </a:cubicBezTo>
                <a:cubicBezTo>
                  <a:pt x="815" y="1953"/>
                  <a:pt x="815" y="1953"/>
                  <a:pt x="815" y="1953"/>
                </a:cubicBezTo>
                <a:cubicBezTo>
                  <a:pt x="815" y="1953"/>
                  <a:pt x="815" y="1953"/>
                  <a:pt x="816" y="1953"/>
                </a:cubicBezTo>
                <a:moveTo>
                  <a:pt x="51" y="1517"/>
                </a:moveTo>
                <a:cubicBezTo>
                  <a:pt x="51" y="1517"/>
                  <a:pt x="51" y="1517"/>
                  <a:pt x="50" y="1517"/>
                </a:cubicBezTo>
                <a:cubicBezTo>
                  <a:pt x="51" y="1517"/>
                  <a:pt x="51" y="1517"/>
                  <a:pt x="51" y="1517"/>
                </a:cubicBezTo>
                <a:cubicBezTo>
                  <a:pt x="51" y="1517"/>
                  <a:pt x="51" y="1517"/>
                  <a:pt x="51" y="1517"/>
                </a:cubicBezTo>
                <a:cubicBezTo>
                  <a:pt x="51" y="1517"/>
                  <a:pt x="51" y="1517"/>
                  <a:pt x="51" y="1517"/>
                </a:cubicBezTo>
                <a:moveTo>
                  <a:pt x="1160" y="273"/>
                </a:moveTo>
                <a:cubicBezTo>
                  <a:pt x="1161" y="273"/>
                  <a:pt x="1161" y="273"/>
                  <a:pt x="1162" y="273"/>
                </a:cubicBezTo>
                <a:cubicBezTo>
                  <a:pt x="1163" y="272"/>
                  <a:pt x="1163" y="271"/>
                  <a:pt x="1165" y="271"/>
                </a:cubicBezTo>
                <a:cubicBezTo>
                  <a:pt x="1166" y="271"/>
                  <a:pt x="1166" y="270"/>
                  <a:pt x="1165" y="269"/>
                </a:cubicBezTo>
                <a:cubicBezTo>
                  <a:pt x="1165" y="269"/>
                  <a:pt x="1164" y="268"/>
                  <a:pt x="1163" y="267"/>
                </a:cubicBezTo>
                <a:cubicBezTo>
                  <a:pt x="1164" y="267"/>
                  <a:pt x="1165" y="267"/>
                  <a:pt x="1166" y="266"/>
                </a:cubicBezTo>
                <a:cubicBezTo>
                  <a:pt x="1167" y="265"/>
                  <a:pt x="1169" y="265"/>
                  <a:pt x="1171" y="265"/>
                </a:cubicBezTo>
                <a:cubicBezTo>
                  <a:pt x="1171" y="265"/>
                  <a:pt x="1171" y="264"/>
                  <a:pt x="1172" y="264"/>
                </a:cubicBezTo>
                <a:cubicBezTo>
                  <a:pt x="1171" y="264"/>
                  <a:pt x="1171" y="264"/>
                  <a:pt x="1171" y="263"/>
                </a:cubicBezTo>
                <a:cubicBezTo>
                  <a:pt x="1170" y="263"/>
                  <a:pt x="1170" y="263"/>
                  <a:pt x="1169" y="263"/>
                </a:cubicBezTo>
                <a:cubicBezTo>
                  <a:pt x="1167" y="263"/>
                  <a:pt x="1166" y="263"/>
                  <a:pt x="1164" y="263"/>
                </a:cubicBezTo>
                <a:cubicBezTo>
                  <a:pt x="1163" y="264"/>
                  <a:pt x="1161" y="262"/>
                  <a:pt x="1160" y="264"/>
                </a:cubicBezTo>
                <a:cubicBezTo>
                  <a:pt x="1159" y="263"/>
                  <a:pt x="1158" y="264"/>
                  <a:pt x="1156" y="264"/>
                </a:cubicBezTo>
                <a:cubicBezTo>
                  <a:pt x="1155" y="264"/>
                  <a:pt x="1153" y="264"/>
                  <a:pt x="1151" y="264"/>
                </a:cubicBezTo>
                <a:cubicBezTo>
                  <a:pt x="1150" y="264"/>
                  <a:pt x="1150" y="264"/>
                  <a:pt x="1150" y="265"/>
                </a:cubicBezTo>
                <a:cubicBezTo>
                  <a:pt x="1150" y="267"/>
                  <a:pt x="1149" y="267"/>
                  <a:pt x="1148" y="266"/>
                </a:cubicBezTo>
                <a:cubicBezTo>
                  <a:pt x="1147" y="266"/>
                  <a:pt x="1147" y="265"/>
                  <a:pt x="1146" y="266"/>
                </a:cubicBezTo>
                <a:cubicBezTo>
                  <a:pt x="1145" y="266"/>
                  <a:pt x="1144" y="266"/>
                  <a:pt x="1143" y="267"/>
                </a:cubicBezTo>
                <a:cubicBezTo>
                  <a:pt x="1143" y="267"/>
                  <a:pt x="1143" y="268"/>
                  <a:pt x="1142" y="268"/>
                </a:cubicBezTo>
                <a:cubicBezTo>
                  <a:pt x="1142" y="268"/>
                  <a:pt x="1142" y="266"/>
                  <a:pt x="1141" y="267"/>
                </a:cubicBezTo>
                <a:cubicBezTo>
                  <a:pt x="1140" y="267"/>
                  <a:pt x="1139" y="267"/>
                  <a:pt x="1139" y="267"/>
                </a:cubicBezTo>
                <a:cubicBezTo>
                  <a:pt x="1138" y="267"/>
                  <a:pt x="1139" y="267"/>
                  <a:pt x="1139" y="268"/>
                </a:cubicBezTo>
                <a:cubicBezTo>
                  <a:pt x="1139" y="269"/>
                  <a:pt x="1139" y="269"/>
                  <a:pt x="1138" y="270"/>
                </a:cubicBezTo>
                <a:cubicBezTo>
                  <a:pt x="1138" y="270"/>
                  <a:pt x="1137" y="269"/>
                  <a:pt x="1137" y="270"/>
                </a:cubicBezTo>
                <a:cubicBezTo>
                  <a:pt x="1136" y="270"/>
                  <a:pt x="1136" y="270"/>
                  <a:pt x="1135" y="270"/>
                </a:cubicBezTo>
                <a:cubicBezTo>
                  <a:pt x="1136" y="271"/>
                  <a:pt x="1136" y="271"/>
                  <a:pt x="1137" y="271"/>
                </a:cubicBezTo>
                <a:cubicBezTo>
                  <a:pt x="1138" y="272"/>
                  <a:pt x="1138" y="271"/>
                  <a:pt x="1139" y="271"/>
                </a:cubicBezTo>
                <a:cubicBezTo>
                  <a:pt x="1139" y="271"/>
                  <a:pt x="1140" y="272"/>
                  <a:pt x="1140" y="272"/>
                </a:cubicBezTo>
                <a:cubicBezTo>
                  <a:pt x="1140" y="272"/>
                  <a:pt x="1139" y="272"/>
                  <a:pt x="1139" y="272"/>
                </a:cubicBezTo>
                <a:cubicBezTo>
                  <a:pt x="1139" y="273"/>
                  <a:pt x="1138" y="274"/>
                  <a:pt x="1138" y="274"/>
                </a:cubicBezTo>
                <a:cubicBezTo>
                  <a:pt x="1139" y="275"/>
                  <a:pt x="1139" y="274"/>
                  <a:pt x="1139" y="273"/>
                </a:cubicBezTo>
                <a:cubicBezTo>
                  <a:pt x="1142" y="273"/>
                  <a:pt x="1145" y="274"/>
                  <a:pt x="1147" y="272"/>
                </a:cubicBezTo>
                <a:cubicBezTo>
                  <a:pt x="1147" y="272"/>
                  <a:pt x="1148" y="273"/>
                  <a:pt x="1148" y="273"/>
                </a:cubicBezTo>
                <a:cubicBezTo>
                  <a:pt x="1148" y="273"/>
                  <a:pt x="1148" y="274"/>
                  <a:pt x="1148" y="274"/>
                </a:cubicBezTo>
                <a:cubicBezTo>
                  <a:pt x="1147" y="274"/>
                  <a:pt x="1147" y="275"/>
                  <a:pt x="1147" y="275"/>
                </a:cubicBezTo>
                <a:cubicBezTo>
                  <a:pt x="1148" y="276"/>
                  <a:pt x="1150" y="275"/>
                  <a:pt x="1151" y="274"/>
                </a:cubicBezTo>
                <a:cubicBezTo>
                  <a:pt x="1151" y="274"/>
                  <a:pt x="1151" y="274"/>
                  <a:pt x="1151" y="274"/>
                </a:cubicBezTo>
                <a:cubicBezTo>
                  <a:pt x="1155" y="273"/>
                  <a:pt x="1155" y="273"/>
                  <a:pt x="1158" y="272"/>
                </a:cubicBezTo>
                <a:cubicBezTo>
                  <a:pt x="1158" y="271"/>
                  <a:pt x="1159" y="271"/>
                  <a:pt x="1160" y="271"/>
                </a:cubicBezTo>
                <a:cubicBezTo>
                  <a:pt x="1160" y="271"/>
                  <a:pt x="1160" y="272"/>
                  <a:pt x="1160" y="272"/>
                </a:cubicBezTo>
                <a:cubicBezTo>
                  <a:pt x="1160" y="272"/>
                  <a:pt x="1160" y="272"/>
                  <a:pt x="1159" y="272"/>
                </a:cubicBezTo>
                <a:cubicBezTo>
                  <a:pt x="1159" y="273"/>
                  <a:pt x="1159" y="273"/>
                  <a:pt x="1158" y="273"/>
                </a:cubicBezTo>
                <a:cubicBezTo>
                  <a:pt x="1159" y="273"/>
                  <a:pt x="1159" y="273"/>
                  <a:pt x="1159" y="273"/>
                </a:cubicBezTo>
                <a:cubicBezTo>
                  <a:pt x="1159" y="273"/>
                  <a:pt x="1160" y="273"/>
                  <a:pt x="1160" y="273"/>
                </a:cubicBezTo>
                <a:moveTo>
                  <a:pt x="310" y="1826"/>
                </a:moveTo>
                <a:cubicBezTo>
                  <a:pt x="309" y="1826"/>
                  <a:pt x="307" y="1826"/>
                  <a:pt x="306" y="1826"/>
                </a:cubicBezTo>
                <a:cubicBezTo>
                  <a:pt x="305" y="1826"/>
                  <a:pt x="305" y="1826"/>
                  <a:pt x="305" y="1826"/>
                </a:cubicBezTo>
                <a:cubicBezTo>
                  <a:pt x="305" y="1826"/>
                  <a:pt x="305" y="1827"/>
                  <a:pt x="306" y="1827"/>
                </a:cubicBezTo>
                <a:cubicBezTo>
                  <a:pt x="307" y="1827"/>
                  <a:pt x="309" y="1827"/>
                  <a:pt x="310" y="1828"/>
                </a:cubicBezTo>
                <a:cubicBezTo>
                  <a:pt x="312" y="1829"/>
                  <a:pt x="313" y="1827"/>
                  <a:pt x="314" y="1828"/>
                </a:cubicBezTo>
                <a:cubicBezTo>
                  <a:pt x="314" y="1828"/>
                  <a:pt x="315" y="1828"/>
                  <a:pt x="315" y="1828"/>
                </a:cubicBezTo>
                <a:cubicBezTo>
                  <a:pt x="315" y="1830"/>
                  <a:pt x="319" y="1829"/>
                  <a:pt x="319" y="1831"/>
                </a:cubicBezTo>
                <a:cubicBezTo>
                  <a:pt x="319" y="1831"/>
                  <a:pt x="320" y="1831"/>
                  <a:pt x="320" y="1831"/>
                </a:cubicBezTo>
                <a:cubicBezTo>
                  <a:pt x="320" y="1831"/>
                  <a:pt x="320" y="1830"/>
                  <a:pt x="320" y="1830"/>
                </a:cubicBezTo>
                <a:cubicBezTo>
                  <a:pt x="320" y="1828"/>
                  <a:pt x="321" y="1828"/>
                  <a:pt x="322" y="1828"/>
                </a:cubicBezTo>
                <a:cubicBezTo>
                  <a:pt x="326" y="1827"/>
                  <a:pt x="328" y="1829"/>
                  <a:pt x="331" y="1829"/>
                </a:cubicBezTo>
                <a:cubicBezTo>
                  <a:pt x="331" y="1829"/>
                  <a:pt x="332" y="1829"/>
                  <a:pt x="331" y="1829"/>
                </a:cubicBezTo>
                <a:cubicBezTo>
                  <a:pt x="331" y="1830"/>
                  <a:pt x="331" y="1830"/>
                  <a:pt x="332" y="1830"/>
                </a:cubicBezTo>
                <a:cubicBezTo>
                  <a:pt x="332" y="1830"/>
                  <a:pt x="333" y="1830"/>
                  <a:pt x="334" y="1830"/>
                </a:cubicBezTo>
                <a:cubicBezTo>
                  <a:pt x="336" y="1828"/>
                  <a:pt x="338" y="1828"/>
                  <a:pt x="339" y="1830"/>
                </a:cubicBezTo>
                <a:cubicBezTo>
                  <a:pt x="340" y="1830"/>
                  <a:pt x="341" y="1831"/>
                  <a:pt x="342" y="1830"/>
                </a:cubicBezTo>
                <a:cubicBezTo>
                  <a:pt x="345" y="1830"/>
                  <a:pt x="345" y="1830"/>
                  <a:pt x="347" y="1831"/>
                </a:cubicBezTo>
                <a:cubicBezTo>
                  <a:pt x="348" y="1831"/>
                  <a:pt x="349" y="1831"/>
                  <a:pt x="349" y="1831"/>
                </a:cubicBezTo>
                <a:cubicBezTo>
                  <a:pt x="349" y="1830"/>
                  <a:pt x="350" y="1831"/>
                  <a:pt x="350" y="1831"/>
                </a:cubicBezTo>
                <a:cubicBezTo>
                  <a:pt x="351" y="1832"/>
                  <a:pt x="352" y="1833"/>
                  <a:pt x="353" y="1832"/>
                </a:cubicBezTo>
                <a:cubicBezTo>
                  <a:pt x="354" y="1831"/>
                  <a:pt x="356" y="1832"/>
                  <a:pt x="357" y="1832"/>
                </a:cubicBezTo>
                <a:cubicBezTo>
                  <a:pt x="360" y="1833"/>
                  <a:pt x="363" y="1833"/>
                  <a:pt x="365" y="1831"/>
                </a:cubicBezTo>
                <a:cubicBezTo>
                  <a:pt x="367" y="1831"/>
                  <a:pt x="367" y="1830"/>
                  <a:pt x="366" y="1829"/>
                </a:cubicBezTo>
                <a:cubicBezTo>
                  <a:pt x="365" y="1829"/>
                  <a:pt x="365" y="1829"/>
                  <a:pt x="364" y="1829"/>
                </a:cubicBezTo>
                <a:cubicBezTo>
                  <a:pt x="362" y="1829"/>
                  <a:pt x="360" y="1827"/>
                  <a:pt x="357" y="1828"/>
                </a:cubicBezTo>
                <a:cubicBezTo>
                  <a:pt x="356" y="1828"/>
                  <a:pt x="354" y="1826"/>
                  <a:pt x="353" y="1827"/>
                </a:cubicBezTo>
                <a:cubicBezTo>
                  <a:pt x="352" y="1828"/>
                  <a:pt x="351" y="1828"/>
                  <a:pt x="349" y="1828"/>
                </a:cubicBezTo>
                <a:cubicBezTo>
                  <a:pt x="347" y="1828"/>
                  <a:pt x="344" y="1828"/>
                  <a:pt x="342" y="1827"/>
                </a:cubicBezTo>
                <a:cubicBezTo>
                  <a:pt x="341" y="1826"/>
                  <a:pt x="340" y="1828"/>
                  <a:pt x="338" y="1827"/>
                </a:cubicBezTo>
                <a:cubicBezTo>
                  <a:pt x="337" y="1828"/>
                  <a:pt x="336" y="1827"/>
                  <a:pt x="335" y="1827"/>
                </a:cubicBezTo>
                <a:cubicBezTo>
                  <a:pt x="327" y="1827"/>
                  <a:pt x="319" y="1827"/>
                  <a:pt x="310" y="1826"/>
                </a:cubicBezTo>
                <a:moveTo>
                  <a:pt x="817" y="284"/>
                </a:moveTo>
                <a:cubicBezTo>
                  <a:pt x="815" y="284"/>
                  <a:pt x="813" y="283"/>
                  <a:pt x="814" y="286"/>
                </a:cubicBezTo>
                <a:cubicBezTo>
                  <a:pt x="814" y="286"/>
                  <a:pt x="813" y="287"/>
                  <a:pt x="813" y="287"/>
                </a:cubicBezTo>
                <a:cubicBezTo>
                  <a:pt x="812" y="289"/>
                  <a:pt x="812" y="289"/>
                  <a:pt x="814" y="290"/>
                </a:cubicBezTo>
                <a:cubicBezTo>
                  <a:pt x="815" y="290"/>
                  <a:pt x="816" y="291"/>
                  <a:pt x="816" y="291"/>
                </a:cubicBezTo>
                <a:cubicBezTo>
                  <a:pt x="821" y="291"/>
                  <a:pt x="825" y="290"/>
                  <a:pt x="829" y="292"/>
                </a:cubicBezTo>
                <a:cubicBezTo>
                  <a:pt x="832" y="292"/>
                  <a:pt x="834" y="291"/>
                  <a:pt x="837" y="290"/>
                </a:cubicBezTo>
                <a:cubicBezTo>
                  <a:pt x="839" y="290"/>
                  <a:pt x="841" y="289"/>
                  <a:pt x="842" y="290"/>
                </a:cubicBezTo>
                <a:cubicBezTo>
                  <a:pt x="844" y="291"/>
                  <a:pt x="844" y="291"/>
                  <a:pt x="845" y="290"/>
                </a:cubicBezTo>
                <a:cubicBezTo>
                  <a:pt x="846" y="290"/>
                  <a:pt x="847" y="290"/>
                  <a:pt x="847" y="290"/>
                </a:cubicBezTo>
                <a:cubicBezTo>
                  <a:pt x="848" y="292"/>
                  <a:pt x="851" y="290"/>
                  <a:pt x="852" y="292"/>
                </a:cubicBezTo>
                <a:cubicBezTo>
                  <a:pt x="852" y="291"/>
                  <a:pt x="853" y="291"/>
                  <a:pt x="853" y="291"/>
                </a:cubicBezTo>
                <a:cubicBezTo>
                  <a:pt x="853" y="291"/>
                  <a:pt x="854" y="290"/>
                  <a:pt x="854" y="290"/>
                </a:cubicBezTo>
                <a:cubicBezTo>
                  <a:pt x="854" y="289"/>
                  <a:pt x="855" y="289"/>
                  <a:pt x="855" y="288"/>
                </a:cubicBezTo>
                <a:cubicBezTo>
                  <a:pt x="854" y="288"/>
                  <a:pt x="854" y="288"/>
                  <a:pt x="853" y="288"/>
                </a:cubicBezTo>
                <a:cubicBezTo>
                  <a:pt x="851" y="289"/>
                  <a:pt x="848" y="287"/>
                  <a:pt x="845" y="288"/>
                </a:cubicBezTo>
                <a:cubicBezTo>
                  <a:pt x="840" y="286"/>
                  <a:pt x="836" y="287"/>
                  <a:pt x="831" y="287"/>
                </a:cubicBezTo>
                <a:cubicBezTo>
                  <a:pt x="830" y="287"/>
                  <a:pt x="829" y="288"/>
                  <a:pt x="829" y="288"/>
                </a:cubicBezTo>
                <a:cubicBezTo>
                  <a:pt x="827" y="286"/>
                  <a:pt x="824" y="287"/>
                  <a:pt x="822" y="287"/>
                </a:cubicBezTo>
                <a:cubicBezTo>
                  <a:pt x="821" y="287"/>
                  <a:pt x="820" y="286"/>
                  <a:pt x="820" y="285"/>
                </a:cubicBezTo>
                <a:cubicBezTo>
                  <a:pt x="820" y="285"/>
                  <a:pt x="820" y="284"/>
                  <a:pt x="819" y="284"/>
                </a:cubicBezTo>
                <a:cubicBezTo>
                  <a:pt x="819" y="284"/>
                  <a:pt x="818" y="284"/>
                  <a:pt x="817" y="284"/>
                </a:cubicBezTo>
                <a:moveTo>
                  <a:pt x="902" y="294"/>
                </a:moveTo>
                <a:cubicBezTo>
                  <a:pt x="903" y="294"/>
                  <a:pt x="904" y="294"/>
                  <a:pt x="905" y="293"/>
                </a:cubicBezTo>
                <a:cubicBezTo>
                  <a:pt x="905" y="293"/>
                  <a:pt x="905" y="293"/>
                  <a:pt x="905" y="293"/>
                </a:cubicBezTo>
                <a:cubicBezTo>
                  <a:pt x="905" y="292"/>
                  <a:pt x="905" y="292"/>
                  <a:pt x="904" y="292"/>
                </a:cubicBezTo>
                <a:cubicBezTo>
                  <a:pt x="905" y="292"/>
                  <a:pt x="905" y="292"/>
                  <a:pt x="906" y="292"/>
                </a:cubicBezTo>
                <a:cubicBezTo>
                  <a:pt x="907" y="292"/>
                  <a:pt x="908" y="292"/>
                  <a:pt x="909" y="293"/>
                </a:cubicBezTo>
                <a:cubicBezTo>
                  <a:pt x="910" y="293"/>
                  <a:pt x="912" y="294"/>
                  <a:pt x="914" y="293"/>
                </a:cubicBezTo>
                <a:cubicBezTo>
                  <a:pt x="915" y="292"/>
                  <a:pt x="917" y="291"/>
                  <a:pt x="917" y="294"/>
                </a:cubicBezTo>
                <a:cubicBezTo>
                  <a:pt x="918" y="294"/>
                  <a:pt x="920" y="294"/>
                  <a:pt x="920" y="294"/>
                </a:cubicBezTo>
                <a:cubicBezTo>
                  <a:pt x="921" y="292"/>
                  <a:pt x="923" y="294"/>
                  <a:pt x="924" y="294"/>
                </a:cubicBezTo>
                <a:cubicBezTo>
                  <a:pt x="926" y="293"/>
                  <a:pt x="928" y="294"/>
                  <a:pt x="930" y="293"/>
                </a:cubicBezTo>
                <a:cubicBezTo>
                  <a:pt x="930" y="292"/>
                  <a:pt x="932" y="292"/>
                  <a:pt x="934" y="293"/>
                </a:cubicBezTo>
                <a:cubicBezTo>
                  <a:pt x="935" y="294"/>
                  <a:pt x="937" y="295"/>
                  <a:pt x="938" y="294"/>
                </a:cubicBezTo>
                <a:cubicBezTo>
                  <a:pt x="939" y="293"/>
                  <a:pt x="941" y="294"/>
                  <a:pt x="943" y="293"/>
                </a:cubicBezTo>
                <a:cubicBezTo>
                  <a:pt x="943" y="293"/>
                  <a:pt x="943" y="293"/>
                  <a:pt x="943" y="293"/>
                </a:cubicBezTo>
                <a:cubicBezTo>
                  <a:pt x="943" y="292"/>
                  <a:pt x="943" y="292"/>
                  <a:pt x="942" y="292"/>
                </a:cubicBezTo>
                <a:cubicBezTo>
                  <a:pt x="938" y="291"/>
                  <a:pt x="934" y="290"/>
                  <a:pt x="929" y="291"/>
                </a:cubicBezTo>
                <a:cubicBezTo>
                  <a:pt x="922" y="291"/>
                  <a:pt x="915" y="291"/>
                  <a:pt x="907" y="291"/>
                </a:cubicBezTo>
                <a:cubicBezTo>
                  <a:pt x="906" y="291"/>
                  <a:pt x="905" y="290"/>
                  <a:pt x="904" y="290"/>
                </a:cubicBezTo>
                <a:cubicBezTo>
                  <a:pt x="902" y="290"/>
                  <a:pt x="900" y="290"/>
                  <a:pt x="899" y="289"/>
                </a:cubicBezTo>
                <a:cubicBezTo>
                  <a:pt x="897" y="288"/>
                  <a:pt x="896" y="290"/>
                  <a:pt x="894" y="289"/>
                </a:cubicBezTo>
                <a:cubicBezTo>
                  <a:pt x="892" y="290"/>
                  <a:pt x="891" y="290"/>
                  <a:pt x="889" y="289"/>
                </a:cubicBezTo>
                <a:cubicBezTo>
                  <a:pt x="889" y="289"/>
                  <a:pt x="888" y="289"/>
                  <a:pt x="888" y="289"/>
                </a:cubicBezTo>
                <a:cubicBezTo>
                  <a:pt x="888" y="291"/>
                  <a:pt x="889" y="292"/>
                  <a:pt x="890" y="293"/>
                </a:cubicBezTo>
                <a:cubicBezTo>
                  <a:pt x="890" y="294"/>
                  <a:pt x="891" y="293"/>
                  <a:pt x="892" y="293"/>
                </a:cubicBezTo>
                <a:cubicBezTo>
                  <a:pt x="893" y="292"/>
                  <a:pt x="894" y="292"/>
                  <a:pt x="896" y="292"/>
                </a:cubicBezTo>
                <a:cubicBezTo>
                  <a:pt x="897" y="294"/>
                  <a:pt x="900" y="293"/>
                  <a:pt x="902" y="294"/>
                </a:cubicBezTo>
                <a:moveTo>
                  <a:pt x="667" y="229"/>
                </a:moveTo>
                <a:cubicBezTo>
                  <a:pt x="670" y="229"/>
                  <a:pt x="670" y="229"/>
                  <a:pt x="671" y="227"/>
                </a:cubicBezTo>
                <a:cubicBezTo>
                  <a:pt x="671" y="226"/>
                  <a:pt x="671" y="226"/>
                  <a:pt x="672" y="226"/>
                </a:cubicBezTo>
                <a:cubicBezTo>
                  <a:pt x="674" y="224"/>
                  <a:pt x="674" y="224"/>
                  <a:pt x="671" y="222"/>
                </a:cubicBezTo>
                <a:cubicBezTo>
                  <a:pt x="670" y="222"/>
                  <a:pt x="670" y="221"/>
                  <a:pt x="670" y="222"/>
                </a:cubicBezTo>
                <a:cubicBezTo>
                  <a:pt x="669" y="222"/>
                  <a:pt x="669" y="222"/>
                  <a:pt x="668" y="222"/>
                </a:cubicBezTo>
                <a:cubicBezTo>
                  <a:pt x="668" y="222"/>
                  <a:pt x="669" y="221"/>
                  <a:pt x="669" y="221"/>
                </a:cubicBezTo>
                <a:cubicBezTo>
                  <a:pt x="668" y="221"/>
                  <a:pt x="668" y="220"/>
                  <a:pt x="667" y="220"/>
                </a:cubicBezTo>
                <a:cubicBezTo>
                  <a:pt x="666" y="220"/>
                  <a:pt x="666" y="220"/>
                  <a:pt x="665" y="221"/>
                </a:cubicBezTo>
                <a:cubicBezTo>
                  <a:pt x="666" y="221"/>
                  <a:pt x="666" y="221"/>
                  <a:pt x="666" y="222"/>
                </a:cubicBezTo>
                <a:cubicBezTo>
                  <a:pt x="666" y="222"/>
                  <a:pt x="666" y="222"/>
                  <a:pt x="666" y="222"/>
                </a:cubicBezTo>
                <a:cubicBezTo>
                  <a:pt x="665" y="222"/>
                  <a:pt x="663" y="223"/>
                  <a:pt x="662" y="223"/>
                </a:cubicBezTo>
                <a:cubicBezTo>
                  <a:pt x="661" y="224"/>
                  <a:pt x="660" y="222"/>
                  <a:pt x="660" y="223"/>
                </a:cubicBezTo>
                <a:cubicBezTo>
                  <a:pt x="654" y="224"/>
                  <a:pt x="648" y="224"/>
                  <a:pt x="643" y="223"/>
                </a:cubicBezTo>
                <a:cubicBezTo>
                  <a:pt x="642" y="222"/>
                  <a:pt x="641" y="222"/>
                  <a:pt x="641" y="224"/>
                </a:cubicBezTo>
                <a:cubicBezTo>
                  <a:pt x="640" y="226"/>
                  <a:pt x="638" y="227"/>
                  <a:pt x="636" y="226"/>
                </a:cubicBezTo>
                <a:cubicBezTo>
                  <a:pt x="636" y="226"/>
                  <a:pt x="635" y="227"/>
                  <a:pt x="635" y="227"/>
                </a:cubicBezTo>
                <a:cubicBezTo>
                  <a:pt x="635" y="227"/>
                  <a:pt x="636" y="227"/>
                  <a:pt x="636" y="227"/>
                </a:cubicBezTo>
                <a:cubicBezTo>
                  <a:pt x="637" y="227"/>
                  <a:pt x="639" y="227"/>
                  <a:pt x="640" y="227"/>
                </a:cubicBezTo>
                <a:cubicBezTo>
                  <a:pt x="641" y="227"/>
                  <a:pt x="643" y="228"/>
                  <a:pt x="643" y="226"/>
                </a:cubicBezTo>
                <a:cubicBezTo>
                  <a:pt x="645" y="225"/>
                  <a:pt x="648" y="226"/>
                  <a:pt x="650" y="224"/>
                </a:cubicBezTo>
                <a:cubicBezTo>
                  <a:pt x="651" y="226"/>
                  <a:pt x="653" y="225"/>
                  <a:pt x="654" y="225"/>
                </a:cubicBezTo>
                <a:cubicBezTo>
                  <a:pt x="655" y="225"/>
                  <a:pt x="655" y="226"/>
                  <a:pt x="655" y="226"/>
                </a:cubicBezTo>
                <a:cubicBezTo>
                  <a:pt x="656" y="226"/>
                  <a:pt x="656" y="227"/>
                  <a:pt x="656" y="227"/>
                </a:cubicBezTo>
                <a:cubicBezTo>
                  <a:pt x="656" y="227"/>
                  <a:pt x="656" y="226"/>
                  <a:pt x="656" y="226"/>
                </a:cubicBezTo>
                <a:cubicBezTo>
                  <a:pt x="657" y="226"/>
                  <a:pt x="657" y="226"/>
                  <a:pt x="658" y="225"/>
                </a:cubicBezTo>
                <a:cubicBezTo>
                  <a:pt x="660" y="224"/>
                  <a:pt x="662" y="228"/>
                  <a:pt x="663" y="225"/>
                </a:cubicBezTo>
                <a:cubicBezTo>
                  <a:pt x="664" y="226"/>
                  <a:pt x="664" y="226"/>
                  <a:pt x="665" y="227"/>
                </a:cubicBezTo>
                <a:cubicBezTo>
                  <a:pt x="664" y="227"/>
                  <a:pt x="664" y="227"/>
                  <a:pt x="664" y="227"/>
                </a:cubicBezTo>
                <a:cubicBezTo>
                  <a:pt x="663" y="227"/>
                  <a:pt x="661" y="227"/>
                  <a:pt x="660" y="227"/>
                </a:cubicBezTo>
                <a:cubicBezTo>
                  <a:pt x="660" y="227"/>
                  <a:pt x="659" y="228"/>
                  <a:pt x="659" y="228"/>
                </a:cubicBezTo>
                <a:cubicBezTo>
                  <a:pt x="659" y="228"/>
                  <a:pt x="660" y="228"/>
                  <a:pt x="660" y="228"/>
                </a:cubicBezTo>
                <a:cubicBezTo>
                  <a:pt x="663" y="229"/>
                  <a:pt x="665" y="229"/>
                  <a:pt x="667" y="229"/>
                </a:cubicBezTo>
                <a:moveTo>
                  <a:pt x="548" y="1830"/>
                </a:moveTo>
                <a:cubicBezTo>
                  <a:pt x="550" y="1830"/>
                  <a:pt x="552" y="1831"/>
                  <a:pt x="553" y="1830"/>
                </a:cubicBezTo>
                <a:cubicBezTo>
                  <a:pt x="554" y="1830"/>
                  <a:pt x="554" y="1830"/>
                  <a:pt x="554" y="1830"/>
                </a:cubicBezTo>
                <a:cubicBezTo>
                  <a:pt x="554" y="1829"/>
                  <a:pt x="554" y="1829"/>
                  <a:pt x="553" y="1829"/>
                </a:cubicBezTo>
                <a:cubicBezTo>
                  <a:pt x="553" y="1828"/>
                  <a:pt x="552" y="1828"/>
                  <a:pt x="551" y="1828"/>
                </a:cubicBezTo>
                <a:cubicBezTo>
                  <a:pt x="547" y="1827"/>
                  <a:pt x="543" y="1827"/>
                  <a:pt x="540" y="1827"/>
                </a:cubicBezTo>
                <a:cubicBezTo>
                  <a:pt x="533" y="1826"/>
                  <a:pt x="525" y="1827"/>
                  <a:pt x="518" y="1827"/>
                </a:cubicBezTo>
                <a:cubicBezTo>
                  <a:pt x="517" y="1827"/>
                  <a:pt x="515" y="1828"/>
                  <a:pt x="515" y="1827"/>
                </a:cubicBezTo>
                <a:cubicBezTo>
                  <a:pt x="512" y="1826"/>
                  <a:pt x="510" y="1827"/>
                  <a:pt x="507" y="1827"/>
                </a:cubicBezTo>
                <a:cubicBezTo>
                  <a:pt x="506" y="1826"/>
                  <a:pt x="504" y="1827"/>
                  <a:pt x="502" y="1827"/>
                </a:cubicBezTo>
                <a:cubicBezTo>
                  <a:pt x="501" y="1827"/>
                  <a:pt x="501" y="1827"/>
                  <a:pt x="501" y="1827"/>
                </a:cubicBezTo>
                <a:cubicBezTo>
                  <a:pt x="501" y="1828"/>
                  <a:pt x="501" y="1829"/>
                  <a:pt x="502" y="1829"/>
                </a:cubicBezTo>
                <a:cubicBezTo>
                  <a:pt x="506" y="1828"/>
                  <a:pt x="509" y="1830"/>
                  <a:pt x="513" y="1829"/>
                </a:cubicBezTo>
                <a:cubicBezTo>
                  <a:pt x="515" y="1829"/>
                  <a:pt x="517" y="1830"/>
                  <a:pt x="517" y="1828"/>
                </a:cubicBezTo>
                <a:cubicBezTo>
                  <a:pt x="518" y="1828"/>
                  <a:pt x="519" y="1829"/>
                  <a:pt x="520" y="1828"/>
                </a:cubicBezTo>
                <a:cubicBezTo>
                  <a:pt x="521" y="1827"/>
                  <a:pt x="523" y="1828"/>
                  <a:pt x="525" y="1829"/>
                </a:cubicBezTo>
                <a:cubicBezTo>
                  <a:pt x="526" y="1829"/>
                  <a:pt x="527" y="1830"/>
                  <a:pt x="528" y="1829"/>
                </a:cubicBezTo>
                <a:cubicBezTo>
                  <a:pt x="529" y="1829"/>
                  <a:pt x="530" y="1828"/>
                  <a:pt x="531" y="1829"/>
                </a:cubicBezTo>
                <a:cubicBezTo>
                  <a:pt x="531" y="1830"/>
                  <a:pt x="533" y="1828"/>
                  <a:pt x="534" y="1829"/>
                </a:cubicBezTo>
                <a:cubicBezTo>
                  <a:pt x="535" y="1830"/>
                  <a:pt x="538" y="1829"/>
                  <a:pt x="538" y="1830"/>
                </a:cubicBezTo>
                <a:cubicBezTo>
                  <a:pt x="540" y="1831"/>
                  <a:pt x="542" y="1829"/>
                  <a:pt x="543" y="1830"/>
                </a:cubicBezTo>
                <a:cubicBezTo>
                  <a:pt x="544" y="1831"/>
                  <a:pt x="547" y="1830"/>
                  <a:pt x="548" y="1830"/>
                </a:cubicBezTo>
                <a:moveTo>
                  <a:pt x="321" y="266"/>
                </a:moveTo>
                <a:cubicBezTo>
                  <a:pt x="321" y="266"/>
                  <a:pt x="321" y="266"/>
                  <a:pt x="321" y="266"/>
                </a:cubicBezTo>
                <a:cubicBezTo>
                  <a:pt x="322" y="266"/>
                  <a:pt x="322" y="266"/>
                  <a:pt x="322" y="266"/>
                </a:cubicBezTo>
                <a:cubicBezTo>
                  <a:pt x="323" y="266"/>
                  <a:pt x="325" y="265"/>
                  <a:pt x="326" y="265"/>
                </a:cubicBezTo>
                <a:cubicBezTo>
                  <a:pt x="325" y="264"/>
                  <a:pt x="323" y="265"/>
                  <a:pt x="322" y="265"/>
                </a:cubicBezTo>
                <a:cubicBezTo>
                  <a:pt x="322" y="265"/>
                  <a:pt x="322" y="264"/>
                  <a:pt x="321" y="264"/>
                </a:cubicBezTo>
                <a:cubicBezTo>
                  <a:pt x="321" y="264"/>
                  <a:pt x="322" y="264"/>
                  <a:pt x="322" y="264"/>
                </a:cubicBezTo>
                <a:cubicBezTo>
                  <a:pt x="323" y="263"/>
                  <a:pt x="324" y="263"/>
                  <a:pt x="325" y="262"/>
                </a:cubicBezTo>
                <a:cubicBezTo>
                  <a:pt x="326" y="262"/>
                  <a:pt x="326" y="262"/>
                  <a:pt x="327" y="262"/>
                </a:cubicBezTo>
                <a:cubicBezTo>
                  <a:pt x="327" y="262"/>
                  <a:pt x="327" y="261"/>
                  <a:pt x="328" y="261"/>
                </a:cubicBezTo>
                <a:cubicBezTo>
                  <a:pt x="327" y="261"/>
                  <a:pt x="327" y="261"/>
                  <a:pt x="327" y="261"/>
                </a:cubicBezTo>
                <a:cubicBezTo>
                  <a:pt x="326" y="261"/>
                  <a:pt x="326" y="260"/>
                  <a:pt x="325" y="260"/>
                </a:cubicBezTo>
                <a:cubicBezTo>
                  <a:pt x="326" y="260"/>
                  <a:pt x="326" y="260"/>
                  <a:pt x="326" y="260"/>
                </a:cubicBezTo>
                <a:cubicBezTo>
                  <a:pt x="327" y="261"/>
                  <a:pt x="328" y="258"/>
                  <a:pt x="329" y="260"/>
                </a:cubicBezTo>
                <a:cubicBezTo>
                  <a:pt x="330" y="260"/>
                  <a:pt x="331" y="260"/>
                  <a:pt x="332" y="259"/>
                </a:cubicBezTo>
                <a:cubicBezTo>
                  <a:pt x="333" y="259"/>
                  <a:pt x="334" y="259"/>
                  <a:pt x="335" y="259"/>
                </a:cubicBezTo>
                <a:cubicBezTo>
                  <a:pt x="335" y="259"/>
                  <a:pt x="335" y="259"/>
                  <a:pt x="336" y="258"/>
                </a:cubicBezTo>
                <a:cubicBezTo>
                  <a:pt x="335" y="258"/>
                  <a:pt x="335" y="258"/>
                  <a:pt x="335" y="258"/>
                </a:cubicBezTo>
                <a:cubicBezTo>
                  <a:pt x="334" y="258"/>
                  <a:pt x="333" y="258"/>
                  <a:pt x="333" y="257"/>
                </a:cubicBezTo>
                <a:cubicBezTo>
                  <a:pt x="333" y="255"/>
                  <a:pt x="332" y="256"/>
                  <a:pt x="331" y="257"/>
                </a:cubicBezTo>
                <a:cubicBezTo>
                  <a:pt x="331" y="258"/>
                  <a:pt x="330" y="259"/>
                  <a:pt x="330" y="257"/>
                </a:cubicBezTo>
                <a:cubicBezTo>
                  <a:pt x="330" y="256"/>
                  <a:pt x="329" y="256"/>
                  <a:pt x="329" y="256"/>
                </a:cubicBezTo>
                <a:cubicBezTo>
                  <a:pt x="326" y="256"/>
                  <a:pt x="323" y="256"/>
                  <a:pt x="319" y="259"/>
                </a:cubicBezTo>
                <a:cubicBezTo>
                  <a:pt x="319" y="259"/>
                  <a:pt x="318" y="259"/>
                  <a:pt x="318" y="259"/>
                </a:cubicBezTo>
                <a:cubicBezTo>
                  <a:pt x="317" y="258"/>
                  <a:pt x="316" y="257"/>
                  <a:pt x="318" y="256"/>
                </a:cubicBezTo>
                <a:cubicBezTo>
                  <a:pt x="318" y="256"/>
                  <a:pt x="318" y="256"/>
                  <a:pt x="318" y="255"/>
                </a:cubicBezTo>
                <a:cubicBezTo>
                  <a:pt x="318" y="255"/>
                  <a:pt x="317" y="255"/>
                  <a:pt x="317" y="255"/>
                </a:cubicBezTo>
                <a:cubicBezTo>
                  <a:pt x="316" y="256"/>
                  <a:pt x="314" y="257"/>
                  <a:pt x="314" y="257"/>
                </a:cubicBezTo>
                <a:cubicBezTo>
                  <a:pt x="313" y="256"/>
                  <a:pt x="311" y="256"/>
                  <a:pt x="310" y="256"/>
                </a:cubicBezTo>
                <a:cubicBezTo>
                  <a:pt x="308" y="258"/>
                  <a:pt x="308" y="255"/>
                  <a:pt x="306" y="256"/>
                </a:cubicBezTo>
                <a:cubicBezTo>
                  <a:pt x="306" y="256"/>
                  <a:pt x="305" y="256"/>
                  <a:pt x="305" y="256"/>
                </a:cubicBezTo>
                <a:cubicBezTo>
                  <a:pt x="305" y="257"/>
                  <a:pt x="306" y="257"/>
                  <a:pt x="306" y="257"/>
                </a:cubicBezTo>
                <a:cubicBezTo>
                  <a:pt x="307" y="258"/>
                  <a:pt x="309" y="258"/>
                  <a:pt x="309" y="260"/>
                </a:cubicBezTo>
                <a:cubicBezTo>
                  <a:pt x="309" y="260"/>
                  <a:pt x="309" y="261"/>
                  <a:pt x="310" y="261"/>
                </a:cubicBezTo>
                <a:cubicBezTo>
                  <a:pt x="315" y="261"/>
                  <a:pt x="317" y="261"/>
                  <a:pt x="322" y="258"/>
                </a:cubicBezTo>
                <a:cubicBezTo>
                  <a:pt x="323" y="258"/>
                  <a:pt x="324" y="258"/>
                  <a:pt x="324" y="258"/>
                </a:cubicBezTo>
                <a:cubicBezTo>
                  <a:pt x="323" y="259"/>
                  <a:pt x="323" y="260"/>
                  <a:pt x="324" y="260"/>
                </a:cubicBezTo>
                <a:cubicBezTo>
                  <a:pt x="323" y="260"/>
                  <a:pt x="323" y="261"/>
                  <a:pt x="323" y="261"/>
                </a:cubicBezTo>
                <a:cubicBezTo>
                  <a:pt x="321" y="261"/>
                  <a:pt x="321" y="261"/>
                  <a:pt x="319" y="264"/>
                </a:cubicBezTo>
                <a:cubicBezTo>
                  <a:pt x="319" y="264"/>
                  <a:pt x="318" y="265"/>
                  <a:pt x="317" y="264"/>
                </a:cubicBezTo>
                <a:cubicBezTo>
                  <a:pt x="317" y="264"/>
                  <a:pt x="317" y="264"/>
                  <a:pt x="316" y="264"/>
                </a:cubicBezTo>
                <a:cubicBezTo>
                  <a:pt x="317" y="265"/>
                  <a:pt x="317" y="266"/>
                  <a:pt x="317" y="266"/>
                </a:cubicBezTo>
                <a:cubicBezTo>
                  <a:pt x="318" y="266"/>
                  <a:pt x="320" y="266"/>
                  <a:pt x="321" y="266"/>
                </a:cubicBezTo>
                <a:moveTo>
                  <a:pt x="591" y="242"/>
                </a:moveTo>
                <a:cubicBezTo>
                  <a:pt x="593" y="242"/>
                  <a:pt x="598" y="241"/>
                  <a:pt x="598" y="241"/>
                </a:cubicBezTo>
                <a:cubicBezTo>
                  <a:pt x="600" y="241"/>
                  <a:pt x="600" y="240"/>
                  <a:pt x="600" y="239"/>
                </a:cubicBezTo>
                <a:cubicBezTo>
                  <a:pt x="600" y="237"/>
                  <a:pt x="599" y="238"/>
                  <a:pt x="598" y="238"/>
                </a:cubicBezTo>
                <a:cubicBezTo>
                  <a:pt x="591" y="238"/>
                  <a:pt x="585" y="238"/>
                  <a:pt x="578" y="238"/>
                </a:cubicBezTo>
                <a:cubicBezTo>
                  <a:pt x="577" y="238"/>
                  <a:pt x="576" y="238"/>
                  <a:pt x="574" y="237"/>
                </a:cubicBezTo>
                <a:cubicBezTo>
                  <a:pt x="574" y="237"/>
                  <a:pt x="572" y="237"/>
                  <a:pt x="571" y="237"/>
                </a:cubicBezTo>
                <a:cubicBezTo>
                  <a:pt x="571" y="237"/>
                  <a:pt x="570" y="237"/>
                  <a:pt x="570" y="237"/>
                </a:cubicBezTo>
                <a:cubicBezTo>
                  <a:pt x="570" y="238"/>
                  <a:pt x="570" y="238"/>
                  <a:pt x="571" y="239"/>
                </a:cubicBezTo>
                <a:cubicBezTo>
                  <a:pt x="571" y="239"/>
                  <a:pt x="571" y="239"/>
                  <a:pt x="572" y="239"/>
                </a:cubicBezTo>
                <a:cubicBezTo>
                  <a:pt x="571" y="239"/>
                  <a:pt x="571" y="240"/>
                  <a:pt x="571" y="240"/>
                </a:cubicBezTo>
                <a:cubicBezTo>
                  <a:pt x="570" y="240"/>
                  <a:pt x="570" y="240"/>
                  <a:pt x="569" y="240"/>
                </a:cubicBezTo>
                <a:cubicBezTo>
                  <a:pt x="569" y="240"/>
                  <a:pt x="568" y="240"/>
                  <a:pt x="568" y="240"/>
                </a:cubicBezTo>
                <a:cubicBezTo>
                  <a:pt x="569" y="241"/>
                  <a:pt x="569" y="242"/>
                  <a:pt x="570" y="242"/>
                </a:cubicBezTo>
                <a:cubicBezTo>
                  <a:pt x="571" y="242"/>
                  <a:pt x="571" y="241"/>
                  <a:pt x="572" y="241"/>
                </a:cubicBezTo>
                <a:cubicBezTo>
                  <a:pt x="573" y="241"/>
                  <a:pt x="573" y="241"/>
                  <a:pt x="574" y="241"/>
                </a:cubicBezTo>
                <a:cubicBezTo>
                  <a:pt x="573" y="241"/>
                  <a:pt x="573" y="241"/>
                  <a:pt x="572" y="242"/>
                </a:cubicBezTo>
                <a:cubicBezTo>
                  <a:pt x="572" y="242"/>
                  <a:pt x="572" y="243"/>
                  <a:pt x="572" y="243"/>
                </a:cubicBezTo>
                <a:cubicBezTo>
                  <a:pt x="575" y="243"/>
                  <a:pt x="578" y="242"/>
                  <a:pt x="580" y="241"/>
                </a:cubicBezTo>
                <a:cubicBezTo>
                  <a:pt x="582" y="240"/>
                  <a:pt x="581" y="239"/>
                  <a:pt x="582" y="239"/>
                </a:cubicBezTo>
                <a:cubicBezTo>
                  <a:pt x="583" y="239"/>
                  <a:pt x="583" y="240"/>
                  <a:pt x="584" y="241"/>
                </a:cubicBezTo>
                <a:cubicBezTo>
                  <a:pt x="585" y="242"/>
                  <a:pt x="585" y="242"/>
                  <a:pt x="586" y="243"/>
                </a:cubicBezTo>
                <a:cubicBezTo>
                  <a:pt x="587" y="243"/>
                  <a:pt x="587" y="242"/>
                  <a:pt x="588" y="242"/>
                </a:cubicBezTo>
                <a:cubicBezTo>
                  <a:pt x="588" y="242"/>
                  <a:pt x="588" y="241"/>
                  <a:pt x="588" y="241"/>
                </a:cubicBezTo>
                <a:cubicBezTo>
                  <a:pt x="588" y="241"/>
                  <a:pt x="589" y="241"/>
                  <a:pt x="589" y="241"/>
                </a:cubicBezTo>
                <a:cubicBezTo>
                  <a:pt x="590" y="242"/>
                  <a:pt x="591" y="242"/>
                  <a:pt x="591" y="242"/>
                </a:cubicBezTo>
                <a:moveTo>
                  <a:pt x="856" y="1838"/>
                </a:moveTo>
                <a:cubicBezTo>
                  <a:pt x="859" y="1838"/>
                  <a:pt x="860" y="1837"/>
                  <a:pt x="861" y="1835"/>
                </a:cubicBezTo>
                <a:cubicBezTo>
                  <a:pt x="861" y="1834"/>
                  <a:pt x="861" y="1833"/>
                  <a:pt x="861" y="1833"/>
                </a:cubicBezTo>
                <a:cubicBezTo>
                  <a:pt x="861" y="1832"/>
                  <a:pt x="860" y="1832"/>
                  <a:pt x="860" y="1831"/>
                </a:cubicBezTo>
                <a:cubicBezTo>
                  <a:pt x="858" y="1833"/>
                  <a:pt x="857" y="1829"/>
                  <a:pt x="855" y="1831"/>
                </a:cubicBezTo>
                <a:cubicBezTo>
                  <a:pt x="854" y="1831"/>
                  <a:pt x="854" y="1831"/>
                  <a:pt x="853" y="1831"/>
                </a:cubicBezTo>
                <a:cubicBezTo>
                  <a:pt x="853" y="1831"/>
                  <a:pt x="852" y="1831"/>
                  <a:pt x="852" y="1831"/>
                </a:cubicBezTo>
                <a:cubicBezTo>
                  <a:pt x="851" y="1832"/>
                  <a:pt x="852" y="1832"/>
                  <a:pt x="852" y="1833"/>
                </a:cubicBezTo>
                <a:cubicBezTo>
                  <a:pt x="852" y="1833"/>
                  <a:pt x="853" y="1833"/>
                  <a:pt x="853" y="1833"/>
                </a:cubicBezTo>
                <a:cubicBezTo>
                  <a:pt x="853" y="1834"/>
                  <a:pt x="854" y="1834"/>
                  <a:pt x="854" y="1835"/>
                </a:cubicBezTo>
                <a:cubicBezTo>
                  <a:pt x="854" y="1835"/>
                  <a:pt x="853" y="1835"/>
                  <a:pt x="853" y="1835"/>
                </a:cubicBezTo>
                <a:cubicBezTo>
                  <a:pt x="851" y="1835"/>
                  <a:pt x="850" y="1835"/>
                  <a:pt x="849" y="1836"/>
                </a:cubicBezTo>
                <a:cubicBezTo>
                  <a:pt x="847" y="1837"/>
                  <a:pt x="845" y="1836"/>
                  <a:pt x="844" y="1836"/>
                </a:cubicBezTo>
                <a:cubicBezTo>
                  <a:pt x="842" y="1837"/>
                  <a:pt x="840" y="1837"/>
                  <a:pt x="838" y="1837"/>
                </a:cubicBezTo>
                <a:cubicBezTo>
                  <a:pt x="837" y="1837"/>
                  <a:pt x="836" y="1837"/>
                  <a:pt x="835" y="1837"/>
                </a:cubicBezTo>
                <a:cubicBezTo>
                  <a:pt x="835" y="1837"/>
                  <a:pt x="834" y="1838"/>
                  <a:pt x="834" y="1838"/>
                </a:cubicBezTo>
                <a:cubicBezTo>
                  <a:pt x="834" y="1839"/>
                  <a:pt x="835" y="1839"/>
                  <a:pt x="835" y="1839"/>
                </a:cubicBezTo>
                <a:cubicBezTo>
                  <a:pt x="836" y="1839"/>
                  <a:pt x="837" y="1839"/>
                  <a:pt x="837" y="1841"/>
                </a:cubicBezTo>
                <a:cubicBezTo>
                  <a:pt x="838" y="1840"/>
                  <a:pt x="838" y="1840"/>
                  <a:pt x="839" y="1839"/>
                </a:cubicBezTo>
                <a:cubicBezTo>
                  <a:pt x="840" y="1839"/>
                  <a:pt x="840" y="1839"/>
                  <a:pt x="841" y="1839"/>
                </a:cubicBezTo>
                <a:cubicBezTo>
                  <a:pt x="842" y="1839"/>
                  <a:pt x="844" y="1839"/>
                  <a:pt x="845" y="1838"/>
                </a:cubicBezTo>
                <a:cubicBezTo>
                  <a:pt x="846" y="1838"/>
                  <a:pt x="847" y="1838"/>
                  <a:pt x="848" y="1838"/>
                </a:cubicBezTo>
                <a:cubicBezTo>
                  <a:pt x="849" y="1840"/>
                  <a:pt x="850" y="1838"/>
                  <a:pt x="850" y="1838"/>
                </a:cubicBezTo>
                <a:cubicBezTo>
                  <a:pt x="850" y="1836"/>
                  <a:pt x="851" y="1837"/>
                  <a:pt x="852" y="1837"/>
                </a:cubicBezTo>
                <a:cubicBezTo>
                  <a:pt x="853" y="1838"/>
                  <a:pt x="855" y="1838"/>
                  <a:pt x="856" y="1838"/>
                </a:cubicBezTo>
                <a:moveTo>
                  <a:pt x="1086" y="298"/>
                </a:moveTo>
                <a:cubicBezTo>
                  <a:pt x="1087" y="297"/>
                  <a:pt x="1088" y="297"/>
                  <a:pt x="1089" y="296"/>
                </a:cubicBezTo>
                <a:cubicBezTo>
                  <a:pt x="1090" y="296"/>
                  <a:pt x="1091" y="297"/>
                  <a:pt x="1091" y="296"/>
                </a:cubicBezTo>
                <a:cubicBezTo>
                  <a:pt x="1092" y="296"/>
                  <a:pt x="1093" y="295"/>
                  <a:pt x="1093" y="296"/>
                </a:cubicBezTo>
                <a:cubicBezTo>
                  <a:pt x="1094" y="296"/>
                  <a:pt x="1095" y="295"/>
                  <a:pt x="1095" y="294"/>
                </a:cubicBezTo>
                <a:cubicBezTo>
                  <a:pt x="1094" y="293"/>
                  <a:pt x="1094" y="295"/>
                  <a:pt x="1093" y="294"/>
                </a:cubicBezTo>
                <a:cubicBezTo>
                  <a:pt x="1093" y="294"/>
                  <a:pt x="1092" y="295"/>
                  <a:pt x="1092" y="294"/>
                </a:cubicBezTo>
                <a:cubicBezTo>
                  <a:pt x="1090" y="293"/>
                  <a:pt x="1088" y="294"/>
                  <a:pt x="1086" y="293"/>
                </a:cubicBezTo>
                <a:cubicBezTo>
                  <a:pt x="1081" y="293"/>
                  <a:pt x="1077" y="295"/>
                  <a:pt x="1072" y="294"/>
                </a:cubicBezTo>
                <a:cubicBezTo>
                  <a:pt x="1071" y="293"/>
                  <a:pt x="1071" y="294"/>
                  <a:pt x="1070" y="294"/>
                </a:cubicBezTo>
                <a:cubicBezTo>
                  <a:pt x="1066" y="295"/>
                  <a:pt x="1062" y="295"/>
                  <a:pt x="1059" y="294"/>
                </a:cubicBezTo>
                <a:cubicBezTo>
                  <a:pt x="1058" y="294"/>
                  <a:pt x="1058" y="293"/>
                  <a:pt x="1058" y="294"/>
                </a:cubicBezTo>
                <a:cubicBezTo>
                  <a:pt x="1058" y="295"/>
                  <a:pt x="1058" y="295"/>
                  <a:pt x="1058" y="295"/>
                </a:cubicBezTo>
                <a:cubicBezTo>
                  <a:pt x="1059" y="296"/>
                  <a:pt x="1061" y="297"/>
                  <a:pt x="1062" y="296"/>
                </a:cubicBezTo>
                <a:cubicBezTo>
                  <a:pt x="1063" y="296"/>
                  <a:pt x="1063" y="296"/>
                  <a:pt x="1064" y="296"/>
                </a:cubicBezTo>
                <a:cubicBezTo>
                  <a:pt x="1065" y="297"/>
                  <a:pt x="1067" y="296"/>
                  <a:pt x="1068" y="296"/>
                </a:cubicBezTo>
                <a:cubicBezTo>
                  <a:pt x="1068" y="296"/>
                  <a:pt x="1069" y="296"/>
                  <a:pt x="1069" y="296"/>
                </a:cubicBezTo>
                <a:cubicBezTo>
                  <a:pt x="1071" y="295"/>
                  <a:pt x="1073" y="295"/>
                  <a:pt x="1074" y="296"/>
                </a:cubicBezTo>
                <a:cubicBezTo>
                  <a:pt x="1078" y="298"/>
                  <a:pt x="1083" y="295"/>
                  <a:pt x="1086" y="298"/>
                </a:cubicBezTo>
                <a:moveTo>
                  <a:pt x="546" y="261"/>
                </a:moveTo>
                <a:cubicBezTo>
                  <a:pt x="547" y="261"/>
                  <a:pt x="549" y="261"/>
                  <a:pt x="549" y="260"/>
                </a:cubicBezTo>
                <a:cubicBezTo>
                  <a:pt x="549" y="258"/>
                  <a:pt x="550" y="259"/>
                  <a:pt x="551" y="259"/>
                </a:cubicBezTo>
                <a:cubicBezTo>
                  <a:pt x="552" y="259"/>
                  <a:pt x="553" y="259"/>
                  <a:pt x="554" y="259"/>
                </a:cubicBezTo>
                <a:cubicBezTo>
                  <a:pt x="554" y="259"/>
                  <a:pt x="554" y="258"/>
                  <a:pt x="554" y="258"/>
                </a:cubicBezTo>
                <a:cubicBezTo>
                  <a:pt x="553" y="257"/>
                  <a:pt x="553" y="255"/>
                  <a:pt x="552" y="255"/>
                </a:cubicBezTo>
                <a:cubicBezTo>
                  <a:pt x="548" y="255"/>
                  <a:pt x="544" y="254"/>
                  <a:pt x="540" y="257"/>
                </a:cubicBezTo>
                <a:cubicBezTo>
                  <a:pt x="539" y="258"/>
                  <a:pt x="538" y="258"/>
                  <a:pt x="537" y="258"/>
                </a:cubicBezTo>
                <a:cubicBezTo>
                  <a:pt x="536" y="257"/>
                  <a:pt x="534" y="256"/>
                  <a:pt x="534" y="259"/>
                </a:cubicBezTo>
                <a:cubicBezTo>
                  <a:pt x="534" y="259"/>
                  <a:pt x="533" y="259"/>
                  <a:pt x="532" y="259"/>
                </a:cubicBezTo>
                <a:cubicBezTo>
                  <a:pt x="533" y="260"/>
                  <a:pt x="533" y="260"/>
                  <a:pt x="534" y="260"/>
                </a:cubicBezTo>
                <a:cubicBezTo>
                  <a:pt x="535" y="260"/>
                  <a:pt x="535" y="260"/>
                  <a:pt x="536" y="260"/>
                </a:cubicBezTo>
                <a:cubicBezTo>
                  <a:pt x="537" y="261"/>
                  <a:pt x="537" y="261"/>
                  <a:pt x="538" y="261"/>
                </a:cubicBezTo>
                <a:cubicBezTo>
                  <a:pt x="540" y="260"/>
                  <a:pt x="542" y="260"/>
                  <a:pt x="544" y="260"/>
                </a:cubicBezTo>
                <a:cubicBezTo>
                  <a:pt x="545" y="261"/>
                  <a:pt x="545" y="261"/>
                  <a:pt x="546" y="261"/>
                </a:cubicBezTo>
                <a:moveTo>
                  <a:pt x="861" y="1839"/>
                </a:moveTo>
                <a:cubicBezTo>
                  <a:pt x="860" y="1839"/>
                  <a:pt x="859" y="1840"/>
                  <a:pt x="858" y="1840"/>
                </a:cubicBezTo>
                <a:cubicBezTo>
                  <a:pt x="856" y="1838"/>
                  <a:pt x="856" y="1839"/>
                  <a:pt x="856" y="1841"/>
                </a:cubicBezTo>
                <a:cubicBezTo>
                  <a:pt x="856" y="1841"/>
                  <a:pt x="856" y="1842"/>
                  <a:pt x="855" y="1842"/>
                </a:cubicBezTo>
                <a:cubicBezTo>
                  <a:pt x="855" y="1842"/>
                  <a:pt x="855" y="1841"/>
                  <a:pt x="855" y="1841"/>
                </a:cubicBezTo>
                <a:cubicBezTo>
                  <a:pt x="855" y="1841"/>
                  <a:pt x="855" y="1840"/>
                  <a:pt x="855" y="1840"/>
                </a:cubicBezTo>
                <a:cubicBezTo>
                  <a:pt x="853" y="1840"/>
                  <a:pt x="851" y="1840"/>
                  <a:pt x="849" y="1840"/>
                </a:cubicBezTo>
                <a:cubicBezTo>
                  <a:pt x="849" y="1840"/>
                  <a:pt x="848" y="1841"/>
                  <a:pt x="847" y="1842"/>
                </a:cubicBezTo>
                <a:cubicBezTo>
                  <a:pt x="848" y="1843"/>
                  <a:pt x="848" y="1844"/>
                  <a:pt x="848" y="1845"/>
                </a:cubicBezTo>
                <a:cubicBezTo>
                  <a:pt x="848" y="1846"/>
                  <a:pt x="849" y="1846"/>
                  <a:pt x="850" y="1846"/>
                </a:cubicBezTo>
                <a:cubicBezTo>
                  <a:pt x="851" y="1844"/>
                  <a:pt x="853" y="1845"/>
                  <a:pt x="855" y="1845"/>
                </a:cubicBezTo>
                <a:cubicBezTo>
                  <a:pt x="856" y="1845"/>
                  <a:pt x="856" y="1844"/>
                  <a:pt x="856" y="1844"/>
                </a:cubicBezTo>
                <a:cubicBezTo>
                  <a:pt x="856" y="1844"/>
                  <a:pt x="855" y="1844"/>
                  <a:pt x="855" y="1844"/>
                </a:cubicBezTo>
                <a:cubicBezTo>
                  <a:pt x="855" y="1844"/>
                  <a:pt x="854" y="1844"/>
                  <a:pt x="854" y="1844"/>
                </a:cubicBezTo>
                <a:cubicBezTo>
                  <a:pt x="854" y="1843"/>
                  <a:pt x="854" y="1843"/>
                  <a:pt x="855" y="1843"/>
                </a:cubicBezTo>
                <a:cubicBezTo>
                  <a:pt x="856" y="1843"/>
                  <a:pt x="858" y="1843"/>
                  <a:pt x="860" y="1843"/>
                </a:cubicBezTo>
                <a:cubicBezTo>
                  <a:pt x="860" y="1843"/>
                  <a:pt x="860" y="1842"/>
                  <a:pt x="860" y="1842"/>
                </a:cubicBezTo>
                <a:cubicBezTo>
                  <a:pt x="860" y="1842"/>
                  <a:pt x="859" y="1841"/>
                  <a:pt x="860" y="1841"/>
                </a:cubicBezTo>
                <a:cubicBezTo>
                  <a:pt x="864" y="1842"/>
                  <a:pt x="867" y="1838"/>
                  <a:pt x="871" y="1841"/>
                </a:cubicBezTo>
                <a:cubicBezTo>
                  <a:pt x="871" y="1841"/>
                  <a:pt x="872" y="1840"/>
                  <a:pt x="873" y="1840"/>
                </a:cubicBezTo>
                <a:cubicBezTo>
                  <a:pt x="873" y="1839"/>
                  <a:pt x="873" y="1838"/>
                  <a:pt x="875" y="1838"/>
                </a:cubicBezTo>
                <a:cubicBezTo>
                  <a:pt x="875" y="1838"/>
                  <a:pt x="875" y="1838"/>
                  <a:pt x="875" y="1837"/>
                </a:cubicBezTo>
                <a:cubicBezTo>
                  <a:pt x="873" y="1838"/>
                  <a:pt x="872" y="1838"/>
                  <a:pt x="870" y="1838"/>
                </a:cubicBezTo>
                <a:cubicBezTo>
                  <a:pt x="871" y="1840"/>
                  <a:pt x="869" y="1839"/>
                  <a:pt x="868" y="1839"/>
                </a:cubicBezTo>
                <a:cubicBezTo>
                  <a:pt x="866" y="1839"/>
                  <a:pt x="864" y="1839"/>
                  <a:pt x="862" y="1840"/>
                </a:cubicBezTo>
                <a:cubicBezTo>
                  <a:pt x="862" y="1840"/>
                  <a:pt x="861" y="1840"/>
                  <a:pt x="861" y="1839"/>
                </a:cubicBezTo>
                <a:moveTo>
                  <a:pt x="1138" y="221"/>
                </a:moveTo>
                <a:cubicBezTo>
                  <a:pt x="1138" y="221"/>
                  <a:pt x="1138" y="221"/>
                  <a:pt x="1137" y="221"/>
                </a:cubicBezTo>
                <a:cubicBezTo>
                  <a:pt x="1136" y="221"/>
                  <a:pt x="1135" y="221"/>
                  <a:pt x="1134" y="221"/>
                </a:cubicBezTo>
                <a:cubicBezTo>
                  <a:pt x="1132" y="223"/>
                  <a:pt x="1129" y="222"/>
                  <a:pt x="1126" y="223"/>
                </a:cubicBezTo>
                <a:cubicBezTo>
                  <a:pt x="1125" y="223"/>
                  <a:pt x="1125" y="222"/>
                  <a:pt x="1125" y="221"/>
                </a:cubicBezTo>
                <a:cubicBezTo>
                  <a:pt x="1125" y="220"/>
                  <a:pt x="1124" y="219"/>
                  <a:pt x="1123" y="219"/>
                </a:cubicBezTo>
                <a:cubicBezTo>
                  <a:pt x="1122" y="219"/>
                  <a:pt x="1122" y="219"/>
                  <a:pt x="1121" y="219"/>
                </a:cubicBezTo>
                <a:cubicBezTo>
                  <a:pt x="1121" y="219"/>
                  <a:pt x="1121" y="220"/>
                  <a:pt x="1122" y="220"/>
                </a:cubicBezTo>
                <a:cubicBezTo>
                  <a:pt x="1123" y="222"/>
                  <a:pt x="1123" y="221"/>
                  <a:pt x="1121" y="223"/>
                </a:cubicBezTo>
                <a:cubicBezTo>
                  <a:pt x="1120" y="224"/>
                  <a:pt x="1119" y="223"/>
                  <a:pt x="1117" y="223"/>
                </a:cubicBezTo>
                <a:cubicBezTo>
                  <a:pt x="1117" y="224"/>
                  <a:pt x="1117" y="224"/>
                  <a:pt x="1116" y="224"/>
                </a:cubicBezTo>
                <a:cubicBezTo>
                  <a:pt x="1116" y="224"/>
                  <a:pt x="1117" y="224"/>
                  <a:pt x="1117" y="224"/>
                </a:cubicBezTo>
                <a:cubicBezTo>
                  <a:pt x="1120" y="224"/>
                  <a:pt x="1122" y="224"/>
                  <a:pt x="1124" y="226"/>
                </a:cubicBezTo>
                <a:cubicBezTo>
                  <a:pt x="1125" y="227"/>
                  <a:pt x="1126" y="226"/>
                  <a:pt x="1126" y="226"/>
                </a:cubicBezTo>
                <a:cubicBezTo>
                  <a:pt x="1126" y="226"/>
                  <a:pt x="1126" y="226"/>
                  <a:pt x="1126" y="226"/>
                </a:cubicBezTo>
                <a:cubicBezTo>
                  <a:pt x="1125" y="224"/>
                  <a:pt x="1126" y="224"/>
                  <a:pt x="1127" y="225"/>
                </a:cubicBezTo>
                <a:cubicBezTo>
                  <a:pt x="1129" y="225"/>
                  <a:pt x="1131" y="227"/>
                  <a:pt x="1133" y="226"/>
                </a:cubicBezTo>
                <a:cubicBezTo>
                  <a:pt x="1134" y="226"/>
                  <a:pt x="1136" y="226"/>
                  <a:pt x="1138" y="225"/>
                </a:cubicBezTo>
                <a:cubicBezTo>
                  <a:pt x="1138" y="225"/>
                  <a:pt x="1139" y="225"/>
                  <a:pt x="1139" y="225"/>
                </a:cubicBezTo>
                <a:cubicBezTo>
                  <a:pt x="1139" y="224"/>
                  <a:pt x="1138" y="224"/>
                  <a:pt x="1138" y="224"/>
                </a:cubicBezTo>
                <a:cubicBezTo>
                  <a:pt x="1137" y="223"/>
                  <a:pt x="1135" y="223"/>
                  <a:pt x="1137" y="222"/>
                </a:cubicBezTo>
                <a:cubicBezTo>
                  <a:pt x="1138" y="222"/>
                  <a:pt x="1138" y="221"/>
                  <a:pt x="1138" y="221"/>
                </a:cubicBezTo>
                <a:moveTo>
                  <a:pt x="450" y="1827"/>
                </a:moveTo>
                <a:cubicBezTo>
                  <a:pt x="446" y="1827"/>
                  <a:pt x="441" y="1827"/>
                  <a:pt x="437" y="1827"/>
                </a:cubicBezTo>
                <a:cubicBezTo>
                  <a:pt x="437" y="1827"/>
                  <a:pt x="436" y="1827"/>
                  <a:pt x="436" y="1827"/>
                </a:cubicBezTo>
                <a:cubicBezTo>
                  <a:pt x="436" y="1828"/>
                  <a:pt x="436" y="1828"/>
                  <a:pt x="437" y="1828"/>
                </a:cubicBezTo>
                <a:cubicBezTo>
                  <a:pt x="438" y="1829"/>
                  <a:pt x="439" y="1828"/>
                  <a:pt x="440" y="1828"/>
                </a:cubicBezTo>
                <a:cubicBezTo>
                  <a:pt x="441" y="1828"/>
                  <a:pt x="441" y="1828"/>
                  <a:pt x="442" y="1828"/>
                </a:cubicBezTo>
                <a:cubicBezTo>
                  <a:pt x="443" y="1829"/>
                  <a:pt x="444" y="1828"/>
                  <a:pt x="445" y="1828"/>
                </a:cubicBezTo>
                <a:cubicBezTo>
                  <a:pt x="447" y="1829"/>
                  <a:pt x="449" y="1828"/>
                  <a:pt x="450" y="1829"/>
                </a:cubicBezTo>
                <a:cubicBezTo>
                  <a:pt x="452" y="1830"/>
                  <a:pt x="453" y="1827"/>
                  <a:pt x="454" y="1829"/>
                </a:cubicBezTo>
                <a:cubicBezTo>
                  <a:pt x="454" y="1829"/>
                  <a:pt x="454" y="1828"/>
                  <a:pt x="455" y="1829"/>
                </a:cubicBezTo>
                <a:cubicBezTo>
                  <a:pt x="458" y="1830"/>
                  <a:pt x="461" y="1829"/>
                  <a:pt x="465" y="1829"/>
                </a:cubicBezTo>
                <a:cubicBezTo>
                  <a:pt x="465" y="1830"/>
                  <a:pt x="466" y="1829"/>
                  <a:pt x="466" y="1829"/>
                </a:cubicBezTo>
                <a:cubicBezTo>
                  <a:pt x="466" y="1828"/>
                  <a:pt x="466" y="1827"/>
                  <a:pt x="465" y="1827"/>
                </a:cubicBezTo>
                <a:cubicBezTo>
                  <a:pt x="464" y="1827"/>
                  <a:pt x="464" y="1827"/>
                  <a:pt x="463" y="1827"/>
                </a:cubicBezTo>
                <a:cubicBezTo>
                  <a:pt x="459" y="1827"/>
                  <a:pt x="454" y="1827"/>
                  <a:pt x="450" y="1827"/>
                </a:cubicBezTo>
                <a:moveTo>
                  <a:pt x="667" y="283"/>
                </a:moveTo>
                <a:cubicBezTo>
                  <a:pt x="667" y="282"/>
                  <a:pt x="666" y="282"/>
                  <a:pt x="666" y="282"/>
                </a:cubicBezTo>
                <a:cubicBezTo>
                  <a:pt x="665" y="282"/>
                  <a:pt x="664" y="282"/>
                  <a:pt x="663" y="283"/>
                </a:cubicBezTo>
                <a:cubicBezTo>
                  <a:pt x="662" y="283"/>
                  <a:pt x="660" y="283"/>
                  <a:pt x="660" y="283"/>
                </a:cubicBezTo>
                <a:cubicBezTo>
                  <a:pt x="660" y="279"/>
                  <a:pt x="657" y="282"/>
                  <a:pt x="656" y="281"/>
                </a:cubicBezTo>
                <a:cubicBezTo>
                  <a:pt x="655" y="284"/>
                  <a:pt x="652" y="282"/>
                  <a:pt x="650" y="283"/>
                </a:cubicBezTo>
                <a:cubicBezTo>
                  <a:pt x="646" y="281"/>
                  <a:pt x="646" y="281"/>
                  <a:pt x="646" y="281"/>
                </a:cubicBezTo>
                <a:cubicBezTo>
                  <a:pt x="645" y="281"/>
                  <a:pt x="645" y="281"/>
                  <a:pt x="645" y="281"/>
                </a:cubicBezTo>
                <a:cubicBezTo>
                  <a:pt x="645" y="282"/>
                  <a:pt x="644" y="282"/>
                  <a:pt x="644" y="283"/>
                </a:cubicBezTo>
                <a:cubicBezTo>
                  <a:pt x="644" y="283"/>
                  <a:pt x="643" y="284"/>
                  <a:pt x="643" y="284"/>
                </a:cubicBezTo>
                <a:cubicBezTo>
                  <a:pt x="643" y="283"/>
                  <a:pt x="643" y="283"/>
                  <a:pt x="643" y="283"/>
                </a:cubicBezTo>
                <a:cubicBezTo>
                  <a:pt x="642" y="281"/>
                  <a:pt x="639" y="283"/>
                  <a:pt x="640" y="280"/>
                </a:cubicBezTo>
                <a:cubicBezTo>
                  <a:pt x="639" y="281"/>
                  <a:pt x="639" y="281"/>
                  <a:pt x="639" y="281"/>
                </a:cubicBezTo>
                <a:cubicBezTo>
                  <a:pt x="639" y="283"/>
                  <a:pt x="636" y="282"/>
                  <a:pt x="637" y="283"/>
                </a:cubicBezTo>
                <a:cubicBezTo>
                  <a:pt x="638" y="284"/>
                  <a:pt x="639" y="284"/>
                  <a:pt x="640" y="284"/>
                </a:cubicBezTo>
                <a:cubicBezTo>
                  <a:pt x="641" y="284"/>
                  <a:pt x="641" y="284"/>
                  <a:pt x="642" y="284"/>
                </a:cubicBezTo>
                <a:cubicBezTo>
                  <a:pt x="643" y="285"/>
                  <a:pt x="645" y="285"/>
                  <a:pt x="646" y="285"/>
                </a:cubicBezTo>
                <a:cubicBezTo>
                  <a:pt x="647" y="284"/>
                  <a:pt x="648" y="284"/>
                  <a:pt x="649" y="284"/>
                </a:cubicBezTo>
                <a:cubicBezTo>
                  <a:pt x="653" y="284"/>
                  <a:pt x="657" y="284"/>
                  <a:pt x="661" y="284"/>
                </a:cubicBezTo>
                <a:cubicBezTo>
                  <a:pt x="662" y="284"/>
                  <a:pt x="663" y="284"/>
                  <a:pt x="663" y="286"/>
                </a:cubicBezTo>
                <a:cubicBezTo>
                  <a:pt x="663" y="287"/>
                  <a:pt x="665" y="287"/>
                  <a:pt x="666" y="287"/>
                </a:cubicBezTo>
                <a:cubicBezTo>
                  <a:pt x="666" y="285"/>
                  <a:pt x="666" y="284"/>
                  <a:pt x="667" y="283"/>
                </a:cubicBezTo>
                <a:moveTo>
                  <a:pt x="552" y="239"/>
                </a:moveTo>
                <a:cubicBezTo>
                  <a:pt x="554" y="240"/>
                  <a:pt x="556" y="240"/>
                  <a:pt x="558" y="241"/>
                </a:cubicBezTo>
                <a:cubicBezTo>
                  <a:pt x="559" y="241"/>
                  <a:pt x="560" y="239"/>
                  <a:pt x="561" y="240"/>
                </a:cubicBezTo>
                <a:cubicBezTo>
                  <a:pt x="562" y="241"/>
                  <a:pt x="563" y="240"/>
                  <a:pt x="564" y="240"/>
                </a:cubicBezTo>
                <a:cubicBezTo>
                  <a:pt x="565" y="240"/>
                  <a:pt x="567" y="240"/>
                  <a:pt x="568" y="240"/>
                </a:cubicBezTo>
                <a:cubicBezTo>
                  <a:pt x="568" y="239"/>
                  <a:pt x="568" y="239"/>
                  <a:pt x="568" y="239"/>
                </a:cubicBezTo>
                <a:cubicBezTo>
                  <a:pt x="568" y="238"/>
                  <a:pt x="569" y="238"/>
                  <a:pt x="569" y="237"/>
                </a:cubicBezTo>
                <a:cubicBezTo>
                  <a:pt x="568" y="237"/>
                  <a:pt x="567" y="237"/>
                  <a:pt x="567" y="237"/>
                </a:cubicBezTo>
                <a:cubicBezTo>
                  <a:pt x="566" y="239"/>
                  <a:pt x="565" y="237"/>
                  <a:pt x="563" y="237"/>
                </a:cubicBezTo>
                <a:cubicBezTo>
                  <a:pt x="558" y="237"/>
                  <a:pt x="552" y="237"/>
                  <a:pt x="547" y="237"/>
                </a:cubicBezTo>
                <a:cubicBezTo>
                  <a:pt x="546" y="237"/>
                  <a:pt x="546" y="237"/>
                  <a:pt x="546" y="237"/>
                </a:cubicBezTo>
                <a:cubicBezTo>
                  <a:pt x="546" y="238"/>
                  <a:pt x="546" y="238"/>
                  <a:pt x="547" y="238"/>
                </a:cubicBezTo>
                <a:cubicBezTo>
                  <a:pt x="547" y="238"/>
                  <a:pt x="548" y="238"/>
                  <a:pt x="548" y="238"/>
                </a:cubicBezTo>
                <a:cubicBezTo>
                  <a:pt x="549" y="238"/>
                  <a:pt x="551" y="237"/>
                  <a:pt x="552" y="239"/>
                </a:cubicBezTo>
                <a:moveTo>
                  <a:pt x="1123" y="251"/>
                </a:moveTo>
                <a:cubicBezTo>
                  <a:pt x="1123" y="250"/>
                  <a:pt x="1122" y="250"/>
                  <a:pt x="1122" y="250"/>
                </a:cubicBezTo>
                <a:cubicBezTo>
                  <a:pt x="1122" y="250"/>
                  <a:pt x="1123" y="250"/>
                  <a:pt x="1124" y="249"/>
                </a:cubicBezTo>
                <a:cubicBezTo>
                  <a:pt x="1124" y="249"/>
                  <a:pt x="1124" y="249"/>
                  <a:pt x="1125" y="249"/>
                </a:cubicBezTo>
                <a:cubicBezTo>
                  <a:pt x="1123" y="249"/>
                  <a:pt x="1123" y="247"/>
                  <a:pt x="1122" y="247"/>
                </a:cubicBezTo>
                <a:cubicBezTo>
                  <a:pt x="1121" y="246"/>
                  <a:pt x="1119" y="246"/>
                  <a:pt x="1117" y="247"/>
                </a:cubicBezTo>
                <a:cubicBezTo>
                  <a:pt x="1116" y="247"/>
                  <a:pt x="1115" y="248"/>
                  <a:pt x="1115" y="250"/>
                </a:cubicBezTo>
                <a:cubicBezTo>
                  <a:pt x="1115" y="251"/>
                  <a:pt x="1117" y="252"/>
                  <a:pt x="1118" y="252"/>
                </a:cubicBezTo>
                <a:cubicBezTo>
                  <a:pt x="1119" y="252"/>
                  <a:pt x="1121" y="251"/>
                  <a:pt x="1122" y="252"/>
                </a:cubicBezTo>
                <a:cubicBezTo>
                  <a:pt x="1123" y="254"/>
                  <a:pt x="1124" y="251"/>
                  <a:pt x="1125" y="252"/>
                </a:cubicBezTo>
                <a:cubicBezTo>
                  <a:pt x="1126" y="252"/>
                  <a:pt x="1127" y="252"/>
                  <a:pt x="1129" y="251"/>
                </a:cubicBezTo>
                <a:cubicBezTo>
                  <a:pt x="1129" y="251"/>
                  <a:pt x="1129" y="251"/>
                  <a:pt x="1129" y="251"/>
                </a:cubicBezTo>
                <a:cubicBezTo>
                  <a:pt x="1129" y="251"/>
                  <a:pt x="1129" y="250"/>
                  <a:pt x="1129" y="250"/>
                </a:cubicBezTo>
                <a:cubicBezTo>
                  <a:pt x="1128" y="249"/>
                  <a:pt x="1127" y="249"/>
                  <a:pt x="1126" y="250"/>
                </a:cubicBezTo>
                <a:cubicBezTo>
                  <a:pt x="1125" y="250"/>
                  <a:pt x="1124" y="250"/>
                  <a:pt x="1123" y="251"/>
                </a:cubicBezTo>
                <a:moveTo>
                  <a:pt x="874" y="1826"/>
                </a:moveTo>
                <a:cubicBezTo>
                  <a:pt x="874" y="1826"/>
                  <a:pt x="873" y="1825"/>
                  <a:pt x="873" y="1825"/>
                </a:cubicBezTo>
                <a:cubicBezTo>
                  <a:pt x="872" y="1827"/>
                  <a:pt x="870" y="1825"/>
                  <a:pt x="868" y="1826"/>
                </a:cubicBezTo>
                <a:cubicBezTo>
                  <a:pt x="867" y="1827"/>
                  <a:pt x="865" y="1827"/>
                  <a:pt x="863" y="1827"/>
                </a:cubicBezTo>
                <a:cubicBezTo>
                  <a:pt x="860" y="1827"/>
                  <a:pt x="858" y="1826"/>
                  <a:pt x="855" y="1828"/>
                </a:cubicBezTo>
                <a:cubicBezTo>
                  <a:pt x="855" y="1828"/>
                  <a:pt x="854" y="1828"/>
                  <a:pt x="853" y="1828"/>
                </a:cubicBezTo>
                <a:cubicBezTo>
                  <a:pt x="852" y="1828"/>
                  <a:pt x="852" y="1826"/>
                  <a:pt x="851" y="1828"/>
                </a:cubicBezTo>
                <a:cubicBezTo>
                  <a:pt x="850" y="1828"/>
                  <a:pt x="848" y="1827"/>
                  <a:pt x="847" y="1827"/>
                </a:cubicBezTo>
                <a:cubicBezTo>
                  <a:pt x="847" y="1827"/>
                  <a:pt x="846" y="1827"/>
                  <a:pt x="846" y="1827"/>
                </a:cubicBezTo>
                <a:cubicBezTo>
                  <a:pt x="846" y="1828"/>
                  <a:pt x="847" y="1828"/>
                  <a:pt x="847" y="1829"/>
                </a:cubicBezTo>
                <a:cubicBezTo>
                  <a:pt x="849" y="1829"/>
                  <a:pt x="851" y="1828"/>
                  <a:pt x="853" y="1829"/>
                </a:cubicBezTo>
                <a:cubicBezTo>
                  <a:pt x="854" y="1830"/>
                  <a:pt x="854" y="1830"/>
                  <a:pt x="855" y="1829"/>
                </a:cubicBezTo>
                <a:cubicBezTo>
                  <a:pt x="859" y="1828"/>
                  <a:pt x="862" y="1828"/>
                  <a:pt x="867" y="1829"/>
                </a:cubicBezTo>
                <a:cubicBezTo>
                  <a:pt x="868" y="1830"/>
                  <a:pt x="869" y="1829"/>
                  <a:pt x="869" y="1829"/>
                </a:cubicBezTo>
                <a:cubicBezTo>
                  <a:pt x="870" y="1827"/>
                  <a:pt x="871" y="1827"/>
                  <a:pt x="873" y="1827"/>
                </a:cubicBezTo>
                <a:cubicBezTo>
                  <a:pt x="873" y="1827"/>
                  <a:pt x="874" y="1826"/>
                  <a:pt x="874" y="1826"/>
                </a:cubicBezTo>
                <a:moveTo>
                  <a:pt x="553" y="266"/>
                </a:moveTo>
                <a:cubicBezTo>
                  <a:pt x="555" y="266"/>
                  <a:pt x="558" y="266"/>
                  <a:pt x="561" y="267"/>
                </a:cubicBezTo>
                <a:cubicBezTo>
                  <a:pt x="562" y="267"/>
                  <a:pt x="563" y="267"/>
                  <a:pt x="564" y="266"/>
                </a:cubicBezTo>
                <a:cubicBezTo>
                  <a:pt x="565" y="266"/>
                  <a:pt x="567" y="267"/>
                  <a:pt x="568" y="267"/>
                </a:cubicBezTo>
                <a:cubicBezTo>
                  <a:pt x="570" y="267"/>
                  <a:pt x="572" y="267"/>
                  <a:pt x="573" y="265"/>
                </a:cubicBezTo>
                <a:cubicBezTo>
                  <a:pt x="571" y="265"/>
                  <a:pt x="570" y="265"/>
                  <a:pt x="569" y="265"/>
                </a:cubicBezTo>
                <a:cubicBezTo>
                  <a:pt x="567" y="264"/>
                  <a:pt x="565" y="263"/>
                  <a:pt x="565" y="264"/>
                </a:cubicBezTo>
                <a:cubicBezTo>
                  <a:pt x="563" y="266"/>
                  <a:pt x="561" y="264"/>
                  <a:pt x="560" y="264"/>
                </a:cubicBezTo>
                <a:cubicBezTo>
                  <a:pt x="559" y="266"/>
                  <a:pt x="556" y="262"/>
                  <a:pt x="555" y="265"/>
                </a:cubicBezTo>
                <a:cubicBezTo>
                  <a:pt x="554" y="263"/>
                  <a:pt x="553" y="264"/>
                  <a:pt x="551" y="265"/>
                </a:cubicBezTo>
                <a:cubicBezTo>
                  <a:pt x="550" y="265"/>
                  <a:pt x="549" y="264"/>
                  <a:pt x="548" y="264"/>
                </a:cubicBezTo>
                <a:cubicBezTo>
                  <a:pt x="547" y="264"/>
                  <a:pt x="547" y="264"/>
                  <a:pt x="546" y="265"/>
                </a:cubicBezTo>
                <a:cubicBezTo>
                  <a:pt x="546" y="265"/>
                  <a:pt x="546" y="266"/>
                  <a:pt x="547" y="266"/>
                </a:cubicBezTo>
                <a:cubicBezTo>
                  <a:pt x="547" y="266"/>
                  <a:pt x="548" y="267"/>
                  <a:pt x="548" y="266"/>
                </a:cubicBezTo>
                <a:cubicBezTo>
                  <a:pt x="550" y="265"/>
                  <a:pt x="551" y="266"/>
                  <a:pt x="553" y="266"/>
                </a:cubicBezTo>
                <a:moveTo>
                  <a:pt x="711" y="278"/>
                </a:moveTo>
                <a:cubicBezTo>
                  <a:pt x="712" y="278"/>
                  <a:pt x="713" y="278"/>
                  <a:pt x="713" y="278"/>
                </a:cubicBezTo>
                <a:cubicBezTo>
                  <a:pt x="714" y="278"/>
                  <a:pt x="714" y="278"/>
                  <a:pt x="715" y="277"/>
                </a:cubicBezTo>
                <a:cubicBezTo>
                  <a:pt x="714" y="277"/>
                  <a:pt x="714" y="277"/>
                  <a:pt x="714" y="276"/>
                </a:cubicBezTo>
                <a:cubicBezTo>
                  <a:pt x="713" y="275"/>
                  <a:pt x="712" y="275"/>
                  <a:pt x="710" y="275"/>
                </a:cubicBezTo>
                <a:cubicBezTo>
                  <a:pt x="708" y="276"/>
                  <a:pt x="706" y="275"/>
                  <a:pt x="704" y="276"/>
                </a:cubicBezTo>
                <a:cubicBezTo>
                  <a:pt x="703" y="277"/>
                  <a:pt x="700" y="277"/>
                  <a:pt x="698" y="275"/>
                </a:cubicBezTo>
                <a:cubicBezTo>
                  <a:pt x="698" y="275"/>
                  <a:pt x="697" y="275"/>
                  <a:pt x="696" y="275"/>
                </a:cubicBezTo>
                <a:cubicBezTo>
                  <a:pt x="696" y="275"/>
                  <a:pt x="696" y="276"/>
                  <a:pt x="696" y="277"/>
                </a:cubicBezTo>
                <a:cubicBezTo>
                  <a:pt x="696" y="277"/>
                  <a:pt x="699" y="279"/>
                  <a:pt x="700" y="279"/>
                </a:cubicBezTo>
                <a:cubicBezTo>
                  <a:pt x="702" y="278"/>
                  <a:pt x="703" y="278"/>
                  <a:pt x="705" y="277"/>
                </a:cubicBezTo>
                <a:cubicBezTo>
                  <a:pt x="705" y="277"/>
                  <a:pt x="706" y="278"/>
                  <a:pt x="706" y="278"/>
                </a:cubicBezTo>
                <a:cubicBezTo>
                  <a:pt x="706" y="278"/>
                  <a:pt x="706" y="279"/>
                  <a:pt x="706" y="279"/>
                </a:cubicBezTo>
                <a:cubicBezTo>
                  <a:pt x="706" y="279"/>
                  <a:pt x="707" y="279"/>
                  <a:pt x="707" y="279"/>
                </a:cubicBezTo>
                <a:cubicBezTo>
                  <a:pt x="708" y="279"/>
                  <a:pt x="709" y="277"/>
                  <a:pt x="710" y="277"/>
                </a:cubicBezTo>
                <a:cubicBezTo>
                  <a:pt x="710" y="277"/>
                  <a:pt x="711" y="278"/>
                  <a:pt x="711" y="278"/>
                </a:cubicBezTo>
                <a:moveTo>
                  <a:pt x="502" y="248"/>
                </a:moveTo>
                <a:cubicBezTo>
                  <a:pt x="502" y="248"/>
                  <a:pt x="502" y="248"/>
                  <a:pt x="502" y="248"/>
                </a:cubicBezTo>
                <a:cubicBezTo>
                  <a:pt x="501" y="248"/>
                  <a:pt x="501" y="248"/>
                  <a:pt x="500" y="248"/>
                </a:cubicBezTo>
                <a:cubicBezTo>
                  <a:pt x="500" y="248"/>
                  <a:pt x="499" y="249"/>
                  <a:pt x="499" y="249"/>
                </a:cubicBezTo>
                <a:cubicBezTo>
                  <a:pt x="499" y="249"/>
                  <a:pt x="500" y="250"/>
                  <a:pt x="500" y="250"/>
                </a:cubicBezTo>
                <a:cubicBezTo>
                  <a:pt x="502" y="249"/>
                  <a:pt x="503" y="251"/>
                  <a:pt x="505" y="250"/>
                </a:cubicBezTo>
                <a:cubicBezTo>
                  <a:pt x="506" y="250"/>
                  <a:pt x="508" y="252"/>
                  <a:pt x="509" y="250"/>
                </a:cubicBezTo>
                <a:cubicBezTo>
                  <a:pt x="509" y="250"/>
                  <a:pt x="511" y="251"/>
                  <a:pt x="511" y="251"/>
                </a:cubicBezTo>
                <a:cubicBezTo>
                  <a:pt x="513" y="251"/>
                  <a:pt x="514" y="252"/>
                  <a:pt x="515" y="251"/>
                </a:cubicBezTo>
                <a:cubicBezTo>
                  <a:pt x="517" y="250"/>
                  <a:pt x="518" y="252"/>
                  <a:pt x="520" y="251"/>
                </a:cubicBezTo>
                <a:cubicBezTo>
                  <a:pt x="521" y="251"/>
                  <a:pt x="523" y="251"/>
                  <a:pt x="525" y="251"/>
                </a:cubicBezTo>
                <a:cubicBezTo>
                  <a:pt x="525" y="251"/>
                  <a:pt x="525" y="251"/>
                  <a:pt x="526" y="251"/>
                </a:cubicBezTo>
                <a:cubicBezTo>
                  <a:pt x="526" y="251"/>
                  <a:pt x="526" y="251"/>
                  <a:pt x="526" y="250"/>
                </a:cubicBezTo>
                <a:cubicBezTo>
                  <a:pt x="525" y="250"/>
                  <a:pt x="525" y="249"/>
                  <a:pt x="524" y="249"/>
                </a:cubicBezTo>
                <a:cubicBezTo>
                  <a:pt x="520" y="249"/>
                  <a:pt x="515" y="250"/>
                  <a:pt x="510" y="248"/>
                </a:cubicBezTo>
                <a:cubicBezTo>
                  <a:pt x="509" y="248"/>
                  <a:pt x="507" y="248"/>
                  <a:pt x="506" y="249"/>
                </a:cubicBezTo>
                <a:cubicBezTo>
                  <a:pt x="505" y="250"/>
                  <a:pt x="503" y="248"/>
                  <a:pt x="502" y="248"/>
                </a:cubicBezTo>
                <a:moveTo>
                  <a:pt x="1116" y="270"/>
                </a:moveTo>
                <a:cubicBezTo>
                  <a:pt x="1114" y="270"/>
                  <a:pt x="1112" y="270"/>
                  <a:pt x="1109" y="271"/>
                </a:cubicBezTo>
                <a:cubicBezTo>
                  <a:pt x="1109" y="271"/>
                  <a:pt x="1109" y="271"/>
                  <a:pt x="1108" y="272"/>
                </a:cubicBezTo>
                <a:cubicBezTo>
                  <a:pt x="1109" y="272"/>
                  <a:pt x="1110" y="272"/>
                  <a:pt x="1110" y="272"/>
                </a:cubicBezTo>
                <a:cubicBezTo>
                  <a:pt x="1111" y="271"/>
                  <a:pt x="1113" y="271"/>
                  <a:pt x="1114" y="271"/>
                </a:cubicBezTo>
                <a:cubicBezTo>
                  <a:pt x="1117" y="272"/>
                  <a:pt x="1121" y="273"/>
                  <a:pt x="1125" y="272"/>
                </a:cubicBezTo>
                <a:cubicBezTo>
                  <a:pt x="1125" y="272"/>
                  <a:pt x="1126" y="273"/>
                  <a:pt x="1126" y="273"/>
                </a:cubicBezTo>
                <a:cubicBezTo>
                  <a:pt x="1127" y="276"/>
                  <a:pt x="1129" y="275"/>
                  <a:pt x="1131" y="275"/>
                </a:cubicBezTo>
                <a:cubicBezTo>
                  <a:pt x="1131" y="275"/>
                  <a:pt x="1131" y="275"/>
                  <a:pt x="1131" y="275"/>
                </a:cubicBezTo>
                <a:cubicBezTo>
                  <a:pt x="1131" y="275"/>
                  <a:pt x="1131" y="274"/>
                  <a:pt x="1131" y="274"/>
                </a:cubicBezTo>
                <a:cubicBezTo>
                  <a:pt x="1128" y="275"/>
                  <a:pt x="1128" y="272"/>
                  <a:pt x="1128" y="271"/>
                </a:cubicBezTo>
                <a:cubicBezTo>
                  <a:pt x="1127" y="268"/>
                  <a:pt x="1127" y="267"/>
                  <a:pt x="1125" y="269"/>
                </a:cubicBezTo>
                <a:cubicBezTo>
                  <a:pt x="1123" y="270"/>
                  <a:pt x="1122" y="271"/>
                  <a:pt x="1121" y="270"/>
                </a:cubicBezTo>
                <a:cubicBezTo>
                  <a:pt x="1119" y="270"/>
                  <a:pt x="1118" y="270"/>
                  <a:pt x="1116" y="270"/>
                </a:cubicBezTo>
                <a:moveTo>
                  <a:pt x="636" y="1837"/>
                </a:moveTo>
                <a:cubicBezTo>
                  <a:pt x="635" y="1837"/>
                  <a:pt x="635" y="1838"/>
                  <a:pt x="634" y="1839"/>
                </a:cubicBezTo>
                <a:cubicBezTo>
                  <a:pt x="635" y="1839"/>
                  <a:pt x="635" y="1839"/>
                  <a:pt x="636" y="1839"/>
                </a:cubicBezTo>
                <a:cubicBezTo>
                  <a:pt x="637" y="1840"/>
                  <a:pt x="638" y="1840"/>
                  <a:pt x="638" y="1841"/>
                </a:cubicBezTo>
                <a:cubicBezTo>
                  <a:pt x="639" y="1842"/>
                  <a:pt x="640" y="1842"/>
                  <a:pt x="642" y="1841"/>
                </a:cubicBezTo>
                <a:cubicBezTo>
                  <a:pt x="643" y="1841"/>
                  <a:pt x="644" y="1841"/>
                  <a:pt x="645" y="1841"/>
                </a:cubicBezTo>
                <a:cubicBezTo>
                  <a:pt x="647" y="1843"/>
                  <a:pt x="645" y="1840"/>
                  <a:pt x="646" y="1840"/>
                </a:cubicBezTo>
                <a:cubicBezTo>
                  <a:pt x="647" y="1840"/>
                  <a:pt x="647" y="1840"/>
                  <a:pt x="648" y="1840"/>
                </a:cubicBezTo>
                <a:cubicBezTo>
                  <a:pt x="648" y="1841"/>
                  <a:pt x="649" y="1842"/>
                  <a:pt x="650" y="1842"/>
                </a:cubicBezTo>
                <a:cubicBezTo>
                  <a:pt x="651" y="1842"/>
                  <a:pt x="651" y="1842"/>
                  <a:pt x="651" y="1841"/>
                </a:cubicBezTo>
                <a:cubicBezTo>
                  <a:pt x="652" y="1841"/>
                  <a:pt x="650" y="1838"/>
                  <a:pt x="649" y="1838"/>
                </a:cubicBezTo>
                <a:cubicBezTo>
                  <a:pt x="645" y="1838"/>
                  <a:pt x="640" y="1839"/>
                  <a:pt x="636" y="1837"/>
                </a:cubicBezTo>
                <a:moveTo>
                  <a:pt x="595" y="1830"/>
                </a:moveTo>
                <a:cubicBezTo>
                  <a:pt x="592" y="1830"/>
                  <a:pt x="590" y="1830"/>
                  <a:pt x="587" y="1830"/>
                </a:cubicBezTo>
                <a:cubicBezTo>
                  <a:pt x="587" y="1830"/>
                  <a:pt x="586" y="1830"/>
                  <a:pt x="586" y="1830"/>
                </a:cubicBezTo>
                <a:cubicBezTo>
                  <a:pt x="586" y="1830"/>
                  <a:pt x="587" y="1830"/>
                  <a:pt x="587" y="1831"/>
                </a:cubicBezTo>
                <a:cubicBezTo>
                  <a:pt x="587" y="1831"/>
                  <a:pt x="588" y="1831"/>
                  <a:pt x="588" y="1831"/>
                </a:cubicBezTo>
                <a:cubicBezTo>
                  <a:pt x="590" y="1832"/>
                  <a:pt x="591" y="1831"/>
                  <a:pt x="593" y="1831"/>
                </a:cubicBezTo>
                <a:cubicBezTo>
                  <a:pt x="594" y="1831"/>
                  <a:pt x="596" y="1831"/>
                  <a:pt x="597" y="1832"/>
                </a:cubicBezTo>
                <a:cubicBezTo>
                  <a:pt x="598" y="1832"/>
                  <a:pt x="599" y="1833"/>
                  <a:pt x="601" y="1832"/>
                </a:cubicBezTo>
                <a:cubicBezTo>
                  <a:pt x="602" y="1831"/>
                  <a:pt x="603" y="1832"/>
                  <a:pt x="604" y="1832"/>
                </a:cubicBezTo>
                <a:cubicBezTo>
                  <a:pt x="605" y="1832"/>
                  <a:pt x="606" y="1832"/>
                  <a:pt x="607" y="1832"/>
                </a:cubicBezTo>
                <a:cubicBezTo>
                  <a:pt x="607" y="1832"/>
                  <a:pt x="607" y="1832"/>
                  <a:pt x="607" y="1832"/>
                </a:cubicBezTo>
                <a:cubicBezTo>
                  <a:pt x="607" y="1831"/>
                  <a:pt x="607" y="1831"/>
                  <a:pt x="607" y="1831"/>
                </a:cubicBezTo>
                <a:cubicBezTo>
                  <a:pt x="605" y="1830"/>
                  <a:pt x="604" y="1830"/>
                  <a:pt x="602" y="1830"/>
                </a:cubicBezTo>
                <a:cubicBezTo>
                  <a:pt x="600" y="1829"/>
                  <a:pt x="597" y="1830"/>
                  <a:pt x="595" y="1830"/>
                </a:cubicBezTo>
                <a:moveTo>
                  <a:pt x="1185" y="256"/>
                </a:moveTo>
                <a:cubicBezTo>
                  <a:pt x="1186" y="256"/>
                  <a:pt x="1188" y="256"/>
                  <a:pt x="1189" y="256"/>
                </a:cubicBezTo>
                <a:cubicBezTo>
                  <a:pt x="1190" y="256"/>
                  <a:pt x="1191" y="256"/>
                  <a:pt x="1191" y="256"/>
                </a:cubicBezTo>
                <a:cubicBezTo>
                  <a:pt x="1191" y="255"/>
                  <a:pt x="1192" y="255"/>
                  <a:pt x="1192" y="255"/>
                </a:cubicBezTo>
                <a:cubicBezTo>
                  <a:pt x="1192" y="254"/>
                  <a:pt x="1191" y="254"/>
                  <a:pt x="1191" y="254"/>
                </a:cubicBezTo>
                <a:cubicBezTo>
                  <a:pt x="1189" y="254"/>
                  <a:pt x="1187" y="254"/>
                  <a:pt x="1185" y="254"/>
                </a:cubicBezTo>
                <a:cubicBezTo>
                  <a:pt x="1185" y="254"/>
                  <a:pt x="1185" y="254"/>
                  <a:pt x="1184" y="254"/>
                </a:cubicBezTo>
                <a:cubicBezTo>
                  <a:pt x="1185" y="253"/>
                  <a:pt x="1185" y="253"/>
                  <a:pt x="1185" y="253"/>
                </a:cubicBezTo>
                <a:cubicBezTo>
                  <a:pt x="1186" y="253"/>
                  <a:pt x="1187" y="254"/>
                  <a:pt x="1188" y="253"/>
                </a:cubicBezTo>
                <a:cubicBezTo>
                  <a:pt x="1187" y="252"/>
                  <a:pt x="1186" y="252"/>
                  <a:pt x="1185" y="252"/>
                </a:cubicBezTo>
                <a:cubicBezTo>
                  <a:pt x="1185" y="252"/>
                  <a:pt x="1185" y="252"/>
                  <a:pt x="1184" y="252"/>
                </a:cubicBezTo>
                <a:cubicBezTo>
                  <a:pt x="1185" y="251"/>
                  <a:pt x="1186" y="250"/>
                  <a:pt x="1184" y="250"/>
                </a:cubicBezTo>
                <a:cubicBezTo>
                  <a:pt x="1183" y="250"/>
                  <a:pt x="1181" y="250"/>
                  <a:pt x="1181" y="252"/>
                </a:cubicBezTo>
                <a:cubicBezTo>
                  <a:pt x="1181" y="253"/>
                  <a:pt x="1178" y="254"/>
                  <a:pt x="1179" y="256"/>
                </a:cubicBezTo>
                <a:cubicBezTo>
                  <a:pt x="1180" y="256"/>
                  <a:pt x="1182" y="256"/>
                  <a:pt x="1183" y="256"/>
                </a:cubicBezTo>
                <a:cubicBezTo>
                  <a:pt x="1184" y="256"/>
                  <a:pt x="1184" y="256"/>
                  <a:pt x="1185" y="256"/>
                </a:cubicBezTo>
                <a:moveTo>
                  <a:pt x="1052" y="286"/>
                </a:moveTo>
                <a:cubicBezTo>
                  <a:pt x="1052" y="285"/>
                  <a:pt x="1050" y="284"/>
                  <a:pt x="1050" y="285"/>
                </a:cubicBezTo>
                <a:cubicBezTo>
                  <a:pt x="1048" y="286"/>
                  <a:pt x="1047" y="287"/>
                  <a:pt x="1047" y="284"/>
                </a:cubicBezTo>
                <a:cubicBezTo>
                  <a:pt x="1047" y="284"/>
                  <a:pt x="1046" y="284"/>
                  <a:pt x="1046" y="285"/>
                </a:cubicBezTo>
                <a:cubicBezTo>
                  <a:pt x="1043" y="285"/>
                  <a:pt x="1041" y="285"/>
                  <a:pt x="1038" y="286"/>
                </a:cubicBezTo>
                <a:cubicBezTo>
                  <a:pt x="1038" y="286"/>
                  <a:pt x="1036" y="285"/>
                  <a:pt x="1036" y="287"/>
                </a:cubicBezTo>
                <a:cubicBezTo>
                  <a:pt x="1036" y="288"/>
                  <a:pt x="1037" y="288"/>
                  <a:pt x="1038" y="288"/>
                </a:cubicBezTo>
                <a:cubicBezTo>
                  <a:pt x="1039" y="288"/>
                  <a:pt x="1041" y="289"/>
                  <a:pt x="1041" y="289"/>
                </a:cubicBezTo>
                <a:cubicBezTo>
                  <a:pt x="1043" y="287"/>
                  <a:pt x="1044" y="290"/>
                  <a:pt x="1045" y="288"/>
                </a:cubicBezTo>
                <a:cubicBezTo>
                  <a:pt x="1046" y="287"/>
                  <a:pt x="1048" y="288"/>
                  <a:pt x="1050" y="288"/>
                </a:cubicBezTo>
                <a:cubicBezTo>
                  <a:pt x="1051" y="287"/>
                  <a:pt x="1051" y="286"/>
                  <a:pt x="1052" y="286"/>
                </a:cubicBezTo>
                <a:moveTo>
                  <a:pt x="1147" y="245"/>
                </a:moveTo>
                <a:cubicBezTo>
                  <a:pt x="1145" y="247"/>
                  <a:pt x="1143" y="246"/>
                  <a:pt x="1140" y="247"/>
                </a:cubicBezTo>
                <a:cubicBezTo>
                  <a:pt x="1138" y="248"/>
                  <a:pt x="1141" y="250"/>
                  <a:pt x="1139" y="250"/>
                </a:cubicBezTo>
                <a:cubicBezTo>
                  <a:pt x="1140" y="250"/>
                  <a:pt x="1141" y="251"/>
                  <a:pt x="1142" y="251"/>
                </a:cubicBezTo>
                <a:cubicBezTo>
                  <a:pt x="1142" y="251"/>
                  <a:pt x="1143" y="251"/>
                  <a:pt x="1143" y="250"/>
                </a:cubicBezTo>
                <a:cubicBezTo>
                  <a:pt x="1143" y="249"/>
                  <a:pt x="1145" y="249"/>
                  <a:pt x="1145" y="249"/>
                </a:cubicBezTo>
                <a:cubicBezTo>
                  <a:pt x="1146" y="251"/>
                  <a:pt x="1147" y="250"/>
                  <a:pt x="1148" y="249"/>
                </a:cubicBezTo>
                <a:cubicBezTo>
                  <a:pt x="1148" y="248"/>
                  <a:pt x="1149" y="248"/>
                  <a:pt x="1150" y="249"/>
                </a:cubicBezTo>
                <a:cubicBezTo>
                  <a:pt x="1150" y="249"/>
                  <a:pt x="1150" y="250"/>
                  <a:pt x="1150" y="250"/>
                </a:cubicBezTo>
                <a:cubicBezTo>
                  <a:pt x="1150" y="250"/>
                  <a:pt x="1150" y="250"/>
                  <a:pt x="1151" y="249"/>
                </a:cubicBezTo>
                <a:cubicBezTo>
                  <a:pt x="1152" y="247"/>
                  <a:pt x="1152" y="246"/>
                  <a:pt x="1149" y="246"/>
                </a:cubicBezTo>
                <a:cubicBezTo>
                  <a:pt x="1149" y="246"/>
                  <a:pt x="1148" y="246"/>
                  <a:pt x="1147" y="245"/>
                </a:cubicBezTo>
                <a:moveTo>
                  <a:pt x="879" y="293"/>
                </a:moveTo>
                <a:cubicBezTo>
                  <a:pt x="879" y="293"/>
                  <a:pt x="880" y="292"/>
                  <a:pt x="880" y="293"/>
                </a:cubicBezTo>
                <a:cubicBezTo>
                  <a:pt x="882" y="293"/>
                  <a:pt x="882" y="292"/>
                  <a:pt x="882" y="291"/>
                </a:cubicBezTo>
                <a:cubicBezTo>
                  <a:pt x="882" y="289"/>
                  <a:pt x="882" y="288"/>
                  <a:pt x="880" y="289"/>
                </a:cubicBezTo>
                <a:cubicBezTo>
                  <a:pt x="879" y="289"/>
                  <a:pt x="878" y="289"/>
                  <a:pt x="876" y="288"/>
                </a:cubicBezTo>
                <a:cubicBezTo>
                  <a:pt x="876" y="287"/>
                  <a:pt x="873" y="287"/>
                  <a:pt x="873" y="289"/>
                </a:cubicBezTo>
                <a:cubicBezTo>
                  <a:pt x="873" y="291"/>
                  <a:pt x="871" y="291"/>
                  <a:pt x="871" y="290"/>
                </a:cubicBezTo>
                <a:cubicBezTo>
                  <a:pt x="870" y="290"/>
                  <a:pt x="870" y="290"/>
                  <a:pt x="869" y="291"/>
                </a:cubicBezTo>
                <a:cubicBezTo>
                  <a:pt x="870" y="291"/>
                  <a:pt x="870" y="292"/>
                  <a:pt x="870" y="292"/>
                </a:cubicBezTo>
                <a:cubicBezTo>
                  <a:pt x="872" y="291"/>
                  <a:pt x="873" y="293"/>
                  <a:pt x="874" y="292"/>
                </a:cubicBezTo>
                <a:cubicBezTo>
                  <a:pt x="876" y="291"/>
                  <a:pt x="877" y="294"/>
                  <a:pt x="879" y="293"/>
                </a:cubicBezTo>
                <a:moveTo>
                  <a:pt x="343" y="261"/>
                </a:moveTo>
                <a:cubicBezTo>
                  <a:pt x="341" y="261"/>
                  <a:pt x="338" y="261"/>
                  <a:pt x="336" y="261"/>
                </a:cubicBezTo>
                <a:cubicBezTo>
                  <a:pt x="335" y="261"/>
                  <a:pt x="335" y="261"/>
                  <a:pt x="335" y="262"/>
                </a:cubicBezTo>
                <a:cubicBezTo>
                  <a:pt x="335" y="262"/>
                  <a:pt x="335" y="262"/>
                  <a:pt x="335" y="262"/>
                </a:cubicBezTo>
                <a:cubicBezTo>
                  <a:pt x="335" y="263"/>
                  <a:pt x="336" y="263"/>
                  <a:pt x="336" y="263"/>
                </a:cubicBezTo>
                <a:cubicBezTo>
                  <a:pt x="337" y="261"/>
                  <a:pt x="338" y="262"/>
                  <a:pt x="339" y="262"/>
                </a:cubicBezTo>
                <a:cubicBezTo>
                  <a:pt x="342" y="262"/>
                  <a:pt x="344" y="261"/>
                  <a:pt x="346" y="262"/>
                </a:cubicBezTo>
                <a:cubicBezTo>
                  <a:pt x="348" y="263"/>
                  <a:pt x="350" y="263"/>
                  <a:pt x="352" y="263"/>
                </a:cubicBezTo>
                <a:cubicBezTo>
                  <a:pt x="353" y="263"/>
                  <a:pt x="357" y="263"/>
                  <a:pt x="358" y="263"/>
                </a:cubicBezTo>
                <a:cubicBezTo>
                  <a:pt x="359" y="263"/>
                  <a:pt x="360" y="263"/>
                  <a:pt x="360" y="262"/>
                </a:cubicBezTo>
                <a:cubicBezTo>
                  <a:pt x="359" y="261"/>
                  <a:pt x="359" y="261"/>
                  <a:pt x="358" y="261"/>
                </a:cubicBezTo>
                <a:cubicBezTo>
                  <a:pt x="357" y="260"/>
                  <a:pt x="356" y="263"/>
                  <a:pt x="355" y="261"/>
                </a:cubicBezTo>
                <a:cubicBezTo>
                  <a:pt x="354" y="260"/>
                  <a:pt x="352" y="262"/>
                  <a:pt x="351" y="262"/>
                </a:cubicBezTo>
                <a:cubicBezTo>
                  <a:pt x="348" y="260"/>
                  <a:pt x="346" y="261"/>
                  <a:pt x="343" y="261"/>
                </a:cubicBezTo>
                <a:moveTo>
                  <a:pt x="631" y="248"/>
                </a:moveTo>
                <a:cubicBezTo>
                  <a:pt x="630" y="246"/>
                  <a:pt x="629" y="245"/>
                  <a:pt x="628" y="246"/>
                </a:cubicBezTo>
                <a:cubicBezTo>
                  <a:pt x="626" y="246"/>
                  <a:pt x="624" y="246"/>
                  <a:pt x="623" y="247"/>
                </a:cubicBezTo>
                <a:cubicBezTo>
                  <a:pt x="623" y="248"/>
                  <a:pt x="621" y="248"/>
                  <a:pt x="620" y="249"/>
                </a:cubicBezTo>
                <a:cubicBezTo>
                  <a:pt x="620" y="250"/>
                  <a:pt x="619" y="250"/>
                  <a:pt x="621" y="250"/>
                </a:cubicBezTo>
                <a:cubicBezTo>
                  <a:pt x="622" y="250"/>
                  <a:pt x="623" y="251"/>
                  <a:pt x="623" y="252"/>
                </a:cubicBezTo>
                <a:cubicBezTo>
                  <a:pt x="624" y="252"/>
                  <a:pt x="624" y="252"/>
                  <a:pt x="624" y="252"/>
                </a:cubicBezTo>
                <a:cubicBezTo>
                  <a:pt x="626" y="251"/>
                  <a:pt x="627" y="252"/>
                  <a:pt x="628" y="251"/>
                </a:cubicBezTo>
                <a:cubicBezTo>
                  <a:pt x="630" y="250"/>
                  <a:pt x="632" y="251"/>
                  <a:pt x="633" y="250"/>
                </a:cubicBezTo>
                <a:cubicBezTo>
                  <a:pt x="632" y="249"/>
                  <a:pt x="630" y="250"/>
                  <a:pt x="628" y="249"/>
                </a:cubicBezTo>
                <a:cubicBezTo>
                  <a:pt x="627" y="249"/>
                  <a:pt x="626" y="249"/>
                  <a:pt x="624" y="249"/>
                </a:cubicBezTo>
                <a:cubicBezTo>
                  <a:pt x="624" y="249"/>
                  <a:pt x="624" y="249"/>
                  <a:pt x="624" y="249"/>
                </a:cubicBezTo>
                <a:cubicBezTo>
                  <a:pt x="624" y="249"/>
                  <a:pt x="624" y="248"/>
                  <a:pt x="624" y="248"/>
                </a:cubicBezTo>
                <a:cubicBezTo>
                  <a:pt x="626" y="249"/>
                  <a:pt x="627" y="246"/>
                  <a:pt x="629" y="248"/>
                </a:cubicBezTo>
                <a:cubicBezTo>
                  <a:pt x="629" y="248"/>
                  <a:pt x="630" y="248"/>
                  <a:pt x="631" y="248"/>
                </a:cubicBezTo>
                <a:moveTo>
                  <a:pt x="672" y="283"/>
                </a:moveTo>
                <a:cubicBezTo>
                  <a:pt x="671" y="283"/>
                  <a:pt x="670" y="283"/>
                  <a:pt x="669" y="283"/>
                </a:cubicBezTo>
                <a:cubicBezTo>
                  <a:pt x="669" y="283"/>
                  <a:pt x="669" y="284"/>
                  <a:pt x="669" y="284"/>
                </a:cubicBezTo>
                <a:cubicBezTo>
                  <a:pt x="670" y="285"/>
                  <a:pt x="671" y="286"/>
                  <a:pt x="671" y="285"/>
                </a:cubicBezTo>
                <a:cubicBezTo>
                  <a:pt x="673" y="285"/>
                  <a:pt x="674" y="284"/>
                  <a:pt x="676" y="286"/>
                </a:cubicBezTo>
                <a:cubicBezTo>
                  <a:pt x="677" y="287"/>
                  <a:pt x="678" y="285"/>
                  <a:pt x="680" y="285"/>
                </a:cubicBezTo>
                <a:cubicBezTo>
                  <a:pt x="680" y="287"/>
                  <a:pt x="682" y="284"/>
                  <a:pt x="684" y="286"/>
                </a:cubicBezTo>
                <a:cubicBezTo>
                  <a:pt x="684" y="286"/>
                  <a:pt x="686" y="286"/>
                  <a:pt x="687" y="286"/>
                </a:cubicBezTo>
                <a:cubicBezTo>
                  <a:pt x="688" y="286"/>
                  <a:pt x="688" y="285"/>
                  <a:pt x="688" y="285"/>
                </a:cubicBezTo>
                <a:cubicBezTo>
                  <a:pt x="688" y="285"/>
                  <a:pt x="688" y="284"/>
                  <a:pt x="687" y="284"/>
                </a:cubicBezTo>
                <a:cubicBezTo>
                  <a:pt x="685" y="284"/>
                  <a:pt x="683" y="284"/>
                  <a:pt x="681" y="283"/>
                </a:cubicBezTo>
                <a:cubicBezTo>
                  <a:pt x="680" y="283"/>
                  <a:pt x="679" y="283"/>
                  <a:pt x="678" y="283"/>
                </a:cubicBezTo>
                <a:cubicBezTo>
                  <a:pt x="678" y="283"/>
                  <a:pt x="677" y="284"/>
                  <a:pt x="677" y="284"/>
                </a:cubicBezTo>
                <a:cubicBezTo>
                  <a:pt x="675" y="282"/>
                  <a:pt x="674" y="283"/>
                  <a:pt x="672" y="283"/>
                </a:cubicBezTo>
                <a:moveTo>
                  <a:pt x="1185" y="234"/>
                </a:moveTo>
                <a:cubicBezTo>
                  <a:pt x="1186" y="234"/>
                  <a:pt x="1187" y="234"/>
                  <a:pt x="1188" y="234"/>
                </a:cubicBezTo>
                <a:cubicBezTo>
                  <a:pt x="1189" y="234"/>
                  <a:pt x="1190" y="234"/>
                  <a:pt x="1190" y="233"/>
                </a:cubicBezTo>
                <a:cubicBezTo>
                  <a:pt x="1190" y="233"/>
                  <a:pt x="1190" y="232"/>
                  <a:pt x="1190" y="231"/>
                </a:cubicBezTo>
                <a:cubicBezTo>
                  <a:pt x="1189" y="230"/>
                  <a:pt x="1188" y="230"/>
                  <a:pt x="1186" y="231"/>
                </a:cubicBezTo>
                <a:cubicBezTo>
                  <a:pt x="1185" y="231"/>
                  <a:pt x="1185" y="231"/>
                  <a:pt x="1184" y="231"/>
                </a:cubicBezTo>
                <a:cubicBezTo>
                  <a:pt x="1182" y="231"/>
                  <a:pt x="1181" y="231"/>
                  <a:pt x="1179" y="231"/>
                </a:cubicBezTo>
                <a:cubicBezTo>
                  <a:pt x="1178" y="231"/>
                  <a:pt x="1177" y="231"/>
                  <a:pt x="1178" y="232"/>
                </a:cubicBezTo>
                <a:cubicBezTo>
                  <a:pt x="1179" y="234"/>
                  <a:pt x="1178" y="236"/>
                  <a:pt x="1181" y="234"/>
                </a:cubicBezTo>
                <a:cubicBezTo>
                  <a:pt x="1182" y="233"/>
                  <a:pt x="1184" y="234"/>
                  <a:pt x="1185" y="234"/>
                </a:cubicBezTo>
                <a:moveTo>
                  <a:pt x="743" y="1840"/>
                </a:moveTo>
                <a:cubicBezTo>
                  <a:pt x="742" y="1839"/>
                  <a:pt x="742" y="1839"/>
                  <a:pt x="741" y="1838"/>
                </a:cubicBezTo>
                <a:cubicBezTo>
                  <a:pt x="739" y="1838"/>
                  <a:pt x="737" y="1837"/>
                  <a:pt x="735" y="1839"/>
                </a:cubicBezTo>
                <a:cubicBezTo>
                  <a:pt x="735" y="1840"/>
                  <a:pt x="734" y="1840"/>
                  <a:pt x="733" y="1840"/>
                </a:cubicBezTo>
                <a:cubicBezTo>
                  <a:pt x="732" y="1840"/>
                  <a:pt x="732" y="1839"/>
                  <a:pt x="733" y="1839"/>
                </a:cubicBezTo>
                <a:cubicBezTo>
                  <a:pt x="732" y="1839"/>
                  <a:pt x="732" y="1838"/>
                  <a:pt x="732" y="1838"/>
                </a:cubicBezTo>
                <a:cubicBezTo>
                  <a:pt x="731" y="1838"/>
                  <a:pt x="730" y="1839"/>
                  <a:pt x="730" y="1839"/>
                </a:cubicBezTo>
                <a:cubicBezTo>
                  <a:pt x="730" y="1840"/>
                  <a:pt x="732" y="1842"/>
                  <a:pt x="733" y="1842"/>
                </a:cubicBezTo>
                <a:cubicBezTo>
                  <a:pt x="734" y="1842"/>
                  <a:pt x="735" y="1841"/>
                  <a:pt x="736" y="1843"/>
                </a:cubicBezTo>
                <a:cubicBezTo>
                  <a:pt x="736" y="1843"/>
                  <a:pt x="737" y="1843"/>
                  <a:pt x="737" y="1843"/>
                </a:cubicBezTo>
                <a:cubicBezTo>
                  <a:pt x="738" y="1841"/>
                  <a:pt x="740" y="1841"/>
                  <a:pt x="742" y="1840"/>
                </a:cubicBezTo>
                <a:cubicBezTo>
                  <a:pt x="742" y="1840"/>
                  <a:pt x="742" y="1840"/>
                  <a:pt x="743" y="1840"/>
                </a:cubicBezTo>
                <a:moveTo>
                  <a:pt x="1018" y="285"/>
                </a:moveTo>
                <a:cubicBezTo>
                  <a:pt x="1018" y="285"/>
                  <a:pt x="1018" y="284"/>
                  <a:pt x="1018" y="284"/>
                </a:cubicBezTo>
                <a:cubicBezTo>
                  <a:pt x="1017" y="284"/>
                  <a:pt x="1016" y="283"/>
                  <a:pt x="1015" y="283"/>
                </a:cubicBezTo>
                <a:cubicBezTo>
                  <a:pt x="1013" y="282"/>
                  <a:pt x="1012" y="285"/>
                  <a:pt x="1011" y="283"/>
                </a:cubicBezTo>
                <a:cubicBezTo>
                  <a:pt x="1010" y="284"/>
                  <a:pt x="1009" y="284"/>
                  <a:pt x="1008" y="285"/>
                </a:cubicBezTo>
                <a:cubicBezTo>
                  <a:pt x="1008" y="285"/>
                  <a:pt x="1008" y="286"/>
                  <a:pt x="1009" y="286"/>
                </a:cubicBezTo>
                <a:cubicBezTo>
                  <a:pt x="1010" y="287"/>
                  <a:pt x="1012" y="286"/>
                  <a:pt x="1013" y="288"/>
                </a:cubicBezTo>
                <a:cubicBezTo>
                  <a:pt x="1013" y="289"/>
                  <a:pt x="1015" y="289"/>
                  <a:pt x="1015" y="287"/>
                </a:cubicBezTo>
                <a:cubicBezTo>
                  <a:pt x="1015" y="286"/>
                  <a:pt x="1016" y="286"/>
                  <a:pt x="1017" y="286"/>
                </a:cubicBezTo>
                <a:cubicBezTo>
                  <a:pt x="1017" y="286"/>
                  <a:pt x="1018" y="285"/>
                  <a:pt x="1018" y="285"/>
                </a:cubicBezTo>
                <a:moveTo>
                  <a:pt x="301" y="257"/>
                </a:moveTo>
                <a:cubicBezTo>
                  <a:pt x="301" y="256"/>
                  <a:pt x="301" y="256"/>
                  <a:pt x="300" y="256"/>
                </a:cubicBezTo>
                <a:cubicBezTo>
                  <a:pt x="299" y="255"/>
                  <a:pt x="296" y="256"/>
                  <a:pt x="296" y="253"/>
                </a:cubicBezTo>
                <a:cubicBezTo>
                  <a:pt x="295" y="252"/>
                  <a:pt x="292" y="254"/>
                  <a:pt x="293" y="255"/>
                </a:cubicBezTo>
                <a:cubicBezTo>
                  <a:pt x="294" y="257"/>
                  <a:pt x="293" y="257"/>
                  <a:pt x="291" y="258"/>
                </a:cubicBezTo>
                <a:cubicBezTo>
                  <a:pt x="291" y="258"/>
                  <a:pt x="290" y="259"/>
                  <a:pt x="289" y="259"/>
                </a:cubicBezTo>
                <a:cubicBezTo>
                  <a:pt x="289" y="259"/>
                  <a:pt x="289" y="259"/>
                  <a:pt x="289" y="259"/>
                </a:cubicBezTo>
                <a:cubicBezTo>
                  <a:pt x="289" y="260"/>
                  <a:pt x="289" y="260"/>
                  <a:pt x="289" y="260"/>
                </a:cubicBezTo>
                <a:cubicBezTo>
                  <a:pt x="290" y="260"/>
                  <a:pt x="291" y="260"/>
                  <a:pt x="291" y="260"/>
                </a:cubicBezTo>
                <a:cubicBezTo>
                  <a:pt x="293" y="259"/>
                  <a:pt x="294" y="259"/>
                  <a:pt x="296" y="260"/>
                </a:cubicBezTo>
                <a:cubicBezTo>
                  <a:pt x="298" y="260"/>
                  <a:pt x="297" y="259"/>
                  <a:pt x="296" y="259"/>
                </a:cubicBezTo>
                <a:cubicBezTo>
                  <a:pt x="296" y="258"/>
                  <a:pt x="296" y="258"/>
                  <a:pt x="297" y="258"/>
                </a:cubicBezTo>
                <a:cubicBezTo>
                  <a:pt x="298" y="258"/>
                  <a:pt x="301" y="257"/>
                  <a:pt x="301" y="257"/>
                </a:cubicBezTo>
                <a:moveTo>
                  <a:pt x="523" y="254"/>
                </a:moveTo>
                <a:cubicBezTo>
                  <a:pt x="522" y="254"/>
                  <a:pt x="522" y="254"/>
                  <a:pt x="521" y="254"/>
                </a:cubicBezTo>
                <a:cubicBezTo>
                  <a:pt x="521" y="254"/>
                  <a:pt x="520" y="255"/>
                  <a:pt x="520" y="255"/>
                </a:cubicBezTo>
                <a:cubicBezTo>
                  <a:pt x="520" y="255"/>
                  <a:pt x="521" y="256"/>
                  <a:pt x="521" y="256"/>
                </a:cubicBezTo>
                <a:cubicBezTo>
                  <a:pt x="522" y="256"/>
                  <a:pt x="524" y="256"/>
                  <a:pt x="524" y="258"/>
                </a:cubicBezTo>
                <a:cubicBezTo>
                  <a:pt x="524" y="258"/>
                  <a:pt x="525" y="258"/>
                  <a:pt x="525" y="258"/>
                </a:cubicBezTo>
                <a:cubicBezTo>
                  <a:pt x="528" y="256"/>
                  <a:pt x="531" y="255"/>
                  <a:pt x="534" y="257"/>
                </a:cubicBezTo>
                <a:cubicBezTo>
                  <a:pt x="534" y="257"/>
                  <a:pt x="535" y="256"/>
                  <a:pt x="536" y="256"/>
                </a:cubicBezTo>
                <a:cubicBezTo>
                  <a:pt x="536" y="255"/>
                  <a:pt x="535" y="254"/>
                  <a:pt x="534" y="254"/>
                </a:cubicBezTo>
                <a:cubicBezTo>
                  <a:pt x="532" y="254"/>
                  <a:pt x="529" y="254"/>
                  <a:pt x="526" y="255"/>
                </a:cubicBezTo>
                <a:cubicBezTo>
                  <a:pt x="526" y="255"/>
                  <a:pt x="525" y="255"/>
                  <a:pt x="525" y="255"/>
                </a:cubicBezTo>
                <a:cubicBezTo>
                  <a:pt x="524" y="255"/>
                  <a:pt x="523" y="254"/>
                  <a:pt x="523" y="254"/>
                </a:cubicBezTo>
                <a:moveTo>
                  <a:pt x="1152" y="281"/>
                </a:moveTo>
                <a:cubicBezTo>
                  <a:pt x="1149" y="281"/>
                  <a:pt x="1145" y="283"/>
                  <a:pt x="1142" y="282"/>
                </a:cubicBezTo>
                <a:cubicBezTo>
                  <a:pt x="1142" y="282"/>
                  <a:pt x="1141" y="283"/>
                  <a:pt x="1141" y="283"/>
                </a:cubicBezTo>
                <a:cubicBezTo>
                  <a:pt x="1142" y="284"/>
                  <a:pt x="1142" y="285"/>
                  <a:pt x="1143" y="286"/>
                </a:cubicBezTo>
                <a:cubicBezTo>
                  <a:pt x="1144" y="286"/>
                  <a:pt x="1145" y="285"/>
                  <a:pt x="1145" y="285"/>
                </a:cubicBezTo>
                <a:cubicBezTo>
                  <a:pt x="1145" y="285"/>
                  <a:pt x="1145" y="284"/>
                  <a:pt x="1145" y="284"/>
                </a:cubicBezTo>
                <a:cubicBezTo>
                  <a:pt x="1145" y="284"/>
                  <a:pt x="1145" y="284"/>
                  <a:pt x="1144" y="284"/>
                </a:cubicBezTo>
                <a:cubicBezTo>
                  <a:pt x="1145" y="283"/>
                  <a:pt x="1145" y="283"/>
                  <a:pt x="1145" y="283"/>
                </a:cubicBezTo>
                <a:cubicBezTo>
                  <a:pt x="1148" y="283"/>
                  <a:pt x="1150" y="283"/>
                  <a:pt x="1152" y="283"/>
                </a:cubicBezTo>
                <a:cubicBezTo>
                  <a:pt x="1153" y="283"/>
                  <a:pt x="1153" y="283"/>
                  <a:pt x="1154" y="284"/>
                </a:cubicBezTo>
                <a:cubicBezTo>
                  <a:pt x="1154" y="285"/>
                  <a:pt x="1156" y="285"/>
                  <a:pt x="1156" y="285"/>
                </a:cubicBezTo>
                <a:cubicBezTo>
                  <a:pt x="1157" y="283"/>
                  <a:pt x="1156" y="283"/>
                  <a:pt x="1155" y="283"/>
                </a:cubicBezTo>
                <a:cubicBezTo>
                  <a:pt x="1155" y="283"/>
                  <a:pt x="1155" y="283"/>
                  <a:pt x="1155" y="283"/>
                </a:cubicBezTo>
                <a:cubicBezTo>
                  <a:pt x="1155" y="282"/>
                  <a:pt x="1156" y="281"/>
                  <a:pt x="1154" y="281"/>
                </a:cubicBezTo>
                <a:cubicBezTo>
                  <a:pt x="1153" y="281"/>
                  <a:pt x="1153" y="281"/>
                  <a:pt x="1152" y="281"/>
                </a:cubicBezTo>
                <a:moveTo>
                  <a:pt x="793" y="1847"/>
                </a:moveTo>
                <a:cubicBezTo>
                  <a:pt x="792" y="1847"/>
                  <a:pt x="791" y="1847"/>
                  <a:pt x="791" y="1847"/>
                </a:cubicBezTo>
                <a:cubicBezTo>
                  <a:pt x="790" y="1847"/>
                  <a:pt x="788" y="1847"/>
                  <a:pt x="789" y="1845"/>
                </a:cubicBezTo>
                <a:cubicBezTo>
                  <a:pt x="789" y="1845"/>
                  <a:pt x="788" y="1844"/>
                  <a:pt x="788" y="1844"/>
                </a:cubicBezTo>
                <a:cubicBezTo>
                  <a:pt x="788" y="1844"/>
                  <a:pt x="787" y="1844"/>
                  <a:pt x="786" y="1844"/>
                </a:cubicBezTo>
                <a:cubicBezTo>
                  <a:pt x="785" y="1845"/>
                  <a:pt x="784" y="1846"/>
                  <a:pt x="784" y="1847"/>
                </a:cubicBezTo>
                <a:cubicBezTo>
                  <a:pt x="784" y="1848"/>
                  <a:pt x="785" y="1850"/>
                  <a:pt x="786" y="1851"/>
                </a:cubicBezTo>
                <a:cubicBezTo>
                  <a:pt x="786" y="1851"/>
                  <a:pt x="788" y="1850"/>
                  <a:pt x="788" y="1850"/>
                </a:cubicBezTo>
                <a:cubicBezTo>
                  <a:pt x="788" y="1848"/>
                  <a:pt x="789" y="1849"/>
                  <a:pt x="791" y="1849"/>
                </a:cubicBezTo>
                <a:cubicBezTo>
                  <a:pt x="792" y="1849"/>
                  <a:pt x="793" y="1849"/>
                  <a:pt x="793" y="1847"/>
                </a:cubicBezTo>
                <a:moveTo>
                  <a:pt x="743" y="288"/>
                </a:moveTo>
                <a:cubicBezTo>
                  <a:pt x="743" y="288"/>
                  <a:pt x="743" y="288"/>
                  <a:pt x="743" y="288"/>
                </a:cubicBezTo>
                <a:cubicBezTo>
                  <a:pt x="745" y="288"/>
                  <a:pt x="746" y="287"/>
                  <a:pt x="747" y="287"/>
                </a:cubicBezTo>
                <a:cubicBezTo>
                  <a:pt x="748" y="287"/>
                  <a:pt x="748" y="287"/>
                  <a:pt x="748" y="286"/>
                </a:cubicBezTo>
                <a:cubicBezTo>
                  <a:pt x="748" y="286"/>
                  <a:pt x="748" y="286"/>
                  <a:pt x="748" y="286"/>
                </a:cubicBezTo>
                <a:cubicBezTo>
                  <a:pt x="746" y="286"/>
                  <a:pt x="745" y="284"/>
                  <a:pt x="744" y="285"/>
                </a:cubicBezTo>
                <a:cubicBezTo>
                  <a:pt x="743" y="286"/>
                  <a:pt x="742" y="286"/>
                  <a:pt x="741" y="285"/>
                </a:cubicBezTo>
                <a:cubicBezTo>
                  <a:pt x="741" y="284"/>
                  <a:pt x="739" y="285"/>
                  <a:pt x="738" y="284"/>
                </a:cubicBezTo>
                <a:cubicBezTo>
                  <a:pt x="738" y="284"/>
                  <a:pt x="737" y="284"/>
                  <a:pt x="736" y="284"/>
                </a:cubicBezTo>
                <a:cubicBezTo>
                  <a:pt x="736" y="285"/>
                  <a:pt x="736" y="286"/>
                  <a:pt x="736" y="287"/>
                </a:cubicBezTo>
                <a:cubicBezTo>
                  <a:pt x="737" y="287"/>
                  <a:pt x="737" y="288"/>
                  <a:pt x="738" y="288"/>
                </a:cubicBezTo>
                <a:cubicBezTo>
                  <a:pt x="738" y="289"/>
                  <a:pt x="739" y="288"/>
                  <a:pt x="739" y="288"/>
                </a:cubicBezTo>
                <a:cubicBezTo>
                  <a:pt x="740" y="287"/>
                  <a:pt x="740" y="286"/>
                  <a:pt x="741" y="288"/>
                </a:cubicBezTo>
                <a:cubicBezTo>
                  <a:pt x="741" y="288"/>
                  <a:pt x="742" y="288"/>
                  <a:pt x="743" y="288"/>
                </a:cubicBezTo>
                <a:moveTo>
                  <a:pt x="442" y="248"/>
                </a:moveTo>
                <a:cubicBezTo>
                  <a:pt x="444" y="248"/>
                  <a:pt x="446" y="248"/>
                  <a:pt x="447" y="248"/>
                </a:cubicBezTo>
                <a:cubicBezTo>
                  <a:pt x="448" y="248"/>
                  <a:pt x="449" y="248"/>
                  <a:pt x="449" y="247"/>
                </a:cubicBezTo>
                <a:cubicBezTo>
                  <a:pt x="450" y="247"/>
                  <a:pt x="450" y="246"/>
                  <a:pt x="450" y="246"/>
                </a:cubicBezTo>
                <a:cubicBezTo>
                  <a:pt x="450" y="246"/>
                  <a:pt x="449" y="245"/>
                  <a:pt x="448" y="246"/>
                </a:cubicBezTo>
                <a:cubicBezTo>
                  <a:pt x="447" y="246"/>
                  <a:pt x="445" y="247"/>
                  <a:pt x="444" y="246"/>
                </a:cubicBezTo>
                <a:cubicBezTo>
                  <a:pt x="441" y="245"/>
                  <a:pt x="439" y="247"/>
                  <a:pt x="436" y="247"/>
                </a:cubicBezTo>
                <a:cubicBezTo>
                  <a:pt x="436" y="246"/>
                  <a:pt x="435" y="247"/>
                  <a:pt x="435" y="247"/>
                </a:cubicBezTo>
                <a:cubicBezTo>
                  <a:pt x="436" y="248"/>
                  <a:pt x="436" y="248"/>
                  <a:pt x="436" y="248"/>
                </a:cubicBezTo>
                <a:cubicBezTo>
                  <a:pt x="438" y="248"/>
                  <a:pt x="440" y="248"/>
                  <a:pt x="442" y="248"/>
                </a:cubicBezTo>
                <a:moveTo>
                  <a:pt x="375" y="264"/>
                </a:moveTo>
                <a:cubicBezTo>
                  <a:pt x="375" y="264"/>
                  <a:pt x="376" y="264"/>
                  <a:pt x="377" y="264"/>
                </a:cubicBezTo>
                <a:cubicBezTo>
                  <a:pt x="378" y="264"/>
                  <a:pt x="380" y="264"/>
                  <a:pt x="381" y="264"/>
                </a:cubicBezTo>
                <a:cubicBezTo>
                  <a:pt x="381" y="264"/>
                  <a:pt x="382" y="263"/>
                  <a:pt x="382" y="263"/>
                </a:cubicBezTo>
                <a:cubicBezTo>
                  <a:pt x="382" y="262"/>
                  <a:pt x="381" y="262"/>
                  <a:pt x="381" y="262"/>
                </a:cubicBezTo>
                <a:cubicBezTo>
                  <a:pt x="378" y="262"/>
                  <a:pt x="376" y="262"/>
                  <a:pt x="373" y="262"/>
                </a:cubicBezTo>
                <a:cubicBezTo>
                  <a:pt x="373" y="262"/>
                  <a:pt x="373" y="262"/>
                  <a:pt x="372" y="262"/>
                </a:cubicBezTo>
                <a:cubicBezTo>
                  <a:pt x="372" y="261"/>
                  <a:pt x="373" y="261"/>
                  <a:pt x="373" y="261"/>
                </a:cubicBezTo>
                <a:cubicBezTo>
                  <a:pt x="373" y="260"/>
                  <a:pt x="374" y="260"/>
                  <a:pt x="375" y="260"/>
                </a:cubicBezTo>
                <a:cubicBezTo>
                  <a:pt x="375" y="260"/>
                  <a:pt x="375" y="259"/>
                  <a:pt x="375" y="259"/>
                </a:cubicBezTo>
                <a:cubicBezTo>
                  <a:pt x="374" y="259"/>
                  <a:pt x="373" y="259"/>
                  <a:pt x="372" y="259"/>
                </a:cubicBezTo>
                <a:cubicBezTo>
                  <a:pt x="371" y="259"/>
                  <a:pt x="370" y="261"/>
                  <a:pt x="371" y="261"/>
                </a:cubicBezTo>
                <a:cubicBezTo>
                  <a:pt x="372" y="262"/>
                  <a:pt x="370" y="262"/>
                  <a:pt x="370" y="262"/>
                </a:cubicBezTo>
                <a:cubicBezTo>
                  <a:pt x="370" y="263"/>
                  <a:pt x="369" y="263"/>
                  <a:pt x="368" y="263"/>
                </a:cubicBezTo>
                <a:cubicBezTo>
                  <a:pt x="369" y="264"/>
                  <a:pt x="370" y="264"/>
                  <a:pt x="371" y="264"/>
                </a:cubicBezTo>
                <a:cubicBezTo>
                  <a:pt x="372" y="264"/>
                  <a:pt x="373" y="264"/>
                  <a:pt x="375" y="264"/>
                </a:cubicBezTo>
                <a:moveTo>
                  <a:pt x="535" y="236"/>
                </a:moveTo>
                <a:cubicBezTo>
                  <a:pt x="535" y="236"/>
                  <a:pt x="535" y="236"/>
                  <a:pt x="534" y="236"/>
                </a:cubicBezTo>
                <a:cubicBezTo>
                  <a:pt x="534" y="237"/>
                  <a:pt x="533" y="238"/>
                  <a:pt x="533" y="239"/>
                </a:cubicBezTo>
                <a:cubicBezTo>
                  <a:pt x="533" y="241"/>
                  <a:pt x="535" y="239"/>
                  <a:pt x="535" y="241"/>
                </a:cubicBezTo>
                <a:cubicBezTo>
                  <a:pt x="536" y="241"/>
                  <a:pt x="538" y="241"/>
                  <a:pt x="538" y="240"/>
                </a:cubicBezTo>
                <a:cubicBezTo>
                  <a:pt x="539" y="239"/>
                  <a:pt x="540" y="239"/>
                  <a:pt x="541" y="239"/>
                </a:cubicBezTo>
                <a:cubicBezTo>
                  <a:pt x="542" y="239"/>
                  <a:pt x="543" y="239"/>
                  <a:pt x="544" y="239"/>
                </a:cubicBezTo>
                <a:cubicBezTo>
                  <a:pt x="544" y="239"/>
                  <a:pt x="545" y="238"/>
                  <a:pt x="545" y="238"/>
                </a:cubicBezTo>
                <a:cubicBezTo>
                  <a:pt x="545" y="238"/>
                  <a:pt x="544" y="237"/>
                  <a:pt x="544" y="237"/>
                </a:cubicBezTo>
                <a:cubicBezTo>
                  <a:pt x="543" y="237"/>
                  <a:pt x="541" y="237"/>
                  <a:pt x="539" y="237"/>
                </a:cubicBezTo>
                <a:cubicBezTo>
                  <a:pt x="538" y="237"/>
                  <a:pt x="536" y="238"/>
                  <a:pt x="535" y="236"/>
                </a:cubicBezTo>
                <a:cubicBezTo>
                  <a:pt x="535" y="236"/>
                  <a:pt x="535" y="236"/>
                  <a:pt x="535" y="236"/>
                </a:cubicBezTo>
                <a:moveTo>
                  <a:pt x="654" y="276"/>
                </a:moveTo>
                <a:cubicBezTo>
                  <a:pt x="652" y="276"/>
                  <a:pt x="649" y="276"/>
                  <a:pt x="647" y="276"/>
                </a:cubicBezTo>
                <a:cubicBezTo>
                  <a:pt x="646" y="276"/>
                  <a:pt x="646" y="277"/>
                  <a:pt x="646" y="277"/>
                </a:cubicBezTo>
                <a:cubicBezTo>
                  <a:pt x="646" y="277"/>
                  <a:pt x="646" y="277"/>
                  <a:pt x="647" y="277"/>
                </a:cubicBezTo>
                <a:cubicBezTo>
                  <a:pt x="648" y="276"/>
                  <a:pt x="650" y="280"/>
                  <a:pt x="652" y="277"/>
                </a:cubicBezTo>
                <a:cubicBezTo>
                  <a:pt x="655" y="279"/>
                  <a:pt x="659" y="278"/>
                  <a:pt x="662" y="278"/>
                </a:cubicBezTo>
                <a:cubicBezTo>
                  <a:pt x="662" y="278"/>
                  <a:pt x="663" y="277"/>
                  <a:pt x="663" y="277"/>
                </a:cubicBezTo>
                <a:cubicBezTo>
                  <a:pt x="663" y="277"/>
                  <a:pt x="662" y="276"/>
                  <a:pt x="662" y="276"/>
                </a:cubicBezTo>
                <a:cubicBezTo>
                  <a:pt x="659" y="276"/>
                  <a:pt x="657" y="276"/>
                  <a:pt x="654" y="276"/>
                </a:cubicBezTo>
                <a:moveTo>
                  <a:pt x="1154" y="248"/>
                </a:moveTo>
                <a:cubicBezTo>
                  <a:pt x="1155" y="248"/>
                  <a:pt x="1157" y="248"/>
                  <a:pt x="1158" y="247"/>
                </a:cubicBezTo>
                <a:cubicBezTo>
                  <a:pt x="1159" y="247"/>
                  <a:pt x="1159" y="248"/>
                  <a:pt x="1159" y="249"/>
                </a:cubicBezTo>
                <a:cubicBezTo>
                  <a:pt x="1158" y="250"/>
                  <a:pt x="1161" y="248"/>
                  <a:pt x="1162" y="250"/>
                </a:cubicBezTo>
                <a:cubicBezTo>
                  <a:pt x="1162" y="250"/>
                  <a:pt x="1162" y="250"/>
                  <a:pt x="1163" y="249"/>
                </a:cubicBezTo>
                <a:cubicBezTo>
                  <a:pt x="1163" y="249"/>
                  <a:pt x="1163" y="249"/>
                  <a:pt x="1162" y="248"/>
                </a:cubicBezTo>
                <a:cubicBezTo>
                  <a:pt x="1162" y="248"/>
                  <a:pt x="1162" y="248"/>
                  <a:pt x="1161" y="248"/>
                </a:cubicBezTo>
                <a:cubicBezTo>
                  <a:pt x="1162" y="247"/>
                  <a:pt x="1162" y="247"/>
                  <a:pt x="1162" y="246"/>
                </a:cubicBezTo>
                <a:cubicBezTo>
                  <a:pt x="1163" y="246"/>
                  <a:pt x="1163" y="246"/>
                  <a:pt x="1163" y="246"/>
                </a:cubicBezTo>
                <a:cubicBezTo>
                  <a:pt x="1163" y="246"/>
                  <a:pt x="1163" y="246"/>
                  <a:pt x="1162" y="246"/>
                </a:cubicBezTo>
                <a:cubicBezTo>
                  <a:pt x="1162" y="245"/>
                  <a:pt x="1161" y="245"/>
                  <a:pt x="1160" y="245"/>
                </a:cubicBezTo>
                <a:cubicBezTo>
                  <a:pt x="1159" y="245"/>
                  <a:pt x="1158" y="244"/>
                  <a:pt x="1158" y="245"/>
                </a:cubicBezTo>
                <a:cubicBezTo>
                  <a:pt x="1157" y="247"/>
                  <a:pt x="1155" y="247"/>
                  <a:pt x="1153" y="247"/>
                </a:cubicBezTo>
                <a:cubicBezTo>
                  <a:pt x="1153" y="247"/>
                  <a:pt x="1153" y="247"/>
                  <a:pt x="1153" y="248"/>
                </a:cubicBezTo>
                <a:cubicBezTo>
                  <a:pt x="1153" y="248"/>
                  <a:pt x="1153" y="248"/>
                  <a:pt x="1153" y="248"/>
                </a:cubicBezTo>
                <a:cubicBezTo>
                  <a:pt x="1153" y="248"/>
                  <a:pt x="1154" y="248"/>
                  <a:pt x="1154" y="248"/>
                </a:cubicBezTo>
                <a:moveTo>
                  <a:pt x="992" y="292"/>
                </a:moveTo>
                <a:cubicBezTo>
                  <a:pt x="992" y="292"/>
                  <a:pt x="991" y="292"/>
                  <a:pt x="991" y="292"/>
                </a:cubicBezTo>
                <a:cubicBezTo>
                  <a:pt x="991" y="294"/>
                  <a:pt x="992" y="295"/>
                  <a:pt x="993" y="296"/>
                </a:cubicBezTo>
                <a:cubicBezTo>
                  <a:pt x="995" y="297"/>
                  <a:pt x="994" y="294"/>
                  <a:pt x="995" y="295"/>
                </a:cubicBezTo>
                <a:cubicBezTo>
                  <a:pt x="996" y="295"/>
                  <a:pt x="998" y="294"/>
                  <a:pt x="1000" y="295"/>
                </a:cubicBezTo>
                <a:cubicBezTo>
                  <a:pt x="1001" y="296"/>
                  <a:pt x="1002" y="294"/>
                  <a:pt x="1002" y="295"/>
                </a:cubicBezTo>
                <a:cubicBezTo>
                  <a:pt x="1002" y="296"/>
                  <a:pt x="1003" y="295"/>
                  <a:pt x="1003" y="295"/>
                </a:cubicBezTo>
                <a:cubicBezTo>
                  <a:pt x="1003" y="295"/>
                  <a:pt x="1004" y="295"/>
                  <a:pt x="1004" y="295"/>
                </a:cubicBezTo>
                <a:cubicBezTo>
                  <a:pt x="1004" y="295"/>
                  <a:pt x="1004" y="294"/>
                  <a:pt x="1005" y="294"/>
                </a:cubicBezTo>
                <a:cubicBezTo>
                  <a:pt x="1004" y="294"/>
                  <a:pt x="1004" y="294"/>
                  <a:pt x="1004" y="294"/>
                </a:cubicBezTo>
                <a:cubicBezTo>
                  <a:pt x="1001" y="293"/>
                  <a:pt x="999" y="294"/>
                  <a:pt x="997" y="293"/>
                </a:cubicBezTo>
                <a:cubicBezTo>
                  <a:pt x="995" y="292"/>
                  <a:pt x="994" y="292"/>
                  <a:pt x="992" y="292"/>
                </a:cubicBezTo>
                <a:moveTo>
                  <a:pt x="398" y="249"/>
                </a:moveTo>
                <a:cubicBezTo>
                  <a:pt x="395" y="249"/>
                  <a:pt x="393" y="249"/>
                  <a:pt x="391" y="249"/>
                </a:cubicBezTo>
                <a:cubicBezTo>
                  <a:pt x="391" y="249"/>
                  <a:pt x="391" y="250"/>
                  <a:pt x="390" y="250"/>
                </a:cubicBezTo>
                <a:cubicBezTo>
                  <a:pt x="391" y="250"/>
                  <a:pt x="391" y="250"/>
                  <a:pt x="391" y="251"/>
                </a:cubicBezTo>
                <a:cubicBezTo>
                  <a:pt x="392" y="251"/>
                  <a:pt x="392" y="251"/>
                  <a:pt x="393" y="251"/>
                </a:cubicBezTo>
                <a:cubicBezTo>
                  <a:pt x="394" y="251"/>
                  <a:pt x="394" y="251"/>
                  <a:pt x="395" y="251"/>
                </a:cubicBezTo>
                <a:cubicBezTo>
                  <a:pt x="398" y="251"/>
                  <a:pt x="401" y="251"/>
                  <a:pt x="404" y="251"/>
                </a:cubicBezTo>
                <a:cubicBezTo>
                  <a:pt x="404" y="251"/>
                  <a:pt x="404" y="251"/>
                  <a:pt x="405" y="251"/>
                </a:cubicBezTo>
                <a:cubicBezTo>
                  <a:pt x="404" y="250"/>
                  <a:pt x="404" y="249"/>
                  <a:pt x="404" y="249"/>
                </a:cubicBezTo>
                <a:cubicBezTo>
                  <a:pt x="402" y="249"/>
                  <a:pt x="400" y="249"/>
                  <a:pt x="398" y="249"/>
                </a:cubicBezTo>
                <a:moveTo>
                  <a:pt x="490" y="1829"/>
                </a:moveTo>
                <a:cubicBezTo>
                  <a:pt x="490" y="1829"/>
                  <a:pt x="490" y="1829"/>
                  <a:pt x="490" y="1829"/>
                </a:cubicBezTo>
                <a:cubicBezTo>
                  <a:pt x="491" y="1829"/>
                  <a:pt x="492" y="1829"/>
                  <a:pt x="493" y="1829"/>
                </a:cubicBezTo>
                <a:cubicBezTo>
                  <a:pt x="494" y="1829"/>
                  <a:pt x="495" y="1829"/>
                  <a:pt x="496" y="1828"/>
                </a:cubicBezTo>
                <a:cubicBezTo>
                  <a:pt x="496" y="1828"/>
                  <a:pt x="496" y="1828"/>
                  <a:pt x="497" y="1827"/>
                </a:cubicBezTo>
                <a:cubicBezTo>
                  <a:pt x="496" y="1827"/>
                  <a:pt x="496" y="1827"/>
                  <a:pt x="496" y="1827"/>
                </a:cubicBezTo>
                <a:cubicBezTo>
                  <a:pt x="491" y="1826"/>
                  <a:pt x="487" y="1828"/>
                  <a:pt x="482" y="1826"/>
                </a:cubicBezTo>
                <a:cubicBezTo>
                  <a:pt x="482" y="1826"/>
                  <a:pt x="482" y="1826"/>
                  <a:pt x="482" y="1826"/>
                </a:cubicBezTo>
                <a:cubicBezTo>
                  <a:pt x="482" y="1827"/>
                  <a:pt x="482" y="1827"/>
                  <a:pt x="482" y="1827"/>
                </a:cubicBezTo>
                <a:cubicBezTo>
                  <a:pt x="485" y="1828"/>
                  <a:pt x="488" y="1828"/>
                  <a:pt x="490" y="1829"/>
                </a:cubicBezTo>
                <a:moveTo>
                  <a:pt x="676" y="1843"/>
                </a:moveTo>
                <a:cubicBezTo>
                  <a:pt x="676" y="1843"/>
                  <a:pt x="677" y="1843"/>
                  <a:pt x="677" y="1843"/>
                </a:cubicBezTo>
                <a:cubicBezTo>
                  <a:pt x="676" y="1840"/>
                  <a:pt x="679" y="1840"/>
                  <a:pt x="679" y="1839"/>
                </a:cubicBezTo>
                <a:cubicBezTo>
                  <a:pt x="679" y="1839"/>
                  <a:pt x="679" y="1838"/>
                  <a:pt x="678" y="1838"/>
                </a:cubicBezTo>
                <a:cubicBezTo>
                  <a:pt x="678" y="1838"/>
                  <a:pt x="677" y="1838"/>
                  <a:pt x="676" y="1838"/>
                </a:cubicBezTo>
                <a:cubicBezTo>
                  <a:pt x="675" y="1837"/>
                  <a:pt x="674" y="1839"/>
                  <a:pt x="672" y="1838"/>
                </a:cubicBezTo>
                <a:cubicBezTo>
                  <a:pt x="672" y="1839"/>
                  <a:pt x="672" y="1839"/>
                  <a:pt x="672" y="1840"/>
                </a:cubicBezTo>
                <a:cubicBezTo>
                  <a:pt x="672" y="1840"/>
                  <a:pt x="673" y="1841"/>
                  <a:pt x="673" y="1841"/>
                </a:cubicBezTo>
                <a:cubicBezTo>
                  <a:pt x="674" y="1843"/>
                  <a:pt x="674" y="1843"/>
                  <a:pt x="676" y="1843"/>
                </a:cubicBezTo>
                <a:moveTo>
                  <a:pt x="696" y="279"/>
                </a:moveTo>
                <a:cubicBezTo>
                  <a:pt x="696" y="278"/>
                  <a:pt x="695" y="277"/>
                  <a:pt x="695" y="277"/>
                </a:cubicBezTo>
                <a:cubicBezTo>
                  <a:pt x="694" y="277"/>
                  <a:pt x="693" y="277"/>
                  <a:pt x="692" y="277"/>
                </a:cubicBezTo>
                <a:cubicBezTo>
                  <a:pt x="691" y="277"/>
                  <a:pt x="690" y="276"/>
                  <a:pt x="689" y="277"/>
                </a:cubicBezTo>
                <a:cubicBezTo>
                  <a:pt x="687" y="278"/>
                  <a:pt x="689" y="275"/>
                  <a:pt x="687" y="275"/>
                </a:cubicBezTo>
                <a:cubicBezTo>
                  <a:pt x="687" y="276"/>
                  <a:pt x="685" y="275"/>
                  <a:pt x="685" y="276"/>
                </a:cubicBezTo>
                <a:cubicBezTo>
                  <a:pt x="685" y="278"/>
                  <a:pt x="684" y="277"/>
                  <a:pt x="683" y="277"/>
                </a:cubicBezTo>
                <a:cubicBezTo>
                  <a:pt x="683" y="277"/>
                  <a:pt x="682" y="276"/>
                  <a:pt x="682" y="276"/>
                </a:cubicBezTo>
                <a:cubicBezTo>
                  <a:pt x="681" y="277"/>
                  <a:pt x="681" y="277"/>
                  <a:pt x="680" y="278"/>
                </a:cubicBezTo>
                <a:cubicBezTo>
                  <a:pt x="681" y="278"/>
                  <a:pt x="681" y="278"/>
                  <a:pt x="682" y="278"/>
                </a:cubicBezTo>
                <a:cubicBezTo>
                  <a:pt x="686" y="279"/>
                  <a:pt x="691" y="277"/>
                  <a:pt x="695" y="279"/>
                </a:cubicBezTo>
                <a:cubicBezTo>
                  <a:pt x="695" y="279"/>
                  <a:pt x="696" y="279"/>
                  <a:pt x="696" y="279"/>
                </a:cubicBezTo>
                <a:moveTo>
                  <a:pt x="1131" y="230"/>
                </a:moveTo>
                <a:cubicBezTo>
                  <a:pt x="1129" y="230"/>
                  <a:pt x="1128" y="230"/>
                  <a:pt x="1126" y="230"/>
                </a:cubicBezTo>
                <a:cubicBezTo>
                  <a:pt x="1125" y="230"/>
                  <a:pt x="1124" y="231"/>
                  <a:pt x="1123" y="231"/>
                </a:cubicBezTo>
                <a:cubicBezTo>
                  <a:pt x="1122" y="231"/>
                  <a:pt x="1122" y="231"/>
                  <a:pt x="1122" y="232"/>
                </a:cubicBezTo>
                <a:cubicBezTo>
                  <a:pt x="1122" y="232"/>
                  <a:pt x="1122" y="232"/>
                  <a:pt x="1123" y="232"/>
                </a:cubicBezTo>
                <a:cubicBezTo>
                  <a:pt x="1125" y="232"/>
                  <a:pt x="1127" y="232"/>
                  <a:pt x="1129" y="232"/>
                </a:cubicBezTo>
                <a:cubicBezTo>
                  <a:pt x="1131" y="232"/>
                  <a:pt x="1134" y="232"/>
                  <a:pt x="1136" y="231"/>
                </a:cubicBezTo>
                <a:cubicBezTo>
                  <a:pt x="1137" y="231"/>
                  <a:pt x="1137" y="231"/>
                  <a:pt x="1137" y="231"/>
                </a:cubicBezTo>
                <a:cubicBezTo>
                  <a:pt x="1137" y="230"/>
                  <a:pt x="1137" y="230"/>
                  <a:pt x="1136" y="230"/>
                </a:cubicBezTo>
                <a:cubicBezTo>
                  <a:pt x="1135" y="230"/>
                  <a:pt x="1133" y="230"/>
                  <a:pt x="1131" y="230"/>
                </a:cubicBezTo>
                <a:moveTo>
                  <a:pt x="532" y="253"/>
                </a:moveTo>
                <a:cubicBezTo>
                  <a:pt x="532" y="253"/>
                  <a:pt x="532" y="253"/>
                  <a:pt x="532" y="253"/>
                </a:cubicBezTo>
                <a:cubicBezTo>
                  <a:pt x="533" y="253"/>
                  <a:pt x="534" y="253"/>
                  <a:pt x="535" y="253"/>
                </a:cubicBezTo>
                <a:cubicBezTo>
                  <a:pt x="535" y="253"/>
                  <a:pt x="535" y="253"/>
                  <a:pt x="535" y="253"/>
                </a:cubicBezTo>
                <a:cubicBezTo>
                  <a:pt x="535" y="253"/>
                  <a:pt x="535" y="252"/>
                  <a:pt x="535" y="252"/>
                </a:cubicBezTo>
                <a:cubicBezTo>
                  <a:pt x="534" y="252"/>
                  <a:pt x="534" y="252"/>
                  <a:pt x="533" y="252"/>
                </a:cubicBezTo>
                <a:cubicBezTo>
                  <a:pt x="534" y="252"/>
                  <a:pt x="534" y="251"/>
                  <a:pt x="534" y="251"/>
                </a:cubicBezTo>
                <a:cubicBezTo>
                  <a:pt x="534" y="251"/>
                  <a:pt x="535" y="251"/>
                  <a:pt x="535" y="251"/>
                </a:cubicBezTo>
                <a:cubicBezTo>
                  <a:pt x="536" y="251"/>
                  <a:pt x="536" y="251"/>
                  <a:pt x="537" y="251"/>
                </a:cubicBezTo>
                <a:cubicBezTo>
                  <a:pt x="536" y="250"/>
                  <a:pt x="536" y="250"/>
                  <a:pt x="535" y="250"/>
                </a:cubicBezTo>
                <a:cubicBezTo>
                  <a:pt x="534" y="249"/>
                  <a:pt x="532" y="249"/>
                  <a:pt x="531" y="250"/>
                </a:cubicBezTo>
                <a:cubicBezTo>
                  <a:pt x="530" y="251"/>
                  <a:pt x="529" y="251"/>
                  <a:pt x="528" y="251"/>
                </a:cubicBezTo>
                <a:cubicBezTo>
                  <a:pt x="527" y="251"/>
                  <a:pt x="526" y="252"/>
                  <a:pt x="526" y="252"/>
                </a:cubicBezTo>
                <a:cubicBezTo>
                  <a:pt x="526" y="252"/>
                  <a:pt x="527" y="253"/>
                  <a:pt x="528" y="253"/>
                </a:cubicBezTo>
                <a:cubicBezTo>
                  <a:pt x="529" y="253"/>
                  <a:pt x="530" y="253"/>
                  <a:pt x="532" y="253"/>
                </a:cubicBezTo>
                <a:moveTo>
                  <a:pt x="420" y="1827"/>
                </a:moveTo>
                <a:cubicBezTo>
                  <a:pt x="418" y="1828"/>
                  <a:pt x="416" y="1828"/>
                  <a:pt x="414" y="1828"/>
                </a:cubicBezTo>
                <a:cubicBezTo>
                  <a:pt x="416" y="1829"/>
                  <a:pt x="418" y="1828"/>
                  <a:pt x="419" y="1829"/>
                </a:cubicBezTo>
                <a:cubicBezTo>
                  <a:pt x="420" y="1829"/>
                  <a:pt x="420" y="1828"/>
                  <a:pt x="421" y="1829"/>
                </a:cubicBezTo>
                <a:cubicBezTo>
                  <a:pt x="423" y="1830"/>
                  <a:pt x="425" y="1829"/>
                  <a:pt x="428" y="1829"/>
                </a:cubicBezTo>
                <a:cubicBezTo>
                  <a:pt x="429" y="1830"/>
                  <a:pt x="429" y="1829"/>
                  <a:pt x="429" y="1828"/>
                </a:cubicBezTo>
                <a:cubicBezTo>
                  <a:pt x="429" y="1827"/>
                  <a:pt x="428" y="1826"/>
                  <a:pt x="427" y="1827"/>
                </a:cubicBezTo>
                <a:cubicBezTo>
                  <a:pt x="425" y="1828"/>
                  <a:pt x="422" y="1827"/>
                  <a:pt x="420" y="1827"/>
                </a:cubicBezTo>
                <a:moveTo>
                  <a:pt x="369" y="260"/>
                </a:moveTo>
                <a:cubicBezTo>
                  <a:pt x="369" y="260"/>
                  <a:pt x="369" y="259"/>
                  <a:pt x="369" y="259"/>
                </a:cubicBezTo>
                <a:cubicBezTo>
                  <a:pt x="366" y="259"/>
                  <a:pt x="363" y="257"/>
                  <a:pt x="359" y="259"/>
                </a:cubicBezTo>
                <a:cubicBezTo>
                  <a:pt x="359" y="259"/>
                  <a:pt x="358" y="259"/>
                  <a:pt x="358" y="259"/>
                </a:cubicBezTo>
                <a:cubicBezTo>
                  <a:pt x="357" y="257"/>
                  <a:pt x="356" y="259"/>
                  <a:pt x="355" y="259"/>
                </a:cubicBezTo>
                <a:cubicBezTo>
                  <a:pt x="354" y="259"/>
                  <a:pt x="354" y="259"/>
                  <a:pt x="354" y="259"/>
                </a:cubicBezTo>
                <a:cubicBezTo>
                  <a:pt x="354" y="260"/>
                  <a:pt x="355" y="260"/>
                  <a:pt x="355" y="260"/>
                </a:cubicBezTo>
                <a:cubicBezTo>
                  <a:pt x="359" y="260"/>
                  <a:pt x="364" y="259"/>
                  <a:pt x="368" y="261"/>
                </a:cubicBezTo>
                <a:cubicBezTo>
                  <a:pt x="368" y="261"/>
                  <a:pt x="369" y="260"/>
                  <a:pt x="369" y="260"/>
                </a:cubicBezTo>
                <a:moveTo>
                  <a:pt x="1037" y="297"/>
                </a:moveTo>
                <a:cubicBezTo>
                  <a:pt x="1037" y="297"/>
                  <a:pt x="1038" y="297"/>
                  <a:pt x="1039" y="297"/>
                </a:cubicBezTo>
                <a:cubicBezTo>
                  <a:pt x="1040" y="297"/>
                  <a:pt x="1040" y="297"/>
                  <a:pt x="1040" y="297"/>
                </a:cubicBezTo>
                <a:cubicBezTo>
                  <a:pt x="1040" y="297"/>
                  <a:pt x="1040" y="297"/>
                  <a:pt x="1040" y="296"/>
                </a:cubicBezTo>
                <a:cubicBezTo>
                  <a:pt x="1039" y="295"/>
                  <a:pt x="1039" y="295"/>
                  <a:pt x="1038" y="295"/>
                </a:cubicBezTo>
                <a:cubicBezTo>
                  <a:pt x="1038" y="295"/>
                  <a:pt x="1038" y="294"/>
                  <a:pt x="1038" y="293"/>
                </a:cubicBezTo>
                <a:cubicBezTo>
                  <a:pt x="1037" y="292"/>
                  <a:pt x="1036" y="292"/>
                  <a:pt x="1035" y="294"/>
                </a:cubicBezTo>
                <a:cubicBezTo>
                  <a:pt x="1035" y="294"/>
                  <a:pt x="1035" y="295"/>
                  <a:pt x="1035" y="295"/>
                </a:cubicBezTo>
                <a:cubicBezTo>
                  <a:pt x="1035" y="295"/>
                  <a:pt x="1034" y="295"/>
                  <a:pt x="1034" y="295"/>
                </a:cubicBezTo>
                <a:cubicBezTo>
                  <a:pt x="1033" y="296"/>
                  <a:pt x="1032" y="295"/>
                  <a:pt x="1032" y="296"/>
                </a:cubicBezTo>
                <a:cubicBezTo>
                  <a:pt x="1032" y="297"/>
                  <a:pt x="1033" y="297"/>
                  <a:pt x="1034" y="297"/>
                </a:cubicBezTo>
                <a:cubicBezTo>
                  <a:pt x="1035" y="298"/>
                  <a:pt x="1036" y="297"/>
                  <a:pt x="1037" y="297"/>
                </a:cubicBezTo>
                <a:moveTo>
                  <a:pt x="639" y="223"/>
                </a:moveTo>
                <a:cubicBezTo>
                  <a:pt x="639" y="223"/>
                  <a:pt x="639" y="223"/>
                  <a:pt x="638" y="222"/>
                </a:cubicBezTo>
                <a:cubicBezTo>
                  <a:pt x="635" y="222"/>
                  <a:pt x="631" y="223"/>
                  <a:pt x="628" y="223"/>
                </a:cubicBezTo>
                <a:cubicBezTo>
                  <a:pt x="628" y="224"/>
                  <a:pt x="627" y="224"/>
                  <a:pt x="627" y="224"/>
                </a:cubicBezTo>
                <a:cubicBezTo>
                  <a:pt x="627" y="225"/>
                  <a:pt x="628" y="226"/>
                  <a:pt x="628" y="226"/>
                </a:cubicBezTo>
                <a:cubicBezTo>
                  <a:pt x="628" y="226"/>
                  <a:pt x="629" y="226"/>
                  <a:pt x="629" y="226"/>
                </a:cubicBezTo>
                <a:cubicBezTo>
                  <a:pt x="630" y="224"/>
                  <a:pt x="632" y="224"/>
                  <a:pt x="634" y="224"/>
                </a:cubicBezTo>
                <a:cubicBezTo>
                  <a:pt x="635" y="224"/>
                  <a:pt x="636" y="225"/>
                  <a:pt x="638" y="224"/>
                </a:cubicBezTo>
                <a:cubicBezTo>
                  <a:pt x="638" y="224"/>
                  <a:pt x="638" y="223"/>
                  <a:pt x="639" y="223"/>
                </a:cubicBezTo>
                <a:moveTo>
                  <a:pt x="727" y="287"/>
                </a:moveTo>
                <a:cubicBezTo>
                  <a:pt x="729" y="287"/>
                  <a:pt x="730" y="287"/>
                  <a:pt x="731" y="287"/>
                </a:cubicBezTo>
                <a:cubicBezTo>
                  <a:pt x="731" y="287"/>
                  <a:pt x="732" y="287"/>
                  <a:pt x="732" y="286"/>
                </a:cubicBezTo>
                <a:cubicBezTo>
                  <a:pt x="732" y="286"/>
                  <a:pt x="732" y="286"/>
                  <a:pt x="732" y="286"/>
                </a:cubicBezTo>
                <a:cubicBezTo>
                  <a:pt x="730" y="284"/>
                  <a:pt x="728" y="283"/>
                  <a:pt x="726" y="284"/>
                </a:cubicBezTo>
                <a:cubicBezTo>
                  <a:pt x="725" y="285"/>
                  <a:pt x="722" y="284"/>
                  <a:pt x="723" y="286"/>
                </a:cubicBezTo>
                <a:cubicBezTo>
                  <a:pt x="723" y="288"/>
                  <a:pt x="725" y="286"/>
                  <a:pt x="726" y="287"/>
                </a:cubicBezTo>
                <a:cubicBezTo>
                  <a:pt x="726" y="287"/>
                  <a:pt x="727" y="287"/>
                  <a:pt x="727" y="287"/>
                </a:cubicBezTo>
                <a:moveTo>
                  <a:pt x="708" y="239"/>
                </a:moveTo>
                <a:cubicBezTo>
                  <a:pt x="709" y="238"/>
                  <a:pt x="711" y="240"/>
                  <a:pt x="713" y="239"/>
                </a:cubicBezTo>
                <a:cubicBezTo>
                  <a:pt x="713" y="239"/>
                  <a:pt x="713" y="238"/>
                  <a:pt x="714" y="238"/>
                </a:cubicBezTo>
                <a:cubicBezTo>
                  <a:pt x="713" y="238"/>
                  <a:pt x="713" y="237"/>
                  <a:pt x="712" y="237"/>
                </a:cubicBezTo>
                <a:cubicBezTo>
                  <a:pt x="712" y="239"/>
                  <a:pt x="710" y="236"/>
                  <a:pt x="709" y="237"/>
                </a:cubicBezTo>
                <a:cubicBezTo>
                  <a:pt x="709" y="238"/>
                  <a:pt x="708" y="238"/>
                  <a:pt x="707" y="237"/>
                </a:cubicBezTo>
                <a:cubicBezTo>
                  <a:pt x="704" y="236"/>
                  <a:pt x="704" y="237"/>
                  <a:pt x="702" y="239"/>
                </a:cubicBezTo>
                <a:cubicBezTo>
                  <a:pt x="702" y="239"/>
                  <a:pt x="702" y="239"/>
                  <a:pt x="702" y="240"/>
                </a:cubicBezTo>
                <a:cubicBezTo>
                  <a:pt x="702" y="240"/>
                  <a:pt x="702" y="240"/>
                  <a:pt x="702" y="240"/>
                </a:cubicBezTo>
                <a:cubicBezTo>
                  <a:pt x="704" y="239"/>
                  <a:pt x="706" y="239"/>
                  <a:pt x="708" y="239"/>
                </a:cubicBezTo>
                <a:moveTo>
                  <a:pt x="1080" y="241"/>
                </a:moveTo>
                <a:cubicBezTo>
                  <a:pt x="1081" y="241"/>
                  <a:pt x="1081" y="241"/>
                  <a:pt x="1082" y="241"/>
                </a:cubicBezTo>
                <a:cubicBezTo>
                  <a:pt x="1083" y="241"/>
                  <a:pt x="1083" y="240"/>
                  <a:pt x="1083" y="240"/>
                </a:cubicBezTo>
                <a:cubicBezTo>
                  <a:pt x="1083" y="239"/>
                  <a:pt x="1084" y="238"/>
                  <a:pt x="1083" y="236"/>
                </a:cubicBezTo>
                <a:cubicBezTo>
                  <a:pt x="1083" y="235"/>
                  <a:pt x="1082" y="237"/>
                  <a:pt x="1081" y="236"/>
                </a:cubicBezTo>
                <a:cubicBezTo>
                  <a:pt x="1080" y="235"/>
                  <a:pt x="1079" y="236"/>
                  <a:pt x="1080" y="237"/>
                </a:cubicBezTo>
                <a:cubicBezTo>
                  <a:pt x="1080" y="238"/>
                  <a:pt x="1081" y="239"/>
                  <a:pt x="1080" y="239"/>
                </a:cubicBezTo>
                <a:cubicBezTo>
                  <a:pt x="1079" y="239"/>
                  <a:pt x="1078" y="239"/>
                  <a:pt x="1077" y="240"/>
                </a:cubicBezTo>
                <a:cubicBezTo>
                  <a:pt x="1077" y="240"/>
                  <a:pt x="1077" y="240"/>
                  <a:pt x="1077" y="240"/>
                </a:cubicBezTo>
                <a:cubicBezTo>
                  <a:pt x="1077" y="240"/>
                  <a:pt x="1077" y="241"/>
                  <a:pt x="1077" y="241"/>
                </a:cubicBezTo>
                <a:cubicBezTo>
                  <a:pt x="1078" y="241"/>
                  <a:pt x="1079" y="241"/>
                  <a:pt x="1080" y="241"/>
                </a:cubicBezTo>
                <a:moveTo>
                  <a:pt x="608" y="283"/>
                </a:moveTo>
                <a:cubicBezTo>
                  <a:pt x="608" y="282"/>
                  <a:pt x="608" y="281"/>
                  <a:pt x="607" y="281"/>
                </a:cubicBezTo>
                <a:cubicBezTo>
                  <a:pt x="607" y="280"/>
                  <a:pt x="606" y="280"/>
                  <a:pt x="605" y="280"/>
                </a:cubicBezTo>
                <a:cubicBezTo>
                  <a:pt x="604" y="280"/>
                  <a:pt x="603" y="281"/>
                  <a:pt x="603" y="281"/>
                </a:cubicBezTo>
                <a:cubicBezTo>
                  <a:pt x="601" y="283"/>
                  <a:pt x="601" y="280"/>
                  <a:pt x="600" y="281"/>
                </a:cubicBezTo>
                <a:cubicBezTo>
                  <a:pt x="600" y="281"/>
                  <a:pt x="599" y="282"/>
                  <a:pt x="599" y="282"/>
                </a:cubicBezTo>
                <a:cubicBezTo>
                  <a:pt x="599" y="282"/>
                  <a:pt x="599" y="283"/>
                  <a:pt x="599" y="284"/>
                </a:cubicBezTo>
                <a:cubicBezTo>
                  <a:pt x="599" y="284"/>
                  <a:pt x="600" y="284"/>
                  <a:pt x="600" y="284"/>
                </a:cubicBezTo>
                <a:cubicBezTo>
                  <a:pt x="601" y="282"/>
                  <a:pt x="603" y="283"/>
                  <a:pt x="604" y="283"/>
                </a:cubicBezTo>
                <a:cubicBezTo>
                  <a:pt x="605" y="283"/>
                  <a:pt x="606" y="283"/>
                  <a:pt x="608" y="283"/>
                </a:cubicBezTo>
                <a:cubicBezTo>
                  <a:pt x="608" y="283"/>
                  <a:pt x="608" y="283"/>
                  <a:pt x="608" y="283"/>
                </a:cubicBezTo>
                <a:moveTo>
                  <a:pt x="1129" y="282"/>
                </a:moveTo>
                <a:cubicBezTo>
                  <a:pt x="1131" y="282"/>
                  <a:pt x="1134" y="280"/>
                  <a:pt x="1136" y="281"/>
                </a:cubicBezTo>
                <a:cubicBezTo>
                  <a:pt x="1136" y="281"/>
                  <a:pt x="1137" y="281"/>
                  <a:pt x="1137" y="280"/>
                </a:cubicBezTo>
                <a:cubicBezTo>
                  <a:pt x="1137" y="280"/>
                  <a:pt x="1137" y="279"/>
                  <a:pt x="1136" y="279"/>
                </a:cubicBezTo>
                <a:cubicBezTo>
                  <a:pt x="1133" y="278"/>
                  <a:pt x="1130" y="280"/>
                  <a:pt x="1127" y="280"/>
                </a:cubicBezTo>
                <a:cubicBezTo>
                  <a:pt x="1127" y="280"/>
                  <a:pt x="1127" y="281"/>
                  <a:pt x="1127" y="281"/>
                </a:cubicBezTo>
                <a:cubicBezTo>
                  <a:pt x="1127" y="281"/>
                  <a:pt x="1127" y="282"/>
                  <a:pt x="1127" y="282"/>
                </a:cubicBezTo>
                <a:cubicBezTo>
                  <a:pt x="1128" y="282"/>
                  <a:pt x="1128" y="282"/>
                  <a:pt x="1129" y="282"/>
                </a:cubicBezTo>
                <a:moveTo>
                  <a:pt x="1149" y="239"/>
                </a:moveTo>
                <a:cubicBezTo>
                  <a:pt x="1149" y="239"/>
                  <a:pt x="1150" y="239"/>
                  <a:pt x="1151" y="239"/>
                </a:cubicBezTo>
                <a:cubicBezTo>
                  <a:pt x="1151" y="239"/>
                  <a:pt x="1151" y="238"/>
                  <a:pt x="1152" y="238"/>
                </a:cubicBezTo>
                <a:cubicBezTo>
                  <a:pt x="1151" y="238"/>
                  <a:pt x="1151" y="238"/>
                  <a:pt x="1151" y="238"/>
                </a:cubicBezTo>
                <a:cubicBezTo>
                  <a:pt x="1150" y="238"/>
                  <a:pt x="1150" y="237"/>
                  <a:pt x="1150" y="236"/>
                </a:cubicBezTo>
                <a:cubicBezTo>
                  <a:pt x="1150" y="236"/>
                  <a:pt x="1151" y="237"/>
                  <a:pt x="1151" y="237"/>
                </a:cubicBezTo>
                <a:cubicBezTo>
                  <a:pt x="1152" y="237"/>
                  <a:pt x="1153" y="236"/>
                  <a:pt x="1153" y="236"/>
                </a:cubicBezTo>
                <a:cubicBezTo>
                  <a:pt x="1153" y="236"/>
                  <a:pt x="1154" y="235"/>
                  <a:pt x="1153" y="235"/>
                </a:cubicBezTo>
                <a:cubicBezTo>
                  <a:pt x="1153" y="234"/>
                  <a:pt x="1153" y="234"/>
                  <a:pt x="1152" y="234"/>
                </a:cubicBezTo>
                <a:cubicBezTo>
                  <a:pt x="1151" y="235"/>
                  <a:pt x="1150" y="235"/>
                  <a:pt x="1149" y="235"/>
                </a:cubicBezTo>
                <a:cubicBezTo>
                  <a:pt x="1147" y="235"/>
                  <a:pt x="1146" y="237"/>
                  <a:pt x="1146" y="238"/>
                </a:cubicBezTo>
                <a:cubicBezTo>
                  <a:pt x="1146" y="239"/>
                  <a:pt x="1146" y="239"/>
                  <a:pt x="1148" y="239"/>
                </a:cubicBezTo>
                <a:cubicBezTo>
                  <a:pt x="1148" y="239"/>
                  <a:pt x="1148" y="239"/>
                  <a:pt x="1149" y="239"/>
                </a:cubicBezTo>
                <a:moveTo>
                  <a:pt x="1165" y="256"/>
                </a:moveTo>
                <a:cubicBezTo>
                  <a:pt x="1166" y="256"/>
                  <a:pt x="1168" y="256"/>
                  <a:pt x="1169" y="256"/>
                </a:cubicBezTo>
                <a:cubicBezTo>
                  <a:pt x="1170" y="256"/>
                  <a:pt x="1171" y="255"/>
                  <a:pt x="1172" y="255"/>
                </a:cubicBezTo>
                <a:cubicBezTo>
                  <a:pt x="1172" y="255"/>
                  <a:pt x="1172" y="255"/>
                  <a:pt x="1173" y="254"/>
                </a:cubicBezTo>
                <a:cubicBezTo>
                  <a:pt x="1173" y="254"/>
                  <a:pt x="1172" y="254"/>
                  <a:pt x="1172" y="254"/>
                </a:cubicBezTo>
                <a:cubicBezTo>
                  <a:pt x="1169" y="254"/>
                  <a:pt x="1166" y="254"/>
                  <a:pt x="1163" y="254"/>
                </a:cubicBezTo>
                <a:cubicBezTo>
                  <a:pt x="1162" y="254"/>
                  <a:pt x="1160" y="255"/>
                  <a:pt x="1161" y="255"/>
                </a:cubicBezTo>
                <a:cubicBezTo>
                  <a:pt x="1161" y="257"/>
                  <a:pt x="1162" y="256"/>
                  <a:pt x="1163" y="256"/>
                </a:cubicBezTo>
                <a:cubicBezTo>
                  <a:pt x="1163" y="256"/>
                  <a:pt x="1164" y="256"/>
                  <a:pt x="1165" y="256"/>
                </a:cubicBezTo>
                <a:moveTo>
                  <a:pt x="581" y="271"/>
                </a:moveTo>
                <a:cubicBezTo>
                  <a:pt x="582" y="271"/>
                  <a:pt x="584" y="271"/>
                  <a:pt x="585" y="271"/>
                </a:cubicBezTo>
                <a:cubicBezTo>
                  <a:pt x="586" y="271"/>
                  <a:pt x="586" y="271"/>
                  <a:pt x="587" y="271"/>
                </a:cubicBezTo>
                <a:cubicBezTo>
                  <a:pt x="586" y="271"/>
                  <a:pt x="586" y="271"/>
                  <a:pt x="585" y="270"/>
                </a:cubicBezTo>
                <a:cubicBezTo>
                  <a:pt x="583" y="269"/>
                  <a:pt x="581" y="270"/>
                  <a:pt x="579" y="269"/>
                </a:cubicBezTo>
                <a:cubicBezTo>
                  <a:pt x="578" y="269"/>
                  <a:pt x="577" y="271"/>
                  <a:pt x="576" y="270"/>
                </a:cubicBezTo>
                <a:cubicBezTo>
                  <a:pt x="576" y="270"/>
                  <a:pt x="575" y="270"/>
                  <a:pt x="575" y="271"/>
                </a:cubicBezTo>
                <a:cubicBezTo>
                  <a:pt x="574" y="272"/>
                  <a:pt x="576" y="271"/>
                  <a:pt x="576" y="271"/>
                </a:cubicBezTo>
                <a:cubicBezTo>
                  <a:pt x="578" y="271"/>
                  <a:pt x="579" y="271"/>
                  <a:pt x="581" y="271"/>
                </a:cubicBezTo>
                <a:moveTo>
                  <a:pt x="459" y="254"/>
                </a:moveTo>
                <a:cubicBezTo>
                  <a:pt x="457" y="254"/>
                  <a:pt x="457" y="254"/>
                  <a:pt x="455" y="256"/>
                </a:cubicBezTo>
                <a:cubicBezTo>
                  <a:pt x="454" y="256"/>
                  <a:pt x="453" y="256"/>
                  <a:pt x="454" y="257"/>
                </a:cubicBezTo>
                <a:cubicBezTo>
                  <a:pt x="455" y="258"/>
                  <a:pt x="457" y="259"/>
                  <a:pt x="457" y="258"/>
                </a:cubicBezTo>
                <a:cubicBezTo>
                  <a:pt x="458" y="256"/>
                  <a:pt x="458" y="256"/>
                  <a:pt x="459" y="256"/>
                </a:cubicBezTo>
                <a:cubicBezTo>
                  <a:pt x="460" y="256"/>
                  <a:pt x="462" y="257"/>
                  <a:pt x="462" y="255"/>
                </a:cubicBezTo>
                <a:cubicBezTo>
                  <a:pt x="462" y="253"/>
                  <a:pt x="460" y="255"/>
                  <a:pt x="459" y="254"/>
                </a:cubicBezTo>
                <a:moveTo>
                  <a:pt x="1163" y="222"/>
                </a:moveTo>
                <a:cubicBezTo>
                  <a:pt x="1161" y="222"/>
                  <a:pt x="1160" y="222"/>
                  <a:pt x="1158" y="223"/>
                </a:cubicBezTo>
                <a:cubicBezTo>
                  <a:pt x="1158" y="223"/>
                  <a:pt x="1157" y="223"/>
                  <a:pt x="1157" y="223"/>
                </a:cubicBezTo>
                <a:cubicBezTo>
                  <a:pt x="1157" y="224"/>
                  <a:pt x="1157" y="224"/>
                  <a:pt x="1158" y="224"/>
                </a:cubicBezTo>
                <a:cubicBezTo>
                  <a:pt x="1160" y="224"/>
                  <a:pt x="1163" y="225"/>
                  <a:pt x="1165" y="225"/>
                </a:cubicBezTo>
                <a:cubicBezTo>
                  <a:pt x="1165" y="223"/>
                  <a:pt x="1166" y="224"/>
                  <a:pt x="1167" y="224"/>
                </a:cubicBezTo>
                <a:cubicBezTo>
                  <a:pt x="1167" y="224"/>
                  <a:pt x="1167" y="223"/>
                  <a:pt x="1168" y="223"/>
                </a:cubicBezTo>
                <a:cubicBezTo>
                  <a:pt x="1167" y="223"/>
                  <a:pt x="1167" y="223"/>
                  <a:pt x="1166" y="223"/>
                </a:cubicBezTo>
                <a:cubicBezTo>
                  <a:pt x="1165" y="222"/>
                  <a:pt x="1164" y="222"/>
                  <a:pt x="1163" y="222"/>
                </a:cubicBezTo>
                <a:moveTo>
                  <a:pt x="1044" y="295"/>
                </a:moveTo>
                <a:cubicBezTo>
                  <a:pt x="1045" y="295"/>
                  <a:pt x="1046" y="295"/>
                  <a:pt x="1047" y="295"/>
                </a:cubicBezTo>
                <a:cubicBezTo>
                  <a:pt x="1048" y="295"/>
                  <a:pt x="1049" y="296"/>
                  <a:pt x="1049" y="294"/>
                </a:cubicBezTo>
                <a:cubicBezTo>
                  <a:pt x="1049" y="294"/>
                  <a:pt x="1048" y="294"/>
                  <a:pt x="1048" y="294"/>
                </a:cubicBezTo>
                <a:cubicBezTo>
                  <a:pt x="1045" y="293"/>
                  <a:pt x="1043" y="293"/>
                  <a:pt x="1040" y="294"/>
                </a:cubicBezTo>
                <a:cubicBezTo>
                  <a:pt x="1040" y="294"/>
                  <a:pt x="1039" y="294"/>
                  <a:pt x="1039" y="295"/>
                </a:cubicBezTo>
                <a:cubicBezTo>
                  <a:pt x="1039" y="296"/>
                  <a:pt x="1040" y="295"/>
                  <a:pt x="1041" y="295"/>
                </a:cubicBezTo>
                <a:cubicBezTo>
                  <a:pt x="1042" y="295"/>
                  <a:pt x="1043" y="295"/>
                  <a:pt x="1044" y="295"/>
                </a:cubicBezTo>
                <a:moveTo>
                  <a:pt x="1079" y="283"/>
                </a:moveTo>
                <a:cubicBezTo>
                  <a:pt x="1080" y="283"/>
                  <a:pt x="1081" y="283"/>
                  <a:pt x="1081" y="283"/>
                </a:cubicBezTo>
                <a:cubicBezTo>
                  <a:pt x="1082" y="283"/>
                  <a:pt x="1082" y="282"/>
                  <a:pt x="1082" y="282"/>
                </a:cubicBezTo>
                <a:cubicBezTo>
                  <a:pt x="1082" y="282"/>
                  <a:pt x="1082" y="281"/>
                  <a:pt x="1081" y="281"/>
                </a:cubicBezTo>
                <a:cubicBezTo>
                  <a:pt x="1081" y="281"/>
                  <a:pt x="1079" y="280"/>
                  <a:pt x="1079" y="280"/>
                </a:cubicBezTo>
                <a:cubicBezTo>
                  <a:pt x="1078" y="282"/>
                  <a:pt x="1077" y="280"/>
                  <a:pt x="1077" y="280"/>
                </a:cubicBezTo>
                <a:cubicBezTo>
                  <a:pt x="1076" y="280"/>
                  <a:pt x="1075" y="280"/>
                  <a:pt x="1074" y="280"/>
                </a:cubicBezTo>
                <a:cubicBezTo>
                  <a:pt x="1074" y="281"/>
                  <a:pt x="1075" y="281"/>
                  <a:pt x="1075" y="282"/>
                </a:cubicBezTo>
                <a:cubicBezTo>
                  <a:pt x="1076" y="282"/>
                  <a:pt x="1078" y="283"/>
                  <a:pt x="1079" y="283"/>
                </a:cubicBezTo>
                <a:moveTo>
                  <a:pt x="1180" y="270"/>
                </a:moveTo>
                <a:cubicBezTo>
                  <a:pt x="1178" y="270"/>
                  <a:pt x="1177" y="269"/>
                  <a:pt x="1176" y="270"/>
                </a:cubicBezTo>
                <a:cubicBezTo>
                  <a:pt x="1176" y="270"/>
                  <a:pt x="1176" y="270"/>
                  <a:pt x="1176" y="270"/>
                </a:cubicBezTo>
                <a:cubicBezTo>
                  <a:pt x="1176" y="271"/>
                  <a:pt x="1176" y="271"/>
                  <a:pt x="1177" y="271"/>
                </a:cubicBezTo>
                <a:cubicBezTo>
                  <a:pt x="1177" y="271"/>
                  <a:pt x="1177" y="271"/>
                  <a:pt x="1178" y="271"/>
                </a:cubicBezTo>
                <a:cubicBezTo>
                  <a:pt x="1178" y="270"/>
                  <a:pt x="1178" y="270"/>
                  <a:pt x="1179" y="272"/>
                </a:cubicBezTo>
                <a:cubicBezTo>
                  <a:pt x="1179" y="272"/>
                  <a:pt x="1179" y="272"/>
                  <a:pt x="1179" y="272"/>
                </a:cubicBezTo>
                <a:cubicBezTo>
                  <a:pt x="1181" y="271"/>
                  <a:pt x="1183" y="272"/>
                  <a:pt x="1185" y="271"/>
                </a:cubicBezTo>
                <a:cubicBezTo>
                  <a:pt x="1186" y="271"/>
                  <a:pt x="1186" y="271"/>
                  <a:pt x="1186" y="270"/>
                </a:cubicBezTo>
                <a:cubicBezTo>
                  <a:pt x="1186" y="270"/>
                  <a:pt x="1185" y="269"/>
                  <a:pt x="1185" y="270"/>
                </a:cubicBezTo>
                <a:cubicBezTo>
                  <a:pt x="1183" y="271"/>
                  <a:pt x="1181" y="269"/>
                  <a:pt x="1180" y="270"/>
                </a:cubicBezTo>
                <a:moveTo>
                  <a:pt x="587" y="254"/>
                </a:moveTo>
                <a:cubicBezTo>
                  <a:pt x="588" y="254"/>
                  <a:pt x="589" y="254"/>
                  <a:pt x="590" y="254"/>
                </a:cubicBezTo>
                <a:cubicBezTo>
                  <a:pt x="591" y="254"/>
                  <a:pt x="591" y="252"/>
                  <a:pt x="592" y="254"/>
                </a:cubicBezTo>
                <a:cubicBezTo>
                  <a:pt x="592" y="254"/>
                  <a:pt x="593" y="254"/>
                  <a:pt x="593" y="253"/>
                </a:cubicBezTo>
                <a:cubicBezTo>
                  <a:pt x="593" y="253"/>
                  <a:pt x="593" y="252"/>
                  <a:pt x="593" y="252"/>
                </a:cubicBezTo>
                <a:cubicBezTo>
                  <a:pt x="591" y="252"/>
                  <a:pt x="588" y="252"/>
                  <a:pt x="587" y="253"/>
                </a:cubicBezTo>
                <a:cubicBezTo>
                  <a:pt x="585" y="253"/>
                  <a:pt x="585" y="252"/>
                  <a:pt x="585" y="252"/>
                </a:cubicBezTo>
                <a:cubicBezTo>
                  <a:pt x="585" y="251"/>
                  <a:pt x="584" y="251"/>
                  <a:pt x="584" y="251"/>
                </a:cubicBezTo>
                <a:cubicBezTo>
                  <a:pt x="584" y="251"/>
                  <a:pt x="583" y="252"/>
                  <a:pt x="583" y="252"/>
                </a:cubicBezTo>
                <a:cubicBezTo>
                  <a:pt x="583" y="253"/>
                  <a:pt x="583" y="254"/>
                  <a:pt x="585" y="254"/>
                </a:cubicBezTo>
                <a:cubicBezTo>
                  <a:pt x="586" y="254"/>
                  <a:pt x="586" y="254"/>
                  <a:pt x="587" y="254"/>
                </a:cubicBezTo>
                <a:moveTo>
                  <a:pt x="722" y="1837"/>
                </a:moveTo>
                <a:cubicBezTo>
                  <a:pt x="721" y="1837"/>
                  <a:pt x="721" y="1837"/>
                  <a:pt x="720" y="1837"/>
                </a:cubicBezTo>
                <a:cubicBezTo>
                  <a:pt x="719" y="1837"/>
                  <a:pt x="719" y="1838"/>
                  <a:pt x="719" y="1838"/>
                </a:cubicBezTo>
                <a:cubicBezTo>
                  <a:pt x="719" y="1838"/>
                  <a:pt x="720" y="1838"/>
                  <a:pt x="720" y="1838"/>
                </a:cubicBezTo>
                <a:cubicBezTo>
                  <a:pt x="721" y="1837"/>
                  <a:pt x="721" y="1840"/>
                  <a:pt x="723" y="1839"/>
                </a:cubicBezTo>
                <a:cubicBezTo>
                  <a:pt x="723" y="1838"/>
                  <a:pt x="723" y="1838"/>
                  <a:pt x="723" y="1838"/>
                </a:cubicBezTo>
                <a:cubicBezTo>
                  <a:pt x="724" y="1839"/>
                  <a:pt x="724" y="1840"/>
                  <a:pt x="725" y="1841"/>
                </a:cubicBezTo>
                <a:cubicBezTo>
                  <a:pt x="726" y="1842"/>
                  <a:pt x="727" y="1840"/>
                  <a:pt x="727" y="1840"/>
                </a:cubicBezTo>
                <a:cubicBezTo>
                  <a:pt x="729" y="1840"/>
                  <a:pt x="727" y="1839"/>
                  <a:pt x="727" y="1839"/>
                </a:cubicBezTo>
                <a:cubicBezTo>
                  <a:pt x="726" y="1837"/>
                  <a:pt x="724" y="1837"/>
                  <a:pt x="722" y="1837"/>
                </a:cubicBezTo>
                <a:moveTo>
                  <a:pt x="645" y="270"/>
                </a:moveTo>
                <a:cubicBezTo>
                  <a:pt x="644" y="270"/>
                  <a:pt x="644" y="270"/>
                  <a:pt x="644" y="270"/>
                </a:cubicBezTo>
                <a:cubicBezTo>
                  <a:pt x="643" y="269"/>
                  <a:pt x="642" y="270"/>
                  <a:pt x="641" y="269"/>
                </a:cubicBezTo>
                <a:cubicBezTo>
                  <a:pt x="640" y="269"/>
                  <a:pt x="639" y="269"/>
                  <a:pt x="639" y="269"/>
                </a:cubicBezTo>
                <a:cubicBezTo>
                  <a:pt x="639" y="268"/>
                  <a:pt x="639" y="267"/>
                  <a:pt x="638" y="268"/>
                </a:cubicBezTo>
                <a:cubicBezTo>
                  <a:pt x="637" y="268"/>
                  <a:pt x="636" y="268"/>
                  <a:pt x="636" y="269"/>
                </a:cubicBezTo>
                <a:cubicBezTo>
                  <a:pt x="635" y="269"/>
                  <a:pt x="635" y="269"/>
                  <a:pt x="635" y="270"/>
                </a:cubicBezTo>
                <a:cubicBezTo>
                  <a:pt x="635" y="270"/>
                  <a:pt x="636" y="270"/>
                  <a:pt x="636" y="270"/>
                </a:cubicBezTo>
                <a:cubicBezTo>
                  <a:pt x="638" y="271"/>
                  <a:pt x="640" y="270"/>
                  <a:pt x="640" y="271"/>
                </a:cubicBezTo>
                <a:cubicBezTo>
                  <a:pt x="642" y="272"/>
                  <a:pt x="643" y="271"/>
                  <a:pt x="644" y="270"/>
                </a:cubicBezTo>
                <a:cubicBezTo>
                  <a:pt x="644" y="270"/>
                  <a:pt x="644" y="270"/>
                  <a:pt x="645" y="270"/>
                </a:cubicBezTo>
                <a:moveTo>
                  <a:pt x="1083" y="259"/>
                </a:moveTo>
                <a:cubicBezTo>
                  <a:pt x="1083" y="259"/>
                  <a:pt x="1083" y="259"/>
                  <a:pt x="1082" y="258"/>
                </a:cubicBezTo>
                <a:cubicBezTo>
                  <a:pt x="1081" y="257"/>
                  <a:pt x="1079" y="260"/>
                  <a:pt x="1078" y="258"/>
                </a:cubicBezTo>
                <a:cubicBezTo>
                  <a:pt x="1078" y="258"/>
                  <a:pt x="1078" y="258"/>
                  <a:pt x="1077" y="258"/>
                </a:cubicBezTo>
                <a:cubicBezTo>
                  <a:pt x="1076" y="258"/>
                  <a:pt x="1074" y="260"/>
                  <a:pt x="1074" y="261"/>
                </a:cubicBezTo>
                <a:cubicBezTo>
                  <a:pt x="1075" y="261"/>
                  <a:pt x="1077" y="261"/>
                  <a:pt x="1078" y="260"/>
                </a:cubicBezTo>
                <a:cubicBezTo>
                  <a:pt x="1079" y="259"/>
                  <a:pt x="1079" y="261"/>
                  <a:pt x="1080" y="261"/>
                </a:cubicBezTo>
                <a:cubicBezTo>
                  <a:pt x="1081" y="261"/>
                  <a:pt x="1082" y="260"/>
                  <a:pt x="1083" y="260"/>
                </a:cubicBezTo>
                <a:cubicBezTo>
                  <a:pt x="1083" y="260"/>
                  <a:pt x="1083" y="260"/>
                  <a:pt x="1083" y="259"/>
                </a:cubicBezTo>
                <a:moveTo>
                  <a:pt x="611" y="251"/>
                </a:moveTo>
                <a:cubicBezTo>
                  <a:pt x="610" y="250"/>
                  <a:pt x="610" y="250"/>
                  <a:pt x="609" y="250"/>
                </a:cubicBezTo>
                <a:cubicBezTo>
                  <a:pt x="605" y="250"/>
                  <a:pt x="605" y="250"/>
                  <a:pt x="602" y="249"/>
                </a:cubicBezTo>
                <a:cubicBezTo>
                  <a:pt x="602" y="249"/>
                  <a:pt x="602" y="249"/>
                  <a:pt x="602" y="249"/>
                </a:cubicBezTo>
                <a:cubicBezTo>
                  <a:pt x="601" y="250"/>
                  <a:pt x="601" y="250"/>
                  <a:pt x="600" y="250"/>
                </a:cubicBezTo>
                <a:cubicBezTo>
                  <a:pt x="599" y="250"/>
                  <a:pt x="598" y="250"/>
                  <a:pt x="597" y="250"/>
                </a:cubicBezTo>
                <a:cubicBezTo>
                  <a:pt x="596" y="250"/>
                  <a:pt x="596" y="251"/>
                  <a:pt x="596" y="251"/>
                </a:cubicBezTo>
                <a:cubicBezTo>
                  <a:pt x="596" y="251"/>
                  <a:pt x="596" y="251"/>
                  <a:pt x="596" y="251"/>
                </a:cubicBezTo>
                <a:cubicBezTo>
                  <a:pt x="600" y="252"/>
                  <a:pt x="604" y="250"/>
                  <a:pt x="608" y="252"/>
                </a:cubicBezTo>
                <a:cubicBezTo>
                  <a:pt x="609" y="252"/>
                  <a:pt x="610" y="251"/>
                  <a:pt x="611" y="251"/>
                </a:cubicBezTo>
                <a:moveTo>
                  <a:pt x="989" y="296"/>
                </a:moveTo>
                <a:cubicBezTo>
                  <a:pt x="989" y="296"/>
                  <a:pt x="990" y="296"/>
                  <a:pt x="990" y="295"/>
                </a:cubicBezTo>
                <a:cubicBezTo>
                  <a:pt x="990" y="295"/>
                  <a:pt x="990" y="295"/>
                  <a:pt x="990" y="295"/>
                </a:cubicBezTo>
                <a:cubicBezTo>
                  <a:pt x="989" y="294"/>
                  <a:pt x="989" y="294"/>
                  <a:pt x="989" y="294"/>
                </a:cubicBezTo>
                <a:cubicBezTo>
                  <a:pt x="989" y="294"/>
                  <a:pt x="989" y="294"/>
                  <a:pt x="990" y="294"/>
                </a:cubicBezTo>
                <a:cubicBezTo>
                  <a:pt x="990" y="293"/>
                  <a:pt x="990" y="293"/>
                  <a:pt x="990" y="293"/>
                </a:cubicBezTo>
                <a:cubicBezTo>
                  <a:pt x="989" y="292"/>
                  <a:pt x="989" y="292"/>
                  <a:pt x="988" y="292"/>
                </a:cubicBezTo>
                <a:cubicBezTo>
                  <a:pt x="987" y="292"/>
                  <a:pt x="986" y="293"/>
                  <a:pt x="986" y="293"/>
                </a:cubicBezTo>
                <a:cubicBezTo>
                  <a:pt x="987" y="294"/>
                  <a:pt x="986" y="295"/>
                  <a:pt x="985" y="295"/>
                </a:cubicBezTo>
                <a:cubicBezTo>
                  <a:pt x="984" y="295"/>
                  <a:pt x="984" y="295"/>
                  <a:pt x="984" y="295"/>
                </a:cubicBezTo>
                <a:cubicBezTo>
                  <a:pt x="984" y="295"/>
                  <a:pt x="984" y="295"/>
                  <a:pt x="984" y="295"/>
                </a:cubicBezTo>
                <a:cubicBezTo>
                  <a:pt x="986" y="296"/>
                  <a:pt x="987" y="296"/>
                  <a:pt x="989" y="296"/>
                </a:cubicBezTo>
                <a:moveTo>
                  <a:pt x="581" y="268"/>
                </a:moveTo>
                <a:cubicBezTo>
                  <a:pt x="582" y="268"/>
                  <a:pt x="582" y="268"/>
                  <a:pt x="583" y="268"/>
                </a:cubicBezTo>
                <a:cubicBezTo>
                  <a:pt x="584" y="268"/>
                  <a:pt x="584" y="267"/>
                  <a:pt x="584" y="267"/>
                </a:cubicBezTo>
                <a:cubicBezTo>
                  <a:pt x="584" y="267"/>
                  <a:pt x="584" y="267"/>
                  <a:pt x="583" y="267"/>
                </a:cubicBezTo>
                <a:cubicBezTo>
                  <a:pt x="583" y="267"/>
                  <a:pt x="582" y="267"/>
                  <a:pt x="582" y="267"/>
                </a:cubicBezTo>
                <a:cubicBezTo>
                  <a:pt x="581" y="264"/>
                  <a:pt x="579" y="265"/>
                  <a:pt x="578" y="265"/>
                </a:cubicBezTo>
                <a:cubicBezTo>
                  <a:pt x="576" y="265"/>
                  <a:pt x="577" y="266"/>
                  <a:pt x="576" y="266"/>
                </a:cubicBezTo>
                <a:cubicBezTo>
                  <a:pt x="576" y="266"/>
                  <a:pt x="577" y="267"/>
                  <a:pt x="577" y="268"/>
                </a:cubicBezTo>
                <a:cubicBezTo>
                  <a:pt x="579" y="268"/>
                  <a:pt x="580" y="268"/>
                  <a:pt x="581" y="268"/>
                </a:cubicBezTo>
                <a:moveTo>
                  <a:pt x="672" y="234"/>
                </a:moveTo>
                <a:cubicBezTo>
                  <a:pt x="673" y="234"/>
                  <a:pt x="674" y="233"/>
                  <a:pt x="675" y="233"/>
                </a:cubicBezTo>
                <a:cubicBezTo>
                  <a:pt x="675" y="233"/>
                  <a:pt x="675" y="233"/>
                  <a:pt x="675" y="233"/>
                </a:cubicBezTo>
                <a:cubicBezTo>
                  <a:pt x="675" y="232"/>
                  <a:pt x="675" y="232"/>
                  <a:pt x="675" y="232"/>
                </a:cubicBezTo>
                <a:cubicBezTo>
                  <a:pt x="672" y="232"/>
                  <a:pt x="670" y="232"/>
                  <a:pt x="667" y="231"/>
                </a:cubicBezTo>
                <a:cubicBezTo>
                  <a:pt x="667" y="231"/>
                  <a:pt x="666" y="232"/>
                  <a:pt x="665" y="232"/>
                </a:cubicBezTo>
                <a:cubicBezTo>
                  <a:pt x="665" y="232"/>
                  <a:pt x="665" y="233"/>
                  <a:pt x="665" y="233"/>
                </a:cubicBezTo>
                <a:cubicBezTo>
                  <a:pt x="667" y="233"/>
                  <a:pt x="669" y="234"/>
                  <a:pt x="672" y="234"/>
                </a:cubicBezTo>
                <a:moveTo>
                  <a:pt x="428" y="246"/>
                </a:moveTo>
                <a:cubicBezTo>
                  <a:pt x="427" y="246"/>
                  <a:pt x="425" y="246"/>
                  <a:pt x="424" y="247"/>
                </a:cubicBezTo>
                <a:cubicBezTo>
                  <a:pt x="424" y="247"/>
                  <a:pt x="423" y="247"/>
                  <a:pt x="423" y="247"/>
                </a:cubicBezTo>
                <a:cubicBezTo>
                  <a:pt x="424" y="248"/>
                  <a:pt x="424" y="248"/>
                  <a:pt x="424" y="248"/>
                </a:cubicBezTo>
                <a:cubicBezTo>
                  <a:pt x="425" y="247"/>
                  <a:pt x="426" y="247"/>
                  <a:pt x="427" y="248"/>
                </a:cubicBezTo>
                <a:cubicBezTo>
                  <a:pt x="429" y="247"/>
                  <a:pt x="431" y="249"/>
                  <a:pt x="432" y="248"/>
                </a:cubicBezTo>
                <a:cubicBezTo>
                  <a:pt x="433" y="248"/>
                  <a:pt x="433" y="248"/>
                  <a:pt x="434" y="247"/>
                </a:cubicBezTo>
                <a:cubicBezTo>
                  <a:pt x="433" y="247"/>
                  <a:pt x="433" y="247"/>
                  <a:pt x="433" y="247"/>
                </a:cubicBezTo>
                <a:cubicBezTo>
                  <a:pt x="431" y="246"/>
                  <a:pt x="430" y="246"/>
                  <a:pt x="428" y="246"/>
                </a:cubicBezTo>
                <a:moveTo>
                  <a:pt x="968" y="290"/>
                </a:moveTo>
                <a:cubicBezTo>
                  <a:pt x="969" y="290"/>
                  <a:pt x="970" y="289"/>
                  <a:pt x="971" y="289"/>
                </a:cubicBezTo>
                <a:cubicBezTo>
                  <a:pt x="971" y="289"/>
                  <a:pt x="972" y="288"/>
                  <a:pt x="972" y="288"/>
                </a:cubicBezTo>
                <a:cubicBezTo>
                  <a:pt x="971" y="287"/>
                  <a:pt x="971" y="287"/>
                  <a:pt x="970" y="287"/>
                </a:cubicBezTo>
                <a:cubicBezTo>
                  <a:pt x="969" y="287"/>
                  <a:pt x="968" y="287"/>
                  <a:pt x="967" y="288"/>
                </a:cubicBezTo>
                <a:cubicBezTo>
                  <a:pt x="966" y="288"/>
                  <a:pt x="964" y="287"/>
                  <a:pt x="964" y="289"/>
                </a:cubicBezTo>
                <a:cubicBezTo>
                  <a:pt x="964" y="290"/>
                  <a:pt x="966" y="289"/>
                  <a:pt x="968" y="290"/>
                </a:cubicBezTo>
                <a:moveTo>
                  <a:pt x="773" y="1849"/>
                </a:moveTo>
                <a:cubicBezTo>
                  <a:pt x="773" y="1849"/>
                  <a:pt x="773" y="1849"/>
                  <a:pt x="773" y="1849"/>
                </a:cubicBezTo>
                <a:cubicBezTo>
                  <a:pt x="773" y="1848"/>
                  <a:pt x="768" y="1849"/>
                  <a:pt x="767" y="1850"/>
                </a:cubicBezTo>
                <a:cubicBezTo>
                  <a:pt x="766" y="1851"/>
                  <a:pt x="768" y="1850"/>
                  <a:pt x="768" y="1851"/>
                </a:cubicBezTo>
                <a:cubicBezTo>
                  <a:pt x="769" y="1851"/>
                  <a:pt x="769" y="1852"/>
                  <a:pt x="769" y="1852"/>
                </a:cubicBezTo>
                <a:cubicBezTo>
                  <a:pt x="771" y="1853"/>
                  <a:pt x="770" y="1852"/>
                  <a:pt x="771" y="1851"/>
                </a:cubicBezTo>
                <a:cubicBezTo>
                  <a:pt x="771" y="1851"/>
                  <a:pt x="771" y="1851"/>
                  <a:pt x="771" y="1851"/>
                </a:cubicBezTo>
                <a:cubicBezTo>
                  <a:pt x="771" y="1851"/>
                  <a:pt x="773" y="1849"/>
                  <a:pt x="773" y="1849"/>
                </a:cubicBezTo>
                <a:moveTo>
                  <a:pt x="555" y="234"/>
                </a:moveTo>
                <a:cubicBezTo>
                  <a:pt x="553" y="234"/>
                  <a:pt x="551" y="234"/>
                  <a:pt x="550" y="234"/>
                </a:cubicBezTo>
                <a:cubicBezTo>
                  <a:pt x="549" y="234"/>
                  <a:pt x="549" y="235"/>
                  <a:pt x="549" y="235"/>
                </a:cubicBezTo>
                <a:cubicBezTo>
                  <a:pt x="549" y="235"/>
                  <a:pt x="549" y="236"/>
                  <a:pt x="550" y="236"/>
                </a:cubicBezTo>
                <a:cubicBezTo>
                  <a:pt x="551" y="236"/>
                  <a:pt x="552" y="236"/>
                  <a:pt x="553" y="236"/>
                </a:cubicBezTo>
                <a:cubicBezTo>
                  <a:pt x="554" y="236"/>
                  <a:pt x="555" y="235"/>
                  <a:pt x="556" y="235"/>
                </a:cubicBezTo>
                <a:cubicBezTo>
                  <a:pt x="557" y="235"/>
                  <a:pt x="558" y="236"/>
                  <a:pt x="559" y="234"/>
                </a:cubicBezTo>
                <a:cubicBezTo>
                  <a:pt x="558" y="234"/>
                  <a:pt x="557" y="234"/>
                  <a:pt x="556" y="234"/>
                </a:cubicBezTo>
                <a:cubicBezTo>
                  <a:pt x="556" y="234"/>
                  <a:pt x="555" y="234"/>
                  <a:pt x="555" y="234"/>
                </a:cubicBezTo>
                <a:moveTo>
                  <a:pt x="550" y="253"/>
                </a:moveTo>
                <a:cubicBezTo>
                  <a:pt x="550" y="253"/>
                  <a:pt x="551" y="253"/>
                  <a:pt x="552" y="252"/>
                </a:cubicBezTo>
                <a:cubicBezTo>
                  <a:pt x="552" y="252"/>
                  <a:pt x="552" y="252"/>
                  <a:pt x="552" y="251"/>
                </a:cubicBezTo>
                <a:cubicBezTo>
                  <a:pt x="550" y="252"/>
                  <a:pt x="548" y="249"/>
                  <a:pt x="546" y="251"/>
                </a:cubicBezTo>
                <a:cubicBezTo>
                  <a:pt x="546" y="252"/>
                  <a:pt x="545" y="252"/>
                  <a:pt x="545" y="252"/>
                </a:cubicBezTo>
                <a:cubicBezTo>
                  <a:pt x="545" y="252"/>
                  <a:pt x="546" y="253"/>
                  <a:pt x="546" y="253"/>
                </a:cubicBezTo>
                <a:cubicBezTo>
                  <a:pt x="547" y="253"/>
                  <a:pt x="548" y="253"/>
                  <a:pt x="550" y="253"/>
                </a:cubicBezTo>
                <a:moveTo>
                  <a:pt x="978" y="295"/>
                </a:moveTo>
                <a:cubicBezTo>
                  <a:pt x="979" y="295"/>
                  <a:pt x="980" y="295"/>
                  <a:pt x="980" y="295"/>
                </a:cubicBezTo>
                <a:cubicBezTo>
                  <a:pt x="980" y="295"/>
                  <a:pt x="981" y="295"/>
                  <a:pt x="981" y="295"/>
                </a:cubicBezTo>
                <a:cubicBezTo>
                  <a:pt x="980" y="295"/>
                  <a:pt x="980" y="295"/>
                  <a:pt x="980" y="294"/>
                </a:cubicBezTo>
                <a:cubicBezTo>
                  <a:pt x="977" y="294"/>
                  <a:pt x="975" y="293"/>
                  <a:pt x="972" y="292"/>
                </a:cubicBezTo>
                <a:cubicBezTo>
                  <a:pt x="972" y="292"/>
                  <a:pt x="971" y="292"/>
                  <a:pt x="971" y="292"/>
                </a:cubicBezTo>
                <a:cubicBezTo>
                  <a:pt x="971" y="292"/>
                  <a:pt x="971" y="293"/>
                  <a:pt x="971" y="293"/>
                </a:cubicBezTo>
                <a:cubicBezTo>
                  <a:pt x="974" y="293"/>
                  <a:pt x="976" y="296"/>
                  <a:pt x="978" y="295"/>
                </a:cubicBezTo>
                <a:moveTo>
                  <a:pt x="454" y="234"/>
                </a:moveTo>
                <a:cubicBezTo>
                  <a:pt x="453" y="234"/>
                  <a:pt x="453" y="234"/>
                  <a:pt x="453" y="234"/>
                </a:cubicBezTo>
                <a:cubicBezTo>
                  <a:pt x="450" y="233"/>
                  <a:pt x="448" y="235"/>
                  <a:pt x="445" y="235"/>
                </a:cubicBezTo>
                <a:cubicBezTo>
                  <a:pt x="444" y="235"/>
                  <a:pt x="444" y="235"/>
                  <a:pt x="444" y="236"/>
                </a:cubicBezTo>
                <a:cubicBezTo>
                  <a:pt x="444" y="236"/>
                  <a:pt x="445" y="237"/>
                  <a:pt x="445" y="237"/>
                </a:cubicBezTo>
                <a:cubicBezTo>
                  <a:pt x="447" y="236"/>
                  <a:pt x="448" y="236"/>
                  <a:pt x="450" y="236"/>
                </a:cubicBezTo>
                <a:cubicBezTo>
                  <a:pt x="451" y="236"/>
                  <a:pt x="452" y="235"/>
                  <a:pt x="453" y="235"/>
                </a:cubicBezTo>
                <a:cubicBezTo>
                  <a:pt x="453" y="235"/>
                  <a:pt x="453" y="235"/>
                  <a:pt x="454" y="234"/>
                </a:cubicBezTo>
                <a:moveTo>
                  <a:pt x="532" y="1838"/>
                </a:moveTo>
                <a:cubicBezTo>
                  <a:pt x="532" y="1838"/>
                  <a:pt x="533" y="1838"/>
                  <a:pt x="534" y="1837"/>
                </a:cubicBezTo>
                <a:cubicBezTo>
                  <a:pt x="534" y="1837"/>
                  <a:pt x="534" y="1837"/>
                  <a:pt x="534" y="1837"/>
                </a:cubicBezTo>
                <a:cubicBezTo>
                  <a:pt x="534" y="1837"/>
                  <a:pt x="534" y="1836"/>
                  <a:pt x="534" y="1836"/>
                </a:cubicBezTo>
                <a:cubicBezTo>
                  <a:pt x="531" y="1836"/>
                  <a:pt x="529" y="1837"/>
                  <a:pt x="526" y="1835"/>
                </a:cubicBezTo>
                <a:cubicBezTo>
                  <a:pt x="526" y="1835"/>
                  <a:pt x="525" y="1836"/>
                  <a:pt x="525" y="1836"/>
                </a:cubicBezTo>
                <a:cubicBezTo>
                  <a:pt x="525" y="1837"/>
                  <a:pt x="526" y="1837"/>
                  <a:pt x="526" y="1837"/>
                </a:cubicBezTo>
                <a:cubicBezTo>
                  <a:pt x="528" y="1837"/>
                  <a:pt x="530" y="1838"/>
                  <a:pt x="532" y="1838"/>
                </a:cubicBezTo>
                <a:moveTo>
                  <a:pt x="537" y="1835"/>
                </a:moveTo>
                <a:cubicBezTo>
                  <a:pt x="538" y="1835"/>
                  <a:pt x="537" y="1836"/>
                  <a:pt x="537" y="1836"/>
                </a:cubicBezTo>
                <a:cubicBezTo>
                  <a:pt x="537" y="1837"/>
                  <a:pt x="538" y="1838"/>
                  <a:pt x="538" y="1838"/>
                </a:cubicBezTo>
                <a:cubicBezTo>
                  <a:pt x="540" y="1838"/>
                  <a:pt x="542" y="1839"/>
                  <a:pt x="544" y="1839"/>
                </a:cubicBezTo>
                <a:cubicBezTo>
                  <a:pt x="544" y="1839"/>
                  <a:pt x="545" y="1839"/>
                  <a:pt x="545" y="1838"/>
                </a:cubicBezTo>
                <a:cubicBezTo>
                  <a:pt x="545" y="1838"/>
                  <a:pt x="544" y="1837"/>
                  <a:pt x="544" y="1837"/>
                </a:cubicBezTo>
                <a:cubicBezTo>
                  <a:pt x="542" y="1837"/>
                  <a:pt x="540" y="1837"/>
                  <a:pt x="539" y="1835"/>
                </a:cubicBezTo>
                <a:cubicBezTo>
                  <a:pt x="539" y="1835"/>
                  <a:pt x="538" y="1835"/>
                  <a:pt x="537" y="1835"/>
                </a:cubicBezTo>
                <a:moveTo>
                  <a:pt x="627" y="270"/>
                </a:moveTo>
                <a:cubicBezTo>
                  <a:pt x="628" y="270"/>
                  <a:pt x="629" y="270"/>
                  <a:pt x="629" y="270"/>
                </a:cubicBezTo>
                <a:cubicBezTo>
                  <a:pt x="630" y="270"/>
                  <a:pt x="630" y="269"/>
                  <a:pt x="630" y="269"/>
                </a:cubicBezTo>
                <a:cubicBezTo>
                  <a:pt x="630" y="268"/>
                  <a:pt x="628" y="268"/>
                  <a:pt x="626" y="268"/>
                </a:cubicBezTo>
                <a:cubicBezTo>
                  <a:pt x="625" y="268"/>
                  <a:pt x="624" y="268"/>
                  <a:pt x="625" y="269"/>
                </a:cubicBezTo>
                <a:cubicBezTo>
                  <a:pt x="625" y="270"/>
                  <a:pt x="625" y="270"/>
                  <a:pt x="625" y="270"/>
                </a:cubicBezTo>
                <a:cubicBezTo>
                  <a:pt x="626" y="271"/>
                  <a:pt x="626" y="270"/>
                  <a:pt x="627" y="270"/>
                </a:cubicBezTo>
                <a:moveTo>
                  <a:pt x="650" y="1830"/>
                </a:moveTo>
                <a:cubicBezTo>
                  <a:pt x="652" y="1829"/>
                  <a:pt x="654" y="1831"/>
                  <a:pt x="654" y="1828"/>
                </a:cubicBezTo>
                <a:cubicBezTo>
                  <a:pt x="654" y="1827"/>
                  <a:pt x="652" y="1828"/>
                  <a:pt x="651" y="1828"/>
                </a:cubicBezTo>
                <a:cubicBezTo>
                  <a:pt x="649" y="1828"/>
                  <a:pt x="647" y="1827"/>
                  <a:pt x="647" y="1829"/>
                </a:cubicBezTo>
                <a:cubicBezTo>
                  <a:pt x="647" y="1830"/>
                  <a:pt x="649" y="1829"/>
                  <a:pt x="650" y="1830"/>
                </a:cubicBezTo>
                <a:moveTo>
                  <a:pt x="655" y="271"/>
                </a:moveTo>
                <a:cubicBezTo>
                  <a:pt x="655" y="271"/>
                  <a:pt x="656" y="272"/>
                  <a:pt x="657" y="271"/>
                </a:cubicBezTo>
                <a:cubicBezTo>
                  <a:pt x="658" y="271"/>
                  <a:pt x="658" y="270"/>
                  <a:pt x="658" y="268"/>
                </a:cubicBezTo>
                <a:cubicBezTo>
                  <a:pt x="658" y="268"/>
                  <a:pt x="658" y="268"/>
                  <a:pt x="657" y="268"/>
                </a:cubicBezTo>
                <a:cubicBezTo>
                  <a:pt x="657" y="268"/>
                  <a:pt x="655" y="267"/>
                  <a:pt x="655" y="269"/>
                </a:cubicBezTo>
                <a:cubicBezTo>
                  <a:pt x="655" y="270"/>
                  <a:pt x="654" y="271"/>
                  <a:pt x="653" y="271"/>
                </a:cubicBezTo>
                <a:cubicBezTo>
                  <a:pt x="652" y="270"/>
                  <a:pt x="652" y="271"/>
                  <a:pt x="651" y="271"/>
                </a:cubicBezTo>
                <a:cubicBezTo>
                  <a:pt x="652" y="271"/>
                  <a:pt x="652" y="271"/>
                  <a:pt x="653" y="271"/>
                </a:cubicBezTo>
                <a:cubicBezTo>
                  <a:pt x="653" y="272"/>
                  <a:pt x="654" y="271"/>
                  <a:pt x="655" y="271"/>
                </a:cubicBezTo>
                <a:moveTo>
                  <a:pt x="235" y="1079"/>
                </a:moveTo>
                <a:cubicBezTo>
                  <a:pt x="235" y="1078"/>
                  <a:pt x="235" y="1078"/>
                  <a:pt x="235" y="1078"/>
                </a:cubicBezTo>
                <a:cubicBezTo>
                  <a:pt x="234" y="1077"/>
                  <a:pt x="234" y="1077"/>
                  <a:pt x="234" y="1077"/>
                </a:cubicBezTo>
                <a:cubicBezTo>
                  <a:pt x="233" y="1077"/>
                  <a:pt x="233" y="1078"/>
                  <a:pt x="233" y="1078"/>
                </a:cubicBezTo>
                <a:cubicBezTo>
                  <a:pt x="233" y="1080"/>
                  <a:pt x="233" y="1082"/>
                  <a:pt x="232" y="1084"/>
                </a:cubicBezTo>
                <a:cubicBezTo>
                  <a:pt x="232" y="1084"/>
                  <a:pt x="232" y="1085"/>
                  <a:pt x="232" y="1085"/>
                </a:cubicBezTo>
                <a:cubicBezTo>
                  <a:pt x="232" y="1085"/>
                  <a:pt x="232" y="1086"/>
                  <a:pt x="233" y="1085"/>
                </a:cubicBezTo>
                <a:cubicBezTo>
                  <a:pt x="233" y="1085"/>
                  <a:pt x="234" y="1085"/>
                  <a:pt x="234" y="1085"/>
                </a:cubicBezTo>
                <a:cubicBezTo>
                  <a:pt x="234" y="1083"/>
                  <a:pt x="234" y="1081"/>
                  <a:pt x="235" y="1079"/>
                </a:cubicBezTo>
                <a:moveTo>
                  <a:pt x="986" y="283"/>
                </a:moveTo>
                <a:cubicBezTo>
                  <a:pt x="987" y="284"/>
                  <a:pt x="986" y="285"/>
                  <a:pt x="987" y="286"/>
                </a:cubicBezTo>
                <a:cubicBezTo>
                  <a:pt x="987" y="286"/>
                  <a:pt x="988" y="288"/>
                  <a:pt x="989" y="285"/>
                </a:cubicBezTo>
                <a:cubicBezTo>
                  <a:pt x="989" y="285"/>
                  <a:pt x="990" y="284"/>
                  <a:pt x="991" y="284"/>
                </a:cubicBezTo>
                <a:cubicBezTo>
                  <a:pt x="991" y="284"/>
                  <a:pt x="991" y="283"/>
                  <a:pt x="991" y="283"/>
                </a:cubicBezTo>
                <a:cubicBezTo>
                  <a:pt x="990" y="282"/>
                  <a:pt x="989" y="282"/>
                  <a:pt x="987" y="282"/>
                </a:cubicBezTo>
                <a:cubicBezTo>
                  <a:pt x="987" y="282"/>
                  <a:pt x="987" y="283"/>
                  <a:pt x="986" y="283"/>
                </a:cubicBezTo>
                <a:moveTo>
                  <a:pt x="413" y="265"/>
                </a:moveTo>
                <a:cubicBezTo>
                  <a:pt x="414" y="265"/>
                  <a:pt x="415" y="264"/>
                  <a:pt x="416" y="264"/>
                </a:cubicBezTo>
                <a:cubicBezTo>
                  <a:pt x="417" y="264"/>
                  <a:pt x="417" y="263"/>
                  <a:pt x="417" y="263"/>
                </a:cubicBezTo>
                <a:cubicBezTo>
                  <a:pt x="416" y="262"/>
                  <a:pt x="416" y="261"/>
                  <a:pt x="415" y="261"/>
                </a:cubicBezTo>
                <a:cubicBezTo>
                  <a:pt x="415" y="261"/>
                  <a:pt x="414" y="261"/>
                  <a:pt x="413" y="261"/>
                </a:cubicBezTo>
                <a:cubicBezTo>
                  <a:pt x="414" y="262"/>
                  <a:pt x="415" y="262"/>
                  <a:pt x="413" y="263"/>
                </a:cubicBezTo>
                <a:cubicBezTo>
                  <a:pt x="413" y="263"/>
                  <a:pt x="412" y="262"/>
                  <a:pt x="412" y="264"/>
                </a:cubicBezTo>
                <a:cubicBezTo>
                  <a:pt x="411" y="264"/>
                  <a:pt x="412" y="264"/>
                  <a:pt x="413" y="265"/>
                </a:cubicBezTo>
                <a:moveTo>
                  <a:pt x="774" y="1833"/>
                </a:moveTo>
                <a:cubicBezTo>
                  <a:pt x="774" y="1833"/>
                  <a:pt x="774" y="1832"/>
                  <a:pt x="774" y="1832"/>
                </a:cubicBezTo>
                <a:cubicBezTo>
                  <a:pt x="772" y="1832"/>
                  <a:pt x="770" y="1832"/>
                  <a:pt x="768" y="1832"/>
                </a:cubicBezTo>
                <a:cubicBezTo>
                  <a:pt x="768" y="1832"/>
                  <a:pt x="768" y="1833"/>
                  <a:pt x="768" y="1833"/>
                </a:cubicBezTo>
                <a:cubicBezTo>
                  <a:pt x="768" y="1833"/>
                  <a:pt x="768" y="1833"/>
                  <a:pt x="768" y="1833"/>
                </a:cubicBezTo>
                <a:cubicBezTo>
                  <a:pt x="769" y="1834"/>
                  <a:pt x="771" y="1835"/>
                  <a:pt x="772" y="1835"/>
                </a:cubicBezTo>
                <a:cubicBezTo>
                  <a:pt x="772" y="1835"/>
                  <a:pt x="773" y="1835"/>
                  <a:pt x="773" y="1835"/>
                </a:cubicBezTo>
                <a:cubicBezTo>
                  <a:pt x="774" y="1834"/>
                  <a:pt x="774" y="1834"/>
                  <a:pt x="774" y="1833"/>
                </a:cubicBezTo>
                <a:moveTo>
                  <a:pt x="717" y="285"/>
                </a:moveTo>
                <a:cubicBezTo>
                  <a:pt x="716" y="285"/>
                  <a:pt x="715" y="285"/>
                  <a:pt x="715" y="285"/>
                </a:cubicBezTo>
                <a:cubicBezTo>
                  <a:pt x="714" y="285"/>
                  <a:pt x="713" y="285"/>
                  <a:pt x="712" y="285"/>
                </a:cubicBezTo>
                <a:cubicBezTo>
                  <a:pt x="713" y="286"/>
                  <a:pt x="714" y="287"/>
                  <a:pt x="715" y="287"/>
                </a:cubicBezTo>
                <a:cubicBezTo>
                  <a:pt x="716" y="287"/>
                  <a:pt x="718" y="287"/>
                  <a:pt x="719" y="287"/>
                </a:cubicBezTo>
                <a:cubicBezTo>
                  <a:pt x="719" y="287"/>
                  <a:pt x="720" y="286"/>
                  <a:pt x="720" y="286"/>
                </a:cubicBezTo>
                <a:cubicBezTo>
                  <a:pt x="720" y="286"/>
                  <a:pt x="719" y="285"/>
                  <a:pt x="719" y="285"/>
                </a:cubicBezTo>
                <a:cubicBezTo>
                  <a:pt x="718" y="285"/>
                  <a:pt x="717" y="285"/>
                  <a:pt x="717" y="285"/>
                </a:cubicBezTo>
                <a:moveTo>
                  <a:pt x="1135" y="247"/>
                </a:moveTo>
                <a:cubicBezTo>
                  <a:pt x="1134" y="247"/>
                  <a:pt x="1133" y="247"/>
                  <a:pt x="1132" y="247"/>
                </a:cubicBezTo>
                <a:cubicBezTo>
                  <a:pt x="1132" y="248"/>
                  <a:pt x="1131" y="248"/>
                  <a:pt x="1131" y="248"/>
                </a:cubicBezTo>
                <a:cubicBezTo>
                  <a:pt x="1132" y="249"/>
                  <a:pt x="1132" y="250"/>
                  <a:pt x="1133" y="251"/>
                </a:cubicBezTo>
                <a:cubicBezTo>
                  <a:pt x="1133" y="252"/>
                  <a:pt x="1134" y="251"/>
                  <a:pt x="1135" y="251"/>
                </a:cubicBezTo>
                <a:cubicBezTo>
                  <a:pt x="1135" y="251"/>
                  <a:pt x="1135" y="250"/>
                  <a:pt x="1135" y="250"/>
                </a:cubicBezTo>
                <a:cubicBezTo>
                  <a:pt x="1135" y="249"/>
                  <a:pt x="1134" y="249"/>
                  <a:pt x="1135" y="248"/>
                </a:cubicBezTo>
                <a:cubicBezTo>
                  <a:pt x="1136" y="248"/>
                  <a:pt x="1136" y="248"/>
                  <a:pt x="1136" y="248"/>
                </a:cubicBezTo>
                <a:cubicBezTo>
                  <a:pt x="1137" y="248"/>
                  <a:pt x="1137" y="248"/>
                  <a:pt x="1137" y="248"/>
                </a:cubicBezTo>
                <a:cubicBezTo>
                  <a:pt x="1137" y="248"/>
                  <a:pt x="1137" y="247"/>
                  <a:pt x="1136" y="247"/>
                </a:cubicBezTo>
                <a:cubicBezTo>
                  <a:pt x="1136" y="247"/>
                  <a:pt x="1135" y="247"/>
                  <a:pt x="1135" y="247"/>
                </a:cubicBezTo>
                <a:moveTo>
                  <a:pt x="619" y="253"/>
                </a:moveTo>
                <a:cubicBezTo>
                  <a:pt x="618" y="253"/>
                  <a:pt x="618" y="253"/>
                  <a:pt x="617" y="253"/>
                </a:cubicBezTo>
                <a:cubicBezTo>
                  <a:pt x="617" y="253"/>
                  <a:pt x="616" y="254"/>
                  <a:pt x="616" y="254"/>
                </a:cubicBezTo>
                <a:cubicBezTo>
                  <a:pt x="616" y="254"/>
                  <a:pt x="617" y="254"/>
                  <a:pt x="617" y="254"/>
                </a:cubicBezTo>
                <a:cubicBezTo>
                  <a:pt x="618" y="254"/>
                  <a:pt x="620" y="254"/>
                  <a:pt x="620" y="254"/>
                </a:cubicBezTo>
                <a:cubicBezTo>
                  <a:pt x="622" y="256"/>
                  <a:pt x="624" y="255"/>
                  <a:pt x="625" y="255"/>
                </a:cubicBezTo>
                <a:cubicBezTo>
                  <a:pt x="626" y="255"/>
                  <a:pt x="626" y="255"/>
                  <a:pt x="626" y="254"/>
                </a:cubicBezTo>
                <a:cubicBezTo>
                  <a:pt x="627" y="253"/>
                  <a:pt x="626" y="253"/>
                  <a:pt x="625" y="253"/>
                </a:cubicBezTo>
                <a:cubicBezTo>
                  <a:pt x="624" y="253"/>
                  <a:pt x="623" y="254"/>
                  <a:pt x="622" y="254"/>
                </a:cubicBezTo>
                <a:cubicBezTo>
                  <a:pt x="621" y="254"/>
                  <a:pt x="620" y="253"/>
                  <a:pt x="619" y="253"/>
                </a:cubicBezTo>
                <a:moveTo>
                  <a:pt x="628" y="280"/>
                </a:moveTo>
                <a:cubicBezTo>
                  <a:pt x="627" y="280"/>
                  <a:pt x="626" y="280"/>
                  <a:pt x="626" y="280"/>
                </a:cubicBezTo>
                <a:cubicBezTo>
                  <a:pt x="625" y="280"/>
                  <a:pt x="625" y="281"/>
                  <a:pt x="625" y="281"/>
                </a:cubicBezTo>
                <a:cubicBezTo>
                  <a:pt x="625" y="281"/>
                  <a:pt x="625" y="281"/>
                  <a:pt x="626" y="282"/>
                </a:cubicBezTo>
                <a:cubicBezTo>
                  <a:pt x="626" y="282"/>
                  <a:pt x="626" y="282"/>
                  <a:pt x="626" y="282"/>
                </a:cubicBezTo>
                <a:cubicBezTo>
                  <a:pt x="627" y="281"/>
                  <a:pt x="628" y="281"/>
                  <a:pt x="629" y="281"/>
                </a:cubicBezTo>
                <a:cubicBezTo>
                  <a:pt x="631" y="281"/>
                  <a:pt x="628" y="282"/>
                  <a:pt x="629" y="283"/>
                </a:cubicBezTo>
                <a:cubicBezTo>
                  <a:pt x="629" y="283"/>
                  <a:pt x="630" y="284"/>
                  <a:pt x="631" y="284"/>
                </a:cubicBezTo>
                <a:cubicBezTo>
                  <a:pt x="631" y="283"/>
                  <a:pt x="631" y="283"/>
                  <a:pt x="631" y="282"/>
                </a:cubicBezTo>
                <a:cubicBezTo>
                  <a:pt x="631" y="280"/>
                  <a:pt x="631" y="280"/>
                  <a:pt x="629" y="280"/>
                </a:cubicBezTo>
                <a:cubicBezTo>
                  <a:pt x="629" y="280"/>
                  <a:pt x="628" y="280"/>
                  <a:pt x="628" y="280"/>
                </a:cubicBezTo>
                <a:moveTo>
                  <a:pt x="596" y="1841"/>
                </a:moveTo>
                <a:cubicBezTo>
                  <a:pt x="597" y="1841"/>
                  <a:pt x="598" y="1841"/>
                  <a:pt x="599" y="1841"/>
                </a:cubicBezTo>
                <a:cubicBezTo>
                  <a:pt x="599" y="1841"/>
                  <a:pt x="599" y="1841"/>
                  <a:pt x="599" y="1841"/>
                </a:cubicBezTo>
                <a:cubicBezTo>
                  <a:pt x="599" y="1841"/>
                  <a:pt x="599" y="1840"/>
                  <a:pt x="599" y="1840"/>
                </a:cubicBezTo>
                <a:cubicBezTo>
                  <a:pt x="598" y="1840"/>
                  <a:pt x="597" y="1839"/>
                  <a:pt x="596" y="1839"/>
                </a:cubicBezTo>
                <a:cubicBezTo>
                  <a:pt x="594" y="1839"/>
                  <a:pt x="592" y="1838"/>
                  <a:pt x="592" y="1840"/>
                </a:cubicBezTo>
                <a:cubicBezTo>
                  <a:pt x="592" y="1842"/>
                  <a:pt x="594" y="1841"/>
                  <a:pt x="596" y="1841"/>
                </a:cubicBezTo>
                <a:cubicBezTo>
                  <a:pt x="596" y="1841"/>
                  <a:pt x="596" y="1841"/>
                  <a:pt x="596" y="1841"/>
                </a:cubicBezTo>
                <a:moveTo>
                  <a:pt x="1097" y="259"/>
                </a:moveTo>
                <a:cubicBezTo>
                  <a:pt x="1097" y="259"/>
                  <a:pt x="1096" y="258"/>
                  <a:pt x="1096" y="258"/>
                </a:cubicBezTo>
                <a:cubicBezTo>
                  <a:pt x="1095" y="259"/>
                  <a:pt x="1093" y="259"/>
                  <a:pt x="1092" y="259"/>
                </a:cubicBezTo>
                <a:cubicBezTo>
                  <a:pt x="1092" y="259"/>
                  <a:pt x="1091" y="260"/>
                  <a:pt x="1091" y="260"/>
                </a:cubicBezTo>
                <a:cubicBezTo>
                  <a:pt x="1092" y="261"/>
                  <a:pt x="1092" y="262"/>
                  <a:pt x="1094" y="261"/>
                </a:cubicBezTo>
                <a:cubicBezTo>
                  <a:pt x="1095" y="260"/>
                  <a:pt x="1096" y="261"/>
                  <a:pt x="1097" y="259"/>
                </a:cubicBezTo>
                <a:moveTo>
                  <a:pt x="599" y="270"/>
                </a:moveTo>
                <a:cubicBezTo>
                  <a:pt x="598" y="270"/>
                  <a:pt x="598" y="270"/>
                  <a:pt x="598" y="270"/>
                </a:cubicBezTo>
                <a:cubicBezTo>
                  <a:pt x="597" y="271"/>
                  <a:pt x="596" y="270"/>
                  <a:pt x="595" y="271"/>
                </a:cubicBezTo>
                <a:cubicBezTo>
                  <a:pt x="596" y="272"/>
                  <a:pt x="597" y="272"/>
                  <a:pt x="598" y="272"/>
                </a:cubicBezTo>
                <a:cubicBezTo>
                  <a:pt x="598" y="272"/>
                  <a:pt x="598" y="272"/>
                  <a:pt x="599" y="272"/>
                </a:cubicBezTo>
                <a:cubicBezTo>
                  <a:pt x="600" y="272"/>
                  <a:pt x="602" y="273"/>
                  <a:pt x="602" y="272"/>
                </a:cubicBezTo>
                <a:cubicBezTo>
                  <a:pt x="602" y="269"/>
                  <a:pt x="600" y="271"/>
                  <a:pt x="599" y="270"/>
                </a:cubicBezTo>
                <a:moveTo>
                  <a:pt x="300" y="265"/>
                </a:moveTo>
                <a:cubicBezTo>
                  <a:pt x="301" y="264"/>
                  <a:pt x="303" y="265"/>
                  <a:pt x="304" y="264"/>
                </a:cubicBezTo>
                <a:cubicBezTo>
                  <a:pt x="303" y="264"/>
                  <a:pt x="301" y="263"/>
                  <a:pt x="300" y="263"/>
                </a:cubicBezTo>
                <a:cubicBezTo>
                  <a:pt x="299" y="263"/>
                  <a:pt x="298" y="263"/>
                  <a:pt x="296" y="263"/>
                </a:cubicBezTo>
                <a:cubicBezTo>
                  <a:pt x="296" y="263"/>
                  <a:pt x="296" y="263"/>
                  <a:pt x="295" y="263"/>
                </a:cubicBezTo>
                <a:cubicBezTo>
                  <a:pt x="296" y="264"/>
                  <a:pt x="296" y="264"/>
                  <a:pt x="296" y="264"/>
                </a:cubicBezTo>
                <a:cubicBezTo>
                  <a:pt x="297" y="264"/>
                  <a:pt x="299" y="265"/>
                  <a:pt x="300" y="265"/>
                </a:cubicBezTo>
                <a:moveTo>
                  <a:pt x="401" y="261"/>
                </a:moveTo>
                <a:cubicBezTo>
                  <a:pt x="401" y="261"/>
                  <a:pt x="401" y="260"/>
                  <a:pt x="400" y="260"/>
                </a:cubicBezTo>
                <a:cubicBezTo>
                  <a:pt x="399" y="260"/>
                  <a:pt x="398" y="259"/>
                  <a:pt x="398" y="259"/>
                </a:cubicBezTo>
                <a:cubicBezTo>
                  <a:pt x="396" y="260"/>
                  <a:pt x="395" y="260"/>
                  <a:pt x="394" y="260"/>
                </a:cubicBezTo>
                <a:cubicBezTo>
                  <a:pt x="394" y="260"/>
                  <a:pt x="393" y="261"/>
                  <a:pt x="393" y="261"/>
                </a:cubicBezTo>
                <a:cubicBezTo>
                  <a:pt x="393" y="262"/>
                  <a:pt x="394" y="261"/>
                  <a:pt x="394" y="261"/>
                </a:cubicBezTo>
                <a:cubicBezTo>
                  <a:pt x="395" y="261"/>
                  <a:pt x="397" y="261"/>
                  <a:pt x="398" y="261"/>
                </a:cubicBezTo>
                <a:cubicBezTo>
                  <a:pt x="399" y="261"/>
                  <a:pt x="399" y="262"/>
                  <a:pt x="400" y="262"/>
                </a:cubicBezTo>
                <a:cubicBezTo>
                  <a:pt x="400" y="262"/>
                  <a:pt x="401" y="261"/>
                  <a:pt x="401" y="261"/>
                </a:cubicBezTo>
                <a:moveTo>
                  <a:pt x="391" y="275"/>
                </a:moveTo>
                <a:cubicBezTo>
                  <a:pt x="392" y="275"/>
                  <a:pt x="392" y="275"/>
                  <a:pt x="392" y="275"/>
                </a:cubicBezTo>
                <a:cubicBezTo>
                  <a:pt x="393" y="275"/>
                  <a:pt x="394" y="275"/>
                  <a:pt x="395" y="275"/>
                </a:cubicBezTo>
                <a:cubicBezTo>
                  <a:pt x="394" y="274"/>
                  <a:pt x="393" y="273"/>
                  <a:pt x="392" y="273"/>
                </a:cubicBezTo>
                <a:cubicBezTo>
                  <a:pt x="391" y="273"/>
                  <a:pt x="390" y="273"/>
                  <a:pt x="389" y="273"/>
                </a:cubicBezTo>
                <a:cubicBezTo>
                  <a:pt x="389" y="273"/>
                  <a:pt x="388" y="274"/>
                  <a:pt x="388" y="274"/>
                </a:cubicBezTo>
                <a:cubicBezTo>
                  <a:pt x="388" y="275"/>
                  <a:pt x="389" y="275"/>
                  <a:pt x="389" y="275"/>
                </a:cubicBezTo>
                <a:cubicBezTo>
                  <a:pt x="390" y="275"/>
                  <a:pt x="391" y="275"/>
                  <a:pt x="391" y="275"/>
                </a:cubicBezTo>
                <a:moveTo>
                  <a:pt x="558" y="251"/>
                </a:moveTo>
                <a:cubicBezTo>
                  <a:pt x="558" y="251"/>
                  <a:pt x="558" y="251"/>
                  <a:pt x="558" y="251"/>
                </a:cubicBezTo>
                <a:cubicBezTo>
                  <a:pt x="557" y="251"/>
                  <a:pt x="556" y="251"/>
                  <a:pt x="555" y="251"/>
                </a:cubicBezTo>
                <a:cubicBezTo>
                  <a:pt x="555" y="251"/>
                  <a:pt x="555" y="252"/>
                  <a:pt x="555" y="252"/>
                </a:cubicBezTo>
                <a:cubicBezTo>
                  <a:pt x="554" y="252"/>
                  <a:pt x="555" y="253"/>
                  <a:pt x="555" y="253"/>
                </a:cubicBezTo>
                <a:cubicBezTo>
                  <a:pt x="557" y="253"/>
                  <a:pt x="559" y="254"/>
                  <a:pt x="560" y="253"/>
                </a:cubicBezTo>
                <a:cubicBezTo>
                  <a:pt x="561" y="252"/>
                  <a:pt x="561" y="252"/>
                  <a:pt x="561" y="252"/>
                </a:cubicBezTo>
                <a:cubicBezTo>
                  <a:pt x="561" y="252"/>
                  <a:pt x="560" y="251"/>
                  <a:pt x="560" y="251"/>
                </a:cubicBezTo>
                <a:cubicBezTo>
                  <a:pt x="560" y="251"/>
                  <a:pt x="559" y="251"/>
                  <a:pt x="558" y="251"/>
                </a:cubicBezTo>
                <a:moveTo>
                  <a:pt x="479" y="251"/>
                </a:moveTo>
                <a:cubicBezTo>
                  <a:pt x="478" y="251"/>
                  <a:pt x="477" y="251"/>
                  <a:pt x="476" y="251"/>
                </a:cubicBezTo>
                <a:cubicBezTo>
                  <a:pt x="475" y="251"/>
                  <a:pt x="475" y="252"/>
                  <a:pt x="475" y="252"/>
                </a:cubicBezTo>
                <a:cubicBezTo>
                  <a:pt x="475" y="252"/>
                  <a:pt x="475" y="252"/>
                  <a:pt x="475" y="252"/>
                </a:cubicBezTo>
                <a:cubicBezTo>
                  <a:pt x="477" y="254"/>
                  <a:pt x="478" y="253"/>
                  <a:pt x="479" y="253"/>
                </a:cubicBezTo>
                <a:cubicBezTo>
                  <a:pt x="480" y="253"/>
                  <a:pt x="480" y="253"/>
                  <a:pt x="481" y="252"/>
                </a:cubicBezTo>
                <a:cubicBezTo>
                  <a:pt x="481" y="252"/>
                  <a:pt x="482" y="254"/>
                  <a:pt x="482" y="252"/>
                </a:cubicBezTo>
                <a:cubicBezTo>
                  <a:pt x="483" y="251"/>
                  <a:pt x="481" y="251"/>
                  <a:pt x="481" y="251"/>
                </a:cubicBezTo>
                <a:cubicBezTo>
                  <a:pt x="480" y="251"/>
                  <a:pt x="480" y="251"/>
                  <a:pt x="479" y="251"/>
                </a:cubicBezTo>
                <a:moveTo>
                  <a:pt x="453" y="253"/>
                </a:moveTo>
                <a:cubicBezTo>
                  <a:pt x="455" y="253"/>
                  <a:pt x="457" y="254"/>
                  <a:pt x="456" y="252"/>
                </a:cubicBezTo>
                <a:cubicBezTo>
                  <a:pt x="456" y="251"/>
                  <a:pt x="455" y="252"/>
                  <a:pt x="454" y="251"/>
                </a:cubicBezTo>
                <a:cubicBezTo>
                  <a:pt x="453" y="251"/>
                  <a:pt x="451" y="251"/>
                  <a:pt x="450" y="251"/>
                </a:cubicBezTo>
                <a:cubicBezTo>
                  <a:pt x="449" y="251"/>
                  <a:pt x="449" y="252"/>
                  <a:pt x="449" y="252"/>
                </a:cubicBezTo>
                <a:cubicBezTo>
                  <a:pt x="449" y="252"/>
                  <a:pt x="449" y="252"/>
                  <a:pt x="450" y="252"/>
                </a:cubicBezTo>
                <a:cubicBezTo>
                  <a:pt x="451" y="253"/>
                  <a:pt x="452" y="253"/>
                  <a:pt x="453" y="253"/>
                </a:cubicBezTo>
                <a:moveTo>
                  <a:pt x="491" y="250"/>
                </a:moveTo>
                <a:cubicBezTo>
                  <a:pt x="492" y="250"/>
                  <a:pt x="493" y="250"/>
                  <a:pt x="494" y="250"/>
                </a:cubicBezTo>
                <a:cubicBezTo>
                  <a:pt x="494" y="250"/>
                  <a:pt x="495" y="250"/>
                  <a:pt x="495" y="250"/>
                </a:cubicBezTo>
                <a:cubicBezTo>
                  <a:pt x="495" y="250"/>
                  <a:pt x="495" y="249"/>
                  <a:pt x="494" y="249"/>
                </a:cubicBezTo>
                <a:cubicBezTo>
                  <a:pt x="493" y="249"/>
                  <a:pt x="492" y="248"/>
                  <a:pt x="490" y="248"/>
                </a:cubicBezTo>
                <a:cubicBezTo>
                  <a:pt x="489" y="248"/>
                  <a:pt x="488" y="249"/>
                  <a:pt x="487" y="250"/>
                </a:cubicBezTo>
                <a:cubicBezTo>
                  <a:pt x="488" y="250"/>
                  <a:pt x="489" y="250"/>
                  <a:pt x="490" y="250"/>
                </a:cubicBezTo>
                <a:cubicBezTo>
                  <a:pt x="490" y="250"/>
                  <a:pt x="491" y="250"/>
                  <a:pt x="491" y="250"/>
                </a:cubicBezTo>
                <a:moveTo>
                  <a:pt x="621" y="248"/>
                </a:moveTo>
                <a:cubicBezTo>
                  <a:pt x="621" y="248"/>
                  <a:pt x="621" y="248"/>
                  <a:pt x="620" y="248"/>
                </a:cubicBezTo>
                <a:cubicBezTo>
                  <a:pt x="619" y="248"/>
                  <a:pt x="618" y="247"/>
                  <a:pt x="616" y="248"/>
                </a:cubicBezTo>
                <a:cubicBezTo>
                  <a:pt x="616" y="248"/>
                  <a:pt x="616" y="249"/>
                  <a:pt x="615" y="250"/>
                </a:cubicBezTo>
                <a:cubicBezTo>
                  <a:pt x="615" y="250"/>
                  <a:pt x="615" y="250"/>
                  <a:pt x="615" y="250"/>
                </a:cubicBezTo>
                <a:cubicBezTo>
                  <a:pt x="615" y="251"/>
                  <a:pt x="615" y="251"/>
                  <a:pt x="615" y="252"/>
                </a:cubicBezTo>
                <a:cubicBezTo>
                  <a:pt x="616" y="252"/>
                  <a:pt x="616" y="252"/>
                  <a:pt x="617" y="252"/>
                </a:cubicBezTo>
                <a:cubicBezTo>
                  <a:pt x="618" y="251"/>
                  <a:pt x="617" y="250"/>
                  <a:pt x="617" y="250"/>
                </a:cubicBezTo>
                <a:cubicBezTo>
                  <a:pt x="618" y="248"/>
                  <a:pt x="619" y="248"/>
                  <a:pt x="621" y="248"/>
                </a:cubicBezTo>
                <a:moveTo>
                  <a:pt x="1180" y="242"/>
                </a:moveTo>
                <a:cubicBezTo>
                  <a:pt x="1180" y="242"/>
                  <a:pt x="1180" y="242"/>
                  <a:pt x="1181" y="242"/>
                </a:cubicBezTo>
                <a:cubicBezTo>
                  <a:pt x="1181" y="242"/>
                  <a:pt x="1182" y="242"/>
                  <a:pt x="1182" y="241"/>
                </a:cubicBezTo>
                <a:cubicBezTo>
                  <a:pt x="1182" y="240"/>
                  <a:pt x="1182" y="240"/>
                  <a:pt x="1182" y="239"/>
                </a:cubicBezTo>
                <a:cubicBezTo>
                  <a:pt x="1182" y="239"/>
                  <a:pt x="1181" y="239"/>
                  <a:pt x="1180" y="239"/>
                </a:cubicBezTo>
                <a:cubicBezTo>
                  <a:pt x="1179" y="239"/>
                  <a:pt x="1179" y="240"/>
                  <a:pt x="1178" y="240"/>
                </a:cubicBezTo>
                <a:cubicBezTo>
                  <a:pt x="1178" y="240"/>
                  <a:pt x="1177" y="240"/>
                  <a:pt x="1178" y="241"/>
                </a:cubicBezTo>
                <a:cubicBezTo>
                  <a:pt x="1178" y="241"/>
                  <a:pt x="1178" y="242"/>
                  <a:pt x="1178" y="242"/>
                </a:cubicBezTo>
                <a:cubicBezTo>
                  <a:pt x="1179" y="242"/>
                  <a:pt x="1179" y="242"/>
                  <a:pt x="1180" y="242"/>
                </a:cubicBezTo>
                <a:moveTo>
                  <a:pt x="647" y="233"/>
                </a:moveTo>
                <a:cubicBezTo>
                  <a:pt x="648" y="233"/>
                  <a:pt x="649" y="233"/>
                  <a:pt x="650" y="233"/>
                </a:cubicBezTo>
                <a:cubicBezTo>
                  <a:pt x="650" y="233"/>
                  <a:pt x="650" y="232"/>
                  <a:pt x="650" y="232"/>
                </a:cubicBezTo>
                <a:cubicBezTo>
                  <a:pt x="650" y="232"/>
                  <a:pt x="650" y="231"/>
                  <a:pt x="650" y="231"/>
                </a:cubicBezTo>
                <a:cubicBezTo>
                  <a:pt x="649" y="231"/>
                  <a:pt x="648" y="232"/>
                  <a:pt x="647" y="232"/>
                </a:cubicBezTo>
                <a:cubicBezTo>
                  <a:pt x="646" y="231"/>
                  <a:pt x="644" y="230"/>
                  <a:pt x="644" y="232"/>
                </a:cubicBezTo>
                <a:cubicBezTo>
                  <a:pt x="644" y="234"/>
                  <a:pt x="646" y="233"/>
                  <a:pt x="647" y="233"/>
                </a:cubicBezTo>
                <a:moveTo>
                  <a:pt x="557" y="228"/>
                </a:moveTo>
                <a:cubicBezTo>
                  <a:pt x="557" y="228"/>
                  <a:pt x="557" y="228"/>
                  <a:pt x="558" y="228"/>
                </a:cubicBezTo>
                <a:cubicBezTo>
                  <a:pt x="558" y="228"/>
                  <a:pt x="559" y="228"/>
                  <a:pt x="560" y="228"/>
                </a:cubicBezTo>
                <a:cubicBezTo>
                  <a:pt x="560" y="227"/>
                  <a:pt x="560" y="226"/>
                  <a:pt x="559" y="226"/>
                </a:cubicBezTo>
                <a:cubicBezTo>
                  <a:pt x="559" y="225"/>
                  <a:pt x="559" y="225"/>
                  <a:pt x="559" y="225"/>
                </a:cubicBezTo>
                <a:cubicBezTo>
                  <a:pt x="559" y="225"/>
                  <a:pt x="559" y="226"/>
                  <a:pt x="558" y="226"/>
                </a:cubicBezTo>
                <a:cubicBezTo>
                  <a:pt x="557" y="226"/>
                  <a:pt x="556" y="227"/>
                  <a:pt x="554" y="227"/>
                </a:cubicBezTo>
                <a:cubicBezTo>
                  <a:pt x="554" y="227"/>
                  <a:pt x="554" y="228"/>
                  <a:pt x="554" y="228"/>
                </a:cubicBezTo>
                <a:cubicBezTo>
                  <a:pt x="554" y="228"/>
                  <a:pt x="554" y="228"/>
                  <a:pt x="554" y="228"/>
                </a:cubicBezTo>
                <a:cubicBezTo>
                  <a:pt x="555" y="228"/>
                  <a:pt x="556" y="228"/>
                  <a:pt x="557" y="228"/>
                </a:cubicBezTo>
                <a:moveTo>
                  <a:pt x="1191" y="226"/>
                </a:moveTo>
                <a:cubicBezTo>
                  <a:pt x="1191" y="226"/>
                  <a:pt x="1191" y="226"/>
                  <a:pt x="1191" y="225"/>
                </a:cubicBezTo>
                <a:cubicBezTo>
                  <a:pt x="1191" y="224"/>
                  <a:pt x="1192" y="222"/>
                  <a:pt x="1190" y="223"/>
                </a:cubicBezTo>
                <a:cubicBezTo>
                  <a:pt x="1188" y="223"/>
                  <a:pt x="1189" y="224"/>
                  <a:pt x="1189" y="225"/>
                </a:cubicBezTo>
                <a:cubicBezTo>
                  <a:pt x="1189" y="226"/>
                  <a:pt x="1189" y="226"/>
                  <a:pt x="1189" y="227"/>
                </a:cubicBezTo>
                <a:cubicBezTo>
                  <a:pt x="1190" y="228"/>
                  <a:pt x="1190" y="228"/>
                  <a:pt x="1191" y="229"/>
                </a:cubicBezTo>
                <a:cubicBezTo>
                  <a:pt x="1191" y="228"/>
                  <a:pt x="1191" y="228"/>
                  <a:pt x="1191" y="227"/>
                </a:cubicBezTo>
                <a:cubicBezTo>
                  <a:pt x="1191" y="227"/>
                  <a:pt x="1191" y="226"/>
                  <a:pt x="1191" y="226"/>
                </a:cubicBezTo>
                <a:moveTo>
                  <a:pt x="332" y="265"/>
                </a:moveTo>
                <a:cubicBezTo>
                  <a:pt x="331" y="265"/>
                  <a:pt x="329" y="264"/>
                  <a:pt x="327" y="265"/>
                </a:cubicBezTo>
                <a:cubicBezTo>
                  <a:pt x="329" y="266"/>
                  <a:pt x="330" y="266"/>
                  <a:pt x="332" y="266"/>
                </a:cubicBezTo>
                <a:cubicBezTo>
                  <a:pt x="333" y="266"/>
                  <a:pt x="333" y="266"/>
                  <a:pt x="334" y="266"/>
                </a:cubicBezTo>
                <a:cubicBezTo>
                  <a:pt x="335" y="265"/>
                  <a:pt x="336" y="266"/>
                  <a:pt x="337" y="265"/>
                </a:cubicBezTo>
                <a:cubicBezTo>
                  <a:pt x="336" y="265"/>
                  <a:pt x="335" y="265"/>
                  <a:pt x="334" y="265"/>
                </a:cubicBezTo>
                <a:cubicBezTo>
                  <a:pt x="334" y="265"/>
                  <a:pt x="333" y="265"/>
                  <a:pt x="332" y="265"/>
                </a:cubicBezTo>
                <a:moveTo>
                  <a:pt x="791" y="1838"/>
                </a:moveTo>
                <a:cubicBezTo>
                  <a:pt x="793" y="1839"/>
                  <a:pt x="795" y="1836"/>
                  <a:pt x="797" y="1838"/>
                </a:cubicBezTo>
                <a:cubicBezTo>
                  <a:pt x="797" y="1838"/>
                  <a:pt x="798" y="1837"/>
                  <a:pt x="798" y="1837"/>
                </a:cubicBezTo>
                <a:cubicBezTo>
                  <a:pt x="798" y="1837"/>
                  <a:pt x="798" y="1836"/>
                  <a:pt x="798" y="1836"/>
                </a:cubicBezTo>
                <a:cubicBezTo>
                  <a:pt x="796" y="1836"/>
                  <a:pt x="794" y="1837"/>
                  <a:pt x="793" y="1835"/>
                </a:cubicBezTo>
                <a:cubicBezTo>
                  <a:pt x="793" y="1836"/>
                  <a:pt x="793" y="1836"/>
                  <a:pt x="793" y="1836"/>
                </a:cubicBezTo>
                <a:cubicBezTo>
                  <a:pt x="792" y="1837"/>
                  <a:pt x="792" y="1837"/>
                  <a:pt x="791" y="1837"/>
                </a:cubicBezTo>
                <a:cubicBezTo>
                  <a:pt x="791" y="1837"/>
                  <a:pt x="790" y="1838"/>
                  <a:pt x="790" y="1838"/>
                </a:cubicBezTo>
                <a:cubicBezTo>
                  <a:pt x="790" y="1838"/>
                  <a:pt x="791" y="1838"/>
                  <a:pt x="791" y="1838"/>
                </a:cubicBezTo>
                <a:moveTo>
                  <a:pt x="860" y="289"/>
                </a:moveTo>
                <a:cubicBezTo>
                  <a:pt x="859" y="289"/>
                  <a:pt x="859" y="289"/>
                  <a:pt x="858" y="289"/>
                </a:cubicBezTo>
                <a:cubicBezTo>
                  <a:pt x="858" y="289"/>
                  <a:pt x="857" y="289"/>
                  <a:pt x="857" y="289"/>
                </a:cubicBezTo>
                <a:cubicBezTo>
                  <a:pt x="857" y="289"/>
                  <a:pt x="858" y="290"/>
                  <a:pt x="858" y="290"/>
                </a:cubicBezTo>
                <a:cubicBezTo>
                  <a:pt x="858" y="290"/>
                  <a:pt x="859" y="291"/>
                  <a:pt x="860" y="291"/>
                </a:cubicBezTo>
                <a:cubicBezTo>
                  <a:pt x="861" y="290"/>
                  <a:pt x="863" y="291"/>
                  <a:pt x="863" y="290"/>
                </a:cubicBezTo>
                <a:cubicBezTo>
                  <a:pt x="864" y="287"/>
                  <a:pt x="861" y="289"/>
                  <a:pt x="860" y="289"/>
                </a:cubicBezTo>
                <a:moveTo>
                  <a:pt x="992" y="284"/>
                </a:moveTo>
                <a:cubicBezTo>
                  <a:pt x="992" y="285"/>
                  <a:pt x="992" y="287"/>
                  <a:pt x="993" y="287"/>
                </a:cubicBezTo>
                <a:cubicBezTo>
                  <a:pt x="994" y="286"/>
                  <a:pt x="995" y="285"/>
                  <a:pt x="996" y="284"/>
                </a:cubicBezTo>
                <a:cubicBezTo>
                  <a:pt x="995" y="284"/>
                  <a:pt x="994" y="283"/>
                  <a:pt x="993" y="283"/>
                </a:cubicBezTo>
                <a:cubicBezTo>
                  <a:pt x="993" y="283"/>
                  <a:pt x="992" y="284"/>
                  <a:pt x="992" y="284"/>
                </a:cubicBezTo>
                <a:moveTo>
                  <a:pt x="582" y="277"/>
                </a:moveTo>
                <a:cubicBezTo>
                  <a:pt x="580" y="278"/>
                  <a:pt x="578" y="276"/>
                  <a:pt x="577" y="278"/>
                </a:cubicBezTo>
                <a:cubicBezTo>
                  <a:pt x="579" y="278"/>
                  <a:pt x="580" y="278"/>
                  <a:pt x="582" y="278"/>
                </a:cubicBezTo>
                <a:cubicBezTo>
                  <a:pt x="584" y="278"/>
                  <a:pt x="586" y="279"/>
                  <a:pt x="587" y="278"/>
                </a:cubicBezTo>
                <a:cubicBezTo>
                  <a:pt x="585" y="277"/>
                  <a:pt x="584" y="277"/>
                  <a:pt x="582" y="277"/>
                </a:cubicBezTo>
                <a:moveTo>
                  <a:pt x="777" y="283"/>
                </a:moveTo>
                <a:cubicBezTo>
                  <a:pt x="776" y="283"/>
                  <a:pt x="775" y="283"/>
                  <a:pt x="774" y="283"/>
                </a:cubicBezTo>
                <a:cubicBezTo>
                  <a:pt x="774" y="283"/>
                  <a:pt x="773" y="283"/>
                  <a:pt x="773" y="284"/>
                </a:cubicBezTo>
                <a:cubicBezTo>
                  <a:pt x="773" y="284"/>
                  <a:pt x="773" y="284"/>
                  <a:pt x="774" y="285"/>
                </a:cubicBezTo>
                <a:cubicBezTo>
                  <a:pt x="775" y="285"/>
                  <a:pt x="778" y="285"/>
                  <a:pt x="779" y="284"/>
                </a:cubicBezTo>
                <a:cubicBezTo>
                  <a:pt x="779" y="284"/>
                  <a:pt x="779" y="284"/>
                  <a:pt x="779" y="284"/>
                </a:cubicBezTo>
                <a:cubicBezTo>
                  <a:pt x="779" y="283"/>
                  <a:pt x="779" y="283"/>
                  <a:pt x="779" y="283"/>
                </a:cubicBezTo>
                <a:cubicBezTo>
                  <a:pt x="778" y="283"/>
                  <a:pt x="777" y="283"/>
                  <a:pt x="777" y="283"/>
                </a:cubicBezTo>
                <a:moveTo>
                  <a:pt x="575" y="283"/>
                </a:moveTo>
                <a:cubicBezTo>
                  <a:pt x="576" y="283"/>
                  <a:pt x="577" y="283"/>
                  <a:pt x="577" y="282"/>
                </a:cubicBezTo>
                <a:cubicBezTo>
                  <a:pt x="577" y="282"/>
                  <a:pt x="576" y="281"/>
                  <a:pt x="575" y="281"/>
                </a:cubicBezTo>
                <a:cubicBezTo>
                  <a:pt x="575" y="281"/>
                  <a:pt x="574" y="281"/>
                  <a:pt x="574" y="281"/>
                </a:cubicBezTo>
                <a:cubicBezTo>
                  <a:pt x="573" y="280"/>
                  <a:pt x="573" y="280"/>
                  <a:pt x="573" y="281"/>
                </a:cubicBezTo>
                <a:cubicBezTo>
                  <a:pt x="572" y="281"/>
                  <a:pt x="572" y="282"/>
                  <a:pt x="572" y="282"/>
                </a:cubicBezTo>
                <a:cubicBezTo>
                  <a:pt x="572" y="282"/>
                  <a:pt x="573" y="283"/>
                  <a:pt x="573" y="283"/>
                </a:cubicBezTo>
                <a:cubicBezTo>
                  <a:pt x="574" y="283"/>
                  <a:pt x="574" y="283"/>
                  <a:pt x="575" y="283"/>
                </a:cubicBezTo>
                <a:moveTo>
                  <a:pt x="814" y="1838"/>
                </a:moveTo>
                <a:cubicBezTo>
                  <a:pt x="815" y="1838"/>
                  <a:pt x="817" y="1839"/>
                  <a:pt x="817" y="1837"/>
                </a:cubicBezTo>
                <a:cubicBezTo>
                  <a:pt x="817" y="1836"/>
                  <a:pt x="816" y="1835"/>
                  <a:pt x="815" y="1835"/>
                </a:cubicBezTo>
                <a:cubicBezTo>
                  <a:pt x="815" y="1836"/>
                  <a:pt x="813" y="1835"/>
                  <a:pt x="813" y="1836"/>
                </a:cubicBezTo>
                <a:cubicBezTo>
                  <a:pt x="812" y="1838"/>
                  <a:pt x="813" y="1838"/>
                  <a:pt x="814" y="1838"/>
                </a:cubicBezTo>
                <a:moveTo>
                  <a:pt x="338" y="255"/>
                </a:moveTo>
                <a:cubicBezTo>
                  <a:pt x="336" y="255"/>
                  <a:pt x="336" y="255"/>
                  <a:pt x="337" y="257"/>
                </a:cubicBezTo>
                <a:cubicBezTo>
                  <a:pt x="337" y="258"/>
                  <a:pt x="337" y="259"/>
                  <a:pt x="337" y="259"/>
                </a:cubicBezTo>
                <a:cubicBezTo>
                  <a:pt x="338" y="259"/>
                  <a:pt x="339" y="259"/>
                  <a:pt x="340" y="259"/>
                </a:cubicBezTo>
                <a:cubicBezTo>
                  <a:pt x="340" y="259"/>
                  <a:pt x="340" y="258"/>
                  <a:pt x="340" y="258"/>
                </a:cubicBezTo>
                <a:cubicBezTo>
                  <a:pt x="340" y="258"/>
                  <a:pt x="339" y="258"/>
                  <a:pt x="338" y="257"/>
                </a:cubicBezTo>
                <a:cubicBezTo>
                  <a:pt x="337" y="257"/>
                  <a:pt x="337" y="256"/>
                  <a:pt x="339" y="256"/>
                </a:cubicBezTo>
                <a:cubicBezTo>
                  <a:pt x="339" y="256"/>
                  <a:pt x="339" y="255"/>
                  <a:pt x="339" y="255"/>
                </a:cubicBezTo>
                <a:cubicBezTo>
                  <a:pt x="339" y="255"/>
                  <a:pt x="338" y="255"/>
                  <a:pt x="338" y="255"/>
                </a:cubicBezTo>
                <a:moveTo>
                  <a:pt x="829" y="1830"/>
                </a:moveTo>
                <a:cubicBezTo>
                  <a:pt x="829" y="1830"/>
                  <a:pt x="829" y="1830"/>
                  <a:pt x="829" y="1830"/>
                </a:cubicBezTo>
                <a:cubicBezTo>
                  <a:pt x="827" y="1829"/>
                  <a:pt x="826" y="1829"/>
                  <a:pt x="824" y="1829"/>
                </a:cubicBezTo>
                <a:cubicBezTo>
                  <a:pt x="824" y="1829"/>
                  <a:pt x="823" y="1829"/>
                  <a:pt x="823" y="1829"/>
                </a:cubicBezTo>
                <a:cubicBezTo>
                  <a:pt x="823" y="1830"/>
                  <a:pt x="824" y="1830"/>
                  <a:pt x="824" y="1830"/>
                </a:cubicBezTo>
                <a:cubicBezTo>
                  <a:pt x="825" y="1830"/>
                  <a:pt x="826" y="1831"/>
                  <a:pt x="827" y="1831"/>
                </a:cubicBezTo>
                <a:cubicBezTo>
                  <a:pt x="828" y="1831"/>
                  <a:pt x="828" y="1831"/>
                  <a:pt x="829" y="1830"/>
                </a:cubicBezTo>
                <a:moveTo>
                  <a:pt x="476" y="1828"/>
                </a:moveTo>
                <a:cubicBezTo>
                  <a:pt x="476" y="1828"/>
                  <a:pt x="476" y="1828"/>
                  <a:pt x="476" y="1828"/>
                </a:cubicBezTo>
                <a:cubicBezTo>
                  <a:pt x="477" y="1828"/>
                  <a:pt x="478" y="1828"/>
                  <a:pt x="479" y="1828"/>
                </a:cubicBezTo>
                <a:cubicBezTo>
                  <a:pt x="480" y="1828"/>
                  <a:pt x="480" y="1827"/>
                  <a:pt x="480" y="1827"/>
                </a:cubicBezTo>
                <a:cubicBezTo>
                  <a:pt x="480" y="1827"/>
                  <a:pt x="479" y="1826"/>
                  <a:pt x="479" y="1826"/>
                </a:cubicBezTo>
                <a:cubicBezTo>
                  <a:pt x="478" y="1826"/>
                  <a:pt x="477" y="1826"/>
                  <a:pt x="476" y="1827"/>
                </a:cubicBezTo>
                <a:cubicBezTo>
                  <a:pt x="474" y="1827"/>
                  <a:pt x="473" y="1826"/>
                  <a:pt x="471" y="1827"/>
                </a:cubicBezTo>
                <a:cubicBezTo>
                  <a:pt x="473" y="1827"/>
                  <a:pt x="474" y="1828"/>
                  <a:pt x="476" y="1828"/>
                </a:cubicBezTo>
                <a:moveTo>
                  <a:pt x="552" y="281"/>
                </a:moveTo>
                <a:cubicBezTo>
                  <a:pt x="552" y="281"/>
                  <a:pt x="553" y="281"/>
                  <a:pt x="554" y="281"/>
                </a:cubicBezTo>
                <a:cubicBezTo>
                  <a:pt x="554" y="281"/>
                  <a:pt x="554" y="281"/>
                  <a:pt x="554" y="280"/>
                </a:cubicBezTo>
                <a:cubicBezTo>
                  <a:pt x="555" y="280"/>
                  <a:pt x="554" y="280"/>
                  <a:pt x="554" y="279"/>
                </a:cubicBezTo>
                <a:cubicBezTo>
                  <a:pt x="553" y="279"/>
                  <a:pt x="550" y="279"/>
                  <a:pt x="549" y="280"/>
                </a:cubicBezTo>
                <a:cubicBezTo>
                  <a:pt x="549" y="280"/>
                  <a:pt x="549" y="280"/>
                  <a:pt x="549" y="280"/>
                </a:cubicBezTo>
                <a:cubicBezTo>
                  <a:pt x="549" y="281"/>
                  <a:pt x="549" y="281"/>
                  <a:pt x="549" y="281"/>
                </a:cubicBezTo>
                <a:cubicBezTo>
                  <a:pt x="550" y="281"/>
                  <a:pt x="551" y="281"/>
                  <a:pt x="552" y="281"/>
                </a:cubicBezTo>
                <a:moveTo>
                  <a:pt x="629" y="220"/>
                </a:moveTo>
                <a:cubicBezTo>
                  <a:pt x="630" y="220"/>
                  <a:pt x="631" y="220"/>
                  <a:pt x="632" y="220"/>
                </a:cubicBezTo>
                <a:cubicBezTo>
                  <a:pt x="632" y="220"/>
                  <a:pt x="632" y="219"/>
                  <a:pt x="632" y="219"/>
                </a:cubicBezTo>
                <a:cubicBezTo>
                  <a:pt x="632" y="219"/>
                  <a:pt x="632" y="218"/>
                  <a:pt x="632" y="218"/>
                </a:cubicBezTo>
                <a:cubicBezTo>
                  <a:pt x="631" y="217"/>
                  <a:pt x="628" y="218"/>
                  <a:pt x="627" y="219"/>
                </a:cubicBezTo>
                <a:cubicBezTo>
                  <a:pt x="627" y="219"/>
                  <a:pt x="627" y="220"/>
                  <a:pt x="627" y="220"/>
                </a:cubicBezTo>
                <a:cubicBezTo>
                  <a:pt x="628" y="220"/>
                  <a:pt x="628" y="220"/>
                  <a:pt x="629" y="220"/>
                </a:cubicBezTo>
                <a:moveTo>
                  <a:pt x="1160" y="234"/>
                </a:moveTo>
                <a:cubicBezTo>
                  <a:pt x="1160" y="234"/>
                  <a:pt x="1161" y="234"/>
                  <a:pt x="1161" y="234"/>
                </a:cubicBezTo>
                <a:cubicBezTo>
                  <a:pt x="1163" y="234"/>
                  <a:pt x="1162" y="233"/>
                  <a:pt x="1162" y="232"/>
                </a:cubicBezTo>
                <a:cubicBezTo>
                  <a:pt x="1162" y="230"/>
                  <a:pt x="1161" y="232"/>
                  <a:pt x="1161" y="232"/>
                </a:cubicBezTo>
                <a:cubicBezTo>
                  <a:pt x="1160" y="232"/>
                  <a:pt x="1160" y="232"/>
                  <a:pt x="1160" y="232"/>
                </a:cubicBezTo>
                <a:cubicBezTo>
                  <a:pt x="1159" y="232"/>
                  <a:pt x="1157" y="231"/>
                  <a:pt x="1157" y="233"/>
                </a:cubicBezTo>
                <a:cubicBezTo>
                  <a:pt x="1158" y="235"/>
                  <a:pt x="1159" y="234"/>
                  <a:pt x="1160" y="234"/>
                </a:cubicBezTo>
                <a:moveTo>
                  <a:pt x="997" y="280"/>
                </a:moveTo>
                <a:cubicBezTo>
                  <a:pt x="996" y="280"/>
                  <a:pt x="996" y="280"/>
                  <a:pt x="995" y="280"/>
                </a:cubicBezTo>
                <a:cubicBezTo>
                  <a:pt x="995" y="280"/>
                  <a:pt x="995" y="280"/>
                  <a:pt x="994" y="280"/>
                </a:cubicBezTo>
                <a:cubicBezTo>
                  <a:pt x="995" y="281"/>
                  <a:pt x="995" y="281"/>
                  <a:pt x="995" y="281"/>
                </a:cubicBezTo>
                <a:cubicBezTo>
                  <a:pt x="996" y="281"/>
                  <a:pt x="997" y="282"/>
                  <a:pt x="998" y="282"/>
                </a:cubicBezTo>
                <a:cubicBezTo>
                  <a:pt x="999" y="282"/>
                  <a:pt x="1000" y="282"/>
                  <a:pt x="1000" y="281"/>
                </a:cubicBezTo>
                <a:cubicBezTo>
                  <a:pt x="1000" y="280"/>
                  <a:pt x="999" y="280"/>
                  <a:pt x="998" y="280"/>
                </a:cubicBezTo>
                <a:cubicBezTo>
                  <a:pt x="998" y="280"/>
                  <a:pt x="997" y="280"/>
                  <a:pt x="997" y="280"/>
                </a:cubicBezTo>
                <a:moveTo>
                  <a:pt x="613" y="281"/>
                </a:moveTo>
                <a:cubicBezTo>
                  <a:pt x="613" y="281"/>
                  <a:pt x="612" y="281"/>
                  <a:pt x="611" y="282"/>
                </a:cubicBezTo>
                <a:cubicBezTo>
                  <a:pt x="611" y="282"/>
                  <a:pt x="610" y="283"/>
                  <a:pt x="611" y="283"/>
                </a:cubicBezTo>
                <a:cubicBezTo>
                  <a:pt x="611" y="283"/>
                  <a:pt x="612" y="284"/>
                  <a:pt x="612" y="284"/>
                </a:cubicBezTo>
                <a:cubicBezTo>
                  <a:pt x="613" y="284"/>
                  <a:pt x="613" y="283"/>
                  <a:pt x="614" y="283"/>
                </a:cubicBezTo>
                <a:cubicBezTo>
                  <a:pt x="614" y="282"/>
                  <a:pt x="614" y="282"/>
                  <a:pt x="615" y="281"/>
                </a:cubicBezTo>
                <a:cubicBezTo>
                  <a:pt x="614" y="281"/>
                  <a:pt x="614" y="281"/>
                  <a:pt x="613" y="281"/>
                </a:cubicBezTo>
                <a:moveTo>
                  <a:pt x="795" y="288"/>
                </a:moveTo>
                <a:cubicBezTo>
                  <a:pt x="795" y="288"/>
                  <a:pt x="795" y="287"/>
                  <a:pt x="795" y="287"/>
                </a:cubicBezTo>
                <a:cubicBezTo>
                  <a:pt x="794" y="287"/>
                  <a:pt x="792" y="286"/>
                  <a:pt x="791" y="286"/>
                </a:cubicBezTo>
                <a:cubicBezTo>
                  <a:pt x="791" y="286"/>
                  <a:pt x="791" y="287"/>
                  <a:pt x="791" y="287"/>
                </a:cubicBezTo>
                <a:cubicBezTo>
                  <a:pt x="791" y="288"/>
                  <a:pt x="794" y="289"/>
                  <a:pt x="795" y="289"/>
                </a:cubicBezTo>
                <a:cubicBezTo>
                  <a:pt x="795" y="289"/>
                  <a:pt x="795" y="288"/>
                  <a:pt x="795" y="288"/>
                </a:cubicBezTo>
                <a:moveTo>
                  <a:pt x="656" y="287"/>
                </a:moveTo>
                <a:cubicBezTo>
                  <a:pt x="657" y="287"/>
                  <a:pt x="658" y="287"/>
                  <a:pt x="660" y="287"/>
                </a:cubicBezTo>
                <a:cubicBezTo>
                  <a:pt x="660" y="287"/>
                  <a:pt x="660" y="286"/>
                  <a:pt x="660" y="286"/>
                </a:cubicBezTo>
                <a:cubicBezTo>
                  <a:pt x="660" y="286"/>
                  <a:pt x="660" y="286"/>
                  <a:pt x="660" y="286"/>
                </a:cubicBezTo>
                <a:cubicBezTo>
                  <a:pt x="659" y="286"/>
                  <a:pt x="659" y="286"/>
                  <a:pt x="659" y="286"/>
                </a:cubicBezTo>
                <a:cubicBezTo>
                  <a:pt x="658" y="286"/>
                  <a:pt x="656" y="287"/>
                  <a:pt x="655" y="285"/>
                </a:cubicBezTo>
                <a:cubicBezTo>
                  <a:pt x="655" y="285"/>
                  <a:pt x="654" y="286"/>
                  <a:pt x="653" y="286"/>
                </a:cubicBezTo>
                <a:cubicBezTo>
                  <a:pt x="653" y="286"/>
                  <a:pt x="653" y="286"/>
                  <a:pt x="653" y="287"/>
                </a:cubicBezTo>
                <a:cubicBezTo>
                  <a:pt x="653" y="287"/>
                  <a:pt x="654" y="287"/>
                  <a:pt x="654" y="287"/>
                </a:cubicBezTo>
                <a:cubicBezTo>
                  <a:pt x="655" y="287"/>
                  <a:pt x="656" y="287"/>
                  <a:pt x="656" y="287"/>
                </a:cubicBezTo>
                <a:moveTo>
                  <a:pt x="236" y="1223"/>
                </a:moveTo>
                <a:cubicBezTo>
                  <a:pt x="235" y="1222"/>
                  <a:pt x="235" y="1221"/>
                  <a:pt x="234" y="1220"/>
                </a:cubicBezTo>
                <a:cubicBezTo>
                  <a:pt x="234" y="1221"/>
                  <a:pt x="233" y="1221"/>
                  <a:pt x="233" y="1223"/>
                </a:cubicBezTo>
                <a:cubicBezTo>
                  <a:pt x="233" y="1224"/>
                  <a:pt x="233" y="1224"/>
                  <a:pt x="234" y="1224"/>
                </a:cubicBezTo>
                <a:cubicBezTo>
                  <a:pt x="235" y="1224"/>
                  <a:pt x="235" y="1223"/>
                  <a:pt x="236" y="1223"/>
                </a:cubicBezTo>
                <a:moveTo>
                  <a:pt x="632" y="236"/>
                </a:moveTo>
                <a:cubicBezTo>
                  <a:pt x="631" y="236"/>
                  <a:pt x="629" y="235"/>
                  <a:pt x="628" y="236"/>
                </a:cubicBezTo>
                <a:cubicBezTo>
                  <a:pt x="629" y="237"/>
                  <a:pt x="631" y="237"/>
                  <a:pt x="632" y="237"/>
                </a:cubicBezTo>
                <a:cubicBezTo>
                  <a:pt x="633" y="237"/>
                  <a:pt x="633" y="238"/>
                  <a:pt x="634" y="238"/>
                </a:cubicBezTo>
                <a:cubicBezTo>
                  <a:pt x="634" y="238"/>
                  <a:pt x="636" y="237"/>
                  <a:pt x="636" y="237"/>
                </a:cubicBezTo>
                <a:cubicBezTo>
                  <a:pt x="636" y="235"/>
                  <a:pt x="635" y="236"/>
                  <a:pt x="634" y="236"/>
                </a:cubicBezTo>
                <a:cubicBezTo>
                  <a:pt x="634" y="236"/>
                  <a:pt x="633" y="236"/>
                  <a:pt x="632" y="236"/>
                </a:cubicBezTo>
                <a:moveTo>
                  <a:pt x="1131" y="236"/>
                </a:moveTo>
                <a:cubicBezTo>
                  <a:pt x="1131" y="236"/>
                  <a:pt x="1132" y="236"/>
                  <a:pt x="1133" y="235"/>
                </a:cubicBezTo>
                <a:cubicBezTo>
                  <a:pt x="1133" y="235"/>
                  <a:pt x="1133" y="234"/>
                  <a:pt x="1133" y="234"/>
                </a:cubicBezTo>
                <a:cubicBezTo>
                  <a:pt x="1132" y="234"/>
                  <a:pt x="1129" y="234"/>
                  <a:pt x="1128" y="235"/>
                </a:cubicBezTo>
                <a:cubicBezTo>
                  <a:pt x="1128" y="235"/>
                  <a:pt x="1128" y="236"/>
                  <a:pt x="1128" y="236"/>
                </a:cubicBezTo>
                <a:cubicBezTo>
                  <a:pt x="1129" y="236"/>
                  <a:pt x="1129" y="236"/>
                  <a:pt x="1131" y="236"/>
                </a:cubicBezTo>
                <a:moveTo>
                  <a:pt x="856" y="285"/>
                </a:moveTo>
                <a:cubicBezTo>
                  <a:pt x="854" y="285"/>
                  <a:pt x="853" y="284"/>
                  <a:pt x="852" y="283"/>
                </a:cubicBezTo>
                <a:cubicBezTo>
                  <a:pt x="851" y="283"/>
                  <a:pt x="850" y="284"/>
                  <a:pt x="851" y="285"/>
                </a:cubicBezTo>
                <a:cubicBezTo>
                  <a:pt x="852" y="286"/>
                  <a:pt x="854" y="286"/>
                  <a:pt x="856" y="285"/>
                </a:cubicBezTo>
                <a:moveTo>
                  <a:pt x="1135" y="272"/>
                </a:moveTo>
                <a:cubicBezTo>
                  <a:pt x="1135" y="272"/>
                  <a:pt x="1135" y="272"/>
                  <a:pt x="1135" y="272"/>
                </a:cubicBezTo>
                <a:cubicBezTo>
                  <a:pt x="1134" y="273"/>
                  <a:pt x="1132" y="272"/>
                  <a:pt x="1132" y="273"/>
                </a:cubicBezTo>
                <a:cubicBezTo>
                  <a:pt x="1133" y="276"/>
                  <a:pt x="1134" y="273"/>
                  <a:pt x="1134" y="274"/>
                </a:cubicBezTo>
                <a:cubicBezTo>
                  <a:pt x="1134" y="274"/>
                  <a:pt x="1135" y="274"/>
                  <a:pt x="1135" y="274"/>
                </a:cubicBezTo>
                <a:cubicBezTo>
                  <a:pt x="1135" y="275"/>
                  <a:pt x="1136" y="275"/>
                  <a:pt x="1136" y="275"/>
                </a:cubicBezTo>
                <a:cubicBezTo>
                  <a:pt x="1137" y="274"/>
                  <a:pt x="1137" y="274"/>
                  <a:pt x="1137" y="273"/>
                </a:cubicBezTo>
                <a:cubicBezTo>
                  <a:pt x="1137" y="272"/>
                  <a:pt x="1136" y="273"/>
                  <a:pt x="1135" y="272"/>
                </a:cubicBezTo>
                <a:cubicBezTo>
                  <a:pt x="1135" y="272"/>
                  <a:pt x="1135" y="272"/>
                  <a:pt x="1135" y="272"/>
                </a:cubicBezTo>
                <a:moveTo>
                  <a:pt x="521" y="272"/>
                </a:moveTo>
                <a:cubicBezTo>
                  <a:pt x="521" y="272"/>
                  <a:pt x="520" y="271"/>
                  <a:pt x="520" y="271"/>
                </a:cubicBezTo>
                <a:cubicBezTo>
                  <a:pt x="518" y="271"/>
                  <a:pt x="517" y="271"/>
                  <a:pt x="516" y="271"/>
                </a:cubicBezTo>
                <a:cubicBezTo>
                  <a:pt x="515" y="271"/>
                  <a:pt x="515" y="272"/>
                  <a:pt x="514" y="272"/>
                </a:cubicBezTo>
                <a:cubicBezTo>
                  <a:pt x="515" y="273"/>
                  <a:pt x="515" y="273"/>
                  <a:pt x="516" y="273"/>
                </a:cubicBezTo>
                <a:cubicBezTo>
                  <a:pt x="517" y="273"/>
                  <a:pt x="519" y="273"/>
                  <a:pt x="520" y="272"/>
                </a:cubicBezTo>
                <a:cubicBezTo>
                  <a:pt x="520" y="272"/>
                  <a:pt x="521" y="272"/>
                  <a:pt x="521" y="272"/>
                </a:cubicBezTo>
                <a:moveTo>
                  <a:pt x="611" y="276"/>
                </a:moveTo>
                <a:cubicBezTo>
                  <a:pt x="612" y="276"/>
                  <a:pt x="613" y="276"/>
                  <a:pt x="614" y="276"/>
                </a:cubicBezTo>
                <a:cubicBezTo>
                  <a:pt x="614" y="276"/>
                  <a:pt x="615" y="276"/>
                  <a:pt x="615" y="276"/>
                </a:cubicBezTo>
                <a:cubicBezTo>
                  <a:pt x="615" y="275"/>
                  <a:pt x="614" y="275"/>
                  <a:pt x="614" y="275"/>
                </a:cubicBezTo>
                <a:cubicBezTo>
                  <a:pt x="613" y="275"/>
                  <a:pt x="612" y="274"/>
                  <a:pt x="610" y="275"/>
                </a:cubicBezTo>
                <a:cubicBezTo>
                  <a:pt x="610" y="275"/>
                  <a:pt x="609" y="275"/>
                  <a:pt x="608" y="276"/>
                </a:cubicBezTo>
                <a:cubicBezTo>
                  <a:pt x="609" y="276"/>
                  <a:pt x="610" y="276"/>
                  <a:pt x="611" y="276"/>
                </a:cubicBezTo>
                <a:cubicBezTo>
                  <a:pt x="611" y="276"/>
                  <a:pt x="611" y="276"/>
                  <a:pt x="611" y="276"/>
                </a:cubicBezTo>
                <a:moveTo>
                  <a:pt x="678" y="273"/>
                </a:moveTo>
                <a:cubicBezTo>
                  <a:pt x="677" y="275"/>
                  <a:pt x="677" y="276"/>
                  <a:pt x="676" y="277"/>
                </a:cubicBezTo>
                <a:cubicBezTo>
                  <a:pt x="676" y="278"/>
                  <a:pt x="677" y="278"/>
                  <a:pt x="678" y="278"/>
                </a:cubicBezTo>
                <a:cubicBezTo>
                  <a:pt x="679" y="278"/>
                  <a:pt x="679" y="278"/>
                  <a:pt x="679" y="277"/>
                </a:cubicBezTo>
                <a:cubicBezTo>
                  <a:pt x="679" y="276"/>
                  <a:pt x="679" y="275"/>
                  <a:pt x="678" y="273"/>
                </a:cubicBezTo>
                <a:moveTo>
                  <a:pt x="870" y="1832"/>
                </a:moveTo>
                <a:cubicBezTo>
                  <a:pt x="870" y="1832"/>
                  <a:pt x="871" y="1833"/>
                  <a:pt x="871" y="1832"/>
                </a:cubicBezTo>
                <a:cubicBezTo>
                  <a:pt x="871" y="1832"/>
                  <a:pt x="872" y="1832"/>
                  <a:pt x="872" y="1831"/>
                </a:cubicBezTo>
                <a:cubicBezTo>
                  <a:pt x="872" y="1831"/>
                  <a:pt x="872" y="1830"/>
                  <a:pt x="872" y="1830"/>
                </a:cubicBezTo>
                <a:cubicBezTo>
                  <a:pt x="871" y="1830"/>
                  <a:pt x="871" y="1830"/>
                  <a:pt x="870" y="1830"/>
                </a:cubicBezTo>
                <a:cubicBezTo>
                  <a:pt x="870" y="1830"/>
                  <a:pt x="869" y="1830"/>
                  <a:pt x="869" y="1831"/>
                </a:cubicBezTo>
                <a:cubicBezTo>
                  <a:pt x="869" y="1831"/>
                  <a:pt x="868" y="1831"/>
                  <a:pt x="868" y="1831"/>
                </a:cubicBezTo>
                <a:cubicBezTo>
                  <a:pt x="869" y="1832"/>
                  <a:pt x="869" y="1832"/>
                  <a:pt x="869" y="1832"/>
                </a:cubicBezTo>
                <a:cubicBezTo>
                  <a:pt x="869" y="1833"/>
                  <a:pt x="870" y="1832"/>
                  <a:pt x="870" y="1832"/>
                </a:cubicBezTo>
                <a:moveTo>
                  <a:pt x="1161" y="277"/>
                </a:moveTo>
                <a:cubicBezTo>
                  <a:pt x="1159" y="278"/>
                  <a:pt x="1158" y="278"/>
                  <a:pt x="1156" y="278"/>
                </a:cubicBezTo>
                <a:cubicBezTo>
                  <a:pt x="1156" y="278"/>
                  <a:pt x="1156" y="278"/>
                  <a:pt x="1156" y="278"/>
                </a:cubicBezTo>
                <a:cubicBezTo>
                  <a:pt x="1156" y="279"/>
                  <a:pt x="1155" y="279"/>
                  <a:pt x="1155" y="279"/>
                </a:cubicBezTo>
                <a:cubicBezTo>
                  <a:pt x="1156" y="279"/>
                  <a:pt x="1156" y="280"/>
                  <a:pt x="1156" y="280"/>
                </a:cubicBezTo>
                <a:cubicBezTo>
                  <a:pt x="1158" y="279"/>
                  <a:pt x="1159" y="279"/>
                  <a:pt x="1161" y="279"/>
                </a:cubicBezTo>
                <a:cubicBezTo>
                  <a:pt x="1161" y="279"/>
                  <a:pt x="1161" y="278"/>
                  <a:pt x="1161" y="278"/>
                </a:cubicBezTo>
                <a:cubicBezTo>
                  <a:pt x="1161" y="278"/>
                  <a:pt x="1161" y="277"/>
                  <a:pt x="1161" y="277"/>
                </a:cubicBezTo>
                <a:moveTo>
                  <a:pt x="589" y="264"/>
                </a:moveTo>
                <a:cubicBezTo>
                  <a:pt x="589" y="264"/>
                  <a:pt x="588" y="264"/>
                  <a:pt x="588" y="264"/>
                </a:cubicBezTo>
                <a:cubicBezTo>
                  <a:pt x="586" y="262"/>
                  <a:pt x="585" y="264"/>
                  <a:pt x="583" y="264"/>
                </a:cubicBezTo>
                <a:cubicBezTo>
                  <a:pt x="583" y="264"/>
                  <a:pt x="582" y="264"/>
                  <a:pt x="582" y="264"/>
                </a:cubicBezTo>
                <a:cubicBezTo>
                  <a:pt x="583" y="264"/>
                  <a:pt x="583" y="265"/>
                  <a:pt x="583" y="265"/>
                </a:cubicBezTo>
                <a:cubicBezTo>
                  <a:pt x="584" y="265"/>
                  <a:pt x="585" y="265"/>
                  <a:pt x="586" y="265"/>
                </a:cubicBezTo>
                <a:cubicBezTo>
                  <a:pt x="587" y="265"/>
                  <a:pt x="588" y="265"/>
                  <a:pt x="588" y="265"/>
                </a:cubicBezTo>
                <a:cubicBezTo>
                  <a:pt x="589" y="265"/>
                  <a:pt x="589" y="264"/>
                  <a:pt x="589" y="264"/>
                </a:cubicBezTo>
                <a:moveTo>
                  <a:pt x="291" y="1827"/>
                </a:moveTo>
                <a:cubicBezTo>
                  <a:pt x="291" y="1826"/>
                  <a:pt x="291" y="1826"/>
                  <a:pt x="291" y="1826"/>
                </a:cubicBezTo>
                <a:cubicBezTo>
                  <a:pt x="291" y="1826"/>
                  <a:pt x="288" y="1825"/>
                  <a:pt x="288" y="1825"/>
                </a:cubicBezTo>
                <a:cubicBezTo>
                  <a:pt x="287" y="1826"/>
                  <a:pt x="287" y="1826"/>
                  <a:pt x="287" y="1826"/>
                </a:cubicBezTo>
                <a:cubicBezTo>
                  <a:pt x="288" y="1827"/>
                  <a:pt x="289" y="1827"/>
                  <a:pt x="290" y="1828"/>
                </a:cubicBezTo>
                <a:cubicBezTo>
                  <a:pt x="290" y="1828"/>
                  <a:pt x="291" y="1828"/>
                  <a:pt x="291" y="1827"/>
                </a:cubicBezTo>
                <a:cubicBezTo>
                  <a:pt x="291" y="1827"/>
                  <a:pt x="291" y="1827"/>
                  <a:pt x="291" y="1827"/>
                </a:cubicBezTo>
                <a:moveTo>
                  <a:pt x="618" y="273"/>
                </a:moveTo>
                <a:cubicBezTo>
                  <a:pt x="619" y="272"/>
                  <a:pt x="620" y="272"/>
                  <a:pt x="622" y="272"/>
                </a:cubicBezTo>
                <a:cubicBezTo>
                  <a:pt x="620" y="271"/>
                  <a:pt x="619" y="272"/>
                  <a:pt x="617" y="271"/>
                </a:cubicBezTo>
                <a:cubicBezTo>
                  <a:pt x="616" y="271"/>
                  <a:pt x="615" y="272"/>
                  <a:pt x="613" y="272"/>
                </a:cubicBezTo>
                <a:cubicBezTo>
                  <a:pt x="614" y="273"/>
                  <a:pt x="616" y="272"/>
                  <a:pt x="618" y="273"/>
                </a:cubicBezTo>
                <a:moveTo>
                  <a:pt x="511" y="254"/>
                </a:moveTo>
                <a:cubicBezTo>
                  <a:pt x="512" y="254"/>
                  <a:pt x="513" y="254"/>
                  <a:pt x="513" y="254"/>
                </a:cubicBezTo>
                <a:cubicBezTo>
                  <a:pt x="513" y="254"/>
                  <a:pt x="514" y="254"/>
                  <a:pt x="514" y="254"/>
                </a:cubicBezTo>
                <a:cubicBezTo>
                  <a:pt x="514" y="254"/>
                  <a:pt x="514" y="254"/>
                  <a:pt x="514" y="253"/>
                </a:cubicBezTo>
                <a:cubicBezTo>
                  <a:pt x="514" y="253"/>
                  <a:pt x="514" y="252"/>
                  <a:pt x="513" y="252"/>
                </a:cubicBezTo>
                <a:cubicBezTo>
                  <a:pt x="512" y="253"/>
                  <a:pt x="510" y="253"/>
                  <a:pt x="509" y="253"/>
                </a:cubicBezTo>
                <a:cubicBezTo>
                  <a:pt x="509" y="253"/>
                  <a:pt x="509" y="254"/>
                  <a:pt x="508" y="254"/>
                </a:cubicBezTo>
                <a:cubicBezTo>
                  <a:pt x="509" y="254"/>
                  <a:pt x="509" y="254"/>
                  <a:pt x="509" y="254"/>
                </a:cubicBezTo>
                <a:cubicBezTo>
                  <a:pt x="510" y="254"/>
                  <a:pt x="511" y="254"/>
                  <a:pt x="511" y="254"/>
                </a:cubicBezTo>
                <a:moveTo>
                  <a:pt x="302" y="252"/>
                </a:moveTo>
                <a:cubicBezTo>
                  <a:pt x="302" y="252"/>
                  <a:pt x="302" y="252"/>
                  <a:pt x="301" y="252"/>
                </a:cubicBezTo>
                <a:cubicBezTo>
                  <a:pt x="300" y="252"/>
                  <a:pt x="299" y="253"/>
                  <a:pt x="299" y="254"/>
                </a:cubicBezTo>
                <a:cubicBezTo>
                  <a:pt x="299" y="254"/>
                  <a:pt x="299" y="255"/>
                  <a:pt x="299" y="255"/>
                </a:cubicBezTo>
                <a:cubicBezTo>
                  <a:pt x="300" y="255"/>
                  <a:pt x="301" y="255"/>
                  <a:pt x="302" y="254"/>
                </a:cubicBezTo>
                <a:cubicBezTo>
                  <a:pt x="302" y="254"/>
                  <a:pt x="302" y="254"/>
                  <a:pt x="302" y="254"/>
                </a:cubicBezTo>
                <a:cubicBezTo>
                  <a:pt x="303" y="254"/>
                  <a:pt x="303" y="253"/>
                  <a:pt x="303" y="253"/>
                </a:cubicBezTo>
                <a:cubicBezTo>
                  <a:pt x="303" y="253"/>
                  <a:pt x="302" y="252"/>
                  <a:pt x="302" y="252"/>
                </a:cubicBezTo>
                <a:moveTo>
                  <a:pt x="591" y="264"/>
                </a:moveTo>
                <a:cubicBezTo>
                  <a:pt x="591" y="264"/>
                  <a:pt x="590" y="264"/>
                  <a:pt x="590" y="265"/>
                </a:cubicBezTo>
                <a:cubicBezTo>
                  <a:pt x="590" y="265"/>
                  <a:pt x="590" y="266"/>
                  <a:pt x="590" y="267"/>
                </a:cubicBezTo>
                <a:cubicBezTo>
                  <a:pt x="591" y="266"/>
                  <a:pt x="592" y="266"/>
                  <a:pt x="592" y="266"/>
                </a:cubicBezTo>
                <a:cubicBezTo>
                  <a:pt x="593" y="265"/>
                  <a:pt x="593" y="265"/>
                  <a:pt x="593" y="265"/>
                </a:cubicBezTo>
                <a:cubicBezTo>
                  <a:pt x="594" y="265"/>
                  <a:pt x="594" y="264"/>
                  <a:pt x="594" y="264"/>
                </a:cubicBezTo>
                <a:cubicBezTo>
                  <a:pt x="593" y="264"/>
                  <a:pt x="593" y="264"/>
                  <a:pt x="593" y="264"/>
                </a:cubicBezTo>
                <a:cubicBezTo>
                  <a:pt x="592" y="264"/>
                  <a:pt x="592" y="264"/>
                  <a:pt x="591" y="264"/>
                </a:cubicBezTo>
                <a:moveTo>
                  <a:pt x="811" y="291"/>
                </a:moveTo>
                <a:cubicBezTo>
                  <a:pt x="810" y="289"/>
                  <a:pt x="809" y="288"/>
                  <a:pt x="807" y="289"/>
                </a:cubicBezTo>
                <a:cubicBezTo>
                  <a:pt x="807" y="289"/>
                  <a:pt x="807" y="290"/>
                  <a:pt x="807" y="290"/>
                </a:cubicBezTo>
                <a:cubicBezTo>
                  <a:pt x="808" y="291"/>
                  <a:pt x="809" y="291"/>
                  <a:pt x="810" y="292"/>
                </a:cubicBezTo>
                <a:cubicBezTo>
                  <a:pt x="810" y="292"/>
                  <a:pt x="811" y="291"/>
                  <a:pt x="811" y="291"/>
                </a:cubicBezTo>
                <a:moveTo>
                  <a:pt x="790" y="1832"/>
                </a:moveTo>
                <a:cubicBezTo>
                  <a:pt x="791" y="1832"/>
                  <a:pt x="793" y="1832"/>
                  <a:pt x="794" y="1832"/>
                </a:cubicBezTo>
                <a:cubicBezTo>
                  <a:pt x="794" y="1832"/>
                  <a:pt x="794" y="1832"/>
                  <a:pt x="794" y="1831"/>
                </a:cubicBezTo>
                <a:cubicBezTo>
                  <a:pt x="794" y="1831"/>
                  <a:pt x="794" y="1831"/>
                  <a:pt x="794" y="1831"/>
                </a:cubicBezTo>
                <a:cubicBezTo>
                  <a:pt x="793" y="1832"/>
                  <a:pt x="791" y="1831"/>
                  <a:pt x="790" y="1831"/>
                </a:cubicBezTo>
                <a:cubicBezTo>
                  <a:pt x="789" y="1832"/>
                  <a:pt x="788" y="1832"/>
                  <a:pt x="787" y="1832"/>
                </a:cubicBezTo>
                <a:cubicBezTo>
                  <a:pt x="788" y="1833"/>
                  <a:pt x="789" y="1832"/>
                  <a:pt x="790" y="1832"/>
                </a:cubicBezTo>
                <a:moveTo>
                  <a:pt x="452" y="267"/>
                </a:moveTo>
                <a:cubicBezTo>
                  <a:pt x="453" y="266"/>
                  <a:pt x="454" y="267"/>
                  <a:pt x="453" y="266"/>
                </a:cubicBezTo>
                <a:cubicBezTo>
                  <a:pt x="452" y="265"/>
                  <a:pt x="453" y="264"/>
                  <a:pt x="453" y="264"/>
                </a:cubicBezTo>
                <a:cubicBezTo>
                  <a:pt x="454" y="263"/>
                  <a:pt x="453" y="263"/>
                  <a:pt x="453" y="262"/>
                </a:cubicBezTo>
                <a:cubicBezTo>
                  <a:pt x="453" y="262"/>
                  <a:pt x="453" y="262"/>
                  <a:pt x="452" y="263"/>
                </a:cubicBezTo>
                <a:cubicBezTo>
                  <a:pt x="452" y="263"/>
                  <a:pt x="451" y="264"/>
                  <a:pt x="451" y="265"/>
                </a:cubicBezTo>
                <a:cubicBezTo>
                  <a:pt x="450" y="266"/>
                  <a:pt x="451" y="267"/>
                  <a:pt x="452" y="267"/>
                </a:cubicBezTo>
                <a:moveTo>
                  <a:pt x="610" y="250"/>
                </a:moveTo>
                <a:cubicBezTo>
                  <a:pt x="612" y="250"/>
                  <a:pt x="613" y="250"/>
                  <a:pt x="615" y="250"/>
                </a:cubicBezTo>
                <a:cubicBezTo>
                  <a:pt x="615" y="250"/>
                  <a:pt x="615" y="249"/>
                  <a:pt x="615" y="249"/>
                </a:cubicBezTo>
                <a:cubicBezTo>
                  <a:pt x="615" y="248"/>
                  <a:pt x="614" y="248"/>
                  <a:pt x="614" y="247"/>
                </a:cubicBezTo>
                <a:cubicBezTo>
                  <a:pt x="614" y="248"/>
                  <a:pt x="613" y="248"/>
                  <a:pt x="613" y="248"/>
                </a:cubicBezTo>
                <a:cubicBezTo>
                  <a:pt x="613" y="250"/>
                  <a:pt x="612" y="249"/>
                  <a:pt x="611" y="249"/>
                </a:cubicBezTo>
                <a:cubicBezTo>
                  <a:pt x="611" y="250"/>
                  <a:pt x="611" y="250"/>
                  <a:pt x="610" y="250"/>
                </a:cubicBezTo>
                <a:moveTo>
                  <a:pt x="827" y="1838"/>
                </a:moveTo>
                <a:cubicBezTo>
                  <a:pt x="828" y="1838"/>
                  <a:pt x="828" y="1838"/>
                  <a:pt x="829" y="1837"/>
                </a:cubicBezTo>
                <a:cubicBezTo>
                  <a:pt x="829" y="1837"/>
                  <a:pt x="829" y="1837"/>
                  <a:pt x="829" y="1837"/>
                </a:cubicBezTo>
                <a:cubicBezTo>
                  <a:pt x="828" y="1835"/>
                  <a:pt x="827" y="1836"/>
                  <a:pt x="826" y="1836"/>
                </a:cubicBezTo>
                <a:cubicBezTo>
                  <a:pt x="826" y="1836"/>
                  <a:pt x="825" y="1837"/>
                  <a:pt x="825" y="1837"/>
                </a:cubicBezTo>
                <a:cubicBezTo>
                  <a:pt x="825" y="1837"/>
                  <a:pt x="825" y="1838"/>
                  <a:pt x="825" y="1838"/>
                </a:cubicBezTo>
                <a:cubicBezTo>
                  <a:pt x="825" y="1838"/>
                  <a:pt x="826" y="1838"/>
                  <a:pt x="827" y="1838"/>
                </a:cubicBezTo>
                <a:moveTo>
                  <a:pt x="233" y="363"/>
                </a:moveTo>
                <a:cubicBezTo>
                  <a:pt x="233" y="362"/>
                  <a:pt x="233" y="361"/>
                  <a:pt x="233" y="360"/>
                </a:cubicBezTo>
                <a:cubicBezTo>
                  <a:pt x="233" y="360"/>
                  <a:pt x="233" y="360"/>
                  <a:pt x="232" y="360"/>
                </a:cubicBezTo>
                <a:cubicBezTo>
                  <a:pt x="232" y="360"/>
                  <a:pt x="232" y="360"/>
                  <a:pt x="232" y="360"/>
                </a:cubicBezTo>
                <a:cubicBezTo>
                  <a:pt x="231" y="361"/>
                  <a:pt x="231" y="362"/>
                  <a:pt x="231" y="362"/>
                </a:cubicBezTo>
                <a:cubicBezTo>
                  <a:pt x="232" y="363"/>
                  <a:pt x="232" y="364"/>
                  <a:pt x="232" y="366"/>
                </a:cubicBezTo>
                <a:cubicBezTo>
                  <a:pt x="232" y="366"/>
                  <a:pt x="232" y="366"/>
                  <a:pt x="232" y="366"/>
                </a:cubicBezTo>
                <a:cubicBezTo>
                  <a:pt x="233" y="366"/>
                  <a:pt x="233" y="366"/>
                  <a:pt x="233" y="366"/>
                </a:cubicBezTo>
                <a:cubicBezTo>
                  <a:pt x="233" y="365"/>
                  <a:pt x="233" y="364"/>
                  <a:pt x="233" y="363"/>
                </a:cubicBezTo>
                <a:moveTo>
                  <a:pt x="724" y="1845"/>
                </a:moveTo>
                <a:cubicBezTo>
                  <a:pt x="724" y="1845"/>
                  <a:pt x="725" y="1845"/>
                  <a:pt x="725" y="1844"/>
                </a:cubicBezTo>
                <a:cubicBezTo>
                  <a:pt x="725" y="1844"/>
                  <a:pt x="725" y="1843"/>
                  <a:pt x="724" y="1843"/>
                </a:cubicBezTo>
                <a:cubicBezTo>
                  <a:pt x="724" y="1843"/>
                  <a:pt x="724" y="1842"/>
                  <a:pt x="723" y="1842"/>
                </a:cubicBezTo>
                <a:cubicBezTo>
                  <a:pt x="723" y="1842"/>
                  <a:pt x="722" y="1842"/>
                  <a:pt x="722" y="1842"/>
                </a:cubicBezTo>
                <a:cubicBezTo>
                  <a:pt x="722" y="1843"/>
                  <a:pt x="722" y="1843"/>
                  <a:pt x="722" y="1844"/>
                </a:cubicBezTo>
                <a:cubicBezTo>
                  <a:pt x="722" y="1844"/>
                  <a:pt x="722" y="1845"/>
                  <a:pt x="722" y="1845"/>
                </a:cubicBezTo>
                <a:cubicBezTo>
                  <a:pt x="723" y="1845"/>
                  <a:pt x="723" y="1845"/>
                  <a:pt x="724" y="1845"/>
                </a:cubicBezTo>
                <a:moveTo>
                  <a:pt x="640" y="277"/>
                </a:moveTo>
                <a:cubicBezTo>
                  <a:pt x="641" y="277"/>
                  <a:pt x="641" y="277"/>
                  <a:pt x="642" y="277"/>
                </a:cubicBezTo>
                <a:cubicBezTo>
                  <a:pt x="641" y="277"/>
                  <a:pt x="641" y="276"/>
                  <a:pt x="640" y="276"/>
                </a:cubicBezTo>
                <a:cubicBezTo>
                  <a:pt x="639" y="276"/>
                  <a:pt x="639" y="275"/>
                  <a:pt x="638" y="275"/>
                </a:cubicBezTo>
                <a:cubicBezTo>
                  <a:pt x="637" y="275"/>
                  <a:pt x="637" y="276"/>
                  <a:pt x="636" y="276"/>
                </a:cubicBezTo>
                <a:cubicBezTo>
                  <a:pt x="637" y="276"/>
                  <a:pt x="637" y="277"/>
                  <a:pt x="638" y="277"/>
                </a:cubicBezTo>
                <a:cubicBezTo>
                  <a:pt x="639" y="277"/>
                  <a:pt x="639" y="277"/>
                  <a:pt x="640" y="277"/>
                </a:cubicBezTo>
                <a:moveTo>
                  <a:pt x="529" y="236"/>
                </a:moveTo>
                <a:cubicBezTo>
                  <a:pt x="528" y="236"/>
                  <a:pt x="528" y="236"/>
                  <a:pt x="527" y="236"/>
                </a:cubicBezTo>
                <a:cubicBezTo>
                  <a:pt x="527" y="236"/>
                  <a:pt x="527" y="237"/>
                  <a:pt x="527" y="237"/>
                </a:cubicBezTo>
                <a:cubicBezTo>
                  <a:pt x="527" y="238"/>
                  <a:pt x="527" y="238"/>
                  <a:pt x="528" y="239"/>
                </a:cubicBezTo>
                <a:cubicBezTo>
                  <a:pt x="528" y="239"/>
                  <a:pt x="531" y="237"/>
                  <a:pt x="530" y="237"/>
                </a:cubicBezTo>
                <a:cubicBezTo>
                  <a:pt x="530" y="237"/>
                  <a:pt x="530" y="236"/>
                  <a:pt x="530" y="236"/>
                </a:cubicBezTo>
                <a:cubicBezTo>
                  <a:pt x="530" y="236"/>
                  <a:pt x="529" y="236"/>
                  <a:pt x="529" y="236"/>
                </a:cubicBezTo>
                <a:moveTo>
                  <a:pt x="1222" y="1183"/>
                </a:moveTo>
                <a:cubicBezTo>
                  <a:pt x="1222" y="1185"/>
                  <a:pt x="1221" y="1185"/>
                  <a:pt x="1220" y="1186"/>
                </a:cubicBezTo>
                <a:cubicBezTo>
                  <a:pt x="1220" y="1186"/>
                  <a:pt x="1220" y="1187"/>
                  <a:pt x="1220" y="1188"/>
                </a:cubicBezTo>
                <a:cubicBezTo>
                  <a:pt x="1220" y="1188"/>
                  <a:pt x="1220" y="1188"/>
                  <a:pt x="1221" y="1188"/>
                </a:cubicBezTo>
                <a:cubicBezTo>
                  <a:pt x="1222" y="1188"/>
                  <a:pt x="1221" y="1187"/>
                  <a:pt x="1222" y="1187"/>
                </a:cubicBezTo>
                <a:cubicBezTo>
                  <a:pt x="1222" y="1186"/>
                  <a:pt x="1223" y="1185"/>
                  <a:pt x="1223" y="1184"/>
                </a:cubicBezTo>
                <a:cubicBezTo>
                  <a:pt x="1223" y="1184"/>
                  <a:pt x="1222" y="1184"/>
                  <a:pt x="1222" y="1183"/>
                </a:cubicBezTo>
                <a:moveTo>
                  <a:pt x="366" y="273"/>
                </a:moveTo>
                <a:cubicBezTo>
                  <a:pt x="366" y="273"/>
                  <a:pt x="366" y="272"/>
                  <a:pt x="366" y="272"/>
                </a:cubicBezTo>
                <a:cubicBezTo>
                  <a:pt x="364" y="272"/>
                  <a:pt x="363" y="272"/>
                  <a:pt x="361" y="272"/>
                </a:cubicBezTo>
                <a:cubicBezTo>
                  <a:pt x="361" y="272"/>
                  <a:pt x="361" y="273"/>
                  <a:pt x="361" y="274"/>
                </a:cubicBezTo>
                <a:cubicBezTo>
                  <a:pt x="361" y="274"/>
                  <a:pt x="361" y="274"/>
                  <a:pt x="362" y="274"/>
                </a:cubicBezTo>
                <a:cubicBezTo>
                  <a:pt x="363" y="273"/>
                  <a:pt x="364" y="273"/>
                  <a:pt x="366" y="273"/>
                </a:cubicBezTo>
                <a:cubicBezTo>
                  <a:pt x="366" y="273"/>
                  <a:pt x="366" y="273"/>
                  <a:pt x="366" y="273"/>
                </a:cubicBezTo>
                <a:moveTo>
                  <a:pt x="1181" y="278"/>
                </a:moveTo>
                <a:cubicBezTo>
                  <a:pt x="1181" y="278"/>
                  <a:pt x="1182" y="278"/>
                  <a:pt x="1183" y="278"/>
                </a:cubicBezTo>
                <a:cubicBezTo>
                  <a:pt x="1183" y="276"/>
                  <a:pt x="1181" y="278"/>
                  <a:pt x="1181" y="277"/>
                </a:cubicBezTo>
                <a:cubicBezTo>
                  <a:pt x="1181" y="277"/>
                  <a:pt x="1180" y="277"/>
                  <a:pt x="1180" y="277"/>
                </a:cubicBezTo>
                <a:cubicBezTo>
                  <a:pt x="1179" y="276"/>
                  <a:pt x="1179" y="277"/>
                  <a:pt x="1178" y="277"/>
                </a:cubicBezTo>
                <a:cubicBezTo>
                  <a:pt x="1178" y="277"/>
                  <a:pt x="1178" y="278"/>
                  <a:pt x="1178" y="278"/>
                </a:cubicBezTo>
                <a:cubicBezTo>
                  <a:pt x="1178" y="278"/>
                  <a:pt x="1179" y="278"/>
                  <a:pt x="1179" y="278"/>
                </a:cubicBezTo>
                <a:cubicBezTo>
                  <a:pt x="1180" y="278"/>
                  <a:pt x="1180" y="278"/>
                  <a:pt x="1181" y="278"/>
                </a:cubicBezTo>
                <a:moveTo>
                  <a:pt x="1147" y="280"/>
                </a:moveTo>
                <a:cubicBezTo>
                  <a:pt x="1148" y="280"/>
                  <a:pt x="1149" y="280"/>
                  <a:pt x="1150" y="279"/>
                </a:cubicBezTo>
                <a:cubicBezTo>
                  <a:pt x="1150" y="279"/>
                  <a:pt x="1150" y="278"/>
                  <a:pt x="1150" y="278"/>
                </a:cubicBezTo>
                <a:cubicBezTo>
                  <a:pt x="1149" y="278"/>
                  <a:pt x="1148" y="278"/>
                  <a:pt x="1147" y="278"/>
                </a:cubicBezTo>
                <a:cubicBezTo>
                  <a:pt x="1147" y="279"/>
                  <a:pt x="1146" y="279"/>
                  <a:pt x="1146" y="279"/>
                </a:cubicBezTo>
                <a:cubicBezTo>
                  <a:pt x="1146" y="280"/>
                  <a:pt x="1147" y="280"/>
                  <a:pt x="1147" y="280"/>
                </a:cubicBezTo>
                <a:moveTo>
                  <a:pt x="1120" y="258"/>
                </a:moveTo>
                <a:cubicBezTo>
                  <a:pt x="1120" y="257"/>
                  <a:pt x="1119" y="256"/>
                  <a:pt x="1118" y="255"/>
                </a:cubicBezTo>
                <a:cubicBezTo>
                  <a:pt x="1118" y="255"/>
                  <a:pt x="1117" y="255"/>
                  <a:pt x="1117" y="256"/>
                </a:cubicBezTo>
                <a:cubicBezTo>
                  <a:pt x="1118" y="257"/>
                  <a:pt x="1118" y="258"/>
                  <a:pt x="1119" y="259"/>
                </a:cubicBezTo>
                <a:cubicBezTo>
                  <a:pt x="1119" y="259"/>
                  <a:pt x="1120" y="259"/>
                  <a:pt x="1120" y="258"/>
                </a:cubicBezTo>
                <a:moveTo>
                  <a:pt x="345" y="267"/>
                </a:moveTo>
                <a:cubicBezTo>
                  <a:pt x="346" y="267"/>
                  <a:pt x="346" y="267"/>
                  <a:pt x="346" y="267"/>
                </a:cubicBezTo>
                <a:cubicBezTo>
                  <a:pt x="346" y="266"/>
                  <a:pt x="347" y="266"/>
                  <a:pt x="347" y="266"/>
                </a:cubicBezTo>
                <a:cubicBezTo>
                  <a:pt x="347" y="265"/>
                  <a:pt x="346" y="265"/>
                  <a:pt x="346" y="265"/>
                </a:cubicBezTo>
                <a:cubicBezTo>
                  <a:pt x="345" y="265"/>
                  <a:pt x="345" y="265"/>
                  <a:pt x="344" y="265"/>
                </a:cubicBezTo>
                <a:cubicBezTo>
                  <a:pt x="344" y="265"/>
                  <a:pt x="343" y="265"/>
                  <a:pt x="343" y="266"/>
                </a:cubicBezTo>
                <a:cubicBezTo>
                  <a:pt x="343" y="266"/>
                  <a:pt x="344" y="266"/>
                  <a:pt x="344" y="267"/>
                </a:cubicBezTo>
                <a:cubicBezTo>
                  <a:pt x="344" y="267"/>
                  <a:pt x="345" y="267"/>
                  <a:pt x="345" y="267"/>
                </a:cubicBezTo>
                <a:moveTo>
                  <a:pt x="351" y="267"/>
                </a:moveTo>
                <a:cubicBezTo>
                  <a:pt x="352" y="267"/>
                  <a:pt x="353" y="267"/>
                  <a:pt x="353" y="267"/>
                </a:cubicBezTo>
                <a:cubicBezTo>
                  <a:pt x="354" y="267"/>
                  <a:pt x="354" y="266"/>
                  <a:pt x="355" y="266"/>
                </a:cubicBezTo>
                <a:cubicBezTo>
                  <a:pt x="354" y="266"/>
                  <a:pt x="353" y="265"/>
                  <a:pt x="353" y="265"/>
                </a:cubicBezTo>
                <a:cubicBezTo>
                  <a:pt x="352" y="266"/>
                  <a:pt x="350" y="265"/>
                  <a:pt x="349" y="266"/>
                </a:cubicBezTo>
                <a:cubicBezTo>
                  <a:pt x="349" y="266"/>
                  <a:pt x="348" y="266"/>
                  <a:pt x="348" y="266"/>
                </a:cubicBezTo>
                <a:cubicBezTo>
                  <a:pt x="348" y="266"/>
                  <a:pt x="349" y="267"/>
                  <a:pt x="349" y="267"/>
                </a:cubicBezTo>
                <a:cubicBezTo>
                  <a:pt x="350" y="267"/>
                  <a:pt x="350" y="267"/>
                  <a:pt x="351" y="267"/>
                </a:cubicBezTo>
                <a:moveTo>
                  <a:pt x="982" y="284"/>
                </a:moveTo>
                <a:cubicBezTo>
                  <a:pt x="982" y="285"/>
                  <a:pt x="981" y="285"/>
                  <a:pt x="981" y="286"/>
                </a:cubicBezTo>
                <a:cubicBezTo>
                  <a:pt x="981" y="287"/>
                  <a:pt x="982" y="288"/>
                  <a:pt x="982" y="288"/>
                </a:cubicBezTo>
                <a:cubicBezTo>
                  <a:pt x="983" y="287"/>
                  <a:pt x="984" y="287"/>
                  <a:pt x="984" y="286"/>
                </a:cubicBezTo>
                <a:cubicBezTo>
                  <a:pt x="984" y="285"/>
                  <a:pt x="983" y="285"/>
                  <a:pt x="982" y="284"/>
                </a:cubicBezTo>
                <a:moveTo>
                  <a:pt x="703" y="285"/>
                </a:moveTo>
                <a:cubicBezTo>
                  <a:pt x="704" y="286"/>
                  <a:pt x="705" y="286"/>
                  <a:pt x="706" y="287"/>
                </a:cubicBezTo>
                <a:cubicBezTo>
                  <a:pt x="706" y="287"/>
                  <a:pt x="707" y="287"/>
                  <a:pt x="707" y="286"/>
                </a:cubicBezTo>
                <a:cubicBezTo>
                  <a:pt x="707" y="286"/>
                  <a:pt x="707" y="286"/>
                  <a:pt x="707" y="286"/>
                </a:cubicBezTo>
                <a:cubicBezTo>
                  <a:pt x="706" y="285"/>
                  <a:pt x="705" y="284"/>
                  <a:pt x="704" y="284"/>
                </a:cubicBezTo>
                <a:cubicBezTo>
                  <a:pt x="704" y="284"/>
                  <a:pt x="703" y="284"/>
                  <a:pt x="703" y="285"/>
                </a:cubicBezTo>
                <a:moveTo>
                  <a:pt x="611" y="253"/>
                </a:moveTo>
                <a:cubicBezTo>
                  <a:pt x="606" y="253"/>
                  <a:pt x="605" y="254"/>
                  <a:pt x="606" y="254"/>
                </a:cubicBezTo>
                <a:cubicBezTo>
                  <a:pt x="607" y="254"/>
                  <a:pt x="608" y="254"/>
                  <a:pt x="610" y="254"/>
                </a:cubicBezTo>
                <a:cubicBezTo>
                  <a:pt x="611" y="254"/>
                  <a:pt x="612" y="255"/>
                  <a:pt x="613" y="254"/>
                </a:cubicBezTo>
                <a:cubicBezTo>
                  <a:pt x="612" y="253"/>
                  <a:pt x="611" y="253"/>
                  <a:pt x="611" y="253"/>
                </a:cubicBezTo>
                <a:moveTo>
                  <a:pt x="1134" y="284"/>
                </a:moveTo>
                <a:cubicBezTo>
                  <a:pt x="1134" y="283"/>
                  <a:pt x="1134" y="283"/>
                  <a:pt x="1134" y="283"/>
                </a:cubicBezTo>
                <a:cubicBezTo>
                  <a:pt x="1133" y="283"/>
                  <a:pt x="1131" y="283"/>
                  <a:pt x="1130" y="283"/>
                </a:cubicBezTo>
                <a:cubicBezTo>
                  <a:pt x="1130" y="283"/>
                  <a:pt x="1130" y="283"/>
                  <a:pt x="1130" y="284"/>
                </a:cubicBezTo>
                <a:cubicBezTo>
                  <a:pt x="1129" y="284"/>
                  <a:pt x="1130" y="284"/>
                  <a:pt x="1130" y="285"/>
                </a:cubicBezTo>
                <a:cubicBezTo>
                  <a:pt x="1130" y="285"/>
                  <a:pt x="1134" y="284"/>
                  <a:pt x="1134" y="284"/>
                </a:cubicBezTo>
                <a:moveTo>
                  <a:pt x="1124" y="235"/>
                </a:moveTo>
                <a:cubicBezTo>
                  <a:pt x="1124" y="235"/>
                  <a:pt x="1124" y="235"/>
                  <a:pt x="1123" y="235"/>
                </a:cubicBezTo>
                <a:cubicBezTo>
                  <a:pt x="1123" y="235"/>
                  <a:pt x="1122" y="235"/>
                  <a:pt x="1122" y="236"/>
                </a:cubicBezTo>
                <a:cubicBezTo>
                  <a:pt x="1122" y="237"/>
                  <a:pt x="1122" y="237"/>
                  <a:pt x="1122" y="238"/>
                </a:cubicBezTo>
                <a:cubicBezTo>
                  <a:pt x="1123" y="238"/>
                  <a:pt x="1124" y="238"/>
                  <a:pt x="1124" y="236"/>
                </a:cubicBezTo>
                <a:cubicBezTo>
                  <a:pt x="1124" y="236"/>
                  <a:pt x="1125" y="236"/>
                  <a:pt x="1125" y="236"/>
                </a:cubicBezTo>
                <a:cubicBezTo>
                  <a:pt x="1125" y="236"/>
                  <a:pt x="1125" y="236"/>
                  <a:pt x="1126" y="235"/>
                </a:cubicBezTo>
                <a:cubicBezTo>
                  <a:pt x="1125" y="235"/>
                  <a:pt x="1125" y="235"/>
                  <a:pt x="1125" y="235"/>
                </a:cubicBezTo>
                <a:cubicBezTo>
                  <a:pt x="1125" y="235"/>
                  <a:pt x="1124" y="235"/>
                  <a:pt x="1124" y="235"/>
                </a:cubicBezTo>
                <a:moveTo>
                  <a:pt x="1168" y="233"/>
                </a:moveTo>
                <a:cubicBezTo>
                  <a:pt x="1168" y="233"/>
                  <a:pt x="1168" y="232"/>
                  <a:pt x="1167" y="232"/>
                </a:cubicBezTo>
                <a:cubicBezTo>
                  <a:pt x="1166" y="232"/>
                  <a:pt x="1165" y="232"/>
                  <a:pt x="1164" y="231"/>
                </a:cubicBezTo>
                <a:cubicBezTo>
                  <a:pt x="1164" y="231"/>
                  <a:pt x="1163" y="232"/>
                  <a:pt x="1163" y="232"/>
                </a:cubicBezTo>
                <a:cubicBezTo>
                  <a:pt x="1163" y="232"/>
                  <a:pt x="1163" y="233"/>
                  <a:pt x="1164" y="233"/>
                </a:cubicBezTo>
                <a:cubicBezTo>
                  <a:pt x="1165" y="233"/>
                  <a:pt x="1166" y="233"/>
                  <a:pt x="1167" y="234"/>
                </a:cubicBezTo>
                <a:cubicBezTo>
                  <a:pt x="1168" y="234"/>
                  <a:pt x="1168" y="234"/>
                  <a:pt x="1168" y="233"/>
                </a:cubicBezTo>
                <a:moveTo>
                  <a:pt x="410" y="1828"/>
                </a:moveTo>
                <a:cubicBezTo>
                  <a:pt x="409" y="1828"/>
                  <a:pt x="408" y="1827"/>
                  <a:pt x="407" y="1828"/>
                </a:cubicBezTo>
                <a:cubicBezTo>
                  <a:pt x="408" y="1828"/>
                  <a:pt x="409" y="1828"/>
                  <a:pt x="410" y="1829"/>
                </a:cubicBezTo>
                <a:cubicBezTo>
                  <a:pt x="411" y="1829"/>
                  <a:pt x="412" y="1829"/>
                  <a:pt x="413" y="1829"/>
                </a:cubicBezTo>
                <a:cubicBezTo>
                  <a:pt x="413" y="1829"/>
                  <a:pt x="413" y="1829"/>
                  <a:pt x="413" y="1829"/>
                </a:cubicBezTo>
                <a:cubicBezTo>
                  <a:pt x="413" y="1828"/>
                  <a:pt x="413" y="1828"/>
                  <a:pt x="413" y="1828"/>
                </a:cubicBezTo>
                <a:cubicBezTo>
                  <a:pt x="412" y="1828"/>
                  <a:pt x="411" y="1828"/>
                  <a:pt x="410" y="1828"/>
                </a:cubicBezTo>
                <a:moveTo>
                  <a:pt x="978" y="1815"/>
                </a:moveTo>
                <a:cubicBezTo>
                  <a:pt x="977" y="1815"/>
                  <a:pt x="977" y="1815"/>
                  <a:pt x="976" y="1815"/>
                </a:cubicBezTo>
                <a:cubicBezTo>
                  <a:pt x="976" y="1815"/>
                  <a:pt x="976" y="1816"/>
                  <a:pt x="976" y="1817"/>
                </a:cubicBezTo>
                <a:cubicBezTo>
                  <a:pt x="977" y="1817"/>
                  <a:pt x="979" y="1817"/>
                  <a:pt x="980" y="1817"/>
                </a:cubicBezTo>
                <a:cubicBezTo>
                  <a:pt x="980" y="1816"/>
                  <a:pt x="980" y="1816"/>
                  <a:pt x="979" y="1815"/>
                </a:cubicBezTo>
                <a:cubicBezTo>
                  <a:pt x="979" y="1815"/>
                  <a:pt x="979" y="1815"/>
                  <a:pt x="978" y="1815"/>
                </a:cubicBezTo>
                <a:moveTo>
                  <a:pt x="640" y="218"/>
                </a:moveTo>
                <a:cubicBezTo>
                  <a:pt x="639" y="218"/>
                  <a:pt x="639" y="218"/>
                  <a:pt x="638" y="218"/>
                </a:cubicBezTo>
                <a:cubicBezTo>
                  <a:pt x="638" y="218"/>
                  <a:pt x="637" y="218"/>
                  <a:pt x="637" y="218"/>
                </a:cubicBezTo>
                <a:cubicBezTo>
                  <a:pt x="637" y="218"/>
                  <a:pt x="638" y="219"/>
                  <a:pt x="638" y="219"/>
                </a:cubicBezTo>
                <a:cubicBezTo>
                  <a:pt x="639" y="220"/>
                  <a:pt x="640" y="220"/>
                  <a:pt x="641" y="219"/>
                </a:cubicBezTo>
                <a:cubicBezTo>
                  <a:pt x="641" y="219"/>
                  <a:pt x="642" y="218"/>
                  <a:pt x="642" y="218"/>
                </a:cubicBezTo>
                <a:cubicBezTo>
                  <a:pt x="642" y="218"/>
                  <a:pt x="641" y="218"/>
                  <a:pt x="641" y="218"/>
                </a:cubicBezTo>
                <a:cubicBezTo>
                  <a:pt x="641" y="218"/>
                  <a:pt x="640" y="218"/>
                  <a:pt x="640" y="218"/>
                </a:cubicBezTo>
                <a:moveTo>
                  <a:pt x="438" y="224"/>
                </a:moveTo>
                <a:cubicBezTo>
                  <a:pt x="437" y="223"/>
                  <a:pt x="436" y="223"/>
                  <a:pt x="436" y="223"/>
                </a:cubicBezTo>
                <a:cubicBezTo>
                  <a:pt x="435" y="223"/>
                  <a:pt x="434" y="223"/>
                  <a:pt x="434" y="224"/>
                </a:cubicBezTo>
                <a:cubicBezTo>
                  <a:pt x="434" y="224"/>
                  <a:pt x="435" y="225"/>
                  <a:pt x="435" y="225"/>
                </a:cubicBezTo>
                <a:cubicBezTo>
                  <a:pt x="436" y="225"/>
                  <a:pt x="437" y="225"/>
                  <a:pt x="438" y="224"/>
                </a:cubicBezTo>
                <a:moveTo>
                  <a:pt x="662" y="1838"/>
                </a:moveTo>
                <a:cubicBezTo>
                  <a:pt x="661" y="1838"/>
                  <a:pt x="659" y="1838"/>
                  <a:pt x="659" y="1839"/>
                </a:cubicBezTo>
                <a:cubicBezTo>
                  <a:pt x="659" y="1840"/>
                  <a:pt x="660" y="1840"/>
                  <a:pt x="661" y="1841"/>
                </a:cubicBezTo>
                <a:cubicBezTo>
                  <a:pt x="662" y="1840"/>
                  <a:pt x="662" y="1839"/>
                  <a:pt x="663" y="1839"/>
                </a:cubicBezTo>
                <a:cubicBezTo>
                  <a:pt x="662" y="1838"/>
                  <a:pt x="662" y="1838"/>
                  <a:pt x="662" y="1838"/>
                </a:cubicBezTo>
                <a:moveTo>
                  <a:pt x="571" y="1840"/>
                </a:moveTo>
                <a:cubicBezTo>
                  <a:pt x="571" y="1840"/>
                  <a:pt x="572" y="1840"/>
                  <a:pt x="573" y="1840"/>
                </a:cubicBezTo>
                <a:cubicBezTo>
                  <a:pt x="572" y="1838"/>
                  <a:pt x="571" y="1840"/>
                  <a:pt x="570" y="1839"/>
                </a:cubicBezTo>
                <a:cubicBezTo>
                  <a:pt x="570" y="1839"/>
                  <a:pt x="570" y="1839"/>
                  <a:pt x="570" y="1838"/>
                </a:cubicBezTo>
                <a:cubicBezTo>
                  <a:pt x="569" y="1838"/>
                  <a:pt x="568" y="1839"/>
                  <a:pt x="567" y="1839"/>
                </a:cubicBezTo>
                <a:cubicBezTo>
                  <a:pt x="567" y="1839"/>
                  <a:pt x="567" y="1839"/>
                  <a:pt x="567" y="1839"/>
                </a:cubicBezTo>
                <a:cubicBezTo>
                  <a:pt x="568" y="1840"/>
                  <a:pt x="568" y="1840"/>
                  <a:pt x="569" y="1840"/>
                </a:cubicBezTo>
                <a:cubicBezTo>
                  <a:pt x="569" y="1840"/>
                  <a:pt x="570" y="1840"/>
                  <a:pt x="571" y="1840"/>
                </a:cubicBezTo>
                <a:moveTo>
                  <a:pt x="1135" y="241"/>
                </a:moveTo>
                <a:cubicBezTo>
                  <a:pt x="1135" y="241"/>
                  <a:pt x="1134" y="241"/>
                  <a:pt x="1133" y="241"/>
                </a:cubicBezTo>
                <a:cubicBezTo>
                  <a:pt x="1133" y="241"/>
                  <a:pt x="1133" y="242"/>
                  <a:pt x="1132" y="242"/>
                </a:cubicBezTo>
                <a:cubicBezTo>
                  <a:pt x="1133" y="242"/>
                  <a:pt x="1133" y="243"/>
                  <a:pt x="1134" y="243"/>
                </a:cubicBezTo>
                <a:cubicBezTo>
                  <a:pt x="1135" y="242"/>
                  <a:pt x="1136" y="242"/>
                  <a:pt x="1137" y="242"/>
                </a:cubicBezTo>
                <a:cubicBezTo>
                  <a:pt x="1137" y="242"/>
                  <a:pt x="1137" y="241"/>
                  <a:pt x="1137" y="241"/>
                </a:cubicBezTo>
                <a:cubicBezTo>
                  <a:pt x="1137" y="241"/>
                  <a:pt x="1137" y="241"/>
                  <a:pt x="1137" y="241"/>
                </a:cubicBezTo>
                <a:cubicBezTo>
                  <a:pt x="1136" y="241"/>
                  <a:pt x="1136" y="241"/>
                  <a:pt x="1135" y="241"/>
                </a:cubicBezTo>
                <a:moveTo>
                  <a:pt x="229" y="1220"/>
                </a:moveTo>
                <a:cubicBezTo>
                  <a:pt x="229" y="1220"/>
                  <a:pt x="229" y="1221"/>
                  <a:pt x="229" y="1221"/>
                </a:cubicBezTo>
                <a:cubicBezTo>
                  <a:pt x="229" y="1222"/>
                  <a:pt x="230" y="1222"/>
                  <a:pt x="230" y="1222"/>
                </a:cubicBezTo>
                <a:cubicBezTo>
                  <a:pt x="231" y="1221"/>
                  <a:pt x="231" y="1219"/>
                  <a:pt x="230" y="1218"/>
                </a:cubicBezTo>
                <a:cubicBezTo>
                  <a:pt x="230" y="1218"/>
                  <a:pt x="229" y="1218"/>
                  <a:pt x="229" y="1218"/>
                </a:cubicBezTo>
                <a:cubicBezTo>
                  <a:pt x="229" y="1219"/>
                  <a:pt x="229" y="1219"/>
                  <a:pt x="229" y="1220"/>
                </a:cubicBezTo>
                <a:moveTo>
                  <a:pt x="695" y="1844"/>
                </a:moveTo>
                <a:cubicBezTo>
                  <a:pt x="696" y="1845"/>
                  <a:pt x="697" y="1845"/>
                  <a:pt x="698" y="1845"/>
                </a:cubicBezTo>
                <a:cubicBezTo>
                  <a:pt x="698" y="1846"/>
                  <a:pt x="699" y="1845"/>
                  <a:pt x="699" y="1845"/>
                </a:cubicBezTo>
                <a:cubicBezTo>
                  <a:pt x="699" y="1844"/>
                  <a:pt x="698" y="1843"/>
                  <a:pt x="698" y="1843"/>
                </a:cubicBezTo>
                <a:cubicBezTo>
                  <a:pt x="697" y="1843"/>
                  <a:pt x="697" y="1844"/>
                  <a:pt x="695" y="1844"/>
                </a:cubicBezTo>
                <a:moveTo>
                  <a:pt x="250" y="1827"/>
                </a:moveTo>
                <a:cubicBezTo>
                  <a:pt x="251" y="1827"/>
                  <a:pt x="251" y="1827"/>
                  <a:pt x="252" y="1827"/>
                </a:cubicBezTo>
                <a:cubicBezTo>
                  <a:pt x="252" y="1827"/>
                  <a:pt x="252" y="1826"/>
                  <a:pt x="252" y="1826"/>
                </a:cubicBezTo>
                <a:cubicBezTo>
                  <a:pt x="252" y="1825"/>
                  <a:pt x="249" y="1824"/>
                  <a:pt x="248" y="1825"/>
                </a:cubicBezTo>
                <a:cubicBezTo>
                  <a:pt x="248" y="1825"/>
                  <a:pt x="248" y="1826"/>
                  <a:pt x="248" y="1826"/>
                </a:cubicBezTo>
                <a:cubicBezTo>
                  <a:pt x="249" y="1827"/>
                  <a:pt x="250" y="1827"/>
                  <a:pt x="250" y="1827"/>
                </a:cubicBezTo>
                <a:moveTo>
                  <a:pt x="688" y="1838"/>
                </a:moveTo>
                <a:cubicBezTo>
                  <a:pt x="688" y="1838"/>
                  <a:pt x="687" y="1838"/>
                  <a:pt x="687" y="1838"/>
                </a:cubicBezTo>
                <a:cubicBezTo>
                  <a:pt x="687" y="1838"/>
                  <a:pt x="686" y="1838"/>
                  <a:pt x="686" y="1839"/>
                </a:cubicBezTo>
                <a:cubicBezTo>
                  <a:pt x="686" y="1839"/>
                  <a:pt x="687" y="1839"/>
                  <a:pt x="687" y="1839"/>
                </a:cubicBezTo>
                <a:cubicBezTo>
                  <a:pt x="688" y="1839"/>
                  <a:pt x="688" y="1840"/>
                  <a:pt x="689" y="1840"/>
                </a:cubicBezTo>
                <a:cubicBezTo>
                  <a:pt x="690" y="1840"/>
                  <a:pt x="690" y="1840"/>
                  <a:pt x="691" y="1840"/>
                </a:cubicBezTo>
                <a:cubicBezTo>
                  <a:pt x="690" y="1839"/>
                  <a:pt x="690" y="1839"/>
                  <a:pt x="689" y="1838"/>
                </a:cubicBezTo>
                <a:cubicBezTo>
                  <a:pt x="689" y="1838"/>
                  <a:pt x="688" y="1838"/>
                  <a:pt x="688" y="1838"/>
                </a:cubicBezTo>
                <a:moveTo>
                  <a:pt x="576" y="1830"/>
                </a:moveTo>
                <a:cubicBezTo>
                  <a:pt x="576" y="1830"/>
                  <a:pt x="576" y="1831"/>
                  <a:pt x="577" y="1830"/>
                </a:cubicBezTo>
                <a:cubicBezTo>
                  <a:pt x="577" y="1830"/>
                  <a:pt x="578" y="1830"/>
                  <a:pt x="578" y="1830"/>
                </a:cubicBezTo>
                <a:cubicBezTo>
                  <a:pt x="578" y="1830"/>
                  <a:pt x="578" y="1829"/>
                  <a:pt x="578" y="1829"/>
                </a:cubicBezTo>
                <a:cubicBezTo>
                  <a:pt x="577" y="1829"/>
                  <a:pt x="577" y="1828"/>
                  <a:pt x="576" y="1829"/>
                </a:cubicBezTo>
                <a:cubicBezTo>
                  <a:pt x="576" y="1829"/>
                  <a:pt x="576" y="1829"/>
                  <a:pt x="575" y="1830"/>
                </a:cubicBezTo>
                <a:cubicBezTo>
                  <a:pt x="574" y="1830"/>
                  <a:pt x="573" y="1829"/>
                  <a:pt x="573" y="1830"/>
                </a:cubicBezTo>
                <a:cubicBezTo>
                  <a:pt x="574" y="1830"/>
                  <a:pt x="574" y="1830"/>
                  <a:pt x="575" y="1830"/>
                </a:cubicBezTo>
                <a:cubicBezTo>
                  <a:pt x="575" y="1830"/>
                  <a:pt x="575" y="1830"/>
                  <a:pt x="576" y="1830"/>
                </a:cubicBezTo>
                <a:moveTo>
                  <a:pt x="1131" y="270"/>
                </a:moveTo>
                <a:cubicBezTo>
                  <a:pt x="1130" y="270"/>
                  <a:pt x="1130" y="269"/>
                  <a:pt x="1130" y="270"/>
                </a:cubicBezTo>
                <a:cubicBezTo>
                  <a:pt x="1129" y="270"/>
                  <a:pt x="1129" y="270"/>
                  <a:pt x="1129" y="270"/>
                </a:cubicBezTo>
                <a:cubicBezTo>
                  <a:pt x="1129" y="271"/>
                  <a:pt x="1129" y="271"/>
                  <a:pt x="1130" y="271"/>
                </a:cubicBezTo>
                <a:cubicBezTo>
                  <a:pt x="1130" y="271"/>
                  <a:pt x="1131" y="271"/>
                  <a:pt x="1132" y="271"/>
                </a:cubicBezTo>
                <a:cubicBezTo>
                  <a:pt x="1132" y="270"/>
                  <a:pt x="1132" y="270"/>
                  <a:pt x="1132" y="270"/>
                </a:cubicBezTo>
                <a:cubicBezTo>
                  <a:pt x="1132" y="270"/>
                  <a:pt x="1132" y="270"/>
                  <a:pt x="1132" y="270"/>
                </a:cubicBezTo>
                <a:cubicBezTo>
                  <a:pt x="1131" y="269"/>
                  <a:pt x="1131" y="270"/>
                  <a:pt x="1131" y="270"/>
                </a:cubicBezTo>
                <a:moveTo>
                  <a:pt x="1122" y="265"/>
                </a:moveTo>
                <a:cubicBezTo>
                  <a:pt x="1122" y="265"/>
                  <a:pt x="1121" y="265"/>
                  <a:pt x="1121" y="265"/>
                </a:cubicBezTo>
                <a:cubicBezTo>
                  <a:pt x="1121" y="265"/>
                  <a:pt x="1120" y="265"/>
                  <a:pt x="1120" y="265"/>
                </a:cubicBezTo>
                <a:cubicBezTo>
                  <a:pt x="1120" y="266"/>
                  <a:pt x="1121" y="266"/>
                  <a:pt x="1121" y="266"/>
                </a:cubicBezTo>
                <a:cubicBezTo>
                  <a:pt x="1122" y="266"/>
                  <a:pt x="1122" y="267"/>
                  <a:pt x="1123" y="267"/>
                </a:cubicBezTo>
                <a:cubicBezTo>
                  <a:pt x="1123" y="267"/>
                  <a:pt x="1124" y="266"/>
                  <a:pt x="1124" y="266"/>
                </a:cubicBezTo>
                <a:cubicBezTo>
                  <a:pt x="1124" y="265"/>
                  <a:pt x="1123" y="265"/>
                  <a:pt x="1123" y="265"/>
                </a:cubicBezTo>
                <a:cubicBezTo>
                  <a:pt x="1123" y="265"/>
                  <a:pt x="1122" y="265"/>
                  <a:pt x="1122" y="265"/>
                </a:cubicBezTo>
                <a:moveTo>
                  <a:pt x="554" y="267"/>
                </a:moveTo>
                <a:cubicBezTo>
                  <a:pt x="553" y="267"/>
                  <a:pt x="552" y="267"/>
                  <a:pt x="551" y="267"/>
                </a:cubicBezTo>
                <a:cubicBezTo>
                  <a:pt x="551" y="267"/>
                  <a:pt x="551" y="267"/>
                  <a:pt x="551" y="267"/>
                </a:cubicBezTo>
                <a:cubicBezTo>
                  <a:pt x="551" y="267"/>
                  <a:pt x="551" y="268"/>
                  <a:pt x="551" y="268"/>
                </a:cubicBezTo>
                <a:cubicBezTo>
                  <a:pt x="553" y="268"/>
                  <a:pt x="555" y="267"/>
                  <a:pt x="557" y="267"/>
                </a:cubicBezTo>
                <a:cubicBezTo>
                  <a:pt x="557" y="267"/>
                  <a:pt x="557" y="267"/>
                  <a:pt x="557" y="267"/>
                </a:cubicBezTo>
                <a:cubicBezTo>
                  <a:pt x="557" y="267"/>
                  <a:pt x="557" y="267"/>
                  <a:pt x="557" y="267"/>
                </a:cubicBezTo>
                <a:cubicBezTo>
                  <a:pt x="556" y="267"/>
                  <a:pt x="555" y="267"/>
                  <a:pt x="554" y="267"/>
                </a:cubicBezTo>
                <a:moveTo>
                  <a:pt x="758" y="285"/>
                </a:moveTo>
                <a:cubicBezTo>
                  <a:pt x="758" y="285"/>
                  <a:pt x="758" y="285"/>
                  <a:pt x="758" y="285"/>
                </a:cubicBezTo>
                <a:cubicBezTo>
                  <a:pt x="757" y="285"/>
                  <a:pt x="755" y="285"/>
                  <a:pt x="754" y="285"/>
                </a:cubicBezTo>
                <a:cubicBezTo>
                  <a:pt x="755" y="286"/>
                  <a:pt x="755" y="286"/>
                  <a:pt x="755" y="287"/>
                </a:cubicBezTo>
                <a:cubicBezTo>
                  <a:pt x="755" y="287"/>
                  <a:pt x="755" y="288"/>
                  <a:pt x="756" y="288"/>
                </a:cubicBezTo>
                <a:cubicBezTo>
                  <a:pt x="756" y="287"/>
                  <a:pt x="757" y="286"/>
                  <a:pt x="758" y="285"/>
                </a:cubicBezTo>
                <a:moveTo>
                  <a:pt x="237" y="1180"/>
                </a:moveTo>
                <a:cubicBezTo>
                  <a:pt x="236" y="1180"/>
                  <a:pt x="236" y="1179"/>
                  <a:pt x="235" y="1179"/>
                </a:cubicBezTo>
                <a:cubicBezTo>
                  <a:pt x="235" y="1179"/>
                  <a:pt x="235" y="1179"/>
                  <a:pt x="235" y="1180"/>
                </a:cubicBezTo>
                <a:cubicBezTo>
                  <a:pt x="234" y="1180"/>
                  <a:pt x="234" y="1181"/>
                  <a:pt x="234" y="1182"/>
                </a:cubicBezTo>
                <a:cubicBezTo>
                  <a:pt x="234" y="1182"/>
                  <a:pt x="234" y="1182"/>
                  <a:pt x="234" y="1182"/>
                </a:cubicBezTo>
                <a:cubicBezTo>
                  <a:pt x="234" y="1182"/>
                  <a:pt x="235" y="1183"/>
                  <a:pt x="235" y="1182"/>
                </a:cubicBezTo>
                <a:cubicBezTo>
                  <a:pt x="236" y="1182"/>
                  <a:pt x="236" y="1181"/>
                  <a:pt x="237" y="1180"/>
                </a:cubicBezTo>
                <a:moveTo>
                  <a:pt x="1003" y="286"/>
                </a:moveTo>
                <a:cubicBezTo>
                  <a:pt x="1004" y="286"/>
                  <a:pt x="1004" y="286"/>
                  <a:pt x="1005" y="286"/>
                </a:cubicBezTo>
                <a:cubicBezTo>
                  <a:pt x="1005" y="286"/>
                  <a:pt x="1005" y="286"/>
                  <a:pt x="1006" y="286"/>
                </a:cubicBezTo>
                <a:cubicBezTo>
                  <a:pt x="1005" y="285"/>
                  <a:pt x="1005" y="285"/>
                  <a:pt x="1005" y="285"/>
                </a:cubicBezTo>
                <a:cubicBezTo>
                  <a:pt x="1004" y="285"/>
                  <a:pt x="1003" y="284"/>
                  <a:pt x="1003" y="284"/>
                </a:cubicBezTo>
                <a:cubicBezTo>
                  <a:pt x="1002" y="284"/>
                  <a:pt x="1002" y="285"/>
                  <a:pt x="1001" y="285"/>
                </a:cubicBezTo>
                <a:cubicBezTo>
                  <a:pt x="1001" y="285"/>
                  <a:pt x="1002" y="286"/>
                  <a:pt x="1002" y="286"/>
                </a:cubicBezTo>
                <a:cubicBezTo>
                  <a:pt x="1003" y="286"/>
                  <a:pt x="1003" y="286"/>
                  <a:pt x="1003" y="286"/>
                </a:cubicBezTo>
                <a:moveTo>
                  <a:pt x="557" y="283"/>
                </a:moveTo>
                <a:cubicBezTo>
                  <a:pt x="558" y="282"/>
                  <a:pt x="558" y="282"/>
                  <a:pt x="558" y="282"/>
                </a:cubicBezTo>
                <a:cubicBezTo>
                  <a:pt x="559" y="282"/>
                  <a:pt x="559" y="281"/>
                  <a:pt x="559" y="281"/>
                </a:cubicBezTo>
                <a:cubicBezTo>
                  <a:pt x="559" y="281"/>
                  <a:pt x="559" y="280"/>
                  <a:pt x="558" y="280"/>
                </a:cubicBezTo>
                <a:cubicBezTo>
                  <a:pt x="558" y="280"/>
                  <a:pt x="557" y="280"/>
                  <a:pt x="556" y="281"/>
                </a:cubicBezTo>
                <a:cubicBezTo>
                  <a:pt x="556" y="281"/>
                  <a:pt x="556" y="282"/>
                  <a:pt x="557" y="283"/>
                </a:cubicBezTo>
                <a:cubicBezTo>
                  <a:pt x="557" y="283"/>
                  <a:pt x="557" y="283"/>
                  <a:pt x="557" y="283"/>
                </a:cubicBezTo>
                <a:moveTo>
                  <a:pt x="881" y="279"/>
                </a:moveTo>
                <a:cubicBezTo>
                  <a:pt x="881" y="279"/>
                  <a:pt x="880" y="278"/>
                  <a:pt x="880" y="278"/>
                </a:cubicBezTo>
                <a:cubicBezTo>
                  <a:pt x="879" y="279"/>
                  <a:pt x="879" y="280"/>
                  <a:pt x="878" y="280"/>
                </a:cubicBezTo>
                <a:cubicBezTo>
                  <a:pt x="878" y="281"/>
                  <a:pt x="879" y="281"/>
                  <a:pt x="879" y="281"/>
                </a:cubicBezTo>
                <a:cubicBezTo>
                  <a:pt x="880" y="280"/>
                  <a:pt x="880" y="280"/>
                  <a:pt x="881" y="279"/>
                </a:cubicBezTo>
                <a:moveTo>
                  <a:pt x="351" y="259"/>
                </a:moveTo>
                <a:cubicBezTo>
                  <a:pt x="351" y="259"/>
                  <a:pt x="351" y="258"/>
                  <a:pt x="351" y="258"/>
                </a:cubicBezTo>
                <a:cubicBezTo>
                  <a:pt x="350" y="258"/>
                  <a:pt x="349" y="258"/>
                  <a:pt x="348" y="258"/>
                </a:cubicBezTo>
                <a:cubicBezTo>
                  <a:pt x="348" y="258"/>
                  <a:pt x="347" y="258"/>
                  <a:pt x="347" y="259"/>
                </a:cubicBezTo>
                <a:cubicBezTo>
                  <a:pt x="347" y="259"/>
                  <a:pt x="348" y="259"/>
                  <a:pt x="348" y="259"/>
                </a:cubicBezTo>
                <a:cubicBezTo>
                  <a:pt x="348" y="260"/>
                  <a:pt x="349" y="260"/>
                  <a:pt x="350" y="260"/>
                </a:cubicBezTo>
                <a:cubicBezTo>
                  <a:pt x="350" y="260"/>
                  <a:pt x="351" y="259"/>
                  <a:pt x="351" y="259"/>
                </a:cubicBezTo>
                <a:moveTo>
                  <a:pt x="387" y="261"/>
                </a:moveTo>
                <a:cubicBezTo>
                  <a:pt x="388" y="261"/>
                  <a:pt x="388" y="261"/>
                  <a:pt x="389" y="261"/>
                </a:cubicBezTo>
                <a:cubicBezTo>
                  <a:pt x="389" y="259"/>
                  <a:pt x="388" y="260"/>
                  <a:pt x="387" y="260"/>
                </a:cubicBezTo>
                <a:cubicBezTo>
                  <a:pt x="386" y="260"/>
                  <a:pt x="386" y="259"/>
                  <a:pt x="385" y="259"/>
                </a:cubicBezTo>
                <a:cubicBezTo>
                  <a:pt x="385" y="259"/>
                  <a:pt x="385" y="259"/>
                  <a:pt x="385" y="260"/>
                </a:cubicBezTo>
                <a:cubicBezTo>
                  <a:pt x="385" y="260"/>
                  <a:pt x="385" y="261"/>
                  <a:pt x="385" y="261"/>
                </a:cubicBezTo>
                <a:cubicBezTo>
                  <a:pt x="386" y="261"/>
                  <a:pt x="386" y="261"/>
                  <a:pt x="387" y="261"/>
                </a:cubicBezTo>
                <a:moveTo>
                  <a:pt x="1088" y="238"/>
                </a:moveTo>
                <a:cubicBezTo>
                  <a:pt x="1087" y="238"/>
                  <a:pt x="1087" y="237"/>
                  <a:pt x="1087" y="237"/>
                </a:cubicBezTo>
                <a:cubicBezTo>
                  <a:pt x="1086" y="237"/>
                  <a:pt x="1085" y="238"/>
                  <a:pt x="1084" y="238"/>
                </a:cubicBezTo>
                <a:cubicBezTo>
                  <a:pt x="1085" y="239"/>
                  <a:pt x="1086" y="239"/>
                  <a:pt x="1086" y="240"/>
                </a:cubicBezTo>
                <a:cubicBezTo>
                  <a:pt x="1086" y="240"/>
                  <a:pt x="1087" y="239"/>
                  <a:pt x="1088" y="238"/>
                </a:cubicBezTo>
                <a:moveTo>
                  <a:pt x="440" y="221"/>
                </a:moveTo>
                <a:cubicBezTo>
                  <a:pt x="439" y="222"/>
                  <a:pt x="438" y="222"/>
                  <a:pt x="437" y="223"/>
                </a:cubicBezTo>
                <a:cubicBezTo>
                  <a:pt x="438" y="223"/>
                  <a:pt x="438" y="223"/>
                  <a:pt x="438" y="223"/>
                </a:cubicBezTo>
                <a:cubicBezTo>
                  <a:pt x="439" y="225"/>
                  <a:pt x="439" y="224"/>
                  <a:pt x="440" y="224"/>
                </a:cubicBezTo>
                <a:cubicBezTo>
                  <a:pt x="441" y="223"/>
                  <a:pt x="441" y="223"/>
                  <a:pt x="441" y="222"/>
                </a:cubicBezTo>
                <a:cubicBezTo>
                  <a:pt x="441" y="222"/>
                  <a:pt x="441" y="222"/>
                  <a:pt x="440" y="221"/>
                </a:cubicBezTo>
                <a:moveTo>
                  <a:pt x="1113" y="237"/>
                </a:moveTo>
                <a:cubicBezTo>
                  <a:pt x="1113" y="237"/>
                  <a:pt x="1112" y="237"/>
                  <a:pt x="1111" y="237"/>
                </a:cubicBezTo>
                <a:cubicBezTo>
                  <a:pt x="1111" y="238"/>
                  <a:pt x="1111" y="238"/>
                  <a:pt x="1110" y="238"/>
                </a:cubicBezTo>
                <a:cubicBezTo>
                  <a:pt x="1111" y="238"/>
                  <a:pt x="1111" y="239"/>
                  <a:pt x="1112" y="239"/>
                </a:cubicBezTo>
                <a:cubicBezTo>
                  <a:pt x="1112" y="239"/>
                  <a:pt x="1113" y="238"/>
                  <a:pt x="1114" y="238"/>
                </a:cubicBezTo>
                <a:cubicBezTo>
                  <a:pt x="1115" y="238"/>
                  <a:pt x="1115" y="238"/>
                  <a:pt x="1115" y="237"/>
                </a:cubicBezTo>
                <a:cubicBezTo>
                  <a:pt x="1115" y="237"/>
                  <a:pt x="1115" y="237"/>
                  <a:pt x="1114" y="237"/>
                </a:cubicBezTo>
                <a:cubicBezTo>
                  <a:pt x="1114" y="237"/>
                  <a:pt x="1114" y="237"/>
                  <a:pt x="1113" y="237"/>
                </a:cubicBezTo>
                <a:moveTo>
                  <a:pt x="618" y="223"/>
                </a:moveTo>
                <a:cubicBezTo>
                  <a:pt x="618" y="223"/>
                  <a:pt x="617" y="223"/>
                  <a:pt x="617" y="223"/>
                </a:cubicBezTo>
                <a:cubicBezTo>
                  <a:pt x="616" y="222"/>
                  <a:pt x="615" y="222"/>
                  <a:pt x="614" y="223"/>
                </a:cubicBezTo>
                <a:cubicBezTo>
                  <a:pt x="614" y="223"/>
                  <a:pt x="614" y="224"/>
                  <a:pt x="614" y="224"/>
                </a:cubicBezTo>
                <a:cubicBezTo>
                  <a:pt x="614" y="224"/>
                  <a:pt x="615" y="224"/>
                  <a:pt x="615" y="224"/>
                </a:cubicBezTo>
                <a:cubicBezTo>
                  <a:pt x="616" y="224"/>
                  <a:pt x="617" y="224"/>
                  <a:pt x="618" y="223"/>
                </a:cubicBezTo>
                <a:moveTo>
                  <a:pt x="719" y="240"/>
                </a:moveTo>
                <a:cubicBezTo>
                  <a:pt x="719" y="240"/>
                  <a:pt x="720" y="239"/>
                  <a:pt x="720" y="239"/>
                </a:cubicBezTo>
                <a:cubicBezTo>
                  <a:pt x="720" y="238"/>
                  <a:pt x="719" y="237"/>
                  <a:pt x="718" y="238"/>
                </a:cubicBezTo>
                <a:cubicBezTo>
                  <a:pt x="717" y="238"/>
                  <a:pt x="717" y="239"/>
                  <a:pt x="717" y="239"/>
                </a:cubicBezTo>
                <a:cubicBezTo>
                  <a:pt x="717" y="239"/>
                  <a:pt x="718" y="240"/>
                  <a:pt x="719" y="240"/>
                </a:cubicBezTo>
                <a:moveTo>
                  <a:pt x="559" y="256"/>
                </a:moveTo>
                <a:cubicBezTo>
                  <a:pt x="559" y="256"/>
                  <a:pt x="559" y="256"/>
                  <a:pt x="559" y="256"/>
                </a:cubicBezTo>
                <a:cubicBezTo>
                  <a:pt x="558" y="255"/>
                  <a:pt x="558" y="255"/>
                  <a:pt x="557" y="255"/>
                </a:cubicBezTo>
                <a:cubicBezTo>
                  <a:pt x="556" y="255"/>
                  <a:pt x="556" y="255"/>
                  <a:pt x="555" y="256"/>
                </a:cubicBezTo>
                <a:cubicBezTo>
                  <a:pt x="556" y="256"/>
                  <a:pt x="556" y="256"/>
                  <a:pt x="556" y="256"/>
                </a:cubicBezTo>
                <a:cubicBezTo>
                  <a:pt x="556" y="256"/>
                  <a:pt x="557" y="257"/>
                  <a:pt x="558" y="257"/>
                </a:cubicBezTo>
                <a:cubicBezTo>
                  <a:pt x="558" y="257"/>
                  <a:pt x="559" y="256"/>
                  <a:pt x="559" y="256"/>
                </a:cubicBezTo>
                <a:moveTo>
                  <a:pt x="619" y="280"/>
                </a:moveTo>
                <a:cubicBezTo>
                  <a:pt x="618" y="280"/>
                  <a:pt x="617" y="279"/>
                  <a:pt x="616" y="281"/>
                </a:cubicBezTo>
                <a:cubicBezTo>
                  <a:pt x="617" y="281"/>
                  <a:pt x="618" y="281"/>
                  <a:pt x="619" y="281"/>
                </a:cubicBezTo>
                <a:cubicBezTo>
                  <a:pt x="620" y="281"/>
                  <a:pt x="621" y="281"/>
                  <a:pt x="621" y="281"/>
                </a:cubicBezTo>
                <a:cubicBezTo>
                  <a:pt x="621" y="281"/>
                  <a:pt x="621" y="281"/>
                  <a:pt x="622" y="280"/>
                </a:cubicBezTo>
                <a:cubicBezTo>
                  <a:pt x="622" y="280"/>
                  <a:pt x="621" y="280"/>
                  <a:pt x="621" y="280"/>
                </a:cubicBezTo>
                <a:cubicBezTo>
                  <a:pt x="621" y="280"/>
                  <a:pt x="620" y="280"/>
                  <a:pt x="619" y="280"/>
                </a:cubicBezTo>
                <a:moveTo>
                  <a:pt x="1141" y="235"/>
                </a:moveTo>
                <a:cubicBezTo>
                  <a:pt x="1141" y="235"/>
                  <a:pt x="1141" y="234"/>
                  <a:pt x="1141" y="234"/>
                </a:cubicBezTo>
                <a:cubicBezTo>
                  <a:pt x="1141" y="234"/>
                  <a:pt x="1141" y="233"/>
                  <a:pt x="1140" y="233"/>
                </a:cubicBezTo>
                <a:cubicBezTo>
                  <a:pt x="1140" y="233"/>
                  <a:pt x="1140" y="234"/>
                  <a:pt x="1139" y="234"/>
                </a:cubicBezTo>
                <a:cubicBezTo>
                  <a:pt x="1139" y="235"/>
                  <a:pt x="1141" y="236"/>
                  <a:pt x="1139" y="236"/>
                </a:cubicBezTo>
                <a:cubicBezTo>
                  <a:pt x="1139" y="237"/>
                  <a:pt x="1140" y="237"/>
                  <a:pt x="1140" y="237"/>
                </a:cubicBezTo>
                <a:cubicBezTo>
                  <a:pt x="1140" y="237"/>
                  <a:pt x="1141" y="237"/>
                  <a:pt x="1141" y="237"/>
                </a:cubicBezTo>
                <a:cubicBezTo>
                  <a:pt x="1141" y="236"/>
                  <a:pt x="1141" y="236"/>
                  <a:pt x="1141" y="235"/>
                </a:cubicBezTo>
                <a:moveTo>
                  <a:pt x="613" y="278"/>
                </a:moveTo>
                <a:cubicBezTo>
                  <a:pt x="612" y="278"/>
                  <a:pt x="611" y="278"/>
                  <a:pt x="611" y="278"/>
                </a:cubicBezTo>
                <a:cubicBezTo>
                  <a:pt x="611" y="278"/>
                  <a:pt x="610" y="279"/>
                  <a:pt x="610" y="279"/>
                </a:cubicBezTo>
                <a:cubicBezTo>
                  <a:pt x="611" y="280"/>
                  <a:pt x="613" y="278"/>
                  <a:pt x="614" y="280"/>
                </a:cubicBezTo>
                <a:cubicBezTo>
                  <a:pt x="614" y="280"/>
                  <a:pt x="614" y="279"/>
                  <a:pt x="614" y="279"/>
                </a:cubicBezTo>
                <a:cubicBezTo>
                  <a:pt x="615" y="279"/>
                  <a:pt x="614" y="278"/>
                  <a:pt x="614" y="278"/>
                </a:cubicBezTo>
                <a:cubicBezTo>
                  <a:pt x="614" y="278"/>
                  <a:pt x="613" y="278"/>
                  <a:pt x="613" y="278"/>
                </a:cubicBezTo>
                <a:moveTo>
                  <a:pt x="519" y="258"/>
                </a:moveTo>
                <a:cubicBezTo>
                  <a:pt x="520" y="258"/>
                  <a:pt x="520" y="258"/>
                  <a:pt x="521" y="258"/>
                </a:cubicBezTo>
                <a:cubicBezTo>
                  <a:pt x="521" y="258"/>
                  <a:pt x="522" y="258"/>
                  <a:pt x="522" y="258"/>
                </a:cubicBezTo>
                <a:cubicBezTo>
                  <a:pt x="522" y="257"/>
                  <a:pt x="521" y="257"/>
                  <a:pt x="521" y="257"/>
                </a:cubicBezTo>
                <a:cubicBezTo>
                  <a:pt x="520" y="257"/>
                  <a:pt x="518" y="257"/>
                  <a:pt x="517" y="257"/>
                </a:cubicBezTo>
                <a:cubicBezTo>
                  <a:pt x="517" y="257"/>
                  <a:pt x="516" y="257"/>
                  <a:pt x="516" y="258"/>
                </a:cubicBezTo>
                <a:cubicBezTo>
                  <a:pt x="516" y="258"/>
                  <a:pt x="517" y="258"/>
                  <a:pt x="517" y="258"/>
                </a:cubicBezTo>
                <a:cubicBezTo>
                  <a:pt x="517" y="258"/>
                  <a:pt x="518" y="258"/>
                  <a:pt x="519" y="258"/>
                </a:cubicBezTo>
                <a:moveTo>
                  <a:pt x="1166" y="249"/>
                </a:moveTo>
                <a:cubicBezTo>
                  <a:pt x="1167" y="249"/>
                  <a:pt x="1167" y="249"/>
                  <a:pt x="1168" y="249"/>
                </a:cubicBezTo>
                <a:cubicBezTo>
                  <a:pt x="1168" y="249"/>
                  <a:pt x="1168" y="249"/>
                  <a:pt x="1169" y="249"/>
                </a:cubicBezTo>
                <a:cubicBezTo>
                  <a:pt x="1168" y="249"/>
                  <a:pt x="1168" y="249"/>
                  <a:pt x="1168" y="248"/>
                </a:cubicBezTo>
                <a:cubicBezTo>
                  <a:pt x="1167" y="248"/>
                  <a:pt x="1167" y="248"/>
                  <a:pt x="1167" y="248"/>
                </a:cubicBezTo>
                <a:cubicBezTo>
                  <a:pt x="1166" y="248"/>
                  <a:pt x="1165" y="247"/>
                  <a:pt x="1165" y="248"/>
                </a:cubicBezTo>
                <a:cubicBezTo>
                  <a:pt x="1165" y="249"/>
                  <a:pt x="1164" y="249"/>
                  <a:pt x="1164" y="249"/>
                </a:cubicBezTo>
                <a:cubicBezTo>
                  <a:pt x="1165" y="249"/>
                  <a:pt x="1166" y="249"/>
                  <a:pt x="1166" y="249"/>
                </a:cubicBezTo>
                <a:moveTo>
                  <a:pt x="513" y="258"/>
                </a:moveTo>
                <a:cubicBezTo>
                  <a:pt x="513" y="258"/>
                  <a:pt x="512" y="258"/>
                  <a:pt x="511" y="258"/>
                </a:cubicBezTo>
                <a:cubicBezTo>
                  <a:pt x="512" y="259"/>
                  <a:pt x="512" y="260"/>
                  <a:pt x="513" y="260"/>
                </a:cubicBezTo>
                <a:cubicBezTo>
                  <a:pt x="514" y="260"/>
                  <a:pt x="514" y="259"/>
                  <a:pt x="515" y="258"/>
                </a:cubicBezTo>
                <a:cubicBezTo>
                  <a:pt x="515" y="258"/>
                  <a:pt x="514" y="258"/>
                  <a:pt x="513" y="258"/>
                </a:cubicBezTo>
                <a:moveTo>
                  <a:pt x="1196" y="328"/>
                </a:moveTo>
                <a:cubicBezTo>
                  <a:pt x="1196" y="328"/>
                  <a:pt x="1196" y="329"/>
                  <a:pt x="1196" y="329"/>
                </a:cubicBezTo>
                <a:cubicBezTo>
                  <a:pt x="1196" y="329"/>
                  <a:pt x="1196" y="330"/>
                  <a:pt x="1196" y="330"/>
                </a:cubicBezTo>
                <a:cubicBezTo>
                  <a:pt x="1196" y="330"/>
                  <a:pt x="1197" y="329"/>
                  <a:pt x="1197" y="329"/>
                </a:cubicBezTo>
                <a:cubicBezTo>
                  <a:pt x="1197" y="329"/>
                  <a:pt x="1197" y="328"/>
                  <a:pt x="1198" y="328"/>
                </a:cubicBezTo>
                <a:cubicBezTo>
                  <a:pt x="1198" y="327"/>
                  <a:pt x="1198" y="327"/>
                  <a:pt x="1197" y="326"/>
                </a:cubicBezTo>
                <a:cubicBezTo>
                  <a:pt x="1197" y="326"/>
                  <a:pt x="1197" y="326"/>
                  <a:pt x="1196" y="326"/>
                </a:cubicBezTo>
                <a:cubicBezTo>
                  <a:pt x="1196" y="326"/>
                  <a:pt x="1196" y="327"/>
                  <a:pt x="1196" y="327"/>
                </a:cubicBezTo>
                <a:cubicBezTo>
                  <a:pt x="1196" y="327"/>
                  <a:pt x="1196" y="328"/>
                  <a:pt x="1196" y="328"/>
                </a:cubicBezTo>
                <a:moveTo>
                  <a:pt x="1008" y="296"/>
                </a:moveTo>
                <a:cubicBezTo>
                  <a:pt x="1009" y="295"/>
                  <a:pt x="1010" y="295"/>
                  <a:pt x="1010" y="295"/>
                </a:cubicBezTo>
                <a:cubicBezTo>
                  <a:pt x="1010" y="295"/>
                  <a:pt x="1009" y="294"/>
                  <a:pt x="1008" y="294"/>
                </a:cubicBezTo>
                <a:cubicBezTo>
                  <a:pt x="1008" y="294"/>
                  <a:pt x="1007" y="294"/>
                  <a:pt x="1007" y="295"/>
                </a:cubicBezTo>
                <a:cubicBezTo>
                  <a:pt x="1007" y="295"/>
                  <a:pt x="1008" y="295"/>
                  <a:pt x="1008" y="296"/>
                </a:cubicBezTo>
                <a:moveTo>
                  <a:pt x="573" y="253"/>
                </a:moveTo>
                <a:cubicBezTo>
                  <a:pt x="574" y="253"/>
                  <a:pt x="574" y="253"/>
                  <a:pt x="575" y="253"/>
                </a:cubicBezTo>
                <a:cubicBezTo>
                  <a:pt x="575" y="253"/>
                  <a:pt x="575" y="253"/>
                  <a:pt x="575" y="253"/>
                </a:cubicBezTo>
                <a:cubicBezTo>
                  <a:pt x="575" y="252"/>
                  <a:pt x="572" y="252"/>
                  <a:pt x="572" y="252"/>
                </a:cubicBezTo>
                <a:cubicBezTo>
                  <a:pt x="571" y="252"/>
                  <a:pt x="571" y="252"/>
                  <a:pt x="571" y="253"/>
                </a:cubicBezTo>
                <a:cubicBezTo>
                  <a:pt x="571" y="253"/>
                  <a:pt x="571" y="253"/>
                  <a:pt x="571" y="253"/>
                </a:cubicBezTo>
                <a:cubicBezTo>
                  <a:pt x="572" y="253"/>
                  <a:pt x="573" y="253"/>
                  <a:pt x="573" y="253"/>
                </a:cubicBezTo>
                <a:moveTo>
                  <a:pt x="806" y="290"/>
                </a:moveTo>
                <a:cubicBezTo>
                  <a:pt x="806" y="289"/>
                  <a:pt x="806" y="289"/>
                  <a:pt x="806" y="289"/>
                </a:cubicBezTo>
                <a:cubicBezTo>
                  <a:pt x="805" y="289"/>
                  <a:pt x="804" y="289"/>
                  <a:pt x="802" y="289"/>
                </a:cubicBezTo>
                <a:cubicBezTo>
                  <a:pt x="802" y="289"/>
                  <a:pt x="802" y="289"/>
                  <a:pt x="803" y="290"/>
                </a:cubicBezTo>
                <a:cubicBezTo>
                  <a:pt x="803" y="290"/>
                  <a:pt x="804" y="290"/>
                  <a:pt x="805" y="291"/>
                </a:cubicBezTo>
                <a:cubicBezTo>
                  <a:pt x="806" y="291"/>
                  <a:pt x="806" y="290"/>
                  <a:pt x="806" y="290"/>
                </a:cubicBezTo>
                <a:moveTo>
                  <a:pt x="1162" y="229"/>
                </a:moveTo>
                <a:cubicBezTo>
                  <a:pt x="1161" y="229"/>
                  <a:pt x="1160" y="228"/>
                  <a:pt x="1160" y="228"/>
                </a:cubicBezTo>
                <a:cubicBezTo>
                  <a:pt x="1159" y="228"/>
                  <a:pt x="1158" y="228"/>
                  <a:pt x="1158" y="229"/>
                </a:cubicBezTo>
                <a:cubicBezTo>
                  <a:pt x="1158" y="230"/>
                  <a:pt x="1159" y="230"/>
                  <a:pt x="1160" y="230"/>
                </a:cubicBezTo>
                <a:cubicBezTo>
                  <a:pt x="1160" y="230"/>
                  <a:pt x="1161" y="230"/>
                  <a:pt x="1162" y="229"/>
                </a:cubicBezTo>
                <a:moveTo>
                  <a:pt x="290" y="253"/>
                </a:moveTo>
                <a:cubicBezTo>
                  <a:pt x="290" y="254"/>
                  <a:pt x="289" y="254"/>
                  <a:pt x="288" y="254"/>
                </a:cubicBezTo>
                <a:cubicBezTo>
                  <a:pt x="288" y="254"/>
                  <a:pt x="287" y="254"/>
                  <a:pt x="288" y="255"/>
                </a:cubicBezTo>
                <a:cubicBezTo>
                  <a:pt x="288" y="255"/>
                  <a:pt x="289" y="256"/>
                  <a:pt x="289" y="256"/>
                </a:cubicBezTo>
                <a:cubicBezTo>
                  <a:pt x="290" y="256"/>
                  <a:pt x="290" y="255"/>
                  <a:pt x="291" y="255"/>
                </a:cubicBezTo>
                <a:cubicBezTo>
                  <a:pt x="291" y="255"/>
                  <a:pt x="291" y="254"/>
                  <a:pt x="291" y="254"/>
                </a:cubicBezTo>
                <a:cubicBezTo>
                  <a:pt x="291" y="254"/>
                  <a:pt x="291" y="254"/>
                  <a:pt x="290" y="253"/>
                </a:cubicBezTo>
                <a:moveTo>
                  <a:pt x="685" y="222"/>
                </a:moveTo>
                <a:cubicBezTo>
                  <a:pt x="685" y="222"/>
                  <a:pt x="686" y="223"/>
                  <a:pt x="686" y="222"/>
                </a:cubicBezTo>
                <a:cubicBezTo>
                  <a:pt x="686" y="222"/>
                  <a:pt x="687" y="222"/>
                  <a:pt x="687" y="222"/>
                </a:cubicBezTo>
                <a:cubicBezTo>
                  <a:pt x="687" y="222"/>
                  <a:pt x="687" y="221"/>
                  <a:pt x="687" y="221"/>
                </a:cubicBezTo>
                <a:cubicBezTo>
                  <a:pt x="686" y="221"/>
                  <a:pt x="686" y="220"/>
                  <a:pt x="686" y="221"/>
                </a:cubicBezTo>
                <a:cubicBezTo>
                  <a:pt x="685" y="221"/>
                  <a:pt x="684" y="221"/>
                  <a:pt x="684" y="222"/>
                </a:cubicBezTo>
                <a:cubicBezTo>
                  <a:pt x="683" y="222"/>
                  <a:pt x="683" y="222"/>
                  <a:pt x="683" y="222"/>
                </a:cubicBezTo>
                <a:cubicBezTo>
                  <a:pt x="683" y="222"/>
                  <a:pt x="684" y="222"/>
                  <a:pt x="684" y="222"/>
                </a:cubicBezTo>
                <a:cubicBezTo>
                  <a:pt x="684" y="222"/>
                  <a:pt x="685" y="222"/>
                  <a:pt x="685" y="222"/>
                </a:cubicBezTo>
                <a:moveTo>
                  <a:pt x="1113" y="261"/>
                </a:moveTo>
                <a:cubicBezTo>
                  <a:pt x="1113" y="261"/>
                  <a:pt x="1114" y="260"/>
                  <a:pt x="1115" y="260"/>
                </a:cubicBezTo>
                <a:cubicBezTo>
                  <a:pt x="1115" y="260"/>
                  <a:pt x="1115" y="259"/>
                  <a:pt x="1115" y="259"/>
                </a:cubicBezTo>
                <a:cubicBezTo>
                  <a:pt x="1114" y="259"/>
                  <a:pt x="1112" y="259"/>
                  <a:pt x="1112" y="260"/>
                </a:cubicBezTo>
                <a:cubicBezTo>
                  <a:pt x="1112" y="260"/>
                  <a:pt x="1112" y="260"/>
                  <a:pt x="1111" y="261"/>
                </a:cubicBezTo>
                <a:cubicBezTo>
                  <a:pt x="1112" y="261"/>
                  <a:pt x="1112" y="261"/>
                  <a:pt x="1113" y="261"/>
                </a:cubicBezTo>
                <a:moveTo>
                  <a:pt x="755" y="1836"/>
                </a:moveTo>
                <a:cubicBezTo>
                  <a:pt x="755" y="1836"/>
                  <a:pt x="755" y="1836"/>
                  <a:pt x="755" y="1836"/>
                </a:cubicBezTo>
                <a:cubicBezTo>
                  <a:pt x="754" y="1836"/>
                  <a:pt x="753" y="1835"/>
                  <a:pt x="752" y="1835"/>
                </a:cubicBezTo>
                <a:cubicBezTo>
                  <a:pt x="752" y="1835"/>
                  <a:pt x="752" y="1836"/>
                  <a:pt x="751" y="1836"/>
                </a:cubicBezTo>
                <a:cubicBezTo>
                  <a:pt x="751" y="1836"/>
                  <a:pt x="751" y="1836"/>
                  <a:pt x="752" y="1836"/>
                </a:cubicBezTo>
                <a:cubicBezTo>
                  <a:pt x="752" y="1836"/>
                  <a:pt x="753" y="1837"/>
                  <a:pt x="753" y="1837"/>
                </a:cubicBezTo>
                <a:cubicBezTo>
                  <a:pt x="754" y="1837"/>
                  <a:pt x="754" y="1836"/>
                  <a:pt x="755" y="1836"/>
                </a:cubicBezTo>
                <a:moveTo>
                  <a:pt x="524" y="236"/>
                </a:moveTo>
                <a:cubicBezTo>
                  <a:pt x="523" y="236"/>
                  <a:pt x="522" y="235"/>
                  <a:pt x="522" y="237"/>
                </a:cubicBezTo>
                <a:cubicBezTo>
                  <a:pt x="522" y="237"/>
                  <a:pt x="522" y="237"/>
                  <a:pt x="522" y="237"/>
                </a:cubicBezTo>
                <a:cubicBezTo>
                  <a:pt x="523" y="238"/>
                  <a:pt x="523" y="238"/>
                  <a:pt x="524" y="237"/>
                </a:cubicBezTo>
                <a:cubicBezTo>
                  <a:pt x="524" y="237"/>
                  <a:pt x="525" y="237"/>
                  <a:pt x="525" y="237"/>
                </a:cubicBezTo>
                <a:cubicBezTo>
                  <a:pt x="525" y="237"/>
                  <a:pt x="525" y="237"/>
                  <a:pt x="526" y="236"/>
                </a:cubicBezTo>
                <a:cubicBezTo>
                  <a:pt x="525" y="236"/>
                  <a:pt x="525" y="236"/>
                  <a:pt x="525" y="236"/>
                </a:cubicBezTo>
                <a:cubicBezTo>
                  <a:pt x="525" y="236"/>
                  <a:pt x="524" y="236"/>
                  <a:pt x="524" y="236"/>
                </a:cubicBezTo>
                <a:moveTo>
                  <a:pt x="327" y="1838"/>
                </a:moveTo>
                <a:cubicBezTo>
                  <a:pt x="327" y="1838"/>
                  <a:pt x="326" y="1838"/>
                  <a:pt x="326" y="1838"/>
                </a:cubicBezTo>
                <a:cubicBezTo>
                  <a:pt x="326" y="1838"/>
                  <a:pt x="326" y="1838"/>
                  <a:pt x="325" y="1838"/>
                </a:cubicBezTo>
                <a:cubicBezTo>
                  <a:pt x="325" y="1839"/>
                  <a:pt x="326" y="1839"/>
                  <a:pt x="326" y="1839"/>
                </a:cubicBezTo>
                <a:cubicBezTo>
                  <a:pt x="327" y="1839"/>
                  <a:pt x="327" y="1840"/>
                  <a:pt x="328" y="1840"/>
                </a:cubicBezTo>
                <a:cubicBezTo>
                  <a:pt x="328" y="1840"/>
                  <a:pt x="329" y="1840"/>
                  <a:pt x="329" y="1839"/>
                </a:cubicBezTo>
                <a:cubicBezTo>
                  <a:pt x="329" y="1839"/>
                  <a:pt x="329" y="1838"/>
                  <a:pt x="328" y="1838"/>
                </a:cubicBezTo>
                <a:cubicBezTo>
                  <a:pt x="328" y="1838"/>
                  <a:pt x="327" y="1838"/>
                  <a:pt x="327" y="1838"/>
                </a:cubicBezTo>
                <a:moveTo>
                  <a:pt x="284" y="271"/>
                </a:moveTo>
                <a:cubicBezTo>
                  <a:pt x="284" y="270"/>
                  <a:pt x="284" y="269"/>
                  <a:pt x="283" y="269"/>
                </a:cubicBezTo>
                <a:cubicBezTo>
                  <a:pt x="283" y="268"/>
                  <a:pt x="282" y="269"/>
                  <a:pt x="282" y="269"/>
                </a:cubicBezTo>
                <a:cubicBezTo>
                  <a:pt x="282" y="270"/>
                  <a:pt x="282" y="270"/>
                  <a:pt x="283" y="271"/>
                </a:cubicBezTo>
                <a:cubicBezTo>
                  <a:pt x="283" y="271"/>
                  <a:pt x="284" y="271"/>
                  <a:pt x="284" y="271"/>
                </a:cubicBezTo>
                <a:cubicBezTo>
                  <a:pt x="284" y="271"/>
                  <a:pt x="284" y="271"/>
                  <a:pt x="284" y="271"/>
                </a:cubicBezTo>
                <a:moveTo>
                  <a:pt x="620" y="270"/>
                </a:moveTo>
                <a:cubicBezTo>
                  <a:pt x="621" y="269"/>
                  <a:pt x="622" y="269"/>
                  <a:pt x="622" y="269"/>
                </a:cubicBezTo>
                <a:cubicBezTo>
                  <a:pt x="622" y="268"/>
                  <a:pt x="621" y="267"/>
                  <a:pt x="620" y="268"/>
                </a:cubicBezTo>
                <a:cubicBezTo>
                  <a:pt x="620" y="268"/>
                  <a:pt x="619" y="268"/>
                  <a:pt x="619" y="268"/>
                </a:cubicBezTo>
                <a:cubicBezTo>
                  <a:pt x="619" y="269"/>
                  <a:pt x="620" y="269"/>
                  <a:pt x="620" y="270"/>
                </a:cubicBezTo>
                <a:moveTo>
                  <a:pt x="1116" y="265"/>
                </a:moveTo>
                <a:cubicBezTo>
                  <a:pt x="1115" y="266"/>
                  <a:pt x="1114" y="266"/>
                  <a:pt x="1113" y="266"/>
                </a:cubicBezTo>
                <a:cubicBezTo>
                  <a:pt x="1114" y="266"/>
                  <a:pt x="1115" y="267"/>
                  <a:pt x="1116" y="267"/>
                </a:cubicBezTo>
                <a:cubicBezTo>
                  <a:pt x="1117" y="267"/>
                  <a:pt x="1118" y="267"/>
                  <a:pt x="1119" y="266"/>
                </a:cubicBezTo>
                <a:cubicBezTo>
                  <a:pt x="1118" y="266"/>
                  <a:pt x="1117" y="266"/>
                  <a:pt x="1116" y="265"/>
                </a:cubicBezTo>
                <a:moveTo>
                  <a:pt x="867" y="1843"/>
                </a:moveTo>
                <a:cubicBezTo>
                  <a:pt x="866" y="1843"/>
                  <a:pt x="866" y="1842"/>
                  <a:pt x="866" y="1842"/>
                </a:cubicBezTo>
                <a:cubicBezTo>
                  <a:pt x="865" y="1842"/>
                  <a:pt x="864" y="1842"/>
                  <a:pt x="863" y="1842"/>
                </a:cubicBezTo>
                <a:cubicBezTo>
                  <a:pt x="863" y="1843"/>
                  <a:pt x="863" y="1843"/>
                  <a:pt x="863" y="1843"/>
                </a:cubicBezTo>
                <a:cubicBezTo>
                  <a:pt x="864" y="1843"/>
                  <a:pt x="865" y="1844"/>
                  <a:pt x="866" y="1844"/>
                </a:cubicBezTo>
                <a:cubicBezTo>
                  <a:pt x="866" y="1844"/>
                  <a:pt x="866" y="1844"/>
                  <a:pt x="867" y="1843"/>
                </a:cubicBezTo>
                <a:moveTo>
                  <a:pt x="838" y="1845"/>
                </a:moveTo>
                <a:cubicBezTo>
                  <a:pt x="836" y="1844"/>
                  <a:pt x="836" y="1844"/>
                  <a:pt x="835" y="1844"/>
                </a:cubicBezTo>
                <a:cubicBezTo>
                  <a:pt x="835" y="1844"/>
                  <a:pt x="834" y="1845"/>
                  <a:pt x="834" y="1845"/>
                </a:cubicBezTo>
                <a:cubicBezTo>
                  <a:pt x="834" y="1846"/>
                  <a:pt x="835" y="1846"/>
                  <a:pt x="836" y="1846"/>
                </a:cubicBezTo>
                <a:cubicBezTo>
                  <a:pt x="836" y="1846"/>
                  <a:pt x="836" y="1845"/>
                  <a:pt x="838" y="1845"/>
                </a:cubicBezTo>
                <a:moveTo>
                  <a:pt x="1059" y="261"/>
                </a:moveTo>
                <a:cubicBezTo>
                  <a:pt x="1059" y="262"/>
                  <a:pt x="1058" y="262"/>
                  <a:pt x="1058" y="263"/>
                </a:cubicBezTo>
                <a:cubicBezTo>
                  <a:pt x="1058" y="263"/>
                  <a:pt x="1058" y="264"/>
                  <a:pt x="1059" y="264"/>
                </a:cubicBezTo>
                <a:cubicBezTo>
                  <a:pt x="1059" y="264"/>
                  <a:pt x="1060" y="264"/>
                  <a:pt x="1060" y="263"/>
                </a:cubicBezTo>
                <a:cubicBezTo>
                  <a:pt x="1060" y="262"/>
                  <a:pt x="1060" y="262"/>
                  <a:pt x="1059" y="261"/>
                </a:cubicBezTo>
                <a:moveTo>
                  <a:pt x="625" y="271"/>
                </a:moveTo>
                <a:cubicBezTo>
                  <a:pt x="624" y="271"/>
                  <a:pt x="624" y="271"/>
                  <a:pt x="624" y="271"/>
                </a:cubicBezTo>
                <a:cubicBezTo>
                  <a:pt x="623" y="272"/>
                  <a:pt x="623" y="272"/>
                  <a:pt x="623" y="272"/>
                </a:cubicBezTo>
                <a:cubicBezTo>
                  <a:pt x="623" y="272"/>
                  <a:pt x="623" y="272"/>
                  <a:pt x="624" y="272"/>
                </a:cubicBezTo>
                <a:cubicBezTo>
                  <a:pt x="624" y="273"/>
                  <a:pt x="625" y="273"/>
                  <a:pt x="626" y="273"/>
                </a:cubicBezTo>
                <a:cubicBezTo>
                  <a:pt x="626" y="273"/>
                  <a:pt x="626" y="273"/>
                  <a:pt x="626" y="273"/>
                </a:cubicBezTo>
                <a:cubicBezTo>
                  <a:pt x="626" y="272"/>
                  <a:pt x="626" y="272"/>
                  <a:pt x="626" y="272"/>
                </a:cubicBezTo>
                <a:cubicBezTo>
                  <a:pt x="626" y="271"/>
                  <a:pt x="625" y="271"/>
                  <a:pt x="625" y="271"/>
                </a:cubicBezTo>
                <a:moveTo>
                  <a:pt x="664" y="272"/>
                </a:moveTo>
                <a:cubicBezTo>
                  <a:pt x="663" y="273"/>
                  <a:pt x="662" y="273"/>
                  <a:pt x="662" y="273"/>
                </a:cubicBezTo>
                <a:cubicBezTo>
                  <a:pt x="662" y="274"/>
                  <a:pt x="663" y="274"/>
                  <a:pt x="663" y="274"/>
                </a:cubicBezTo>
                <a:cubicBezTo>
                  <a:pt x="664" y="274"/>
                  <a:pt x="665" y="275"/>
                  <a:pt x="665" y="273"/>
                </a:cubicBezTo>
                <a:cubicBezTo>
                  <a:pt x="665" y="273"/>
                  <a:pt x="664" y="273"/>
                  <a:pt x="664" y="272"/>
                </a:cubicBezTo>
                <a:moveTo>
                  <a:pt x="1109" y="274"/>
                </a:moveTo>
                <a:cubicBezTo>
                  <a:pt x="1111" y="274"/>
                  <a:pt x="1111" y="274"/>
                  <a:pt x="1112" y="274"/>
                </a:cubicBezTo>
                <a:cubicBezTo>
                  <a:pt x="1112" y="274"/>
                  <a:pt x="1112" y="273"/>
                  <a:pt x="1112" y="273"/>
                </a:cubicBezTo>
                <a:cubicBezTo>
                  <a:pt x="1112" y="273"/>
                  <a:pt x="1111" y="272"/>
                  <a:pt x="1111" y="272"/>
                </a:cubicBezTo>
                <a:cubicBezTo>
                  <a:pt x="1110" y="273"/>
                  <a:pt x="1109" y="273"/>
                  <a:pt x="1108" y="274"/>
                </a:cubicBezTo>
                <a:cubicBezTo>
                  <a:pt x="1109" y="274"/>
                  <a:pt x="1109" y="274"/>
                  <a:pt x="1109" y="274"/>
                </a:cubicBezTo>
                <a:moveTo>
                  <a:pt x="1217" y="1122"/>
                </a:moveTo>
                <a:cubicBezTo>
                  <a:pt x="1218" y="1121"/>
                  <a:pt x="1218" y="1120"/>
                  <a:pt x="1218" y="1119"/>
                </a:cubicBezTo>
                <a:cubicBezTo>
                  <a:pt x="1218" y="1119"/>
                  <a:pt x="1217" y="1118"/>
                  <a:pt x="1217" y="1118"/>
                </a:cubicBezTo>
                <a:cubicBezTo>
                  <a:pt x="1216" y="1118"/>
                  <a:pt x="1216" y="1119"/>
                  <a:pt x="1216" y="1120"/>
                </a:cubicBezTo>
                <a:cubicBezTo>
                  <a:pt x="1216" y="1120"/>
                  <a:pt x="1216" y="1121"/>
                  <a:pt x="1217" y="1122"/>
                </a:cubicBezTo>
                <a:moveTo>
                  <a:pt x="967" y="293"/>
                </a:moveTo>
                <a:cubicBezTo>
                  <a:pt x="968" y="293"/>
                  <a:pt x="968" y="292"/>
                  <a:pt x="969" y="292"/>
                </a:cubicBezTo>
                <a:cubicBezTo>
                  <a:pt x="969" y="291"/>
                  <a:pt x="968" y="292"/>
                  <a:pt x="967" y="292"/>
                </a:cubicBezTo>
                <a:cubicBezTo>
                  <a:pt x="966" y="291"/>
                  <a:pt x="966" y="292"/>
                  <a:pt x="965" y="292"/>
                </a:cubicBezTo>
                <a:cubicBezTo>
                  <a:pt x="965" y="292"/>
                  <a:pt x="965" y="292"/>
                  <a:pt x="965" y="292"/>
                </a:cubicBezTo>
                <a:cubicBezTo>
                  <a:pt x="965" y="292"/>
                  <a:pt x="965" y="293"/>
                  <a:pt x="965" y="293"/>
                </a:cubicBezTo>
                <a:cubicBezTo>
                  <a:pt x="966" y="293"/>
                  <a:pt x="966" y="293"/>
                  <a:pt x="967" y="293"/>
                </a:cubicBezTo>
                <a:moveTo>
                  <a:pt x="513" y="265"/>
                </a:moveTo>
                <a:cubicBezTo>
                  <a:pt x="513" y="265"/>
                  <a:pt x="513" y="265"/>
                  <a:pt x="513" y="265"/>
                </a:cubicBezTo>
                <a:cubicBezTo>
                  <a:pt x="512" y="265"/>
                  <a:pt x="511" y="265"/>
                  <a:pt x="510" y="265"/>
                </a:cubicBezTo>
                <a:cubicBezTo>
                  <a:pt x="510" y="265"/>
                  <a:pt x="510" y="266"/>
                  <a:pt x="510" y="266"/>
                </a:cubicBezTo>
                <a:cubicBezTo>
                  <a:pt x="510" y="266"/>
                  <a:pt x="511" y="266"/>
                  <a:pt x="511" y="266"/>
                </a:cubicBezTo>
                <a:cubicBezTo>
                  <a:pt x="512" y="266"/>
                  <a:pt x="513" y="266"/>
                  <a:pt x="513" y="265"/>
                </a:cubicBezTo>
                <a:moveTo>
                  <a:pt x="1170" y="233"/>
                </a:moveTo>
                <a:cubicBezTo>
                  <a:pt x="1171" y="233"/>
                  <a:pt x="1171" y="232"/>
                  <a:pt x="1172" y="231"/>
                </a:cubicBezTo>
                <a:cubicBezTo>
                  <a:pt x="1171" y="231"/>
                  <a:pt x="1170" y="231"/>
                  <a:pt x="1170" y="231"/>
                </a:cubicBezTo>
                <a:cubicBezTo>
                  <a:pt x="1169" y="231"/>
                  <a:pt x="1169" y="232"/>
                  <a:pt x="1169" y="232"/>
                </a:cubicBezTo>
                <a:cubicBezTo>
                  <a:pt x="1169" y="232"/>
                  <a:pt x="1169" y="233"/>
                  <a:pt x="1170" y="233"/>
                </a:cubicBezTo>
                <a:moveTo>
                  <a:pt x="1098" y="296"/>
                </a:moveTo>
                <a:cubicBezTo>
                  <a:pt x="1098" y="295"/>
                  <a:pt x="1098" y="295"/>
                  <a:pt x="1099" y="294"/>
                </a:cubicBezTo>
                <a:cubicBezTo>
                  <a:pt x="1098" y="294"/>
                  <a:pt x="1098" y="293"/>
                  <a:pt x="1098" y="294"/>
                </a:cubicBezTo>
                <a:cubicBezTo>
                  <a:pt x="1097" y="294"/>
                  <a:pt x="1097" y="294"/>
                  <a:pt x="1096" y="295"/>
                </a:cubicBezTo>
                <a:cubicBezTo>
                  <a:pt x="1096" y="295"/>
                  <a:pt x="1097" y="295"/>
                  <a:pt x="1098" y="296"/>
                </a:cubicBezTo>
                <a:moveTo>
                  <a:pt x="682" y="233"/>
                </a:moveTo>
                <a:cubicBezTo>
                  <a:pt x="681" y="232"/>
                  <a:pt x="680" y="232"/>
                  <a:pt x="680" y="232"/>
                </a:cubicBezTo>
                <a:cubicBezTo>
                  <a:pt x="680" y="233"/>
                  <a:pt x="679" y="233"/>
                  <a:pt x="679" y="234"/>
                </a:cubicBezTo>
                <a:cubicBezTo>
                  <a:pt x="679" y="234"/>
                  <a:pt x="680" y="234"/>
                  <a:pt x="680" y="234"/>
                </a:cubicBezTo>
                <a:cubicBezTo>
                  <a:pt x="681" y="234"/>
                  <a:pt x="681" y="233"/>
                  <a:pt x="682" y="233"/>
                </a:cubicBezTo>
                <a:moveTo>
                  <a:pt x="392" y="265"/>
                </a:moveTo>
                <a:cubicBezTo>
                  <a:pt x="392" y="265"/>
                  <a:pt x="393" y="265"/>
                  <a:pt x="393" y="265"/>
                </a:cubicBezTo>
                <a:cubicBezTo>
                  <a:pt x="393" y="265"/>
                  <a:pt x="394" y="264"/>
                  <a:pt x="394" y="264"/>
                </a:cubicBezTo>
                <a:cubicBezTo>
                  <a:pt x="394" y="264"/>
                  <a:pt x="394" y="264"/>
                  <a:pt x="394" y="264"/>
                </a:cubicBezTo>
                <a:cubicBezTo>
                  <a:pt x="393" y="263"/>
                  <a:pt x="393" y="262"/>
                  <a:pt x="392" y="263"/>
                </a:cubicBezTo>
                <a:cubicBezTo>
                  <a:pt x="392" y="264"/>
                  <a:pt x="391" y="264"/>
                  <a:pt x="391" y="264"/>
                </a:cubicBezTo>
                <a:cubicBezTo>
                  <a:pt x="391" y="264"/>
                  <a:pt x="391" y="264"/>
                  <a:pt x="390" y="264"/>
                </a:cubicBezTo>
                <a:cubicBezTo>
                  <a:pt x="391" y="264"/>
                  <a:pt x="391" y="265"/>
                  <a:pt x="391" y="265"/>
                </a:cubicBezTo>
                <a:cubicBezTo>
                  <a:pt x="391" y="265"/>
                  <a:pt x="392" y="265"/>
                  <a:pt x="392" y="265"/>
                </a:cubicBezTo>
                <a:moveTo>
                  <a:pt x="379" y="250"/>
                </a:moveTo>
                <a:cubicBezTo>
                  <a:pt x="378" y="249"/>
                  <a:pt x="377" y="249"/>
                  <a:pt x="376" y="248"/>
                </a:cubicBezTo>
                <a:cubicBezTo>
                  <a:pt x="376" y="249"/>
                  <a:pt x="376" y="249"/>
                  <a:pt x="376" y="250"/>
                </a:cubicBezTo>
                <a:cubicBezTo>
                  <a:pt x="376" y="251"/>
                  <a:pt x="377" y="250"/>
                  <a:pt x="378" y="250"/>
                </a:cubicBezTo>
                <a:cubicBezTo>
                  <a:pt x="378" y="250"/>
                  <a:pt x="378" y="250"/>
                  <a:pt x="379" y="250"/>
                </a:cubicBezTo>
                <a:moveTo>
                  <a:pt x="606" y="249"/>
                </a:moveTo>
                <a:cubicBezTo>
                  <a:pt x="607" y="249"/>
                  <a:pt x="607" y="249"/>
                  <a:pt x="608" y="249"/>
                </a:cubicBezTo>
                <a:cubicBezTo>
                  <a:pt x="608" y="248"/>
                  <a:pt x="607" y="249"/>
                  <a:pt x="606" y="248"/>
                </a:cubicBezTo>
                <a:cubicBezTo>
                  <a:pt x="605" y="248"/>
                  <a:pt x="605" y="248"/>
                  <a:pt x="604" y="248"/>
                </a:cubicBezTo>
                <a:cubicBezTo>
                  <a:pt x="604" y="248"/>
                  <a:pt x="604" y="249"/>
                  <a:pt x="604" y="249"/>
                </a:cubicBezTo>
                <a:cubicBezTo>
                  <a:pt x="604" y="249"/>
                  <a:pt x="604" y="249"/>
                  <a:pt x="604" y="249"/>
                </a:cubicBezTo>
                <a:cubicBezTo>
                  <a:pt x="605" y="249"/>
                  <a:pt x="605" y="249"/>
                  <a:pt x="606" y="249"/>
                </a:cubicBezTo>
                <a:moveTo>
                  <a:pt x="403" y="1829"/>
                </a:moveTo>
                <a:cubicBezTo>
                  <a:pt x="403" y="1828"/>
                  <a:pt x="404" y="1828"/>
                  <a:pt x="405" y="1828"/>
                </a:cubicBezTo>
                <a:cubicBezTo>
                  <a:pt x="404" y="1828"/>
                  <a:pt x="403" y="1828"/>
                  <a:pt x="402" y="1828"/>
                </a:cubicBezTo>
                <a:cubicBezTo>
                  <a:pt x="402" y="1828"/>
                  <a:pt x="401" y="1828"/>
                  <a:pt x="400" y="1828"/>
                </a:cubicBezTo>
                <a:cubicBezTo>
                  <a:pt x="400" y="1828"/>
                  <a:pt x="400" y="1828"/>
                  <a:pt x="400" y="1828"/>
                </a:cubicBezTo>
                <a:cubicBezTo>
                  <a:pt x="400" y="1828"/>
                  <a:pt x="400" y="1829"/>
                  <a:pt x="400" y="1829"/>
                </a:cubicBezTo>
                <a:cubicBezTo>
                  <a:pt x="401" y="1829"/>
                  <a:pt x="402" y="1829"/>
                  <a:pt x="403" y="1829"/>
                </a:cubicBezTo>
                <a:moveTo>
                  <a:pt x="303" y="260"/>
                </a:moveTo>
                <a:cubicBezTo>
                  <a:pt x="303" y="259"/>
                  <a:pt x="303" y="259"/>
                  <a:pt x="302" y="259"/>
                </a:cubicBezTo>
                <a:cubicBezTo>
                  <a:pt x="302" y="259"/>
                  <a:pt x="301" y="258"/>
                  <a:pt x="300" y="260"/>
                </a:cubicBezTo>
                <a:cubicBezTo>
                  <a:pt x="300" y="260"/>
                  <a:pt x="300" y="260"/>
                  <a:pt x="301" y="261"/>
                </a:cubicBezTo>
                <a:cubicBezTo>
                  <a:pt x="301" y="261"/>
                  <a:pt x="302" y="260"/>
                  <a:pt x="303" y="260"/>
                </a:cubicBezTo>
                <a:moveTo>
                  <a:pt x="443" y="226"/>
                </a:moveTo>
                <a:cubicBezTo>
                  <a:pt x="442" y="226"/>
                  <a:pt x="441" y="225"/>
                  <a:pt x="441" y="225"/>
                </a:cubicBezTo>
                <a:cubicBezTo>
                  <a:pt x="441" y="226"/>
                  <a:pt x="440" y="226"/>
                  <a:pt x="439" y="227"/>
                </a:cubicBezTo>
                <a:cubicBezTo>
                  <a:pt x="440" y="227"/>
                  <a:pt x="441" y="227"/>
                  <a:pt x="441" y="227"/>
                </a:cubicBezTo>
                <a:cubicBezTo>
                  <a:pt x="442" y="227"/>
                  <a:pt x="442" y="227"/>
                  <a:pt x="443" y="226"/>
                </a:cubicBezTo>
                <a:moveTo>
                  <a:pt x="518" y="255"/>
                </a:moveTo>
                <a:cubicBezTo>
                  <a:pt x="517" y="254"/>
                  <a:pt x="516" y="254"/>
                  <a:pt x="516" y="254"/>
                </a:cubicBezTo>
                <a:cubicBezTo>
                  <a:pt x="515" y="254"/>
                  <a:pt x="514" y="254"/>
                  <a:pt x="514" y="255"/>
                </a:cubicBezTo>
                <a:cubicBezTo>
                  <a:pt x="514" y="255"/>
                  <a:pt x="515" y="256"/>
                  <a:pt x="515" y="256"/>
                </a:cubicBezTo>
                <a:cubicBezTo>
                  <a:pt x="516" y="256"/>
                  <a:pt x="516" y="255"/>
                  <a:pt x="518" y="255"/>
                </a:cubicBezTo>
                <a:moveTo>
                  <a:pt x="1167" y="270"/>
                </a:moveTo>
                <a:cubicBezTo>
                  <a:pt x="1167" y="270"/>
                  <a:pt x="1167" y="271"/>
                  <a:pt x="1168" y="271"/>
                </a:cubicBezTo>
                <a:cubicBezTo>
                  <a:pt x="1168" y="271"/>
                  <a:pt x="1170" y="272"/>
                  <a:pt x="1170" y="270"/>
                </a:cubicBezTo>
                <a:cubicBezTo>
                  <a:pt x="1169" y="270"/>
                  <a:pt x="1168" y="270"/>
                  <a:pt x="1167" y="270"/>
                </a:cubicBezTo>
                <a:moveTo>
                  <a:pt x="638" y="257"/>
                </a:moveTo>
                <a:cubicBezTo>
                  <a:pt x="639" y="256"/>
                  <a:pt x="639" y="255"/>
                  <a:pt x="640" y="254"/>
                </a:cubicBezTo>
                <a:cubicBezTo>
                  <a:pt x="639" y="254"/>
                  <a:pt x="639" y="254"/>
                  <a:pt x="638" y="254"/>
                </a:cubicBezTo>
                <a:cubicBezTo>
                  <a:pt x="638" y="254"/>
                  <a:pt x="637" y="255"/>
                  <a:pt x="637" y="255"/>
                </a:cubicBezTo>
                <a:cubicBezTo>
                  <a:pt x="637" y="256"/>
                  <a:pt x="638" y="256"/>
                  <a:pt x="638" y="257"/>
                </a:cubicBezTo>
                <a:moveTo>
                  <a:pt x="749" y="278"/>
                </a:moveTo>
                <a:cubicBezTo>
                  <a:pt x="748" y="278"/>
                  <a:pt x="748" y="279"/>
                  <a:pt x="748" y="279"/>
                </a:cubicBezTo>
                <a:cubicBezTo>
                  <a:pt x="748" y="279"/>
                  <a:pt x="749" y="280"/>
                  <a:pt x="749" y="280"/>
                </a:cubicBezTo>
                <a:cubicBezTo>
                  <a:pt x="750" y="280"/>
                  <a:pt x="750" y="280"/>
                  <a:pt x="750" y="279"/>
                </a:cubicBezTo>
                <a:cubicBezTo>
                  <a:pt x="750" y="279"/>
                  <a:pt x="750" y="278"/>
                  <a:pt x="749" y="278"/>
                </a:cubicBezTo>
                <a:moveTo>
                  <a:pt x="760" y="279"/>
                </a:moveTo>
                <a:cubicBezTo>
                  <a:pt x="759" y="279"/>
                  <a:pt x="758" y="278"/>
                  <a:pt x="758" y="278"/>
                </a:cubicBezTo>
                <a:cubicBezTo>
                  <a:pt x="758" y="279"/>
                  <a:pt x="757" y="279"/>
                  <a:pt x="756" y="280"/>
                </a:cubicBezTo>
                <a:cubicBezTo>
                  <a:pt x="757" y="280"/>
                  <a:pt x="757" y="280"/>
                  <a:pt x="757" y="280"/>
                </a:cubicBezTo>
                <a:cubicBezTo>
                  <a:pt x="758" y="280"/>
                  <a:pt x="759" y="280"/>
                  <a:pt x="760" y="279"/>
                </a:cubicBezTo>
                <a:moveTo>
                  <a:pt x="453" y="1834"/>
                </a:moveTo>
                <a:cubicBezTo>
                  <a:pt x="454" y="1834"/>
                  <a:pt x="454" y="1834"/>
                  <a:pt x="455" y="1834"/>
                </a:cubicBezTo>
                <a:cubicBezTo>
                  <a:pt x="455" y="1834"/>
                  <a:pt x="455" y="1834"/>
                  <a:pt x="456" y="1834"/>
                </a:cubicBezTo>
                <a:cubicBezTo>
                  <a:pt x="455" y="1834"/>
                  <a:pt x="455" y="1833"/>
                  <a:pt x="454" y="1833"/>
                </a:cubicBezTo>
                <a:cubicBezTo>
                  <a:pt x="453" y="1833"/>
                  <a:pt x="453" y="1833"/>
                  <a:pt x="452" y="1833"/>
                </a:cubicBezTo>
                <a:cubicBezTo>
                  <a:pt x="451" y="1833"/>
                  <a:pt x="451" y="1834"/>
                  <a:pt x="451" y="1834"/>
                </a:cubicBezTo>
                <a:cubicBezTo>
                  <a:pt x="451" y="1834"/>
                  <a:pt x="452" y="1834"/>
                  <a:pt x="452" y="1834"/>
                </a:cubicBezTo>
                <a:cubicBezTo>
                  <a:pt x="452" y="1834"/>
                  <a:pt x="453" y="1834"/>
                  <a:pt x="453" y="1834"/>
                </a:cubicBezTo>
                <a:moveTo>
                  <a:pt x="672" y="271"/>
                </a:moveTo>
                <a:cubicBezTo>
                  <a:pt x="672" y="271"/>
                  <a:pt x="673" y="271"/>
                  <a:pt x="673" y="271"/>
                </a:cubicBezTo>
                <a:cubicBezTo>
                  <a:pt x="674" y="271"/>
                  <a:pt x="674" y="271"/>
                  <a:pt x="674" y="271"/>
                </a:cubicBezTo>
                <a:cubicBezTo>
                  <a:pt x="674" y="271"/>
                  <a:pt x="674" y="271"/>
                  <a:pt x="673" y="270"/>
                </a:cubicBezTo>
                <a:cubicBezTo>
                  <a:pt x="672" y="270"/>
                  <a:pt x="671" y="270"/>
                  <a:pt x="670" y="270"/>
                </a:cubicBezTo>
                <a:cubicBezTo>
                  <a:pt x="670" y="271"/>
                  <a:pt x="670" y="271"/>
                  <a:pt x="670" y="271"/>
                </a:cubicBezTo>
                <a:cubicBezTo>
                  <a:pt x="670" y="271"/>
                  <a:pt x="670" y="271"/>
                  <a:pt x="670" y="271"/>
                </a:cubicBezTo>
                <a:cubicBezTo>
                  <a:pt x="671" y="271"/>
                  <a:pt x="671" y="271"/>
                  <a:pt x="672" y="271"/>
                </a:cubicBezTo>
                <a:moveTo>
                  <a:pt x="519" y="280"/>
                </a:moveTo>
                <a:cubicBezTo>
                  <a:pt x="518" y="281"/>
                  <a:pt x="517" y="279"/>
                  <a:pt x="516" y="281"/>
                </a:cubicBezTo>
                <a:cubicBezTo>
                  <a:pt x="517" y="281"/>
                  <a:pt x="518" y="281"/>
                  <a:pt x="519" y="281"/>
                </a:cubicBezTo>
                <a:cubicBezTo>
                  <a:pt x="519" y="281"/>
                  <a:pt x="520" y="281"/>
                  <a:pt x="520" y="281"/>
                </a:cubicBezTo>
                <a:cubicBezTo>
                  <a:pt x="521" y="281"/>
                  <a:pt x="521" y="281"/>
                  <a:pt x="521" y="280"/>
                </a:cubicBezTo>
                <a:cubicBezTo>
                  <a:pt x="521" y="280"/>
                  <a:pt x="521" y="280"/>
                  <a:pt x="520" y="280"/>
                </a:cubicBezTo>
                <a:cubicBezTo>
                  <a:pt x="520" y="280"/>
                  <a:pt x="519" y="280"/>
                  <a:pt x="519" y="280"/>
                </a:cubicBezTo>
                <a:moveTo>
                  <a:pt x="1118" y="237"/>
                </a:moveTo>
                <a:cubicBezTo>
                  <a:pt x="1118" y="236"/>
                  <a:pt x="1118" y="236"/>
                  <a:pt x="1119" y="235"/>
                </a:cubicBezTo>
                <a:cubicBezTo>
                  <a:pt x="1119" y="235"/>
                  <a:pt x="1119" y="235"/>
                  <a:pt x="1119" y="234"/>
                </a:cubicBezTo>
                <a:cubicBezTo>
                  <a:pt x="1119" y="234"/>
                  <a:pt x="1118" y="234"/>
                  <a:pt x="1118" y="234"/>
                </a:cubicBezTo>
                <a:cubicBezTo>
                  <a:pt x="1118" y="235"/>
                  <a:pt x="1117" y="236"/>
                  <a:pt x="1116" y="236"/>
                </a:cubicBezTo>
                <a:cubicBezTo>
                  <a:pt x="1116" y="236"/>
                  <a:pt x="1116" y="237"/>
                  <a:pt x="1117" y="237"/>
                </a:cubicBezTo>
                <a:cubicBezTo>
                  <a:pt x="1117" y="237"/>
                  <a:pt x="1117" y="237"/>
                  <a:pt x="1118" y="237"/>
                </a:cubicBezTo>
                <a:moveTo>
                  <a:pt x="1120" y="281"/>
                </a:moveTo>
                <a:cubicBezTo>
                  <a:pt x="1120" y="281"/>
                  <a:pt x="1121" y="281"/>
                  <a:pt x="1121" y="281"/>
                </a:cubicBezTo>
                <a:cubicBezTo>
                  <a:pt x="1121" y="281"/>
                  <a:pt x="1121" y="281"/>
                  <a:pt x="1122" y="281"/>
                </a:cubicBezTo>
                <a:cubicBezTo>
                  <a:pt x="1121" y="280"/>
                  <a:pt x="1121" y="280"/>
                  <a:pt x="1121" y="280"/>
                </a:cubicBezTo>
                <a:cubicBezTo>
                  <a:pt x="1120" y="280"/>
                  <a:pt x="1120" y="280"/>
                  <a:pt x="1119" y="280"/>
                </a:cubicBezTo>
                <a:cubicBezTo>
                  <a:pt x="1119" y="280"/>
                  <a:pt x="1118" y="280"/>
                  <a:pt x="1118" y="279"/>
                </a:cubicBezTo>
                <a:cubicBezTo>
                  <a:pt x="1118" y="280"/>
                  <a:pt x="1118" y="280"/>
                  <a:pt x="1118" y="280"/>
                </a:cubicBezTo>
                <a:cubicBezTo>
                  <a:pt x="1118" y="281"/>
                  <a:pt x="1119" y="281"/>
                  <a:pt x="1119" y="281"/>
                </a:cubicBezTo>
                <a:cubicBezTo>
                  <a:pt x="1119" y="281"/>
                  <a:pt x="1120" y="281"/>
                  <a:pt x="1120" y="281"/>
                </a:cubicBezTo>
                <a:moveTo>
                  <a:pt x="227" y="1821"/>
                </a:moveTo>
                <a:cubicBezTo>
                  <a:pt x="227" y="1821"/>
                  <a:pt x="227" y="1821"/>
                  <a:pt x="226" y="1821"/>
                </a:cubicBezTo>
                <a:cubicBezTo>
                  <a:pt x="226" y="1821"/>
                  <a:pt x="226" y="1822"/>
                  <a:pt x="227" y="1822"/>
                </a:cubicBezTo>
                <a:cubicBezTo>
                  <a:pt x="227" y="1822"/>
                  <a:pt x="228" y="1823"/>
                  <a:pt x="229" y="1823"/>
                </a:cubicBezTo>
                <a:cubicBezTo>
                  <a:pt x="229" y="1823"/>
                  <a:pt x="229" y="1823"/>
                  <a:pt x="230" y="1822"/>
                </a:cubicBezTo>
                <a:cubicBezTo>
                  <a:pt x="230" y="1822"/>
                  <a:pt x="229" y="1822"/>
                  <a:pt x="229" y="1822"/>
                </a:cubicBezTo>
                <a:cubicBezTo>
                  <a:pt x="229" y="1821"/>
                  <a:pt x="228" y="1821"/>
                  <a:pt x="227" y="1821"/>
                </a:cubicBezTo>
                <a:moveTo>
                  <a:pt x="461" y="258"/>
                </a:moveTo>
                <a:cubicBezTo>
                  <a:pt x="462" y="258"/>
                  <a:pt x="462" y="258"/>
                  <a:pt x="463" y="258"/>
                </a:cubicBezTo>
                <a:cubicBezTo>
                  <a:pt x="463" y="256"/>
                  <a:pt x="462" y="257"/>
                  <a:pt x="461" y="257"/>
                </a:cubicBezTo>
                <a:cubicBezTo>
                  <a:pt x="460" y="257"/>
                  <a:pt x="460" y="257"/>
                  <a:pt x="459" y="257"/>
                </a:cubicBezTo>
                <a:cubicBezTo>
                  <a:pt x="459" y="257"/>
                  <a:pt x="459" y="257"/>
                  <a:pt x="459" y="257"/>
                </a:cubicBezTo>
                <a:cubicBezTo>
                  <a:pt x="459" y="258"/>
                  <a:pt x="459" y="258"/>
                  <a:pt x="459" y="258"/>
                </a:cubicBezTo>
                <a:cubicBezTo>
                  <a:pt x="460" y="258"/>
                  <a:pt x="460" y="258"/>
                  <a:pt x="461" y="258"/>
                </a:cubicBezTo>
                <a:moveTo>
                  <a:pt x="285" y="1825"/>
                </a:moveTo>
                <a:cubicBezTo>
                  <a:pt x="284" y="1824"/>
                  <a:pt x="283" y="1824"/>
                  <a:pt x="282" y="1824"/>
                </a:cubicBezTo>
                <a:cubicBezTo>
                  <a:pt x="282" y="1824"/>
                  <a:pt x="282" y="1825"/>
                  <a:pt x="282" y="1825"/>
                </a:cubicBezTo>
                <a:cubicBezTo>
                  <a:pt x="282" y="1826"/>
                  <a:pt x="283" y="1826"/>
                  <a:pt x="284" y="1826"/>
                </a:cubicBezTo>
                <a:cubicBezTo>
                  <a:pt x="284" y="1826"/>
                  <a:pt x="284" y="1825"/>
                  <a:pt x="285" y="1825"/>
                </a:cubicBezTo>
                <a:moveTo>
                  <a:pt x="468" y="259"/>
                </a:moveTo>
                <a:cubicBezTo>
                  <a:pt x="468" y="259"/>
                  <a:pt x="469" y="259"/>
                  <a:pt x="469" y="259"/>
                </a:cubicBezTo>
                <a:cubicBezTo>
                  <a:pt x="469" y="258"/>
                  <a:pt x="469" y="258"/>
                  <a:pt x="469" y="257"/>
                </a:cubicBezTo>
                <a:cubicBezTo>
                  <a:pt x="469" y="257"/>
                  <a:pt x="469" y="257"/>
                  <a:pt x="469" y="257"/>
                </a:cubicBezTo>
                <a:cubicBezTo>
                  <a:pt x="468" y="257"/>
                  <a:pt x="467" y="257"/>
                  <a:pt x="467" y="257"/>
                </a:cubicBezTo>
                <a:cubicBezTo>
                  <a:pt x="467" y="257"/>
                  <a:pt x="466" y="258"/>
                  <a:pt x="466" y="258"/>
                </a:cubicBezTo>
                <a:cubicBezTo>
                  <a:pt x="467" y="258"/>
                  <a:pt x="467" y="259"/>
                  <a:pt x="468" y="259"/>
                </a:cubicBezTo>
                <a:moveTo>
                  <a:pt x="584" y="1839"/>
                </a:moveTo>
                <a:cubicBezTo>
                  <a:pt x="583" y="1839"/>
                  <a:pt x="582" y="1838"/>
                  <a:pt x="582" y="1838"/>
                </a:cubicBezTo>
                <a:cubicBezTo>
                  <a:pt x="582" y="1839"/>
                  <a:pt x="581" y="1839"/>
                  <a:pt x="581" y="1840"/>
                </a:cubicBezTo>
                <a:cubicBezTo>
                  <a:pt x="581" y="1840"/>
                  <a:pt x="582" y="1840"/>
                  <a:pt x="582" y="1840"/>
                </a:cubicBezTo>
                <a:cubicBezTo>
                  <a:pt x="583" y="1840"/>
                  <a:pt x="583" y="1839"/>
                  <a:pt x="584" y="1839"/>
                </a:cubicBezTo>
                <a:moveTo>
                  <a:pt x="1114" y="268"/>
                </a:moveTo>
                <a:cubicBezTo>
                  <a:pt x="1114" y="268"/>
                  <a:pt x="1113" y="268"/>
                  <a:pt x="1112" y="268"/>
                </a:cubicBezTo>
                <a:cubicBezTo>
                  <a:pt x="1113" y="268"/>
                  <a:pt x="1114" y="268"/>
                  <a:pt x="1114" y="269"/>
                </a:cubicBezTo>
                <a:cubicBezTo>
                  <a:pt x="1115" y="269"/>
                  <a:pt x="1115" y="269"/>
                  <a:pt x="1115" y="269"/>
                </a:cubicBezTo>
                <a:cubicBezTo>
                  <a:pt x="1116" y="269"/>
                  <a:pt x="1116" y="269"/>
                  <a:pt x="1116" y="269"/>
                </a:cubicBezTo>
                <a:cubicBezTo>
                  <a:pt x="1116" y="268"/>
                  <a:pt x="1116" y="268"/>
                  <a:pt x="1116" y="268"/>
                </a:cubicBezTo>
                <a:cubicBezTo>
                  <a:pt x="1115" y="267"/>
                  <a:pt x="1115" y="268"/>
                  <a:pt x="1114" y="268"/>
                </a:cubicBezTo>
                <a:moveTo>
                  <a:pt x="347" y="259"/>
                </a:moveTo>
                <a:cubicBezTo>
                  <a:pt x="346" y="259"/>
                  <a:pt x="346" y="258"/>
                  <a:pt x="345" y="258"/>
                </a:cubicBezTo>
                <a:cubicBezTo>
                  <a:pt x="345" y="258"/>
                  <a:pt x="344" y="258"/>
                  <a:pt x="343" y="258"/>
                </a:cubicBezTo>
                <a:cubicBezTo>
                  <a:pt x="344" y="259"/>
                  <a:pt x="345" y="259"/>
                  <a:pt x="345" y="260"/>
                </a:cubicBezTo>
                <a:cubicBezTo>
                  <a:pt x="345" y="260"/>
                  <a:pt x="346" y="260"/>
                  <a:pt x="347" y="259"/>
                </a:cubicBezTo>
                <a:moveTo>
                  <a:pt x="874" y="1832"/>
                </a:moveTo>
                <a:cubicBezTo>
                  <a:pt x="875" y="1831"/>
                  <a:pt x="876" y="1832"/>
                  <a:pt x="876" y="1831"/>
                </a:cubicBezTo>
                <a:cubicBezTo>
                  <a:pt x="876" y="1830"/>
                  <a:pt x="875" y="1830"/>
                  <a:pt x="875" y="1830"/>
                </a:cubicBezTo>
                <a:cubicBezTo>
                  <a:pt x="875" y="1830"/>
                  <a:pt x="874" y="1830"/>
                  <a:pt x="873" y="1831"/>
                </a:cubicBezTo>
                <a:cubicBezTo>
                  <a:pt x="874" y="1831"/>
                  <a:pt x="874" y="1831"/>
                  <a:pt x="874" y="1832"/>
                </a:cubicBezTo>
                <a:moveTo>
                  <a:pt x="608" y="222"/>
                </a:moveTo>
                <a:cubicBezTo>
                  <a:pt x="607" y="222"/>
                  <a:pt x="606" y="221"/>
                  <a:pt x="606" y="221"/>
                </a:cubicBezTo>
                <a:cubicBezTo>
                  <a:pt x="605" y="220"/>
                  <a:pt x="605" y="221"/>
                  <a:pt x="604" y="221"/>
                </a:cubicBezTo>
                <a:cubicBezTo>
                  <a:pt x="605" y="222"/>
                  <a:pt x="605" y="222"/>
                  <a:pt x="605" y="222"/>
                </a:cubicBezTo>
                <a:cubicBezTo>
                  <a:pt x="606" y="223"/>
                  <a:pt x="607" y="222"/>
                  <a:pt x="608" y="222"/>
                </a:cubicBezTo>
                <a:moveTo>
                  <a:pt x="775" y="1837"/>
                </a:moveTo>
                <a:cubicBezTo>
                  <a:pt x="775" y="1837"/>
                  <a:pt x="774" y="1838"/>
                  <a:pt x="774" y="1838"/>
                </a:cubicBezTo>
                <a:cubicBezTo>
                  <a:pt x="774" y="1839"/>
                  <a:pt x="775" y="1839"/>
                  <a:pt x="776" y="1839"/>
                </a:cubicBezTo>
                <a:cubicBezTo>
                  <a:pt x="776" y="1839"/>
                  <a:pt x="777" y="1839"/>
                  <a:pt x="777" y="1839"/>
                </a:cubicBezTo>
                <a:cubicBezTo>
                  <a:pt x="777" y="1838"/>
                  <a:pt x="776" y="1838"/>
                  <a:pt x="775" y="1837"/>
                </a:cubicBezTo>
                <a:moveTo>
                  <a:pt x="772" y="287"/>
                </a:moveTo>
                <a:cubicBezTo>
                  <a:pt x="773" y="287"/>
                  <a:pt x="773" y="287"/>
                  <a:pt x="773" y="287"/>
                </a:cubicBezTo>
                <a:cubicBezTo>
                  <a:pt x="774" y="287"/>
                  <a:pt x="774" y="287"/>
                  <a:pt x="774" y="286"/>
                </a:cubicBezTo>
                <a:cubicBezTo>
                  <a:pt x="774" y="286"/>
                  <a:pt x="774" y="286"/>
                  <a:pt x="773" y="286"/>
                </a:cubicBezTo>
                <a:cubicBezTo>
                  <a:pt x="773" y="286"/>
                  <a:pt x="772" y="286"/>
                  <a:pt x="772" y="286"/>
                </a:cubicBezTo>
                <a:cubicBezTo>
                  <a:pt x="771" y="285"/>
                  <a:pt x="771" y="285"/>
                  <a:pt x="771" y="285"/>
                </a:cubicBezTo>
                <a:cubicBezTo>
                  <a:pt x="771" y="286"/>
                  <a:pt x="770" y="286"/>
                  <a:pt x="771" y="286"/>
                </a:cubicBezTo>
                <a:cubicBezTo>
                  <a:pt x="771" y="286"/>
                  <a:pt x="771" y="287"/>
                  <a:pt x="772" y="287"/>
                </a:cubicBezTo>
                <a:cubicBezTo>
                  <a:pt x="772" y="287"/>
                  <a:pt x="772" y="287"/>
                  <a:pt x="772" y="287"/>
                </a:cubicBezTo>
                <a:moveTo>
                  <a:pt x="1138" y="286"/>
                </a:moveTo>
                <a:cubicBezTo>
                  <a:pt x="1138" y="286"/>
                  <a:pt x="1139" y="286"/>
                  <a:pt x="1140" y="286"/>
                </a:cubicBezTo>
                <a:cubicBezTo>
                  <a:pt x="1140" y="284"/>
                  <a:pt x="1138" y="285"/>
                  <a:pt x="1138" y="285"/>
                </a:cubicBezTo>
                <a:cubicBezTo>
                  <a:pt x="1137" y="285"/>
                  <a:pt x="1136" y="285"/>
                  <a:pt x="1136" y="285"/>
                </a:cubicBezTo>
                <a:cubicBezTo>
                  <a:pt x="1136" y="285"/>
                  <a:pt x="1135" y="285"/>
                  <a:pt x="1135" y="285"/>
                </a:cubicBezTo>
                <a:cubicBezTo>
                  <a:pt x="1136" y="285"/>
                  <a:pt x="1136" y="286"/>
                  <a:pt x="1136" y="286"/>
                </a:cubicBezTo>
                <a:cubicBezTo>
                  <a:pt x="1136" y="286"/>
                  <a:pt x="1137" y="286"/>
                  <a:pt x="1138" y="286"/>
                </a:cubicBezTo>
                <a:moveTo>
                  <a:pt x="752" y="1839"/>
                </a:moveTo>
                <a:cubicBezTo>
                  <a:pt x="752" y="1839"/>
                  <a:pt x="752" y="1839"/>
                  <a:pt x="752" y="1839"/>
                </a:cubicBezTo>
                <a:cubicBezTo>
                  <a:pt x="752" y="1838"/>
                  <a:pt x="751" y="1838"/>
                  <a:pt x="750" y="1837"/>
                </a:cubicBezTo>
                <a:cubicBezTo>
                  <a:pt x="750" y="1837"/>
                  <a:pt x="749" y="1838"/>
                  <a:pt x="749" y="1838"/>
                </a:cubicBezTo>
                <a:cubicBezTo>
                  <a:pt x="749" y="1840"/>
                  <a:pt x="751" y="1839"/>
                  <a:pt x="752" y="1839"/>
                </a:cubicBezTo>
                <a:moveTo>
                  <a:pt x="231" y="1197"/>
                </a:moveTo>
                <a:cubicBezTo>
                  <a:pt x="231" y="1197"/>
                  <a:pt x="230" y="1196"/>
                  <a:pt x="230" y="1196"/>
                </a:cubicBezTo>
                <a:cubicBezTo>
                  <a:pt x="230" y="1196"/>
                  <a:pt x="229" y="1196"/>
                  <a:pt x="229" y="1197"/>
                </a:cubicBezTo>
                <a:cubicBezTo>
                  <a:pt x="229" y="1197"/>
                  <a:pt x="230" y="1198"/>
                  <a:pt x="230" y="1198"/>
                </a:cubicBezTo>
                <a:cubicBezTo>
                  <a:pt x="230" y="1198"/>
                  <a:pt x="231" y="1197"/>
                  <a:pt x="231" y="1197"/>
                </a:cubicBezTo>
                <a:moveTo>
                  <a:pt x="1146" y="235"/>
                </a:moveTo>
                <a:cubicBezTo>
                  <a:pt x="1146" y="235"/>
                  <a:pt x="1146" y="235"/>
                  <a:pt x="1146" y="234"/>
                </a:cubicBezTo>
                <a:cubicBezTo>
                  <a:pt x="1146" y="234"/>
                  <a:pt x="1146" y="233"/>
                  <a:pt x="1145" y="233"/>
                </a:cubicBezTo>
                <a:cubicBezTo>
                  <a:pt x="1145" y="233"/>
                  <a:pt x="1145" y="234"/>
                  <a:pt x="1145" y="234"/>
                </a:cubicBezTo>
                <a:cubicBezTo>
                  <a:pt x="1145" y="235"/>
                  <a:pt x="1145" y="236"/>
                  <a:pt x="1145" y="236"/>
                </a:cubicBezTo>
                <a:cubicBezTo>
                  <a:pt x="1145" y="236"/>
                  <a:pt x="1145" y="237"/>
                  <a:pt x="1145" y="237"/>
                </a:cubicBezTo>
                <a:cubicBezTo>
                  <a:pt x="1146" y="237"/>
                  <a:pt x="1146" y="236"/>
                  <a:pt x="1146" y="236"/>
                </a:cubicBezTo>
                <a:cubicBezTo>
                  <a:pt x="1146" y="236"/>
                  <a:pt x="1146" y="236"/>
                  <a:pt x="1146" y="235"/>
                </a:cubicBezTo>
                <a:moveTo>
                  <a:pt x="1154" y="230"/>
                </a:moveTo>
                <a:cubicBezTo>
                  <a:pt x="1155" y="230"/>
                  <a:pt x="1155" y="230"/>
                  <a:pt x="1156" y="230"/>
                </a:cubicBezTo>
                <a:cubicBezTo>
                  <a:pt x="1156" y="230"/>
                  <a:pt x="1156" y="230"/>
                  <a:pt x="1156" y="229"/>
                </a:cubicBezTo>
                <a:cubicBezTo>
                  <a:pt x="1155" y="230"/>
                  <a:pt x="1154" y="230"/>
                  <a:pt x="1153" y="230"/>
                </a:cubicBezTo>
                <a:cubicBezTo>
                  <a:pt x="1153" y="230"/>
                  <a:pt x="1153" y="230"/>
                  <a:pt x="1153" y="230"/>
                </a:cubicBezTo>
                <a:cubicBezTo>
                  <a:pt x="1153" y="230"/>
                  <a:pt x="1154" y="230"/>
                  <a:pt x="1154" y="230"/>
                </a:cubicBezTo>
                <a:moveTo>
                  <a:pt x="544" y="234"/>
                </a:moveTo>
                <a:cubicBezTo>
                  <a:pt x="544" y="234"/>
                  <a:pt x="543" y="233"/>
                  <a:pt x="543" y="233"/>
                </a:cubicBezTo>
                <a:cubicBezTo>
                  <a:pt x="543" y="233"/>
                  <a:pt x="542" y="234"/>
                  <a:pt x="542" y="234"/>
                </a:cubicBezTo>
                <a:cubicBezTo>
                  <a:pt x="542" y="234"/>
                  <a:pt x="543" y="235"/>
                  <a:pt x="543" y="235"/>
                </a:cubicBezTo>
                <a:cubicBezTo>
                  <a:pt x="543" y="235"/>
                  <a:pt x="544" y="235"/>
                  <a:pt x="544" y="234"/>
                </a:cubicBezTo>
                <a:moveTo>
                  <a:pt x="436" y="231"/>
                </a:moveTo>
                <a:cubicBezTo>
                  <a:pt x="437" y="231"/>
                  <a:pt x="437" y="231"/>
                  <a:pt x="438" y="231"/>
                </a:cubicBezTo>
                <a:cubicBezTo>
                  <a:pt x="438" y="231"/>
                  <a:pt x="438" y="231"/>
                  <a:pt x="438" y="230"/>
                </a:cubicBezTo>
                <a:cubicBezTo>
                  <a:pt x="437" y="230"/>
                  <a:pt x="436" y="230"/>
                  <a:pt x="435" y="230"/>
                </a:cubicBezTo>
                <a:cubicBezTo>
                  <a:pt x="435" y="231"/>
                  <a:pt x="435" y="231"/>
                  <a:pt x="435" y="231"/>
                </a:cubicBezTo>
                <a:cubicBezTo>
                  <a:pt x="435" y="231"/>
                  <a:pt x="436" y="231"/>
                  <a:pt x="436" y="231"/>
                </a:cubicBezTo>
                <a:moveTo>
                  <a:pt x="607" y="232"/>
                </a:moveTo>
                <a:cubicBezTo>
                  <a:pt x="607" y="232"/>
                  <a:pt x="608" y="232"/>
                  <a:pt x="609" y="232"/>
                </a:cubicBezTo>
                <a:cubicBezTo>
                  <a:pt x="609" y="232"/>
                  <a:pt x="609" y="232"/>
                  <a:pt x="609" y="231"/>
                </a:cubicBezTo>
                <a:cubicBezTo>
                  <a:pt x="608" y="231"/>
                  <a:pt x="607" y="231"/>
                  <a:pt x="606" y="231"/>
                </a:cubicBezTo>
                <a:cubicBezTo>
                  <a:pt x="606" y="232"/>
                  <a:pt x="606" y="232"/>
                  <a:pt x="606" y="232"/>
                </a:cubicBezTo>
                <a:cubicBezTo>
                  <a:pt x="606" y="232"/>
                  <a:pt x="607" y="232"/>
                  <a:pt x="607" y="232"/>
                </a:cubicBezTo>
                <a:moveTo>
                  <a:pt x="255" y="1833"/>
                </a:moveTo>
                <a:cubicBezTo>
                  <a:pt x="255" y="1833"/>
                  <a:pt x="254" y="1833"/>
                  <a:pt x="254" y="1832"/>
                </a:cubicBezTo>
                <a:cubicBezTo>
                  <a:pt x="253" y="1832"/>
                  <a:pt x="253" y="1833"/>
                  <a:pt x="252" y="1833"/>
                </a:cubicBezTo>
                <a:cubicBezTo>
                  <a:pt x="253" y="1833"/>
                  <a:pt x="254" y="1834"/>
                  <a:pt x="254" y="1834"/>
                </a:cubicBezTo>
                <a:cubicBezTo>
                  <a:pt x="255" y="1834"/>
                  <a:pt x="255" y="1834"/>
                  <a:pt x="255" y="1833"/>
                </a:cubicBezTo>
                <a:moveTo>
                  <a:pt x="879" y="1829"/>
                </a:moveTo>
                <a:cubicBezTo>
                  <a:pt x="879" y="1830"/>
                  <a:pt x="878" y="1830"/>
                  <a:pt x="878" y="1831"/>
                </a:cubicBezTo>
                <a:cubicBezTo>
                  <a:pt x="878" y="1831"/>
                  <a:pt x="878" y="1831"/>
                  <a:pt x="878" y="1831"/>
                </a:cubicBezTo>
                <a:cubicBezTo>
                  <a:pt x="879" y="1831"/>
                  <a:pt x="880" y="1830"/>
                  <a:pt x="881" y="1830"/>
                </a:cubicBezTo>
                <a:cubicBezTo>
                  <a:pt x="880" y="1830"/>
                  <a:pt x="880" y="1830"/>
                  <a:pt x="879" y="1829"/>
                </a:cubicBezTo>
                <a:moveTo>
                  <a:pt x="219" y="1827"/>
                </a:moveTo>
                <a:cubicBezTo>
                  <a:pt x="218" y="1828"/>
                  <a:pt x="218" y="1828"/>
                  <a:pt x="218" y="1828"/>
                </a:cubicBezTo>
                <a:cubicBezTo>
                  <a:pt x="218" y="1829"/>
                  <a:pt x="219" y="1829"/>
                  <a:pt x="220" y="1829"/>
                </a:cubicBezTo>
                <a:cubicBezTo>
                  <a:pt x="220" y="1829"/>
                  <a:pt x="220" y="1829"/>
                  <a:pt x="220" y="1829"/>
                </a:cubicBezTo>
                <a:cubicBezTo>
                  <a:pt x="220" y="1829"/>
                  <a:pt x="221" y="1828"/>
                  <a:pt x="220" y="1828"/>
                </a:cubicBezTo>
                <a:cubicBezTo>
                  <a:pt x="220" y="1828"/>
                  <a:pt x="219" y="1828"/>
                  <a:pt x="219" y="1827"/>
                </a:cubicBezTo>
                <a:moveTo>
                  <a:pt x="301" y="1827"/>
                </a:moveTo>
                <a:cubicBezTo>
                  <a:pt x="301" y="1826"/>
                  <a:pt x="302" y="1826"/>
                  <a:pt x="302" y="1826"/>
                </a:cubicBezTo>
                <a:cubicBezTo>
                  <a:pt x="302" y="1825"/>
                  <a:pt x="301" y="1825"/>
                  <a:pt x="301" y="1825"/>
                </a:cubicBezTo>
                <a:cubicBezTo>
                  <a:pt x="301" y="1825"/>
                  <a:pt x="300" y="1825"/>
                  <a:pt x="300" y="1825"/>
                </a:cubicBezTo>
                <a:cubicBezTo>
                  <a:pt x="300" y="1826"/>
                  <a:pt x="300" y="1826"/>
                  <a:pt x="301" y="1827"/>
                </a:cubicBezTo>
                <a:moveTo>
                  <a:pt x="766" y="1849"/>
                </a:moveTo>
                <a:cubicBezTo>
                  <a:pt x="767" y="1849"/>
                  <a:pt x="767" y="1848"/>
                  <a:pt x="768" y="1848"/>
                </a:cubicBezTo>
                <a:cubicBezTo>
                  <a:pt x="767" y="1848"/>
                  <a:pt x="767" y="1847"/>
                  <a:pt x="766" y="1847"/>
                </a:cubicBezTo>
                <a:cubicBezTo>
                  <a:pt x="766" y="1847"/>
                  <a:pt x="765" y="1848"/>
                  <a:pt x="765" y="1848"/>
                </a:cubicBezTo>
                <a:cubicBezTo>
                  <a:pt x="765" y="1848"/>
                  <a:pt x="766" y="1849"/>
                  <a:pt x="766" y="1849"/>
                </a:cubicBezTo>
                <a:moveTo>
                  <a:pt x="771" y="1846"/>
                </a:moveTo>
                <a:cubicBezTo>
                  <a:pt x="770" y="1845"/>
                  <a:pt x="770" y="1845"/>
                  <a:pt x="769" y="1845"/>
                </a:cubicBezTo>
                <a:cubicBezTo>
                  <a:pt x="769" y="1845"/>
                  <a:pt x="769" y="1845"/>
                  <a:pt x="769" y="1846"/>
                </a:cubicBezTo>
                <a:cubicBezTo>
                  <a:pt x="769" y="1846"/>
                  <a:pt x="769" y="1847"/>
                  <a:pt x="770" y="1847"/>
                </a:cubicBezTo>
                <a:cubicBezTo>
                  <a:pt x="770" y="1847"/>
                  <a:pt x="770" y="1846"/>
                  <a:pt x="771" y="1846"/>
                </a:cubicBezTo>
                <a:moveTo>
                  <a:pt x="717" y="1841"/>
                </a:moveTo>
                <a:cubicBezTo>
                  <a:pt x="717" y="1841"/>
                  <a:pt x="716" y="1841"/>
                  <a:pt x="715" y="1840"/>
                </a:cubicBezTo>
                <a:cubicBezTo>
                  <a:pt x="715" y="1840"/>
                  <a:pt x="715" y="1841"/>
                  <a:pt x="715" y="1841"/>
                </a:cubicBezTo>
                <a:cubicBezTo>
                  <a:pt x="715" y="1841"/>
                  <a:pt x="715" y="1842"/>
                  <a:pt x="715" y="1842"/>
                </a:cubicBezTo>
                <a:cubicBezTo>
                  <a:pt x="716" y="1842"/>
                  <a:pt x="716" y="1842"/>
                  <a:pt x="717" y="1842"/>
                </a:cubicBezTo>
                <a:cubicBezTo>
                  <a:pt x="717" y="1842"/>
                  <a:pt x="717" y="1842"/>
                  <a:pt x="717" y="1841"/>
                </a:cubicBezTo>
                <a:moveTo>
                  <a:pt x="634" y="1841"/>
                </a:moveTo>
                <a:cubicBezTo>
                  <a:pt x="633" y="1840"/>
                  <a:pt x="632" y="1840"/>
                  <a:pt x="632" y="1840"/>
                </a:cubicBezTo>
                <a:cubicBezTo>
                  <a:pt x="632" y="1840"/>
                  <a:pt x="632" y="1841"/>
                  <a:pt x="631" y="1841"/>
                </a:cubicBezTo>
                <a:cubicBezTo>
                  <a:pt x="632" y="1842"/>
                  <a:pt x="632" y="1842"/>
                  <a:pt x="632" y="1842"/>
                </a:cubicBezTo>
                <a:cubicBezTo>
                  <a:pt x="633" y="1842"/>
                  <a:pt x="633" y="1841"/>
                  <a:pt x="634" y="1841"/>
                </a:cubicBezTo>
                <a:moveTo>
                  <a:pt x="759" y="1840"/>
                </a:moveTo>
                <a:cubicBezTo>
                  <a:pt x="759" y="1840"/>
                  <a:pt x="758" y="1839"/>
                  <a:pt x="758" y="1839"/>
                </a:cubicBezTo>
                <a:cubicBezTo>
                  <a:pt x="758" y="1839"/>
                  <a:pt x="757" y="1840"/>
                  <a:pt x="757" y="1840"/>
                </a:cubicBezTo>
                <a:cubicBezTo>
                  <a:pt x="757" y="1840"/>
                  <a:pt x="758" y="1841"/>
                  <a:pt x="758" y="1841"/>
                </a:cubicBezTo>
                <a:cubicBezTo>
                  <a:pt x="758" y="1841"/>
                  <a:pt x="759" y="1841"/>
                  <a:pt x="759" y="1840"/>
                </a:cubicBezTo>
                <a:moveTo>
                  <a:pt x="336" y="1841"/>
                </a:moveTo>
                <a:cubicBezTo>
                  <a:pt x="336" y="1840"/>
                  <a:pt x="337" y="1839"/>
                  <a:pt x="337" y="1839"/>
                </a:cubicBezTo>
                <a:cubicBezTo>
                  <a:pt x="336" y="1839"/>
                  <a:pt x="336" y="1838"/>
                  <a:pt x="335" y="1838"/>
                </a:cubicBezTo>
                <a:cubicBezTo>
                  <a:pt x="335" y="1838"/>
                  <a:pt x="335" y="1839"/>
                  <a:pt x="335" y="1839"/>
                </a:cubicBezTo>
                <a:cubicBezTo>
                  <a:pt x="335" y="1840"/>
                  <a:pt x="335" y="1840"/>
                  <a:pt x="336" y="1841"/>
                </a:cubicBezTo>
                <a:moveTo>
                  <a:pt x="819" y="1837"/>
                </a:moveTo>
                <a:cubicBezTo>
                  <a:pt x="820" y="1837"/>
                  <a:pt x="820" y="1837"/>
                  <a:pt x="821" y="1837"/>
                </a:cubicBezTo>
                <a:cubicBezTo>
                  <a:pt x="821" y="1837"/>
                  <a:pt x="821" y="1837"/>
                  <a:pt x="821" y="1837"/>
                </a:cubicBezTo>
                <a:cubicBezTo>
                  <a:pt x="820" y="1837"/>
                  <a:pt x="819" y="1837"/>
                  <a:pt x="818" y="1837"/>
                </a:cubicBezTo>
                <a:cubicBezTo>
                  <a:pt x="818" y="1837"/>
                  <a:pt x="818" y="1837"/>
                  <a:pt x="818" y="1837"/>
                </a:cubicBezTo>
                <a:cubicBezTo>
                  <a:pt x="818" y="1837"/>
                  <a:pt x="819" y="1837"/>
                  <a:pt x="819" y="1837"/>
                </a:cubicBezTo>
                <a:moveTo>
                  <a:pt x="807" y="1837"/>
                </a:moveTo>
                <a:cubicBezTo>
                  <a:pt x="807" y="1837"/>
                  <a:pt x="806" y="1836"/>
                  <a:pt x="806" y="1836"/>
                </a:cubicBezTo>
                <a:cubicBezTo>
                  <a:pt x="806" y="1837"/>
                  <a:pt x="805" y="1837"/>
                  <a:pt x="805" y="1837"/>
                </a:cubicBezTo>
                <a:cubicBezTo>
                  <a:pt x="805" y="1838"/>
                  <a:pt x="806" y="1838"/>
                  <a:pt x="806" y="1838"/>
                </a:cubicBezTo>
                <a:cubicBezTo>
                  <a:pt x="806" y="1838"/>
                  <a:pt x="807" y="1838"/>
                  <a:pt x="807" y="1837"/>
                </a:cubicBezTo>
                <a:moveTo>
                  <a:pt x="635" y="217"/>
                </a:moveTo>
                <a:cubicBezTo>
                  <a:pt x="635" y="218"/>
                  <a:pt x="634" y="218"/>
                  <a:pt x="634" y="219"/>
                </a:cubicBezTo>
                <a:cubicBezTo>
                  <a:pt x="634" y="219"/>
                  <a:pt x="635" y="219"/>
                  <a:pt x="635" y="220"/>
                </a:cubicBezTo>
                <a:cubicBezTo>
                  <a:pt x="635" y="219"/>
                  <a:pt x="636" y="219"/>
                  <a:pt x="636" y="219"/>
                </a:cubicBezTo>
                <a:cubicBezTo>
                  <a:pt x="636" y="218"/>
                  <a:pt x="636" y="218"/>
                  <a:pt x="635" y="217"/>
                </a:cubicBezTo>
                <a:moveTo>
                  <a:pt x="1130" y="220"/>
                </a:moveTo>
                <a:cubicBezTo>
                  <a:pt x="1129" y="220"/>
                  <a:pt x="1128" y="220"/>
                  <a:pt x="1127" y="220"/>
                </a:cubicBezTo>
                <a:cubicBezTo>
                  <a:pt x="1127" y="220"/>
                  <a:pt x="1127" y="220"/>
                  <a:pt x="1127" y="220"/>
                </a:cubicBezTo>
                <a:cubicBezTo>
                  <a:pt x="1128" y="220"/>
                  <a:pt x="1128" y="221"/>
                  <a:pt x="1129" y="221"/>
                </a:cubicBezTo>
                <a:cubicBezTo>
                  <a:pt x="1129" y="221"/>
                  <a:pt x="1129" y="221"/>
                  <a:pt x="1130" y="220"/>
                </a:cubicBezTo>
                <a:moveTo>
                  <a:pt x="1110" y="222"/>
                </a:moveTo>
                <a:cubicBezTo>
                  <a:pt x="1110" y="221"/>
                  <a:pt x="1109" y="221"/>
                  <a:pt x="1109" y="221"/>
                </a:cubicBezTo>
                <a:cubicBezTo>
                  <a:pt x="1108" y="221"/>
                  <a:pt x="1108" y="221"/>
                  <a:pt x="1108" y="222"/>
                </a:cubicBezTo>
                <a:cubicBezTo>
                  <a:pt x="1108" y="222"/>
                  <a:pt x="1109" y="222"/>
                  <a:pt x="1109" y="222"/>
                </a:cubicBezTo>
                <a:cubicBezTo>
                  <a:pt x="1110" y="222"/>
                  <a:pt x="1110" y="222"/>
                  <a:pt x="1110" y="222"/>
                </a:cubicBezTo>
                <a:moveTo>
                  <a:pt x="1136" y="268"/>
                </a:moveTo>
                <a:cubicBezTo>
                  <a:pt x="1136" y="268"/>
                  <a:pt x="1136" y="267"/>
                  <a:pt x="1137" y="267"/>
                </a:cubicBezTo>
                <a:cubicBezTo>
                  <a:pt x="1136" y="267"/>
                  <a:pt x="1136" y="267"/>
                  <a:pt x="1135" y="267"/>
                </a:cubicBezTo>
                <a:cubicBezTo>
                  <a:pt x="1135" y="267"/>
                  <a:pt x="1134" y="267"/>
                  <a:pt x="1134" y="267"/>
                </a:cubicBezTo>
                <a:cubicBezTo>
                  <a:pt x="1134" y="267"/>
                  <a:pt x="1134" y="267"/>
                  <a:pt x="1134" y="267"/>
                </a:cubicBezTo>
                <a:cubicBezTo>
                  <a:pt x="1134" y="267"/>
                  <a:pt x="1134" y="268"/>
                  <a:pt x="1134" y="268"/>
                </a:cubicBezTo>
                <a:cubicBezTo>
                  <a:pt x="1134" y="268"/>
                  <a:pt x="1135" y="268"/>
                  <a:pt x="1136" y="268"/>
                </a:cubicBezTo>
                <a:moveTo>
                  <a:pt x="351" y="252"/>
                </a:moveTo>
                <a:cubicBezTo>
                  <a:pt x="351" y="251"/>
                  <a:pt x="350" y="251"/>
                  <a:pt x="350" y="251"/>
                </a:cubicBezTo>
                <a:cubicBezTo>
                  <a:pt x="349" y="252"/>
                  <a:pt x="349" y="252"/>
                  <a:pt x="348" y="253"/>
                </a:cubicBezTo>
                <a:cubicBezTo>
                  <a:pt x="349" y="253"/>
                  <a:pt x="349" y="253"/>
                  <a:pt x="349" y="253"/>
                </a:cubicBezTo>
                <a:cubicBezTo>
                  <a:pt x="350" y="253"/>
                  <a:pt x="350" y="252"/>
                  <a:pt x="351" y="252"/>
                </a:cubicBezTo>
                <a:moveTo>
                  <a:pt x="1115" y="251"/>
                </a:moveTo>
                <a:cubicBezTo>
                  <a:pt x="1114" y="251"/>
                  <a:pt x="1113" y="250"/>
                  <a:pt x="1113" y="250"/>
                </a:cubicBezTo>
                <a:cubicBezTo>
                  <a:pt x="1113" y="251"/>
                  <a:pt x="1113" y="251"/>
                  <a:pt x="1112" y="252"/>
                </a:cubicBezTo>
                <a:cubicBezTo>
                  <a:pt x="1113" y="252"/>
                  <a:pt x="1113" y="252"/>
                  <a:pt x="1113" y="252"/>
                </a:cubicBezTo>
                <a:cubicBezTo>
                  <a:pt x="1114" y="252"/>
                  <a:pt x="1114" y="252"/>
                  <a:pt x="1115" y="251"/>
                </a:cubicBezTo>
                <a:moveTo>
                  <a:pt x="394" y="267"/>
                </a:moveTo>
                <a:cubicBezTo>
                  <a:pt x="394" y="267"/>
                  <a:pt x="394" y="267"/>
                  <a:pt x="393" y="267"/>
                </a:cubicBezTo>
                <a:cubicBezTo>
                  <a:pt x="393" y="267"/>
                  <a:pt x="393" y="267"/>
                  <a:pt x="392" y="267"/>
                </a:cubicBezTo>
                <a:cubicBezTo>
                  <a:pt x="393" y="267"/>
                  <a:pt x="393" y="268"/>
                  <a:pt x="393" y="268"/>
                </a:cubicBezTo>
                <a:cubicBezTo>
                  <a:pt x="394" y="268"/>
                  <a:pt x="395" y="268"/>
                  <a:pt x="395" y="268"/>
                </a:cubicBezTo>
                <a:cubicBezTo>
                  <a:pt x="396" y="268"/>
                  <a:pt x="396" y="267"/>
                  <a:pt x="396" y="267"/>
                </a:cubicBezTo>
                <a:cubicBezTo>
                  <a:pt x="396" y="267"/>
                  <a:pt x="396" y="267"/>
                  <a:pt x="395" y="267"/>
                </a:cubicBezTo>
                <a:cubicBezTo>
                  <a:pt x="395" y="267"/>
                  <a:pt x="395" y="267"/>
                  <a:pt x="394" y="267"/>
                </a:cubicBezTo>
                <a:moveTo>
                  <a:pt x="1172" y="267"/>
                </a:moveTo>
                <a:cubicBezTo>
                  <a:pt x="1172" y="266"/>
                  <a:pt x="1172" y="266"/>
                  <a:pt x="1171" y="266"/>
                </a:cubicBezTo>
                <a:cubicBezTo>
                  <a:pt x="1171" y="266"/>
                  <a:pt x="1170" y="266"/>
                  <a:pt x="1169" y="267"/>
                </a:cubicBezTo>
                <a:cubicBezTo>
                  <a:pt x="1169" y="267"/>
                  <a:pt x="1169" y="267"/>
                  <a:pt x="1169" y="267"/>
                </a:cubicBezTo>
                <a:cubicBezTo>
                  <a:pt x="1170" y="268"/>
                  <a:pt x="1172" y="267"/>
                  <a:pt x="1172" y="267"/>
                </a:cubicBezTo>
                <a:moveTo>
                  <a:pt x="368" y="267"/>
                </a:moveTo>
                <a:cubicBezTo>
                  <a:pt x="368" y="267"/>
                  <a:pt x="369" y="267"/>
                  <a:pt x="370" y="267"/>
                </a:cubicBezTo>
                <a:cubicBezTo>
                  <a:pt x="370" y="267"/>
                  <a:pt x="370" y="266"/>
                  <a:pt x="370" y="266"/>
                </a:cubicBezTo>
                <a:cubicBezTo>
                  <a:pt x="369" y="266"/>
                  <a:pt x="368" y="266"/>
                  <a:pt x="366" y="266"/>
                </a:cubicBezTo>
                <a:cubicBezTo>
                  <a:pt x="367" y="266"/>
                  <a:pt x="367" y="267"/>
                  <a:pt x="367" y="267"/>
                </a:cubicBezTo>
                <a:cubicBezTo>
                  <a:pt x="367" y="267"/>
                  <a:pt x="367" y="267"/>
                  <a:pt x="368" y="267"/>
                </a:cubicBezTo>
                <a:moveTo>
                  <a:pt x="1158" y="249"/>
                </a:moveTo>
                <a:cubicBezTo>
                  <a:pt x="1157" y="249"/>
                  <a:pt x="1157" y="249"/>
                  <a:pt x="1156" y="248"/>
                </a:cubicBezTo>
                <a:cubicBezTo>
                  <a:pt x="1156" y="248"/>
                  <a:pt x="1156" y="249"/>
                  <a:pt x="1155" y="249"/>
                </a:cubicBezTo>
                <a:cubicBezTo>
                  <a:pt x="1155" y="250"/>
                  <a:pt x="1155" y="250"/>
                  <a:pt x="1157" y="250"/>
                </a:cubicBezTo>
                <a:cubicBezTo>
                  <a:pt x="1157" y="250"/>
                  <a:pt x="1157" y="250"/>
                  <a:pt x="1158" y="249"/>
                </a:cubicBezTo>
                <a:moveTo>
                  <a:pt x="597" y="249"/>
                </a:moveTo>
                <a:cubicBezTo>
                  <a:pt x="598" y="249"/>
                  <a:pt x="598" y="249"/>
                  <a:pt x="599" y="249"/>
                </a:cubicBezTo>
                <a:cubicBezTo>
                  <a:pt x="599" y="249"/>
                  <a:pt x="599" y="249"/>
                  <a:pt x="599" y="249"/>
                </a:cubicBezTo>
                <a:cubicBezTo>
                  <a:pt x="598" y="249"/>
                  <a:pt x="597" y="249"/>
                  <a:pt x="596" y="249"/>
                </a:cubicBezTo>
                <a:cubicBezTo>
                  <a:pt x="596" y="249"/>
                  <a:pt x="596" y="249"/>
                  <a:pt x="596" y="249"/>
                </a:cubicBezTo>
                <a:cubicBezTo>
                  <a:pt x="597" y="249"/>
                  <a:pt x="597" y="249"/>
                  <a:pt x="597" y="249"/>
                </a:cubicBezTo>
                <a:moveTo>
                  <a:pt x="357" y="267"/>
                </a:moveTo>
                <a:cubicBezTo>
                  <a:pt x="358" y="267"/>
                  <a:pt x="358" y="267"/>
                  <a:pt x="359" y="267"/>
                </a:cubicBezTo>
                <a:cubicBezTo>
                  <a:pt x="359" y="267"/>
                  <a:pt x="359" y="266"/>
                  <a:pt x="359" y="266"/>
                </a:cubicBezTo>
                <a:cubicBezTo>
                  <a:pt x="358" y="266"/>
                  <a:pt x="357" y="266"/>
                  <a:pt x="356" y="266"/>
                </a:cubicBezTo>
                <a:cubicBezTo>
                  <a:pt x="356" y="266"/>
                  <a:pt x="356" y="267"/>
                  <a:pt x="356" y="267"/>
                </a:cubicBezTo>
                <a:cubicBezTo>
                  <a:pt x="357" y="267"/>
                  <a:pt x="357" y="267"/>
                  <a:pt x="357" y="267"/>
                </a:cubicBezTo>
                <a:moveTo>
                  <a:pt x="1125" y="262"/>
                </a:moveTo>
                <a:cubicBezTo>
                  <a:pt x="1126" y="262"/>
                  <a:pt x="1126" y="262"/>
                  <a:pt x="1127" y="262"/>
                </a:cubicBezTo>
                <a:cubicBezTo>
                  <a:pt x="1127" y="262"/>
                  <a:pt x="1127" y="261"/>
                  <a:pt x="1127" y="261"/>
                </a:cubicBezTo>
                <a:cubicBezTo>
                  <a:pt x="1126" y="261"/>
                  <a:pt x="1125" y="261"/>
                  <a:pt x="1124" y="261"/>
                </a:cubicBezTo>
                <a:cubicBezTo>
                  <a:pt x="1124" y="261"/>
                  <a:pt x="1124" y="262"/>
                  <a:pt x="1124" y="262"/>
                </a:cubicBezTo>
                <a:cubicBezTo>
                  <a:pt x="1125" y="262"/>
                  <a:pt x="1125" y="262"/>
                  <a:pt x="1125" y="262"/>
                </a:cubicBezTo>
                <a:moveTo>
                  <a:pt x="669" y="279"/>
                </a:moveTo>
                <a:cubicBezTo>
                  <a:pt x="669" y="278"/>
                  <a:pt x="670" y="278"/>
                  <a:pt x="670" y="277"/>
                </a:cubicBezTo>
                <a:cubicBezTo>
                  <a:pt x="669" y="277"/>
                  <a:pt x="669" y="277"/>
                  <a:pt x="669" y="276"/>
                </a:cubicBezTo>
                <a:cubicBezTo>
                  <a:pt x="669" y="276"/>
                  <a:pt x="668" y="277"/>
                  <a:pt x="668" y="277"/>
                </a:cubicBezTo>
                <a:cubicBezTo>
                  <a:pt x="668" y="277"/>
                  <a:pt x="668" y="278"/>
                  <a:pt x="669" y="279"/>
                </a:cubicBezTo>
                <a:moveTo>
                  <a:pt x="474" y="259"/>
                </a:moveTo>
                <a:cubicBezTo>
                  <a:pt x="475" y="258"/>
                  <a:pt x="476" y="258"/>
                  <a:pt x="476" y="258"/>
                </a:cubicBezTo>
                <a:cubicBezTo>
                  <a:pt x="476" y="258"/>
                  <a:pt x="476" y="257"/>
                  <a:pt x="476" y="257"/>
                </a:cubicBezTo>
                <a:cubicBezTo>
                  <a:pt x="476" y="257"/>
                  <a:pt x="475" y="257"/>
                  <a:pt x="474" y="258"/>
                </a:cubicBezTo>
                <a:cubicBezTo>
                  <a:pt x="474" y="258"/>
                  <a:pt x="474" y="258"/>
                  <a:pt x="474" y="258"/>
                </a:cubicBezTo>
                <a:cubicBezTo>
                  <a:pt x="474" y="259"/>
                  <a:pt x="474" y="259"/>
                  <a:pt x="474" y="259"/>
                </a:cubicBezTo>
                <a:moveTo>
                  <a:pt x="1093" y="281"/>
                </a:moveTo>
                <a:cubicBezTo>
                  <a:pt x="1092" y="280"/>
                  <a:pt x="1091" y="280"/>
                  <a:pt x="1091" y="280"/>
                </a:cubicBezTo>
                <a:cubicBezTo>
                  <a:pt x="1091" y="280"/>
                  <a:pt x="1090" y="281"/>
                  <a:pt x="1090" y="281"/>
                </a:cubicBezTo>
                <a:cubicBezTo>
                  <a:pt x="1090" y="282"/>
                  <a:pt x="1091" y="282"/>
                  <a:pt x="1091" y="282"/>
                </a:cubicBezTo>
                <a:cubicBezTo>
                  <a:pt x="1092" y="282"/>
                  <a:pt x="1092" y="281"/>
                  <a:pt x="1093" y="281"/>
                </a:cubicBezTo>
                <a:moveTo>
                  <a:pt x="755" y="284"/>
                </a:moveTo>
                <a:cubicBezTo>
                  <a:pt x="756" y="284"/>
                  <a:pt x="756" y="283"/>
                  <a:pt x="756" y="283"/>
                </a:cubicBezTo>
                <a:cubicBezTo>
                  <a:pt x="756" y="283"/>
                  <a:pt x="755" y="282"/>
                  <a:pt x="755" y="282"/>
                </a:cubicBezTo>
                <a:cubicBezTo>
                  <a:pt x="755" y="282"/>
                  <a:pt x="754" y="282"/>
                  <a:pt x="754" y="283"/>
                </a:cubicBezTo>
                <a:cubicBezTo>
                  <a:pt x="754" y="283"/>
                  <a:pt x="755" y="284"/>
                  <a:pt x="755" y="284"/>
                </a:cubicBezTo>
                <a:moveTo>
                  <a:pt x="465" y="255"/>
                </a:moveTo>
                <a:cubicBezTo>
                  <a:pt x="465" y="255"/>
                  <a:pt x="466" y="255"/>
                  <a:pt x="467" y="255"/>
                </a:cubicBezTo>
                <a:cubicBezTo>
                  <a:pt x="467" y="255"/>
                  <a:pt x="467" y="255"/>
                  <a:pt x="467" y="254"/>
                </a:cubicBezTo>
                <a:cubicBezTo>
                  <a:pt x="466" y="254"/>
                  <a:pt x="465" y="254"/>
                  <a:pt x="463" y="254"/>
                </a:cubicBezTo>
                <a:cubicBezTo>
                  <a:pt x="464" y="255"/>
                  <a:pt x="464" y="255"/>
                  <a:pt x="464" y="255"/>
                </a:cubicBezTo>
                <a:cubicBezTo>
                  <a:pt x="464" y="255"/>
                  <a:pt x="464" y="255"/>
                  <a:pt x="465" y="255"/>
                </a:cubicBezTo>
                <a:moveTo>
                  <a:pt x="1102" y="258"/>
                </a:moveTo>
                <a:cubicBezTo>
                  <a:pt x="1101" y="258"/>
                  <a:pt x="1101" y="258"/>
                  <a:pt x="1101" y="258"/>
                </a:cubicBezTo>
                <a:cubicBezTo>
                  <a:pt x="1100" y="258"/>
                  <a:pt x="1100" y="258"/>
                  <a:pt x="1099" y="259"/>
                </a:cubicBezTo>
                <a:cubicBezTo>
                  <a:pt x="1099" y="259"/>
                  <a:pt x="1100" y="260"/>
                  <a:pt x="1100" y="260"/>
                </a:cubicBezTo>
                <a:cubicBezTo>
                  <a:pt x="1101" y="260"/>
                  <a:pt x="1101" y="259"/>
                  <a:pt x="1102" y="258"/>
                </a:cubicBezTo>
                <a:moveTo>
                  <a:pt x="812" y="286"/>
                </a:moveTo>
                <a:cubicBezTo>
                  <a:pt x="812" y="286"/>
                  <a:pt x="813" y="285"/>
                  <a:pt x="813" y="285"/>
                </a:cubicBezTo>
                <a:cubicBezTo>
                  <a:pt x="812" y="285"/>
                  <a:pt x="812" y="284"/>
                  <a:pt x="812" y="284"/>
                </a:cubicBezTo>
                <a:cubicBezTo>
                  <a:pt x="812" y="284"/>
                  <a:pt x="811" y="284"/>
                  <a:pt x="811" y="285"/>
                </a:cubicBezTo>
                <a:cubicBezTo>
                  <a:pt x="811" y="285"/>
                  <a:pt x="811" y="286"/>
                  <a:pt x="812" y="286"/>
                </a:cubicBezTo>
                <a:moveTo>
                  <a:pt x="667" y="270"/>
                </a:moveTo>
                <a:cubicBezTo>
                  <a:pt x="667" y="271"/>
                  <a:pt x="666" y="271"/>
                  <a:pt x="666" y="271"/>
                </a:cubicBezTo>
                <a:cubicBezTo>
                  <a:pt x="667" y="271"/>
                  <a:pt x="667" y="272"/>
                  <a:pt x="668" y="272"/>
                </a:cubicBezTo>
                <a:cubicBezTo>
                  <a:pt x="668" y="272"/>
                  <a:pt x="669" y="272"/>
                  <a:pt x="669" y="272"/>
                </a:cubicBezTo>
                <a:cubicBezTo>
                  <a:pt x="669" y="272"/>
                  <a:pt x="669" y="271"/>
                  <a:pt x="669" y="271"/>
                </a:cubicBezTo>
                <a:cubicBezTo>
                  <a:pt x="668" y="271"/>
                  <a:pt x="668" y="271"/>
                  <a:pt x="667" y="270"/>
                </a:cubicBezTo>
                <a:moveTo>
                  <a:pt x="1170" y="262"/>
                </a:moveTo>
                <a:cubicBezTo>
                  <a:pt x="1170" y="262"/>
                  <a:pt x="1171" y="261"/>
                  <a:pt x="1171" y="261"/>
                </a:cubicBezTo>
                <a:cubicBezTo>
                  <a:pt x="1171" y="261"/>
                  <a:pt x="1170" y="260"/>
                  <a:pt x="1170" y="260"/>
                </a:cubicBezTo>
                <a:cubicBezTo>
                  <a:pt x="1170" y="260"/>
                  <a:pt x="1169" y="260"/>
                  <a:pt x="1169" y="261"/>
                </a:cubicBezTo>
                <a:cubicBezTo>
                  <a:pt x="1169" y="261"/>
                  <a:pt x="1169" y="262"/>
                  <a:pt x="1170" y="262"/>
                </a:cubicBezTo>
                <a:moveTo>
                  <a:pt x="763" y="289"/>
                </a:moveTo>
                <a:cubicBezTo>
                  <a:pt x="762" y="289"/>
                  <a:pt x="762" y="288"/>
                  <a:pt x="761" y="288"/>
                </a:cubicBezTo>
                <a:cubicBezTo>
                  <a:pt x="761" y="288"/>
                  <a:pt x="760" y="289"/>
                  <a:pt x="760" y="289"/>
                </a:cubicBezTo>
                <a:cubicBezTo>
                  <a:pt x="761" y="289"/>
                  <a:pt x="761" y="290"/>
                  <a:pt x="762" y="290"/>
                </a:cubicBezTo>
                <a:cubicBezTo>
                  <a:pt x="762" y="290"/>
                  <a:pt x="762" y="289"/>
                  <a:pt x="763" y="289"/>
                </a:cubicBezTo>
                <a:moveTo>
                  <a:pt x="1180" y="275"/>
                </a:moveTo>
                <a:cubicBezTo>
                  <a:pt x="1180" y="275"/>
                  <a:pt x="1181" y="275"/>
                  <a:pt x="1181" y="275"/>
                </a:cubicBezTo>
                <a:cubicBezTo>
                  <a:pt x="1181" y="274"/>
                  <a:pt x="1180" y="274"/>
                  <a:pt x="1180" y="274"/>
                </a:cubicBezTo>
                <a:cubicBezTo>
                  <a:pt x="1180" y="274"/>
                  <a:pt x="1179" y="274"/>
                  <a:pt x="1178" y="275"/>
                </a:cubicBezTo>
                <a:cubicBezTo>
                  <a:pt x="1179" y="275"/>
                  <a:pt x="1179" y="275"/>
                  <a:pt x="1180" y="275"/>
                </a:cubicBezTo>
                <a:moveTo>
                  <a:pt x="1145" y="241"/>
                </a:moveTo>
                <a:cubicBezTo>
                  <a:pt x="1145" y="240"/>
                  <a:pt x="1144" y="240"/>
                  <a:pt x="1144" y="240"/>
                </a:cubicBezTo>
                <a:cubicBezTo>
                  <a:pt x="1143" y="240"/>
                  <a:pt x="1143" y="241"/>
                  <a:pt x="1143" y="241"/>
                </a:cubicBezTo>
                <a:cubicBezTo>
                  <a:pt x="1143" y="241"/>
                  <a:pt x="1144" y="241"/>
                  <a:pt x="1144" y="242"/>
                </a:cubicBezTo>
                <a:cubicBezTo>
                  <a:pt x="1144" y="242"/>
                  <a:pt x="1145" y="241"/>
                  <a:pt x="1145" y="241"/>
                </a:cubicBezTo>
                <a:moveTo>
                  <a:pt x="511" y="271"/>
                </a:moveTo>
                <a:cubicBezTo>
                  <a:pt x="510" y="271"/>
                  <a:pt x="510" y="271"/>
                  <a:pt x="509" y="271"/>
                </a:cubicBezTo>
                <a:cubicBezTo>
                  <a:pt x="509" y="271"/>
                  <a:pt x="509" y="272"/>
                  <a:pt x="509" y="272"/>
                </a:cubicBezTo>
                <a:cubicBezTo>
                  <a:pt x="510" y="272"/>
                  <a:pt x="511" y="272"/>
                  <a:pt x="512" y="272"/>
                </a:cubicBezTo>
                <a:cubicBezTo>
                  <a:pt x="512" y="272"/>
                  <a:pt x="512" y="272"/>
                  <a:pt x="512" y="271"/>
                </a:cubicBezTo>
                <a:cubicBezTo>
                  <a:pt x="511" y="271"/>
                  <a:pt x="511" y="271"/>
                  <a:pt x="511" y="271"/>
                </a:cubicBezTo>
                <a:moveTo>
                  <a:pt x="550" y="239"/>
                </a:moveTo>
                <a:cubicBezTo>
                  <a:pt x="550" y="239"/>
                  <a:pt x="549" y="239"/>
                  <a:pt x="549" y="239"/>
                </a:cubicBezTo>
                <a:cubicBezTo>
                  <a:pt x="549" y="239"/>
                  <a:pt x="548" y="239"/>
                  <a:pt x="548" y="239"/>
                </a:cubicBezTo>
                <a:cubicBezTo>
                  <a:pt x="548" y="239"/>
                  <a:pt x="549" y="240"/>
                  <a:pt x="550" y="240"/>
                </a:cubicBezTo>
                <a:cubicBezTo>
                  <a:pt x="550" y="240"/>
                  <a:pt x="550" y="240"/>
                  <a:pt x="551" y="240"/>
                </a:cubicBezTo>
                <a:cubicBezTo>
                  <a:pt x="551" y="240"/>
                  <a:pt x="551" y="239"/>
                  <a:pt x="552" y="239"/>
                </a:cubicBezTo>
                <a:cubicBezTo>
                  <a:pt x="551" y="239"/>
                  <a:pt x="551" y="239"/>
                  <a:pt x="551" y="239"/>
                </a:cubicBezTo>
                <a:cubicBezTo>
                  <a:pt x="551" y="239"/>
                  <a:pt x="550" y="239"/>
                  <a:pt x="550" y="239"/>
                </a:cubicBezTo>
                <a:moveTo>
                  <a:pt x="1218" y="1182"/>
                </a:moveTo>
                <a:cubicBezTo>
                  <a:pt x="1217" y="1183"/>
                  <a:pt x="1217" y="1183"/>
                  <a:pt x="1217" y="1184"/>
                </a:cubicBezTo>
                <a:cubicBezTo>
                  <a:pt x="1217" y="1184"/>
                  <a:pt x="1218" y="1184"/>
                  <a:pt x="1218" y="1184"/>
                </a:cubicBezTo>
                <a:cubicBezTo>
                  <a:pt x="1218" y="1184"/>
                  <a:pt x="1219" y="1184"/>
                  <a:pt x="1219" y="1183"/>
                </a:cubicBezTo>
                <a:cubicBezTo>
                  <a:pt x="1219" y="1183"/>
                  <a:pt x="1218" y="1183"/>
                  <a:pt x="1218" y="1182"/>
                </a:cubicBezTo>
                <a:moveTo>
                  <a:pt x="438" y="266"/>
                </a:moveTo>
                <a:cubicBezTo>
                  <a:pt x="439" y="266"/>
                  <a:pt x="440" y="265"/>
                  <a:pt x="440" y="265"/>
                </a:cubicBezTo>
                <a:cubicBezTo>
                  <a:pt x="440" y="265"/>
                  <a:pt x="439" y="264"/>
                  <a:pt x="439" y="264"/>
                </a:cubicBezTo>
                <a:cubicBezTo>
                  <a:pt x="439" y="264"/>
                  <a:pt x="438" y="265"/>
                  <a:pt x="438" y="265"/>
                </a:cubicBezTo>
                <a:cubicBezTo>
                  <a:pt x="438" y="265"/>
                  <a:pt x="438" y="266"/>
                  <a:pt x="438" y="266"/>
                </a:cubicBezTo>
                <a:moveTo>
                  <a:pt x="780" y="286"/>
                </a:moveTo>
                <a:cubicBezTo>
                  <a:pt x="780" y="286"/>
                  <a:pt x="779" y="286"/>
                  <a:pt x="779" y="286"/>
                </a:cubicBezTo>
                <a:cubicBezTo>
                  <a:pt x="780" y="287"/>
                  <a:pt x="780" y="287"/>
                  <a:pt x="781" y="288"/>
                </a:cubicBezTo>
                <a:cubicBezTo>
                  <a:pt x="781" y="287"/>
                  <a:pt x="781" y="287"/>
                  <a:pt x="781" y="287"/>
                </a:cubicBezTo>
                <a:cubicBezTo>
                  <a:pt x="781" y="286"/>
                  <a:pt x="780" y="286"/>
                  <a:pt x="780" y="286"/>
                </a:cubicBezTo>
                <a:moveTo>
                  <a:pt x="576" y="265"/>
                </a:moveTo>
                <a:cubicBezTo>
                  <a:pt x="576" y="265"/>
                  <a:pt x="577" y="264"/>
                  <a:pt x="577" y="264"/>
                </a:cubicBezTo>
                <a:cubicBezTo>
                  <a:pt x="577" y="264"/>
                  <a:pt x="576" y="263"/>
                  <a:pt x="576" y="263"/>
                </a:cubicBezTo>
                <a:cubicBezTo>
                  <a:pt x="576" y="263"/>
                  <a:pt x="575" y="264"/>
                  <a:pt x="575" y="264"/>
                </a:cubicBezTo>
                <a:cubicBezTo>
                  <a:pt x="575" y="264"/>
                  <a:pt x="575" y="265"/>
                  <a:pt x="576" y="265"/>
                </a:cubicBezTo>
                <a:moveTo>
                  <a:pt x="552" y="261"/>
                </a:moveTo>
                <a:cubicBezTo>
                  <a:pt x="553" y="261"/>
                  <a:pt x="553" y="261"/>
                  <a:pt x="553" y="260"/>
                </a:cubicBezTo>
                <a:cubicBezTo>
                  <a:pt x="553" y="260"/>
                  <a:pt x="553" y="260"/>
                  <a:pt x="552" y="260"/>
                </a:cubicBezTo>
                <a:cubicBezTo>
                  <a:pt x="552" y="260"/>
                  <a:pt x="551" y="260"/>
                  <a:pt x="551" y="261"/>
                </a:cubicBezTo>
                <a:cubicBezTo>
                  <a:pt x="551" y="261"/>
                  <a:pt x="552" y="261"/>
                  <a:pt x="552" y="261"/>
                </a:cubicBezTo>
                <a:moveTo>
                  <a:pt x="524" y="260"/>
                </a:moveTo>
                <a:cubicBezTo>
                  <a:pt x="525" y="260"/>
                  <a:pt x="526" y="260"/>
                  <a:pt x="526" y="260"/>
                </a:cubicBezTo>
                <a:cubicBezTo>
                  <a:pt x="526" y="259"/>
                  <a:pt x="526" y="259"/>
                  <a:pt x="526" y="259"/>
                </a:cubicBezTo>
                <a:cubicBezTo>
                  <a:pt x="525" y="259"/>
                  <a:pt x="524" y="259"/>
                  <a:pt x="524" y="259"/>
                </a:cubicBezTo>
                <a:cubicBezTo>
                  <a:pt x="524" y="260"/>
                  <a:pt x="524" y="260"/>
                  <a:pt x="524" y="260"/>
                </a:cubicBezTo>
                <a:moveTo>
                  <a:pt x="945" y="288"/>
                </a:moveTo>
                <a:cubicBezTo>
                  <a:pt x="946" y="288"/>
                  <a:pt x="946" y="288"/>
                  <a:pt x="947" y="287"/>
                </a:cubicBezTo>
                <a:cubicBezTo>
                  <a:pt x="947" y="287"/>
                  <a:pt x="946" y="287"/>
                  <a:pt x="946" y="287"/>
                </a:cubicBezTo>
                <a:cubicBezTo>
                  <a:pt x="946" y="287"/>
                  <a:pt x="945" y="287"/>
                  <a:pt x="944" y="287"/>
                </a:cubicBezTo>
                <a:cubicBezTo>
                  <a:pt x="945" y="287"/>
                  <a:pt x="945" y="288"/>
                  <a:pt x="945" y="288"/>
                </a:cubicBezTo>
                <a:moveTo>
                  <a:pt x="251" y="271"/>
                </a:moveTo>
                <a:cubicBezTo>
                  <a:pt x="251" y="270"/>
                  <a:pt x="252" y="270"/>
                  <a:pt x="252" y="270"/>
                </a:cubicBezTo>
                <a:cubicBezTo>
                  <a:pt x="252" y="270"/>
                  <a:pt x="251" y="270"/>
                  <a:pt x="251" y="270"/>
                </a:cubicBezTo>
                <a:cubicBezTo>
                  <a:pt x="251" y="270"/>
                  <a:pt x="250" y="270"/>
                  <a:pt x="249" y="270"/>
                </a:cubicBezTo>
                <a:cubicBezTo>
                  <a:pt x="250" y="270"/>
                  <a:pt x="250" y="270"/>
                  <a:pt x="251" y="271"/>
                </a:cubicBezTo>
                <a:moveTo>
                  <a:pt x="1166" y="260"/>
                </a:moveTo>
                <a:cubicBezTo>
                  <a:pt x="1166" y="260"/>
                  <a:pt x="1166" y="261"/>
                  <a:pt x="1165" y="262"/>
                </a:cubicBezTo>
                <a:cubicBezTo>
                  <a:pt x="1165" y="262"/>
                  <a:pt x="1166" y="262"/>
                  <a:pt x="1166" y="262"/>
                </a:cubicBezTo>
                <a:cubicBezTo>
                  <a:pt x="1166" y="262"/>
                  <a:pt x="1167" y="261"/>
                  <a:pt x="1167" y="261"/>
                </a:cubicBezTo>
                <a:cubicBezTo>
                  <a:pt x="1167" y="261"/>
                  <a:pt x="1167" y="260"/>
                  <a:pt x="1166" y="260"/>
                </a:cubicBezTo>
                <a:moveTo>
                  <a:pt x="777" y="286"/>
                </a:moveTo>
                <a:cubicBezTo>
                  <a:pt x="777" y="286"/>
                  <a:pt x="777" y="286"/>
                  <a:pt x="776" y="286"/>
                </a:cubicBezTo>
                <a:cubicBezTo>
                  <a:pt x="777" y="287"/>
                  <a:pt x="777" y="287"/>
                  <a:pt x="778" y="288"/>
                </a:cubicBezTo>
                <a:cubicBezTo>
                  <a:pt x="778" y="287"/>
                  <a:pt x="778" y="287"/>
                  <a:pt x="778" y="287"/>
                </a:cubicBezTo>
                <a:cubicBezTo>
                  <a:pt x="778" y="286"/>
                  <a:pt x="778" y="286"/>
                  <a:pt x="777" y="286"/>
                </a:cubicBezTo>
                <a:moveTo>
                  <a:pt x="1084" y="286"/>
                </a:moveTo>
                <a:cubicBezTo>
                  <a:pt x="1083" y="285"/>
                  <a:pt x="1083" y="284"/>
                  <a:pt x="1083" y="284"/>
                </a:cubicBezTo>
                <a:cubicBezTo>
                  <a:pt x="1083" y="285"/>
                  <a:pt x="1083" y="285"/>
                  <a:pt x="1083" y="285"/>
                </a:cubicBezTo>
                <a:cubicBezTo>
                  <a:pt x="1082" y="286"/>
                  <a:pt x="1083" y="286"/>
                  <a:pt x="1083" y="287"/>
                </a:cubicBezTo>
                <a:cubicBezTo>
                  <a:pt x="1083" y="286"/>
                  <a:pt x="1083" y="286"/>
                  <a:pt x="1084" y="286"/>
                </a:cubicBezTo>
                <a:moveTo>
                  <a:pt x="347" y="253"/>
                </a:moveTo>
                <a:cubicBezTo>
                  <a:pt x="346" y="253"/>
                  <a:pt x="346" y="254"/>
                  <a:pt x="346" y="254"/>
                </a:cubicBezTo>
                <a:cubicBezTo>
                  <a:pt x="346" y="254"/>
                  <a:pt x="347" y="255"/>
                  <a:pt x="347" y="255"/>
                </a:cubicBezTo>
                <a:cubicBezTo>
                  <a:pt x="347" y="255"/>
                  <a:pt x="348" y="255"/>
                  <a:pt x="348" y="254"/>
                </a:cubicBezTo>
                <a:cubicBezTo>
                  <a:pt x="348" y="254"/>
                  <a:pt x="347" y="254"/>
                  <a:pt x="347" y="253"/>
                </a:cubicBezTo>
                <a:moveTo>
                  <a:pt x="485" y="254"/>
                </a:moveTo>
                <a:cubicBezTo>
                  <a:pt x="486" y="254"/>
                  <a:pt x="487" y="254"/>
                  <a:pt x="487" y="254"/>
                </a:cubicBezTo>
                <a:cubicBezTo>
                  <a:pt x="487" y="254"/>
                  <a:pt x="487" y="253"/>
                  <a:pt x="486" y="253"/>
                </a:cubicBezTo>
                <a:cubicBezTo>
                  <a:pt x="486" y="253"/>
                  <a:pt x="485" y="253"/>
                  <a:pt x="485" y="254"/>
                </a:cubicBezTo>
                <a:cubicBezTo>
                  <a:pt x="485" y="254"/>
                  <a:pt x="485" y="254"/>
                  <a:pt x="485" y="254"/>
                </a:cubicBezTo>
                <a:moveTo>
                  <a:pt x="863" y="1833"/>
                </a:moveTo>
                <a:cubicBezTo>
                  <a:pt x="864" y="1832"/>
                  <a:pt x="864" y="1832"/>
                  <a:pt x="864" y="1832"/>
                </a:cubicBezTo>
                <a:cubicBezTo>
                  <a:pt x="864" y="1832"/>
                  <a:pt x="864" y="1831"/>
                  <a:pt x="863" y="1831"/>
                </a:cubicBezTo>
                <a:cubicBezTo>
                  <a:pt x="863" y="1832"/>
                  <a:pt x="862" y="1832"/>
                  <a:pt x="862" y="1832"/>
                </a:cubicBezTo>
                <a:cubicBezTo>
                  <a:pt x="862" y="1832"/>
                  <a:pt x="863" y="1832"/>
                  <a:pt x="863" y="1833"/>
                </a:cubicBezTo>
                <a:moveTo>
                  <a:pt x="590" y="236"/>
                </a:moveTo>
                <a:cubicBezTo>
                  <a:pt x="589" y="236"/>
                  <a:pt x="589" y="236"/>
                  <a:pt x="588" y="235"/>
                </a:cubicBezTo>
                <a:cubicBezTo>
                  <a:pt x="588" y="235"/>
                  <a:pt x="588" y="236"/>
                  <a:pt x="588" y="236"/>
                </a:cubicBezTo>
                <a:cubicBezTo>
                  <a:pt x="588" y="236"/>
                  <a:pt x="589" y="237"/>
                  <a:pt x="589" y="237"/>
                </a:cubicBezTo>
                <a:cubicBezTo>
                  <a:pt x="589" y="237"/>
                  <a:pt x="590" y="237"/>
                  <a:pt x="590" y="236"/>
                </a:cubicBezTo>
                <a:moveTo>
                  <a:pt x="671" y="270"/>
                </a:moveTo>
                <a:cubicBezTo>
                  <a:pt x="672" y="269"/>
                  <a:pt x="673" y="269"/>
                  <a:pt x="673" y="269"/>
                </a:cubicBezTo>
                <a:cubicBezTo>
                  <a:pt x="673" y="269"/>
                  <a:pt x="673" y="269"/>
                  <a:pt x="673" y="269"/>
                </a:cubicBezTo>
                <a:cubicBezTo>
                  <a:pt x="672" y="269"/>
                  <a:pt x="671" y="269"/>
                  <a:pt x="671" y="269"/>
                </a:cubicBezTo>
                <a:cubicBezTo>
                  <a:pt x="671" y="269"/>
                  <a:pt x="671" y="270"/>
                  <a:pt x="671" y="270"/>
                </a:cubicBezTo>
                <a:moveTo>
                  <a:pt x="738" y="1837"/>
                </a:moveTo>
                <a:cubicBezTo>
                  <a:pt x="737" y="1836"/>
                  <a:pt x="737" y="1836"/>
                  <a:pt x="736" y="1835"/>
                </a:cubicBezTo>
                <a:cubicBezTo>
                  <a:pt x="736" y="1836"/>
                  <a:pt x="736" y="1836"/>
                  <a:pt x="736" y="1836"/>
                </a:cubicBezTo>
                <a:cubicBezTo>
                  <a:pt x="736" y="1837"/>
                  <a:pt x="737" y="1837"/>
                  <a:pt x="737" y="1837"/>
                </a:cubicBezTo>
                <a:cubicBezTo>
                  <a:pt x="737" y="1837"/>
                  <a:pt x="738" y="1837"/>
                  <a:pt x="738" y="1837"/>
                </a:cubicBezTo>
                <a:moveTo>
                  <a:pt x="487" y="270"/>
                </a:moveTo>
                <a:cubicBezTo>
                  <a:pt x="486" y="271"/>
                  <a:pt x="486" y="271"/>
                  <a:pt x="485" y="271"/>
                </a:cubicBezTo>
                <a:cubicBezTo>
                  <a:pt x="486" y="271"/>
                  <a:pt x="486" y="271"/>
                  <a:pt x="487" y="271"/>
                </a:cubicBezTo>
                <a:cubicBezTo>
                  <a:pt x="487" y="271"/>
                  <a:pt x="488" y="271"/>
                  <a:pt x="488" y="271"/>
                </a:cubicBezTo>
                <a:cubicBezTo>
                  <a:pt x="488" y="271"/>
                  <a:pt x="487" y="271"/>
                  <a:pt x="487" y="270"/>
                </a:cubicBezTo>
                <a:moveTo>
                  <a:pt x="508" y="1835"/>
                </a:moveTo>
                <a:cubicBezTo>
                  <a:pt x="507" y="1835"/>
                  <a:pt x="507" y="1836"/>
                  <a:pt x="507" y="1836"/>
                </a:cubicBezTo>
                <a:cubicBezTo>
                  <a:pt x="507" y="1836"/>
                  <a:pt x="507" y="1836"/>
                  <a:pt x="508" y="1836"/>
                </a:cubicBezTo>
                <a:cubicBezTo>
                  <a:pt x="508" y="1836"/>
                  <a:pt x="509" y="1836"/>
                  <a:pt x="509" y="1836"/>
                </a:cubicBezTo>
                <a:cubicBezTo>
                  <a:pt x="509" y="1835"/>
                  <a:pt x="508" y="1835"/>
                  <a:pt x="508" y="1835"/>
                </a:cubicBezTo>
                <a:moveTo>
                  <a:pt x="562" y="255"/>
                </a:moveTo>
                <a:cubicBezTo>
                  <a:pt x="562" y="255"/>
                  <a:pt x="561" y="256"/>
                  <a:pt x="561" y="256"/>
                </a:cubicBezTo>
                <a:cubicBezTo>
                  <a:pt x="561" y="256"/>
                  <a:pt x="562" y="257"/>
                  <a:pt x="562" y="257"/>
                </a:cubicBezTo>
                <a:cubicBezTo>
                  <a:pt x="562" y="257"/>
                  <a:pt x="563" y="257"/>
                  <a:pt x="563" y="256"/>
                </a:cubicBezTo>
                <a:cubicBezTo>
                  <a:pt x="563" y="256"/>
                  <a:pt x="562" y="256"/>
                  <a:pt x="562" y="255"/>
                </a:cubicBezTo>
                <a:moveTo>
                  <a:pt x="636" y="280"/>
                </a:moveTo>
                <a:cubicBezTo>
                  <a:pt x="636" y="280"/>
                  <a:pt x="636" y="280"/>
                  <a:pt x="636" y="279"/>
                </a:cubicBezTo>
                <a:cubicBezTo>
                  <a:pt x="635" y="280"/>
                  <a:pt x="635" y="280"/>
                  <a:pt x="634" y="281"/>
                </a:cubicBezTo>
                <a:cubicBezTo>
                  <a:pt x="634" y="281"/>
                  <a:pt x="635" y="281"/>
                  <a:pt x="635" y="281"/>
                </a:cubicBezTo>
                <a:cubicBezTo>
                  <a:pt x="635" y="281"/>
                  <a:pt x="636" y="281"/>
                  <a:pt x="636" y="280"/>
                </a:cubicBezTo>
                <a:moveTo>
                  <a:pt x="508" y="280"/>
                </a:moveTo>
                <a:cubicBezTo>
                  <a:pt x="507" y="280"/>
                  <a:pt x="507" y="280"/>
                  <a:pt x="507" y="279"/>
                </a:cubicBezTo>
                <a:cubicBezTo>
                  <a:pt x="507" y="280"/>
                  <a:pt x="506" y="280"/>
                  <a:pt x="506" y="281"/>
                </a:cubicBezTo>
                <a:cubicBezTo>
                  <a:pt x="506" y="281"/>
                  <a:pt x="506" y="281"/>
                  <a:pt x="506" y="281"/>
                </a:cubicBezTo>
                <a:cubicBezTo>
                  <a:pt x="507" y="281"/>
                  <a:pt x="507" y="281"/>
                  <a:pt x="508" y="280"/>
                </a:cubicBezTo>
                <a:moveTo>
                  <a:pt x="841" y="1835"/>
                </a:moveTo>
                <a:cubicBezTo>
                  <a:pt x="840" y="1835"/>
                  <a:pt x="840" y="1834"/>
                  <a:pt x="840" y="1834"/>
                </a:cubicBezTo>
                <a:cubicBezTo>
                  <a:pt x="839" y="1835"/>
                  <a:pt x="839" y="1835"/>
                  <a:pt x="839" y="1835"/>
                </a:cubicBezTo>
                <a:cubicBezTo>
                  <a:pt x="839" y="1835"/>
                  <a:pt x="839" y="1836"/>
                  <a:pt x="839" y="1836"/>
                </a:cubicBezTo>
                <a:cubicBezTo>
                  <a:pt x="840" y="1836"/>
                  <a:pt x="840" y="1835"/>
                  <a:pt x="841" y="1835"/>
                </a:cubicBezTo>
                <a:moveTo>
                  <a:pt x="646" y="270"/>
                </a:moveTo>
                <a:cubicBezTo>
                  <a:pt x="647" y="271"/>
                  <a:pt x="647" y="271"/>
                  <a:pt x="647" y="271"/>
                </a:cubicBezTo>
                <a:cubicBezTo>
                  <a:pt x="648" y="271"/>
                  <a:pt x="648" y="270"/>
                  <a:pt x="648" y="270"/>
                </a:cubicBezTo>
                <a:cubicBezTo>
                  <a:pt x="648" y="270"/>
                  <a:pt x="648" y="269"/>
                  <a:pt x="648" y="270"/>
                </a:cubicBezTo>
                <a:cubicBezTo>
                  <a:pt x="647" y="270"/>
                  <a:pt x="647" y="270"/>
                  <a:pt x="646" y="270"/>
                </a:cubicBezTo>
                <a:moveTo>
                  <a:pt x="1152" y="221"/>
                </a:moveTo>
                <a:cubicBezTo>
                  <a:pt x="1152" y="220"/>
                  <a:pt x="1152" y="220"/>
                  <a:pt x="1153" y="219"/>
                </a:cubicBezTo>
                <a:cubicBezTo>
                  <a:pt x="1153" y="219"/>
                  <a:pt x="1152" y="219"/>
                  <a:pt x="1152" y="219"/>
                </a:cubicBezTo>
                <a:cubicBezTo>
                  <a:pt x="1152" y="219"/>
                  <a:pt x="1151" y="220"/>
                  <a:pt x="1151" y="220"/>
                </a:cubicBezTo>
                <a:cubicBezTo>
                  <a:pt x="1151" y="220"/>
                  <a:pt x="1151" y="220"/>
                  <a:pt x="1152" y="221"/>
                </a:cubicBezTo>
                <a:moveTo>
                  <a:pt x="862" y="1837"/>
                </a:moveTo>
                <a:cubicBezTo>
                  <a:pt x="863" y="1837"/>
                  <a:pt x="863" y="1837"/>
                  <a:pt x="863" y="1837"/>
                </a:cubicBezTo>
                <a:cubicBezTo>
                  <a:pt x="863" y="1836"/>
                  <a:pt x="863" y="1836"/>
                  <a:pt x="862" y="1835"/>
                </a:cubicBezTo>
                <a:cubicBezTo>
                  <a:pt x="862" y="1836"/>
                  <a:pt x="862" y="1836"/>
                  <a:pt x="862" y="1836"/>
                </a:cubicBezTo>
                <a:cubicBezTo>
                  <a:pt x="862" y="1837"/>
                  <a:pt x="862" y="1837"/>
                  <a:pt x="862" y="1837"/>
                </a:cubicBezTo>
                <a:moveTo>
                  <a:pt x="584" y="283"/>
                </a:moveTo>
                <a:cubicBezTo>
                  <a:pt x="585" y="283"/>
                  <a:pt x="585" y="283"/>
                  <a:pt x="586" y="283"/>
                </a:cubicBezTo>
                <a:cubicBezTo>
                  <a:pt x="586" y="282"/>
                  <a:pt x="585" y="282"/>
                  <a:pt x="585" y="282"/>
                </a:cubicBezTo>
                <a:cubicBezTo>
                  <a:pt x="585" y="282"/>
                  <a:pt x="584" y="282"/>
                  <a:pt x="583" y="282"/>
                </a:cubicBezTo>
                <a:cubicBezTo>
                  <a:pt x="584" y="283"/>
                  <a:pt x="584" y="283"/>
                  <a:pt x="584" y="283"/>
                </a:cubicBezTo>
                <a:moveTo>
                  <a:pt x="488" y="259"/>
                </a:moveTo>
                <a:cubicBezTo>
                  <a:pt x="488" y="259"/>
                  <a:pt x="487" y="259"/>
                  <a:pt x="487" y="258"/>
                </a:cubicBezTo>
                <a:cubicBezTo>
                  <a:pt x="487" y="258"/>
                  <a:pt x="486" y="259"/>
                  <a:pt x="486" y="259"/>
                </a:cubicBezTo>
                <a:cubicBezTo>
                  <a:pt x="487" y="259"/>
                  <a:pt x="487" y="260"/>
                  <a:pt x="487" y="260"/>
                </a:cubicBezTo>
                <a:cubicBezTo>
                  <a:pt x="488" y="260"/>
                  <a:pt x="488" y="260"/>
                  <a:pt x="488" y="259"/>
                </a:cubicBezTo>
                <a:moveTo>
                  <a:pt x="757" y="1836"/>
                </a:moveTo>
                <a:cubicBezTo>
                  <a:pt x="758" y="1836"/>
                  <a:pt x="758" y="1836"/>
                  <a:pt x="759" y="1836"/>
                </a:cubicBezTo>
                <a:cubicBezTo>
                  <a:pt x="758" y="1836"/>
                  <a:pt x="758" y="1835"/>
                  <a:pt x="758" y="1835"/>
                </a:cubicBezTo>
                <a:cubicBezTo>
                  <a:pt x="757" y="1835"/>
                  <a:pt x="757" y="1835"/>
                  <a:pt x="756" y="1836"/>
                </a:cubicBezTo>
                <a:cubicBezTo>
                  <a:pt x="757" y="1836"/>
                  <a:pt x="757" y="1836"/>
                  <a:pt x="757" y="1836"/>
                </a:cubicBezTo>
                <a:moveTo>
                  <a:pt x="1127" y="265"/>
                </a:moveTo>
                <a:cubicBezTo>
                  <a:pt x="1127" y="265"/>
                  <a:pt x="1126" y="265"/>
                  <a:pt x="1126" y="265"/>
                </a:cubicBezTo>
                <a:cubicBezTo>
                  <a:pt x="1126" y="265"/>
                  <a:pt x="1126" y="266"/>
                  <a:pt x="1127" y="266"/>
                </a:cubicBezTo>
                <a:cubicBezTo>
                  <a:pt x="1127" y="266"/>
                  <a:pt x="1128" y="265"/>
                  <a:pt x="1129" y="265"/>
                </a:cubicBezTo>
                <a:cubicBezTo>
                  <a:pt x="1128" y="265"/>
                  <a:pt x="1128" y="265"/>
                  <a:pt x="1127" y="265"/>
                </a:cubicBezTo>
                <a:moveTo>
                  <a:pt x="478" y="249"/>
                </a:moveTo>
                <a:cubicBezTo>
                  <a:pt x="479" y="248"/>
                  <a:pt x="479" y="248"/>
                  <a:pt x="480" y="248"/>
                </a:cubicBezTo>
                <a:cubicBezTo>
                  <a:pt x="479" y="248"/>
                  <a:pt x="479" y="247"/>
                  <a:pt x="478" y="247"/>
                </a:cubicBezTo>
                <a:cubicBezTo>
                  <a:pt x="478" y="247"/>
                  <a:pt x="477" y="248"/>
                  <a:pt x="477" y="248"/>
                </a:cubicBezTo>
                <a:cubicBezTo>
                  <a:pt x="477" y="248"/>
                  <a:pt x="477" y="248"/>
                  <a:pt x="478" y="249"/>
                </a:cubicBezTo>
                <a:moveTo>
                  <a:pt x="720" y="274"/>
                </a:moveTo>
                <a:cubicBezTo>
                  <a:pt x="721" y="273"/>
                  <a:pt x="722" y="273"/>
                  <a:pt x="722" y="273"/>
                </a:cubicBezTo>
                <a:cubicBezTo>
                  <a:pt x="722" y="273"/>
                  <a:pt x="722" y="272"/>
                  <a:pt x="721" y="272"/>
                </a:cubicBezTo>
                <a:cubicBezTo>
                  <a:pt x="721" y="272"/>
                  <a:pt x="720" y="273"/>
                  <a:pt x="720" y="273"/>
                </a:cubicBezTo>
                <a:cubicBezTo>
                  <a:pt x="720" y="273"/>
                  <a:pt x="720" y="273"/>
                  <a:pt x="720" y="274"/>
                </a:cubicBezTo>
                <a:moveTo>
                  <a:pt x="233" y="1026"/>
                </a:moveTo>
                <a:cubicBezTo>
                  <a:pt x="233" y="1026"/>
                  <a:pt x="233" y="1025"/>
                  <a:pt x="232" y="1025"/>
                </a:cubicBezTo>
                <a:cubicBezTo>
                  <a:pt x="232" y="1026"/>
                  <a:pt x="232" y="1026"/>
                  <a:pt x="231" y="1027"/>
                </a:cubicBezTo>
                <a:cubicBezTo>
                  <a:pt x="231" y="1027"/>
                  <a:pt x="232" y="1027"/>
                  <a:pt x="232" y="1027"/>
                </a:cubicBezTo>
                <a:cubicBezTo>
                  <a:pt x="232" y="1027"/>
                  <a:pt x="233" y="1026"/>
                  <a:pt x="233" y="1026"/>
                </a:cubicBezTo>
                <a:moveTo>
                  <a:pt x="609" y="1841"/>
                </a:moveTo>
                <a:cubicBezTo>
                  <a:pt x="609" y="1840"/>
                  <a:pt x="609" y="1840"/>
                  <a:pt x="608" y="1840"/>
                </a:cubicBezTo>
                <a:cubicBezTo>
                  <a:pt x="608" y="1840"/>
                  <a:pt x="608" y="1841"/>
                  <a:pt x="607" y="1841"/>
                </a:cubicBezTo>
                <a:cubicBezTo>
                  <a:pt x="607" y="1841"/>
                  <a:pt x="608" y="1842"/>
                  <a:pt x="608" y="1842"/>
                </a:cubicBezTo>
                <a:cubicBezTo>
                  <a:pt x="608" y="1841"/>
                  <a:pt x="609" y="1841"/>
                  <a:pt x="609" y="1841"/>
                </a:cubicBezTo>
                <a:moveTo>
                  <a:pt x="331" y="262"/>
                </a:moveTo>
                <a:cubicBezTo>
                  <a:pt x="331" y="261"/>
                  <a:pt x="330" y="261"/>
                  <a:pt x="330" y="261"/>
                </a:cubicBezTo>
                <a:cubicBezTo>
                  <a:pt x="330" y="261"/>
                  <a:pt x="329" y="261"/>
                  <a:pt x="329" y="261"/>
                </a:cubicBezTo>
                <a:cubicBezTo>
                  <a:pt x="329" y="262"/>
                  <a:pt x="330" y="262"/>
                  <a:pt x="330" y="263"/>
                </a:cubicBezTo>
                <a:cubicBezTo>
                  <a:pt x="331" y="263"/>
                  <a:pt x="331" y="262"/>
                  <a:pt x="331" y="262"/>
                </a:cubicBezTo>
                <a:moveTo>
                  <a:pt x="1168" y="245"/>
                </a:moveTo>
                <a:cubicBezTo>
                  <a:pt x="1168" y="246"/>
                  <a:pt x="1167" y="246"/>
                  <a:pt x="1167" y="246"/>
                </a:cubicBezTo>
                <a:cubicBezTo>
                  <a:pt x="1168" y="246"/>
                  <a:pt x="1168" y="247"/>
                  <a:pt x="1168" y="247"/>
                </a:cubicBezTo>
                <a:cubicBezTo>
                  <a:pt x="1169" y="247"/>
                  <a:pt x="1169" y="247"/>
                  <a:pt x="1169" y="247"/>
                </a:cubicBezTo>
                <a:cubicBezTo>
                  <a:pt x="1169" y="246"/>
                  <a:pt x="1168" y="246"/>
                  <a:pt x="1168" y="245"/>
                </a:cubicBezTo>
                <a:moveTo>
                  <a:pt x="435" y="1835"/>
                </a:moveTo>
                <a:cubicBezTo>
                  <a:pt x="434" y="1834"/>
                  <a:pt x="434" y="1834"/>
                  <a:pt x="434" y="1834"/>
                </a:cubicBezTo>
                <a:cubicBezTo>
                  <a:pt x="434" y="1834"/>
                  <a:pt x="433" y="1834"/>
                  <a:pt x="433" y="1835"/>
                </a:cubicBezTo>
                <a:cubicBezTo>
                  <a:pt x="433" y="1835"/>
                  <a:pt x="433" y="1835"/>
                  <a:pt x="433" y="1835"/>
                </a:cubicBezTo>
                <a:cubicBezTo>
                  <a:pt x="434" y="1835"/>
                  <a:pt x="434" y="1835"/>
                  <a:pt x="435" y="1835"/>
                </a:cubicBezTo>
                <a:moveTo>
                  <a:pt x="1031" y="293"/>
                </a:moveTo>
                <a:cubicBezTo>
                  <a:pt x="1031" y="294"/>
                  <a:pt x="1030" y="294"/>
                  <a:pt x="1030" y="294"/>
                </a:cubicBezTo>
                <a:cubicBezTo>
                  <a:pt x="1030" y="294"/>
                  <a:pt x="1030" y="294"/>
                  <a:pt x="1031" y="294"/>
                </a:cubicBezTo>
                <a:cubicBezTo>
                  <a:pt x="1031" y="294"/>
                  <a:pt x="1032" y="294"/>
                  <a:pt x="1033" y="294"/>
                </a:cubicBezTo>
                <a:cubicBezTo>
                  <a:pt x="1032" y="294"/>
                  <a:pt x="1032" y="294"/>
                  <a:pt x="1031" y="293"/>
                </a:cubicBezTo>
                <a:moveTo>
                  <a:pt x="459" y="253"/>
                </a:moveTo>
                <a:cubicBezTo>
                  <a:pt x="459" y="253"/>
                  <a:pt x="459" y="253"/>
                  <a:pt x="459" y="252"/>
                </a:cubicBezTo>
                <a:cubicBezTo>
                  <a:pt x="459" y="252"/>
                  <a:pt x="459" y="252"/>
                  <a:pt x="459" y="251"/>
                </a:cubicBezTo>
                <a:cubicBezTo>
                  <a:pt x="459" y="252"/>
                  <a:pt x="458" y="252"/>
                  <a:pt x="458" y="253"/>
                </a:cubicBezTo>
                <a:cubicBezTo>
                  <a:pt x="458" y="253"/>
                  <a:pt x="458" y="253"/>
                  <a:pt x="459" y="253"/>
                </a:cubicBezTo>
                <a:moveTo>
                  <a:pt x="1142" y="225"/>
                </a:moveTo>
                <a:cubicBezTo>
                  <a:pt x="1142" y="224"/>
                  <a:pt x="1142" y="224"/>
                  <a:pt x="1142" y="224"/>
                </a:cubicBezTo>
                <a:cubicBezTo>
                  <a:pt x="1141" y="224"/>
                  <a:pt x="1141" y="224"/>
                  <a:pt x="1140" y="225"/>
                </a:cubicBezTo>
                <a:cubicBezTo>
                  <a:pt x="1140" y="225"/>
                  <a:pt x="1141" y="225"/>
                  <a:pt x="1141" y="225"/>
                </a:cubicBezTo>
                <a:cubicBezTo>
                  <a:pt x="1141" y="225"/>
                  <a:pt x="1142" y="225"/>
                  <a:pt x="1142" y="225"/>
                </a:cubicBezTo>
                <a:moveTo>
                  <a:pt x="621" y="223"/>
                </a:moveTo>
                <a:cubicBezTo>
                  <a:pt x="622" y="224"/>
                  <a:pt x="622" y="224"/>
                  <a:pt x="622" y="224"/>
                </a:cubicBezTo>
                <a:cubicBezTo>
                  <a:pt x="623" y="224"/>
                  <a:pt x="623" y="223"/>
                  <a:pt x="623" y="223"/>
                </a:cubicBezTo>
                <a:cubicBezTo>
                  <a:pt x="623" y="223"/>
                  <a:pt x="623" y="222"/>
                  <a:pt x="623" y="223"/>
                </a:cubicBezTo>
                <a:cubicBezTo>
                  <a:pt x="622" y="223"/>
                  <a:pt x="622" y="223"/>
                  <a:pt x="621" y="223"/>
                </a:cubicBezTo>
                <a:moveTo>
                  <a:pt x="472" y="253"/>
                </a:moveTo>
                <a:cubicBezTo>
                  <a:pt x="473" y="253"/>
                  <a:pt x="473" y="252"/>
                  <a:pt x="474" y="252"/>
                </a:cubicBezTo>
                <a:cubicBezTo>
                  <a:pt x="473" y="252"/>
                  <a:pt x="473" y="251"/>
                  <a:pt x="473" y="251"/>
                </a:cubicBezTo>
                <a:cubicBezTo>
                  <a:pt x="473" y="252"/>
                  <a:pt x="472" y="252"/>
                  <a:pt x="472" y="252"/>
                </a:cubicBezTo>
                <a:cubicBezTo>
                  <a:pt x="472" y="253"/>
                  <a:pt x="472" y="253"/>
                  <a:pt x="472" y="253"/>
                </a:cubicBezTo>
                <a:moveTo>
                  <a:pt x="866" y="289"/>
                </a:moveTo>
                <a:cubicBezTo>
                  <a:pt x="866" y="289"/>
                  <a:pt x="866" y="289"/>
                  <a:pt x="866" y="289"/>
                </a:cubicBezTo>
                <a:cubicBezTo>
                  <a:pt x="865" y="289"/>
                  <a:pt x="865" y="289"/>
                  <a:pt x="865" y="289"/>
                </a:cubicBezTo>
                <a:cubicBezTo>
                  <a:pt x="864" y="290"/>
                  <a:pt x="865" y="290"/>
                  <a:pt x="865" y="291"/>
                </a:cubicBezTo>
                <a:cubicBezTo>
                  <a:pt x="865" y="290"/>
                  <a:pt x="866" y="290"/>
                  <a:pt x="866" y="289"/>
                </a:cubicBezTo>
                <a:moveTo>
                  <a:pt x="540" y="236"/>
                </a:moveTo>
                <a:cubicBezTo>
                  <a:pt x="540" y="236"/>
                  <a:pt x="541" y="235"/>
                  <a:pt x="541" y="235"/>
                </a:cubicBezTo>
                <a:cubicBezTo>
                  <a:pt x="541" y="235"/>
                  <a:pt x="541" y="234"/>
                  <a:pt x="541" y="234"/>
                </a:cubicBezTo>
                <a:cubicBezTo>
                  <a:pt x="540" y="235"/>
                  <a:pt x="540" y="235"/>
                  <a:pt x="539" y="235"/>
                </a:cubicBezTo>
                <a:cubicBezTo>
                  <a:pt x="539" y="236"/>
                  <a:pt x="540" y="236"/>
                  <a:pt x="540" y="236"/>
                </a:cubicBezTo>
                <a:moveTo>
                  <a:pt x="566" y="267"/>
                </a:moveTo>
                <a:cubicBezTo>
                  <a:pt x="566" y="268"/>
                  <a:pt x="566" y="268"/>
                  <a:pt x="565" y="268"/>
                </a:cubicBezTo>
                <a:cubicBezTo>
                  <a:pt x="566" y="268"/>
                  <a:pt x="566" y="269"/>
                  <a:pt x="566" y="269"/>
                </a:cubicBezTo>
                <a:cubicBezTo>
                  <a:pt x="567" y="268"/>
                  <a:pt x="567" y="268"/>
                  <a:pt x="568" y="268"/>
                </a:cubicBezTo>
                <a:cubicBezTo>
                  <a:pt x="567" y="268"/>
                  <a:pt x="567" y="268"/>
                  <a:pt x="566" y="267"/>
                </a:cubicBezTo>
                <a:moveTo>
                  <a:pt x="844" y="1845"/>
                </a:moveTo>
                <a:cubicBezTo>
                  <a:pt x="843" y="1844"/>
                  <a:pt x="843" y="1844"/>
                  <a:pt x="843" y="1844"/>
                </a:cubicBezTo>
                <a:cubicBezTo>
                  <a:pt x="842" y="1844"/>
                  <a:pt x="842" y="1844"/>
                  <a:pt x="842" y="1844"/>
                </a:cubicBezTo>
                <a:cubicBezTo>
                  <a:pt x="842" y="1845"/>
                  <a:pt x="842" y="1845"/>
                  <a:pt x="843" y="1846"/>
                </a:cubicBezTo>
                <a:cubicBezTo>
                  <a:pt x="843" y="1845"/>
                  <a:pt x="843" y="1845"/>
                  <a:pt x="844" y="1845"/>
                </a:cubicBezTo>
                <a:moveTo>
                  <a:pt x="659" y="1840"/>
                </a:moveTo>
                <a:cubicBezTo>
                  <a:pt x="659" y="1839"/>
                  <a:pt x="658" y="1839"/>
                  <a:pt x="658" y="1839"/>
                </a:cubicBezTo>
                <a:cubicBezTo>
                  <a:pt x="658" y="1838"/>
                  <a:pt x="657" y="1839"/>
                  <a:pt x="657" y="1839"/>
                </a:cubicBezTo>
                <a:cubicBezTo>
                  <a:pt x="657" y="1839"/>
                  <a:pt x="658" y="1840"/>
                  <a:pt x="658" y="1840"/>
                </a:cubicBezTo>
                <a:cubicBezTo>
                  <a:pt x="658" y="1840"/>
                  <a:pt x="659" y="1840"/>
                  <a:pt x="659" y="1840"/>
                </a:cubicBezTo>
                <a:moveTo>
                  <a:pt x="759" y="288"/>
                </a:moveTo>
                <a:cubicBezTo>
                  <a:pt x="759" y="288"/>
                  <a:pt x="758" y="288"/>
                  <a:pt x="758" y="288"/>
                </a:cubicBezTo>
                <a:cubicBezTo>
                  <a:pt x="758" y="288"/>
                  <a:pt x="757" y="288"/>
                  <a:pt x="757" y="288"/>
                </a:cubicBezTo>
                <a:cubicBezTo>
                  <a:pt x="758" y="289"/>
                  <a:pt x="758" y="289"/>
                  <a:pt x="759" y="289"/>
                </a:cubicBezTo>
                <a:cubicBezTo>
                  <a:pt x="759" y="289"/>
                  <a:pt x="759" y="289"/>
                  <a:pt x="759" y="288"/>
                </a:cubicBezTo>
                <a:moveTo>
                  <a:pt x="684" y="1845"/>
                </a:moveTo>
                <a:cubicBezTo>
                  <a:pt x="684" y="1845"/>
                  <a:pt x="683" y="1844"/>
                  <a:pt x="683" y="1844"/>
                </a:cubicBezTo>
                <a:cubicBezTo>
                  <a:pt x="683" y="1844"/>
                  <a:pt x="682" y="1845"/>
                  <a:pt x="682" y="1845"/>
                </a:cubicBezTo>
                <a:cubicBezTo>
                  <a:pt x="683" y="1845"/>
                  <a:pt x="683" y="1846"/>
                  <a:pt x="683" y="1846"/>
                </a:cubicBezTo>
                <a:cubicBezTo>
                  <a:pt x="683" y="1846"/>
                  <a:pt x="684" y="1846"/>
                  <a:pt x="684" y="1845"/>
                </a:cubicBezTo>
                <a:moveTo>
                  <a:pt x="234" y="1065"/>
                </a:moveTo>
                <a:cubicBezTo>
                  <a:pt x="234" y="1064"/>
                  <a:pt x="233" y="1064"/>
                  <a:pt x="233" y="1064"/>
                </a:cubicBezTo>
                <a:cubicBezTo>
                  <a:pt x="233" y="1064"/>
                  <a:pt x="233" y="1064"/>
                  <a:pt x="233" y="1065"/>
                </a:cubicBezTo>
                <a:cubicBezTo>
                  <a:pt x="233" y="1065"/>
                  <a:pt x="233" y="1066"/>
                  <a:pt x="234" y="1066"/>
                </a:cubicBezTo>
                <a:cubicBezTo>
                  <a:pt x="234" y="1066"/>
                  <a:pt x="234" y="1065"/>
                  <a:pt x="234" y="1065"/>
                </a:cubicBezTo>
                <a:moveTo>
                  <a:pt x="699" y="1839"/>
                </a:moveTo>
                <a:cubicBezTo>
                  <a:pt x="699" y="1839"/>
                  <a:pt x="698" y="1839"/>
                  <a:pt x="698" y="1840"/>
                </a:cubicBezTo>
                <a:cubicBezTo>
                  <a:pt x="698" y="1840"/>
                  <a:pt x="698" y="1840"/>
                  <a:pt x="699" y="1840"/>
                </a:cubicBezTo>
                <a:cubicBezTo>
                  <a:pt x="699" y="1840"/>
                  <a:pt x="700" y="1840"/>
                  <a:pt x="700" y="1840"/>
                </a:cubicBezTo>
                <a:cubicBezTo>
                  <a:pt x="700" y="1839"/>
                  <a:pt x="700" y="1839"/>
                  <a:pt x="699" y="1839"/>
                </a:cubicBezTo>
                <a:moveTo>
                  <a:pt x="1150" y="225"/>
                </a:moveTo>
                <a:cubicBezTo>
                  <a:pt x="1151" y="224"/>
                  <a:pt x="1151" y="224"/>
                  <a:pt x="1151" y="224"/>
                </a:cubicBezTo>
                <a:cubicBezTo>
                  <a:pt x="1151" y="224"/>
                  <a:pt x="1151" y="223"/>
                  <a:pt x="1150" y="223"/>
                </a:cubicBezTo>
                <a:cubicBezTo>
                  <a:pt x="1150" y="224"/>
                  <a:pt x="1149" y="224"/>
                  <a:pt x="1149" y="224"/>
                </a:cubicBezTo>
                <a:cubicBezTo>
                  <a:pt x="1149" y="224"/>
                  <a:pt x="1150" y="224"/>
                  <a:pt x="1150" y="225"/>
                </a:cubicBezTo>
                <a:moveTo>
                  <a:pt x="634" y="282"/>
                </a:moveTo>
                <a:cubicBezTo>
                  <a:pt x="634" y="282"/>
                  <a:pt x="633" y="282"/>
                  <a:pt x="633" y="282"/>
                </a:cubicBezTo>
                <a:cubicBezTo>
                  <a:pt x="633" y="282"/>
                  <a:pt x="633" y="282"/>
                  <a:pt x="632" y="283"/>
                </a:cubicBezTo>
                <a:cubicBezTo>
                  <a:pt x="633" y="283"/>
                  <a:pt x="633" y="283"/>
                  <a:pt x="634" y="283"/>
                </a:cubicBezTo>
                <a:cubicBezTo>
                  <a:pt x="634" y="283"/>
                  <a:pt x="634" y="283"/>
                  <a:pt x="634" y="282"/>
                </a:cubicBezTo>
                <a:moveTo>
                  <a:pt x="920" y="282"/>
                </a:moveTo>
                <a:cubicBezTo>
                  <a:pt x="920" y="282"/>
                  <a:pt x="919" y="282"/>
                  <a:pt x="919" y="282"/>
                </a:cubicBezTo>
                <a:cubicBezTo>
                  <a:pt x="919" y="282"/>
                  <a:pt x="919" y="282"/>
                  <a:pt x="918" y="283"/>
                </a:cubicBezTo>
                <a:cubicBezTo>
                  <a:pt x="919" y="283"/>
                  <a:pt x="919" y="283"/>
                  <a:pt x="920" y="283"/>
                </a:cubicBezTo>
                <a:cubicBezTo>
                  <a:pt x="920" y="283"/>
                  <a:pt x="920" y="283"/>
                  <a:pt x="920" y="282"/>
                </a:cubicBezTo>
                <a:moveTo>
                  <a:pt x="982" y="283"/>
                </a:moveTo>
                <a:cubicBezTo>
                  <a:pt x="981" y="282"/>
                  <a:pt x="981" y="282"/>
                  <a:pt x="981" y="282"/>
                </a:cubicBezTo>
                <a:cubicBezTo>
                  <a:pt x="981" y="282"/>
                  <a:pt x="980" y="282"/>
                  <a:pt x="980" y="282"/>
                </a:cubicBezTo>
                <a:cubicBezTo>
                  <a:pt x="980" y="283"/>
                  <a:pt x="980" y="283"/>
                  <a:pt x="980" y="283"/>
                </a:cubicBezTo>
                <a:cubicBezTo>
                  <a:pt x="981" y="283"/>
                  <a:pt x="981" y="283"/>
                  <a:pt x="982" y="283"/>
                </a:cubicBezTo>
                <a:moveTo>
                  <a:pt x="1142" y="218"/>
                </a:moveTo>
                <a:cubicBezTo>
                  <a:pt x="1141" y="218"/>
                  <a:pt x="1141" y="218"/>
                  <a:pt x="1141" y="218"/>
                </a:cubicBezTo>
                <a:cubicBezTo>
                  <a:pt x="1140" y="218"/>
                  <a:pt x="1140" y="218"/>
                  <a:pt x="1140" y="218"/>
                </a:cubicBezTo>
                <a:cubicBezTo>
                  <a:pt x="1141" y="218"/>
                  <a:pt x="1141" y="219"/>
                  <a:pt x="1141" y="219"/>
                </a:cubicBezTo>
                <a:cubicBezTo>
                  <a:pt x="1142" y="219"/>
                  <a:pt x="1142" y="218"/>
                  <a:pt x="1142" y="218"/>
                </a:cubicBezTo>
                <a:moveTo>
                  <a:pt x="1097" y="219"/>
                </a:moveTo>
                <a:cubicBezTo>
                  <a:pt x="1097" y="219"/>
                  <a:pt x="1096" y="219"/>
                  <a:pt x="1096" y="219"/>
                </a:cubicBezTo>
                <a:cubicBezTo>
                  <a:pt x="1096" y="219"/>
                  <a:pt x="1096" y="220"/>
                  <a:pt x="1097" y="220"/>
                </a:cubicBezTo>
                <a:cubicBezTo>
                  <a:pt x="1097" y="220"/>
                  <a:pt x="1097" y="219"/>
                  <a:pt x="1098" y="219"/>
                </a:cubicBezTo>
                <a:cubicBezTo>
                  <a:pt x="1098" y="219"/>
                  <a:pt x="1097" y="219"/>
                  <a:pt x="1097" y="219"/>
                </a:cubicBezTo>
                <a:moveTo>
                  <a:pt x="475" y="256"/>
                </a:moveTo>
                <a:cubicBezTo>
                  <a:pt x="475" y="256"/>
                  <a:pt x="475" y="255"/>
                  <a:pt x="475" y="255"/>
                </a:cubicBezTo>
                <a:cubicBezTo>
                  <a:pt x="475" y="255"/>
                  <a:pt x="474" y="254"/>
                  <a:pt x="474" y="254"/>
                </a:cubicBezTo>
                <a:cubicBezTo>
                  <a:pt x="474" y="255"/>
                  <a:pt x="474" y="255"/>
                  <a:pt x="474" y="256"/>
                </a:cubicBezTo>
                <a:cubicBezTo>
                  <a:pt x="474" y="256"/>
                  <a:pt x="474" y="256"/>
                  <a:pt x="475" y="256"/>
                </a:cubicBezTo>
                <a:moveTo>
                  <a:pt x="1109" y="219"/>
                </a:moveTo>
                <a:cubicBezTo>
                  <a:pt x="1109" y="219"/>
                  <a:pt x="1109" y="219"/>
                  <a:pt x="1109" y="219"/>
                </a:cubicBezTo>
                <a:cubicBezTo>
                  <a:pt x="1108" y="219"/>
                  <a:pt x="1108" y="219"/>
                  <a:pt x="1108" y="219"/>
                </a:cubicBezTo>
                <a:cubicBezTo>
                  <a:pt x="1108" y="219"/>
                  <a:pt x="1108" y="220"/>
                  <a:pt x="1108" y="220"/>
                </a:cubicBezTo>
                <a:cubicBezTo>
                  <a:pt x="1108" y="220"/>
                  <a:pt x="1109" y="219"/>
                  <a:pt x="1109" y="219"/>
                </a:cubicBezTo>
                <a:moveTo>
                  <a:pt x="917" y="280"/>
                </a:moveTo>
                <a:cubicBezTo>
                  <a:pt x="917" y="280"/>
                  <a:pt x="917" y="279"/>
                  <a:pt x="917" y="279"/>
                </a:cubicBezTo>
                <a:cubicBezTo>
                  <a:pt x="917" y="279"/>
                  <a:pt x="917" y="278"/>
                  <a:pt x="917" y="278"/>
                </a:cubicBezTo>
                <a:cubicBezTo>
                  <a:pt x="917" y="279"/>
                  <a:pt x="916" y="279"/>
                  <a:pt x="916" y="280"/>
                </a:cubicBezTo>
                <a:cubicBezTo>
                  <a:pt x="916" y="280"/>
                  <a:pt x="917" y="280"/>
                  <a:pt x="917" y="280"/>
                </a:cubicBezTo>
                <a:moveTo>
                  <a:pt x="581" y="279"/>
                </a:moveTo>
                <a:cubicBezTo>
                  <a:pt x="581" y="279"/>
                  <a:pt x="580" y="279"/>
                  <a:pt x="580" y="279"/>
                </a:cubicBezTo>
                <a:cubicBezTo>
                  <a:pt x="580" y="279"/>
                  <a:pt x="580" y="280"/>
                  <a:pt x="580" y="280"/>
                </a:cubicBezTo>
                <a:cubicBezTo>
                  <a:pt x="580" y="280"/>
                  <a:pt x="580" y="280"/>
                  <a:pt x="581" y="280"/>
                </a:cubicBezTo>
                <a:cubicBezTo>
                  <a:pt x="581" y="280"/>
                  <a:pt x="581" y="280"/>
                  <a:pt x="581" y="279"/>
                </a:cubicBezTo>
                <a:moveTo>
                  <a:pt x="881" y="1825"/>
                </a:moveTo>
                <a:cubicBezTo>
                  <a:pt x="880" y="1825"/>
                  <a:pt x="880" y="1825"/>
                  <a:pt x="879" y="1825"/>
                </a:cubicBezTo>
                <a:cubicBezTo>
                  <a:pt x="879" y="1825"/>
                  <a:pt x="879" y="1825"/>
                  <a:pt x="879" y="1825"/>
                </a:cubicBezTo>
                <a:cubicBezTo>
                  <a:pt x="880" y="1825"/>
                  <a:pt x="880" y="1826"/>
                  <a:pt x="880" y="1826"/>
                </a:cubicBezTo>
                <a:cubicBezTo>
                  <a:pt x="880" y="1826"/>
                  <a:pt x="881" y="1825"/>
                  <a:pt x="881" y="1825"/>
                </a:cubicBezTo>
                <a:moveTo>
                  <a:pt x="585" y="280"/>
                </a:moveTo>
                <a:cubicBezTo>
                  <a:pt x="585" y="280"/>
                  <a:pt x="586" y="280"/>
                  <a:pt x="586" y="280"/>
                </a:cubicBezTo>
                <a:cubicBezTo>
                  <a:pt x="586" y="280"/>
                  <a:pt x="585" y="279"/>
                  <a:pt x="585" y="279"/>
                </a:cubicBezTo>
                <a:cubicBezTo>
                  <a:pt x="585" y="279"/>
                  <a:pt x="585" y="279"/>
                  <a:pt x="584" y="279"/>
                </a:cubicBezTo>
                <a:cubicBezTo>
                  <a:pt x="585" y="280"/>
                  <a:pt x="585" y="280"/>
                  <a:pt x="585" y="280"/>
                </a:cubicBezTo>
                <a:moveTo>
                  <a:pt x="753" y="279"/>
                </a:moveTo>
                <a:cubicBezTo>
                  <a:pt x="753" y="279"/>
                  <a:pt x="752" y="279"/>
                  <a:pt x="752" y="279"/>
                </a:cubicBezTo>
                <a:cubicBezTo>
                  <a:pt x="752" y="279"/>
                  <a:pt x="752" y="280"/>
                  <a:pt x="751" y="280"/>
                </a:cubicBezTo>
                <a:cubicBezTo>
                  <a:pt x="752" y="280"/>
                  <a:pt x="752" y="280"/>
                  <a:pt x="753" y="280"/>
                </a:cubicBezTo>
                <a:cubicBezTo>
                  <a:pt x="753" y="280"/>
                  <a:pt x="753" y="280"/>
                  <a:pt x="753" y="279"/>
                </a:cubicBezTo>
                <a:moveTo>
                  <a:pt x="954" y="1823"/>
                </a:moveTo>
                <a:cubicBezTo>
                  <a:pt x="954" y="1823"/>
                  <a:pt x="955" y="1823"/>
                  <a:pt x="955" y="1822"/>
                </a:cubicBezTo>
                <a:cubicBezTo>
                  <a:pt x="955" y="1822"/>
                  <a:pt x="954" y="1822"/>
                  <a:pt x="954" y="1822"/>
                </a:cubicBezTo>
                <a:cubicBezTo>
                  <a:pt x="954" y="1822"/>
                  <a:pt x="953" y="1822"/>
                  <a:pt x="953" y="1822"/>
                </a:cubicBezTo>
                <a:cubicBezTo>
                  <a:pt x="953" y="1822"/>
                  <a:pt x="954" y="1823"/>
                  <a:pt x="954" y="1823"/>
                </a:cubicBezTo>
                <a:moveTo>
                  <a:pt x="209" y="1821"/>
                </a:moveTo>
                <a:cubicBezTo>
                  <a:pt x="208" y="1821"/>
                  <a:pt x="208" y="1821"/>
                  <a:pt x="208" y="1821"/>
                </a:cubicBezTo>
                <a:cubicBezTo>
                  <a:pt x="208" y="1822"/>
                  <a:pt x="208" y="1822"/>
                  <a:pt x="208" y="1823"/>
                </a:cubicBezTo>
                <a:cubicBezTo>
                  <a:pt x="208" y="1823"/>
                  <a:pt x="209" y="1822"/>
                  <a:pt x="209" y="1822"/>
                </a:cubicBezTo>
                <a:cubicBezTo>
                  <a:pt x="209" y="1822"/>
                  <a:pt x="209" y="1821"/>
                  <a:pt x="209" y="1821"/>
                </a:cubicBezTo>
                <a:moveTo>
                  <a:pt x="955" y="1821"/>
                </a:moveTo>
                <a:cubicBezTo>
                  <a:pt x="955" y="1820"/>
                  <a:pt x="954" y="1820"/>
                  <a:pt x="954" y="1820"/>
                </a:cubicBezTo>
                <a:cubicBezTo>
                  <a:pt x="954" y="1820"/>
                  <a:pt x="953" y="1820"/>
                  <a:pt x="953" y="1820"/>
                </a:cubicBezTo>
                <a:cubicBezTo>
                  <a:pt x="953" y="1820"/>
                  <a:pt x="953" y="1821"/>
                  <a:pt x="953" y="1821"/>
                </a:cubicBezTo>
                <a:cubicBezTo>
                  <a:pt x="954" y="1821"/>
                  <a:pt x="954" y="1821"/>
                  <a:pt x="955" y="1821"/>
                </a:cubicBezTo>
                <a:moveTo>
                  <a:pt x="926" y="280"/>
                </a:moveTo>
                <a:cubicBezTo>
                  <a:pt x="926" y="280"/>
                  <a:pt x="925" y="280"/>
                  <a:pt x="925" y="281"/>
                </a:cubicBezTo>
                <a:cubicBezTo>
                  <a:pt x="925" y="281"/>
                  <a:pt x="926" y="281"/>
                  <a:pt x="926" y="281"/>
                </a:cubicBezTo>
                <a:cubicBezTo>
                  <a:pt x="926" y="281"/>
                  <a:pt x="927" y="281"/>
                  <a:pt x="927" y="281"/>
                </a:cubicBezTo>
                <a:cubicBezTo>
                  <a:pt x="927" y="280"/>
                  <a:pt x="926" y="280"/>
                  <a:pt x="926" y="280"/>
                </a:cubicBezTo>
                <a:moveTo>
                  <a:pt x="541" y="218"/>
                </a:moveTo>
                <a:cubicBezTo>
                  <a:pt x="541" y="218"/>
                  <a:pt x="542" y="217"/>
                  <a:pt x="542" y="217"/>
                </a:cubicBezTo>
                <a:cubicBezTo>
                  <a:pt x="542" y="217"/>
                  <a:pt x="541" y="217"/>
                  <a:pt x="541" y="217"/>
                </a:cubicBezTo>
                <a:cubicBezTo>
                  <a:pt x="541" y="217"/>
                  <a:pt x="540" y="217"/>
                  <a:pt x="540" y="217"/>
                </a:cubicBezTo>
                <a:cubicBezTo>
                  <a:pt x="540" y="217"/>
                  <a:pt x="541" y="218"/>
                  <a:pt x="541" y="218"/>
                </a:cubicBezTo>
                <a:moveTo>
                  <a:pt x="1169" y="280"/>
                </a:moveTo>
                <a:cubicBezTo>
                  <a:pt x="1169" y="280"/>
                  <a:pt x="1169" y="281"/>
                  <a:pt x="1169" y="281"/>
                </a:cubicBezTo>
                <a:cubicBezTo>
                  <a:pt x="1169" y="281"/>
                  <a:pt x="1169" y="282"/>
                  <a:pt x="1169" y="282"/>
                </a:cubicBezTo>
                <a:cubicBezTo>
                  <a:pt x="1170" y="282"/>
                  <a:pt x="1170" y="282"/>
                  <a:pt x="1170" y="281"/>
                </a:cubicBezTo>
                <a:cubicBezTo>
                  <a:pt x="1170" y="281"/>
                  <a:pt x="1170" y="280"/>
                  <a:pt x="1169" y="280"/>
                </a:cubicBezTo>
                <a:moveTo>
                  <a:pt x="1073" y="287"/>
                </a:moveTo>
                <a:cubicBezTo>
                  <a:pt x="1073" y="286"/>
                  <a:pt x="1073" y="286"/>
                  <a:pt x="1073" y="286"/>
                </a:cubicBezTo>
                <a:cubicBezTo>
                  <a:pt x="1072" y="286"/>
                  <a:pt x="1072" y="286"/>
                  <a:pt x="1071" y="286"/>
                </a:cubicBezTo>
                <a:cubicBezTo>
                  <a:pt x="1071" y="286"/>
                  <a:pt x="1071" y="287"/>
                  <a:pt x="1071" y="287"/>
                </a:cubicBezTo>
                <a:cubicBezTo>
                  <a:pt x="1072" y="287"/>
                  <a:pt x="1072" y="287"/>
                  <a:pt x="1073" y="287"/>
                </a:cubicBezTo>
                <a:moveTo>
                  <a:pt x="808" y="287"/>
                </a:moveTo>
                <a:cubicBezTo>
                  <a:pt x="808" y="287"/>
                  <a:pt x="807" y="287"/>
                  <a:pt x="807" y="287"/>
                </a:cubicBezTo>
                <a:cubicBezTo>
                  <a:pt x="807" y="287"/>
                  <a:pt x="806" y="287"/>
                  <a:pt x="806" y="287"/>
                </a:cubicBezTo>
                <a:cubicBezTo>
                  <a:pt x="806" y="287"/>
                  <a:pt x="806" y="288"/>
                  <a:pt x="807" y="288"/>
                </a:cubicBezTo>
                <a:cubicBezTo>
                  <a:pt x="807" y="288"/>
                  <a:pt x="807" y="288"/>
                  <a:pt x="808" y="287"/>
                </a:cubicBezTo>
                <a:moveTo>
                  <a:pt x="308" y="253"/>
                </a:moveTo>
                <a:cubicBezTo>
                  <a:pt x="307" y="253"/>
                  <a:pt x="307" y="252"/>
                  <a:pt x="307" y="252"/>
                </a:cubicBezTo>
                <a:cubicBezTo>
                  <a:pt x="307" y="252"/>
                  <a:pt x="307" y="252"/>
                  <a:pt x="306" y="252"/>
                </a:cubicBezTo>
                <a:cubicBezTo>
                  <a:pt x="306" y="252"/>
                  <a:pt x="306" y="253"/>
                  <a:pt x="306" y="253"/>
                </a:cubicBezTo>
                <a:cubicBezTo>
                  <a:pt x="307" y="253"/>
                  <a:pt x="307" y="253"/>
                  <a:pt x="308" y="253"/>
                </a:cubicBezTo>
                <a:moveTo>
                  <a:pt x="659" y="228"/>
                </a:moveTo>
                <a:cubicBezTo>
                  <a:pt x="658" y="228"/>
                  <a:pt x="657" y="227"/>
                  <a:pt x="657" y="227"/>
                </a:cubicBezTo>
                <a:cubicBezTo>
                  <a:pt x="657" y="227"/>
                  <a:pt x="657" y="227"/>
                  <a:pt x="656" y="227"/>
                </a:cubicBezTo>
                <a:cubicBezTo>
                  <a:pt x="656" y="228"/>
                  <a:pt x="657" y="228"/>
                  <a:pt x="657" y="228"/>
                </a:cubicBezTo>
                <a:cubicBezTo>
                  <a:pt x="657" y="228"/>
                  <a:pt x="658" y="228"/>
                  <a:pt x="659" y="228"/>
                </a:cubicBezTo>
                <a:moveTo>
                  <a:pt x="950" y="291"/>
                </a:moveTo>
                <a:cubicBezTo>
                  <a:pt x="950" y="291"/>
                  <a:pt x="950" y="291"/>
                  <a:pt x="949" y="291"/>
                </a:cubicBezTo>
                <a:cubicBezTo>
                  <a:pt x="949" y="291"/>
                  <a:pt x="949" y="291"/>
                  <a:pt x="948" y="291"/>
                </a:cubicBezTo>
                <a:cubicBezTo>
                  <a:pt x="948" y="291"/>
                  <a:pt x="948" y="292"/>
                  <a:pt x="949" y="292"/>
                </a:cubicBezTo>
                <a:cubicBezTo>
                  <a:pt x="949" y="292"/>
                  <a:pt x="949" y="291"/>
                  <a:pt x="950" y="291"/>
                </a:cubicBezTo>
                <a:moveTo>
                  <a:pt x="948" y="294"/>
                </a:moveTo>
                <a:cubicBezTo>
                  <a:pt x="948" y="293"/>
                  <a:pt x="949" y="293"/>
                  <a:pt x="949" y="293"/>
                </a:cubicBezTo>
                <a:cubicBezTo>
                  <a:pt x="949" y="293"/>
                  <a:pt x="948" y="293"/>
                  <a:pt x="948" y="293"/>
                </a:cubicBezTo>
                <a:cubicBezTo>
                  <a:pt x="948" y="293"/>
                  <a:pt x="948" y="293"/>
                  <a:pt x="947" y="293"/>
                </a:cubicBezTo>
                <a:cubicBezTo>
                  <a:pt x="947" y="293"/>
                  <a:pt x="948" y="294"/>
                  <a:pt x="948" y="294"/>
                </a:cubicBezTo>
                <a:moveTo>
                  <a:pt x="1054" y="295"/>
                </a:moveTo>
                <a:cubicBezTo>
                  <a:pt x="1053" y="295"/>
                  <a:pt x="1053" y="295"/>
                  <a:pt x="1053" y="295"/>
                </a:cubicBezTo>
                <a:cubicBezTo>
                  <a:pt x="1053" y="295"/>
                  <a:pt x="1052" y="295"/>
                  <a:pt x="1052" y="295"/>
                </a:cubicBezTo>
                <a:cubicBezTo>
                  <a:pt x="1052" y="295"/>
                  <a:pt x="1052" y="295"/>
                  <a:pt x="1052" y="295"/>
                </a:cubicBezTo>
                <a:cubicBezTo>
                  <a:pt x="1053" y="295"/>
                  <a:pt x="1053" y="295"/>
                  <a:pt x="1054" y="295"/>
                </a:cubicBezTo>
                <a:moveTo>
                  <a:pt x="976" y="296"/>
                </a:moveTo>
                <a:cubicBezTo>
                  <a:pt x="976" y="296"/>
                  <a:pt x="976" y="295"/>
                  <a:pt x="975" y="295"/>
                </a:cubicBezTo>
                <a:cubicBezTo>
                  <a:pt x="975" y="295"/>
                  <a:pt x="975" y="296"/>
                  <a:pt x="974" y="296"/>
                </a:cubicBezTo>
                <a:cubicBezTo>
                  <a:pt x="974" y="296"/>
                  <a:pt x="974" y="296"/>
                  <a:pt x="974" y="296"/>
                </a:cubicBezTo>
                <a:cubicBezTo>
                  <a:pt x="975" y="296"/>
                  <a:pt x="975" y="296"/>
                  <a:pt x="976" y="296"/>
                </a:cubicBezTo>
                <a:moveTo>
                  <a:pt x="1187" y="251"/>
                </a:moveTo>
                <a:cubicBezTo>
                  <a:pt x="1187" y="251"/>
                  <a:pt x="1188" y="251"/>
                  <a:pt x="1188" y="251"/>
                </a:cubicBezTo>
                <a:cubicBezTo>
                  <a:pt x="1188" y="251"/>
                  <a:pt x="1187" y="250"/>
                  <a:pt x="1187" y="250"/>
                </a:cubicBezTo>
                <a:cubicBezTo>
                  <a:pt x="1187" y="250"/>
                  <a:pt x="1187" y="251"/>
                  <a:pt x="1186" y="251"/>
                </a:cubicBezTo>
                <a:cubicBezTo>
                  <a:pt x="1186" y="251"/>
                  <a:pt x="1187" y="251"/>
                  <a:pt x="1187" y="251"/>
                </a:cubicBezTo>
                <a:moveTo>
                  <a:pt x="613" y="226"/>
                </a:moveTo>
                <a:cubicBezTo>
                  <a:pt x="614" y="226"/>
                  <a:pt x="614" y="226"/>
                  <a:pt x="614" y="226"/>
                </a:cubicBezTo>
                <a:cubicBezTo>
                  <a:pt x="614" y="226"/>
                  <a:pt x="613" y="225"/>
                  <a:pt x="613" y="225"/>
                </a:cubicBezTo>
                <a:cubicBezTo>
                  <a:pt x="613" y="225"/>
                  <a:pt x="612" y="226"/>
                  <a:pt x="612" y="226"/>
                </a:cubicBezTo>
                <a:cubicBezTo>
                  <a:pt x="612" y="226"/>
                  <a:pt x="613" y="226"/>
                  <a:pt x="613" y="226"/>
                </a:cubicBezTo>
                <a:moveTo>
                  <a:pt x="1120" y="226"/>
                </a:moveTo>
                <a:cubicBezTo>
                  <a:pt x="1119" y="225"/>
                  <a:pt x="1119" y="225"/>
                  <a:pt x="1119" y="225"/>
                </a:cubicBezTo>
                <a:cubicBezTo>
                  <a:pt x="1118" y="225"/>
                  <a:pt x="1118" y="226"/>
                  <a:pt x="1118" y="226"/>
                </a:cubicBezTo>
                <a:cubicBezTo>
                  <a:pt x="1119" y="226"/>
                  <a:pt x="1119" y="226"/>
                  <a:pt x="1119" y="226"/>
                </a:cubicBezTo>
                <a:cubicBezTo>
                  <a:pt x="1120" y="226"/>
                  <a:pt x="1120" y="226"/>
                  <a:pt x="1120" y="226"/>
                </a:cubicBezTo>
                <a:moveTo>
                  <a:pt x="603" y="254"/>
                </a:moveTo>
                <a:cubicBezTo>
                  <a:pt x="603" y="254"/>
                  <a:pt x="603" y="253"/>
                  <a:pt x="603" y="253"/>
                </a:cubicBezTo>
                <a:cubicBezTo>
                  <a:pt x="603" y="253"/>
                  <a:pt x="602" y="253"/>
                  <a:pt x="602" y="253"/>
                </a:cubicBezTo>
                <a:cubicBezTo>
                  <a:pt x="602" y="253"/>
                  <a:pt x="602" y="254"/>
                  <a:pt x="602" y="254"/>
                </a:cubicBezTo>
                <a:cubicBezTo>
                  <a:pt x="602" y="254"/>
                  <a:pt x="603" y="254"/>
                  <a:pt x="603" y="254"/>
                </a:cubicBezTo>
                <a:moveTo>
                  <a:pt x="599" y="253"/>
                </a:moveTo>
                <a:cubicBezTo>
                  <a:pt x="599" y="253"/>
                  <a:pt x="599" y="253"/>
                  <a:pt x="599" y="254"/>
                </a:cubicBezTo>
                <a:cubicBezTo>
                  <a:pt x="599" y="254"/>
                  <a:pt x="599" y="254"/>
                  <a:pt x="600" y="254"/>
                </a:cubicBezTo>
                <a:cubicBezTo>
                  <a:pt x="600" y="254"/>
                  <a:pt x="600" y="254"/>
                  <a:pt x="600" y="254"/>
                </a:cubicBezTo>
                <a:cubicBezTo>
                  <a:pt x="600" y="253"/>
                  <a:pt x="600" y="253"/>
                  <a:pt x="599" y="253"/>
                </a:cubicBezTo>
                <a:moveTo>
                  <a:pt x="655" y="221"/>
                </a:moveTo>
                <a:cubicBezTo>
                  <a:pt x="655" y="221"/>
                  <a:pt x="654" y="221"/>
                  <a:pt x="654" y="221"/>
                </a:cubicBezTo>
                <a:cubicBezTo>
                  <a:pt x="654" y="221"/>
                  <a:pt x="654" y="221"/>
                  <a:pt x="654" y="221"/>
                </a:cubicBezTo>
                <a:cubicBezTo>
                  <a:pt x="654" y="221"/>
                  <a:pt x="654" y="221"/>
                  <a:pt x="655" y="221"/>
                </a:cubicBezTo>
                <a:cubicBezTo>
                  <a:pt x="655" y="221"/>
                  <a:pt x="655" y="221"/>
                  <a:pt x="655" y="221"/>
                </a:cubicBezTo>
                <a:moveTo>
                  <a:pt x="805" y="284"/>
                </a:moveTo>
                <a:cubicBezTo>
                  <a:pt x="805" y="284"/>
                  <a:pt x="804" y="284"/>
                  <a:pt x="804" y="285"/>
                </a:cubicBezTo>
                <a:cubicBezTo>
                  <a:pt x="804" y="285"/>
                  <a:pt x="805" y="285"/>
                  <a:pt x="805" y="285"/>
                </a:cubicBezTo>
                <a:cubicBezTo>
                  <a:pt x="805" y="285"/>
                  <a:pt x="806" y="284"/>
                  <a:pt x="806" y="284"/>
                </a:cubicBezTo>
                <a:cubicBezTo>
                  <a:pt x="806" y="284"/>
                  <a:pt x="805" y="284"/>
                  <a:pt x="805" y="284"/>
                </a:cubicBezTo>
                <a:moveTo>
                  <a:pt x="829" y="285"/>
                </a:moveTo>
                <a:cubicBezTo>
                  <a:pt x="830" y="285"/>
                  <a:pt x="830" y="285"/>
                  <a:pt x="830" y="284"/>
                </a:cubicBezTo>
                <a:cubicBezTo>
                  <a:pt x="830" y="284"/>
                  <a:pt x="829" y="284"/>
                  <a:pt x="829" y="284"/>
                </a:cubicBezTo>
                <a:cubicBezTo>
                  <a:pt x="829" y="284"/>
                  <a:pt x="828" y="284"/>
                  <a:pt x="828" y="284"/>
                </a:cubicBezTo>
                <a:cubicBezTo>
                  <a:pt x="828" y="285"/>
                  <a:pt x="829" y="285"/>
                  <a:pt x="829" y="285"/>
                </a:cubicBezTo>
                <a:moveTo>
                  <a:pt x="464" y="249"/>
                </a:moveTo>
                <a:cubicBezTo>
                  <a:pt x="465" y="248"/>
                  <a:pt x="465" y="248"/>
                  <a:pt x="465" y="248"/>
                </a:cubicBezTo>
                <a:cubicBezTo>
                  <a:pt x="465" y="248"/>
                  <a:pt x="465" y="248"/>
                  <a:pt x="464" y="247"/>
                </a:cubicBezTo>
                <a:cubicBezTo>
                  <a:pt x="464" y="247"/>
                  <a:pt x="464" y="248"/>
                  <a:pt x="463" y="248"/>
                </a:cubicBezTo>
                <a:cubicBezTo>
                  <a:pt x="464" y="248"/>
                  <a:pt x="464" y="248"/>
                  <a:pt x="464" y="249"/>
                </a:cubicBezTo>
                <a:moveTo>
                  <a:pt x="857" y="284"/>
                </a:moveTo>
                <a:cubicBezTo>
                  <a:pt x="857" y="284"/>
                  <a:pt x="856" y="284"/>
                  <a:pt x="856" y="284"/>
                </a:cubicBezTo>
                <a:cubicBezTo>
                  <a:pt x="856" y="285"/>
                  <a:pt x="856" y="285"/>
                  <a:pt x="856" y="285"/>
                </a:cubicBezTo>
                <a:cubicBezTo>
                  <a:pt x="857" y="285"/>
                  <a:pt x="857" y="285"/>
                  <a:pt x="858" y="284"/>
                </a:cubicBezTo>
                <a:cubicBezTo>
                  <a:pt x="858" y="284"/>
                  <a:pt x="857" y="284"/>
                  <a:pt x="857" y="284"/>
                </a:cubicBezTo>
                <a:moveTo>
                  <a:pt x="1036" y="286"/>
                </a:moveTo>
                <a:cubicBezTo>
                  <a:pt x="1036" y="286"/>
                  <a:pt x="1036" y="286"/>
                  <a:pt x="1036" y="285"/>
                </a:cubicBezTo>
                <a:cubicBezTo>
                  <a:pt x="1036" y="285"/>
                  <a:pt x="1036" y="285"/>
                  <a:pt x="1036" y="284"/>
                </a:cubicBezTo>
                <a:cubicBezTo>
                  <a:pt x="1036" y="284"/>
                  <a:pt x="1036" y="284"/>
                  <a:pt x="1036" y="284"/>
                </a:cubicBezTo>
                <a:cubicBezTo>
                  <a:pt x="1036" y="285"/>
                  <a:pt x="1036" y="285"/>
                  <a:pt x="1036" y="286"/>
                </a:cubicBezTo>
                <a:moveTo>
                  <a:pt x="1191" y="253"/>
                </a:moveTo>
                <a:cubicBezTo>
                  <a:pt x="1191" y="253"/>
                  <a:pt x="1191" y="252"/>
                  <a:pt x="1190" y="252"/>
                </a:cubicBezTo>
                <a:cubicBezTo>
                  <a:pt x="1190" y="252"/>
                  <a:pt x="1190" y="252"/>
                  <a:pt x="1189" y="253"/>
                </a:cubicBezTo>
                <a:cubicBezTo>
                  <a:pt x="1189" y="253"/>
                  <a:pt x="1189" y="253"/>
                  <a:pt x="1190" y="253"/>
                </a:cubicBezTo>
                <a:cubicBezTo>
                  <a:pt x="1190" y="253"/>
                  <a:pt x="1190" y="253"/>
                  <a:pt x="1191" y="253"/>
                </a:cubicBezTo>
                <a:moveTo>
                  <a:pt x="679" y="287"/>
                </a:moveTo>
                <a:cubicBezTo>
                  <a:pt x="679" y="287"/>
                  <a:pt x="679" y="286"/>
                  <a:pt x="679" y="286"/>
                </a:cubicBezTo>
                <a:cubicBezTo>
                  <a:pt x="679" y="286"/>
                  <a:pt x="678" y="286"/>
                  <a:pt x="678" y="286"/>
                </a:cubicBezTo>
                <a:cubicBezTo>
                  <a:pt x="678" y="287"/>
                  <a:pt x="679" y="287"/>
                  <a:pt x="679" y="288"/>
                </a:cubicBezTo>
                <a:cubicBezTo>
                  <a:pt x="679" y="287"/>
                  <a:pt x="679" y="287"/>
                  <a:pt x="679" y="287"/>
                </a:cubicBezTo>
                <a:moveTo>
                  <a:pt x="805" y="287"/>
                </a:moveTo>
                <a:cubicBezTo>
                  <a:pt x="805" y="287"/>
                  <a:pt x="806" y="287"/>
                  <a:pt x="806" y="286"/>
                </a:cubicBezTo>
                <a:cubicBezTo>
                  <a:pt x="806" y="286"/>
                  <a:pt x="806" y="286"/>
                  <a:pt x="805" y="286"/>
                </a:cubicBezTo>
                <a:cubicBezTo>
                  <a:pt x="805" y="286"/>
                  <a:pt x="805" y="286"/>
                  <a:pt x="804" y="286"/>
                </a:cubicBezTo>
                <a:cubicBezTo>
                  <a:pt x="804" y="286"/>
                  <a:pt x="805" y="287"/>
                  <a:pt x="805" y="287"/>
                </a:cubicBezTo>
                <a:moveTo>
                  <a:pt x="1055" y="287"/>
                </a:moveTo>
                <a:cubicBezTo>
                  <a:pt x="1055" y="286"/>
                  <a:pt x="1055" y="286"/>
                  <a:pt x="1055" y="286"/>
                </a:cubicBezTo>
                <a:cubicBezTo>
                  <a:pt x="1055" y="286"/>
                  <a:pt x="1054" y="286"/>
                  <a:pt x="1054" y="286"/>
                </a:cubicBezTo>
                <a:cubicBezTo>
                  <a:pt x="1054" y="286"/>
                  <a:pt x="1054" y="287"/>
                  <a:pt x="1054" y="287"/>
                </a:cubicBezTo>
                <a:cubicBezTo>
                  <a:pt x="1054" y="287"/>
                  <a:pt x="1055" y="287"/>
                  <a:pt x="1055" y="287"/>
                </a:cubicBezTo>
                <a:moveTo>
                  <a:pt x="635" y="1845"/>
                </a:moveTo>
                <a:cubicBezTo>
                  <a:pt x="635" y="1845"/>
                  <a:pt x="635" y="1845"/>
                  <a:pt x="636" y="1846"/>
                </a:cubicBezTo>
                <a:cubicBezTo>
                  <a:pt x="636" y="1846"/>
                  <a:pt x="636" y="1845"/>
                  <a:pt x="636" y="1845"/>
                </a:cubicBezTo>
                <a:cubicBezTo>
                  <a:pt x="636" y="1845"/>
                  <a:pt x="636" y="1844"/>
                  <a:pt x="636" y="1844"/>
                </a:cubicBezTo>
                <a:cubicBezTo>
                  <a:pt x="635" y="1844"/>
                  <a:pt x="635" y="1844"/>
                  <a:pt x="635" y="1845"/>
                </a:cubicBezTo>
                <a:moveTo>
                  <a:pt x="308" y="269"/>
                </a:moveTo>
                <a:cubicBezTo>
                  <a:pt x="308" y="269"/>
                  <a:pt x="307" y="269"/>
                  <a:pt x="307" y="269"/>
                </a:cubicBezTo>
                <a:cubicBezTo>
                  <a:pt x="307" y="269"/>
                  <a:pt x="306" y="269"/>
                  <a:pt x="306" y="269"/>
                </a:cubicBezTo>
                <a:cubicBezTo>
                  <a:pt x="306" y="269"/>
                  <a:pt x="306" y="269"/>
                  <a:pt x="306" y="269"/>
                </a:cubicBezTo>
                <a:cubicBezTo>
                  <a:pt x="307" y="270"/>
                  <a:pt x="307" y="269"/>
                  <a:pt x="308" y="269"/>
                </a:cubicBezTo>
                <a:moveTo>
                  <a:pt x="712" y="1839"/>
                </a:moveTo>
                <a:cubicBezTo>
                  <a:pt x="712" y="1839"/>
                  <a:pt x="713" y="1839"/>
                  <a:pt x="713" y="1839"/>
                </a:cubicBezTo>
                <a:cubicBezTo>
                  <a:pt x="712" y="1838"/>
                  <a:pt x="712" y="1838"/>
                  <a:pt x="712" y="1838"/>
                </a:cubicBezTo>
                <a:cubicBezTo>
                  <a:pt x="711" y="1838"/>
                  <a:pt x="711" y="1838"/>
                  <a:pt x="711" y="1839"/>
                </a:cubicBezTo>
                <a:cubicBezTo>
                  <a:pt x="711" y="1839"/>
                  <a:pt x="712" y="1839"/>
                  <a:pt x="712" y="1839"/>
                </a:cubicBezTo>
                <a:moveTo>
                  <a:pt x="665" y="1845"/>
                </a:moveTo>
                <a:cubicBezTo>
                  <a:pt x="665" y="1845"/>
                  <a:pt x="665" y="1845"/>
                  <a:pt x="666" y="1844"/>
                </a:cubicBezTo>
                <a:cubicBezTo>
                  <a:pt x="666" y="1844"/>
                  <a:pt x="665" y="1844"/>
                  <a:pt x="665" y="1844"/>
                </a:cubicBezTo>
                <a:cubicBezTo>
                  <a:pt x="665" y="1844"/>
                  <a:pt x="664" y="1844"/>
                  <a:pt x="664" y="1844"/>
                </a:cubicBezTo>
                <a:cubicBezTo>
                  <a:pt x="664" y="1845"/>
                  <a:pt x="664" y="1845"/>
                  <a:pt x="665" y="1845"/>
                </a:cubicBezTo>
                <a:moveTo>
                  <a:pt x="1077" y="264"/>
                </a:moveTo>
                <a:cubicBezTo>
                  <a:pt x="1076" y="264"/>
                  <a:pt x="1076" y="264"/>
                  <a:pt x="1076" y="264"/>
                </a:cubicBezTo>
                <a:cubicBezTo>
                  <a:pt x="1076" y="264"/>
                  <a:pt x="1077" y="265"/>
                  <a:pt x="1077" y="265"/>
                </a:cubicBezTo>
                <a:cubicBezTo>
                  <a:pt x="1077" y="265"/>
                  <a:pt x="1077" y="264"/>
                  <a:pt x="1078" y="264"/>
                </a:cubicBezTo>
                <a:cubicBezTo>
                  <a:pt x="1077" y="264"/>
                  <a:pt x="1077" y="264"/>
                  <a:pt x="1077" y="264"/>
                </a:cubicBezTo>
                <a:moveTo>
                  <a:pt x="547" y="235"/>
                </a:moveTo>
                <a:cubicBezTo>
                  <a:pt x="546" y="235"/>
                  <a:pt x="546" y="235"/>
                  <a:pt x="546" y="235"/>
                </a:cubicBezTo>
                <a:cubicBezTo>
                  <a:pt x="546" y="236"/>
                  <a:pt x="547" y="236"/>
                  <a:pt x="547" y="236"/>
                </a:cubicBezTo>
                <a:cubicBezTo>
                  <a:pt x="547" y="236"/>
                  <a:pt x="548" y="236"/>
                  <a:pt x="548" y="235"/>
                </a:cubicBezTo>
                <a:cubicBezTo>
                  <a:pt x="547" y="235"/>
                  <a:pt x="547" y="235"/>
                  <a:pt x="547" y="235"/>
                </a:cubicBezTo>
                <a:moveTo>
                  <a:pt x="1069" y="264"/>
                </a:moveTo>
                <a:cubicBezTo>
                  <a:pt x="1069" y="264"/>
                  <a:pt x="1068" y="264"/>
                  <a:pt x="1068" y="264"/>
                </a:cubicBezTo>
                <a:cubicBezTo>
                  <a:pt x="1068" y="264"/>
                  <a:pt x="1069" y="265"/>
                  <a:pt x="1069" y="265"/>
                </a:cubicBezTo>
                <a:cubicBezTo>
                  <a:pt x="1069" y="265"/>
                  <a:pt x="1070" y="264"/>
                  <a:pt x="1070" y="264"/>
                </a:cubicBezTo>
                <a:cubicBezTo>
                  <a:pt x="1070" y="264"/>
                  <a:pt x="1069" y="264"/>
                  <a:pt x="1069" y="264"/>
                </a:cubicBezTo>
                <a:moveTo>
                  <a:pt x="614" y="1838"/>
                </a:moveTo>
                <a:cubicBezTo>
                  <a:pt x="613" y="1838"/>
                  <a:pt x="613" y="1839"/>
                  <a:pt x="613" y="1839"/>
                </a:cubicBezTo>
                <a:cubicBezTo>
                  <a:pt x="613" y="1839"/>
                  <a:pt x="613" y="1840"/>
                  <a:pt x="613" y="1840"/>
                </a:cubicBezTo>
                <a:cubicBezTo>
                  <a:pt x="614" y="1840"/>
                  <a:pt x="614" y="1840"/>
                  <a:pt x="614" y="1840"/>
                </a:cubicBezTo>
                <a:cubicBezTo>
                  <a:pt x="614" y="1839"/>
                  <a:pt x="614" y="1839"/>
                  <a:pt x="614" y="1838"/>
                </a:cubicBezTo>
                <a:moveTo>
                  <a:pt x="673" y="1845"/>
                </a:moveTo>
                <a:cubicBezTo>
                  <a:pt x="672" y="1845"/>
                  <a:pt x="672" y="1845"/>
                  <a:pt x="671" y="1845"/>
                </a:cubicBezTo>
                <a:cubicBezTo>
                  <a:pt x="671" y="1845"/>
                  <a:pt x="671" y="1845"/>
                  <a:pt x="671" y="1846"/>
                </a:cubicBezTo>
                <a:cubicBezTo>
                  <a:pt x="671" y="1846"/>
                  <a:pt x="672" y="1846"/>
                  <a:pt x="672" y="1846"/>
                </a:cubicBezTo>
                <a:cubicBezTo>
                  <a:pt x="672" y="1846"/>
                  <a:pt x="672" y="1845"/>
                  <a:pt x="673" y="1845"/>
                </a:cubicBezTo>
                <a:moveTo>
                  <a:pt x="376" y="245"/>
                </a:moveTo>
                <a:cubicBezTo>
                  <a:pt x="376" y="245"/>
                  <a:pt x="375" y="245"/>
                  <a:pt x="375" y="245"/>
                </a:cubicBezTo>
                <a:cubicBezTo>
                  <a:pt x="375" y="245"/>
                  <a:pt x="374" y="245"/>
                  <a:pt x="374" y="245"/>
                </a:cubicBezTo>
                <a:cubicBezTo>
                  <a:pt x="374" y="245"/>
                  <a:pt x="374" y="245"/>
                  <a:pt x="375" y="245"/>
                </a:cubicBezTo>
                <a:cubicBezTo>
                  <a:pt x="375" y="245"/>
                  <a:pt x="376" y="245"/>
                  <a:pt x="376" y="245"/>
                </a:cubicBezTo>
                <a:moveTo>
                  <a:pt x="757" y="1838"/>
                </a:moveTo>
                <a:cubicBezTo>
                  <a:pt x="757" y="1838"/>
                  <a:pt x="758" y="1838"/>
                  <a:pt x="758" y="1838"/>
                </a:cubicBezTo>
                <a:cubicBezTo>
                  <a:pt x="758" y="1838"/>
                  <a:pt x="757" y="1837"/>
                  <a:pt x="757" y="1837"/>
                </a:cubicBezTo>
                <a:cubicBezTo>
                  <a:pt x="757" y="1837"/>
                  <a:pt x="756" y="1837"/>
                  <a:pt x="756" y="1838"/>
                </a:cubicBezTo>
                <a:cubicBezTo>
                  <a:pt x="756" y="1838"/>
                  <a:pt x="757" y="1838"/>
                  <a:pt x="757" y="1838"/>
                </a:cubicBezTo>
                <a:moveTo>
                  <a:pt x="595" y="246"/>
                </a:moveTo>
                <a:cubicBezTo>
                  <a:pt x="596" y="245"/>
                  <a:pt x="596" y="245"/>
                  <a:pt x="597" y="245"/>
                </a:cubicBezTo>
                <a:cubicBezTo>
                  <a:pt x="596" y="245"/>
                  <a:pt x="596" y="245"/>
                  <a:pt x="596" y="245"/>
                </a:cubicBezTo>
                <a:cubicBezTo>
                  <a:pt x="596" y="245"/>
                  <a:pt x="595" y="245"/>
                  <a:pt x="595" y="245"/>
                </a:cubicBezTo>
                <a:cubicBezTo>
                  <a:pt x="595" y="245"/>
                  <a:pt x="595" y="246"/>
                  <a:pt x="595" y="246"/>
                </a:cubicBezTo>
                <a:moveTo>
                  <a:pt x="597" y="1837"/>
                </a:moveTo>
                <a:cubicBezTo>
                  <a:pt x="597" y="1837"/>
                  <a:pt x="596" y="1837"/>
                  <a:pt x="596" y="1838"/>
                </a:cubicBezTo>
                <a:cubicBezTo>
                  <a:pt x="596" y="1838"/>
                  <a:pt x="596" y="1838"/>
                  <a:pt x="596" y="1838"/>
                </a:cubicBezTo>
                <a:cubicBezTo>
                  <a:pt x="597" y="1838"/>
                  <a:pt x="597" y="1838"/>
                  <a:pt x="598" y="1838"/>
                </a:cubicBezTo>
                <a:cubicBezTo>
                  <a:pt x="597" y="1838"/>
                  <a:pt x="597" y="1837"/>
                  <a:pt x="597" y="1837"/>
                </a:cubicBezTo>
                <a:moveTo>
                  <a:pt x="844" y="1843"/>
                </a:moveTo>
                <a:cubicBezTo>
                  <a:pt x="844" y="1843"/>
                  <a:pt x="844" y="1843"/>
                  <a:pt x="843" y="1843"/>
                </a:cubicBezTo>
                <a:cubicBezTo>
                  <a:pt x="844" y="1844"/>
                  <a:pt x="844" y="1844"/>
                  <a:pt x="844" y="1844"/>
                </a:cubicBezTo>
                <a:cubicBezTo>
                  <a:pt x="844" y="1844"/>
                  <a:pt x="845" y="1844"/>
                  <a:pt x="845" y="1843"/>
                </a:cubicBezTo>
                <a:cubicBezTo>
                  <a:pt x="845" y="1843"/>
                  <a:pt x="845" y="1843"/>
                  <a:pt x="844" y="1843"/>
                </a:cubicBezTo>
                <a:moveTo>
                  <a:pt x="834" y="1842"/>
                </a:moveTo>
                <a:cubicBezTo>
                  <a:pt x="834" y="1842"/>
                  <a:pt x="834" y="1842"/>
                  <a:pt x="834" y="1843"/>
                </a:cubicBezTo>
                <a:cubicBezTo>
                  <a:pt x="834" y="1843"/>
                  <a:pt x="835" y="1843"/>
                  <a:pt x="835" y="1843"/>
                </a:cubicBezTo>
                <a:cubicBezTo>
                  <a:pt x="835" y="1843"/>
                  <a:pt x="835" y="1843"/>
                  <a:pt x="836" y="1842"/>
                </a:cubicBezTo>
                <a:cubicBezTo>
                  <a:pt x="835" y="1842"/>
                  <a:pt x="835" y="1842"/>
                  <a:pt x="834" y="1842"/>
                </a:cubicBezTo>
                <a:moveTo>
                  <a:pt x="726" y="1842"/>
                </a:moveTo>
                <a:cubicBezTo>
                  <a:pt x="726" y="1842"/>
                  <a:pt x="724" y="1842"/>
                  <a:pt x="724" y="1843"/>
                </a:cubicBezTo>
                <a:cubicBezTo>
                  <a:pt x="725" y="1843"/>
                  <a:pt x="726" y="1843"/>
                  <a:pt x="726" y="1842"/>
                </a:cubicBezTo>
                <a:moveTo>
                  <a:pt x="846" y="1842"/>
                </a:moveTo>
                <a:cubicBezTo>
                  <a:pt x="847" y="1842"/>
                  <a:pt x="847" y="1842"/>
                  <a:pt x="847" y="1842"/>
                </a:cubicBezTo>
                <a:cubicBezTo>
                  <a:pt x="847" y="1841"/>
                  <a:pt x="847" y="1841"/>
                  <a:pt x="847" y="1841"/>
                </a:cubicBezTo>
                <a:cubicBezTo>
                  <a:pt x="846" y="1841"/>
                  <a:pt x="846" y="1841"/>
                  <a:pt x="845" y="1841"/>
                </a:cubicBezTo>
                <a:cubicBezTo>
                  <a:pt x="846" y="1842"/>
                  <a:pt x="846" y="1842"/>
                  <a:pt x="846" y="1842"/>
                </a:cubicBezTo>
                <a:moveTo>
                  <a:pt x="1138" y="265"/>
                </a:moveTo>
                <a:cubicBezTo>
                  <a:pt x="1138" y="265"/>
                  <a:pt x="1138" y="265"/>
                  <a:pt x="1138" y="265"/>
                </a:cubicBezTo>
                <a:cubicBezTo>
                  <a:pt x="1137" y="265"/>
                  <a:pt x="1137" y="265"/>
                  <a:pt x="1136" y="265"/>
                </a:cubicBezTo>
                <a:cubicBezTo>
                  <a:pt x="1137" y="265"/>
                  <a:pt x="1137" y="266"/>
                  <a:pt x="1137" y="266"/>
                </a:cubicBezTo>
                <a:cubicBezTo>
                  <a:pt x="1137" y="266"/>
                  <a:pt x="1138" y="266"/>
                  <a:pt x="1138" y="265"/>
                </a:cubicBezTo>
                <a:moveTo>
                  <a:pt x="280" y="266"/>
                </a:moveTo>
                <a:cubicBezTo>
                  <a:pt x="279" y="266"/>
                  <a:pt x="279" y="266"/>
                  <a:pt x="279" y="266"/>
                </a:cubicBezTo>
                <a:cubicBezTo>
                  <a:pt x="279" y="266"/>
                  <a:pt x="280" y="267"/>
                  <a:pt x="280" y="267"/>
                </a:cubicBezTo>
                <a:cubicBezTo>
                  <a:pt x="280" y="267"/>
                  <a:pt x="281" y="266"/>
                  <a:pt x="281" y="266"/>
                </a:cubicBezTo>
                <a:cubicBezTo>
                  <a:pt x="281" y="266"/>
                  <a:pt x="280" y="266"/>
                  <a:pt x="280" y="266"/>
                </a:cubicBezTo>
                <a:moveTo>
                  <a:pt x="792" y="1840"/>
                </a:moveTo>
                <a:cubicBezTo>
                  <a:pt x="792" y="1840"/>
                  <a:pt x="792" y="1840"/>
                  <a:pt x="792" y="1841"/>
                </a:cubicBezTo>
                <a:cubicBezTo>
                  <a:pt x="792" y="1841"/>
                  <a:pt x="792" y="1841"/>
                  <a:pt x="792" y="1842"/>
                </a:cubicBezTo>
                <a:cubicBezTo>
                  <a:pt x="792" y="1842"/>
                  <a:pt x="793" y="1842"/>
                  <a:pt x="793" y="1841"/>
                </a:cubicBezTo>
                <a:cubicBezTo>
                  <a:pt x="793" y="1841"/>
                  <a:pt x="792" y="1841"/>
                  <a:pt x="792" y="1840"/>
                </a:cubicBezTo>
                <a:moveTo>
                  <a:pt x="687" y="1841"/>
                </a:moveTo>
                <a:cubicBezTo>
                  <a:pt x="687" y="1840"/>
                  <a:pt x="686" y="1840"/>
                  <a:pt x="686" y="1840"/>
                </a:cubicBezTo>
                <a:cubicBezTo>
                  <a:pt x="686" y="1840"/>
                  <a:pt x="685" y="1840"/>
                  <a:pt x="685" y="1841"/>
                </a:cubicBezTo>
                <a:cubicBezTo>
                  <a:pt x="685" y="1841"/>
                  <a:pt x="686" y="1841"/>
                  <a:pt x="686" y="1841"/>
                </a:cubicBezTo>
                <a:cubicBezTo>
                  <a:pt x="686" y="1841"/>
                  <a:pt x="687" y="1841"/>
                  <a:pt x="687" y="1841"/>
                </a:cubicBezTo>
                <a:moveTo>
                  <a:pt x="748" y="1839"/>
                </a:moveTo>
                <a:cubicBezTo>
                  <a:pt x="748" y="1839"/>
                  <a:pt x="747" y="1839"/>
                  <a:pt x="747" y="1839"/>
                </a:cubicBezTo>
                <a:cubicBezTo>
                  <a:pt x="747" y="1839"/>
                  <a:pt x="747" y="1840"/>
                  <a:pt x="747" y="1840"/>
                </a:cubicBezTo>
                <a:cubicBezTo>
                  <a:pt x="747" y="1840"/>
                  <a:pt x="747" y="1840"/>
                  <a:pt x="748" y="1840"/>
                </a:cubicBezTo>
                <a:cubicBezTo>
                  <a:pt x="748" y="1840"/>
                  <a:pt x="748" y="1840"/>
                  <a:pt x="748" y="1839"/>
                </a:cubicBezTo>
                <a:moveTo>
                  <a:pt x="588" y="266"/>
                </a:moveTo>
                <a:cubicBezTo>
                  <a:pt x="588" y="267"/>
                  <a:pt x="587" y="267"/>
                  <a:pt x="587" y="267"/>
                </a:cubicBezTo>
                <a:cubicBezTo>
                  <a:pt x="588" y="267"/>
                  <a:pt x="588" y="268"/>
                  <a:pt x="588" y="268"/>
                </a:cubicBezTo>
                <a:cubicBezTo>
                  <a:pt x="588" y="267"/>
                  <a:pt x="589" y="267"/>
                  <a:pt x="589" y="267"/>
                </a:cubicBezTo>
                <a:cubicBezTo>
                  <a:pt x="589" y="267"/>
                  <a:pt x="588" y="267"/>
                  <a:pt x="588" y="266"/>
                </a:cubicBezTo>
                <a:moveTo>
                  <a:pt x="1100" y="238"/>
                </a:moveTo>
                <a:cubicBezTo>
                  <a:pt x="1101" y="238"/>
                  <a:pt x="1101" y="238"/>
                  <a:pt x="1102" y="238"/>
                </a:cubicBezTo>
                <a:cubicBezTo>
                  <a:pt x="1101" y="237"/>
                  <a:pt x="1101" y="237"/>
                  <a:pt x="1101" y="237"/>
                </a:cubicBezTo>
                <a:cubicBezTo>
                  <a:pt x="1100" y="237"/>
                  <a:pt x="1100" y="237"/>
                  <a:pt x="1100" y="237"/>
                </a:cubicBezTo>
                <a:cubicBezTo>
                  <a:pt x="1100" y="238"/>
                  <a:pt x="1100" y="238"/>
                  <a:pt x="1100" y="238"/>
                </a:cubicBezTo>
                <a:moveTo>
                  <a:pt x="220" y="1840"/>
                </a:moveTo>
                <a:cubicBezTo>
                  <a:pt x="220" y="1840"/>
                  <a:pt x="220" y="1839"/>
                  <a:pt x="220" y="1839"/>
                </a:cubicBezTo>
                <a:cubicBezTo>
                  <a:pt x="219" y="1839"/>
                  <a:pt x="219" y="1839"/>
                  <a:pt x="219" y="1839"/>
                </a:cubicBezTo>
                <a:cubicBezTo>
                  <a:pt x="219" y="1840"/>
                  <a:pt x="219" y="1840"/>
                  <a:pt x="219" y="1840"/>
                </a:cubicBezTo>
                <a:cubicBezTo>
                  <a:pt x="219" y="1840"/>
                  <a:pt x="220" y="1840"/>
                  <a:pt x="220" y="1840"/>
                </a:cubicBezTo>
                <a:moveTo>
                  <a:pt x="563" y="267"/>
                </a:moveTo>
                <a:cubicBezTo>
                  <a:pt x="563" y="268"/>
                  <a:pt x="562" y="268"/>
                  <a:pt x="562" y="268"/>
                </a:cubicBezTo>
                <a:cubicBezTo>
                  <a:pt x="563" y="268"/>
                  <a:pt x="563" y="269"/>
                  <a:pt x="563" y="269"/>
                </a:cubicBezTo>
                <a:cubicBezTo>
                  <a:pt x="563" y="268"/>
                  <a:pt x="564" y="268"/>
                  <a:pt x="564" y="268"/>
                </a:cubicBezTo>
                <a:cubicBezTo>
                  <a:pt x="564" y="268"/>
                  <a:pt x="563" y="268"/>
                  <a:pt x="563" y="267"/>
                </a:cubicBezTo>
                <a:moveTo>
                  <a:pt x="876" y="1831"/>
                </a:moveTo>
                <a:cubicBezTo>
                  <a:pt x="876" y="1832"/>
                  <a:pt x="877" y="1832"/>
                  <a:pt x="877" y="1832"/>
                </a:cubicBezTo>
                <a:cubicBezTo>
                  <a:pt x="877" y="1832"/>
                  <a:pt x="878" y="1832"/>
                  <a:pt x="878" y="1831"/>
                </a:cubicBezTo>
                <a:cubicBezTo>
                  <a:pt x="877" y="1831"/>
                  <a:pt x="877" y="1831"/>
                  <a:pt x="876" y="1831"/>
                </a:cubicBezTo>
                <a:moveTo>
                  <a:pt x="758" y="1833"/>
                </a:moveTo>
                <a:cubicBezTo>
                  <a:pt x="758" y="1832"/>
                  <a:pt x="758" y="1832"/>
                  <a:pt x="758" y="1832"/>
                </a:cubicBezTo>
                <a:cubicBezTo>
                  <a:pt x="757" y="1832"/>
                  <a:pt x="757" y="1832"/>
                  <a:pt x="757" y="1832"/>
                </a:cubicBezTo>
                <a:cubicBezTo>
                  <a:pt x="757" y="1833"/>
                  <a:pt x="757" y="1833"/>
                  <a:pt x="757" y="1833"/>
                </a:cubicBezTo>
                <a:cubicBezTo>
                  <a:pt x="758" y="1833"/>
                  <a:pt x="758" y="1833"/>
                  <a:pt x="758" y="1833"/>
                </a:cubicBezTo>
                <a:moveTo>
                  <a:pt x="1076" y="238"/>
                </a:moveTo>
                <a:cubicBezTo>
                  <a:pt x="1076" y="238"/>
                  <a:pt x="1075" y="238"/>
                  <a:pt x="1075" y="238"/>
                </a:cubicBezTo>
                <a:cubicBezTo>
                  <a:pt x="1075" y="238"/>
                  <a:pt x="1075" y="239"/>
                  <a:pt x="1076" y="239"/>
                </a:cubicBezTo>
                <a:cubicBezTo>
                  <a:pt x="1076" y="239"/>
                  <a:pt x="1076" y="238"/>
                  <a:pt x="1077" y="238"/>
                </a:cubicBezTo>
                <a:cubicBezTo>
                  <a:pt x="1076" y="238"/>
                  <a:pt x="1076" y="238"/>
                  <a:pt x="1076" y="238"/>
                </a:cubicBezTo>
                <a:moveTo>
                  <a:pt x="1119" y="239"/>
                </a:moveTo>
                <a:cubicBezTo>
                  <a:pt x="1118" y="239"/>
                  <a:pt x="1118" y="239"/>
                  <a:pt x="1118" y="239"/>
                </a:cubicBezTo>
                <a:cubicBezTo>
                  <a:pt x="1117" y="239"/>
                  <a:pt x="1117" y="239"/>
                  <a:pt x="1117" y="239"/>
                </a:cubicBezTo>
                <a:cubicBezTo>
                  <a:pt x="1118" y="240"/>
                  <a:pt x="1118" y="240"/>
                  <a:pt x="1118" y="240"/>
                </a:cubicBezTo>
                <a:cubicBezTo>
                  <a:pt x="1119" y="240"/>
                  <a:pt x="1119" y="239"/>
                  <a:pt x="1119" y="239"/>
                </a:cubicBezTo>
                <a:moveTo>
                  <a:pt x="1125" y="275"/>
                </a:moveTo>
                <a:cubicBezTo>
                  <a:pt x="1125" y="274"/>
                  <a:pt x="1125" y="274"/>
                  <a:pt x="1124" y="274"/>
                </a:cubicBezTo>
                <a:cubicBezTo>
                  <a:pt x="1124" y="274"/>
                  <a:pt x="1124" y="274"/>
                  <a:pt x="1124" y="274"/>
                </a:cubicBezTo>
                <a:cubicBezTo>
                  <a:pt x="1124" y="275"/>
                  <a:pt x="1124" y="275"/>
                  <a:pt x="1124" y="275"/>
                </a:cubicBezTo>
                <a:cubicBezTo>
                  <a:pt x="1124" y="275"/>
                  <a:pt x="1125" y="275"/>
                  <a:pt x="1125" y="275"/>
                </a:cubicBezTo>
                <a:moveTo>
                  <a:pt x="525" y="234"/>
                </a:moveTo>
                <a:cubicBezTo>
                  <a:pt x="525" y="234"/>
                  <a:pt x="524" y="233"/>
                  <a:pt x="524" y="233"/>
                </a:cubicBezTo>
                <a:cubicBezTo>
                  <a:pt x="524" y="233"/>
                  <a:pt x="524" y="233"/>
                  <a:pt x="524" y="233"/>
                </a:cubicBezTo>
                <a:cubicBezTo>
                  <a:pt x="524" y="234"/>
                  <a:pt x="524" y="234"/>
                  <a:pt x="524" y="235"/>
                </a:cubicBezTo>
                <a:cubicBezTo>
                  <a:pt x="524" y="235"/>
                  <a:pt x="525" y="234"/>
                  <a:pt x="525" y="234"/>
                </a:cubicBezTo>
                <a:moveTo>
                  <a:pt x="632" y="276"/>
                </a:moveTo>
                <a:cubicBezTo>
                  <a:pt x="632" y="276"/>
                  <a:pt x="631" y="276"/>
                  <a:pt x="631" y="276"/>
                </a:cubicBezTo>
                <a:cubicBezTo>
                  <a:pt x="631" y="276"/>
                  <a:pt x="631" y="277"/>
                  <a:pt x="630" y="277"/>
                </a:cubicBezTo>
                <a:cubicBezTo>
                  <a:pt x="631" y="277"/>
                  <a:pt x="631" y="277"/>
                  <a:pt x="632" y="277"/>
                </a:cubicBezTo>
                <a:cubicBezTo>
                  <a:pt x="632" y="277"/>
                  <a:pt x="632" y="277"/>
                  <a:pt x="632" y="276"/>
                </a:cubicBezTo>
                <a:moveTo>
                  <a:pt x="697" y="258"/>
                </a:moveTo>
                <a:cubicBezTo>
                  <a:pt x="696" y="257"/>
                  <a:pt x="696" y="257"/>
                  <a:pt x="696" y="257"/>
                </a:cubicBezTo>
                <a:cubicBezTo>
                  <a:pt x="696" y="257"/>
                  <a:pt x="695" y="257"/>
                  <a:pt x="695" y="257"/>
                </a:cubicBezTo>
                <a:cubicBezTo>
                  <a:pt x="695" y="258"/>
                  <a:pt x="695" y="258"/>
                  <a:pt x="695" y="258"/>
                </a:cubicBezTo>
                <a:cubicBezTo>
                  <a:pt x="696" y="258"/>
                  <a:pt x="696" y="258"/>
                  <a:pt x="697" y="258"/>
                </a:cubicBezTo>
                <a:moveTo>
                  <a:pt x="498" y="1826"/>
                </a:moveTo>
                <a:cubicBezTo>
                  <a:pt x="498" y="1827"/>
                  <a:pt x="498" y="1827"/>
                  <a:pt x="498" y="1827"/>
                </a:cubicBezTo>
                <a:cubicBezTo>
                  <a:pt x="498" y="1827"/>
                  <a:pt x="499" y="1828"/>
                  <a:pt x="499" y="1828"/>
                </a:cubicBezTo>
                <a:cubicBezTo>
                  <a:pt x="499" y="1827"/>
                  <a:pt x="499" y="1827"/>
                  <a:pt x="500" y="1827"/>
                </a:cubicBezTo>
                <a:cubicBezTo>
                  <a:pt x="499" y="1827"/>
                  <a:pt x="499" y="1827"/>
                  <a:pt x="498" y="1826"/>
                </a:cubicBezTo>
                <a:moveTo>
                  <a:pt x="315" y="265"/>
                </a:moveTo>
                <a:cubicBezTo>
                  <a:pt x="315" y="264"/>
                  <a:pt x="315" y="264"/>
                  <a:pt x="315" y="264"/>
                </a:cubicBezTo>
                <a:cubicBezTo>
                  <a:pt x="315" y="264"/>
                  <a:pt x="314" y="264"/>
                  <a:pt x="314" y="264"/>
                </a:cubicBezTo>
                <a:cubicBezTo>
                  <a:pt x="314" y="264"/>
                  <a:pt x="314" y="265"/>
                  <a:pt x="314" y="265"/>
                </a:cubicBezTo>
                <a:cubicBezTo>
                  <a:pt x="314" y="265"/>
                  <a:pt x="315" y="265"/>
                  <a:pt x="315" y="265"/>
                </a:cubicBezTo>
                <a:moveTo>
                  <a:pt x="773" y="1837"/>
                </a:moveTo>
                <a:cubicBezTo>
                  <a:pt x="773" y="1837"/>
                  <a:pt x="773" y="1836"/>
                  <a:pt x="773" y="1836"/>
                </a:cubicBezTo>
                <a:cubicBezTo>
                  <a:pt x="772" y="1836"/>
                  <a:pt x="772" y="1836"/>
                  <a:pt x="772" y="1837"/>
                </a:cubicBezTo>
                <a:cubicBezTo>
                  <a:pt x="772" y="1837"/>
                  <a:pt x="772" y="1837"/>
                  <a:pt x="772" y="1837"/>
                </a:cubicBezTo>
                <a:cubicBezTo>
                  <a:pt x="772" y="1837"/>
                  <a:pt x="773" y="1837"/>
                  <a:pt x="773" y="1837"/>
                </a:cubicBezTo>
                <a:moveTo>
                  <a:pt x="590" y="270"/>
                </a:moveTo>
                <a:cubicBezTo>
                  <a:pt x="590" y="271"/>
                  <a:pt x="589" y="271"/>
                  <a:pt x="589" y="271"/>
                </a:cubicBezTo>
                <a:cubicBezTo>
                  <a:pt x="589" y="271"/>
                  <a:pt x="590" y="271"/>
                  <a:pt x="590" y="271"/>
                </a:cubicBezTo>
                <a:cubicBezTo>
                  <a:pt x="590" y="271"/>
                  <a:pt x="591" y="271"/>
                  <a:pt x="591" y="271"/>
                </a:cubicBezTo>
                <a:cubicBezTo>
                  <a:pt x="591" y="271"/>
                  <a:pt x="590" y="271"/>
                  <a:pt x="590" y="270"/>
                </a:cubicBezTo>
                <a:moveTo>
                  <a:pt x="306" y="265"/>
                </a:moveTo>
                <a:cubicBezTo>
                  <a:pt x="307" y="265"/>
                  <a:pt x="307" y="264"/>
                  <a:pt x="308" y="264"/>
                </a:cubicBezTo>
                <a:cubicBezTo>
                  <a:pt x="307" y="264"/>
                  <a:pt x="307" y="264"/>
                  <a:pt x="307" y="264"/>
                </a:cubicBezTo>
                <a:cubicBezTo>
                  <a:pt x="307" y="264"/>
                  <a:pt x="306" y="264"/>
                  <a:pt x="306" y="264"/>
                </a:cubicBezTo>
                <a:cubicBezTo>
                  <a:pt x="306" y="264"/>
                  <a:pt x="306" y="265"/>
                  <a:pt x="306" y="265"/>
                </a:cubicBezTo>
                <a:moveTo>
                  <a:pt x="711" y="234"/>
                </a:moveTo>
                <a:cubicBezTo>
                  <a:pt x="712" y="234"/>
                  <a:pt x="712" y="234"/>
                  <a:pt x="713" y="234"/>
                </a:cubicBezTo>
                <a:cubicBezTo>
                  <a:pt x="712" y="233"/>
                  <a:pt x="712" y="233"/>
                  <a:pt x="712" y="233"/>
                </a:cubicBezTo>
                <a:cubicBezTo>
                  <a:pt x="712" y="233"/>
                  <a:pt x="711" y="233"/>
                  <a:pt x="711" y="233"/>
                </a:cubicBezTo>
                <a:cubicBezTo>
                  <a:pt x="711" y="234"/>
                  <a:pt x="711" y="234"/>
                  <a:pt x="711" y="234"/>
                </a:cubicBezTo>
                <a:moveTo>
                  <a:pt x="523" y="1835"/>
                </a:moveTo>
                <a:cubicBezTo>
                  <a:pt x="523" y="1836"/>
                  <a:pt x="523" y="1836"/>
                  <a:pt x="523" y="1836"/>
                </a:cubicBezTo>
                <a:cubicBezTo>
                  <a:pt x="523" y="1836"/>
                  <a:pt x="523" y="1837"/>
                  <a:pt x="523" y="1837"/>
                </a:cubicBezTo>
                <a:cubicBezTo>
                  <a:pt x="523" y="1837"/>
                  <a:pt x="524" y="1837"/>
                  <a:pt x="524" y="1836"/>
                </a:cubicBezTo>
                <a:cubicBezTo>
                  <a:pt x="524" y="1836"/>
                  <a:pt x="524" y="1836"/>
                  <a:pt x="523" y="1835"/>
                </a:cubicBezTo>
                <a:moveTo>
                  <a:pt x="233" y="1199"/>
                </a:moveTo>
                <a:cubicBezTo>
                  <a:pt x="233" y="1199"/>
                  <a:pt x="233" y="1198"/>
                  <a:pt x="233" y="1198"/>
                </a:cubicBezTo>
                <a:cubicBezTo>
                  <a:pt x="232" y="1198"/>
                  <a:pt x="232" y="1199"/>
                  <a:pt x="232" y="1199"/>
                </a:cubicBezTo>
                <a:cubicBezTo>
                  <a:pt x="232" y="1199"/>
                  <a:pt x="232" y="1199"/>
                  <a:pt x="232" y="1200"/>
                </a:cubicBezTo>
                <a:cubicBezTo>
                  <a:pt x="233" y="1199"/>
                  <a:pt x="233" y="1199"/>
                  <a:pt x="233" y="1199"/>
                </a:cubicBezTo>
                <a:moveTo>
                  <a:pt x="630" y="238"/>
                </a:moveTo>
                <a:cubicBezTo>
                  <a:pt x="630" y="238"/>
                  <a:pt x="629" y="238"/>
                  <a:pt x="629" y="239"/>
                </a:cubicBezTo>
                <a:cubicBezTo>
                  <a:pt x="629" y="239"/>
                  <a:pt x="630" y="239"/>
                  <a:pt x="630" y="240"/>
                </a:cubicBezTo>
                <a:cubicBezTo>
                  <a:pt x="630" y="240"/>
                  <a:pt x="630" y="239"/>
                  <a:pt x="630" y="239"/>
                </a:cubicBezTo>
                <a:cubicBezTo>
                  <a:pt x="630" y="239"/>
                  <a:pt x="630" y="238"/>
                  <a:pt x="630" y="238"/>
                </a:cubicBezTo>
                <a:moveTo>
                  <a:pt x="687" y="273"/>
                </a:moveTo>
                <a:cubicBezTo>
                  <a:pt x="687" y="272"/>
                  <a:pt x="688" y="272"/>
                  <a:pt x="688" y="272"/>
                </a:cubicBezTo>
                <a:cubicBezTo>
                  <a:pt x="687" y="272"/>
                  <a:pt x="687" y="272"/>
                  <a:pt x="687" y="271"/>
                </a:cubicBezTo>
                <a:cubicBezTo>
                  <a:pt x="687" y="271"/>
                  <a:pt x="686" y="272"/>
                  <a:pt x="686" y="272"/>
                </a:cubicBezTo>
                <a:cubicBezTo>
                  <a:pt x="686" y="272"/>
                  <a:pt x="686" y="272"/>
                  <a:pt x="687" y="273"/>
                </a:cubicBezTo>
                <a:moveTo>
                  <a:pt x="714" y="1846"/>
                </a:moveTo>
                <a:cubicBezTo>
                  <a:pt x="713" y="1846"/>
                  <a:pt x="713" y="1846"/>
                  <a:pt x="712" y="1846"/>
                </a:cubicBezTo>
                <a:cubicBezTo>
                  <a:pt x="712" y="1846"/>
                  <a:pt x="712" y="1846"/>
                  <a:pt x="712" y="1846"/>
                </a:cubicBezTo>
                <a:cubicBezTo>
                  <a:pt x="712" y="1847"/>
                  <a:pt x="713" y="1847"/>
                  <a:pt x="713" y="1847"/>
                </a:cubicBezTo>
                <a:cubicBezTo>
                  <a:pt x="713" y="1847"/>
                  <a:pt x="714" y="1846"/>
                  <a:pt x="714" y="1846"/>
                </a:cubicBezTo>
                <a:moveTo>
                  <a:pt x="358" y="1834"/>
                </a:moveTo>
                <a:cubicBezTo>
                  <a:pt x="358" y="1835"/>
                  <a:pt x="358" y="1835"/>
                  <a:pt x="358" y="1835"/>
                </a:cubicBezTo>
                <a:cubicBezTo>
                  <a:pt x="358" y="1835"/>
                  <a:pt x="358" y="1836"/>
                  <a:pt x="358" y="1836"/>
                </a:cubicBezTo>
                <a:cubicBezTo>
                  <a:pt x="358" y="1836"/>
                  <a:pt x="359" y="1836"/>
                  <a:pt x="359" y="1836"/>
                </a:cubicBezTo>
                <a:cubicBezTo>
                  <a:pt x="359" y="1835"/>
                  <a:pt x="358" y="1835"/>
                  <a:pt x="358" y="1834"/>
                </a:cubicBezTo>
                <a:moveTo>
                  <a:pt x="610" y="272"/>
                </a:moveTo>
                <a:cubicBezTo>
                  <a:pt x="610" y="272"/>
                  <a:pt x="610" y="271"/>
                  <a:pt x="609" y="271"/>
                </a:cubicBezTo>
                <a:cubicBezTo>
                  <a:pt x="609" y="272"/>
                  <a:pt x="609" y="272"/>
                  <a:pt x="608" y="272"/>
                </a:cubicBezTo>
                <a:cubicBezTo>
                  <a:pt x="608" y="272"/>
                  <a:pt x="609" y="272"/>
                  <a:pt x="609" y="272"/>
                </a:cubicBezTo>
                <a:cubicBezTo>
                  <a:pt x="609" y="272"/>
                  <a:pt x="610" y="272"/>
                  <a:pt x="610" y="272"/>
                </a:cubicBezTo>
                <a:moveTo>
                  <a:pt x="688" y="239"/>
                </a:moveTo>
                <a:cubicBezTo>
                  <a:pt x="688" y="238"/>
                  <a:pt x="688" y="238"/>
                  <a:pt x="687" y="238"/>
                </a:cubicBezTo>
                <a:cubicBezTo>
                  <a:pt x="687" y="238"/>
                  <a:pt x="687" y="238"/>
                  <a:pt x="686" y="238"/>
                </a:cubicBezTo>
                <a:cubicBezTo>
                  <a:pt x="686" y="238"/>
                  <a:pt x="686" y="239"/>
                  <a:pt x="687" y="239"/>
                </a:cubicBezTo>
                <a:cubicBezTo>
                  <a:pt x="687" y="239"/>
                  <a:pt x="687" y="239"/>
                  <a:pt x="688" y="239"/>
                </a:cubicBezTo>
                <a:moveTo>
                  <a:pt x="1081" y="263"/>
                </a:moveTo>
                <a:cubicBezTo>
                  <a:pt x="1082" y="263"/>
                  <a:pt x="1082" y="263"/>
                  <a:pt x="1082" y="262"/>
                </a:cubicBezTo>
                <a:cubicBezTo>
                  <a:pt x="1082" y="262"/>
                  <a:pt x="1082" y="262"/>
                  <a:pt x="1081" y="262"/>
                </a:cubicBezTo>
                <a:cubicBezTo>
                  <a:pt x="1081" y="262"/>
                  <a:pt x="1081" y="262"/>
                  <a:pt x="1081" y="262"/>
                </a:cubicBezTo>
                <a:cubicBezTo>
                  <a:pt x="1081" y="263"/>
                  <a:pt x="1081" y="263"/>
                  <a:pt x="1081" y="263"/>
                </a:cubicBezTo>
                <a:moveTo>
                  <a:pt x="232" y="1023"/>
                </a:moveTo>
                <a:cubicBezTo>
                  <a:pt x="232" y="1023"/>
                  <a:pt x="232" y="1023"/>
                  <a:pt x="232" y="1023"/>
                </a:cubicBezTo>
                <a:cubicBezTo>
                  <a:pt x="232" y="1024"/>
                  <a:pt x="232" y="1024"/>
                  <a:pt x="232" y="1024"/>
                </a:cubicBezTo>
                <a:cubicBezTo>
                  <a:pt x="233" y="1024"/>
                  <a:pt x="233" y="1024"/>
                  <a:pt x="233" y="1024"/>
                </a:cubicBezTo>
                <a:cubicBezTo>
                  <a:pt x="233" y="1024"/>
                  <a:pt x="233" y="1023"/>
                  <a:pt x="232" y="1023"/>
                </a:cubicBezTo>
                <a:moveTo>
                  <a:pt x="232" y="1032"/>
                </a:moveTo>
                <a:cubicBezTo>
                  <a:pt x="232" y="1032"/>
                  <a:pt x="232" y="1032"/>
                  <a:pt x="232" y="1032"/>
                </a:cubicBezTo>
                <a:cubicBezTo>
                  <a:pt x="232" y="1032"/>
                  <a:pt x="232" y="1033"/>
                  <a:pt x="232" y="1033"/>
                </a:cubicBezTo>
                <a:cubicBezTo>
                  <a:pt x="233" y="1033"/>
                  <a:pt x="233" y="1032"/>
                  <a:pt x="233" y="1032"/>
                </a:cubicBezTo>
                <a:cubicBezTo>
                  <a:pt x="233" y="1032"/>
                  <a:pt x="233" y="1032"/>
                  <a:pt x="232" y="1032"/>
                </a:cubicBezTo>
                <a:moveTo>
                  <a:pt x="233" y="1067"/>
                </a:moveTo>
                <a:cubicBezTo>
                  <a:pt x="233" y="1067"/>
                  <a:pt x="233" y="1068"/>
                  <a:pt x="233" y="1068"/>
                </a:cubicBezTo>
                <a:cubicBezTo>
                  <a:pt x="233" y="1068"/>
                  <a:pt x="233" y="1068"/>
                  <a:pt x="233" y="1068"/>
                </a:cubicBezTo>
                <a:cubicBezTo>
                  <a:pt x="233" y="1068"/>
                  <a:pt x="234" y="1068"/>
                  <a:pt x="234" y="1068"/>
                </a:cubicBezTo>
                <a:cubicBezTo>
                  <a:pt x="234" y="1068"/>
                  <a:pt x="233" y="1067"/>
                  <a:pt x="233" y="1067"/>
                </a:cubicBezTo>
                <a:moveTo>
                  <a:pt x="233" y="1091"/>
                </a:moveTo>
                <a:cubicBezTo>
                  <a:pt x="233" y="1091"/>
                  <a:pt x="233" y="1092"/>
                  <a:pt x="233" y="1092"/>
                </a:cubicBezTo>
                <a:cubicBezTo>
                  <a:pt x="233" y="1092"/>
                  <a:pt x="233" y="1092"/>
                  <a:pt x="233" y="1092"/>
                </a:cubicBezTo>
                <a:cubicBezTo>
                  <a:pt x="233" y="1092"/>
                  <a:pt x="234" y="1092"/>
                  <a:pt x="234" y="1092"/>
                </a:cubicBezTo>
                <a:cubicBezTo>
                  <a:pt x="234" y="1092"/>
                  <a:pt x="233" y="1091"/>
                  <a:pt x="233" y="1091"/>
                </a:cubicBezTo>
                <a:moveTo>
                  <a:pt x="1218" y="1117"/>
                </a:moveTo>
                <a:cubicBezTo>
                  <a:pt x="1218" y="1117"/>
                  <a:pt x="1217" y="1116"/>
                  <a:pt x="1217" y="1116"/>
                </a:cubicBezTo>
                <a:cubicBezTo>
                  <a:pt x="1217" y="1116"/>
                  <a:pt x="1217" y="1116"/>
                  <a:pt x="1217" y="1117"/>
                </a:cubicBezTo>
                <a:cubicBezTo>
                  <a:pt x="1217" y="1117"/>
                  <a:pt x="1217" y="1117"/>
                  <a:pt x="1217" y="1117"/>
                </a:cubicBezTo>
                <a:cubicBezTo>
                  <a:pt x="1217" y="1117"/>
                  <a:pt x="1218" y="1117"/>
                  <a:pt x="1218" y="1117"/>
                </a:cubicBezTo>
                <a:moveTo>
                  <a:pt x="441" y="244"/>
                </a:moveTo>
                <a:cubicBezTo>
                  <a:pt x="441" y="244"/>
                  <a:pt x="441" y="244"/>
                  <a:pt x="441" y="244"/>
                </a:cubicBezTo>
                <a:cubicBezTo>
                  <a:pt x="441" y="244"/>
                  <a:pt x="440" y="244"/>
                  <a:pt x="440" y="244"/>
                </a:cubicBezTo>
                <a:cubicBezTo>
                  <a:pt x="440" y="244"/>
                  <a:pt x="441" y="244"/>
                  <a:pt x="441" y="245"/>
                </a:cubicBezTo>
                <a:cubicBezTo>
                  <a:pt x="441" y="244"/>
                  <a:pt x="441" y="244"/>
                  <a:pt x="441" y="244"/>
                </a:cubicBezTo>
                <a:moveTo>
                  <a:pt x="1059" y="241"/>
                </a:moveTo>
                <a:cubicBezTo>
                  <a:pt x="1059" y="241"/>
                  <a:pt x="1059" y="241"/>
                  <a:pt x="1059" y="241"/>
                </a:cubicBezTo>
                <a:cubicBezTo>
                  <a:pt x="1059" y="241"/>
                  <a:pt x="1059" y="241"/>
                  <a:pt x="1059" y="242"/>
                </a:cubicBezTo>
                <a:cubicBezTo>
                  <a:pt x="1059" y="242"/>
                  <a:pt x="1059" y="241"/>
                  <a:pt x="1059" y="241"/>
                </a:cubicBezTo>
                <a:cubicBezTo>
                  <a:pt x="1059" y="241"/>
                  <a:pt x="1059" y="241"/>
                  <a:pt x="1059" y="241"/>
                </a:cubicBezTo>
                <a:moveTo>
                  <a:pt x="535" y="241"/>
                </a:moveTo>
                <a:cubicBezTo>
                  <a:pt x="535" y="241"/>
                  <a:pt x="535" y="241"/>
                  <a:pt x="535" y="241"/>
                </a:cubicBezTo>
                <a:cubicBezTo>
                  <a:pt x="535" y="241"/>
                  <a:pt x="535" y="241"/>
                  <a:pt x="535" y="241"/>
                </a:cubicBezTo>
                <a:cubicBezTo>
                  <a:pt x="534" y="241"/>
                  <a:pt x="535" y="241"/>
                  <a:pt x="535" y="242"/>
                </a:cubicBezTo>
                <a:cubicBezTo>
                  <a:pt x="535" y="241"/>
                  <a:pt x="535" y="241"/>
                  <a:pt x="535" y="241"/>
                </a:cubicBezTo>
                <a:moveTo>
                  <a:pt x="378" y="260"/>
                </a:moveTo>
                <a:cubicBezTo>
                  <a:pt x="378" y="260"/>
                  <a:pt x="378" y="260"/>
                  <a:pt x="378" y="260"/>
                </a:cubicBezTo>
                <a:cubicBezTo>
                  <a:pt x="378" y="261"/>
                  <a:pt x="378" y="261"/>
                  <a:pt x="378" y="261"/>
                </a:cubicBezTo>
                <a:cubicBezTo>
                  <a:pt x="378" y="261"/>
                  <a:pt x="379" y="261"/>
                  <a:pt x="379" y="260"/>
                </a:cubicBezTo>
                <a:cubicBezTo>
                  <a:pt x="379" y="260"/>
                  <a:pt x="379" y="260"/>
                  <a:pt x="378" y="260"/>
                </a:cubicBezTo>
                <a:moveTo>
                  <a:pt x="651" y="270"/>
                </a:moveTo>
                <a:cubicBezTo>
                  <a:pt x="651" y="270"/>
                  <a:pt x="651" y="270"/>
                  <a:pt x="651" y="270"/>
                </a:cubicBezTo>
                <a:cubicBezTo>
                  <a:pt x="651" y="270"/>
                  <a:pt x="651" y="270"/>
                  <a:pt x="651" y="270"/>
                </a:cubicBezTo>
                <a:cubicBezTo>
                  <a:pt x="651" y="270"/>
                  <a:pt x="651" y="270"/>
                  <a:pt x="651" y="270"/>
                </a:cubicBezTo>
                <a:cubicBezTo>
                  <a:pt x="651" y="270"/>
                  <a:pt x="651" y="270"/>
                  <a:pt x="651" y="270"/>
                </a:cubicBezTo>
                <a:moveTo>
                  <a:pt x="1170" y="270"/>
                </a:moveTo>
                <a:cubicBezTo>
                  <a:pt x="1170" y="270"/>
                  <a:pt x="1170" y="270"/>
                  <a:pt x="1170" y="270"/>
                </a:cubicBezTo>
                <a:cubicBezTo>
                  <a:pt x="1170" y="270"/>
                  <a:pt x="1170" y="270"/>
                  <a:pt x="1170" y="270"/>
                </a:cubicBezTo>
                <a:cubicBezTo>
                  <a:pt x="1170" y="270"/>
                  <a:pt x="1171" y="270"/>
                  <a:pt x="1171" y="270"/>
                </a:cubicBezTo>
                <a:cubicBezTo>
                  <a:pt x="1171" y="270"/>
                  <a:pt x="1171" y="270"/>
                  <a:pt x="1170" y="270"/>
                </a:cubicBezTo>
                <a:moveTo>
                  <a:pt x="1127" y="259"/>
                </a:moveTo>
                <a:cubicBezTo>
                  <a:pt x="1126" y="259"/>
                  <a:pt x="1126" y="259"/>
                  <a:pt x="1126" y="259"/>
                </a:cubicBezTo>
                <a:cubicBezTo>
                  <a:pt x="1126" y="259"/>
                  <a:pt x="1126" y="259"/>
                  <a:pt x="1126" y="260"/>
                </a:cubicBezTo>
                <a:cubicBezTo>
                  <a:pt x="1126" y="260"/>
                  <a:pt x="1126" y="260"/>
                  <a:pt x="1126" y="260"/>
                </a:cubicBezTo>
                <a:cubicBezTo>
                  <a:pt x="1126" y="260"/>
                  <a:pt x="1126" y="260"/>
                  <a:pt x="1127" y="259"/>
                </a:cubicBezTo>
                <a:moveTo>
                  <a:pt x="305" y="272"/>
                </a:moveTo>
                <a:cubicBezTo>
                  <a:pt x="305" y="272"/>
                  <a:pt x="305" y="272"/>
                  <a:pt x="305" y="272"/>
                </a:cubicBezTo>
                <a:cubicBezTo>
                  <a:pt x="305" y="272"/>
                  <a:pt x="304" y="272"/>
                  <a:pt x="304" y="272"/>
                </a:cubicBezTo>
                <a:cubicBezTo>
                  <a:pt x="304" y="272"/>
                  <a:pt x="304" y="272"/>
                  <a:pt x="304" y="272"/>
                </a:cubicBezTo>
                <a:cubicBezTo>
                  <a:pt x="304" y="272"/>
                  <a:pt x="304" y="272"/>
                  <a:pt x="305" y="272"/>
                </a:cubicBezTo>
                <a:moveTo>
                  <a:pt x="342" y="259"/>
                </a:moveTo>
                <a:cubicBezTo>
                  <a:pt x="342" y="259"/>
                  <a:pt x="342" y="259"/>
                  <a:pt x="341" y="259"/>
                </a:cubicBezTo>
                <a:cubicBezTo>
                  <a:pt x="341" y="260"/>
                  <a:pt x="342" y="260"/>
                  <a:pt x="342" y="260"/>
                </a:cubicBezTo>
                <a:cubicBezTo>
                  <a:pt x="342" y="260"/>
                  <a:pt x="342" y="260"/>
                  <a:pt x="342" y="259"/>
                </a:cubicBezTo>
                <a:cubicBezTo>
                  <a:pt x="342" y="259"/>
                  <a:pt x="342" y="259"/>
                  <a:pt x="342" y="259"/>
                </a:cubicBezTo>
                <a:moveTo>
                  <a:pt x="308" y="259"/>
                </a:moveTo>
                <a:cubicBezTo>
                  <a:pt x="307" y="259"/>
                  <a:pt x="307" y="259"/>
                  <a:pt x="307" y="259"/>
                </a:cubicBezTo>
                <a:cubicBezTo>
                  <a:pt x="307" y="259"/>
                  <a:pt x="307" y="259"/>
                  <a:pt x="307" y="260"/>
                </a:cubicBezTo>
                <a:cubicBezTo>
                  <a:pt x="307" y="260"/>
                  <a:pt x="307" y="260"/>
                  <a:pt x="307" y="260"/>
                </a:cubicBezTo>
                <a:cubicBezTo>
                  <a:pt x="307" y="260"/>
                  <a:pt x="308" y="260"/>
                  <a:pt x="308" y="259"/>
                </a:cubicBezTo>
                <a:moveTo>
                  <a:pt x="747" y="274"/>
                </a:moveTo>
                <a:cubicBezTo>
                  <a:pt x="747" y="275"/>
                  <a:pt x="747" y="275"/>
                  <a:pt x="746" y="275"/>
                </a:cubicBezTo>
                <a:cubicBezTo>
                  <a:pt x="747" y="275"/>
                  <a:pt x="747" y="275"/>
                  <a:pt x="747" y="275"/>
                </a:cubicBezTo>
                <a:cubicBezTo>
                  <a:pt x="747" y="275"/>
                  <a:pt x="747" y="275"/>
                  <a:pt x="747" y="275"/>
                </a:cubicBezTo>
                <a:cubicBezTo>
                  <a:pt x="747" y="275"/>
                  <a:pt x="747" y="275"/>
                  <a:pt x="747" y="274"/>
                </a:cubicBezTo>
                <a:moveTo>
                  <a:pt x="1186" y="258"/>
                </a:moveTo>
                <a:cubicBezTo>
                  <a:pt x="1186" y="257"/>
                  <a:pt x="1186" y="257"/>
                  <a:pt x="1186" y="257"/>
                </a:cubicBezTo>
                <a:cubicBezTo>
                  <a:pt x="1186" y="257"/>
                  <a:pt x="1185" y="257"/>
                  <a:pt x="1185" y="258"/>
                </a:cubicBezTo>
                <a:cubicBezTo>
                  <a:pt x="1185" y="258"/>
                  <a:pt x="1185" y="258"/>
                  <a:pt x="1186" y="258"/>
                </a:cubicBezTo>
                <a:cubicBezTo>
                  <a:pt x="1186" y="258"/>
                  <a:pt x="1186" y="258"/>
                  <a:pt x="1186" y="258"/>
                </a:cubicBezTo>
                <a:moveTo>
                  <a:pt x="601" y="279"/>
                </a:moveTo>
                <a:cubicBezTo>
                  <a:pt x="601" y="279"/>
                  <a:pt x="601" y="278"/>
                  <a:pt x="601" y="278"/>
                </a:cubicBezTo>
                <a:cubicBezTo>
                  <a:pt x="601" y="278"/>
                  <a:pt x="601" y="278"/>
                  <a:pt x="601" y="278"/>
                </a:cubicBezTo>
                <a:cubicBezTo>
                  <a:pt x="601" y="279"/>
                  <a:pt x="601" y="279"/>
                  <a:pt x="601" y="279"/>
                </a:cubicBezTo>
                <a:cubicBezTo>
                  <a:pt x="601" y="279"/>
                  <a:pt x="601" y="279"/>
                  <a:pt x="601" y="279"/>
                </a:cubicBezTo>
                <a:moveTo>
                  <a:pt x="1129" y="262"/>
                </a:moveTo>
                <a:cubicBezTo>
                  <a:pt x="1129" y="262"/>
                  <a:pt x="1129" y="262"/>
                  <a:pt x="1129" y="262"/>
                </a:cubicBezTo>
                <a:cubicBezTo>
                  <a:pt x="1129" y="262"/>
                  <a:pt x="1129" y="262"/>
                  <a:pt x="1129" y="262"/>
                </a:cubicBezTo>
                <a:cubicBezTo>
                  <a:pt x="1129" y="262"/>
                  <a:pt x="1129" y="263"/>
                  <a:pt x="1129" y="263"/>
                </a:cubicBezTo>
                <a:cubicBezTo>
                  <a:pt x="1129" y="263"/>
                  <a:pt x="1129" y="263"/>
                  <a:pt x="1129" y="262"/>
                </a:cubicBezTo>
                <a:moveTo>
                  <a:pt x="1189" y="263"/>
                </a:moveTo>
                <a:cubicBezTo>
                  <a:pt x="1189" y="263"/>
                  <a:pt x="1189" y="263"/>
                  <a:pt x="1189" y="263"/>
                </a:cubicBezTo>
                <a:cubicBezTo>
                  <a:pt x="1189" y="263"/>
                  <a:pt x="1189" y="262"/>
                  <a:pt x="1189" y="262"/>
                </a:cubicBezTo>
                <a:cubicBezTo>
                  <a:pt x="1189" y="262"/>
                  <a:pt x="1188" y="262"/>
                  <a:pt x="1188" y="262"/>
                </a:cubicBezTo>
                <a:cubicBezTo>
                  <a:pt x="1188" y="262"/>
                  <a:pt x="1188" y="263"/>
                  <a:pt x="1189" y="263"/>
                </a:cubicBezTo>
                <a:moveTo>
                  <a:pt x="546" y="262"/>
                </a:moveTo>
                <a:cubicBezTo>
                  <a:pt x="546" y="262"/>
                  <a:pt x="545" y="262"/>
                  <a:pt x="545" y="262"/>
                </a:cubicBezTo>
                <a:cubicBezTo>
                  <a:pt x="545" y="262"/>
                  <a:pt x="545" y="262"/>
                  <a:pt x="545" y="262"/>
                </a:cubicBezTo>
                <a:cubicBezTo>
                  <a:pt x="545" y="262"/>
                  <a:pt x="545" y="263"/>
                  <a:pt x="545" y="263"/>
                </a:cubicBezTo>
                <a:cubicBezTo>
                  <a:pt x="545" y="263"/>
                  <a:pt x="546" y="263"/>
                  <a:pt x="546" y="262"/>
                </a:cubicBezTo>
                <a:moveTo>
                  <a:pt x="364" y="262"/>
                </a:moveTo>
                <a:cubicBezTo>
                  <a:pt x="364" y="262"/>
                  <a:pt x="364" y="262"/>
                  <a:pt x="364" y="262"/>
                </a:cubicBezTo>
                <a:cubicBezTo>
                  <a:pt x="364" y="262"/>
                  <a:pt x="364" y="262"/>
                  <a:pt x="363" y="262"/>
                </a:cubicBezTo>
                <a:cubicBezTo>
                  <a:pt x="364" y="262"/>
                  <a:pt x="364" y="263"/>
                  <a:pt x="364" y="263"/>
                </a:cubicBezTo>
                <a:cubicBezTo>
                  <a:pt x="364" y="263"/>
                  <a:pt x="364" y="262"/>
                  <a:pt x="364" y="262"/>
                </a:cubicBezTo>
                <a:moveTo>
                  <a:pt x="504" y="265"/>
                </a:moveTo>
                <a:cubicBezTo>
                  <a:pt x="504" y="265"/>
                  <a:pt x="504" y="265"/>
                  <a:pt x="504" y="265"/>
                </a:cubicBezTo>
                <a:cubicBezTo>
                  <a:pt x="504" y="265"/>
                  <a:pt x="504" y="265"/>
                  <a:pt x="504" y="266"/>
                </a:cubicBezTo>
                <a:cubicBezTo>
                  <a:pt x="504" y="266"/>
                  <a:pt x="504" y="265"/>
                  <a:pt x="504" y="265"/>
                </a:cubicBezTo>
                <a:cubicBezTo>
                  <a:pt x="504" y="265"/>
                  <a:pt x="504" y="265"/>
                  <a:pt x="504" y="265"/>
                </a:cubicBezTo>
                <a:moveTo>
                  <a:pt x="342" y="266"/>
                </a:moveTo>
                <a:cubicBezTo>
                  <a:pt x="342" y="266"/>
                  <a:pt x="342" y="266"/>
                  <a:pt x="342" y="266"/>
                </a:cubicBezTo>
                <a:cubicBezTo>
                  <a:pt x="342" y="266"/>
                  <a:pt x="342" y="266"/>
                  <a:pt x="342" y="266"/>
                </a:cubicBezTo>
                <a:cubicBezTo>
                  <a:pt x="342" y="266"/>
                  <a:pt x="342" y="266"/>
                  <a:pt x="342" y="267"/>
                </a:cubicBezTo>
                <a:cubicBezTo>
                  <a:pt x="342" y="267"/>
                  <a:pt x="342" y="266"/>
                  <a:pt x="342" y="266"/>
                </a:cubicBezTo>
                <a:moveTo>
                  <a:pt x="1101" y="266"/>
                </a:moveTo>
                <a:cubicBezTo>
                  <a:pt x="1101" y="266"/>
                  <a:pt x="1100" y="266"/>
                  <a:pt x="1100" y="266"/>
                </a:cubicBezTo>
                <a:cubicBezTo>
                  <a:pt x="1100" y="266"/>
                  <a:pt x="1100" y="266"/>
                  <a:pt x="1100" y="266"/>
                </a:cubicBezTo>
                <a:cubicBezTo>
                  <a:pt x="1100" y="266"/>
                  <a:pt x="1100" y="266"/>
                  <a:pt x="1100" y="266"/>
                </a:cubicBezTo>
                <a:cubicBezTo>
                  <a:pt x="1100" y="266"/>
                  <a:pt x="1101" y="266"/>
                  <a:pt x="1101" y="266"/>
                </a:cubicBezTo>
                <a:moveTo>
                  <a:pt x="309" y="261"/>
                </a:moveTo>
                <a:cubicBezTo>
                  <a:pt x="309" y="261"/>
                  <a:pt x="309" y="261"/>
                  <a:pt x="309" y="261"/>
                </a:cubicBezTo>
                <a:cubicBezTo>
                  <a:pt x="308" y="261"/>
                  <a:pt x="308" y="261"/>
                  <a:pt x="308" y="261"/>
                </a:cubicBezTo>
                <a:cubicBezTo>
                  <a:pt x="308" y="261"/>
                  <a:pt x="308" y="262"/>
                  <a:pt x="308" y="262"/>
                </a:cubicBezTo>
                <a:cubicBezTo>
                  <a:pt x="308" y="262"/>
                  <a:pt x="309" y="261"/>
                  <a:pt x="309" y="261"/>
                </a:cubicBezTo>
                <a:moveTo>
                  <a:pt x="1131" y="267"/>
                </a:moveTo>
                <a:cubicBezTo>
                  <a:pt x="1131" y="267"/>
                  <a:pt x="1131" y="267"/>
                  <a:pt x="1131" y="267"/>
                </a:cubicBezTo>
                <a:cubicBezTo>
                  <a:pt x="1131" y="267"/>
                  <a:pt x="1131" y="267"/>
                  <a:pt x="1131" y="267"/>
                </a:cubicBezTo>
                <a:cubicBezTo>
                  <a:pt x="1131" y="267"/>
                  <a:pt x="1131" y="267"/>
                  <a:pt x="1131" y="268"/>
                </a:cubicBezTo>
                <a:cubicBezTo>
                  <a:pt x="1131" y="267"/>
                  <a:pt x="1131" y="267"/>
                  <a:pt x="1131" y="267"/>
                </a:cubicBezTo>
                <a:moveTo>
                  <a:pt x="237" y="268"/>
                </a:moveTo>
                <a:cubicBezTo>
                  <a:pt x="237" y="268"/>
                  <a:pt x="237" y="268"/>
                  <a:pt x="237" y="268"/>
                </a:cubicBezTo>
                <a:cubicBezTo>
                  <a:pt x="236" y="268"/>
                  <a:pt x="236" y="268"/>
                  <a:pt x="236" y="268"/>
                </a:cubicBezTo>
                <a:cubicBezTo>
                  <a:pt x="236" y="268"/>
                  <a:pt x="236" y="268"/>
                  <a:pt x="236" y="268"/>
                </a:cubicBezTo>
                <a:cubicBezTo>
                  <a:pt x="236" y="268"/>
                  <a:pt x="237" y="268"/>
                  <a:pt x="237" y="268"/>
                </a:cubicBezTo>
                <a:moveTo>
                  <a:pt x="1173" y="261"/>
                </a:moveTo>
                <a:cubicBezTo>
                  <a:pt x="1173" y="261"/>
                  <a:pt x="1174" y="261"/>
                  <a:pt x="1174" y="260"/>
                </a:cubicBezTo>
                <a:cubicBezTo>
                  <a:pt x="1173" y="260"/>
                  <a:pt x="1173" y="260"/>
                  <a:pt x="1173" y="260"/>
                </a:cubicBezTo>
                <a:cubicBezTo>
                  <a:pt x="1173" y="260"/>
                  <a:pt x="1173" y="260"/>
                  <a:pt x="1173" y="260"/>
                </a:cubicBezTo>
                <a:cubicBezTo>
                  <a:pt x="1173" y="261"/>
                  <a:pt x="1173" y="261"/>
                  <a:pt x="1173" y="261"/>
                </a:cubicBezTo>
                <a:moveTo>
                  <a:pt x="599" y="269"/>
                </a:moveTo>
                <a:cubicBezTo>
                  <a:pt x="598" y="269"/>
                  <a:pt x="598" y="269"/>
                  <a:pt x="598" y="269"/>
                </a:cubicBezTo>
                <a:cubicBezTo>
                  <a:pt x="598" y="269"/>
                  <a:pt x="598" y="269"/>
                  <a:pt x="598" y="269"/>
                </a:cubicBezTo>
                <a:cubicBezTo>
                  <a:pt x="598" y="269"/>
                  <a:pt x="598" y="269"/>
                  <a:pt x="598" y="270"/>
                </a:cubicBezTo>
                <a:cubicBezTo>
                  <a:pt x="598" y="269"/>
                  <a:pt x="598" y="269"/>
                  <a:pt x="599" y="269"/>
                </a:cubicBezTo>
                <a:moveTo>
                  <a:pt x="1167" y="270"/>
                </a:moveTo>
                <a:cubicBezTo>
                  <a:pt x="1167" y="269"/>
                  <a:pt x="1167" y="269"/>
                  <a:pt x="1167" y="269"/>
                </a:cubicBezTo>
                <a:cubicBezTo>
                  <a:pt x="1166" y="269"/>
                  <a:pt x="1166" y="269"/>
                  <a:pt x="1166" y="270"/>
                </a:cubicBezTo>
                <a:cubicBezTo>
                  <a:pt x="1166" y="270"/>
                  <a:pt x="1167" y="270"/>
                  <a:pt x="1167" y="270"/>
                </a:cubicBezTo>
                <a:moveTo>
                  <a:pt x="1180" y="284"/>
                </a:moveTo>
                <a:cubicBezTo>
                  <a:pt x="1180" y="284"/>
                  <a:pt x="1180" y="284"/>
                  <a:pt x="1180" y="284"/>
                </a:cubicBezTo>
                <a:cubicBezTo>
                  <a:pt x="1180" y="284"/>
                  <a:pt x="1180" y="284"/>
                  <a:pt x="1179" y="284"/>
                </a:cubicBezTo>
                <a:cubicBezTo>
                  <a:pt x="1180" y="284"/>
                  <a:pt x="1180" y="285"/>
                  <a:pt x="1180" y="285"/>
                </a:cubicBezTo>
                <a:cubicBezTo>
                  <a:pt x="1180" y="285"/>
                  <a:pt x="1180" y="285"/>
                  <a:pt x="1180" y="284"/>
                </a:cubicBezTo>
                <a:moveTo>
                  <a:pt x="1170" y="253"/>
                </a:moveTo>
                <a:cubicBezTo>
                  <a:pt x="1170" y="253"/>
                  <a:pt x="1170" y="252"/>
                  <a:pt x="1170" y="252"/>
                </a:cubicBezTo>
                <a:cubicBezTo>
                  <a:pt x="1169" y="252"/>
                  <a:pt x="1169" y="253"/>
                  <a:pt x="1169" y="253"/>
                </a:cubicBezTo>
                <a:cubicBezTo>
                  <a:pt x="1169" y="253"/>
                  <a:pt x="1169" y="253"/>
                  <a:pt x="1169" y="253"/>
                </a:cubicBezTo>
                <a:cubicBezTo>
                  <a:pt x="1169" y="253"/>
                  <a:pt x="1170" y="253"/>
                  <a:pt x="1170" y="253"/>
                </a:cubicBezTo>
                <a:moveTo>
                  <a:pt x="581" y="252"/>
                </a:moveTo>
                <a:cubicBezTo>
                  <a:pt x="581" y="252"/>
                  <a:pt x="581" y="252"/>
                  <a:pt x="581" y="253"/>
                </a:cubicBezTo>
                <a:cubicBezTo>
                  <a:pt x="581" y="253"/>
                  <a:pt x="581" y="253"/>
                  <a:pt x="581" y="253"/>
                </a:cubicBezTo>
                <a:cubicBezTo>
                  <a:pt x="581" y="253"/>
                  <a:pt x="581" y="253"/>
                  <a:pt x="581" y="253"/>
                </a:cubicBezTo>
                <a:cubicBezTo>
                  <a:pt x="581" y="253"/>
                  <a:pt x="581" y="252"/>
                  <a:pt x="581" y="252"/>
                </a:cubicBezTo>
                <a:moveTo>
                  <a:pt x="461" y="253"/>
                </a:moveTo>
                <a:cubicBezTo>
                  <a:pt x="461" y="253"/>
                  <a:pt x="461" y="252"/>
                  <a:pt x="461" y="252"/>
                </a:cubicBezTo>
                <a:cubicBezTo>
                  <a:pt x="461" y="252"/>
                  <a:pt x="461" y="253"/>
                  <a:pt x="460" y="253"/>
                </a:cubicBezTo>
                <a:cubicBezTo>
                  <a:pt x="461" y="253"/>
                  <a:pt x="461" y="253"/>
                  <a:pt x="461" y="253"/>
                </a:cubicBezTo>
                <a:cubicBezTo>
                  <a:pt x="461" y="253"/>
                  <a:pt x="461" y="253"/>
                  <a:pt x="461" y="253"/>
                </a:cubicBezTo>
                <a:moveTo>
                  <a:pt x="1005" y="287"/>
                </a:moveTo>
                <a:cubicBezTo>
                  <a:pt x="1005" y="287"/>
                  <a:pt x="1005" y="287"/>
                  <a:pt x="1005" y="287"/>
                </a:cubicBezTo>
                <a:cubicBezTo>
                  <a:pt x="1005" y="287"/>
                  <a:pt x="1005" y="288"/>
                  <a:pt x="1005" y="288"/>
                </a:cubicBezTo>
                <a:cubicBezTo>
                  <a:pt x="1005" y="288"/>
                  <a:pt x="1005" y="287"/>
                  <a:pt x="1006" y="287"/>
                </a:cubicBezTo>
                <a:cubicBezTo>
                  <a:pt x="1006" y="287"/>
                  <a:pt x="1005" y="287"/>
                  <a:pt x="1005" y="287"/>
                </a:cubicBezTo>
                <a:moveTo>
                  <a:pt x="1151" y="252"/>
                </a:moveTo>
                <a:cubicBezTo>
                  <a:pt x="1151" y="252"/>
                  <a:pt x="1151" y="251"/>
                  <a:pt x="1151" y="251"/>
                </a:cubicBezTo>
                <a:cubicBezTo>
                  <a:pt x="1151" y="251"/>
                  <a:pt x="1151" y="252"/>
                  <a:pt x="1151" y="252"/>
                </a:cubicBezTo>
                <a:cubicBezTo>
                  <a:pt x="1151" y="252"/>
                  <a:pt x="1151" y="252"/>
                  <a:pt x="1151" y="252"/>
                </a:cubicBezTo>
                <a:cubicBezTo>
                  <a:pt x="1151" y="252"/>
                  <a:pt x="1151" y="252"/>
                  <a:pt x="1151" y="252"/>
                </a:cubicBezTo>
                <a:moveTo>
                  <a:pt x="1059" y="297"/>
                </a:moveTo>
                <a:cubicBezTo>
                  <a:pt x="1059" y="297"/>
                  <a:pt x="1059" y="297"/>
                  <a:pt x="1059" y="296"/>
                </a:cubicBezTo>
                <a:cubicBezTo>
                  <a:pt x="1059" y="297"/>
                  <a:pt x="1059" y="297"/>
                  <a:pt x="1059" y="297"/>
                </a:cubicBezTo>
                <a:cubicBezTo>
                  <a:pt x="1059" y="297"/>
                  <a:pt x="1059" y="297"/>
                  <a:pt x="1059" y="297"/>
                </a:cubicBezTo>
                <a:cubicBezTo>
                  <a:pt x="1059" y="297"/>
                  <a:pt x="1059" y="297"/>
                  <a:pt x="1059" y="297"/>
                </a:cubicBezTo>
                <a:moveTo>
                  <a:pt x="975" y="280"/>
                </a:moveTo>
                <a:cubicBezTo>
                  <a:pt x="975" y="280"/>
                  <a:pt x="975" y="279"/>
                  <a:pt x="974" y="279"/>
                </a:cubicBezTo>
                <a:cubicBezTo>
                  <a:pt x="974" y="279"/>
                  <a:pt x="974" y="279"/>
                  <a:pt x="974" y="279"/>
                </a:cubicBezTo>
                <a:cubicBezTo>
                  <a:pt x="974" y="280"/>
                  <a:pt x="974" y="280"/>
                  <a:pt x="974" y="280"/>
                </a:cubicBezTo>
                <a:cubicBezTo>
                  <a:pt x="975" y="280"/>
                  <a:pt x="975" y="280"/>
                  <a:pt x="975" y="280"/>
                </a:cubicBezTo>
                <a:moveTo>
                  <a:pt x="487" y="257"/>
                </a:moveTo>
                <a:cubicBezTo>
                  <a:pt x="487" y="256"/>
                  <a:pt x="487" y="256"/>
                  <a:pt x="487" y="256"/>
                </a:cubicBezTo>
                <a:cubicBezTo>
                  <a:pt x="487" y="256"/>
                  <a:pt x="487" y="256"/>
                  <a:pt x="486" y="257"/>
                </a:cubicBezTo>
                <a:cubicBezTo>
                  <a:pt x="486" y="257"/>
                  <a:pt x="487" y="257"/>
                  <a:pt x="487" y="257"/>
                </a:cubicBezTo>
                <a:cubicBezTo>
                  <a:pt x="487" y="257"/>
                  <a:pt x="487" y="257"/>
                  <a:pt x="487" y="257"/>
                </a:cubicBezTo>
                <a:moveTo>
                  <a:pt x="302" y="256"/>
                </a:moveTo>
                <a:cubicBezTo>
                  <a:pt x="302" y="256"/>
                  <a:pt x="302" y="256"/>
                  <a:pt x="302" y="256"/>
                </a:cubicBezTo>
                <a:cubicBezTo>
                  <a:pt x="302" y="257"/>
                  <a:pt x="302" y="257"/>
                  <a:pt x="302" y="257"/>
                </a:cubicBezTo>
                <a:cubicBezTo>
                  <a:pt x="303" y="257"/>
                  <a:pt x="303" y="257"/>
                  <a:pt x="303" y="257"/>
                </a:cubicBezTo>
                <a:cubicBezTo>
                  <a:pt x="303" y="256"/>
                  <a:pt x="303" y="256"/>
                  <a:pt x="302" y="256"/>
                </a:cubicBezTo>
                <a:moveTo>
                  <a:pt x="1124" y="280"/>
                </a:moveTo>
                <a:cubicBezTo>
                  <a:pt x="1124" y="280"/>
                  <a:pt x="1124" y="280"/>
                  <a:pt x="1124" y="280"/>
                </a:cubicBezTo>
                <a:cubicBezTo>
                  <a:pt x="1124" y="281"/>
                  <a:pt x="1124" y="281"/>
                  <a:pt x="1124" y="281"/>
                </a:cubicBezTo>
                <a:cubicBezTo>
                  <a:pt x="1124" y="281"/>
                  <a:pt x="1125" y="281"/>
                  <a:pt x="1125" y="281"/>
                </a:cubicBezTo>
                <a:cubicBezTo>
                  <a:pt x="1124" y="280"/>
                  <a:pt x="1124" y="280"/>
                  <a:pt x="1124" y="280"/>
                </a:cubicBezTo>
                <a:moveTo>
                  <a:pt x="564" y="281"/>
                </a:moveTo>
                <a:cubicBezTo>
                  <a:pt x="564" y="281"/>
                  <a:pt x="563" y="281"/>
                  <a:pt x="563" y="282"/>
                </a:cubicBezTo>
                <a:cubicBezTo>
                  <a:pt x="563" y="282"/>
                  <a:pt x="563" y="282"/>
                  <a:pt x="563" y="282"/>
                </a:cubicBezTo>
                <a:cubicBezTo>
                  <a:pt x="564" y="282"/>
                  <a:pt x="564" y="282"/>
                  <a:pt x="564" y="282"/>
                </a:cubicBezTo>
                <a:cubicBezTo>
                  <a:pt x="564" y="281"/>
                  <a:pt x="564" y="281"/>
                  <a:pt x="564" y="281"/>
                </a:cubicBezTo>
                <a:moveTo>
                  <a:pt x="1129" y="255"/>
                </a:moveTo>
                <a:cubicBezTo>
                  <a:pt x="1129" y="255"/>
                  <a:pt x="1129" y="255"/>
                  <a:pt x="1129" y="255"/>
                </a:cubicBezTo>
                <a:cubicBezTo>
                  <a:pt x="1129" y="255"/>
                  <a:pt x="1129" y="255"/>
                  <a:pt x="1129" y="254"/>
                </a:cubicBezTo>
                <a:cubicBezTo>
                  <a:pt x="1129" y="254"/>
                  <a:pt x="1129" y="254"/>
                  <a:pt x="1129" y="254"/>
                </a:cubicBezTo>
                <a:cubicBezTo>
                  <a:pt x="1129" y="254"/>
                  <a:pt x="1129" y="255"/>
                  <a:pt x="1129" y="255"/>
                </a:cubicBezTo>
                <a:moveTo>
                  <a:pt x="1003" y="283"/>
                </a:moveTo>
                <a:cubicBezTo>
                  <a:pt x="1003" y="283"/>
                  <a:pt x="1003" y="283"/>
                  <a:pt x="1003" y="283"/>
                </a:cubicBezTo>
                <a:cubicBezTo>
                  <a:pt x="1003" y="283"/>
                  <a:pt x="1004" y="283"/>
                  <a:pt x="1004" y="282"/>
                </a:cubicBezTo>
                <a:cubicBezTo>
                  <a:pt x="1004" y="282"/>
                  <a:pt x="1003" y="282"/>
                  <a:pt x="1003" y="282"/>
                </a:cubicBezTo>
                <a:cubicBezTo>
                  <a:pt x="1003" y="282"/>
                  <a:pt x="1003" y="282"/>
                  <a:pt x="1003" y="283"/>
                </a:cubicBezTo>
                <a:moveTo>
                  <a:pt x="479" y="255"/>
                </a:moveTo>
                <a:cubicBezTo>
                  <a:pt x="478" y="255"/>
                  <a:pt x="478" y="254"/>
                  <a:pt x="478" y="254"/>
                </a:cubicBezTo>
                <a:cubicBezTo>
                  <a:pt x="478" y="254"/>
                  <a:pt x="478" y="254"/>
                  <a:pt x="478" y="254"/>
                </a:cubicBezTo>
                <a:cubicBezTo>
                  <a:pt x="478" y="255"/>
                  <a:pt x="478" y="255"/>
                  <a:pt x="478" y="255"/>
                </a:cubicBezTo>
                <a:cubicBezTo>
                  <a:pt x="478" y="255"/>
                  <a:pt x="478" y="255"/>
                  <a:pt x="479" y="255"/>
                </a:cubicBezTo>
                <a:moveTo>
                  <a:pt x="307" y="254"/>
                </a:moveTo>
                <a:cubicBezTo>
                  <a:pt x="307" y="254"/>
                  <a:pt x="307" y="255"/>
                  <a:pt x="307" y="255"/>
                </a:cubicBezTo>
                <a:cubicBezTo>
                  <a:pt x="307" y="255"/>
                  <a:pt x="307" y="255"/>
                  <a:pt x="307" y="255"/>
                </a:cubicBezTo>
                <a:cubicBezTo>
                  <a:pt x="307" y="255"/>
                  <a:pt x="308" y="255"/>
                  <a:pt x="308" y="255"/>
                </a:cubicBezTo>
                <a:cubicBezTo>
                  <a:pt x="308" y="255"/>
                  <a:pt x="308" y="254"/>
                  <a:pt x="307" y="254"/>
                </a:cubicBezTo>
                <a:moveTo>
                  <a:pt x="1007" y="284"/>
                </a:moveTo>
                <a:cubicBezTo>
                  <a:pt x="1006" y="283"/>
                  <a:pt x="1006" y="283"/>
                  <a:pt x="1006" y="283"/>
                </a:cubicBezTo>
                <a:cubicBezTo>
                  <a:pt x="1006" y="283"/>
                  <a:pt x="1006" y="283"/>
                  <a:pt x="1006" y="283"/>
                </a:cubicBezTo>
                <a:cubicBezTo>
                  <a:pt x="1006" y="283"/>
                  <a:pt x="1006" y="284"/>
                  <a:pt x="1006" y="284"/>
                </a:cubicBezTo>
                <a:cubicBezTo>
                  <a:pt x="1006" y="284"/>
                  <a:pt x="1006" y="284"/>
                  <a:pt x="1007" y="284"/>
                </a:cubicBezTo>
                <a:moveTo>
                  <a:pt x="1154" y="254"/>
                </a:moveTo>
                <a:cubicBezTo>
                  <a:pt x="1154" y="254"/>
                  <a:pt x="1154" y="253"/>
                  <a:pt x="1154" y="253"/>
                </a:cubicBezTo>
                <a:cubicBezTo>
                  <a:pt x="1154" y="253"/>
                  <a:pt x="1154" y="253"/>
                  <a:pt x="1154" y="254"/>
                </a:cubicBezTo>
                <a:cubicBezTo>
                  <a:pt x="1154" y="254"/>
                  <a:pt x="1154" y="254"/>
                  <a:pt x="1154" y="254"/>
                </a:cubicBezTo>
                <a:cubicBezTo>
                  <a:pt x="1154" y="254"/>
                  <a:pt x="1154" y="254"/>
                  <a:pt x="1154" y="254"/>
                </a:cubicBezTo>
                <a:moveTo>
                  <a:pt x="1121" y="254"/>
                </a:moveTo>
                <a:cubicBezTo>
                  <a:pt x="1121" y="253"/>
                  <a:pt x="1121" y="253"/>
                  <a:pt x="1120" y="253"/>
                </a:cubicBezTo>
                <a:cubicBezTo>
                  <a:pt x="1120" y="253"/>
                  <a:pt x="1120" y="254"/>
                  <a:pt x="1120" y="254"/>
                </a:cubicBezTo>
                <a:cubicBezTo>
                  <a:pt x="1120" y="254"/>
                  <a:pt x="1120" y="254"/>
                  <a:pt x="1120" y="254"/>
                </a:cubicBezTo>
                <a:cubicBezTo>
                  <a:pt x="1121" y="254"/>
                  <a:pt x="1121" y="254"/>
                  <a:pt x="1121" y="254"/>
                </a:cubicBezTo>
                <a:moveTo>
                  <a:pt x="1179" y="284"/>
                </a:moveTo>
                <a:cubicBezTo>
                  <a:pt x="1179" y="284"/>
                  <a:pt x="1179" y="284"/>
                  <a:pt x="1179" y="284"/>
                </a:cubicBezTo>
                <a:cubicBezTo>
                  <a:pt x="1179" y="284"/>
                  <a:pt x="1179" y="283"/>
                  <a:pt x="1179" y="283"/>
                </a:cubicBezTo>
                <a:cubicBezTo>
                  <a:pt x="1179" y="283"/>
                  <a:pt x="1179" y="283"/>
                  <a:pt x="1179" y="283"/>
                </a:cubicBezTo>
                <a:cubicBezTo>
                  <a:pt x="1179" y="284"/>
                  <a:pt x="1179" y="284"/>
                  <a:pt x="1179" y="284"/>
                </a:cubicBezTo>
                <a:moveTo>
                  <a:pt x="1016" y="1818"/>
                </a:moveTo>
                <a:cubicBezTo>
                  <a:pt x="1016" y="1818"/>
                  <a:pt x="1015" y="1818"/>
                  <a:pt x="1015" y="1818"/>
                </a:cubicBezTo>
                <a:cubicBezTo>
                  <a:pt x="1016" y="1819"/>
                  <a:pt x="1016" y="1819"/>
                  <a:pt x="1016" y="1819"/>
                </a:cubicBezTo>
                <a:cubicBezTo>
                  <a:pt x="1016" y="1819"/>
                  <a:pt x="1016" y="1819"/>
                  <a:pt x="1016" y="1819"/>
                </a:cubicBezTo>
                <a:cubicBezTo>
                  <a:pt x="1016" y="1818"/>
                  <a:pt x="1016" y="1818"/>
                  <a:pt x="1016" y="1818"/>
                </a:cubicBezTo>
                <a:moveTo>
                  <a:pt x="914" y="1824"/>
                </a:moveTo>
                <a:cubicBezTo>
                  <a:pt x="914" y="1824"/>
                  <a:pt x="914" y="1824"/>
                  <a:pt x="914" y="1824"/>
                </a:cubicBezTo>
                <a:cubicBezTo>
                  <a:pt x="914" y="1824"/>
                  <a:pt x="914" y="1825"/>
                  <a:pt x="914" y="1825"/>
                </a:cubicBezTo>
                <a:cubicBezTo>
                  <a:pt x="914" y="1825"/>
                  <a:pt x="914" y="1824"/>
                  <a:pt x="914" y="1824"/>
                </a:cubicBezTo>
                <a:cubicBezTo>
                  <a:pt x="914" y="1824"/>
                  <a:pt x="914" y="1824"/>
                  <a:pt x="914" y="1824"/>
                </a:cubicBezTo>
                <a:moveTo>
                  <a:pt x="434" y="1827"/>
                </a:moveTo>
                <a:cubicBezTo>
                  <a:pt x="434" y="1827"/>
                  <a:pt x="434" y="1827"/>
                  <a:pt x="434" y="1828"/>
                </a:cubicBezTo>
                <a:cubicBezTo>
                  <a:pt x="434" y="1827"/>
                  <a:pt x="434" y="1827"/>
                  <a:pt x="434" y="1827"/>
                </a:cubicBezTo>
                <a:cubicBezTo>
                  <a:pt x="434" y="1827"/>
                  <a:pt x="434" y="1827"/>
                  <a:pt x="434" y="1827"/>
                </a:cubicBezTo>
                <a:cubicBezTo>
                  <a:pt x="434" y="1827"/>
                  <a:pt x="434" y="1827"/>
                  <a:pt x="434" y="1827"/>
                </a:cubicBezTo>
                <a:moveTo>
                  <a:pt x="210" y="1828"/>
                </a:moveTo>
                <a:cubicBezTo>
                  <a:pt x="211" y="1828"/>
                  <a:pt x="211" y="1828"/>
                  <a:pt x="211" y="1828"/>
                </a:cubicBezTo>
                <a:cubicBezTo>
                  <a:pt x="211" y="1828"/>
                  <a:pt x="210" y="1828"/>
                  <a:pt x="210" y="1828"/>
                </a:cubicBezTo>
                <a:cubicBezTo>
                  <a:pt x="210" y="1828"/>
                  <a:pt x="210" y="1828"/>
                  <a:pt x="210" y="1828"/>
                </a:cubicBezTo>
                <a:cubicBezTo>
                  <a:pt x="210" y="1828"/>
                  <a:pt x="210" y="1828"/>
                  <a:pt x="210" y="1828"/>
                </a:cubicBezTo>
                <a:moveTo>
                  <a:pt x="608" y="1828"/>
                </a:moveTo>
                <a:cubicBezTo>
                  <a:pt x="608" y="1828"/>
                  <a:pt x="608" y="1828"/>
                  <a:pt x="608" y="1828"/>
                </a:cubicBezTo>
                <a:cubicBezTo>
                  <a:pt x="608" y="1828"/>
                  <a:pt x="607" y="1828"/>
                  <a:pt x="607" y="1828"/>
                </a:cubicBezTo>
                <a:cubicBezTo>
                  <a:pt x="608" y="1828"/>
                  <a:pt x="608" y="1828"/>
                  <a:pt x="608" y="1829"/>
                </a:cubicBezTo>
                <a:cubicBezTo>
                  <a:pt x="608" y="1828"/>
                  <a:pt x="608" y="1828"/>
                  <a:pt x="608" y="1828"/>
                </a:cubicBezTo>
                <a:moveTo>
                  <a:pt x="884" y="1830"/>
                </a:moveTo>
                <a:cubicBezTo>
                  <a:pt x="884" y="1830"/>
                  <a:pt x="885" y="1830"/>
                  <a:pt x="885" y="1830"/>
                </a:cubicBezTo>
                <a:cubicBezTo>
                  <a:pt x="885" y="1830"/>
                  <a:pt x="885" y="1830"/>
                  <a:pt x="884" y="1830"/>
                </a:cubicBezTo>
                <a:cubicBezTo>
                  <a:pt x="884" y="1830"/>
                  <a:pt x="884" y="1830"/>
                  <a:pt x="884" y="1830"/>
                </a:cubicBezTo>
                <a:cubicBezTo>
                  <a:pt x="884" y="1830"/>
                  <a:pt x="884" y="1830"/>
                  <a:pt x="884" y="1830"/>
                </a:cubicBezTo>
                <a:moveTo>
                  <a:pt x="338" y="1831"/>
                </a:moveTo>
                <a:cubicBezTo>
                  <a:pt x="338" y="1831"/>
                  <a:pt x="338" y="1831"/>
                  <a:pt x="338" y="1831"/>
                </a:cubicBezTo>
                <a:cubicBezTo>
                  <a:pt x="338" y="1831"/>
                  <a:pt x="338" y="1831"/>
                  <a:pt x="338" y="1831"/>
                </a:cubicBezTo>
                <a:cubicBezTo>
                  <a:pt x="338" y="1831"/>
                  <a:pt x="338" y="1831"/>
                  <a:pt x="338" y="1830"/>
                </a:cubicBezTo>
                <a:cubicBezTo>
                  <a:pt x="338" y="1831"/>
                  <a:pt x="338" y="1831"/>
                  <a:pt x="338" y="1831"/>
                </a:cubicBezTo>
                <a:moveTo>
                  <a:pt x="427" y="1831"/>
                </a:moveTo>
                <a:cubicBezTo>
                  <a:pt x="427" y="1831"/>
                  <a:pt x="426" y="1831"/>
                  <a:pt x="426" y="1830"/>
                </a:cubicBezTo>
                <a:cubicBezTo>
                  <a:pt x="426" y="1831"/>
                  <a:pt x="426" y="1831"/>
                  <a:pt x="426" y="1831"/>
                </a:cubicBezTo>
                <a:cubicBezTo>
                  <a:pt x="426" y="1831"/>
                  <a:pt x="426" y="1831"/>
                  <a:pt x="426" y="1831"/>
                </a:cubicBezTo>
                <a:cubicBezTo>
                  <a:pt x="426" y="1831"/>
                  <a:pt x="427" y="1831"/>
                  <a:pt x="427" y="1831"/>
                </a:cubicBezTo>
                <a:moveTo>
                  <a:pt x="869" y="1834"/>
                </a:moveTo>
                <a:cubicBezTo>
                  <a:pt x="869" y="1834"/>
                  <a:pt x="869" y="1834"/>
                  <a:pt x="869" y="1834"/>
                </a:cubicBezTo>
                <a:cubicBezTo>
                  <a:pt x="869" y="1834"/>
                  <a:pt x="869" y="1834"/>
                  <a:pt x="869" y="1834"/>
                </a:cubicBezTo>
                <a:cubicBezTo>
                  <a:pt x="869" y="1834"/>
                  <a:pt x="869" y="1834"/>
                  <a:pt x="868" y="1834"/>
                </a:cubicBezTo>
                <a:cubicBezTo>
                  <a:pt x="869" y="1834"/>
                  <a:pt x="869" y="1834"/>
                  <a:pt x="869" y="1834"/>
                </a:cubicBezTo>
                <a:moveTo>
                  <a:pt x="535" y="218"/>
                </a:moveTo>
                <a:cubicBezTo>
                  <a:pt x="536" y="218"/>
                  <a:pt x="536" y="219"/>
                  <a:pt x="536" y="219"/>
                </a:cubicBezTo>
                <a:cubicBezTo>
                  <a:pt x="536" y="218"/>
                  <a:pt x="536" y="218"/>
                  <a:pt x="536" y="218"/>
                </a:cubicBezTo>
                <a:cubicBezTo>
                  <a:pt x="536" y="218"/>
                  <a:pt x="536" y="218"/>
                  <a:pt x="536" y="218"/>
                </a:cubicBezTo>
                <a:cubicBezTo>
                  <a:pt x="536" y="218"/>
                  <a:pt x="536" y="218"/>
                  <a:pt x="535" y="218"/>
                </a:cubicBezTo>
                <a:moveTo>
                  <a:pt x="680" y="214"/>
                </a:moveTo>
                <a:cubicBezTo>
                  <a:pt x="680" y="214"/>
                  <a:pt x="681" y="215"/>
                  <a:pt x="681" y="215"/>
                </a:cubicBezTo>
                <a:cubicBezTo>
                  <a:pt x="681" y="215"/>
                  <a:pt x="681" y="215"/>
                  <a:pt x="681" y="214"/>
                </a:cubicBezTo>
                <a:cubicBezTo>
                  <a:pt x="681" y="214"/>
                  <a:pt x="681" y="214"/>
                  <a:pt x="681" y="214"/>
                </a:cubicBezTo>
                <a:cubicBezTo>
                  <a:pt x="681" y="214"/>
                  <a:pt x="681" y="214"/>
                  <a:pt x="680" y="214"/>
                </a:cubicBezTo>
                <a:moveTo>
                  <a:pt x="701" y="1839"/>
                </a:moveTo>
                <a:cubicBezTo>
                  <a:pt x="702" y="1840"/>
                  <a:pt x="702" y="1840"/>
                  <a:pt x="702" y="1840"/>
                </a:cubicBezTo>
                <a:cubicBezTo>
                  <a:pt x="702" y="1840"/>
                  <a:pt x="702" y="1840"/>
                  <a:pt x="702" y="1840"/>
                </a:cubicBezTo>
                <a:cubicBezTo>
                  <a:pt x="702" y="1840"/>
                  <a:pt x="702" y="1839"/>
                  <a:pt x="702" y="1839"/>
                </a:cubicBezTo>
                <a:cubicBezTo>
                  <a:pt x="702" y="1839"/>
                  <a:pt x="702" y="1839"/>
                  <a:pt x="701" y="1839"/>
                </a:cubicBezTo>
                <a:moveTo>
                  <a:pt x="834" y="1841"/>
                </a:moveTo>
                <a:cubicBezTo>
                  <a:pt x="834" y="1840"/>
                  <a:pt x="833" y="1840"/>
                  <a:pt x="833" y="1840"/>
                </a:cubicBezTo>
                <a:cubicBezTo>
                  <a:pt x="833" y="1840"/>
                  <a:pt x="833" y="1840"/>
                  <a:pt x="833" y="1840"/>
                </a:cubicBezTo>
                <a:cubicBezTo>
                  <a:pt x="833" y="1841"/>
                  <a:pt x="833" y="1841"/>
                  <a:pt x="833" y="1841"/>
                </a:cubicBezTo>
                <a:cubicBezTo>
                  <a:pt x="833" y="1841"/>
                  <a:pt x="834" y="1841"/>
                  <a:pt x="834" y="1841"/>
                </a:cubicBezTo>
                <a:moveTo>
                  <a:pt x="726" y="1842"/>
                </a:moveTo>
                <a:cubicBezTo>
                  <a:pt x="727" y="1842"/>
                  <a:pt x="727" y="1842"/>
                  <a:pt x="727" y="1842"/>
                </a:cubicBezTo>
                <a:cubicBezTo>
                  <a:pt x="727" y="1841"/>
                  <a:pt x="727" y="1841"/>
                  <a:pt x="726" y="1841"/>
                </a:cubicBezTo>
                <a:cubicBezTo>
                  <a:pt x="726" y="1841"/>
                  <a:pt x="726" y="1842"/>
                  <a:pt x="726" y="1842"/>
                </a:cubicBezTo>
                <a:moveTo>
                  <a:pt x="857" y="1844"/>
                </a:moveTo>
                <a:cubicBezTo>
                  <a:pt x="857" y="1844"/>
                  <a:pt x="857" y="1845"/>
                  <a:pt x="857" y="1845"/>
                </a:cubicBezTo>
                <a:cubicBezTo>
                  <a:pt x="857" y="1845"/>
                  <a:pt x="858" y="1845"/>
                  <a:pt x="858" y="1845"/>
                </a:cubicBezTo>
                <a:cubicBezTo>
                  <a:pt x="858" y="1844"/>
                  <a:pt x="857" y="1844"/>
                  <a:pt x="857" y="1844"/>
                </a:cubicBezTo>
                <a:cubicBezTo>
                  <a:pt x="857" y="1844"/>
                  <a:pt x="857" y="1844"/>
                  <a:pt x="857" y="1844"/>
                </a:cubicBezTo>
                <a:moveTo>
                  <a:pt x="831" y="1845"/>
                </a:moveTo>
                <a:cubicBezTo>
                  <a:pt x="831" y="1845"/>
                  <a:pt x="831" y="1845"/>
                  <a:pt x="830" y="1845"/>
                </a:cubicBezTo>
                <a:cubicBezTo>
                  <a:pt x="830" y="1845"/>
                  <a:pt x="830" y="1845"/>
                  <a:pt x="830" y="1845"/>
                </a:cubicBezTo>
                <a:cubicBezTo>
                  <a:pt x="830" y="1845"/>
                  <a:pt x="830" y="1846"/>
                  <a:pt x="830" y="1846"/>
                </a:cubicBezTo>
                <a:cubicBezTo>
                  <a:pt x="831" y="1846"/>
                  <a:pt x="831" y="1846"/>
                  <a:pt x="831" y="1845"/>
                </a:cubicBezTo>
                <a:moveTo>
                  <a:pt x="714" y="1848"/>
                </a:moveTo>
                <a:cubicBezTo>
                  <a:pt x="714" y="1848"/>
                  <a:pt x="714" y="1848"/>
                  <a:pt x="714" y="1848"/>
                </a:cubicBezTo>
                <a:cubicBezTo>
                  <a:pt x="713" y="1848"/>
                  <a:pt x="713" y="1848"/>
                  <a:pt x="713" y="1848"/>
                </a:cubicBezTo>
                <a:cubicBezTo>
                  <a:pt x="713" y="1848"/>
                  <a:pt x="713" y="1849"/>
                  <a:pt x="713" y="1849"/>
                </a:cubicBezTo>
                <a:cubicBezTo>
                  <a:pt x="713" y="1848"/>
                  <a:pt x="714" y="1848"/>
                  <a:pt x="714" y="1848"/>
                </a:cubicBezTo>
                <a:moveTo>
                  <a:pt x="456" y="1835"/>
                </a:moveTo>
                <a:cubicBezTo>
                  <a:pt x="456" y="1835"/>
                  <a:pt x="456" y="1835"/>
                  <a:pt x="456" y="1834"/>
                </a:cubicBezTo>
                <a:cubicBezTo>
                  <a:pt x="456" y="1834"/>
                  <a:pt x="456" y="1835"/>
                  <a:pt x="456" y="1835"/>
                </a:cubicBezTo>
                <a:cubicBezTo>
                  <a:pt x="456" y="1835"/>
                  <a:pt x="456" y="1835"/>
                  <a:pt x="456" y="1835"/>
                </a:cubicBezTo>
                <a:cubicBezTo>
                  <a:pt x="456" y="1835"/>
                  <a:pt x="456" y="1835"/>
                  <a:pt x="456" y="1835"/>
                </a:cubicBezTo>
                <a:moveTo>
                  <a:pt x="870" y="1835"/>
                </a:moveTo>
                <a:cubicBezTo>
                  <a:pt x="870" y="1835"/>
                  <a:pt x="870" y="1835"/>
                  <a:pt x="870" y="1834"/>
                </a:cubicBezTo>
                <a:cubicBezTo>
                  <a:pt x="870" y="1834"/>
                  <a:pt x="870" y="1835"/>
                  <a:pt x="869" y="1835"/>
                </a:cubicBezTo>
                <a:cubicBezTo>
                  <a:pt x="870" y="1835"/>
                  <a:pt x="870" y="1835"/>
                  <a:pt x="870" y="1835"/>
                </a:cubicBezTo>
                <a:cubicBezTo>
                  <a:pt x="870" y="1835"/>
                  <a:pt x="870" y="1835"/>
                  <a:pt x="870" y="1835"/>
                </a:cubicBezTo>
                <a:moveTo>
                  <a:pt x="494" y="1835"/>
                </a:moveTo>
                <a:cubicBezTo>
                  <a:pt x="494" y="1836"/>
                  <a:pt x="494" y="1836"/>
                  <a:pt x="494" y="1836"/>
                </a:cubicBezTo>
                <a:cubicBezTo>
                  <a:pt x="494" y="1836"/>
                  <a:pt x="494" y="1836"/>
                  <a:pt x="495" y="1836"/>
                </a:cubicBezTo>
                <a:cubicBezTo>
                  <a:pt x="495" y="1836"/>
                  <a:pt x="495" y="1836"/>
                  <a:pt x="495" y="1836"/>
                </a:cubicBezTo>
                <a:cubicBezTo>
                  <a:pt x="495" y="1836"/>
                  <a:pt x="495" y="1836"/>
                  <a:pt x="494" y="1835"/>
                </a:cubicBezTo>
                <a:moveTo>
                  <a:pt x="569" y="1836"/>
                </a:moveTo>
                <a:cubicBezTo>
                  <a:pt x="569" y="1837"/>
                  <a:pt x="569" y="1837"/>
                  <a:pt x="569" y="1837"/>
                </a:cubicBezTo>
                <a:cubicBezTo>
                  <a:pt x="569" y="1837"/>
                  <a:pt x="569" y="1837"/>
                  <a:pt x="570" y="1837"/>
                </a:cubicBezTo>
                <a:cubicBezTo>
                  <a:pt x="570" y="1837"/>
                  <a:pt x="570" y="1837"/>
                  <a:pt x="570" y="1837"/>
                </a:cubicBezTo>
                <a:cubicBezTo>
                  <a:pt x="570" y="1837"/>
                  <a:pt x="569" y="1836"/>
                  <a:pt x="569" y="1836"/>
                </a:cubicBezTo>
                <a:moveTo>
                  <a:pt x="717" y="1838"/>
                </a:moveTo>
                <a:cubicBezTo>
                  <a:pt x="717" y="1838"/>
                  <a:pt x="718" y="1838"/>
                  <a:pt x="718" y="1838"/>
                </a:cubicBezTo>
                <a:cubicBezTo>
                  <a:pt x="717" y="1838"/>
                  <a:pt x="717" y="1837"/>
                  <a:pt x="717" y="1837"/>
                </a:cubicBezTo>
                <a:cubicBezTo>
                  <a:pt x="717" y="1837"/>
                  <a:pt x="717" y="1838"/>
                  <a:pt x="717" y="1838"/>
                </a:cubicBezTo>
                <a:cubicBezTo>
                  <a:pt x="717" y="1838"/>
                  <a:pt x="717" y="1838"/>
                  <a:pt x="717" y="1838"/>
                </a:cubicBezTo>
                <a:moveTo>
                  <a:pt x="866" y="1838"/>
                </a:moveTo>
                <a:cubicBezTo>
                  <a:pt x="866" y="1838"/>
                  <a:pt x="866" y="1838"/>
                  <a:pt x="866" y="1838"/>
                </a:cubicBezTo>
                <a:cubicBezTo>
                  <a:pt x="866" y="1838"/>
                  <a:pt x="866" y="1837"/>
                  <a:pt x="866" y="1837"/>
                </a:cubicBezTo>
                <a:cubicBezTo>
                  <a:pt x="866" y="1837"/>
                  <a:pt x="866" y="1838"/>
                  <a:pt x="866" y="1838"/>
                </a:cubicBezTo>
                <a:cubicBezTo>
                  <a:pt x="866" y="1838"/>
                  <a:pt x="866" y="1838"/>
                  <a:pt x="866" y="1838"/>
                </a:cubicBezTo>
                <a:moveTo>
                  <a:pt x="633" y="1839"/>
                </a:moveTo>
                <a:cubicBezTo>
                  <a:pt x="633" y="1839"/>
                  <a:pt x="633" y="1839"/>
                  <a:pt x="633" y="1839"/>
                </a:cubicBezTo>
                <a:cubicBezTo>
                  <a:pt x="633" y="1839"/>
                  <a:pt x="633" y="1838"/>
                  <a:pt x="633" y="1838"/>
                </a:cubicBezTo>
                <a:cubicBezTo>
                  <a:pt x="633" y="1838"/>
                  <a:pt x="632" y="1839"/>
                  <a:pt x="632" y="1839"/>
                </a:cubicBezTo>
                <a:cubicBezTo>
                  <a:pt x="632" y="1839"/>
                  <a:pt x="632" y="1839"/>
                  <a:pt x="633" y="1839"/>
                </a:cubicBezTo>
                <a:moveTo>
                  <a:pt x="684" y="1839"/>
                </a:moveTo>
                <a:cubicBezTo>
                  <a:pt x="684" y="1839"/>
                  <a:pt x="684" y="1838"/>
                  <a:pt x="684" y="1838"/>
                </a:cubicBezTo>
                <a:cubicBezTo>
                  <a:pt x="683" y="1838"/>
                  <a:pt x="683" y="1838"/>
                  <a:pt x="683" y="1838"/>
                </a:cubicBezTo>
                <a:cubicBezTo>
                  <a:pt x="683" y="1839"/>
                  <a:pt x="683" y="1839"/>
                  <a:pt x="684" y="1839"/>
                </a:cubicBezTo>
                <a:cubicBezTo>
                  <a:pt x="684" y="1839"/>
                  <a:pt x="684" y="1839"/>
                  <a:pt x="684" y="1839"/>
                </a:cubicBezTo>
                <a:moveTo>
                  <a:pt x="861" y="1838"/>
                </a:moveTo>
                <a:cubicBezTo>
                  <a:pt x="861" y="1838"/>
                  <a:pt x="861" y="1839"/>
                  <a:pt x="861" y="1839"/>
                </a:cubicBezTo>
                <a:cubicBezTo>
                  <a:pt x="861" y="1839"/>
                  <a:pt x="861" y="1839"/>
                  <a:pt x="861" y="1839"/>
                </a:cubicBezTo>
                <a:cubicBezTo>
                  <a:pt x="861" y="1839"/>
                  <a:pt x="861" y="1839"/>
                  <a:pt x="862" y="1839"/>
                </a:cubicBezTo>
                <a:cubicBezTo>
                  <a:pt x="862" y="1839"/>
                  <a:pt x="861" y="1838"/>
                  <a:pt x="861" y="1838"/>
                </a:cubicBezTo>
                <a:moveTo>
                  <a:pt x="1113" y="230"/>
                </a:moveTo>
                <a:cubicBezTo>
                  <a:pt x="1113" y="229"/>
                  <a:pt x="1113" y="229"/>
                  <a:pt x="1113" y="229"/>
                </a:cubicBezTo>
                <a:cubicBezTo>
                  <a:pt x="1113" y="229"/>
                  <a:pt x="1113" y="229"/>
                  <a:pt x="1112" y="229"/>
                </a:cubicBezTo>
                <a:cubicBezTo>
                  <a:pt x="1112" y="230"/>
                  <a:pt x="1113" y="230"/>
                  <a:pt x="1113" y="230"/>
                </a:cubicBezTo>
                <a:cubicBezTo>
                  <a:pt x="1113" y="230"/>
                  <a:pt x="1113" y="230"/>
                  <a:pt x="1113" y="230"/>
                </a:cubicBezTo>
                <a:moveTo>
                  <a:pt x="1175" y="229"/>
                </a:moveTo>
                <a:cubicBezTo>
                  <a:pt x="1175" y="229"/>
                  <a:pt x="1175" y="228"/>
                  <a:pt x="1175" y="228"/>
                </a:cubicBezTo>
                <a:cubicBezTo>
                  <a:pt x="1175" y="228"/>
                  <a:pt x="1175" y="228"/>
                  <a:pt x="1175" y="229"/>
                </a:cubicBezTo>
                <a:cubicBezTo>
                  <a:pt x="1175" y="229"/>
                  <a:pt x="1175" y="229"/>
                  <a:pt x="1175" y="229"/>
                </a:cubicBezTo>
                <a:cubicBezTo>
                  <a:pt x="1175" y="229"/>
                  <a:pt x="1175" y="229"/>
                  <a:pt x="1175" y="229"/>
                </a:cubicBezTo>
                <a:moveTo>
                  <a:pt x="1114" y="228"/>
                </a:moveTo>
                <a:cubicBezTo>
                  <a:pt x="1114" y="228"/>
                  <a:pt x="1113" y="229"/>
                  <a:pt x="1113" y="229"/>
                </a:cubicBezTo>
                <a:cubicBezTo>
                  <a:pt x="1113" y="229"/>
                  <a:pt x="1113" y="229"/>
                  <a:pt x="1114" y="229"/>
                </a:cubicBezTo>
                <a:cubicBezTo>
                  <a:pt x="1114" y="229"/>
                  <a:pt x="1114" y="229"/>
                  <a:pt x="1114" y="229"/>
                </a:cubicBezTo>
                <a:cubicBezTo>
                  <a:pt x="1114" y="229"/>
                  <a:pt x="1114" y="228"/>
                  <a:pt x="1114" y="228"/>
                </a:cubicBezTo>
                <a:moveTo>
                  <a:pt x="551" y="229"/>
                </a:moveTo>
                <a:cubicBezTo>
                  <a:pt x="551" y="229"/>
                  <a:pt x="551" y="229"/>
                  <a:pt x="552" y="229"/>
                </a:cubicBezTo>
                <a:cubicBezTo>
                  <a:pt x="551" y="229"/>
                  <a:pt x="551" y="228"/>
                  <a:pt x="551" y="228"/>
                </a:cubicBezTo>
                <a:cubicBezTo>
                  <a:pt x="551" y="228"/>
                  <a:pt x="551" y="229"/>
                  <a:pt x="551" y="229"/>
                </a:cubicBezTo>
                <a:cubicBezTo>
                  <a:pt x="551" y="229"/>
                  <a:pt x="551" y="229"/>
                  <a:pt x="551" y="229"/>
                </a:cubicBezTo>
                <a:moveTo>
                  <a:pt x="228" y="1204"/>
                </a:moveTo>
                <a:cubicBezTo>
                  <a:pt x="227" y="1204"/>
                  <a:pt x="227" y="1204"/>
                  <a:pt x="227" y="1204"/>
                </a:cubicBezTo>
                <a:cubicBezTo>
                  <a:pt x="227" y="1204"/>
                  <a:pt x="227" y="1204"/>
                  <a:pt x="228" y="1205"/>
                </a:cubicBezTo>
                <a:cubicBezTo>
                  <a:pt x="228" y="1204"/>
                  <a:pt x="228" y="1204"/>
                  <a:pt x="228" y="1204"/>
                </a:cubicBezTo>
                <a:cubicBezTo>
                  <a:pt x="228" y="1204"/>
                  <a:pt x="228" y="1204"/>
                  <a:pt x="228" y="1204"/>
                </a:cubicBezTo>
                <a:moveTo>
                  <a:pt x="1127" y="237"/>
                </a:moveTo>
                <a:cubicBezTo>
                  <a:pt x="1127" y="237"/>
                  <a:pt x="1126" y="237"/>
                  <a:pt x="1126" y="237"/>
                </a:cubicBezTo>
                <a:cubicBezTo>
                  <a:pt x="1126" y="237"/>
                  <a:pt x="1126" y="237"/>
                  <a:pt x="1126" y="237"/>
                </a:cubicBezTo>
                <a:cubicBezTo>
                  <a:pt x="1126" y="237"/>
                  <a:pt x="1126" y="238"/>
                  <a:pt x="1126" y="238"/>
                </a:cubicBezTo>
                <a:cubicBezTo>
                  <a:pt x="1126" y="238"/>
                  <a:pt x="1126" y="237"/>
                  <a:pt x="1127" y="237"/>
                </a:cubicBezTo>
                <a:moveTo>
                  <a:pt x="532" y="237"/>
                </a:moveTo>
                <a:cubicBezTo>
                  <a:pt x="532" y="237"/>
                  <a:pt x="532" y="238"/>
                  <a:pt x="532" y="238"/>
                </a:cubicBezTo>
                <a:cubicBezTo>
                  <a:pt x="532" y="238"/>
                  <a:pt x="532" y="238"/>
                  <a:pt x="532" y="238"/>
                </a:cubicBezTo>
                <a:cubicBezTo>
                  <a:pt x="532" y="237"/>
                  <a:pt x="532" y="237"/>
                  <a:pt x="532" y="237"/>
                </a:cubicBezTo>
                <a:cubicBezTo>
                  <a:pt x="532" y="237"/>
                  <a:pt x="532" y="237"/>
                  <a:pt x="532" y="237"/>
                </a:cubicBezTo>
                <a:moveTo>
                  <a:pt x="1077" y="236"/>
                </a:moveTo>
                <a:cubicBezTo>
                  <a:pt x="1077" y="236"/>
                  <a:pt x="1077" y="236"/>
                  <a:pt x="1078" y="235"/>
                </a:cubicBezTo>
                <a:cubicBezTo>
                  <a:pt x="1078" y="235"/>
                  <a:pt x="1077" y="235"/>
                  <a:pt x="1077" y="235"/>
                </a:cubicBezTo>
                <a:cubicBezTo>
                  <a:pt x="1077" y="235"/>
                  <a:pt x="1077" y="235"/>
                  <a:pt x="1077" y="235"/>
                </a:cubicBezTo>
                <a:cubicBezTo>
                  <a:pt x="1077" y="236"/>
                  <a:pt x="1077" y="236"/>
                  <a:pt x="1077" y="236"/>
                </a:cubicBezTo>
                <a:moveTo>
                  <a:pt x="656" y="234"/>
                </a:moveTo>
                <a:cubicBezTo>
                  <a:pt x="656" y="234"/>
                  <a:pt x="656" y="234"/>
                  <a:pt x="656" y="234"/>
                </a:cubicBezTo>
                <a:cubicBezTo>
                  <a:pt x="656" y="234"/>
                  <a:pt x="656" y="234"/>
                  <a:pt x="655" y="235"/>
                </a:cubicBezTo>
                <a:cubicBezTo>
                  <a:pt x="655" y="235"/>
                  <a:pt x="656" y="235"/>
                  <a:pt x="656" y="235"/>
                </a:cubicBezTo>
                <a:cubicBezTo>
                  <a:pt x="656" y="235"/>
                  <a:pt x="656" y="235"/>
                  <a:pt x="656" y="234"/>
                </a:cubicBezTo>
                <a:moveTo>
                  <a:pt x="503" y="234"/>
                </a:moveTo>
                <a:cubicBezTo>
                  <a:pt x="503" y="234"/>
                  <a:pt x="503" y="234"/>
                  <a:pt x="503" y="234"/>
                </a:cubicBezTo>
                <a:cubicBezTo>
                  <a:pt x="502" y="234"/>
                  <a:pt x="502" y="234"/>
                  <a:pt x="502" y="234"/>
                </a:cubicBezTo>
                <a:cubicBezTo>
                  <a:pt x="502" y="234"/>
                  <a:pt x="502" y="235"/>
                  <a:pt x="502" y="235"/>
                </a:cubicBezTo>
                <a:cubicBezTo>
                  <a:pt x="502" y="235"/>
                  <a:pt x="502" y="235"/>
                  <a:pt x="503" y="234"/>
                </a:cubicBezTo>
                <a:moveTo>
                  <a:pt x="1147" y="234"/>
                </a:moveTo>
                <a:cubicBezTo>
                  <a:pt x="1148" y="234"/>
                  <a:pt x="1148" y="234"/>
                  <a:pt x="1148" y="234"/>
                </a:cubicBezTo>
                <a:cubicBezTo>
                  <a:pt x="1148" y="233"/>
                  <a:pt x="1147" y="233"/>
                  <a:pt x="1147" y="233"/>
                </a:cubicBezTo>
                <a:cubicBezTo>
                  <a:pt x="1147" y="233"/>
                  <a:pt x="1147" y="233"/>
                  <a:pt x="1147" y="234"/>
                </a:cubicBezTo>
                <a:cubicBezTo>
                  <a:pt x="1147" y="234"/>
                  <a:pt x="1147" y="234"/>
                  <a:pt x="1147" y="234"/>
                </a:cubicBezTo>
                <a:moveTo>
                  <a:pt x="530" y="233"/>
                </a:moveTo>
                <a:cubicBezTo>
                  <a:pt x="530" y="233"/>
                  <a:pt x="530" y="233"/>
                  <a:pt x="530" y="233"/>
                </a:cubicBezTo>
                <a:cubicBezTo>
                  <a:pt x="530" y="233"/>
                  <a:pt x="530" y="233"/>
                  <a:pt x="530" y="234"/>
                </a:cubicBezTo>
                <a:cubicBezTo>
                  <a:pt x="530" y="234"/>
                  <a:pt x="530" y="234"/>
                  <a:pt x="530" y="234"/>
                </a:cubicBezTo>
                <a:cubicBezTo>
                  <a:pt x="530" y="234"/>
                  <a:pt x="530" y="234"/>
                  <a:pt x="530" y="233"/>
                </a:cubicBezTo>
                <a:moveTo>
                  <a:pt x="436" y="228"/>
                </a:moveTo>
                <a:cubicBezTo>
                  <a:pt x="436" y="228"/>
                  <a:pt x="436" y="228"/>
                  <a:pt x="436" y="228"/>
                </a:cubicBezTo>
                <a:cubicBezTo>
                  <a:pt x="436" y="228"/>
                  <a:pt x="436" y="227"/>
                  <a:pt x="436" y="227"/>
                </a:cubicBezTo>
                <a:cubicBezTo>
                  <a:pt x="436" y="228"/>
                  <a:pt x="436" y="228"/>
                  <a:pt x="435" y="228"/>
                </a:cubicBezTo>
                <a:cubicBezTo>
                  <a:pt x="436" y="228"/>
                  <a:pt x="436" y="228"/>
                  <a:pt x="436" y="228"/>
                </a:cubicBezTo>
                <a:moveTo>
                  <a:pt x="444" y="227"/>
                </a:moveTo>
                <a:cubicBezTo>
                  <a:pt x="444" y="227"/>
                  <a:pt x="444" y="226"/>
                  <a:pt x="444" y="226"/>
                </a:cubicBezTo>
                <a:cubicBezTo>
                  <a:pt x="443" y="227"/>
                  <a:pt x="443" y="227"/>
                  <a:pt x="443" y="227"/>
                </a:cubicBezTo>
                <a:cubicBezTo>
                  <a:pt x="443" y="227"/>
                  <a:pt x="443" y="227"/>
                  <a:pt x="444" y="227"/>
                </a:cubicBezTo>
                <a:cubicBezTo>
                  <a:pt x="444" y="227"/>
                  <a:pt x="444" y="227"/>
                  <a:pt x="444" y="227"/>
                </a:cubicBezTo>
                <a:moveTo>
                  <a:pt x="632" y="226"/>
                </a:moveTo>
                <a:cubicBezTo>
                  <a:pt x="632" y="226"/>
                  <a:pt x="633" y="226"/>
                  <a:pt x="633" y="226"/>
                </a:cubicBezTo>
                <a:cubicBezTo>
                  <a:pt x="633" y="226"/>
                  <a:pt x="633" y="226"/>
                  <a:pt x="633" y="226"/>
                </a:cubicBezTo>
                <a:cubicBezTo>
                  <a:pt x="633" y="226"/>
                  <a:pt x="633" y="226"/>
                  <a:pt x="633" y="225"/>
                </a:cubicBezTo>
                <a:cubicBezTo>
                  <a:pt x="633" y="225"/>
                  <a:pt x="633" y="226"/>
                  <a:pt x="632" y="226"/>
                </a:cubicBezTo>
                <a:moveTo>
                  <a:pt x="545" y="224"/>
                </a:moveTo>
                <a:cubicBezTo>
                  <a:pt x="545" y="224"/>
                  <a:pt x="545" y="224"/>
                  <a:pt x="545" y="224"/>
                </a:cubicBezTo>
                <a:cubicBezTo>
                  <a:pt x="545" y="224"/>
                  <a:pt x="544" y="224"/>
                  <a:pt x="544" y="224"/>
                </a:cubicBezTo>
                <a:cubicBezTo>
                  <a:pt x="544" y="224"/>
                  <a:pt x="544" y="224"/>
                  <a:pt x="544" y="224"/>
                </a:cubicBezTo>
                <a:cubicBezTo>
                  <a:pt x="544" y="224"/>
                  <a:pt x="544" y="224"/>
                  <a:pt x="545" y="2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
        <p:nvSpPr>
          <p:cNvPr id="9" name="Title 2"/>
          <p:cNvSpPr>
            <a:spLocks noGrp="1"/>
          </p:cNvSpPr>
          <p:nvPr>
            <p:ph type="title"/>
          </p:nvPr>
        </p:nvSpPr>
        <p:spPr>
          <a:xfrm>
            <a:off x="683999" y="260351"/>
            <a:ext cx="7776000" cy="720725"/>
          </a:xfrm>
        </p:spPr>
        <p:txBody>
          <a:bodyPr/>
          <a:lstStyle/>
          <a:p>
            <a:r>
              <a:rPr lang="en-GB" dirty="0" smtClean="0"/>
              <a:t>Multi-sensory Impairment (MSI)</a:t>
            </a:r>
            <a:endParaRPr lang="en-GB" dirty="0"/>
          </a:p>
        </p:txBody>
      </p:sp>
    </p:spTree>
    <p:extLst>
      <p:ext uri="{BB962C8B-B14F-4D97-AF65-F5344CB8AC3E}">
        <p14:creationId xmlns:p14="http://schemas.microsoft.com/office/powerpoint/2010/main" val="22838332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divider title placeholder on purple background" title="Section divider title placeholder"/>
          <p:cNvSpPr>
            <a:spLocks noGrp="1"/>
          </p:cNvSpPr>
          <p:nvPr>
            <p:ph type="ctrTitle"/>
          </p:nvPr>
        </p:nvSpPr>
        <p:spPr/>
        <p:txBody>
          <a:bodyPr/>
          <a:lstStyle/>
          <a:p>
            <a:r>
              <a:rPr lang="en-GB" dirty="0" smtClean="0"/>
              <a:t>SEND Code of Practice</a:t>
            </a:r>
            <a:br>
              <a:rPr lang="en-GB" dirty="0" smtClean="0"/>
            </a:br>
            <a:r>
              <a:rPr lang="en-GB" sz="3200" dirty="0" smtClean="0"/>
              <a:t>Sensory and/or physical needs - </a:t>
            </a:r>
            <a:r>
              <a:rPr lang="en-GB" sz="3200" dirty="0"/>
              <a:t>6.34</a:t>
            </a:r>
            <a:r>
              <a:rPr lang="en-GB" dirty="0"/>
              <a:t/>
            </a:r>
            <a:br>
              <a:rPr lang="en-GB" dirty="0"/>
            </a:br>
            <a:r>
              <a:rPr lang="en-GB" dirty="0" smtClean="0"/>
              <a:t/>
            </a:r>
            <a:br>
              <a:rPr lang="en-GB" dirty="0" smtClean="0"/>
            </a:br>
            <a:endParaRPr lang="en-GB" dirty="0"/>
          </a:p>
        </p:txBody>
      </p:sp>
      <p:sp>
        <p:nvSpPr>
          <p:cNvPr id="3" name="Subtitle 2" descr="Section divider sub title placeholder on purple background" title="Section divider sub title placeholder"/>
          <p:cNvSpPr>
            <a:spLocks noGrp="1"/>
          </p:cNvSpPr>
          <p:nvPr>
            <p:ph type="subTitle" idx="1"/>
          </p:nvPr>
        </p:nvSpPr>
        <p:spPr>
          <a:xfrm>
            <a:off x="663387" y="1876584"/>
            <a:ext cx="7775575" cy="914348"/>
          </a:xfrm>
        </p:spPr>
        <p:txBody>
          <a:bodyPr/>
          <a:lstStyle/>
          <a:p>
            <a:r>
              <a:rPr lang="en-GB" sz="2000" dirty="0" smtClean="0"/>
              <a:t>Some </a:t>
            </a:r>
            <a:r>
              <a:rPr lang="en-GB" sz="2000" dirty="0"/>
              <a:t>children and young people require special educational provision because they have a disability which prevents or hinders them from making use of the educational facilities generally provided. These difficulties can be age related and may fluctuate over time</a:t>
            </a:r>
            <a:r>
              <a:rPr lang="en-GB" sz="2000" dirty="0" smtClean="0"/>
              <a:t>. </a:t>
            </a:r>
          </a:p>
          <a:p>
            <a:r>
              <a:rPr lang="en-GB" sz="2000" dirty="0" smtClean="0"/>
              <a:t>Many </a:t>
            </a:r>
            <a:r>
              <a:rPr lang="en-GB" sz="2000" dirty="0"/>
              <a:t>children and young people with </a:t>
            </a:r>
            <a:endParaRPr lang="en-GB" sz="2000" dirty="0" smtClean="0"/>
          </a:p>
          <a:p>
            <a:r>
              <a:rPr lang="en-GB" sz="2000" dirty="0" smtClean="0"/>
              <a:t>vision </a:t>
            </a:r>
            <a:r>
              <a:rPr lang="en-GB" sz="2000" dirty="0"/>
              <a:t>impairment (VI), hearing impairment (HI) </a:t>
            </a:r>
            <a:endParaRPr lang="en-GB" sz="2000" dirty="0" smtClean="0"/>
          </a:p>
          <a:p>
            <a:r>
              <a:rPr lang="en-GB" sz="2000" dirty="0" smtClean="0"/>
              <a:t>or </a:t>
            </a:r>
            <a:r>
              <a:rPr lang="en-GB" sz="2000" dirty="0"/>
              <a:t>a multi-sensory impairment (MSI) will </a:t>
            </a:r>
            <a:endParaRPr lang="en-GB" sz="2000" dirty="0" smtClean="0"/>
          </a:p>
          <a:p>
            <a:r>
              <a:rPr lang="en-GB" sz="2000" dirty="0" smtClean="0"/>
              <a:t>require </a:t>
            </a:r>
            <a:r>
              <a:rPr lang="en-GB" sz="2000" dirty="0"/>
              <a:t>specialist support and/or </a:t>
            </a:r>
            <a:endParaRPr lang="en-GB" sz="2000" dirty="0" smtClean="0"/>
          </a:p>
          <a:p>
            <a:r>
              <a:rPr lang="en-GB" sz="2000" dirty="0" smtClean="0"/>
              <a:t>equipment </a:t>
            </a:r>
            <a:r>
              <a:rPr lang="en-GB" sz="2000" dirty="0"/>
              <a:t>to access their learning, </a:t>
            </a:r>
            <a:endParaRPr lang="en-GB" sz="2000" dirty="0" smtClean="0"/>
          </a:p>
          <a:p>
            <a:r>
              <a:rPr lang="en-GB" sz="2000" dirty="0" smtClean="0"/>
              <a:t>or </a:t>
            </a:r>
            <a:r>
              <a:rPr lang="en-GB" sz="2000" dirty="0" err="1"/>
              <a:t>habilitation</a:t>
            </a:r>
            <a:r>
              <a:rPr lang="en-GB" sz="2000" dirty="0"/>
              <a:t> support. Children and </a:t>
            </a:r>
            <a:endParaRPr lang="en-GB" sz="2000" dirty="0" smtClean="0"/>
          </a:p>
          <a:p>
            <a:r>
              <a:rPr lang="en-GB" sz="2000" dirty="0" smtClean="0"/>
              <a:t>young </a:t>
            </a:r>
            <a:r>
              <a:rPr lang="en-GB" sz="2000" dirty="0"/>
              <a:t>people with an MSI have a </a:t>
            </a:r>
            <a:endParaRPr lang="en-GB" sz="2000" dirty="0" smtClean="0"/>
          </a:p>
          <a:p>
            <a:r>
              <a:rPr lang="en-GB" sz="2000" dirty="0" smtClean="0"/>
              <a:t>combination </a:t>
            </a:r>
            <a:r>
              <a:rPr lang="en-GB" sz="2000" dirty="0"/>
              <a:t>of vision </a:t>
            </a:r>
            <a:endParaRPr lang="en-GB" sz="2000" dirty="0" smtClean="0"/>
          </a:p>
          <a:p>
            <a:r>
              <a:rPr lang="en-GB" sz="2000" dirty="0" smtClean="0"/>
              <a:t>and </a:t>
            </a:r>
            <a:r>
              <a:rPr lang="en-GB" sz="2000" dirty="0"/>
              <a:t>hearing difficulties. </a:t>
            </a:r>
          </a:p>
          <a:p>
            <a:endParaRPr lang="en-GB" dirty="0"/>
          </a:p>
        </p:txBody>
      </p:sp>
      <p:grpSp>
        <p:nvGrpSpPr>
          <p:cNvPr id="5" name="Group 4"/>
          <p:cNvGrpSpPr/>
          <p:nvPr/>
        </p:nvGrpSpPr>
        <p:grpSpPr>
          <a:xfrm>
            <a:off x="1433878" y="3933056"/>
            <a:ext cx="7485858" cy="2811177"/>
            <a:chOff x="1433878" y="3933056"/>
            <a:chExt cx="7485858" cy="2811177"/>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8184" y="3933056"/>
              <a:ext cx="2691552" cy="2811177"/>
            </a:xfrm>
            <a:prstGeom prst="rect">
              <a:avLst/>
            </a:prstGeom>
          </p:spPr>
        </p:pic>
        <p:grpSp>
          <p:nvGrpSpPr>
            <p:cNvPr id="8" name="Group 7">
              <a:extLst>
                <a:ext uri="{FF2B5EF4-FFF2-40B4-BE49-F238E27FC236}">
                  <a16:creationId xmlns:a16="http://schemas.microsoft.com/office/drawing/2014/main" id="{EBDE9A72-3BD6-407D-88F7-7DDF47D0E23F}"/>
                </a:ext>
              </a:extLst>
            </p:cNvPr>
            <p:cNvGrpSpPr/>
            <p:nvPr/>
          </p:nvGrpSpPr>
          <p:grpSpPr>
            <a:xfrm rot="10800000">
              <a:off x="3704276" y="5229200"/>
              <a:ext cx="1735448" cy="652808"/>
              <a:chOff x="6660000" y="2319031"/>
              <a:chExt cx="1735448" cy="652808"/>
            </a:xfrm>
            <a:solidFill>
              <a:schemeClr val="accent2"/>
            </a:solidFill>
          </p:grpSpPr>
          <p:sp>
            <p:nvSpPr>
              <p:cNvPr id="9" name="Freeform 5">
                <a:extLst>
                  <a:ext uri="{FF2B5EF4-FFF2-40B4-BE49-F238E27FC236}">
                    <a16:creationId xmlns:a16="http://schemas.microsoft.com/office/drawing/2014/main" id="{0F58F3FD-9B50-4020-84B5-999FA4275B86}"/>
                  </a:ext>
                </a:extLst>
              </p:cNvPr>
              <p:cNvSpPr>
                <a:spLocks noEditPoints="1"/>
              </p:cNvSpPr>
              <p:nvPr/>
            </p:nvSpPr>
            <p:spPr bwMode="auto">
              <a:xfrm rot="5400000">
                <a:off x="7332158" y="1937677"/>
                <a:ext cx="243165" cy="1587482"/>
              </a:xfrm>
              <a:custGeom>
                <a:avLst/>
                <a:gdLst>
                  <a:gd name="T0" fmla="*/ 265 w 329"/>
                  <a:gd name="T1" fmla="*/ 1293 h 1430"/>
                  <a:gd name="T2" fmla="*/ 246 w 329"/>
                  <a:gd name="T3" fmla="*/ 1197 h 1430"/>
                  <a:gd name="T4" fmla="*/ 251 w 329"/>
                  <a:gd name="T5" fmla="*/ 1293 h 1430"/>
                  <a:gd name="T6" fmla="*/ 223 w 329"/>
                  <a:gd name="T7" fmla="*/ 1106 h 1430"/>
                  <a:gd name="T8" fmla="*/ 217 w 329"/>
                  <a:gd name="T9" fmla="*/ 1134 h 1430"/>
                  <a:gd name="T10" fmla="*/ 195 w 329"/>
                  <a:gd name="T11" fmla="*/ 1032 h 1430"/>
                  <a:gd name="T12" fmla="*/ 203 w 329"/>
                  <a:gd name="T13" fmla="*/ 1147 h 1430"/>
                  <a:gd name="T14" fmla="*/ 193 w 329"/>
                  <a:gd name="T15" fmla="*/ 1188 h 1430"/>
                  <a:gd name="T16" fmla="*/ 175 w 329"/>
                  <a:gd name="T17" fmla="*/ 1075 h 1430"/>
                  <a:gd name="T18" fmla="*/ 178 w 329"/>
                  <a:gd name="T19" fmla="*/ 1240 h 1430"/>
                  <a:gd name="T20" fmla="*/ 151 w 329"/>
                  <a:gd name="T21" fmla="*/ 1115 h 1430"/>
                  <a:gd name="T22" fmla="*/ 136 w 329"/>
                  <a:gd name="T23" fmla="*/ 1080 h 1430"/>
                  <a:gd name="T24" fmla="*/ 133 w 329"/>
                  <a:gd name="T25" fmla="*/ 1141 h 1430"/>
                  <a:gd name="T26" fmla="*/ 135 w 329"/>
                  <a:gd name="T27" fmla="*/ 1212 h 1430"/>
                  <a:gd name="T28" fmla="*/ 101 w 329"/>
                  <a:gd name="T29" fmla="*/ 1144 h 1430"/>
                  <a:gd name="T30" fmla="*/ 78 w 329"/>
                  <a:gd name="T31" fmla="*/ 962 h 1430"/>
                  <a:gd name="T32" fmla="*/ 68 w 329"/>
                  <a:gd name="T33" fmla="*/ 985 h 1430"/>
                  <a:gd name="T34" fmla="*/ 52 w 329"/>
                  <a:gd name="T35" fmla="*/ 844 h 1430"/>
                  <a:gd name="T36" fmla="*/ 47 w 329"/>
                  <a:gd name="T37" fmla="*/ 550 h 1430"/>
                  <a:gd name="T38" fmla="*/ 10 w 329"/>
                  <a:gd name="T39" fmla="*/ 113 h 1430"/>
                  <a:gd name="T40" fmla="*/ 131 w 329"/>
                  <a:gd name="T41" fmla="*/ 9 h 1430"/>
                  <a:gd name="T42" fmla="*/ 234 w 329"/>
                  <a:gd name="T43" fmla="*/ 158 h 1430"/>
                  <a:gd name="T44" fmla="*/ 251 w 329"/>
                  <a:gd name="T45" fmla="*/ 285 h 1430"/>
                  <a:gd name="T46" fmla="*/ 258 w 329"/>
                  <a:gd name="T47" fmla="*/ 394 h 1430"/>
                  <a:gd name="T48" fmla="*/ 258 w 329"/>
                  <a:gd name="T49" fmla="*/ 549 h 1430"/>
                  <a:gd name="T50" fmla="*/ 262 w 329"/>
                  <a:gd name="T51" fmla="*/ 680 h 1430"/>
                  <a:gd name="T52" fmla="*/ 264 w 329"/>
                  <a:gd name="T53" fmla="*/ 909 h 1430"/>
                  <a:gd name="T54" fmla="*/ 282 w 329"/>
                  <a:gd name="T55" fmla="*/ 1112 h 1430"/>
                  <a:gd name="T56" fmla="*/ 314 w 329"/>
                  <a:gd name="T57" fmla="*/ 1383 h 1430"/>
                  <a:gd name="T58" fmla="*/ 275 w 329"/>
                  <a:gd name="T59" fmla="*/ 1330 h 1430"/>
                  <a:gd name="T60" fmla="*/ 69 w 329"/>
                  <a:gd name="T61" fmla="*/ 1022 h 1430"/>
                  <a:gd name="T62" fmla="*/ 62 w 329"/>
                  <a:gd name="T63" fmla="*/ 983 h 1430"/>
                  <a:gd name="T64" fmla="*/ 238 w 329"/>
                  <a:gd name="T65" fmla="*/ 1280 h 1430"/>
                  <a:gd name="T66" fmla="*/ 82 w 329"/>
                  <a:gd name="T67" fmla="*/ 1087 h 1430"/>
                  <a:gd name="T68" fmla="*/ 209 w 329"/>
                  <a:gd name="T69" fmla="*/ 1209 h 1430"/>
                  <a:gd name="T70" fmla="*/ 215 w 329"/>
                  <a:gd name="T71" fmla="*/ 1236 h 1430"/>
                  <a:gd name="T72" fmla="*/ 219 w 329"/>
                  <a:gd name="T73" fmla="*/ 1212 h 1430"/>
                  <a:gd name="T74" fmla="*/ 83 w 329"/>
                  <a:gd name="T75" fmla="*/ 1074 h 1430"/>
                  <a:gd name="T76" fmla="*/ 208 w 329"/>
                  <a:gd name="T77" fmla="*/ 1189 h 1430"/>
                  <a:gd name="T78" fmla="*/ 156 w 329"/>
                  <a:gd name="T79" fmla="*/ 1129 h 1430"/>
                  <a:gd name="T80" fmla="*/ 207 w 329"/>
                  <a:gd name="T81" fmla="*/ 1171 h 1430"/>
                  <a:gd name="T82" fmla="*/ 86 w 329"/>
                  <a:gd name="T83" fmla="*/ 1126 h 1430"/>
                  <a:gd name="T84" fmla="*/ 216 w 329"/>
                  <a:gd name="T85" fmla="*/ 1195 h 1430"/>
                  <a:gd name="T86" fmla="*/ 202 w 329"/>
                  <a:gd name="T87" fmla="*/ 1181 h 1430"/>
                  <a:gd name="T88" fmla="*/ 153 w 329"/>
                  <a:gd name="T89" fmla="*/ 1134 h 1430"/>
                  <a:gd name="T90" fmla="*/ 109 w 329"/>
                  <a:gd name="T91" fmla="*/ 1156 h 1430"/>
                  <a:gd name="T92" fmla="*/ 287 w 329"/>
                  <a:gd name="T93" fmla="*/ 1359 h 1430"/>
                  <a:gd name="T94" fmla="*/ 220 w 329"/>
                  <a:gd name="T95" fmla="*/ 1297 h 1430"/>
                  <a:gd name="T96" fmla="*/ 202 w 329"/>
                  <a:gd name="T97" fmla="*/ 1046 h 1430"/>
                  <a:gd name="T98" fmla="*/ 204 w 329"/>
                  <a:gd name="T99" fmla="*/ 1157 h 1430"/>
                  <a:gd name="T100" fmla="*/ 268 w 329"/>
                  <a:gd name="T101" fmla="*/ 952 h 1430"/>
                  <a:gd name="T102" fmla="*/ 207 w 329"/>
                  <a:gd name="T103" fmla="*/ 1269 h 1430"/>
                  <a:gd name="T104" fmla="*/ 291 w 329"/>
                  <a:gd name="T105" fmla="*/ 1360 h 1430"/>
                  <a:gd name="T106" fmla="*/ 280 w 329"/>
                  <a:gd name="T107" fmla="*/ 1370 h 1430"/>
                  <a:gd name="T108" fmla="*/ 114 w 329"/>
                  <a:gd name="T109" fmla="*/ 1169 h 1430"/>
                  <a:gd name="T110" fmla="*/ 282 w 329"/>
                  <a:gd name="T111" fmla="*/ 1375 h 1430"/>
                  <a:gd name="T112" fmla="*/ 323 w 329"/>
                  <a:gd name="T113" fmla="*/ 1429 h 1430"/>
                  <a:gd name="T114" fmla="*/ 162 w 329"/>
                  <a:gd name="T115" fmla="*/ 1202 h 1430"/>
                  <a:gd name="T116" fmla="*/ 209 w 329"/>
                  <a:gd name="T117" fmla="*/ 1095 h 1430"/>
                  <a:gd name="T118" fmla="*/ 58 w 329"/>
                  <a:gd name="T119" fmla="*/ 16 h 1430"/>
                  <a:gd name="T120" fmla="*/ 213 w 329"/>
                  <a:gd name="T121" fmla="*/ 1266 h 1430"/>
                  <a:gd name="T122" fmla="*/ 208 w 329"/>
                  <a:gd name="T123" fmla="*/ 1234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9" h="1430">
                    <a:moveTo>
                      <a:pt x="304" y="1384"/>
                    </a:moveTo>
                    <a:cubicBezTo>
                      <a:pt x="304" y="1382"/>
                      <a:pt x="304" y="1380"/>
                      <a:pt x="303" y="1378"/>
                    </a:cubicBezTo>
                    <a:cubicBezTo>
                      <a:pt x="303" y="1377"/>
                      <a:pt x="301" y="1376"/>
                      <a:pt x="302" y="1374"/>
                    </a:cubicBezTo>
                    <a:cubicBezTo>
                      <a:pt x="303" y="1373"/>
                      <a:pt x="301" y="1371"/>
                      <a:pt x="301" y="1369"/>
                    </a:cubicBezTo>
                    <a:cubicBezTo>
                      <a:pt x="300" y="1367"/>
                      <a:pt x="301" y="1365"/>
                      <a:pt x="300" y="1364"/>
                    </a:cubicBezTo>
                    <a:cubicBezTo>
                      <a:pt x="299" y="1361"/>
                      <a:pt x="298" y="1358"/>
                      <a:pt x="300" y="1356"/>
                    </a:cubicBezTo>
                    <a:cubicBezTo>
                      <a:pt x="300" y="1355"/>
                      <a:pt x="300" y="1355"/>
                      <a:pt x="300" y="1355"/>
                    </a:cubicBezTo>
                    <a:cubicBezTo>
                      <a:pt x="299" y="1354"/>
                      <a:pt x="298" y="1352"/>
                      <a:pt x="297" y="1351"/>
                    </a:cubicBezTo>
                    <a:cubicBezTo>
                      <a:pt x="295" y="1346"/>
                      <a:pt x="294" y="1342"/>
                      <a:pt x="294" y="1337"/>
                    </a:cubicBezTo>
                    <a:cubicBezTo>
                      <a:pt x="294" y="1335"/>
                      <a:pt x="294" y="1333"/>
                      <a:pt x="293" y="1332"/>
                    </a:cubicBezTo>
                    <a:cubicBezTo>
                      <a:pt x="291" y="1331"/>
                      <a:pt x="293" y="1329"/>
                      <a:pt x="292" y="1328"/>
                    </a:cubicBezTo>
                    <a:cubicBezTo>
                      <a:pt x="291" y="1327"/>
                      <a:pt x="291" y="1324"/>
                      <a:pt x="291" y="1323"/>
                    </a:cubicBezTo>
                    <a:cubicBezTo>
                      <a:pt x="290" y="1320"/>
                      <a:pt x="289" y="1323"/>
                      <a:pt x="288" y="1322"/>
                    </a:cubicBezTo>
                    <a:cubicBezTo>
                      <a:pt x="288" y="1322"/>
                      <a:pt x="287" y="1322"/>
                      <a:pt x="287" y="1321"/>
                    </a:cubicBezTo>
                    <a:cubicBezTo>
                      <a:pt x="287" y="1321"/>
                      <a:pt x="287" y="1320"/>
                      <a:pt x="288" y="1320"/>
                    </a:cubicBezTo>
                    <a:cubicBezTo>
                      <a:pt x="288" y="1320"/>
                      <a:pt x="289" y="1320"/>
                      <a:pt x="289" y="1320"/>
                    </a:cubicBezTo>
                    <a:cubicBezTo>
                      <a:pt x="289" y="1320"/>
                      <a:pt x="291" y="1320"/>
                      <a:pt x="290" y="1319"/>
                    </a:cubicBezTo>
                    <a:cubicBezTo>
                      <a:pt x="290" y="1318"/>
                      <a:pt x="288" y="1318"/>
                      <a:pt x="288" y="1318"/>
                    </a:cubicBezTo>
                    <a:cubicBezTo>
                      <a:pt x="287" y="1319"/>
                      <a:pt x="286" y="1318"/>
                      <a:pt x="286" y="1317"/>
                    </a:cubicBezTo>
                    <a:cubicBezTo>
                      <a:pt x="286" y="1317"/>
                      <a:pt x="287" y="1315"/>
                      <a:pt x="287" y="1315"/>
                    </a:cubicBezTo>
                    <a:cubicBezTo>
                      <a:pt x="290" y="1315"/>
                      <a:pt x="289" y="1313"/>
                      <a:pt x="289" y="1312"/>
                    </a:cubicBezTo>
                    <a:cubicBezTo>
                      <a:pt x="289" y="1311"/>
                      <a:pt x="289" y="1311"/>
                      <a:pt x="289" y="1310"/>
                    </a:cubicBezTo>
                    <a:cubicBezTo>
                      <a:pt x="288" y="1311"/>
                      <a:pt x="288" y="1311"/>
                      <a:pt x="288" y="1312"/>
                    </a:cubicBezTo>
                    <a:cubicBezTo>
                      <a:pt x="287" y="1313"/>
                      <a:pt x="286" y="1312"/>
                      <a:pt x="285" y="1310"/>
                    </a:cubicBezTo>
                    <a:cubicBezTo>
                      <a:pt x="285" y="1309"/>
                      <a:pt x="284" y="1308"/>
                      <a:pt x="284" y="1307"/>
                    </a:cubicBezTo>
                    <a:cubicBezTo>
                      <a:pt x="285" y="1303"/>
                      <a:pt x="281" y="1301"/>
                      <a:pt x="282" y="1297"/>
                    </a:cubicBezTo>
                    <a:cubicBezTo>
                      <a:pt x="282" y="1297"/>
                      <a:pt x="281" y="1296"/>
                      <a:pt x="281" y="1296"/>
                    </a:cubicBezTo>
                    <a:cubicBezTo>
                      <a:pt x="281" y="1297"/>
                      <a:pt x="281" y="1297"/>
                      <a:pt x="281" y="1297"/>
                    </a:cubicBezTo>
                    <a:cubicBezTo>
                      <a:pt x="281" y="1299"/>
                      <a:pt x="280" y="1301"/>
                      <a:pt x="281" y="1302"/>
                    </a:cubicBezTo>
                    <a:cubicBezTo>
                      <a:pt x="283" y="1305"/>
                      <a:pt x="281" y="1309"/>
                      <a:pt x="282" y="1313"/>
                    </a:cubicBezTo>
                    <a:cubicBezTo>
                      <a:pt x="282" y="1313"/>
                      <a:pt x="281" y="1313"/>
                      <a:pt x="281" y="1314"/>
                    </a:cubicBezTo>
                    <a:cubicBezTo>
                      <a:pt x="281" y="1313"/>
                      <a:pt x="280" y="1313"/>
                      <a:pt x="280" y="1313"/>
                    </a:cubicBezTo>
                    <a:cubicBezTo>
                      <a:pt x="280" y="1312"/>
                      <a:pt x="280" y="1311"/>
                      <a:pt x="279" y="1310"/>
                    </a:cubicBezTo>
                    <a:cubicBezTo>
                      <a:pt x="279" y="1310"/>
                      <a:pt x="279" y="1309"/>
                      <a:pt x="279" y="1309"/>
                    </a:cubicBezTo>
                    <a:cubicBezTo>
                      <a:pt x="278" y="1309"/>
                      <a:pt x="278" y="1310"/>
                      <a:pt x="278" y="1310"/>
                    </a:cubicBezTo>
                    <a:cubicBezTo>
                      <a:pt x="278" y="1311"/>
                      <a:pt x="278" y="1312"/>
                      <a:pt x="278" y="1313"/>
                    </a:cubicBezTo>
                    <a:cubicBezTo>
                      <a:pt x="279" y="1315"/>
                      <a:pt x="279" y="1316"/>
                      <a:pt x="279" y="1317"/>
                    </a:cubicBezTo>
                    <a:cubicBezTo>
                      <a:pt x="279" y="1317"/>
                      <a:pt x="279" y="1318"/>
                      <a:pt x="279" y="1319"/>
                    </a:cubicBezTo>
                    <a:cubicBezTo>
                      <a:pt x="279" y="1318"/>
                      <a:pt x="278" y="1318"/>
                      <a:pt x="278" y="1317"/>
                    </a:cubicBezTo>
                    <a:cubicBezTo>
                      <a:pt x="276" y="1314"/>
                      <a:pt x="277" y="1311"/>
                      <a:pt x="276" y="1308"/>
                    </a:cubicBezTo>
                    <a:cubicBezTo>
                      <a:pt x="275" y="1304"/>
                      <a:pt x="275" y="1301"/>
                      <a:pt x="274" y="1298"/>
                    </a:cubicBezTo>
                    <a:cubicBezTo>
                      <a:pt x="274" y="1296"/>
                      <a:pt x="273" y="1294"/>
                      <a:pt x="273" y="1291"/>
                    </a:cubicBezTo>
                    <a:cubicBezTo>
                      <a:pt x="273" y="1290"/>
                      <a:pt x="273" y="1289"/>
                      <a:pt x="273" y="1288"/>
                    </a:cubicBezTo>
                    <a:cubicBezTo>
                      <a:pt x="272" y="1288"/>
                      <a:pt x="272" y="1288"/>
                      <a:pt x="272" y="1288"/>
                    </a:cubicBezTo>
                    <a:cubicBezTo>
                      <a:pt x="270" y="1289"/>
                      <a:pt x="270" y="1291"/>
                      <a:pt x="270" y="1293"/>
                    </a:cubicBezTo>
                    <a:cubicBezTo>
                      <a:pt x="270" y="1293"/>
                      <a:pt x="271" y="1294"/>
                      <a:pt x="271" y="1295"/>
                    </a:cubicBezTo>
                    <a:cubicBezTo>
                      <a:pt x="270" y="1296"/>
                      <a:pt x="274" y="1297"/>
                      <a:pt x="271" y="1299"/>
                    </a:cubicBezTo>
                    <a:cubicBezTo>
                      <a:pt x="271" y="1299"/>
                      <a:pt x="267" y="1295"/>
                      <a:pt x="267" y="1295"/>
                    </a:cubicBezTo>
                    <a:cubicBezTo>
                      <a:pt x="267" y="1294"/>
                      <a:pt x="267" y="1294"/>
                      <a:pt x="267" y="1293"/>
                    </a:cubicBezTo>
                    <a:cubicBezTo>
                      <a:pt x="267" y="1291"/>
                      <a:pt x="266" y="1291"/>
                      <a:pt x="265" y="1293"/>
                    </a:cubicBezTo>
                    <a:cubicBezTo>
                      <a:pt x="264" y="1292"/>
                      <a:pt x="263" y="1291"/>
                      <a:pt x="263" y="1291"/>
                    </a:cubicBezTo>
                    <a:cubicBezTo>
                      <a:pt x="264" y="1287"/>
                      <a:pt x="262" y="1284"/>
                      <a:pt x="262" y="1281"/>
                    </a:cubicBezTo>
                    <a:cubicBezTo>
                      <a:pt x="262" y="1280"/>
                      <a:pt x="263" y="1280"/>
                      <a:pt x="263" y="1279"/>
                    </a:cubicBezTo>
                    <a:cubicBezTo>
                      <a:pt x="263" y="1279"/>
                      <a:pt x="264" y="1280"/>
                      <a:pt x="264" y="1280"/>
                    </a:cubicBezTo>
                    <a:cubicBezTo>
                      <a:pt x="265" y="1281"/>
                      <a:pt x="265" y="1281"/>
                      <a:pt x="266" y="1281"/>
                    </a:cubicBezTo>
                    <a:cubicBezTo>
                      <a:pt x="266" y="1281"/>
                      <a:pt x="267" y="1280"/>
                      <a:pt x="267" y="1279"/>
                    </a:cubicBezTo>
                    <a:cubicBezTo>
                      <a:pt x="266" y="1278"/>
                      <a:pt x="265" y="1277"/>
                      <a:pt x="265" y="1276"/>
                    </a:cubicBezTo>
                    <a:cubicBezTo>
                      <a:pt x="263" y="1274"/>
                      <a:pt x="263" y="1276"/>
                      <a:pt x="263" y="1277"/>
                    </a:cubicBezTo>
                    <a:cubicBezTo>
                      <a:pt x="263" y="1277"/>
                      <a:pt x="262" y="1277"/>
                      <a:pt x="262" y="1277"/>
                    </a:cubicBezTo>
                    <a:cubicBezTo>
                      <a:pt x="262" y="1276"/>
                      <a:pt x="261" y="1274"/>
                      <a:pt x="261" y="1273"/>
                    </a:cubicBezTo>
                    <a:cubicBezTo>
                      <a:pt x="260" y="1270"/>
                      <a:pt x="260" y="1266"/>
                      <a:pt x="259" y="1262"/>
                    </a:cubicBezTo>
                    <a:cubicBezTo>
                      <a:pt x="259" y="1258"/>
                      <a:pt x="258" y="1254"/>
                      <a:pt x="257" y="1250"/>
                    </a:cubicBezTo>
                    <a:cubicBezTo>
                      <a:pt x="257" y="1249"/>
                      <a:pt x="257" y="1249"/>
                      <a:pt x="257" y="1249"/>
                    </a:cubicBezTo>
                    <a:cubicBezTo>
                      <a:pt x="257" y="1244"/>
                      <a:pt x="256" y="1239"/>
                      <a:pt x="256" y="1234"/>
                    </a:cubicBezTo>
                    <a:cubicBezTo>
                      <a:pt x="255" y="1232"/>
                      <a:pt x="255" y="1230"/>
                      <a:pt x="254" y="1228"/>
                    </a:cubicBezTo>
                    <a:cubicBezTo>
                      <a:pt x="253" y="1226"/>
                      <a:pt x="253" y="1223"/>
                      <a:pt x="253" y="1220"/>
                    </a:cubicBezTo>
                    <a:cubicBezTo>
                      <a:pt x="254" y="1218"/>
                      <a:pt x="252" y="1215"/>
                      <a:pt x="252" y="1213"/>
                    </a:cubicBezTo>
                    <a:cubicBezTo>
                      <a:pt x="252" y="1210"/>
                      <a:pt x="252" y="1208"/>
                      <a:pt x="251" y="1206"/>
                    </a:cubicBezTo>
                    <a:cubicBezTo>
                      <a:pt x="250" y="1205"/>
                      <a:pt x="251" y="1203"/>
                      <a:pt x="251" y="1201"/>
                    </a:cubicBezTo>
                    <a:cubicBezTo>
                      <a:pt x="250" y="1199"/>
                      <a:pt x="253" y="1196"/>
                      <a:pt x="250" y="1194"/>
                    </a:cubicBezTo>
                    <a:cubicBezTo>
                      <a:pt x="249" y="1194"/>
                      <a:pt x="250" y="1192"/>
                      <a:pt x="249" y="1191"/>
                    </a:cubicBezTo>
                    <a:cubicBezTo>
                      <a:pt x="249" y="1189"/>
                      <a:pt x="250" y="1186"/>
                      <a:pt x="249" y="1185"/>
                    </a:cubicBezTo>
                    <a:cubicBezTo>
                      <a:pt x="247" y="1183"/>
                      <a:pt x="250" y="1182"/>
                      <a:pt x="248" y="1180"/>
                    </a:cubicBezTo>
                    <a:cubicBezTo>
                      <a:pt x="247" y="1178"/>
                      <a:pt x="248" y="1176"/>
                      <a:pt x="247" y="1173"/>
                    </a:cubicBezTo>
                    <a:cubicBezTo>
                      <a:pt x="246" y="1169"/>
                      <a:pt x="246" y="1165"/>
                      <a:pt x="246" y="1161"/>
                    </a:cubicBezTo>
                    <a:cubicBezTo>
                      <a:pt x="246" y="1159"/>
                      <a:pt x="246" y="1157"/>
                      <a:pt x="244" y="1156"/>
                    </a:cubicBezTo>
                    <a:cubicBezTo>
                      <a:pt x="243" y="1155"/>
                      <a:pt x="244" y="1155"/>
                      <a:pt x="244" y="1154"/>
                    </a:cubicBezTo>
                    <a:cubicBezTo>
                      <a:pt x="244" y="1152"/>
                      <a:pt x="244" y="1150"/>
                      <a:pt x="244" y="1147"/>
                    </a:cubicBezTo>
                    <a:cubicBezTo>
                      <a:pt x="244" y="1147"/>
                      <a:pt x="243" y="1146"/>
                      <a:pt x="243" y="1146"/>
                    </a:cubicBezTo>
                    <a:cubicBezTo>
                      <a:pt x="244" y="1140"/>
                      <a:pt x="242" y="1135"/>
                      <a:pt x="242" y="1129"/>
                    </a:cubicBezTo>
                    <a:cubicBezTo>
                      <a:pt x="242" y="1126"/>
                      <a:pt x="241" y="1123"/>
                      <a:pt x="241" y="1121"/>
                    </a:cubicBezTo>
                    <a:cubicBezTo>
                      <a:pt x="241" y="1120"/>
                      <a:pt x="240" y="1120"/>
                      <a:pt x="240" y="1120"/>
                    </a:cubicBezTo>
                    <a:cubicBezTo>
                      <a:pt x="238" y="1125"/>
                      <a:pt x="238" y="1125"/>
                      <a:pt x="238" y="1125"/>
                    </a:cubicBezTo>
                    <a:cubicBezTo>
                      <a:pt x="238" y="1127"/>
                      <a:pt x="238" y="1130"/>
                      <a:pt x="238" y="1132"/>
                    </a:cubicBezTo>
                    <a:cubicBezTo>
                      <a:pt x="238" y="1134"/>
                      <a:pt x="238" y="1137"/>
                      <a:pt x="239" y="1139"/>
                    </a:cubicBezTo>
                    <a:cubicBezTo>
                      <a:pt x="240" y="1141"/>
                      <a:pt x="239" y="1143"/>
                      <a:pt x="241" y="1145"/>
                    </a:cubicBezTo>
                    <a:cubicBezTo>
                      <a:pt x="242" y="1146"/>
                      <a:pt x="239" y="1147"/>
                      <a:pt x="240" y="1149"/>
                    </a:cubicBezTo>
                    <a:cubicBezTo>
                      <a:pt x="241" y="1149"/>
                      <a:pt x="241" y="1151"/>
                      <a:pt x="241" y="1152"/>
                    </a:cubicBezTo>
                    <a:cubicBezTo>
                      <a:pt x="241" y="1154"/>
                      <a:pt x="240" y="1155"/>
                      <a:pt x="242" y="1156"/>
                    </a:cubicBezTo>
                    <a:cubicBezTo>
                      <a:pt x="243" y="1158"/>
                      <a:pt x="242" y="1158"/>
                      <a:pt x="240" y="1158"/>
                    </a:cubicBezTo>
                    <a:cubicBezTo>
                      <a:pt x="239" y="1159"/>
                      <a:pt x="239" y="1159"/>
                      <a:pt x="241" y="1160"/>
                    </a:cubicBezTo>
                    <a:cubicBezTo>
                      <a:pt x="241" y="1160"/>
                      <a:pt x="242" y="1160"/>
                      <a:pt x="242" y="1160"/>
                    </a:cubicBezTo>
                    <a:cubicBezTo>
                      <a:pt x="242" y="1163"/>
                      <a:pt x="243" y="1165"/>
                      <a:pt x="243" y="1168"/>
                    </a:cubicBezTo>
                    <a:cubicBezTo>
                      <a:pt x="244" y="1171"/>
                      <a:pt x="243" y="1174"/>
                      <a:pt x="244" y="1177"/>
                    </a:cubicBezTo>
                    <a:cubicBezTo>
                      <a:pt x="245" y="1179"/>
                      <a:pt x="246" y="1181"/>
                      <a:pt x="242" y="1183"/>
                    </a:cubicBezTo>
                    <a:cubicBezTo>
                      <a:pt x="241" y="1183"/>
                      <a:pt x="242" y="1189"/>
                      <a:pt x="243" y="1191"/>
                    </a:cubicBezTo>
                    <a:cubicBezTo>
                      <a:pt x="243" y="1193"/>
                      <a:pt x="243" y="1195"/>
                      <a:pt x="243" y="1197"/>
                    </a:cubicBezTo>
                    <a:cubicBezTo>
                      <a:pt x="243" y="1198"/>
                      <a:pt x="244" y="1199"/>
                      <a:pt x="244" y="1199"/>
                    </a:cubicBezTo>
                    <a:cubicBezTo>
                      <a:pt x="245" y="1199"/>
                      <a:pt x="245" y="1198"/>
                      <a:pt x="246" y="1197"/>
                    </a:cubicBezTo>
                    <a:cubicBezTo>
                      <a:pt x="246" y="1197"/>
                      <a:pt x="246" y="1197"/>
                      <a:pt x="246" y="1197"/>
                    </a:cubicBezTo>
                    <a:cubicBezTo>
                      <a:pt x="246" y="1197"/>
                      <a:pt x="247" y="1198"/>
                      <a:pt x="247" y="1198"/>
                    </a:cubicBezTo>
                    <a:cubicBezTo>
                      <a:pt x="246" y="1200"/>
                      <a:pt x="248" y="1203"/>
                      <a:pt x="246" y="1206"/>
                    </a:cubicBezTo>
                    <a:cubicBezTo>
                      <a:pt x="246" y="1207"/>
                      <a:pt x="247" y="1209"/>
                      <a:pt x="248" y="1211"/>
                    </a:cubicBezTo>
                    <a:cubicBezTo>
                      <a:pt x="248" y="1212"/>
                      <a:pt x="249" y="1213"/>
                      <a:pt x="247" y="1213"/>
                    </a:cubicBezTo>
                    <a:cubicBezTo>
                      <a:pt x="247" y="1213"/>
                      <a:pt x="247" y="1213"/>
                      <a:pt x="247" y="1213"/>
                    </a:cubicBezTo>
                    <a:cubicBezTo>
                      <a:pt x="247" y="1213"/>
                      <a:pt x="247" y="1212"/>
                      <a:pt x="247" y="1212"/>
                    </a:cubicBezTo>
                    <a:cubicBezTo>
                      <a:pt x="247" y="1212"/>
                      <a:pt x="246" y="1212"/>
                      <a:pt x="246" y="1212"/>
                    </a:cubicBezTo>
                    <a:cubicBezTo>
                      <a:pt x="246" y="1213"/>
                      <a:pt x="246" y="1213"/>
                      <a:pt x="247" y="1213"/>
                    </a:cubicBezTo>
                    <a:cubicBezTo>
                      <a:pt x="247" y="1214"/>
                      <a:pt x="249" y="1215"/>
                      <a:pt x="248" y="1217"/>
                    </a:cubicBezTo>
                    <a:cubicBezTo>
                      <a:pt x="246" y="1220"/>
                      <a:pt x="246" y="1223"/>
                      <a:pt x="248" y="1227"/>
                    </a:cubicBezTo>
                    <a:cubicBezTo>
                      <a:pt x="248" y="1227"/>
                      <a:pt x="248" y="1227"/>
                      <a:pt x="248" y="1227"/>
                    </a:cubicBezTo>
                    <a:cubicBezTo>
                      <a:pt x="249" y="1227"/>
                      <a:pt x="249" y="1227"/>
                      <a:pt x="250" y="1228"/>
                    </a:cubicBezTo>
                    <a:cubicBezTo>
                      <a:pt x="250" y="1228"/>
                      <a:pt x="250" y="1229"/>
                      <a:pt x="250" y="1229"/>
                    </a:cubicBezTo>
                    <a:cubicBezTo>
                      <a:pt x="246" y="1230"/>
                      <a:pt x="249" y="1233"/>
                      <a:pt x="248" y="1235"/>
                    </a:cubicBezTo>
                    <a:cubicBezTo>
                      <a:pt x="249" y="1235"/>
                      <a:pt x="250" y="1234"/>
                      <a:pt x="250" y="1235"/>
                    </a:cubicBezTo>
                    <a:cubicBezTo>
                      <a:pt x="251" y="1237"/>
                      <a:pt x="252" y="1240"/>
                      <a:pt x="253" y="1243"/>
                    </a:cubicBezTo>
                    <a:cubicBezTo>
                      <a:pt x="253" y="1243"/>
                      <a:pt x="253" y="1244"/>
                      <a:pt x="252" y="1244"/>
                    </a:cubicBezTo>
                    <a:cubicBezTo>
                      <a:pt x="252" y="1245"/>
                      <a:pt x="252" y="1245"/>
                      <a:pt x="251" y="1245"/>
                    </a:cubicBezTo>
                    <a:cubicBezTo>
                      <a:pt x="251" y="1245"/>
                      <a:pt x="251" y="1245"/>
                      <a:pt x="251" y="1244"/>
                    </a:cubicBezTo>
                    <a:cubicBezTo>
                      <a:pt x="251" y="1243"/>
                      <a:pt x="251" y="1242"/>
                      <a:pt x="251" y="1241"/>
                    </a:cubicBezTo>
                    <a:cubicBezTo>
                      <a:pt x="251" y="1241"/>
                      <a:pt x="250" y="1241"/>
                      <a:pt x="250" y="1240"/>
                    </a:cubicBezTo>
                    <a:cubicBezTo>
                      <a:pt x="250" y="1241"/>
                      <a:pt x="249" y="1241"/>
                      <a:pt x="250" y="1241"/>
                    </a:cubicBezTo>
                    <a:cubicBezTo>
                      <a:pt x="250" y="1244"/>
                      <a:pt x="249" y="1246"/>
                      <a:pt x="250" y="1248"/>
                    </a:cubicBezTo>
                    <a:cubicBezTo>
                      <a:pt x="251" y="1249"/>
                      <a:pt x="251" y="1252"/>
                      <a:pt x="251" y="1253"/>
                    </a:cubicBezTo>
                    <a:cubicBezTo>
                      <a:pt x="251" y="1253"/>
                      <a:pt x="252" y="1254"/>
                      <a:pt x="252" y="1253"/>
                    </a:cubicBezTo>
                    <a:cubicBezTo>
                      <a:pt x="254" y="1252"/>
                      <a:pt x="255" y="1253"/>
                      <a:pt x="254" y="1255"/>
                    </a:cubicBezTo>
                    <a:cubicBezTo>
                      <a:pt x="254" y="1258"/>
                      <a:pt x="255" y="1260"/>
                      <a:pt x="256" y="1262"/>
                    </a:cubicBezTo>
                    <a:cubicBezTo>
                      <a:pt x="256" y="1264"/>
                      <a:pt x="255" y="1267"/>
                      <a:pt x="257" y="1269"/>
                    </a:cubicBezTo>
                    <a:cubicBezTo>
                      <a:pt x="257" y="1269"/>
                      <a:pt x="257" y="1271"/>
                      <a:pt x="257" y="1272"/>
                    </a:cubicBezTo>
                    <a:cubicBezTo>
                      <a:pt x="257" y="1272"/>
                      <a:pt x="256" y="1272"/>
                      <a:pt x="256" y="1272"/>
                    </a:cubicBezTo>
                    <a:cubicBezTo>
                      <a:pt x="255" y="1271"/>
                      <a:pt x="254" y="1272"/>
                      <a:pt x="254" y="1273"/>
                    </a:cubicBezTo>
                    <a:cubicBezTo>
                      <a:pt x="254" y="1273"/>
                      <a:pt x="254" y="1274"/>
                      <a:pt x="254" y="1275"/>
                    </a:cubicBezTo>
                    <a:cubicBezTo>
                      <a:pt x="255" y="1275"/>
                      <a:pt x="254" y="1276"/>
                      <a:pt x="254" y="1277"/>
                    </a:cubicBezTo>
                    <a:cubicBezTo>
                      <a:pt x="254" y="1279"/>
                      <a:pt x="255" y="1279"/>
                      <a:pt x="256" y="1278"/>
                    </a:cubicBezTo>
                    <a:cubicBezTo>
                      <a:pt x="257" y="1278"/>
                      <a:pt x="258" y="1279"/>
                      <a:pt x="258" y="1280"/>
                    </a:cubicBezTo>
                    <a:cubicBezTo>
                      <a:pt x="258" y="1282"/>
                      <a:pt x="258" y="1284"/>
                      <a:pt x="258" y="1285"/>
                    </a:cubicBezTo>
                    <a:cubicBezTo>
                      <a:pt x="258" y="1286"/>
                      <a:pt x="258" y="1286"/>
                      <a:pt x="258" y="1286"/>
                    </a:cubicBezTo>
                    <a:cubicBezTo>
                      <a:pt x="257" y="1286"/>
                      <a:pt x="257" y="1286"/>
                      <a:pt x="257" y="1285"/>
                    </a:cubicBezTo>
                    <a:cubicBezTo>
                      <a:pt x="257" y="1284"/>
                      <a:pt x="257" y="1282"/>
                      <a:pt x="257" y="1281"/>
                    </a:cubicBezTo>
                    <a:cubicBezTo>
                      <a:pt x="257" y="1281"/>
                      <a:pt x="256" y="1280"/>
                      <a:pt x="256" y="1280"/>
                    </a:cubicBezTo>
                    <a:cubicBezTo>
                      <a:pt x="256" y="1281"/>
                      <a:pt x="256" y="1281"/>
                      <a:pt x="256" y="1281"/>
                    </a:cubicBezTo>
                    <a:cubicBezTo>
                      <a:pt x="256" y="1281"/>
                      <a:pt x="256" y="1282"/>
                      <a:pt x="256" y="1282"/>
                    </a:cubicBezTo>
                    <a:cubicBezTo>
                      <a:pt x="256" y="1283"/>
                      <a:pt x="256" y="1284"/>
                      <a:pt x="254" y="1284"/>
                    </a:cubicBezTo>
                    <a:cubicBezTo>
                      <a:pt x="254" y="1284"/>
                      <a:pt x="253" y="1283"/>
                      <a:pt x="253" y="1282"/>
                    </a:cubicBezTo>
                    <a:cubicBezTo>
                      <a:pt x="253" y="1281"/>
                      <a:pt x="253" y="1281"/>
                      <a:pt x="253" y="1280"/>
                    </a:cubicBezTo>
                    <a:cubicBezTo>
                      <a:pt x="252" y="1281"/>
                      <a:pt x="252" y="1281"/>
                      <a:pt x="252" y="1282"/>
                    </a:cubicBezTo>
                    <a:cubicBezTo>
                      <a:pt x="252" y="1284"/>
                      <a:pt x="252" y="1286"/>
                      <a:pt x="253" y="1288"/>
                    </a:cubicBezTo>
                    <a:cubicBezTo>
                      <a:pt x="254" y="1289"/>
                      <a:pt x="252" y="1291"/>
                      <a:pt x="252" y="1293"/>
                    </a:cubicBezTo>
                    <a:cubicBezTo>
                      <a:pt x="252" y="1293"/>
                      <a:pt x="252" y="1293"/>
                      <a:pt x="251" y="1294"/>
                    </a:cubicBezTo>
                    <a:cubicBezTo>
                      <a:pt x="251" y="1293"/>
                      <a:pt x="251" y="1293"/>
                      <a:pt x="251" y="1293"/>
                    </a:cubicBezTo>
                    <a:cubicBezTo>
                      <a:pt x="250" y="1289"/>
                      <a:pt x="250" y="1285"/>
                      <a:pt x="249" y="1281"/>
                    </a:cubicBezTo>
                    <a:cubicBezTo>
                      <a:pt x="248" y="1278"/>
                      <a:pt x="249" y="1275"/>
                      <a:pt x="248" y="1271"/>
                    </a:cubicBezTo>
                    <a:cubicBezTo>
                      <a:pt x="248" y="1269"/>
                      <a:pt x="247" y="1266"/>
                      <a:pt x="246" y="1263"/>
                    </a:cubicBezTo>
                    <a:cubicBezTo>
                      <a:pt x="245" y="1260"/>
                      <a:pt x="245" y="1257"/>
                      <a:pt x="245" y="1254"/>
                    </a:cubicBezTo>
                    <a:cubicBezTo>
                      <a:pt x="243" y="1249"/>
                      <a:pt x="244" y="1243"/>
                      <a:pt x="242" y="1238"/>
                    </a:cubicBezTo>
                    <a:cubicBezTo>
                      <a:pt x="241" y="1234"/>
                      <a:pt x="241" y="1230"/>
                      <a:pt x="241" y="1227"/>
                    </a:cubicBezTo>
                    <a:cubicBezTo>
                      <a:pt x="241" y="1225"/>
                      <a:pt x="240" y="1223"/>
                      <a:pt x="240" y="1222"/>
                    </a:cubicBezTo>
                    <a:cubicBezTo>
                      <a:pt x="239" y="1220"/>
                      <a:pt x="240" y="1218"/>
                      <a:pt x="239" y="1216"/>
                    </a:cubicBezTo>
                    <a:cubicBezTo>
                      <a:pt x="239" y="1215"/>
                      <a:pt x="239" y="1214"/>
                      <a:pt x="238" y="1213"/>
                    </a:cubicBezTo>
                    <a:cubicBezTo>
                      <a:pt x="238" y="1212"/>
                      <a:pt x="236" y="1210"/>
                      <a:pt x="237" y="1208"/>
                    </a:cubicBezTo>
                    <a:cubicBezTo>
                      <a:pt x="237" y="1208"/>
                      <a:pt x="236" y="1207"/>
                      <a:pt x="236" y="1207"/>
                    </a:cubicBezTo>
                    <a:cubicBezTo>
                      <a:pt x="236" y="1207"/>
                      <a:pt x="236" y="1206"/>
                      <a:pt x="236" y="1206"/>
                    </a:cubicBezTo>
                    <a:cubicBezTo>
                      <a:pt x="236" y="1204"/>
                      <a:pt x="232" y="1204"/>
                      <a:pt x="233" y="1201"/>
                    </a:cubicBezTo>
                    <a:cubicBezTo>
                      <a:pt x="234" y="1199"/>
                      <a:pt x="232" y="1197"/>
                      <a:pt x="232" y="1195"/>
                    </a:cubicBezTo>
                    <a:cubicBezTo>
                      <a:pt x="232" y="1191"/>
                      <a:pt x="231" y="1186"/>
                      <a:pt x="230" y="1182"/>
                    </a:cubicBezTo>
                    <a:cubicBezTo>
                      <a:pt x="229" y="1181"/>
                      <a:pt x="230" y="1180"/>
                      <a:pt x="230" y="1179"/>
                    </a:cubicBezTo>
                    <a:cubicBezTo>
                      <a:pt x="231" y="1179"/>
                      <a:pt x="231" y="1179"/>
                      <a:pt x="232" y="1178"/>
                    </a:cubicBezTo>
                    <a:cubicBezTo>
                      <a:pt x="232" y="1179"/>
                      <a:pt x="232" y="1179"/>
                      <a:pt x="232" y="1179"/>
                    </a:cubicBezTo>
                    <a:cubicBezTo>
                      <a:pt x="233" y="1182"/>
                      <a:pt x="231" y="1184"/>
                      <a:pt x="233" y="1187"/>
                    </a:cubicBezTo>
                    <a:cubicBezTo>
                      <a:pt x="234" y="1188"/>
                      <a:pt x="233" y="1191"/>
                      <a:pt x="234" y="1193"/>
                    </a:cubicBezTo>
                    <a:cubicBezTo>
                      <a:pt x="235" y="1195"/>
                      <a:pt x="235" y="1197"/>
                      <a:pt x="235" y="1200"/>
                    </a:cubicBezTo>
                    <a:cubicBezTo>
                      <a:pt x="235" y="1200"/>
                      <a:pt x="235" y="1200"/>
                      <a:pt x="236" y="1201"/>
                    </a:cubicBezTo>
                    <a:cubicBezTo>
                      <a:pt x="237" y="1201"/>
                      <a:pt x="237" y="1201"/>
                      <a:pt x="236" y="1199"/>
                    </a:cubicBezTo>
                    <a:cubicBezTo>
                      <a:pt x="236" y="1198"/>
                      <a:pt x="238" y="1196"/>
                      <a:pt x="236" y="1194"/>
                    </a:cubicBezTo>
                    <a:cubicBezTo>
                      <a:pt x="235" y="1193"/>
                      <a:pt x="236" y="1190"/>
                      <a:pt x="236" y="1188"/>
                    </a:cubicBezTo>
                    <a:cubicBezTo>
                      <a:pt x="236" y="1186"/>
                      <a:pt x="235" y="1184"/>
                      <a:pt x="235" y="1182"/>
                    </a:cubicBezTo>
                    <a:cubicBezTo>
                      <a:pt x="234" y="1179"/>
                      <a:pt x="235" y="1176"/>
                      <a:pt x="233" y="1173"/>
                    </a:cubicBezTo>
                    <a:cubicBezTo>
                      <a:pt x="233" y="1171"/>
                      <a:pt x="233" y="1171"/>
                      <a:pt x="231" y="1171"/>
                    </a:cubicBezTo>
                    <a:cubicBezTo>
                      <a:pt x="230" y="1171"/>
                      <a:pt x="229" y="1168"/>
                      <a:pt x="230" y="1167"/>
                    </a:cubicBezTo>
                    <a:cubicBezTo>
                      <a:pt x="230" y="1167"/>
                      <a:pt x="230" y="1167"/>
                      <a:pt x="231" y="1167"/>
                    </a:cubicBezTo>
                    <a:cubicBezTo>
                      <a:pt x="232" y="1168"/>
                      <a:pt x="232" y="1167"/>
                      <a:pt x="232" y="1166"/>
                    </a:cubicBezTo>
                    <a:cubicBezTo>
                      <a:pt x="232" y="1162"/>
                      <a:pt x="231" y="1158"/>
                      <a:pt x="228" y="1156"/>
                    </a:cubicBezTo>
                    <a:cubicBezTo>
                      <a:pt x="228" y="1156"/>
                      <a:pt x="227" y="1155"/>
                      <a:pt x="227" y="1155"/>
                    </a:cubicBezTo>
                    <a:cubicBezTo>
                      <a:pt x="228" y="1155"/>
                      <a:pt x="229" y="1155"/>
                      <a:pt x="229" y="1155"/>
                    </a:cubicBezTo>
                    <a:cubicBezTo>
                      <a:pt x="230" y="1156"/>
                      <a:pt x="231" y="1156"/>
                      <a:pt x="231" y="1154"/>
                    </a:cubicBezTo>
                    <a:cubicBezTo>
                      <a:pt x="231" y="1153"/>
                      <a:pt x="230" y="1151"/>
                      <a:pt x="230" y="1150"/>
                    </a:cubicBezTo>
                    <a:cubicBezTo>
                      <a:pt x="230" y="1148"/>
                      <a:pt x="229" y="1147"/>
                      <a:pt x="231" y="1145"/>
                    </a:cubicBezTo>
                    <a:cubicBezTo>
                      <a:pt x="231" y="1145"/>
                      <a:pt x="230" y="1144"/>
                      <a:pt x="230" y="1143"/>
                    </a:cubicBezTo>
                    <a:cubicBezTo>
                      <a:pt x="230" y="1144"/>
                      <a:pt x="229" y="1144"/>
                      <a:pt x="228" y="1145"/>
                    </a:cubicBezTo>
                    <a:cubicBezTo>
                      <a:pt x="228" y="1145"/>
                      <a:pt x="228" y="1146"/>
                      <a:pt x="228" y="1146"/>
                    </a:cubicBezTo>
                    <a:cubicBezTo>
                      <a:pt x="227" y="1146"/>
                      <a:pt x="226" y="1146"/>
                      <a:pt x="226" y="1145"/>
                    </a:cubicBezTo>
                    <a:cubicBezTo>
                      <a:pt x="225" y="1141"/>
                      <a:pt x="225" y="1137"/>
                      <a:pt x="225" y="1133"/>
                    </a:cubicBezTo>
                    <a:cubicBezTo>
                      <a:pt x="224" y="1132"/>
                      <a:pt x="225" y="1131"/>
                      <a:pt x="226" y="1131"/>
                    </a:cubicBezTo>
                    <a:cubicBezTo>
                      <a:pt x="227" y="1131"/>
                      <a:pt x="227" y="1131"/>
                      <a:pt x="227" y="1130"/>
                    </a:cubicBezTo>
                    <a:cubicBezTo>
                      <a:pt x="227" y="1128"/>
                      <a:pt x="227" y="1126"/>
                      <a:pt x="228" y="1124"/>
                    </a:cubicBezTo>
                    <a:cubicBezTo>
                      <a:pt x="228" y="1122"/>
                      <a:pt x="226" y="1120"/>
                      <a:pt x="225" y="1118"/>
                    </a:cubicBezTo>
                    <a:cubicBezTo>
                      <a:pt x="224" y="1117"/>
                      <a:pt x="223" y="1116"/>
                      <a:pt x="226" y="1116"/>
                    </a:cubicBezTo>
                    <a:cubicBezTo>
                      <a:pt x="227" y="1115"/>
                      <a:pt x="228" y="1114"/>
                      <a:pt x="227" y="1112"/>
                    </a:cubicBezTo>
                    <a:cubicBezTo>
                      <a:pt x="226" y="1112"/>
                      <a:pt x="226" y="1110"/>
                      <a:pt x="226" y="1110"/>
                    </a:cubicBezTo>
                    <a:cubicBezTo>
                      <a:pt x="226" y="1108"/>
                      <a:pt x="225" y="1106"/>
                      <a:pt x="223" y="1106"/>
                    </a:cubicBezTo>
                    <a:cubicBezTo>
                      <a:pt x="222" y="1106"/>
                      <a:pt x="221" y="1107"/>
                      <a:pt x="221" y="1105"/>
                    </a:cubicBezTo>
                    <a:cubicBezTo>
                      <a:pt x="221" y="1103"/>
                      <a:pt x="220" y="1101"/>
                      <a:pt x="222" y="1100"/>
                    </a:cubicBezTo>
                    <a:cubicBezTo>
                      <a:pt x="223" y="1100"/>
                      <a:pt x="224" y="1099"/>
                      <a:pt x="223" y="1098"/>
                    </a:cubicBezTo>
                    <a:cubicBezTo>
                      <a:pt x="223" y="1097"/>
                      <a:pt x="222" y="1096"/>
                      <a:pt x="222" y="1094"/>
                    </a:cubicBezTo>
                    <a:cubicBezTo>
                      <a:pt x="222" y="1093"/>
                      <a:pt x="223" y="1092"/>
                      <a:pt x="223" y="1091"/>
                    </a:cubicBezTo>
                    <a:cubicBezTo>
                      <a:pt x="223" y="1090"/>
                      <a:pt x="225" y="1087"/>
                      <a:pt x="222" y="1088"/>
                    </a:cubicBezTo>
                    <a:cubicBezTo>
                      <a:pt x="221" y="1086"/>
                      <a:pt x="220" y="1084"/>
                      <a:pt x="222" y="1082"/>
                    </a:cubicBezTo>
                    <a:cubicBezTo>
                      <a:pt x="222" y="1082"/>
                      <a:pt x="221" y="1080"/>
                      <a:pt x="221" y="1080"/>
                    </a:cubicBezTo>
                    <a:cubicBezTo>
                      <a:pt x="218" y="1081"/>
                      <a:pt x="218" y="1078"/>
                      <a:pt x="218" y="1076"/>
                    </a:cubicBezTo>
                    <a:cubicBezTo>
                      <a:pt x="219" y="1072"/>
                      <a:pt x="217" y="1068"/>
                      <a:pt x="215" y="1065"/>
                    </a:cubicBezTo>
                    <a:cubicBezTo>
                      <a:pt x="215" y="1065"/>
                      <a:pt x="214" y="1064"/>
                      <a:pt x="214" y="1064"/>
                    </a:cubicBezTo>
                    <a:cubicBezTo>
                      <a:pt x="214" y="1065"/>
                      <a:pt x="213" y="1065"/>
                      <a:pt x="213" y="1066"/>
                    </a:cubicBezTo>
                    <a:cubicBezTo>
                      <a:pt x="214" y="1066"/>
                      <a:pt x="215" y="1067"/>
                      <a:pt x="214" y="1068"/>
                    </a:cubicBezTo>
                    <a:cubicBezTo>
                      <a:pt x="213" y="1069"/>
                      <a:pt x="214" y="1070"/>
                      <a:pt x="214" y="1072"/>
                    </a:cubicBezTo>
                    <a:cubicBezTo>
                      <a:pt x="214" y="1073"/>
                      <a:pt x="217" y="1074"/>
                      <a:pt x="215" y="1075"/>
                    </a:cubicBezTo>
                    <a:cubicBezTo>
                      <a:pt x="213" y="1077"/>
                      <a:pt x="217" y="1078"/>
                      <a:pt x="215" y="1079"/>
                    </a:cubicBezTo>
                    <a:cubicBezTo>
                      <a:pt x="214" y="1080"/>
                      <a:pt x="214" y="1082"/>
                      <a:pt x="215" y="1083"/>
                    </a:cubicBezTo>
                    <a:cubicBezTo>
                      <a:pt x="216" y="1085"/>
                      <a:pt x="216" y="1087"/>
                      <a:pt x="216" y="1089"/>
                    </a:cubicBezTo>
                    <a:cubicBezTo>
                      <a:pt x="216" y="1091"/>
                      <a:pt x="216" y="1092"/>
                      <a:pt x="217" y="1094"/>
                    </a:cubicBezTo>
                    <a:cubicBezTo>
                      <a:pt x="218" y="1095"/>
                      <a:pt x="217" y="1096"/>
                      <a:pt x="217" y="1097"/>
                    </a:cubicBezTo>
                    <a:cubicBezTo>
                      <a:pt x="217" y="1100"/>
                      <a:pt x="218" y="1104"/>
                      <a:pt x="219" y="1107"/>
                    </a:cubicBezTo>
                    <a:cubicBezTo>
                      <a:pt x="219" y="1108"/>
                      <a:pt x="220" y="1108"/>
                      <a:pt x="221" y="1108"/>
                    </a:cubicBezTo>
                    <a:cubicBezTo>
                      <a:pt x="218" y="1109"/>
                      <a:pt x="218" y="1110"/>
                      <a:pt x="218" y="1112"/>
                    </a:cubicBezTo>
                    <a:cubicBezTo>
                      <a:pt x="218" y="1113"/>
                      <a:pt x="218" y="1115"/>
                      <a:pt x="220" y="1116"/>
                    </a:cubicBezTo>
                    <a:cubicBezTo>
                      <a:pt x="220" y="1116"/>
                      <a:pt x="220" y="1116"/>
                      <a:pt x="220" y="1116"/>
                    </a:cubicBezTo>
                    <a:cubicBezTo>
                      <a:pt x="220" y="1121"/>
                      <a:pt x="220" y="1127"/>
                      <a:pt x="221" y="1132"/>
                    </a:cubicBezTo>
                    <a:cubicBezTo>
                      <a:pt x="221" y="1138"/>
                      <a:pt x="221" y="1144"/>
                      <a:pt x="222" y="1149"/>
                    </a:cubicBezTo>
                    <a:cubicBezTo>
                      <a:pt x="224" y="1156"/>
                      <a:pt x="224" y="1162"/>
                      <a:pt x="225" y="1169"/>
                    </a:cubicBezTo>
                    <a:cubicBezTo>
                      <a:pt x="225" y="1173"/>
                      <a:pt x="225" y="1177"/>
                      <a:pt x="226" y="1181"/>
                    </a:cubicBezTo>
                    <a:cubicBezTo>
                      <a:pt x="227" y="1185"/>
                      <a:pt x="226" y="1188"/>
                      <a:pt x="227" y="1191"/>
                    </a:cubicBezTo>
                    <a:cubicBezTo>
                      <a:pt x="229" y="1195"/>
                      <a:pt x="228" y="1198"/>
                      <a:pt x="228" y="1201"/>
                    </a:cubicBezTo>
                    <a:cubicBezTo>
                      <a:pt x="230" y="1208"/>
                      <a:pt x="231" y="1215"/>
                      <a:pt x="231" y="1221"/>
                    </a:cubicBezTo>
                    <a:cubicBezTo>
                      <a:pt x="231" y="1222"/>
                      <a:pt x="232" y="1223"/>
                      <a:pt x="232" y="1224"/>
                    </a:cubicBezTo>
                    <a:cubicBezTo>
                      <a:pt x="232" y="1225"/>
                      <a:pt x="231" y="1226"/>
                      <a:pt x="230" y="1226"/>
                    </a:cubicBezTo>
                    <a:cubicBezTo>
                      <a:pt x="230" y="1226"/>
                      <a:pt x="230" y="1225"/>
                      <a:pt x="230" y="1225"/>
                    </a:cubicBezTo>
                    <a:cubicBezTo>
                      <a:pt x="228" y="1222"/>
                      <a:pt x="229" y="1219"/>
                      <a:pt x="228" y="1217"/>
                    </a:cubicBezTo>
                    <a:cubicBezTo>
                      <a:pt x="228" y="1214"/>
                      <a:pt x="227" y="1212"/>
                      <a:pt x="227" y="1210"/>
                    </a:cubicBezTo>
                    <a:cubicBezTo>
                      <a:pt x="227" y="1208"/>
                      <a:pt x="227" y="1205"/>
                      <a:pt x="226" y="1203"/>
                    </a:cubicBezTo>
                    <a:cubicBezTo>
                      <a:pt x="225" y="1202"/>
                      <a:pt x="226" y="1200"/>
                      <a:pt x="226" y="1198"/>
                    </a:cubicBezTo>
                    <a:cubicBezTo>
                      <a:pt x="226" y="1195"/>
                      <a:pt x="226" y="1193"/>
                      <a:pt x="225" y="1191"/>
                    </a:cubicBezTo>
                    <a:cubicBezTo>
                      <a:pt x="224" y="1189"/>
                      <a:pt x="225" y="1186"/>
                      <a:pt x="224" y="1184"/>
                    </a:cubicBezTo>
                    <a:cubicBezTo>
                      <a:pt x="223" y="1182"/>
                      <a:pt x="223" y="1179"/>
                      <a:pt x="223" y="1177"/>
                    </a:cubicBezTo>
                    <a:cubicBezTo>
                      <a:pt x="223" y="1175"/>
                      <a:pt x="224" y="1174"/>
                      <a:pt x="222" y="1173"/>
                    </a:cubicBezTo>
                    <a:cubicBezTo>
                      <a:pt x="224" y="1171"/>
                      <a:pt x="222" y="1171"/>
                      <a:pt x="222" y="1170"/>
                    </a:cubicBezTo>
                    <a:cubicBezTo>
                      <a:pt x="221" y="1169"/>
                      <a:pt x="221" y="1168"/>
                      <a:pt x="221" y="1168"/>
                    </a:cubicBezTo>
                    <a:cubicBezTo>
                      <a:pt x="223" y="1165"/>
                      <a:pt x="219" y="1162"/>
                      <a:pt x="222" y="1159"/>
                    </a:cubicBezTo>
                    <a:cubicBezTo>
                      <a:pt x="222" y="1159"/>
                      <a:pt x="222" y="1159"/>
                      <a:pt x="222" y="1159"/>
                    </a:cubicBezTo>
                    <a:cubicBezTo>
                      <a:pt x="220" y="1157"/>
                      <a:pt x="222" y="1154"/>
                      <a:pt x="220" y="1152"/>
                    </a:cubicBezTo>
                    <a:cubicBezTo>
                      <a:pt x="218" y="1149"/>
                      <a:pt x="218" y="1145"/>
                      <a:pt x="218" y="1142"/>
                    </a:cubicBezTo>
                    <a:cubicBezTo>
                      <a:pt x="218" y="1139"/>
                      <a:pt x="219" y="1136"/>
                      <a:pt x="217" y="1134"/>
                    </a:cubicBezTo>
                    <a:cubicBezTo>
                      <a:pt x="219" y="1130"/>
                      <a:pt x="216" y="1127"/>
                      <a:pt x="216" y="1123"/>
                    </a:cubicBezTo>
                    <a:cubicBezTo>
                      <a:pt x="216" y="1121"/>
                      <a:pt x="216" y="1119"/>
                      <a:pt x="215" y="1117"/>
                    </a:cubicBezTo>
                    <a:cubicBezTo>
                      <a:pt x="215" y="1114"/>
                      <a:pt x="214" y="1111"/>
                      <a:pt x="215" y="1108"/>
                    </a:cubicBezTo>
                    <a:cubicBezTo>
                      <a:pt x="215" y="1107"/>
                      <a:pt x="215" y="1106"/>
                      <a:pt x="215" y="1105"/>
                    </a:cubicBezTo>
                    <a:cubicBezTo>
                      <a:pt x="215" y="1104"/>
                      <a:pt x="212" y="1103"/>
                      <a:pt x="214" y="1102"/>
                    </a:cubicBezTo>
                    <a:cubicBezTo>
                      <a:pt x="214" y="1102"/>
                      <a:pt x="214" y="1101"/>
                      <a:pt x="213" y="1100"/>
                    </a:cubicBezTo>
                    <a:cubicBezTo>
                      <a:pt x="213" y="1098"/>
                      <a:pt x="214" y="1096"/>
                      <a:pt x="212" y="1095"/>
                    </a:cubicBezTo>
                    <a:cubicBezTo>
                      <a:pt x="214" y="1093"/>
                      <a:pt x="212" y="1092"/>
                      <a:pt x="211" y="1091"/>
                    </a:cubicBezTo>
                    <a:cubicBezTo>
                      <a:pt x="211" y="1091"/>
                      <a:pt x="212" y="1090"/>
                      <a:pt x="212" y="1090"/>
                    </a:cubicBezTo>
                    <a:cubicBezTo>
                      <a:pt x="213" y="1087"/>
                      <a:pt x="210" y="1085"/>
                      <a:pt x="210" y="1083"/>
                    </a:cubicBezTo>
                    <a:cubicBezTo>
                      <a:pt x="210" y="1083"/>
                      <a:pt x="209" y="1083"/>
                      <a:pt x="208" y="1083"/>
                    </a:cubicBezTo>
                    <a:cubicBezTo>
                      <a:pt x="209" y="1082"/>
                      <a:pt x="209" y="1082"/>
                      <a:pt x="209" y="1082"/>
                    </a:cubicBezTo>
                    <a:cubicBezTo>
                      <a:pt x="211" y="1081"/>
                      <a:pt x="214" y="1081"/>
                      <a:pt x="211" y="1078"/>
                    </a:cubicBezTo>
                    <a:cubicBezTo>
                      <a:pt x="211" y="1078"/>
                      <a:pt x="213" y="1077"/>
                      <a:pt x="212" y="1076"/>
                    </a:cubicBezTo>
                    <a:cubicBezTo>
                      <a:pt x="211" y="1076"/>
                      <a:pt x="211" y="1075"/>
                      <a:pt x="211" y="1075"/>
                    </a:cubicBezTo>
                    <a:cubicBezTo>
                      <a:pt x="210" y="1075"/>
                      <a:pt x="210" y="1076"/>
                      <a:pt x="210" y="1076"/>
                    </a:cubicBezTo>
                    <a:cubicBezTo>
                      <a:pt x="210" y="1077"/>
                      <a:pt x="209" y="1079"/>
                      <a:pt x="209" y="1080"/>
                    </a:cubicBezTo>
                    <a:cubicBezTo>
                      <a:pt x="209" y="1080"/>
                      <a:pt x="208" y="1080"/>
                      <a:pt x="208" y="1080"/>
                    </a:cubicBezTo>
                    <a:cubicBezTo>
                      <a:pt x="208" y="1080"/>
                      <a:pt x="208" y="1079"/>
                      <a:pt x="208" y="1079"/>
                    </a:cubicBezTo>
                    <a:cubicBezTo>
                      <a:pt x="209" y="1078"/>
                      <a:pt x="206" y="1077"/>
                      <a:pt x="207" y="1076"/>
                    </a:cubicBezTo>
                    <a:cubicBezTo>
                      <a:pt x="204" y="1075"/>
                      <a:pt x="205" y="1073"/>
                      <a:pt x="205" y="1071"/>
                    </a:cubicBezTo>
                    <a:cubicBezTo>
                      <a:pt x="204" y="1068"/>
                      <a:pt x="206" y="1065"/>
                      <a:pt x="203" y="1062"/>
                    </a:cubicBezTo>
                    <a:cubicBezTo>
                      <a:pt x="205" y="1060"/>
                      <a:pt x="203" y="1059"/>
                      <a:pt x="204" y="1057"/>
                    </a:cubicBezTo>
                    <a:cubicBezTo>
                      <a:pt x="204" y="1055"/>
                      <a:pt x="203" y="1054"/>
                      <a:pt x="202" y="1053"/>
                    </a:cubicBezTo>
                    <a:cubicBezTo>
                      <a:pt x="201" y="1050"/>
                      <a:pt x="205" y="1049"/>
                      <a:pt x="205" y="1047"/>
                    </a:cubicBezTo>
                    <a:cubicBezTo>
                      <a:pt x="205" y="1047"/>
                      <a:pt x="206" y="1047"/>
                      <a:pt x="206" y="1047"/>
                    </a:cubicBezTo>
                    <a:cubicBezTo>
                      <a:pt x="206" y="1049"/>
                      <a:pt x="206" y="1050"/>
                      <a:pt x="206" y="1051"/>
                    </a:cubicBezTo>
                    <a:cubicBezTo>
                      <a:pt x="206" y="1051"/>
                      <a:pt x="206" y="1051"/>
                      <a:pt x="207" y="1051"/>
                    </a:cubicBezTo>
                    <a:cubicBezTo>
                      <a:pt x="207" y="1051"/>
                      <a:pt x="207" y="1051"/>
                      <a:pt x="207" y="1050"/>
                    </a:cubicBezTo>
                    <a:cubicBezTo>
                      <a:pt x="207" y="1047"/>
                      <a:pt x="208" y="1044"/>
                      <a:pt x="207" y="1041"/>
                    </a:cubicBezTo>
                    <a:cubicBezTo>
                      <a:pt x="206" y="1041"/>
                      <a:pt x="207" y="1040"/>
                      <a:pt x="207" y="1039"/>
                    </a:cubicBezTo>
                    <a:cubicBezTo>
                      <a:pt x="207" y="1038"/>
                      <a:pt x="207" y="1037"/>
                      <a:pt x="207" y="1035"/>
                    </a:cubicBezTo>
                    <a:cubicBezTo>
                      <a:pt x="207" y="1034"/>
                      <a:pt x="205" y="1034"/>
                      <a:pt x="207" y="1032"/>
                    </a:cubicBezTo>
                    <a:cubicBezTo>
                      <a:pt x="207" y="1032"/>
                      <a:pt x="207" y="1032"/>
                      <a:pt x="207" y="1032"/>
                    </a:cubicBezTo>
                    <a:cubicBezTo>
                      <a:pt x="206" y="1032"/>
                      <a:pt x="205" y="1031"/>
                      <a:pt x="204" y="1032"/>
                    </a:cubicBezTo>
                    <a:cubicBezTo>
                      <a:pt x="201" y="1032"/>
                      <a:pt x="202" y="1031"/>
                      <a:pt x="202" y="1029"/>
                    </a:cubicBezTo>
                    <a:cubicBezTo>
                      <a:pt x="202" y="1027"/>
                      <a:pt x="204" y="1024"/>
                      <a:pt x="200" y="1024"/>
                    </a:cubicBezTo>
                    <a:cubicBezTo>
                      <a:pt x="200" y="1024"/>
                      <a:pt x="200" y="1023"/>
                      <a:pt x="201" y="1023"/>
                    </a:cubicBezTo>
                    <a:cubicBezTo>
                      <a:pt x="201" y="1022"/>
                      <a:pt x="202" y="1021"/>
                      <a:pt x="202" y="1020"/>
                    </a:cubicBezTo>
                    <a:cubicBezTo>
                      <a:pt x="202" y="1020"/>
                      <a:pt x="202" y="1019"/>
                      <a:pt x="202" y="1019"/>
                    </a:cubicBezTo>
                    <a:cubicBezTo>
                      <a:pt x="201" y="1019"/>
                      <a:pt x="201" y="1020"/>
                      <a:pt x="200" y="1020"/>
                    </a:cubicBezTo>
                    <a:cubicBezTo>
                      <a:pt x="200" y="1019"/>
                      <a:pt x="200" y="1019"/>
                      <a:pt x="200" y="1018"/>
                    </a:cubicBezTo>
                    <a:cubicBezTo>
                      <a:pt x="201" y="1016"/>
                      <a:pt x="198" y="1017"/>
                      <a:pt x="198" y="1016"/>
                    </a:cubicBezTo>
                    <a:cubicBezTo>
                      <a:pt x="198" y="1016"/>
                      <a:pt x="197" y="1017"/>
                      <a:pt x="197" y="1017"/>
                    </a:cubicBezTo>
                    <a:cubicBezTo>
                      <a:pt x="198" y="1021"/>
                      <a:pt x="196" y="1025"/>
                      <a:pt x="198" y="1029"/>
                    </a:cubicBezTo>
                    <a:cubicBezTo>
                      <a:pt x="199" y="1030"/>
                      <a:pt x="198" y="1032"/>
                      <a:pt x="196" y="1031"/>
                    </a:cubicBezTo>
                    <a:cubicBezTo>
                      <a:pt x="196" y="1028"/>
                      <a:pt x="196" y="1027"/>
                      <a:pt x="196" y="1027"/>
                    </a:cubicBezTo>
                    <a:cubicBezTo>
                      <a:pt x="196" y="1026"/>
                      <a:pt x="197" y="1024"/>
                      <a:pt x="195" y="1025"/>
                    </a:cubicBezTo>
                    <a:cubicBezTo>
                      <a:pt x="195" y="1025"/>
                      <a:pt x="194" y="1026"/>
                      <a:pt x="194" y="1027"/>
                    </a:cubicBezTo>
                    <a:cubicBezTo>
                      <a:pt x="193" y="1029"/>
                      <a:pt x="194" y="1031"/>
                      <a:pt x="195" y="1032"/>
                    </a:cubicBezTo>
                    <a:cubicBezTo>
                      <a:pt x="195" y="1033"/>
                      <a:pt x="195" y="1033"/>
                      <a:pt x="195" y="1033"/>
                    </a:cubicBezTo>
                    <a:cubicBezTo>
                      <a:pt x="196" y="1033"/>
                      <a:pt x="196" y="1032"/>
                      <a:pt x="196" y="1032"/>
                    </a:cubicBezTo>
                    <a:cubicBezTo>
                      <a:pt x="196" y="1031"/>
                      <a:pt x="196" y="1030"/>
                      <a:pt x="196" y="1031"/>
                    </a:cubicBezTo>
                    <a:cubicBezTo>
                      <a:pt x="196" y="1035"/>
                      <a:pt x="198" y="1034"/>
                      <a:pt x="200" y="1034"/>
                    </a:cubicBezTo>
                    <a:cubicBezTo>
                      <a:pt x="201" y="1034"/>
                      <a:pt x="202" y="1036"/>
                      <a:pt x="201" y="1037"/>
                    </a:cubicBezTo>
                    <a:cubicBezTo>
                      <a:pt x="200" y="1038"/>
                      <a:pt x="199" y="1038"/>
                      <a:pt x="199" y="1039"/>
                    </a:cubicBezTo>
                    <a:cubicBezTo>
                      <a:pt x="199" y="1039"/>
                      <a:pt x="200" y="1040"/>
                      <a:pt x="200" y="1041"/>
                    </a:cubicBezTo>
                    <a:cubicBezTo>
                      <a:pt x="200" y="1043"/>
                      <a:pt x="199" y="1045"/>
                      <a:pt x="200" y="1047"/>
                    </a:cubicBezTo>
                    <a:cubicBezTo>
                      <a:pt x="201" y="1048"/>
                      <a:pt x="200" y="1049"/>
                      <a:pt x="200" y="1051"/>
                    </a:cubicBezTo>
                    <a:cubicBezTo>
                      <a:pt x="200" y="1052"/>
                      <a:pt x="201" y="1054"/>
                      <a:pt x="201" y="1056"/>
                    </a:cubicBezTo>
                    <a:cubicBezTo>
                      <a:pt x="201" y="1057"/>
                      <a:pt x="201" y="1059"/>
                      <a:pt x="201" y="1061"/>
                    </a:cubicBezTo>
                    <a:cubicBezTo>
                      <a:pt x="200" y="1062"/>
                      <a:pt x="203" y="1063"/>
                      <a:pt x="202" y="1064"/>
                    </a:cubicBezTo>
                    <a:cubicBezTo>
                      <a:pt x="201" y="1065"/>
                      <a:pt x="202" y="1067"/>
                      <a:pt x="202" y="1068"/>
                    </a:cubicBezTo>
                    <a:cubicBezTo>
                      <a:pt x="202" y="1069"/>
                      <a:pt x="202" y="1071"/>
                      <a:pt x="202" y="1072"/>
                    </a:cubicBezTo>
                    <a:cubicBezTo>
                      <a:pt x="202" y="1074"/>
                      <a:pt x="203" y="1075"/>
                      <a:pt x="203" y="1076"/>
                    </a:cubicBezTo>
                    <a:cubicBezTo>
                      <a:pt x="204" y="1076"/>
                      <a:pt x="203" y="1077"/>
                      <a:pt x="204" y="1078"/>
                    </a:cubicBezTo>
                    <a:cubicBezTo>
                      <a:pt x="204" y="1084"/>
                      <a:pt x="204" y="1091"/>
                      <a:pt x="205" y="1098"/>
                    </a:cubicBezTo>
                    <a:cubicBezTo>
                      <a:pt x="205" y="1098"/>
                      <a:pt x="206" y="1098"/>
                      <a:pt x="206" y="1099"/>
                    </a:cubicBezTo>
                    <a:cubicBezTo>
                      <a:pt x="206" y="1102"/>
                      <a:pt x="206" y="1105"/>
                      <a:pt x="208" y="1107"/>
                    </a:cubicBezTo>
                    <a:cubicBezTo>
                      <a:pt x="208" y="1108"/>
                      <a:pt x="208" y="1108"/>
                      <a:pt x="208" y="1108"/>
                    </a:cubicBezTo>
                    <a:cubicBezTo>
                      <a:pt x="208" y="1110"/>
                      <a:pt x="207" y="1112"/>
                      <a:pt x="207" y="1113"/>
                    </a:cubicBezTo>
                    <a:cubicBezTo>
                      <a:pt x="207" y="1115"/>
                      <a:pt x="208" y="1116"/>
                      <a:pt x="208" y="1117"/>
                    </a:cubicBezTo>
                    <a:cubicBezTo>
                      <a:pt x="208" y="1118"/>
                      <a:pt x="207" y="1118"/>
                      <a:pt x="207" y="1118"/>
                    </a:cubicBezTo>
                    <a:cubicBezTo>
                      <a:pt x="209" y="1123"/>
                      <a:pt x="208" y="1127"/>
                      <a:pt x="208" y="1131"/>
                    </a:cubicBezTo>
                    <a:cubicBezTo>
                      <a:pt x="211" y="1133"/>
                      <a:pt x="210" y="1136"/>
                      <a:pt x="210" y="1138"/>
                    </a:cubicBezTo>
                    <a:cubicBezTo>
                      <a:pt x="209" y="1141"/>
                      <a:pt x="211" y="1144"/>
                      <a:pt x="211" y="1147"/>
                    </a:cubicBezTo>
                    <a:cubicBezTo>
                      <a:pt x="211" y="1149"/>
                      <a:pt x="210" y="1152"/>
                      <a:pt x="212" y="1154"/>
                    </a:cubicBezTo>
                    <a:cubicBezTo>
                      <a:pt x="213" y="1156"/>
                      <a:pt x="212" y="1158"/>
                      <a:pt x="212" y="1160"/>
                    </a:cubicBezTo>
                    <a:cubicBezTo>
                      <a:pt x="212" y="1163"/>
                      <a:pt x="212" y="1166"/>
                      <a:pt x="212" y="1168"/>
                    </a:cubicBezTo>
                    <a:cubicBezTo>
                      <a:pt x="212" y="1168"/>
                      <a:pt x="211" y="1168"/>
                      <a:pt x="211" y="1168"/>
                    </a:cubicBezTo>
                    <a:cubicBezTo>
                      <a:pt x="211" y="1163"/>
                      <a:pt x="210" y="1158"/>
                      <a:pt x="210" y="1154"/>
                    </a:cubicBezTo>
                    <a:cubicBezTo>
                      <a:pt x="209" y="1151"/>
                      <a:pt x="209" y="1148"/>
                      <a:pt x="208" y="1145"/>
                    </a:cubicBezTo>
                    <a:cubicBezTo>
                      <a:pt x="208" y="1143"/>
                      <a:pt x="209" y="1140"/>
                      <a:pt x="207" y="1138"/>
                    </a:cubicBezTo>
                    <a:cubicBezTo>
                      <a:pt x="206" y="1136"/>
                      <a:pt x="207" y="1132"/>
                      <a:pt x="207" y="1130"/>
                    </a:cubicBezTo>
                    <a:cubicBezTo>
                      <a:pt x="207" y="1127"/>
                      <a:pt x="206" y="1125"/>
                      <a:pt x="206" y="1123"/>
                    </a:cubicBezTo>
                    <a:cubicBezTo>
                      <a:pt x="206" y="1123"/>
                      <a:pt x="205" y="1122"/>
                      <a:pt x="205" y="1122"/>
                    </a:cubicBezTo>
                    <a:cubicBezTo>
                      <a:pt x="204" y="1122"/>
                      <a:pt x="204" y="1123"/>
                      <a:pt x="204" y="1123"/>
                    </a:cubicBezTo>
                    <a:cubicBezTo>
                      <a:pt x="203" y="1124"/>
                      <a:pt x="203" y="1126"/>
                      <a:pt x="204" y="1126"/>
                    </a:cubicBezTo>
                    <a:cubicBezTo>
                      <a:pt x="206" y="1128"/>
                      <a:pt x="203" y="1130"/>
                      <a:pt x="204" y="1131"/>
                    </a:cubicBezTo>
                    <a:cubicBezTo>
                      <a:pt x="205" y="1133"/>
                      <a:pt x="204" y="1135"/>
                      <a:pt x="206" y="1137"/>
                    </a:cubicBezTo>
                    <a:cubicBezTo>
                      <a:pt x="204" y="1137"/>
                      <a:pt x="206" y="1139"/>
                      <a:pt x="205" y="1140"/>
                    </a:cubicBezTo>
                    <a:cubicBezTo>
                      <a:pt x="205" y="1141"/>
                      <a:pt x="206" y="1143"/>
                      <a:pt x="206" y="1144"/>
                    </a:cubicBezTo>
                    <a:cubicBezTo>
                      <a:pt x="206" y="1147"/>
                      <a:pt x="206" y="1149"/>
                      <a:pt x="207" y="1151"/>
                    </a:cubicBezTo>
                    <a:cubicBezTo>
                      <a:pt x="206" y="1152"/>
                      <a:pt x="206" y="1154"/>
                      <a:pt x="207" y="1156"/>
                    </a:cubicBezTo>
                    <a:cubicBezTo>
                      <a:pt x="205" y="1157"/>
                      <a:pt x="208" y="1159"/>
                      <a:pt x="207" y="1160"/>
                    </a:cubicBezTo>
                    <a:cubicBezTo>
                      <a:pt x="207" y="1161"/>
                      <a:pt x="207" y="1162"/>
                      <a:pt x="207" y="1162"/>
                    </a:cubicBezTo>
                    <a:cubicBezTo>
                      <a:pt x="206" y="1162"/>
                      <a:pt x="206" y="1161"/>
                      <a:pt x="205" y="1161"/>
                    </a:cubicBezTo>
                    <a:cubicBezTo>
                      <a:pt x="205" y="1160"/>
                      <a:pt x="205" y="1159"/>
                      <a:pt x="205" y="1158"/>
                    </a:cubicBezTo>
                    <a:cubicBezTo>
                      <a:pt x="204" y="1156"/>
                      <a:pt x="205" y="1153"/>
                      <a:pt x="204" y="1150"/>
                    </a:cubicBezTo>
                    <a:cubicBezTo>
                      <a:pt x="203" y="1149"/>
                      <a:pt x="205" y="1147"/>
                      <a:pt x="203" y="1147"/>
                    </a:cubicBezTo>
                    <a:cubicBezTo>
                      <a:pt x="202" y="1147"/>
                      <a:pt x="202" y="1145"/>
                      <a:pt x="202" y="1145"/>
                    </a:cubicBezTo>
                    <a:cubicBezTo>
                      <a:pt x="204" y="1144"/>
                      <a:pt x="203" y="1143"/>
                      <a:pt x="202" y="1141"/>
                    </a:cubicBezTo>
                    <a:cubicBezTo>
                      <a:pt x="201" y="1141"/>
                      <a:pt x="201" y="1141"/>
                      <a:pt x="202" y="1140"/>
                    </a:cubicBezTo>
                    <a:cubicBezTo>
                      <a:pt x="202" y="1138"/>
                      <a:pt x="202" y="1136"/>
                      <a:pt x="202" y="1134"/>
                    </a:cubicBezTo>
                    <a:cubicBezTo>
                      <a:pt x="202" y="1133"/>
                      <a:pt x="202" y="1132"/>
                      <a:pt x="201" y="1132"/>
                    </a:cubicBezTo>
                    <a:cubicBezTo>
                      <a:pt x="200" y="1132"/>
                      <a:pt x="199" y="1132"/>
                      <a:pt x="201" y="1131"/>
                    </a:cubicBezTo>
                    <a:cubicBezTo>
                      <a:pt x="202" y="1130"/>
                      <a:pt x="203" y="1129"/>
                      <a:pt x="201" y="1127"/>
                    </a:cubicBezTo>
                    <a:cubicBezTo>
                      <a:pt x="200" y="1125"/>
                      <a:pt x="201" y="1123"/>
                      <a:pt x="201" y="1121"/>
                    </a:cubicBezTo>
                    <a:cubicBezTo>
                      <a:pt x="201" y="1117"/>
                      <a:pt x="201" y="1114"/>
                      <a:pt x="197" y="1112"/>
                    </a:cubicBezTo>
                    <a:cubicBezTo>
                      <a:pt x="196" y="1112"/>
                      <a:pt x="196" y="1108"/>
                      <a:pt x="193" y="1111"/>
                    </a:cubicBezTo>
                    <a:cubicBezTo>
                      <a:pt x="192" y="1111"/>
                      <a:pt x="190" y="1112"/>
                      <a:pt x="191" y="1114"/>
                    </a:cubicBezTo>
                    <a:cubicBezTo>
                      <a:pt x="191" y="1114"/>
                      <a:pt x="190" y="1115"/>
                      <a:pt x="190" y="1115"/>
                    </a:cubicBezTo>
                    <a:cubicBezTo>
                      <a:pt x="189" y="1117"/>
                      <a:pt x="191" y="1118"/>
                      <a:pt x="191" y="1118"/>
                    </a:cubicBezTo>
                    <a:cubicBezTo>
                      <a:pt x="192" y="1118"/>
                      <a:pt x="193" y="1117"/>
                      <a:pt x="193" y="1117"/>
                    </a:cubicBezTo>
                    <a:cubicBezTo>
                      <a:pt x="194" y="1116"/>
                      <a:pt x="194" y="1115"/>
                      <a:pt x="194" y="1114"/>
                    </a:cubicBezTo>
                    <a:cubicBezTo>
                      <a:pt x="194" y="1114"/>
                      <a:pt x="195" y="1115"/>
                      <a:pt x="195" y="1115"/>
                    </a:cubicBezTo>
                    <a:cubicBezTo>
                      <a:pt x="195" y="1118"/>
                      <a:pt x="195" y="1118"/>
                      <a:pt x="197" y="1121"/>
                    </a:cubicBezTo>
                    <a:cubicBezTo>
                      <a:pt x="198" y="1122"/>
                      <a:pt x="199" y="1123"/>
                      <a:pt x="200" y="1124"/>
                    </a:cubicBezTo>
                    <a:cubicBezTo>
                      <a:pt x="200" y="1124"/>
                      <a:pt x="199" y="1126"/>
                      <a:pt x="199" y="1127"/>
                    </a:cubicBezTo>
                    <a:cubicBezTo>
                      <a:pt x="198" y="1128"/>
                      <a:pt x="198" y="1130"/>
                      <a:pt x="198" y="1131"/>
                    </a:cubicBezTo>
                    <a:cubicBezTo>
                      <a:pt x="199" y="1133"/>
                      <a:pt x="197" y="1134"/>
                      <a:pt x="197" y="1136"/>
                    </a:cubicBezTo>
                    <a:cubicBezTo>
                      <a:pt x="196" y="1136"/>
                      <a:pt x="196" y="1137"/>
                      <a:pt x="195" y="1137"/>
                    </a:cubicBezTo>
                    <a:cubicBezTo>
                      <a:pt x="195" y="1137"/>
                      <a:pt x="195" y="1136"/>
                      <a:pt x="195" y="1135"/>
                    </a:cubicBezTo>
                    <a:cubicBezTo>
                      <a:pt x="195" y="1135"/>
                      <a:pt x="195" y="1135"/>
                      <a:pt x="195" y="1135"/>
                    </a:cubicBezTo>
                    <a:cubicBezTo>
                      <a:pt x="195" y="1135"/>
                      <a:pt x="195" y="1134"/>
                      <a:pt x="195" y="1134"/>
                    </a:cubicBezTo>
                    <a:cubicBezTo>
                      <a:pt x="195" y="1133"/>
                      <a:pt x="197" y="1133"/>
                      <a:pt x="195" y="1132"/>
                    </a:cubicBezTo>
                    <a:cubicBezTo>
                      <a:pt x="195" y="1132"/>
                      <a:pt x="194" y="1131"/>
                      <a:pt x="194" y="1131"/>
                    </a:cubicBezTo>
                    <a:cubicBezTo>
                      <a:pt x="193" y="1132"/>
                      <a:pt x="192" y="1133"/>
                      <a:pt x="192" y="1134"/>
                    </a:cubicBezTo>
                    <a:cubicBezTo>
                      <a:pt x="192" y="1135"/>
                      <a:pt x="193" y="1137"/>
                      <a:pt x="194" y="1138"/>
                    </a:cubicBezTo>
                    <a:cubicBezTo>
                      <a:pt x="194" y="1139"/>
                      <a:pt x="195" y="1142"/>
                      <a:pt x="195" y="1143"/>
                    </a:cubicBezTo>
                    <a:cubicBezTo>
                      <a:pt x="193" y="1145"/>
                      <a:pt x="193" y="1147"/>
                      <a:pt x="194" y="1149"/>
                    </a:cubicBezTo>
                    <a:cubicBezTo>
                      <a:pt x="196" y="1151"/>
                      <a:pt x="194" y="1154"/>
                      <a:pt x="196" y="1156"/>
                    </a:cubicBezTo>
                    <a:cubicBezTo>
                      <a:pt x="196" y="1157"/>
                      <a:pt x="196" y="1158"/>
                      <a:pt x="195" y="1158"/>
                    </a:cubicBezTo>
                    <a:cubicBezTo>
                      <a:pt x="195" y="1159"/>
                      <a:pt x="194" y="1159"/>
                      <a:pt x="194" y="1159"/>
                    </a:cubicBezTo>
                    <a:cubicBezTo>
                      <a:pt x="194" y="1159"/>
                      <a:pt x="195" y="1159"/>
                      <a:pt x="195" y="1160"/>
                    </a:cubicBezTo>
                    <a:cubicBezTo>
                      <a:pt x="195" y="1160"/>
                      <a:pt x="196" y="1161"/>
                      <a:pt x="196" y="1161"/>
                    </a:cubicBezTo>
                    <a:cubicBezTo>
                      <a:pt x="196" y="1164"/>
                      <a:pt x="197" y="1165"/>
                      <a:pt x="199" y="1165"/>
                    </a:cubicBezTo>
                    <a:cubicBezTo>
                      <a:pt x="200" y="1165"/>
                      <a:pt x="201" y="1165"/>
                      <a:pt x="201" y="1166"/>
                    </a:cubicBezTo>
                    <a:cubicBezTo>
                      <a:pt x="200" y="1166"/>
                      <a:pt x="200" y="1167"/>
                      <a:pt x="199" y="1167"/>
                    </a:cubicBezTo>
                    <a:cubicBezTo>
                      <a:pt x="199" y="1167"/>
                      <a:pt x="198" y="1167"/>
                      <a:pt x="197" y="1167"/>
                    </a:cubicBezTo>
                    <a:cubicBezTo>
                      <a:pt x="197" y="1167"/>
                      <a:pt x="196" y="1168"/>
                      <a:pt x="197" y="1168"/>
                    </a:cubicBezTo>
                    <a:cubicBezTo>
                      <a:pt x="198" y="1171"/>
                      <a:pt x="196" y="1175"/>
                      <a:pt x="198" y="1177"/>
                    </a:cubicBezTo>
                    <a:cubicBezTo>
                      <a:pt x="199" y="1178"/>
                      <a:pt x="198" y="1179"/>
                      <a:pt x="198" y="1179"/>
                    </a:cubicBezTo>
                    <a:cubicBezTo>
                      <a:pt x="196" y="1182"/>
                      <a:pt x="195" y="1183"/>
                      <a:pt x="197" y="1185"/>
                    </a:cubicBezTo>
                    <a:cubicBezTo>
                      <a:pt x="198" y="1186"/>
                      <a:pt x="199" y="1187"/>
                      <a:pt x="198" y="1189"/>
                    </a:cubicBezTo>
                    <a:cubicBezTo>
                      <a:pt x="197" y="1189"/>
                      <a:pt x="198" y="1190"/>
                      <a:pt x="198" y="1191"/>
                    </a:cubicBezTo>
                    <a:cubicBezTo>
                      <a:pt x="199" y="1194"/>
                      <a:pt x="198" y="1195"/>
                      <a:pt x="194" y="1195"/>
                    </a:cubicBezTo>
                    <a:cubicBezTo>
                      <a:pt x="194" y="1195"/>
                      <a:pt x="193" y="1195"/>
                      <a:pt x="192" y="1195"/>
                    </a:cubicBezTo>
                    <a:cubicBezTo>
                      <a:pt x="194" y="1193"/>
                      <a:pt x="190" y="1191"/>
                      <a:pt x="193" y="1190"/>
                    </a:cubicBezTo>
                    <a:cubicBezTo>
                      <a:pt x="193" y="1190"/>
                      <a:pt x="194" y="1189"/>
                      <a:pt x="193" y="1188"/>
                    </a:cubicBezTo>
                    <a:cubicBezTo>
                      <a:pt x="190" y="1186"/>
                      <a:pt x="190" y="1185"/>
                      <a:pt x="193" y="1182"/>
                    </a:cubicBezTo>
                    <a:cubicBezTo>
                      <a:pt x="193" y="1182"/>
                      <a:pt x="193" y="1181"/>
                      <a:pt x="193" y="1181"/>
                    </a:cubicBezTo>
                    <a:cubicBezTo>
                      <a:pt x="191" y="1180"/>
                      <a:pt x="195" y="1178"/>
                      <a:pt x="193" y="1177"/>
                    </a:cubicBezTo>
                    <a:cubicBezTo>
                      <a:pt x="192" y="1177"/>
                      <a:pt x="191" y="1176"/>
                      <a:pt x="191" y="1175"/>
                    </a:cubicBezTo>
                    <a:cubicBezTo>
                      <a:pt x="190" y="1174"/>
                      <a:pt x="190" y="1174"/>
                      <a:pt x="190" y="1173"/>
                    </a:cubicBezTo>
                    <a:cubicBezTo>
                      <a:pt x="189" y="1172"/>
                      <a:pt x="192" y="1170"/>
                      <a:pt x="190" y="1168"/>
                    </a:cubicBezTo>
                    <a:cubicBezTo>
                      <a:pt x="188" y="1167"/>
                      <a:pt x="189" y="1164"/>
                      <a:pt x="189" y="1162"/>
                    </a:cubicBezTo>
                    <a:cubicBezTo>
                      <a:pt x="188" y="1160"/>
                      <a:pt x="188" y="1157"/>
                      <a:pt x="187" y="1154"/>
                    </a:cubicBezTo>
                    <a:cubicBezTo>
                      <a:pt x="187" y="1152"/>
                      <a:pt x="188" y="1149"/>
                      <a:pt x="186" y="1146"/>
                    </a:cubicBezTo>
                    <a:cubicBezTo>
                      <a:pt x="185" y="1144"/>
                      <a:pt x="187" y="1142"/>
                      <a:pt x="186" y="1140"/>
                    </a:cubicBezTo>
                    <a:cubicBezTo>
                      <a:pt x="185" y="1138"/>
                      <a:pt x="187" y="1136"/>
                      <a:pt x="185" y="1135"/>
                    </a:cubicBezTo>
                    <a:cubicBezTo>
                      <a:pt x="185" y="1135"/>
                      <a:pt x="185" y="1134"/>
                      <a:pt x="185" y="1134"/>
                    </a:cubicBezTo>
                    <a:cubicBezTo>
                      <a:pt x="187" y="1132"/>
                      <a:pt x="186" y="1132"/>
                      <a:pt x="185" y="1131"/>
                    </a:cubicBezTo>
                    <a:cubicBezTo>
                      <a:pt x="184" y="1130"/>
                      <a:pt x="184" y="1128"/>
                      <a:pt x="184" y="1128"/>
                    </a:cubicBezTo>
                    <a:cubicBezTo>
                      <a:pt x="186" y="1126"/>
                      <a:pt x="183" y="1123"/>
                      <a:pt x="183" y="1121"/>
                    </a:cubicBezTo>
                    <a:cubicBezTo>
                      <a:pt x="184" y="1119"/>
                      <a:pt x="185" y="1116"/>
                      <a:pt x="183" y="1113"/>
                    </a:cubicBezTo>
                    <a:cubicBezTo>
                      <a:pt x="184" y="1110"/>
                      <a:pt x="182" y="1107"/>
                      <a:pt x="181" y="1103"/>
                    </a:cubicBezTo>
                    <a:cubicBezTo>
                      <a:pt x="181" y="1100"/>
                      <a:pt x="181" y="1096"/>
                      <a:pt x="181" y="1092"/>
                    </a:cubicBezTo>
                    <a:cubicBezTo>
                      <a:pt x="181" y="1090"/>
                      <a:pt x="182" y="1088"/>
                      <a:pt x="180" y="1087"/>
                    </a:cubicBezTo>
                    <a:cubicBezTo>
                      <a:pt x="180" y="1087"/>
                      <a:pt x="181" y="1085"/>
                      <a:pt x="181" y="1084"/>
                    </a:cubicBezTo>
                    <a:cubicBezTo>
                      <a:pt x="181" y="1083"/>
                      <a:pt x="180" y="1082"/>
                      <a:pt x="180" y="1081"/>
                    </a:cubicBezTo>
                    <a:cubicBezTo>
                      <a:pt x="180" y="1078"/>
                      <a:pt x="179" y="1073"/>
                      <a:pt x="178" y="1072"/>
                    </a:cubicBezTo>
                    <a:cubicBezTo>
                      <a:pt x="178" y="1071"/>
                      <a:pt x="177" y="1070"/>
                      <a:pt x="177" y="1069"/>
                    </a:cubicBezTo>
                    <a:cubicBezTo>
                      <a:pt x="177" y="1063"/>
                      <a:pt x="175" y="1057"/>
                      <a:pt x="176" y="1050"/>
                    </a:cubicBezTo>
                    <a:cubicBezTo>
                      <a:pt x="176" y="1049"/>
                      <a:pt x="176" y="1048"/>
                      <a:pt x="175" y="1047"/>
                    </a:cubicBezTo>
                    <a:cubicBezTo>
                      <a:pt x="175" y="1045"/>
                      <a:pt x="175" y="1045"/>
                      <a:pt x="176" y="1045"/>
                    </a:cubicBezTo>
                    <a:cubicBezTo>
                      <a:pt x="179" y="1046"/>
                      <a:pt x="178" y="1045"/>
                      <a:pt x="177" y="1043"/>
                    </a:cubicBezTo>
                    <a:cubicBezTo>
                      <a:pt x="175" y="1040"/>
                      <a:pt x="173" y="1036"/>
                      <a:pt x="174" y="1033"/>
                    </a:cubicBezTo>
                    <a:cubicBezTo>
                      <a:pt x="174" y="1027"/>
                      <a:pt x="172" y="1021"/>
                      <a:pt x="172" y="1016"/>
                    </a:cubicBezTo>
                    <a:cubicBezTo>
                      <a:pt x="170" y="1012"/>
                      <a:pt x="172" y="1008"/>
                      <a:pt x="171" y="1004"/>
                    </a:cubicBezTo>
                    <a:cubicBezTo>
                      <a:pt x="171" y="1002"/>
                      <a:pt x="170" y="1000"/>
                      <a:pt x="170" y="998"/>
                    </a:cubicBezTo>
                    <a:cubicBezTo>
                      <a:pt x="170" y="995"/>
                      <a:pt x="170" y="993"/>
                      <a:pt x="170" y="991"/>
                    </a:cubicBezTo>
                    <a:cubicBezTo>
                      <a:pt x="170" y="990"/>
                      <a:pt x="169" y="989"/>
                      <a:pt x="168" y="989"/>
                    </a:cubicBezTo>
                    <a:cubicBezTo>
                      <a:pt x="168" y="990"/>
                      <a:pt x="166" y="990"/>
                      <a:pt x="167" y="992"/>
                    </a:cubicBezTo>
                    <a:cubicBezTo>
                      <a:pt x="167" y="992"/>
                      <a:pt x="167" y="993"/>
                      <a:pt x="167" y="993"/>
                    </a:cubicBezTo>
                    <a:cubicBezTo>
                      <a:pt x="168" y="999"/>
                      <a:pt x="168" y="1005"/>
                      <a:pt x="169" y="1011"/>
                    </a:cubicBezTo>
                    <a:cubicBezTo>
                      <a:pt x="169" y="1014"/>
                      <a:pt x="169" y="1016"/>
                      <a:pt x="170" y="1018"/>
                    </a:cubicBezTo>
                    <a:cubicBezTo>
                      <a:pt x="170" y="1020"/>
                      <a:pt x="172" y="1020"/>
                      <a:pt x="170" y="1022"/>
                    </a:cubicBezTo>
                    <a:cubicBezTo>
                      <a:pt x="169" y="1023"/>
                      <a:pt x="172" y="1024"/>
                      <a:pt x="170" y="1025"/>
                    </a:cubicBezTo>
                    <a:cubicBezTo>
                      <a:pt x="170" y="1025"/>
                      <a:pt x="172" y="1027"/>
                      <a:pt x="171" y="1028"/>
                    </a:cubicBezTo>
                    <a:cubicBezTo>
                      <a:pt x="171" y="1032"/>
                      <a:pt x="171" y="1036"/>
                      <a:pt x="172" y="1040"/>
                    </a:cubicBezTo>
                    <a:cubicBezTo>
                      <a:pt x="172" y="1042"/>
                      <a:pt x="170" y="1042"/>
                      <a:pt x="171" y="1043"/>
                    </a:cubicBezTo>
                    <a:cubicBezTo>
                      <a:pt x="172" y="1044"/>
                      <a:pt x="173" y="1046"/>
                      <a:pt x="172" y="1047"/>
                    </a:cubicBezTo>
                    <a:cubicBezTo>
                      <a:pt x="172" y="1050"/>
                      <a:pt x="176" y="1053"/>
                      <a:pt x="173" y="1056"/>
                    </a:cubicBezTo>
                    <a:cubicBezTo>
                      <a:pt x="173" y="1056"/>
                      <a:pt x="173" y="1057"/>
                      <a:pt x="174" y="1057"/>
                    </a:cubicBezTo>
                    <a:cubicBezTo>
                      <a:pt x="176" y="1059"/>
                      <a:pt x="175" y="1061"/>
                      <a:pt x="174" y="1062"/>
                    </a:cubicBezTo>
                    <a:cubicBezTo>
                      <a:pt x="173" y="1064"/>
                      <a:pt x="173" y="1065"/>
                      <a:pt x="175" y="1065"/>
                    </a:cubicBezTo>
                    <a:cubicBezTo>
                      <a:pt x="177" y="1066"/>
                      <a:pt x="175" y="1066"/>
                      <a:pt x="175" y="1067"/>
                    </a:cubicBezTo>
                    <a:cubicBezTo>
                      <a:pt x="174" y="1068"/>
                      <a:pt x="174" y="1068"/>
                      <a:pt x="175" y="1070"/>
                    </a:cubicBezTo>
                    <a:cubicBezTo>
                      <a:pt x="175" y="1071"/>
                      <a:pt x="178" y="1073"/>
                      <a:pt x="175" y="1075"/>
                    </a:cubicBezTo>
                    <a:cubicBezTo>
                      <a:pt x="178" y="1079"/>
                      <a:pt x="174" y="1085"/>
                      <a:pt x="178" y="1089"/>
                    </a:cubicBezTo>
                    <a:cubicBezTo>
                      <a:pt x="178" y="1089"/>
                      <a:pt x="178" y="1090"/>
                      <a:pt x="178" y="1090"/>
                    </a:cubicBezTo>
                    <a:cubicBezTo>
                      <a:pt x="178" y="1091"/>
                      <a:pt x="178" y="1091"/>
                      <a:pt x="179" y="1092"/>
                    </a:cubicBezTo>
                    <a:cubicBezTo>
                      <a:pt x="179" y="1093"/>
                      <a:pt x="179" y="1093"/>
                      <a:pt x="179" y="1094"/>
                    </a:cubicBezTo>
                    <a:cubicBezTo>
                      <a:pt x="179" y="1094"/>
                      <a:pt x="179" y="1095"/>
                      <a:pt x="179" y="1096"/>
                    </a:cubicBezTo>
                    <a:cubicBezTo>
                      <a:pt x="179" y="1097"/>
                      <a:pt x="179" y="1098"/>
                      <a:pt x="178" y="1099"/>
                    </a:cubicBezTo>
                    <a:cubicBezTo>
                      <a:pt x="179" y="1100"/>
                      <a:pt x="179" y="1102"/>
                      <a:pt x="179" y="1103"/>
                    </a:cubicBezTo>
                    <a:cubicBezTo>
                      <a:pt x="178" y="1109"/>
                      <a:pt x="179" y="1114"/>
                      <a:pt x="181" y="1119"/>
                    </a:cubicBezTo>
                    <a:cubicBezTo>
                      <a:pt x="181" y="1119"/>
                      <a:pt x="180" y="1120"/>
                      <a:pt x="180" y="1120"/>
                    </a:cubicBezTo>
                    <a:cubicBezTo>
                      <a:pt x="180" y="1122"/>
                      <a:pt x="178" y="1125"/>
                      <a:pt x="182" y="1126"/>
                    </a:cubicBezTo>
                    <a:cubicBezTo>
                      <a:pt x="182" y="1126"/>
                      <a:pt x="182" y="1127"/>
                      <a:pt x="182" y="1127"/>
                    </a:cubicBezTo>
                    <a:cubicBezTo>
                      <a:pt x="181" y="1129"/>
                      <a:pt x="182" y="1131"/>
                      <a:pt x="182" y="1134"/>
                    </a:cubicBezTo>
                    <a:cubicBezTo>
                      <a:pt x="183" y="1140"/>
                      <a:pt x="183" y="1147"/>
                      <a:pt x="183" y="1154"/>
                    </a:cubicBezTo>
                    <a:cubicBezTo>
                      <a:pt x="184" y="1155"/>
                      <a:pt x="182" y="1156"/>
                      <a:pt x="184" y="1156"/>
                    </a:cubicBezTo>
                    <a:cubicBezTo>
                      <a:pt x="185" y="1156"/>
                      <a:pt x="185" y="1157"/>
                      <a:pt x="185" y="1158"/>
                    </a:cubicBezTo>
                    <a:cubicBezTo>
                      <a:pt x="185" y="1160"/>
                      <a:pt x="185" y="1162"/>
                      <a:pt x="185" y="1164"/>
                    </a:cubicBezTo>
                    <a:cubicBezTo>
                      <a:pt x="185" y="1165"/>
                      <a:pt x="185" y="1166"/>
                      <a:pt x="186" y="1166"/>
                    </a:cubicBezTo>
                    <a:cubicBezTo>
                      <a:pt x="187" y="1166"/>
                      <a:pt x="187" y="1167"/>
                      <a:pt x="187" y="1168"/>
                    </a:cubicBezTo>
                    <a:cubicBezTo>
                      <a:pt x="185" y="1170"/>
                      <a:pt x="187" y="1172"/>
                      <a:pt x="186" y="1175"/>
                    </a:cubicBezTo>
                    <a:cubicBezTo>
                      <a:pt x="185" y="1177"/>
                      <a:pt x="188" y="1178"/>
                      <a:pt x="186" y="1180"/>
                    </a:cubicBezTo>
                    <a:cubicBezTo>
                      <a:pt x="188" y="1182"/>
                      <a:pt x="187" y="1185"/>
                      <a:pt x="187" y="1187"/>
                    </a:cubicBezTo>
                    <a:cubicBezTo>
                      <a:pt x="187" y="1187"/>
                      <a:pt x="187" y="1188"/>
                      <a:pt x="187" y="1188"/>
                    </a:cubicBezTo>
                    <a:cubicBezTo>
                      <a:pt x="186" y="1188"/>
                      <a:pt x="185" y="1188"/>
                      <a:pt x="185" y="1188"/>
                    </a:cubicBezTo>
                    <a:cubicBezTo>
                      <a:pt x="183" y="1186"/>
                      <a:pt x="182" y="1185"/>
                      <a:pt x="180" y="1183"/>
                    </a:cubicBezTo>
                    <a:cubicBezTo>
                      <a:pt x="180" y="1181"/>
                      <a:pt x="182" y="1179"/>
                      <a:pt x="181" y="1176"/>
                    </a:cubicBezTo>
                    <a:cubicBezTo>
                      <a:pt x="181" y="1176"/>
                      <a:pt x="181" y="1175"/>
                      <a:pt x="181" y="1175"/>
                    </a:cubicBezTo>
                    <a:cubicBezTo>
                      <a:pt x="180" y="1175"/>
                      <a:pt x="180" y="1176"/>
                      <a:pt x="180" y="1177"/>
                    </a:cubicBezTo>
                    <a:cubicBezTo>
                      <a:pt x="180" y="1177"/>
                      <a:pt x="180" y="1178"/>
                      <a:pt x="180" y="1179"/>
                    </a:cubicBezTo>
                    <a:cubicBezTo>
                      <a:pt x="180" y="1179"/>
                      <a:pt x="179" y="1179"/>
                      <a:pt x="179" y="1179"/>
                    </a:cubicBezTo>
                    <a:cubicBezTo>
                      <a:pt x="176" y="1178"/>
                      <a:pt x="176" y="1178"/>
                      <a:pt x="176" y="1181"/>
                    </a:cubicBezTo>
                    <a:cubicBezTo>
                      <a:pt x="176" y="1185"/>
                      <a:pt x="177" y="1188"/>
                      <a:pt x="178" y="1192"/>
                    </a:cubicBezTo>
                    <a:cubicBezTo>
                      <a:pt x="178" y="1193"/>
                      <a:pt x="178" y="1193"/>
                      <a:pt x="178" y="1194"/>
                    </a:cubicBezTo>
                    <a:cubicBezTo>
                      <a:pt x="177" y="1194"/>
                      <a:pt x="178" y="1195"/>
                      <a:pt x="178" y="1196"/>
                    </a:cubicBezTo>
                    <a:cubicBezTo>
                      <a:pt x="179" y="1196"/>
                      <a:pt x="180" y="1196"/>
                      <a:pt x="180" y="1197"/>
                    </a:cubicBezTo>
                    <a:cubicBezTo>
                      <a:pt x="180" y="1198"/>
                      <a:pt x="179" y="1198"/>
                      <a:pt x="178" y="1198"/>
                    </a:cubicBezTo>
                    <a:cubicBezTo>
                      <a:pt x="178" y="1198"/>
                      <a:pt x="178" y="1199"/>
                      <a:pt x="178" y="1199"/>
                    </a:cubicBezTo>
                    <a:cubicBezTo>
                      <a:pt x="178" y="1201"/>
                      <a:pt x="179" y="1202"/>
                      <a:pt x="179" y="1203"/>
                    </a:cubicBezTo>
                    <a:cubicBezTo>
                      <a:pt x="178" y="1204"/>
                      <a:pt x="178" y="1205"/>
                      <a:pt x="179" y="1207"/>
                    </a:cubicBezTo>
                    <a:cubicBezTo>
                      <a:pt x="179" y="1208"/>
                      <a:pt x="179" y="1210"/>
                      <a:pt x="178" y="1211"/>
                    </a:cubicBezTo>
                    <a:cubicBezTo>
                      <a:pt x="178" y="1211"/>
                      <a:pt x="178" y="1212"/>
                      <a:pt x="179" y="1213"/>
                    </a:cubicBezTo>
                    <a:cubicBezTo>
                      <a:pt x="181" y="1215"/>
                      <a:pt x="180" y="1217"/>
                      <a:pt x="179" y="1219"/>
                    </a:cubicBezTo>
                    <a:cubicBezTo>
                      <a:pt x="179" y="1219"/>
                      <a:pt x="178" y="1219"/>
                      <a:pt x="178" y="1219"/>
                    </a:cubicBezTo>
                    <a:cubicBezTo>
                      <a:pt x="178" y="1220"/>
                      <a:pt x="178" y="1221"/>
                      <a:pt x="178" y="1221"/>
                    </a:cubicBezTo>
                    <a:cubicBezTo>
                      <a:pt x="180" y="1222"/>
                      <a:pt x="180" y="1222"/>
                      <a:pt x="179" y="1224"/>
                    </a:cubicBezTo>
                    <a:cubicBezTo>
                      <a:pt x="178" y="1225"/>
                      <a:pt x="178" y="1227"/>
                      <a:pt x="179" y="1229"/>
                    </a:cubicBezTo>
                    <a:cubicBezTo>
                      <a:pt x="179" y="1232"/>
                      <a:pt x="181" y="1228"/>
                      <a:pt x="181" y="1230"/>
                    </a:cubicBezTo>
                    <a:cubicBezTo>
                      <a:pt x="181" y="1231"/>
                      <a:pt x="182" y="1232"/>
                      <a:pt x="181" y="1233"/>
                    </a:cubicBezTo>
                    <a:cubicBezTo>
                      <a:pt x="179" y="1235"/>
                      <a:pt x="180" y="1238"/>
                      <a:pt x="180" y="1240"/>
                    </a:cubicBezTo>
                    <a:cubicBezTo>
                      <a:pt x="180" y="1241"/>
                      <a:pt x="179" y="1242"/>
                      <a:pt x="179" y="1243"/>
                    </a:cubicBezTo>
                    <a:cubicBezTo>
                      <a:pt x="179" y="1242"/>
                      <a:pt x="178" y="1241"/>
                      <a:pt x="178" y="1240"/>
                    </a:cubicBezTo>
                    <a:cubicBezTo>
                      <a:pt x="178" y="1240"/>
                      <a:pt x="177" y="1239"/>
                      <a:pt x="177" y="1239"/>
                    </a:cubicBezTo>
                    <a:cubicBezTo>
                      <a:pt x="177" y="1235"/>
                      <a:pt x="177" y="1230"/>
                      <a:pt x="176" y="1226"/>
                    </a:cubicBezTo>
                    <a:cubicBezTo>
                      <a:pt x="176" y="1223"/>
                      <a:pt x="175" y="1221"/>
                      <a:pt x="175" y="1218"/>
                    </a:cubicBezTo>
                    <a:cubicBezTo>
                      <a:pt x="175" y="1216"/>
                      <a:pt x="176" y="1213"/>
                      <a:pt x="174" y="1211"/>
                    </a:cubicBezTo>
                    <a:cubicBezTo>
                      <a:pt x="175" y="1207"/>
                      <a:pt x="171" y="1204"/>
                      <a:pt x="174" y="1201"/>
                    </a:cubicBezTo>
                    <a:cubicBezTo>
                      <a:pt x="172" y="1198"/>
                      <a:pt x="173" y="1195"/>
                      <a:pt x="172" y="1192"/>
                    </a:cubicBezTo>
                    <a:cubicBezTo>
                      <a:pt x="172" y="1189"/>
                      <a:pt x="171" y="1187"/>
                      <a:pt x="170" y="1184"/>
                    </a:cubicBezTo>
                    <a:cubicBezTo>
                      <a:pt x="170" y="1183"/>
                      <a:pt x="170" y="1182"/>
                      <a:pt x="170" y="1182"/>
                    </a:cubicBezTo>
                    <a:cubicBezTo>
                      <a:pt x="171" y="1179"/>
                      <a:pt x="170" y="1177"/>
                      <a:pt x="170" y="1175"/>
                    </a:cubicBezTo>
                    <a:cubicBezTo>
                      <a:pt x="170" y="1172"/>
                      <a:pt x="170" y="1170"/>
                      <a:pt x="169" y="1168"/>
                    </a:cubicBezTo>
                    <a:cubicBezTo>
                      <a:pt x="168" y="1167"/>
                      <a:pt x="168" y="1166"/>
                      <a:pt x="168" y="1165"/>
                    </a:cubicBezTo>
                    <a:cubicBezTo>
                      <a:pt x="167" y="1164"/>
                      <a:pt x="168" y="1163"/>
                      <a:pt x="168" y="1162"/>
                    </a:cubicBezTo>
                    <a:cubicBezTo>
                      <a:pt x="167" y="1161"/>
                      <a:pt x="170" y="1160"/>
                      <a:pt x="168" y="1158"/>
                    </a:cubicBezTo>
                    <a:cubicBezTo>
                      <a:pt x="167" y="1157"/>
                      <a:pt x="168" y="1155"/>
                      <a:pt x="166" y="1154"/>
                    </a:cubicBezTo>
                    <a:cubicBezTo>
                      <a:pt x="166" y="1154"/>
                      <a:pt x="166" y="1153"/>
                      <a:pt x="166" y="1152"/>
                    </a:cubicBezTo>
                    <a:cubicBezTo>
                      <a:pt x="169" y="1152"/>
                      <a:pt x="168" y="1149"/>
                      <a:pt x="167" y="1149"/>
                    </a:cubicBezTo>
                    <a:cubicBezTo>
                      <a:pt x="166" y="1146"/>
                      <a:pt x="166" y="1144"/>
                      <a:pt x="166" y="1142"/>
                    </a:cubicBezTo>
                    <a:cubicBezTo>
                      <a:pt x="166" y="1139"/>
                      <a:pt x="166" y="1139"/>
                      <a:pt x="163" y="1140"/>
                    </a:cubicBezTo>
                    <a:cubicBezTo>
                      <a:pt x="162" y="1140"/>
                      <a:pt x="162" y="1139"/>
                      <a:pt x="161" y="1139"/>
                    </a:cubicBezTo>
                    <a:cubicBezTo>
                      <a:pt x="162" y="1138"/>
                      <a:pt x="162" y="1138"/>
                      <a:pt x="162" y="1137"/>
                    </a:cubicBezTo>
                    <a:cubicBezTo>
                      <a:pt x="163" y="1137"/>
                      <a:pt x="165" y="1137"/>
                      <a:pt x="165" y="1136"/>
                    </a:cubicBezTo>
                    <a:cubicBezTo>
                      <a:pt x="165" y="1134"/>
                      <a:pt x="166" y="1132"/>
                      <a:pt x="164" y="1130"/>
                    </a:cubicBezTo>
                    <a:cubicBezTo>
                      <a:pt x="161" y="1128"/>
                      <a:pt x="160" y="1127"/>
                      <a:pt x="162" y="1126"/>
                    </a:cubicBezTo>
                    <a:cubicBezTo>
                      <a:pt x="164" y="1124"/>
                      <a:pt x="163" y="1123"/>
                      <a:pt x="163" y="1122"/>
                    </a:cubicBezTo>
                    <a:cubicBezTo>
                      <a:pt x="162" y="1119"/>
                      <a:pt x="163" y="1116"/>
                      <a:pt x="162" y="1113"/>
                    </a:cubicBezTo>
                    <a:cubicBezTo>
                      <a:pt x="162" y="1113"/>
                      <a:pt x="162" y="1113"/>
                      <a:pt x="162" y="1112"/>
                    </a:cubicBezTo>
                    <a:cubicBezTo>
                      <a:pt x="162" y="1113"/>
                      <a:pt x="161" y="1113"/>
                      <a:pt x="161" y="1113"/>
                    </a:cubicBezTo>
                    <a:cubicBezTo>
                      <a:pt x="161" y="1115"/>
                      <a:pt x="161" y="1116"/>
                      <a:pt x="161" y="1118"/>
                    </a:cubicBezTo>
                    <a:cubicBezTo>
                      <a:pt x="161" y="1118"/>
                      <a:pt x="161" y="1118"/>
                      <a:pt x="161" y="1119"/>
                    </a:cubicBezTo>
                    <a:cubicBezTo>
                      <a:pt x="160" y="1118"/>
                      <a:pt x="160" y="1118"/>
                      <a:pt x="160" y="1118"/>
                    </a:cubicBezTo>
                    <a:cubicBezTo>
                      <a:pt x="160" y="1117"/>
                      <a:pt x="160" y="1116"/>
                      <a:pt x="160" y="1115"/>
                    </a:cubicBezTo>
                    <a:cubicBezTo>
                      <a:pt x="160" y="1114"/>
                      <a:pt x="160" y="1113"/>
                      <a:pt x="159" y="1112"/>
                    </a:cubicBezTo>
                    <a:cubicBezTo>
                      <a:pt x="159" y="1113"/>
                      <a:pt x="158" y="1114"/>
                      <a:pt x="157" y="1114"/>
                    </a:cubicBezTo>
                    <a:cubicBezTo>
                      <a:pt x="157" y="1114"/>
                      <a:pt x="157" y="1114"/>
                      <a:pt x="156" y="1114"/>
                    </a:cubicBezTo>
                    <a:cubicBezTo>
                      <a:pt x="157" y="1112"/>
                      <a:pt x="155" y="1110"/>
                      <a:pt x="155" y="1108"/>
                    </a:cubicBezTo>
                    <a:cubicBezTo>
                      <a:pt x="154" y="1103"/>
                      <a:pt x="154" y="1098"/>
                      <a:pt x="154" y="1093"/>
                    </a:cubicBezTo>
                    <a:cubicBezTo>
                      <a:pt x="154" y="1093"/>
                      <a:pt x="153" y="1092"/>
                      <a:pt x="153" y="1091"/>
                    </a:cubicBezTo>
                    <a:cubicBezTo>
                      <a:pt x="153" y="1092"/>
                      <a:pt x="153" y="1093"/>
                      <a:pt x="152" y="1093"/>
                    </a:cubicBezTo>
                    <a:cubicBezTo>
                      <a:pt x="152" y="1093"/>
                      <a:pt x="151" y="1093"/>
                      <a:pt x="151" y="1093"/>
                    </a:cubicBezTo>
                    <a:cubicBezTo>
                      <a:pt x="150" y="1093"/>
                      <a:pt x="149" y="1094"/>
                      <a:pt x="149" y="1094"/>
                    </a:cubicBezTo>
                    <a:cubicBezTo>
                      <a:pt x="148" y="1095"/>
                      <a:pt x="148" y="1096"/>
                      <a:pt x="148" y="1097"/>
                    </a:cubicBezTo>
                    <a:cubicBezTo>
                      <a:pt x="149" y="1098"/>
                      <a:pt x="149" y="1100"/>
                      <a:pt x="149" y="1102"/>
                    </a:cubicBezTo>
                    <a:cubicBezTo>
                      <a:pt x="149" y="1103"/>
                      <a:pt x="148" y="1105"/>
                      <a:pt x="151" y="1105"/>
                    </a:cubicBezTo>
                    <a:cubicBezTo>
                      <a:pt x="151" y="1105"/>
                      <a:pt x="151" y="1106"/>
                      <a:pt x="151" y="1106"/>
                    </a:cubicBezTo>
                    <a:cubicBezTo>
                      <a:pt x="150" y="1108"/>
                      <a:pt x="150" y="1108"/>
                      <a:pt x="152" y="1109"/>
                    </a:cubicBezTo>
                    <a:cubicBezTo>
                      <a:pt x="153" y="1109"/>
                      <a:pt x="153" y="1110"/>
                      <a:pt x="152" y="1111"/>
                    </a:cubicBezTo>
                    <a:cubicBezTo>
                      <a:pt x="151" y="1111"/>
                      <a:pt x="151" y="1112"/>
                      <a:pt x="150" y="1112"/>
                    </a:cubicBezTo>
                    <a:cubicBezTo>
                      <a:pt x="151" y="1113"/>
                      <a:pt x="151" y="1113"/>
                      <a:pt x="152" y="1114"/>
                    </a:cubicBezTo>
                    <a:cubicBezTo>
                      <a:pt x="152" y="1114"/>
                      <a:pt x="153" y="1114"/>
                      <a:pt x="154" y="1114"/>
                    </a:cubicBezTo>
                    <a:cubicBezTo>
                      <a:pt x="153" y="1115"/>
                      <a:pt x="153" y="1117"/>
                      <a:pt x="151" y="1115"/>
                    </a:cubicBezTo>
                    <a:cubicBezTo>
                      <a:pt x="151" y="1115"/>
                      <a:pt x="149" y="1116"/>
                      <a:pt x="149" y="1117"/>
                    </a:cubicBezTo>
                    <a:cubicBezTo>
                      <a:pt x="149" y="1118"/>
                      <a:pt x="149" y="1119"/>
                      <a:pt x="149" y="1120"/>
                    </a:cubicBezTo>
                    <a:cubicBezTo>
                      <a:pt x="149" y="1122"/>
                      <a:pt x="151" y="1123"/>
                      <a:pt x="149" y="1125"/>
                    </a:cubicBezTo>
                    <a:cubicBezTo>
                      <a:pt x="150" y="1127"/>
                      <a:pt x="150" y="1129"/>
                      <a:pt x="150" y="1131"/>
                    </a:cubicBezTo>
                    <a:cubicBezTo>
                      <a:pt x="150" y="1133"/>
                      <a:pt x="150" y="1134"/>
                      <a:pt x="150" y="1136"/>
                    </a:cubicBezTo>
                    <a:cubicBezTo>
                      <a:pt x="150" y="1138"/>
                      <a:pt x="151" y="1140"/>
                      <a:pt x="151" y="1141"/>
                    </a:cubicBezTo>
                    <a:cubicBezTo>
                      <a:pt x="151" y="1143"/>
                      <a:pt x="151" y="1145"/>
                      <a:pt x="151" y="1147"/>
                    </a:cubicBezTo>
                    <a:cubicBezTo>
                      <a:pt x="151" y="1148"/>
                      <a:pt x="151" y="1150"/>
                      <a:pt x="152" y="1151"/>
                    </a:cubicBezTo>
                    <a:cubicBezTo>
                      <a:pt x="150" y="1153"/>
                      <a:pt x="152" y="1155"/>
                      <a:pt x="153" y="1156"/>
                    </a:cubicBezTo>
                    <a:cubicBezTo>
                      <a:pt x="155" y="1162"/>
                      <a:pt x="153" y="1169"/>
                      <a:pt x="154" y="1175"/>
                    </a:cubicBezTo>
                    <a:cubicBezTo>
                      <a:pt x="154" y="1176"/>
                      <a:pt x="154" y="1177"/>
                      <a:pt x="154" y="1178"/>
                    </a:cubicBezTo>
                    <a:cubicBezTo>
                      <a:pt x="151" y="1181"/>
                      <a:pt x="153" y="1183"/>
                      <a:pt x="155" y="1185"/>
                    </a:cubicBezTo>
                    <a:cubicBezTo>
                      <a:pt x="156" y="1186"/>
                      <a:pt x="156" y="1189"/>
                      <a:pt x="156" y="1191"/>
                    </a:cubicBezTo>
                    <a:cubicBezTo>
                      <a:pt x="156" y="1192"/>
                      <a:pt x="156" y="1193"/>
                      <a:pt x="156" y="1193"/>
                    </a:cubicBezTo>
                    <a:cubicBezTo>
                      <a:pt x="156" y="1195"/>
                      <a:pt x="159" y="1195"/>
                      <a:pt x="158" y="1197"/>
                    </a:cubicBezTo>
                    <a:cubicBezTo>
                      <a:pt x="157" y="1199"/>
                      <a:pt x="157" y="1200"/>
                      <a:pt x="159" y="1201"/>
                    </a:cubicBezTo>
                    <a:cubicBezTo>
                      <a:pt x="159" y="1201"/>
                      <a:pt x="159" y="1202"/>
                      <a:pt x="158" y="1203"/>
                    </a:cubicBezTo>
                    <a:cubicBezTo>
                      <a:pt x="158" y="1203"/>
                      <a:pt x="156" y="1204"/>
                      <a:pt x="156" y="1204"/>
                    </a:cubicBezTo>
                    <a:cubicBezTo>
                      <a:pt x="156" y="1207"/>
                      <a:pt x="155" y="1210"/>
                      <a:pt x="157" y="1212"/>
                    </a:cubicBezTo>
                    <a:cubicBezTo>
                      <a:pt x="158" y="1215"/>
                      <a:pt x="157" y="1217"/>
                      <a:pt x="158" y="1219"/>
                    </a:cubicBezTo>
                    <a:cubicBezTo>
                      <a:pt x="157" y="1218"/>
                      <a:pt x="155" y="1223"/>
                      <a:pt x="155" y="1219"/>
                    </a:cubicBezTo>
                    <a:cubicBezTo>
                      <a:pt x="155" y="1216"/>
                      <a:pt x="154" y="1214"/>
                      <a:pt x="154" y="1211"/>
                    </a:cubicBezTo>
                    <a:cubicBezTo>
                      <a:pt x="154" y="1209"/>
                      <a:pt x="153" y="1207"/>
                      <a:pt x="153" y="1204"/>
                    </a:cubicBezTo>
                    <a:cubicBezTo>
                      <a:pt x="152" y="1202"/>
                      <a:pt x="153" y="1200"/>
                      <a:pt x="151" y="1197"/>
                    </a:cubicBezTo>
                    <a:cubicBezTo>
                      <a:pt x="151" y="1196"/>
                      <a:pt x="151" y="1194"/>
                      <a:pt x="151" y="1192"/>
                    </a:cubicBezTo>
                    <a:cubicBezTo>
                      <a:pt x="151" y="1191"/>
                      <a:pt x="151" y="1189"/>
                      <a:pt x="150" y="1188"/>
                    </a:cubicBezTo>
                    <a:cubicBezTo>
                      <a:pt x="150" y="1188"/>
                      <a:pt x="149" y="1185"/>
                      <a:pt x="150" y="1184"/>
                    </a:cubicBezTo>
                    <a:cubicBezTo>
                      <a:pt x="150" y="1184"/>
                      <a:pt x="150" y="1183"/>
                      <a:pt x="150" y="1183"/>
                    </a:cubicBezTo>
                    <a:cubicBezTo>
                      <a:pt x="147" y="1182"/>
                      <a:pt x="150" y="1180"/>
                      <a:pt x="149" y="1178"/>
                    </a:cubicBezTo>
                    <a:cubicBezTo>
                      <a:pt x="148" y="1176"/>
                      <a:pt x="149" y="1173"/>
                      <a:pt x="148" y="1171"/>
                    </a:cubicBezTo>
                    <a:cubicBezTo>
                      <a:pt x="147" y="1169"/>
                      <a:pt x="148" y="1167"/>
                      <a:pt x="148" y="1165"/>
                    </a:cubicBezTo>
                    <a:cubicBezTo>
                      <a:pt x="147" y="1163"/>
                      <a:pt x="148" y="1161"/>
                      <a:pt x="147" y="1159"/>
                    </a:cubicBezTo>
                    <a:cubicBezTo>
                      <a:pt x="146" y="1154"/>
                      <a:pt x="147" y="1148"/>
                      <a:pt x="144" y="1143"/>
                    </a:cubicBezTo>
                    <a:cubicBezTo>
                      <a:pt x="144" y="1143"/>
                      <a:pt x="144" y="1143"/>
                      <a:pt x="144" y="1142"/>
                    </a:cubicBezTo>
                    <a:cubicBezTo>
                      <a:pt x="147" y="1139"/>
                      <a:pt x="145" y="1137"/>
                      <a:pt x="143" y="1134"/>
                    </a:cubicBezTo>
                    <a:cubicBezTo>
                      <a:pt x="141" y="1133"/>
                      <a:pt x="141" y="1131"/>
                      <a:pt x="141" y="1129"/>
                    </a:cubicBezTo>
                    <a:cubicBezTo>
                      <a:pt x="141" y="1129"/>
                      <a:pt x="142" y="1129"/>
                      <a:pt x="142" y="1129"/>
                    </a:cubicBezTo>
                    <a:cubicBezTo>
                      <a:pt x="143" y="1130"/>
                      <a:pt x="143" y="1130"/>
                      <a:pt x="143" y="1131"/>
                    </a:cubicBezTo>
                    <a:cubicBezTo>
                      <a:pt x="144" y="1130"/>
                      <a:pt x="144" y="1130"/>
                      <a:pt x="144" y="1129"/>
                    </a:cubicBezTo>
                    <a:cubicBezTo>
                      <a:pt x="144" y="1128"/>
                      <a:pt x="144" y="1127"/>
                      <a:pt x="144" y="1127"/>
                    </a:cubicBezTo>
                    <a:cubicBezTo>
                      <a:pt x="143" y="1126"/>
                      <a:pt x="141" y="1125"/>
                      <a:pt x="140" y="1124"/>
                    </a:cubicBezTo>
                    <a:cubicBezTo>
                      <a:pt x="142" y="1124"/>
                      <a:pt x="143" y="1123"/>
                      <a:pt x="143" y="1121"/>
                    </a:cubicBezTo>
                    <a:cubicBezTo>
                      <a:pt x="142" y="1119"/>
                      <a:pt x="142" y="1118"/>
                      <a:pt x="141" y="1116"/>
                    </a:cubicBezTo>
                    <a:cubicBezTo>
                      <a:pt x="140" y="1114"/>
                      <a:pt x="139" y="1112"/>
                      <a:pt x="138" y="1109"/>
                    </a:cubicBezTo>
                    <a:cubicBezTo>
                      <a:pt x="137" y="1108"/>
                      <a:pt x="138" y="1107"/>
                      <a:pt x="138" y="1106"/>
                    </a:cubicBezTo>
                    <a:cubicBezTo>
                      <a:pt x="138" y="1105"/>
                      <a:pt x="139" y="1104"/>
                      <a:pt x="139" y="1103"/>
                    </a:cubicBezTo>
                    <a:cubicBezTo>
                      <a:pt x="138" y="1101"/>
                      <a:pt x="138" y="1098"/>
                      <a:pt x="138" y="1096"/>
                    </a:cubicBezTo>
                    <a:cubicBezTo>
                      <a:pt x="137" y="1093"/>
                      <a:pt x="136" y="1091"/>
                      <a:pt x="136" y="1089"/>
                    </a:cubicBezTo>
                    <a:cubicBezTo>
                      <a:pt x="135" y="1086"/>
                      <a:pt x="136" y="1084"/>
                      <a:pt x="137" y="1082"/>
                    </a:cubicBezTo>
                    <a:cubicBezTo>
                      <a:pt x="138" y="1081"/>
                      <a:pt x="138" y="1080"/>
                      <a:pt x="136" y="1080"/>
                    </a:cubicBezTo>
                    <a:cubicBezTo>
                      <a:pt x="136" y="1080"/>
                      <a:pt x="137" y="1079"/>
                      <a:pt x="136" y="1079"/>
                    </a:cubicBezTo>
                    <a:cubicBezTo>
                      <a:pt x="136" y="1078"/>
                      <a:pt x="135" y="1076"/>
                      <a:pt x="135" y="1075"/>
                    </a:cubicBezTo>
                    <a:cubicBezTo>
                      <a:pt x="134" y="1076"/>
                      <a:pt x="133" y="1077"/>
                      <a:pt x="133" y="1079"/>
                    </a:cubicBezTo>
                    <a:cubicBezTo>
                      <a:pt x="132" y="1080"/>
                      <a:pt x="130" y="1081"/>
                      <a:pt x="133" y="1083"/>
                    </a:cubicBezTo>
                    <a:cubicBezTo>
                      <a:pt x="133" y="1084"/>
                      <a:pt x="133" y="1086"/>
                      <a:pt x="133" y="1087"/>
                    </a:cubicBezTo>
                    <a:cubicBezTo>
                      <a:pt x="132" y="1088"/>
                      <a:pt x="135" y="1089"/>
                      <a:pt x="133" y="1090"/>
                    </a:cubicBezTo>
                    <a:cubicBezTo>
                      <a:pt x="133" y="1091"/>
                      <a:pt x="134" y="1092"/>
                      <a:pt x="134" y="1093"/>
                    </a:cubicBezTo>
                    <a:cubicBezTo>
                      <a:pt x="133" y="1100"/>
                      <a:pt x="135" y="1108"/>
                      <a:pt x="135" y="1115"/>
                    </a:cubicBezTo>
                    <a:cubicBezTo>
                      <a:pt x="136" y="1119"/>
                      <a:pt x="136" y="1124"/>
                      <a:pt x="136" y="1129"/>
                    </a:cubicBezTo>
                    <a:cubicBezTo>
                      <a:pt x="137" y="1131"/>
                      <a:pt x="137" y="1133"/>
                      <a:pt x="138" y="1135"/>
                    </a:cubicBezTo>
                    <a:cubicBezTo>
                      <a:pt x="138" y="1136"/>
                      <a:pt x="140" y="1138"/>
                      <a:pt x="138" y="1139"/>
                    </a:cubicBezTo>
                    <a:cubicBezTo>
                      <a:pt x="140" y="1141"/>
                      <a:pt x="138" y="1143"/>
                      <a:pt x="139" y="1144"/>
                    </a:cubicBezTo>
                    <a:cubicBezTo>
                      <a:pt x="140" y="1149"/>
                      <a:pt x="139" y="1153"/>
                      <a:pt x="141" y="1158"/>
                    </a:cubicBezTo>
                    <a:cubicBezTo>
                      <a:pt x="141" y="1158"/>
                      <a:pt x="141" y="1159"/>
                      <a:pt x="141" y="1160"/>
                    </a:cubicBezTo>
                    <a:cubicBezTo>
                      <a:pt x="140" y="1166"/>
                      <a:pt x="143" y="1171"/>
                      <a:pt x="143" y="1176"/>
                    </a:cubicBezTo>
                    <a:cubicBezTo>
                      <a:pt x="143" y="1178"/>
                      <a:pt x="144" y="1181"/>
                      <a:pt x="144" y="1183"/>
                    </a:cubicBezTo>
                    <a:cubicBezTo>
                      <a:pt x="143" y="1185"/>
                      <a:pt x="145" y="1187"/>
                      <a:pt x="145" y="1189"/>
                    </a:cubicBezTo>
                    <a:cubicBezTo>
                      <a:pt x="144" y="1192"/>
                      <a:pt x="144" y="1194"/>
                      <a:pt x="145" y="1197"/>
                    </a:cubicBezTo>
                    <a:cubicBezTo>
                      <a:pt x="146" y="1199"/>
                      <a:pt x="146" y="1200"/>
                      <a:pt x="145" y="1202"/>
                    </a:cubicBezTo>
                    <a:cubicBezTo>
                      <a:pt x="147" y="1204"/>
                      <a:pt x="146" y="1206"/>
                      <a:pt x="146" y="1208"/>
                    </a:cubicBezTo>
                    <a:cubicBezTo>
                      <a:pt x="147" y="1210"/>
                      <a:pt x="147" y="1212"/>
                      <a:pt x="148" y="1214"/>
                    </a:cubicBezTo>
                    <a:cubicBezTo>
                      <a:pt x="148" y="1216"/>
                      <a:pt x="148" y="1218"/>
                      <a:pt x="149" y="1220"/>
                    </a:cubicBezTo>
                    <a:cubicBezTo>
                      <a:pt x="150" y="1223"/>
                      <a:pt x="149" y="1225"/>
                      <a:pt x="149" y="1228"/>
                    </a:cubicBezTo>
                    <a:cubicBezTo>
                      <a:pt x="149" y="1229"/>
                      <a:pt x="148" y="1229"/>
                      <a:pt x="148" y="1229"/>
                    </a:cubicBezTo>
                    <a:cubicBezTo>
                      <a:pt x="148" y="1229"/>
                      <a:pt x="148" y="1229"/>
                      <a:pt x="148" y="1228"/>
                    </a:cubicBezTo>
                    <a:cubicBezTo>
                      <a:pt x="147" y="1227"/>
                      <a:pt x="146" y="1225"/>
                      <a:pt x="147" y="1225"/>
                    </a:cubicBezTo>
                    <a:cubicBezTo>
                      <a:pt x="148" y="1223"/>
                      <a:pt x="146" y="1222"/>
                      <a:pt x="146" y="1220"/>
                    </a:cubicBezTo>
                    <a:cubicBezTo>
                      <a:pt x="147" y="1218"/>
                      <a:pt x="147" y="1216"/>
                      <a:pt x="144" y="1215"/>
                    </a:cubicBezTo>
                    <a:cubicBezTo>
                      <a:pt x="144" y="1215"/>
                      <a:pt x="144" y="1213"/>
                      <a:pt x="144" y="1212"/>
                    </a:cubicBezTo>
                    <a:cubicBezTo>
                      <a:pt x="146" y="1211"/>
                      <a:pt x="145" y="1209"/>
                      <a:pt x="145" y="1208"/>
                    </a:cubicBezTo>
                    <a:cubicBezTo>
                      <a:pt x="145" y="1207"/>
                      <a:pt x="145" y="1207"/>
                      <a:pt x="144" y="1207"/>
                    </a:cubicBezTo>
                    <a:cubicBezTo>
                      <a:pt x="144" y="1207"/>
                      <a:pt x="144" y="1207"/>
                      <a:pt x="144" y="1208"/>
                    </a:cubicBezTo>
                    <a:cubicBezTo>
                      <a:pt x="144" y="1208"/>
                      <a:pt x="144" y="1209"/>
                      <a:pt x="144" y="1210"/>
                    </a:cubicBezTo>
                    <a:cubicBezTo>
                      <a:pt x="144" y="1210"/>
                      <a:pt x="143" y="1210"/>
                      <a:pt x="143" y="1210"/>
                    </a:cubicBezTo>
                    <a:cubicBezTo>
                      <a:pt x="142" y="1210"/>
                      <a:pt x="142" y="1210"/>
                      <a:pt x="141" y="1209"/>
                    </a:cubicBezTo>
                    <a:cubicBezTo>
                      <a:pt x="141" y="1209"/>
                      <a:pt x="142" y="1208"/>
                      <a:pt x="141" y="1207"/>
                    </a:cubicBezTo>
                    <a:cubicBezTo>
                      <a:pt x="141" y="1205"/>
                      <a:pt x="143" y="1204"/>
                      <a:pt x="142" y="1203"/>
                    </a:cubicBezTo>
                    <a:cubicBezTo>
                      <a:pt x="141" y="1202"/>
                      <a:pt x="140" y="1201"/>
                      <a:pt x="140" y="1199"/>
                    </a:cubicBezTo>
                    <a:cubicBezTo>
                      <a:pt x="139" y="1199"/>
                      <a:pt x="139" y="1198"/>
                      <a:pt x="139" y="1197"/>
                    </a:cubicBezTo>
                    <a:cubicBezTo>
                      <a:pt x="139" y="1195"/>
                      <a:pt x="139" y="1193"/>
                      <a:pt x="139" y="1191"/>
                    </a:cubicBezTo>
                    <a:cubicBezTo>
                      <a:pt x="139" y="1189"/>
                      <a:pt x="138" y="1187"/>
                      <a:pt x="138" y="1186"/>
                    </a:cubicBezTo>
                    <a:cubicBezTo>
                      <a:pt x="137" y="1184"/>
                      <a:pt x="138" y="1183"/>
                      <a:pt x="137" y="1181"/>
                    </a:cubicBezTo>
                    <a:cubicBezTo>
                      <a:pt x="136" y="1180"/>
                      <a:pt x="136" y="1179"/>
                      <a:pt x="138" y="1177"/>
                    </a:cubicBezTo>
                    <a:cubicBezTo>
                      <a:pt x="136" y="1177"/>
                      <a:pt x="137" y="1175"/>
                      <a:pt x="136" y="1174"/>
                    </a:cubicBezTo>
                    <a:cubicBezTo>
                      <a:pt x="135" y="1171"/>
                      <a:pt x="135" y="1168"/>
                      <a:pt x="135" y="1165"/>
                    </a:cubicBezTo>
                    <a:cubicBezTo>
                      <a:pt x="135" y="1161"/>
                      <a:pt x="134" y="1158"/>
                      <a:pt x="134" y="1155"/>
                    </a:cubicBezTo>
                    <a:cubicBezTo>
                      <a:pt x="134" y="1153"/>
                      <a:pt x="134" y="1152"/>
                      <a:pt x="135" y="1152"/>
                    </a:cubicBezTo>
                    <a:cubicBezTo>
                      <a:pt x="134" y="1151"/>
                      <a:pt x="134" y="1150"/>
                      <a:pt x="133" y="1149"/>
                    </a:cubicBezTo>
                    <a:cubicBezTo>
                      <a:pt x="133" y="1149"/>
                      <a:pt x="133" y="1149"/>
                      <a:pt x="133" y="1148"/>
                    </a:cubicBezTo>
                    <a:cubicBezTo>
                      <a:pt x="133" y="1146"/>
                      <a:pt x="133" y="1143"/>
                      <a:pt x="133" y="1141"/>
                    </a:cubicBezTo>
                    <a:cubicBezTo>
                      <a:pt x="132" y="1138"/>
                      <a:pt x="132" y="1136"/>
                      <a:pt x="131" y="1134"/>
                    </a:cubicBezTo>
                    <a:cubicBezTo>
                      <a:pt x="131" y="1127"/>
                      <a:pt x="130" y="1121"/>
                      <a:pt x="130" y="1114"/>
                    </a:cubicBezTo>
                    <a:cubicBezTo>
                      <a:pt x="130" y="1113"/>
                      <a:pt x="129" y="1111"/>
                      <a:pt x="129" y="1109"/>
                    </a:cubicBezTo>
                    <a:cubicBezTo>
                      <a:pt x="129" y="1107"/>
                      <a:pt x="129" y="1105"/>
                      <a:pt x="128" y="1103"/>
                    </a:cubicBezTo>
                    <a:cubicBezTo>
                      <a:pt x="128" y="1102"/>
                      <a:pt x="130" y="1100"/>
                      <a:pt x="128" y="1098"/>
                    </a:cubicBezTo>
                    <a:cubicBezTo>
                      <a:pt x="126" y="1097"/>
                      <a:pt x="129" y="1095"/>
                      <a:pt x="130" y="1094"/>
                    </a:cubicBezTo>
                    <a:cubicBezTo>
                      <a:pt x="130" y="1092"/>
                      <a:pt x="131" y="1092"/>
                      <a:pt x="129" y="1091"/>
                    </a:cubicBezTo>
                    <a:cubicBezTo>
                      <a:pt x="128" y="1091"/>
                      <a:pt x="127" y="1090"/>
                      <a:pt x="127" y="1090"/>
                    </a:cubicBezTo>
                    <a:cubicBezTo>
                      <a:pt x="126" y="1088"/>
                      <a:pt x="125" y="1090"/>
                      <a:pt x="124" y="1090"/>
                    </a:cubicBezTo>
                    <a:cubicBezTo>
                      <a:pt x="123" y="1093"/>
                      <a:pt x="125" y="1095"/>
                      <a:pt x="124" y="1097"/>
                    </a:cubicBezTo>
                    <a:cubicBezTo>
                      <a:pt x="128" y="1097"/>
                      <a:pt x="125" y="1100"/>
                      <a:pt x="125" y="1100"/>
                    </a:cubicBezTo>
                    <a:cubicBezTo>
                      <a:pt x="124" y="1102"/>
                      <a:pt x="123" y="1103"/>
                      <a:pt x="125" y="1104"/>
                    </a:cubicBezTo>
                    <a:cubicBezTo>
                      <a:pt x="127" y="1105"/>
                      <a:pt x="122" y="1107"/>
                      <a:pt x="125" y="1107"/>
                    </a:cubicBezTo>
                    <a:cubicBezTo>
                      <a:pt x="128" y="1108"/>
                      <a:pt x="123" y="1110"/>
                      <a:pt x="126" y="1110"/>
                    </a:cubicBezTo>
                    <a:cubicBezTo>
                      <a:pt x="127" y="1110"/>
                      <a:pt x="124" y="1112"/>
                      <a:pt x="126" y="1113"/>
                    </a:cubicBezTo>
                    <a:cubicBezTo>
                      <a:pt x="127" y="1114"/>
                      <a:pt x="124" y="1116"/>
                      <a:pt x="126" y="1117"/>
                    </a:cubicBezTo>
                    <a:cubicBezTo>
                      <a:pt x="127" y="1117"/>
                      <a:pt x="127" y="1119"/>
                      <a:pt x="125" y="1120"/>
                    </a:cubicBezTo>
                    <a:cubicBezTo>
                      <a:pt x="127" y="1123"/>
                      <a:pt x="126" y="1126"/>
                      <a:pt x="127" y="1129"/>
                    </a:cubicBezTo>
                    <a:cubicBezTo>
                      <a:pt x="127" y="1129"/>
                      <a:pt x="128" y="1129"/>
                      <a:pt x="129" y="1130"/>
                    </a:cubicBezTo>
                    <a:cubicBezTo>
                      <a:pt x="129" y="1130"/>
                      <a:pt x="129" y="1131"/>
                      <a:pt x="129" y="1132"/>
                    </a:cubicBezTo>
                    <a:cubicBezTo>
                      <a:pt x="128" y="1132"/>
                      <a:pt x="128" y="1132"/>
                      <a:pt x="128" y="1131"/>
                    </a:cubicBezTo>
                    <a:cubicBezTo>
                      <a:pt x="127" y="1131"/>
                      <a:pt x="126" y="1131"/>
                      <a:pt x="126" y="1131"/>
                    </a:cubicBezTo>
                    <a:cubicBezTo>
                      <a:pt x="126" y="1132"/>
                      <a:pt x="126" y="1132"/>
                      <a:pt x="126" y="1133"/>
                    </a:cubicBezTo>
                    <a:cubicBezTo>
                      <a:pt x="127" y="1134"/>
                      <a:pt x="128" y="1134"/>
                      <a:pt x="129" y="1135"/>
                    </a:cubicBezTo>
                    <a:cubicBezTo>
                      <a:pt x="129" y="1135"/>
                      <a:pt x="129" y="1136"/>
                      <a:pt x="128" y="1136"/>
                    </a:cubicBezTo>
                    <a:cubicBezTo>
                      <a:pt x="124" y="1137"/>
                      <a:pt x="127" y="1138"/>
                      <a:pt x="128" y="1140"/>
                    </a:cubicBezTo>
                    <a:cubicBezTo>
                      <a:pt x="129" y="1140"/>
                      <a:pt x="129" y="1141"/>
                      <a:pt x="129" y="1141"/>
                    </a:cubicBezTo>
                    <a:cubicBezTo>
                      <a:pt x="128" y="1143"/>
                      <a:pt x="127" y="1144"/>
                      <a:pt x="128" y="1146"/>
                    </a:cubicBezTo>
                    <a:cubicBezTo>
                      <a:pt x="129" y="1147"/>
                      <a:pt x="128" y="1149"/>
                      <a:pt x="129" y="1151"/>
                    </a:cubicBezTo>
                    <a:cubicBezTo>
                      <a:pt x="129" y="1153"/>
                      <a:pt x="129" y="1155"/>
                      <a:pt x="129" y="1157"/>
                    </a:cubicBezTo>
                    <a:cubicBezTo>
                      <a:pt x="129" y="1157"/>
                      <a:pt x="130" y="1158"/>
                      <a:pt x="130" y="1159"/>
                    </a:cubicBezTo>
                    <a:cubicBezTo>
                      <a:pt x="131" y="1161"/>
                      <a:pt x="130" y="1164"/>
                      <a:pt x="129" y="1166"/>
                    </a:cubicBezTo>
                    <a:cubicBezTo>
                      <a:pt x="129" y="1166"/>
                      <a:pt x="128" y="1167"/>
                      <a:pt x="128" y="1167"/>
                    </a:cubicBezTo>
                    <a:cubicBezTo>
                      <a:pt x="128" y="1167"/>
                      <a:pt x="128" y="1166"/>
                      <a:pt x="128" y="1166"/>
                    </a:cubicBezTo>
                    <a:cubicBezTo>
                      <a:pt x="128" y="1165"/>
                      <a:pt x="128" y="1164"/>
                      <a:pt x="128" y="1163"/>
                    </a:cubicBezTo>
                    <a:cubicBezTo>
                      <a:pt x="127" y="1162"/>
                      <a:pt x="126" y="1161"/>
                      <a:pt x="126" y="1160"/>
                    </a:cubicBezTo>
                    <a:cubicBezTo>
                      <a:pt x="125" y="1161"/>
                      <a:pt x="125" y="1162"/>
                      <a:pt x="125" y="1163"/>
                    </a:cubicBezTo>
                    <a:cubicBezTo>
                      <a:pt x="126" y="1166"/>
                      <a:pt x="126" y="1169"/>
                      <a:pt x="126" y="1172"/>
                    </a:cubicBezTo>
                    <a:cubicBezTo>
                      <a:pt x="127" y="1173"/>
                      <a:pt x="127" y="1173"/>
                      <a:pt x="127" y="1173"/>
                    </a:cubicBezTo>
                    <a:cubicBezTo>
                      <a:pt x="127" y="1173"/>
                      <a:pt x="128" y="1173"/>
                      <a:pt x="128" y="1172"/>
                    </a:cubicBezTo>
                    <a:cubicBezTo>
                      <a:pt x="128" y="1171"/>
                      <a:pt x="128" y="1170"/>
                      <a:pt x="128" y="1169"/>
                    </a:cubicBezTo>
                    <a:cubicBezTo>
                      <a:pt x="128" y="1169"/>
                      <a:pt x="128" y="1169"/>
                      <a:pt x="128" y="1168"/>
                    </a:cubicBezTo>
                    <a:cubicBezTo>
                      <a:pt x="129" y="1169"/>
                      <a:pt x="129" y="1169"/>
                      <a:pt x="129" y="1169"/>
                    </a:cubicBezTo>
                    <a:cubicBezTo>
                      <a:pt x="131" y="1173"/>
                      <a:pt x="132" y="1177"/>
                      <a:pt x="131" y="1182"/>
                    </a:cubicBezTo>
                    <a:cubicBezTo>
                      <a:pt x="131" y="1183"/>
                      <a:pt x="132" y="1184"/>
                      <a:pt x="133" y="1185"/>
                    </a:cubicBezTo>
                    <a:cubicBezTo>
                      <a:pt x="133" y="1187"/>
                      <a:pt x="133" y="1190"/>
                      <a:pt x="134" y="1192"/>
                    </a:cubicBezTo>
                    <a:cubicBezTo>
                      <a:pt x="134" y="1193"/>
                      <a:pt x="132" y="1195"/>
                      <a:pt x="134" y="1197"/>
                    </a:cubicBezTo>
                    <a:cubicBezTo>
                      <a:pt x="132" y="1200"/>
                      <a:pt x="134" y="1202"/>
                      <a:pt x="135" y="1205"/>
                    </a:cubicBezTo>
                    <a:cubicBezTo>
                      <a:pt x="136" y="1206"/>
                      <a:pt x="133" y="1207"/>
                      <a:pt x="135" y="1208"/>
                    </a:cubicBezTo>
                    <a:cubicBezTo>
                      <a:pt x="135" y="1209"/>
                      <a:pt x="135" y="1211"/>
                      <a:pt x="135" y="1212"/>
                    </a:cubicBezTo>
                    <a:cubicBezTo>
                      <a:pt x="135" y="1213"/>
                      <a:pt x="134" y="1214"/>
                      <a:pt x="134" y="1216"/>
                    </a:cubicBezTo>
                    <a:cubicBezTo>
                      <a:pt x="134" y="1215"/>
                      <a:pt x="133" y="1215"/>
                      <a:pt x="133" y="1215"/>
                    </a:cubicBezTo>
                    <a:cubicBezTo>
                      <a:pt x="132" y="1211"/>
                      <a:pt x="132" y="1206"/>
                      <a:pt x="131" y="1201"/>
                    </a:cubicBezTo>
                    <a:cubicBezTo>
                      <a:pt x="130" y="1196"/>
                      <a:pt x="130" y="1191"/>
                      <a:pt x="130" y="1185"/>
                    </a:cubicBezTo>
                    <a:cubicBezTo>
                      <a:pt x="130" y="1184"/>
                      <a:pt x="129" y="1183"/>
                      <a:pt x="129" y="1183"/>
                    </a:cubicBezTo>
                    <a:cubicBezTo>
                      <a:pt x="129" y="1182"/>
                      <a:pt x="129" y="1182"/>
                      <a:pt x="128" y="1182"/>
                    </a:cubicBezTo>
                    <a:cubicBezTo>
                      <a:pt x="128" y="1182"/>
                      <a:pt x="128" y="1183"/>
                      <a:pt x="128" y="1183"/>
                    </a:cubicBezTo>
                    <a:cubicBezTo>
                      <a:pt x="128" y="1185"/>
                      <a:pt x="127" y="1187"/>
                      <a:pt x="128" y="1189"/>
                    </a:cubicBezTo>
                    <a:cubicBezTo>
                      <a:pt x="130" y="1192"/>
                      <a:pt x="128" y="1194"/>
                      <a:pt x="129" y="1197"/>
                    </a:cubicBezTo>
                    <a:cubicBezTo>
                      <a:pt x="129" y="1197"/>
                      <a:pt x="128" y="1198"/>
                      <a:pt x="128" y="1198"/>
                    </a:cubicBezTo>
                    <a:cubicBezTo>
                      <a:pt x="127" y="1198"/>
                      <a:pt x="126" y="1197"/>
                      <a:pt x="127" y="1197"/>
                    </a:cubicBezTo>
                    <a:cubicBezTo>
                      <a:pt x="127" y="1192"/>
                      <a:pt x="124" y="1187"/>
                      <a:pt x="125" y="1181"/>
                    </a:cubicBezTo>
                    <a:cubicBezTo>
                      <a:pt x="126" y="1179"/>
                      <a:pt x="124" y="1177"/>
                      <a:pt x="124" y="1175"/>
                    </a:cubicBezTo>
                    <a:cubicBezTo>
                      <a:pt x="124" y="1174"/>
                      <a:pt x="123" y="1174"/>
                      <a:pt x="122" y="1173"/>
                    </a:cubicBezTo>
                    <a:cubicBezTo>
                      <a:pt x="121" y="1172"/>
                      <a:pt x="121" y="1172"/>
                      <a:pt x="123" y="1171"/>
                    </a:cubicBezTo>
                    <a:cubicBezTo>
                      <a:pt x="123" y="1170"/>
                      <a:pt x="124" y="1170"/>
                      <a:pt x="124" y="1169"/>
                    </a:cubicBezTo>
                    <a:cubicBezTo>
                      <a:pt x="121" y="1168"/>
                      <a:pt x="124" y="1163"/>
                      <a:pt x="121" y="1162"/>
                    </a:cubicBezTo>
                    <a:cubicBezTo>
                      <a:pt x="120" y="1162"/>
                      <a:pt x="120" y="1160"/>
                      <a:pt x="121" y="1160"/>
                    </a:cubicBezTo>
                    <a:cubicBezTo>
                      <a:pt x="122" y="1158"/>
                      <a:pt x="121" y="1157"/>
                      <a:pt x="120" y="1156"/>
                    </a:cubicBezTo>
                    <a:cubicBezTo>
                      <a:pt x="119" y="1155"/>
                      <a:pt x="119" y="1155"/>
                      <a:pt x="121" y="1154"/>
                    </a:cubicBezTo>
                    <a:cubicBezTo>
                      <a:pt x="122" y="1154"/>
                      <a:pt x="122" y="1150"/>
                      <a:pt x="121" y="1150"/>
                    </a:cubicBezTo>
                    <a:cubicBezTo>
                      <a:pt x="118" y="1149"/>
                      <a:pt x="118" y="1147"/>
                      <a:pt x="118" y="1144"/>
                    </a:cubicBezTo>
                    <a:cubicBezTo>
                      <a:pt x="118" y="1143"/>
                      <a:pt x="118" y="1142"/>
                      <a:pt x="116" y="1142"/>
                    </a:cubicBezTo>
                    <a:cubicBezTo>
                      <a:pt x="115" y="1142"/>
                      <a:pt x="115" y="1141"/>
                      <a:pt x="116" y="1140"/>
                    </a:cubicBezTo>
                    <a:cubicBezTo>
                      <a:pt x="117" y="1139"/>
                      <a:pt x="118" y="1139"/>
                      <a:pt x="118" y="1139"/>
                    </a:cubicBezTo>
                    <a:cubicBezTo>
                      <a:pt x="120" y="1137"/>
                      <a:pt x="119" y="1137"/>
                      <a:pt x="117" y="1135"/>
                    </a:cubicBezTo>
                    <a:cubicBezTo>
                      <a:pt x="115" y="1135"/>
                      <a:pt x="114" y="1134"/>
                      <a:pt x="114" y="1137"/>
                    </a:cubicBezTo>
                    <a:cubicBezTo>
                      <a:pt x="114" y="1138"/>
                      <a:pt x="114" y="1139"/>
                      <a:pt x="112" y="1137"/>
                    </a:cubicBezTo>
                    <a:cubicBezTo>
                      <a:pt x="112" y="1138"/>
                      <a:pt x="112" y="1138"/>
                      <a:pt x="112" y="1139"/>
                    </a:cubicBezTo>
                    <a:cubicBezTo>
                      <a:pt x="112" y="1141"/>
                      <a:pt x="112" y="1143"/>
                      <a:pt x="112" y="1145"/>
                    </a:cubicBezTo>
                    <a:cubicBezTo>
                      <a:pt x="112" y="1146"/>
                      <a:pt x="111" y="1147"/>
                      <a:pt x="111" y="1147"/>
                    </a:cubicBezTo>
                    <a:cubicBezTo>
                      <a:pt x="111" y="1147"/>
                      <a:pt x="110" y="1146"/>
                      <a:pt x="110" y="1146"/>
                    </a:cubicBezTo>
                    <a:cubicBezTo>
                      <a:pt x="110" y="1145"/>
                      <a:pt x="110" y="1144"/>
                      <a:pt x="110" y="1143"/>
                    </a:cubicBezTo>
                    <a:cubicBezTo>
                      <a:pt x="111" y="1140"/>
                      <a:pt x="107" y="1141"/>
                      <a:pt x="108" y="1139"/>
                    </a:cubicBezTo>
                    <a:cubicBezTo>
                      <a:pt x="107" y="1139"/>
                      <a:pt x="107" y="1139"/>
                      <a:pt x="107" y="1140"/>
                    </a:cubicBezTo>
                    <a:cubicBezTo>
                      <a:pt x="107" y="1142"/>
                      <a:pt x="106" y="1144"/>
                      <a:pt x="107" y="1146"/>
                    </a:cubicBezTo>
                    <a:cubicBezTo>
                      <a:pt x="107" y="1146"/>
                      <a:pt x="107" y="1147"/>
                      <a:pt x="107" y="1147"/>
                    </a:cubicBezTo>
                    <a:cubicBezTo>
                      <a:pt x="107" y="1149"/>
                      <a:pt x="107" y="1150"/>
                      <a:pt x="107" y="1151"/>
                    </a:cubicBezTo>
                    <a:cubicBezTo>
                      <a:pt x="106" y="1153"/>
                      <a:pt x="108" y="1154"/>
                      <a:pt x="107" y="1155"/>
                    </a:cubicBezTo>
                    <a:cubicBezTo>
                      <a:pt x="108" y="1156"/>
                      <a:pt x="108" y="1156"/>
                      <a:pt x="109" y="1156"/>
                    </a:cubicBezTo>
                    <a:cubicBezTo>
                      <a:pt x="108" y="1157"/>
                      <a:pt x="107" y="1159"/>
                      <a:pt x="108" y="1160"/>
                    </a:cubicBezTo>
                    <a:cubicBezTo>
                      <a:pt x="108" y="1161"/>
                      <a:pt x="109" y="1163"/>
                      <a:pt x="108" y="1163"/>
                    </a:cubicBezTo>
                    <a:cubicBezTo>
                      <a:pt x="108" y="1165"/>
                      <a:pt x="108" y="1166"/>
                      <a:pt x="108" y="1167"/>
                    </a:cubicBezTo>
                    <a:cubicBezTo>
                      <a:pt x="109" y="1168"/>
                      <a:pt x="109" y="1169"/>
                      <a:pt x="108" y="1170"/>
                    </a:cubicBezTo>
                    <a:cubicBezTo>
                      <a:pt x="108" y="1170"/>
                      <a:pt x="108" y="1171"/>
                      <a:pt x="107" y="1172"/>
                    </a:cubicBezTo>
                    <a:cubicBezTo>
                      <a:pt x="107" y="1171"/>
                      <a:pt x="106" y="1171"/>
                      <a:pt x="106" y="1170"/>
                    </a:cubicBezTo>
                    <a:cubicBezTo>
                      <a:pt x="106" y="1170"/>
                      <a:pt x="105" y="1170"/>
                      <a:pt x="105" y="1170"/>
                    </a:cubicBezTo>
                    <a:cubicBezTo>
                      <a:pt x="107" y="1164"/>
                      <a:pt x="102" y="1159"/>
                      <a:pt x="103" y="1153"/>
                    </a:cubicBezTo>
                    <a:cubicBezTo>
                      <a:pt x="103" y="1152"/>
                      <a:pt x="102" y="1150"/>
                      <a:pt x="102" y="1149"/>
                    </a:cubicBezTo>
                    <a:cubicBezTo>
                      <a:pt x="101" y="1147"/>
                      <a:pt x="102" y="1145"/>
                      <a:pt x="101" y="1144"/>
                    </a:cubicBezTo>
                    <a:cubicBezTo>
                      <a:pt x="101" y="1144"/>
                      <a:pt x="101" y="1144"/>
                      <a:pt x="100" y="1143"/>
                    </a:cubicBezTo>
                    <a:cubicBezTo>
                      <a:pt x="101" y="1142"/>
                      <a:pt x="103" y="1140"/>
                      <a:pt x="99" y="1139"/>
                    </a:cubicBezTo>
                    <a:cubicBezTo>
                      <a:pt x="99" y="1139"/>
                      <a:pt x="98" y="1138"/>
                      <a:pt x="98" y="1138"/>
                    </a:cubicBezTo>
                    <a:cubicBezTo>
                      <a:pt x="98" y="1137"/>
                      <a:pt x="98" y="1136"/>
                      <a:pt x="99" y="1136"/>
                    </a:cubicBezTo>
                    <a:cubicBezTo>
                      <a:pt x="99" y="1136"/>
                      <a:pt x="100" y="1138"/>
                      <a:pt x="100" y="1136"/>
                    </a:cubicBezTo>
                    <a:cubicBezTo>
                      <a:pt x="100" y="1136"/>
                      <a:pt x="99" y="1135"/>
                      <a:pt x="99" y="1135"/>
                    </a:cubicBezTo>
                    <a:cubicBezTo>
                      <a:pt x="98" y="1134"/>
                      <a:pt x="96" y="1135"/>
                      <a:pt x="97" y="1133"/>
                    </a:cubicBezTo>
                    <a:cubicBezTo>
                      <a:pt x="97" y="1132"/>
                      <a:pt x="96" y="1131"/>
                      <a:pt x="98" y="1130"/>
                    </a:cubicBezTo>
                    <a:cubicBezTo>
                      <a:pt x="98" y="1129"/>
                      <a:pt x="99" y="1129"/>
                      <a:pt x="99" y="1128"/>
                    </a:cubicBezTo>
                    <a:cubicBezTo>
                      <a:pt x="100" y="1124"/>
                      <a:pt x="99" y="1120"/>
                      <a:pt x="98" y="1116"/>
                    </a:cubicBezTo>
                    <a:cubicBezTo>
                      <a:pt x="97" y="1115"/>
                      <a:pt x="96" y="1114"/>
                      <a:pt x="95" y="1113"/>
                    </a:cubicBezTo>
                    <a:cubicBezTo>
                      <a:pt x="95" y="1112"/>
                      <a:pt x="94" y="1110"/>
                      <a:pt x="94" y="1109"/>
                    </a:cubicBezTo>
                    <a:cubicBezTo>
                      <a:pt x="94" y="1108"/>
                      <a:pt x="94" y="1108"/>
                      <a:pt x="96" y="1107"/>
                    </a:cubicBezTo>
                    <a:cubicBezTo>
                      <a:pt x="98" y="1107"/>
                      <a:pt x="97" y="1104"/>
                      <a:pt x="96" y="1103"/>
                    </a:cubicBezTo>
                    <a:cubicBezTo>
                      <a:pt x="96" y="1102"/>
                      <a:pt x="95" y="1104"/>
                      <a:pt x="94" y="1104"/>
                    </a:cubicBezTo>
                    <a:cubicBezTo>
                      <a:pt x="94" y="1104"/>
                      <a:pt x="94" y="1104"/>
                      <a:pt x="93" y="1104"/>
                    </a:cubicBezTo>
                    <a:cubicBezTo>
                      <a:pt x="93" y="1104"/>
                      <a:pt x="93" y="1104"/>
                      <a:pt x="93" y="1104"/>
                    </a:cubicBezTo>
                    <a:cubicBezTo>
                      <a:pt x="95" y="1102"/>
                      <a:pt x="93" y="1100"/>
                      <a:pt x="93" y="1098"/>
                    </a:cubicBezTo>
                    <a:cubicBezTo>
                      <a:pt x="93" y="1097"/>
                      <a:pt x="93" y="1095"/>
                      <a:pt x="95" y="1097"/>
                    </a:cubicBezTo>
                    <a:cubicBezTo>
                      <a:pt x="95" y="1097"/>
                      <a:pt x="95" y="1096"/>
                      <a:pt x="95" y="1096"/>
                    </a:cubicBezTo>
                    <a:cubicBezTo>
                      <a:pt x="95" y="1092"/>
                      <a:pt x="97" y="1087"/>
                      <a:pt x="93" y="1083"/>
                    </a:cubicBezTo>
                    <a:cubicBezTo>
                      <a:pt x="92" y="1082"/>
                      <a:pt x="95" y="1081"/>
                      <a:pt x="93" y="1079"/>
                    </a:cubicBezTo>
                    <a:cubicBezTo>
                      <a:pt x="92" y="1079"/>
                      <a:pt x="91" y="1077"/>
                      <a:pt x="91" y="1076"/>
                    </a:cubicBezTo>
                    <a:cubicBezTo>
                      <a:pt x="90" y="1075"/>
                      <a:pt x="89" y="1073"/>
                      <a:pt x="92" y="1073"/>
                    </a:cubicBezTo>
                    <a:cubicBezTo>
                      <a:pt x="92" y="1073"/>
                      <a:pt x="93" y="1072"/>
                      <a:pt x="93" y="1072"/>
                    </a:cubicBezTo>
                    <a:cubicBezTo>
                      <a:pt x="92" y="1072"/>
                      <a:pt x="92" y="1071"/>
                      <a:pt x="92" y="1071"/>
                    </a:cubicBezTo>
                    <a:cubicBezTo>
                      <a:pt x="90" y="1072"/>
                      <a:pt x="89" y="1071"/>
                      <a:pt x="89" y="1069"/>
                    </a:cubicBezTo>
                    <a:cubicBezTo>
                      <a:pt x="89" y="1068"/>
                      <a:pt x="89" y="1066"/>
                      <a:pt x="89" y="1065"/>
                    </a:cubicBezTo>
                    <a:cubicBezTo>
                      <a:pt x="89" y="1065"/>
                      <a:pt x="90" y="1064"/>
                      <a:pt x="90" y="1064"/>
                    </a:cubicBezTo>
                    <a:cubicBezTo>
                      <a:pt x="91" y="1064"/>
                      <a:pt x="91" y="1065"/>
                      <a:pt x="92" y="1065"/>
                    </a:cubicBezTo>
                    <a:cubicBezTo>
                      <a:pt x="92" y="1064"/>
                      <a:pt x="92" y="1063"/>
                      <a:pt x="91" y="1063"/>
                    </a:cubicBezTo>
                    <a:cubicBezTo>
                      <a:pt x="88" y="1061"/>
                      <a:pt x="88" y="1058"/>
                      <a:pt x="87" y="1055"/>
                    </a:cubicBezTo>
                    <a:cubicBezTo>
                      <a:pt x="86" y="1052"/>
                      <a:pt x="87" y="1049"/>
                      <a:pt x="88" y="1047"/>
                    </a:cubicBezTo>
                    <a:cubicBezTo>
                      <a:pt x="89" y="1045"/>
                      <a:pt x="89" y="1045"/>
                      <a:pt x="88" y="1043"/>
                    </a:cubicBezTo>
                    <a:cubicBezTo>
                      <a:pt x="86" y="1042"/>
                      <a:pt x="84" y="1040"/>
                      <a:pt x="86" y="1037"/>
                    </a:cubicBezTo>
                    <a:cubicBezTo>
                      <a:pt x="87" y="1035"/>
                      <a:pt x="85" y="1036"/>
                      <a:pt x="85" y="1035"/>
                    </a:cubicBezTo>
                    <a:cubicBezTo>
                      <a:pt x="84" y="1035"/>
                      <a:pt x="83" y="1036"/>
                      <a:pt x="84" y="1034"/>
                    </a:cubicBezTo>
                    <a:cubicBezTo>
                      <a:pt x="84" y="1029"/>
                      <a:pt x="84" y="1023"/>
                      <a:pt x="84" y="1017"/>
                    </a:cubicBezTo>
                    <a:cubicBezTo>
                      <a:pt x="83" y="1017"/>
                      <a:pt x="83" y="1013"/>
                      <a:pt x="80" y="1014"/>
                    </a:cubicBezTo>
                    <a:cubicBezTo>
                      <a:pt x="80" y="1014"/>
                      <a:pt x="80" y="1013"/>
                      <a:pt x="80" y="1013"/>
                    </a:cubicBezTo>
                    <a:cubicBezTo>
                      <a:pt x="83" y="1013"/>
                      <a:pt x="79" y="1009"/>
                      <a:pt x="82" y="1008"/>
                    </a:cubicBezTo>
                    <a:cubicBezTo>
                      <a:pt x="81" y="1007"/>
                      <a:pt x="83" y="1005"/>
                      <a:pt x="80" y="1006"/>
                    </a:cubicBezTo>
                    <a:cubicBezTo>
                      <a:pt x="80" y="1007"/>
                      <a:pt x="79" y="1005"/>
                      <a:pt x="80" y="1004"/>
                    </a:cubicBezTo>
                    <a:cubicBezTo>
                      <a:pt x="81" y="1004"/>
                      <a:pt x="81" y="1004"/>
                      <a:pt x="81" y="1003"/>
                    </a:cubicBezTo>
                    <a:cubicBezTo>
                      <a:pt x="81" y="1000"/>
                      <a:pt x="82" y="997"/>
                      <a:pt x="82" y="994"/>
                    </a:cubicBezTo>
                    <a:cubicBezTo>
                      <a:pt x="85" y="992"/>
                      <a:pt x="84" y="990"/>
                      <a:pt x="82" y="989"/>
                    </a:cubicBezTo>
                    <a:cubicBezTo>
                      <a:pt x="80" y="988"/>
                      <a:pt x="80" y="987"/>
                      <a:pt x="80" y="985"/>
                    </a:cubicBezTo>
                    <a:cubicBezTo>
                      <a:pt x="81" y="984"/>
                      <a:pt x="81" y="983"/>
                      <a:pt x="80" y="981"/>
                    </a:cubicBezTo>
                    <a:cubicBezTo>
                      <a:pt x="80" y="978"/>
                      <a:pt x="81" y="975"/>
                      <a:pt x="80" y="972"/>
                    </a:cubicBezTo>
                    <a:cubicBezTo>
                      <a:pt x="78" y="969"/>
                      <a:pt x="80" y="965"/>
                      <a:pt x="78" y="962"/>
                    </a:cubicBezTo>
                    <a:cubicBezTo>
                      <a:pt x="77" y="960"/>
                      <a:pt x="78" y="957"/>
                      <a:pt x="79" y="954"/>
                    </a:cubicBezTo>
                    <a:cubicBezTo>
                      <a:pt x="79" y="954"/>
                      <a:pt x="79" y="953"/>
                      <a:pt x="78" y="953"/>
                    </a:cubicBezTo>
                    <a:cubicBezTo>
                      <a:pt x="75" y="953"/>
                      <a:pt x="78" y="952"/>
                      <a:pt x="78" y="951"/>
                    </a:cubicBezTo>
                    <a:cubicBezTo>
                      <a:pt x="78" y="951"/>
                      <a:pt x="78" y="951"/>
                      <a:pt x="78" y="950"/>
                    </a:cubicBezTo>
                    <a:cubicBezTo>
                      <a:pt x="78" y="950"/>
                      <a:pt x="77" y="950"/>
                      <a:pt x="77" y="950"/>
                    </a:cubicBezTo>
                    <a:cubicBezTo>
                      <a:pt x="76" y="950"/>
                      <a:pt x="75" y="951"/>
                      <a:pt x="75" y="950"/>
                    </a:cubicBezTo>
                    <a:cubicBezTo>
                      <a:pt x="74" y="950"/>
                      <a:pt x="74" y="949"/>
                      <a:pt x="75" y="948"/>
                    </a:cubicBezTo>
                    <a:cubicBezTo>
                      <a:pt x="78" y="947"/>
                      <a:pt x="78" y="945"/>
                      <a:pt x="77" y="942"/>
                    </a:cubicBezTo>
                    <a:cubicBezTo>
                      <a:pt x="76" y="940"/>
                      <a:pt x="76" y="942"/>
                      <a:pt x="75" y="942"/>
                    </a:cubicBezTo>
                    <a:cubicBezTo>
                      <a:pt x="74" y="942"/>
                      <a:pt x="74" y="942"/>
                      <a:pt x="73" y="941"/>
                    </a:cubicBezTo>
                    <a:cubicBezTo>
                      <a:pt x="73" y="941"/>
                      <a:pt x="72" y="942"/>
                      <a:pt x="72" y="942"/>
                    </a:cubicBezTo>
                    <a:cubicBezTo>
                      <a:pt x="73" y="943"/>
                      <a:pt x="71" y="946"/>
                      <a:pt x="72" y="946"/>
                    </a:cubicBezTo>
                    <a:cubicBezTo>
                      <a:pt x="74" y="949"/>
                      <a:pt x="73" y="951"/>
                      <a:pt x="73" y="953"/>
                    </a:cubicBezTo>
                    <a:cubicBezTo>
                      <a:pt x="72" y="960"/>
                      <a:pt x="75" y="967"/>
                      <a:pt x="74" y="974"/>
                    </a:cubicBezTo>
                    <a:cubicBezTo>
                      <a:pt x="77" y="979"/>
                      <a:pt x="75" y="985"/>
                      <a:pt x="75" y="990"/>
                    </a:cubicBezTo>
                    <a:cubicBezTo>
                      <a:pt x="76" y="995"/>
                      <a:pt x="76" y="999"/>
                      <a:pt x="78" y="1003"/>
                    </a:cubicBezTo>
                    <a:cubicBezTo>
                      <a:pt x="78" y="1004"/>
                      <a:pt x="78" y="1005"/>
                      <a:pt x="78" y="1005"/>
                    </a:cubicBezTo>
                    <a:cubicBezTo>
                      <a:pt x="78" y="1007"/>
                      <a:pt x="78" y="1009"/>
                      <a:pt x="78" y="1010"/>
                    </a:cubicBezTo>
                    <a:cubicBezTo>
                      <a:pt x="78" y="1012"/>
                      <a:pt x="78" y="1014"/>
                      <a:pt x="78" y="1016"/>
                    </a:cubicBezTo>
                    <a:cubicBezTo>
                      <a:pt x="78" y="1017"/>
                      <a:pt x="79" y="1019"/>
                      <a:pt x="79" y="1020"/>
                    </a:cubicBezTo>
                    <a:cubicBezTo>
                      <a:pt x="77" y="1022"/>
                      <a:pt x="80" y="1023"/>
                      <a:pt x="79" y="1025"/>
                    </a:cubicBezTo>
                    <a:cubicBezTo>
                      <a:pt x="79" y="1026"/>
                      <a:pt x="79" y="1028"/>
                      <a:pt x="79" y="1030"/>
                    </a:cubicBezTo>
                    <a:cubicBezTo>
                      <a:pt x="79" y="1032"/>
                      <a:pt x="78" y="1034"/>
                      <a:pt x="81" y="1035"/>
                    </a:cubicBezTo>
                    <a:cubicBezTo>
                      <a:pt x="82" y="1035"/>
                      <a:pt x="82" y="1037"/>
                      <a:pt x="82" y="1039"/>
                    </a:cubicBezTo>
                    <a:cubicBezTo>
                      <a:pt x="80" y="1043"/>
                      <a:pt x="80" y="1043"/>
                      <a:pt x="82" y="1048"/>
                    </a:cubicBezTo>
                    <a:cubicBezTo>
                      <a:pt x="82" y="1050"/>
                      <a:pt x="82" y="1051"/>
                      <a:pt x="82" y="1053"/>
                    </a:cubicBezTo>
                    <a:cubicBezTo>
                      <a:pt x="82" y="1057"/>
                      <a:pt x="82" y="1061"/>
                      <a:pt x="82" y="1065"/>
                    </a:cubicBezTo>
                    <a:cubicBezTo>
                      <a:pt x="82" y="1066"/>
                      <a:pt x="81" y="1068"/>
                      <a:pt x="83" y="1069"/>
                    </a:cubicBezTo>
                    <a:cubicBezTo>
                      <a:pt x="83" y="1070"/>
                      <a:pt x="83" y="1071"/>
                      <a:pt x="83" y="1071"/>
                    </a:cubicBezTo>
                    <a:cubicBezTo>
                      <a:pt x="82" y="1071"/>
                      <a:pt x="82" y="1071"/>
                      <a:pt x="82" y="1071"/>
                    </a:cubicBezTo>
                    <a:cubicBezTo>
                      <a:pt x="81" y="1071"/>
                      <a:pt x="81" y="1071"/>
                      <a:pt x="81" y="1070"/>
                    </a:cubicBezTo>
                    <a:cubicBezTo>
                      <a:pt x="81" y="1065"/>
                      <a:pt x="79" y="1061"/>
                      <a:pt x="79" y="1056"/>
                    </a:cubicBezTo>
                    <a:cubicBezTo>
                      <a:pt x="79" y="1054"/>
                      <a:pt x="78" y="1051"/>
                      <a:pt x="78" y="1049"/>
                    </a:cubicBezTo>
                    <a:cubicBezTo>
                      <a:pt x="78" y="1046"/>
                      <a:pt x="79" y="1044"/>
                      <a:pt x="77" y="1042"/>
                    </a:cubicBezTo>
                    <a:cubicBezTo>
                      <a:pt x="78" y="1039"/>
                      <a:pt x="74" y="1035"/>
                      <a:pt x="77" y="1032"/>
                    </a:cubicBezTo>
                    <a:cubicBezTo>
                      <a:pt x="75" y="1029"/>
                      <a:pt x="76" y="1026"/>
                      <a:pt x="75" y="1024"/>
                    </a:cubicBezTo>
                    <a:cubicBezTo>
                      <a:pt x="75" y="1023"/>
                      <a:pt x="75" y="1023"/>
                      <a:pt x="75" y="1023"/>
                    </a:cubicBezTo>
                    <a:cubicBezTo>
                      <a:pt x="75" y="1023"/>
                      <a:pt x="74" y="1023"/>
                      <a:pt x="74" y="1024"/>
                    </a:cubicBezTo>
                    <a:cubicBezTo>
                      <a:pt x="74" y="1027"/>
                      <a:pt x="72" y="1024"/>
                      <a:pt x="72" y="1024"/>
                    </a:cubicBezTo>
                    <a:cubicBezTo>
                      <a:pt x="71" y="1021"/>
                      <a:pt x="72" y="1018"/>
                      <a:pt x="74" y="1015"/>
                    </a:cubicBezTo>
                    <a:cubicBezTo>
                      <a:pt x="75" y="1014"/>
                      <a:pt x="75" y="1013"/>
                      <a:pt x="73" y="1013"/>
                    </a:cubicBezTo>
                    <a:cubicBezTo>
                      <a:pt x="71" y="1012"/>
                      <a:pt x="70" y="1011"/>
                      <a:pt x="71" y="1009"/>
                    </a:cubicBezTo>
                    <a:cubicBezTo>
                      <a:pt x="71" y="1008"/>
                      <a:pt x="70" y="1006"/>
                      <a:pt x="71" y="1004"/>
                    </a:cubicBezTo>
                    <a:cubicBezTo>
                      <a:pt x="71" y="1003"/>
                      <a:pt x="71" y="1003"/>
                      <a:pt x="71" y="1002"/>
                    </a:cubicBezTo>
                    <a:cubicBezTo>
                      <a:pt x="71" y="1003"/>
                      <a:pt x="72" y="1004"/>
                      <a:pt x="72" y="1004"/>
                    </a:cubicBezTo>
                    <a:cubicBezTo>
                      <a:pt x="72" y="1005"/>
                      <a:pt x="72" y="1005"/>
                      <a:pt x="72" y="1005"/>
                    </a:cubicBezTo>
                    <a:cubicBezTo>
                      <a:pt x="73" y="1005"/>
                      <a:pt x="73" y="1005"/>
                      <a:pt x="73" y="1005"/>
                    </a:cubicBezTo>
                    <a:cubicBezTo>
                      <a:pt x="73" y="1003"/>
                      <a:pt x="74" y="1001"/>
                      <a:pt x="72" y="1000"/>
                    </a:cubicBezTo>
                    <a:cubicBezTo>
                      <a:pt x="69" y="999"/>
                      <a:pt x="69" y="997"/>
                      <a:pt x="69" y="995"/>
                    </a:cubicBezTo>
                    <a:cubicBezTo>
                      <a:pt x="69" y="992"/>
                      <a:pt x="71" y="988"/>
                      <a:pt x="68" y="985"/>
                    </a:cubicBezTo>
                    <a:cubicBezTo>
                      <a:pt x="71" y="982"/>
                      <a:pt x="67" y="980"/>
                      <a:pt x="68" y="977"/>
                    </a:cubicBezTo>
                    <a:cubicBezTo>
                      <a:pt x="66" y="975"/>
                      <a:pt x="66" y="974"/>
                      <a:pt x="69" y="974"/>
                    </a:cubicBezTo>
                    <a:cubicBezTo>
                      <a:pt x="70" y="974"/>
                      <a:pt x="70" y="974"/>
                      <a:pt x="70" y="974"/>
                    </a:cubicBezTo>
                    <a:cubicBezTo>
                      <a:pt x="70" y="974"/>
                      <a:pt x="70" y="973"/>
                      <a:pt x="69" y="973"/>
                    </a:cubicBezTo>
                    <a:cubicBezTo>
                      <a:pt x="67" y="973"/>
                      <a:pt x="67" y="973"/>
                      <a:pt x="67" y="971"/>
                    </a:cubicBezTo>
                    <a:cubicBezTo>
                      <a:pt x="67" y="970"/>
                      <a:pt x="67" y="968"/>
                      <a:pt x="67" y="967"/>
                    </a:cubicBezTo>
                    <a:cubicBezTo>
                      <a:pt x="67" y="966"/>
                      <a:pt x="66" y="963"/>
                      <a:pt x="69" y="963"/>
                    </a:cubicBezTo>
                    <a:cubicBezTo>
                      <a:pt x="68" y="962"/>
                      <a:pt x="68" y="960"/>
                      <a:pt x="67" y="960"/>
                    </a:cubicBezTo>
                    <a:cubicBezTo>
                      <a:pt x="66" y="959"/>
                      <a:pt x="65" y="959"/>
                      <a:pt x="66" y="957"/>
                    </a:cubicBezTo>
                    <a:cubicBezTo>
                      <a:pt x="66" y="955"/>
                      <a:pt x="65" y="952"/>
                      <a:pt x="65" y="949"/>
                    </a:cubicBezTo>
                    <a:cubicBezTo>
                      <a:pt x="64" y="947"/>
                      <a:pt x="65" y="943"/>
                      <a:pt x="66" y="941"/>
                    </a:cubicBezTo>
                    <a:cubicBezTo>
                      <a:pt x="66" y="939"/>
                      <a:pt x="67" y="939"/>
                      <a:pt x="65" y="938"/>
                    </a:cubicBezTo>
                    <a:cubicBezTo>
                      <a:pt x="63" y="937"/>
                      <a:pt x="65" y="936"/>
                      <a:pt x="66" y="935"/>
                    </a:cubicBezTo>
                    <a:cubicBezTo>
                      <a:pt x="66" y="935"/>
                      <a:pt x="65" y="934"/>
                      <a:pt x="65" y="934"/>
                    </a:cubicBezTo>
                    <a:cubicBezTo>
                      <a:pt x="64" y="934"/>
                      <a:pt x="63" y="934"/>
                      <a:pt x="63" y="934"/>
                    </a:cubicBezTo>
                    <a:cubicBezTo>
                      <a:pt x="63" y="935"/>
                      <a:pt x="62" y="937"/>
                      <a:pt x="62" y="938"/>
                    </a:cubicBezTo>
                    <a:cubicBezTo>
                      <a:pt x="63" y="940"/>
                      <a:pt x="60" y="942"/>
                      <a:pt x="63" y="944"/>
                    </a:cubicBezTo>
                    <a:cubicBezTo>
                      <a:pt x="63" y="946"/>
                      <a:pt x="63" y="949"/>
                      <a:pt x="63" y="951"/>
                    </a:cubicBezTo>
                    <a:cubicBezTo>
                      <a:pt x="63" y="953"/>
                      <a:pt x="64" y="955"/>
                      <a:pt x="64" y="957"/>
                    </a:cubicBezTo>
                    <a:cubicBezTo>
                      <a:pt x="65" y="959"/>
                      <a:pt x="63" y="961"/>
                      <a:pt x="64" y="964"/>
                    </a:cubicBezTo>
                    <a:cubicBezTo>
                      <a:pt x="65" y="966"/>
                      <a:pt x="64" y="969"/>
                      <a:pt x="64" y="971"/>
                    </a:cubicBezTo>
                    <a:cubicBezTo>
                      <a:pt x="64" y="972"/>
                      <a:pt x="63" y="975"/>
                      <a:pt x="64" y="975"/>
                    </a:cubicBezTo>
                    <a:cubicBezTo>
                      <a:pt x="65" y="977"/>
                      <a:pt x="63" y="977"/>
                      <a:pt x="63" y="978"/>
                    </a:cubicBezTo>
                    <a:cubicBezTo>
                      <a:pt x="62" y="979"/>
                      <a:pt x="59" y="977"/>
                      <a:pt x="62" y="980"/>
                    </a:cubicBezTo>
                    <a:cubicBezTo>
                      <a:pt x="62" y="980"/>
                      <a:pt x="61" y="981"/>
                      <a:pt x="61" y="982"/>
                    </a:cubicBezTo>
                    <a:cubicBezTo>
                      <a:pt x="60" y="982"/>
                      <a:pt x="59" y="981"/>
                      <a:pt x="59" y="981"/>
                    </a:cubicBezTo>
                    <a:cubicBezTo>
                      <a:pt x="59" y="979"/>
                      <a:pt x="60" y="978"/>
                      <a:pt x="60" y="976"/>
                    </a:cubicBezTo>
                    <a:cubicBezTo>
                      <a:pt x="60" y="975"/>
                      <a:pt x="60" y="975"/>
                      <a:pt x="60" y="975"/>
                    </a:cubicBezTo>
                    <a:cubicBezTo>
                      <a:pt x="57" y="973"/>
                      <a:pt x="58" y="970"/>
                      <a:pt x="58" y="967"/>
                    </a:cubicBezTo>
                    <a:cubicBezTo>
                      <a:pt x="58" y="965"/>
                      <a:pt x="59" y="964"/>
                      <a:pt x="58" y="962"/>
                    </a:cubicBezTo>
                    <a:cubicBezTo>
                      <a:pt x="58" y="959"/>
                      <a:pt x="58" y="957"/>
                      <a:pt x="58" y="955"/>
                    </a:cubicBezTo>
                    <a:cubicBezTo>
                      <a:pt x="58" y="952"/>
                      <a:pt x="57" y="949"/>
                      <a:pt x="57" y="947"/>
                    </a:cubicBezTo>
                    <a:cubicBezTo>
                      <a:pt x="57" y="944"/>
                      <a:pt x="57" y="941"/>
                      <a:pt x="56" y="938"/>
                    </a:cubicBezTo>
                    <a:cubicBezTo>
                      <a:pt x="55" y="935"/>
                      <a:pt x="56" y="931"/>
                      <a:pt x="56" y="928"/>
                    </a:cubicBezTo>
                    <a:cubicBezTo>
                      <a:pt x="56" y="926"/>
                      <a:pt x="56" y="924"/>
                      <a:pt x="56" y="922"/>
                    </a:cubicBezTo>
                    <a:cubicBezTo>
                      <a:pt x="55" y="921"/>
                      <a:pt x="54" y="919"/>
                      <a:pt x="55" y="918"/>
                    </a:cubicBezTo>
                    <a:cubicBezTo>
                      <a:pt x="56" y="916"/>
                      <a:pt x="54" y="915"/>
                      <a:pt x="54" y="913"/>
                    </a:cubicBezTo>
                    <a:cubicBezTo>
                      <a:pt x="55" y="912"/>
                      <a:pt x="54" y="909"/>
                      <a:pt x="54" y="908"/>
                    </a:cubicBezTo>
                    <a:cubicBezTo>
                      <a:pt x="54" y="906"/>
                      <a:pt x="54" y="904"/>
                      <a:pt x="54" y="903"/>
                    </a:cubicBezTo>
                    <a:cubicBezTo>
                      <a:pt x="54" y="901"/>
                      <a:pt x="55" y="899"/>
                      <a:pt x="54" y="897"/>
                    </a:cubicBezTo>
                    <a:cubicBezTo>
                      <a:pt x="52" y="892"/>
                      <a:pt x="53" y="887"/>
                      <a:pt x="53" y="881"/>
                    </a:cubicBezTo>
                    <a:cubicBezTo>
                      <a:pt x="53" y="880"/>
                      <a:pt x="53" y="879"/>
                      <a:pt x="52" y="878"/>
                    </a:cubicBezTo>
                    <a:cubicBezTo>
                      <a:pt x="53" y="877"/>
                      <a:pt x="53" y="876"/>
                      <a:pt x="53" y="875"/>
                    </a:cubicBezTo>
                    <a:cubicBezTo>
                      <a:pt x="53" y="873"/>
                      <a:pt x="52" y="871"/>
                      <a:pt x="53" y="869"/>
                    </a:cubicBezTo>
                    <a:cubicBezTo>
                      <a:pt x="53" y="867"/>
                      <a:pt x="51" y="866"/>
                      <a:pt x="52" y="865"/>
                    </a:cubicBezTo>
                    <a:cubicBezTo>
                      <a:pt x="52" y="863"/>
                      <a:pt x="52" y="862"/>
                      <a:pt x="52" y="860"/>
                    </a:cubicBezTo>
                    <a:cubicBezTo>
                      <a:pt x="52" y="859"/>
                      <a:pt x="52" y="857"/>
                      <a:pt x="52" y="855"/>
                    </a:cubicBezTo>
                    <a:cubicBezTo>
                      <a:pt x="52" y="854"/>
                      <a:pt x="51" y="853"/>
                      <a:pt x="51" y="852"/>
                    </a:cubicBezTo>
                    <a:cubicBezTo>
                      <a:pt x="50" y="850"/>
                      <a:pt x="53" y="850"/>
                      <a:pt x="51" y="848"/>
                    </a:cubicBezTo>
                    <a:cubicBezTo>
                      <a:pt x="50" y="846"/>
                      <a:pt x="51" y="846"/>
                      <a:pt x="52" y="844"/>
                    </a:cubicBezTo>
                    <a:cubicBezTo>
                      <a:pt x="52" y="843"/>
                      <a:pt x="49" y="841"/>
                      <a:pt x="52" y="840"/>
                    </a:cubicBezTo>
                    <a:cubicBezTo>
                      <a:pt x="49" y="839"/>
                      <a:pt x="53" y="836"/>
                      <a:pt x="51" y="835"/>
                    </a:cubicBezTo>
                    <a:cubicBezTo>
                      <a:pt x="52" y="827"/>
                      <a:pt x="47" y="820"/>
                      <a:pt x="50" y="813"/>
                    </a:cubicBezTo>
                    <a:cubicBezTo>
                      <a:pt x="51" y="811"/>
                      <a:pt x="48" y="810"/>
                      <a:pt x="50" y="808"/>
                    </a:cubicBezTo>
                    <a:cubicBezTo>
                      <a:pt x="51" y="807"/>
                      <a:pt x="51" y="806"/>
                      <a:pt x="49" y="805"/>
                    </a:cubicBezTo>
                    <a:cubicBezTo>
                      <a:pt x="52" y="804"/>
                      <a:pt x="49" y="802"/>
                      <a:pt x="49" y="801"/>
                    </a:cubicBezTo>
                    <a:cubicBezTo>
                      <a:pt x="50" y="800"/>
                      <a:pt x="49" y="798"/>
                      <a:pt x="49" y="797"/>
                    </a:cubicBezTo>
                    <a:cubicBezTo>
                      <a:pt x="49" y="795"/>
                      <a:pt x="49" y="793"/>
                      <a:pt x="49" y="792"/>
                    </a:cubicBezTo>
                    <a:cubicBezTo>
                      <a:pt x="49" y="791"/>
                      <a:pt x="49" y="791"/>
                      <a:pt x="49" y="791"/>
                    </a:cubicBezTo>
                    <a:cubicBezTo>
                      <a:pt x="49" y="791"/>
                      <a:pt x="48" y="792"/>
                      <a:pt x="48" y="792"/>
                    </a:cubicBezTo>
                    <a:cubicBezTo>
                      <a:pt x="48" y="792"/>
                      <a:pt x="47" y="793"/>
                      <a:pt x="47" y="793"/>
                    </a:cubicBezTo>
                    <a:cubicBezTo>
                      <a:pt x="47" y="792"/>
                      <a:pt x="46" y="791"/>
                      <a:pt x="46" y="791"/>
                    </a:cubicBezTo>
                    <a:cubicBezTo>
                      <a:pt x="47" y="790"/>
                      <a:pt x="47" y="789"/>
                      <a:pt x="46" y="788"/>
                    </a:cubicBezTo>
                    <a:cubicBezTo>
                      <a:pt x="46" y="787"/>
                      <a:pt x="46" y="784"/>
                      <a:pt x="46" y="783"/>
                    </a:cubicBezTo>
                    <a:cubicBezTo>
                      <a:pt x="50" y="781"/>
                      <a:pt x="47" y="779"/>
                      <a:pt x="47" y="777"/>
                    </a:cubicBezTo>
                    <a:cubicBezTo>
                      <a:pt x="47" y="776"/>
                      <a:pt x="44" y="774"/>
                      <a:pt x="47" y="773"/>
                    </a:cubicBezTo>
                    <a:cubicBezTo>
                      <a:pt x="47" y="772"/>
                      <a:pt x="47" y="771"/>
                      <a:pt x="47" y="771"/>
                    </a:cubicBezTo>
                    <a:cubicBezTo>
                      <a:pt x="45" y="769"/>
                      <a:pt x="45" y="767"/>
                      <a:pt x="47" y="765"/>
                    </a:cubicBezTo>
                    <a:cubicBezTo>
                      <a:pt x="47" y="765"/>
                      <a:pt x="47" y="765"/>
                      <a:pt x="47" y="764"/>
                    </a:cubicBezTo>
                    <a:cubicBezTo>
                      <a:pt x="45" y="759"/>
                      <a:pt x="45" y="754"/>
                      <a:pt x="47" y="749"/>
                    </a:cubicBezTo>
                    <a:cubicBezTo>
                      <a:pt x="45" y="747"/>
                      <a:pt x="46" y="744"/>
                      <a:pt x="46" y="741"/>
                    </a:cubicBezTo>
                    <a:cubicBezTo>
                      <a:pt x="46" y="739"/>
                      <a:pt x="45" y="737"/>
                      <a:pt x="47" y="735"/>
                    </a:cubicBezTo>
                    <a:cubicBezTo>
                      <a:pt x="45" y="734"/>
                      <a:pt x="46" y="732"/>
                      <a:pt x="46" y="730"/>
                    </a:cubicBezTo>
                    <a:cubicBezTo>
                      <a:pt x="46" y="728"/>
                      <a:pt x="46" y="726"/>
                      <a:pt x="46" y="724"/>
                    </a:cubicBezTo>
                    <a:cubicBezTo>
                      <a:pt x="46" y="722"/>
                      <a:pt x="46" y="720"/>
                      <a:pt x="46" y="718"/>
                    </a:cubicBezTo>
                    <a:cubicBezTo>
                      <a:pt x="45" y="717"/>
                      <a:pt x="48" y="716"/>
                      <a:pt x="46" y="714"/>
                    </a:cubicBezTo>
                    <a:cubicBezTo>
                      <a:pt x="44" y="713"/>
                      <a:pt x="47" y="711"/>
                      <a:pt x="47" y="709"/>
                    </a:cubicBezTo>
                    <a:cubicBezTo>
                      <a:pt x="47" y="709"/>
                      <a:pt x="47" y="708"/>
                      <a:pt x="47" y="708"/>
                    </a:cubicBezTo>
                    <a:cubicBezTo>
                      <a:pt x="47" y="706"/>
                      <a:pt x="45" y="704"/>
                      <a:pt x="46" y="703"/>
                    </a:cubicBezTo>
                    <a:cubicBezTo>
                      <a:pt x="47" y="702"/>
                      <a:pt x="46" y="701"/>
                      <a:pt x="46" y="700"/>
                    </a:cubicBezTo>
                    <a:cubicBezTo>
                      <a:pt x="45" y="698"/>
                      <a:pt x="48" y="697"/>
                      <a:pt x="46" y="694"/>
                    </a:cubicBezTo>
                    <a:cubicBezTo>
                      <a:pt x="45" y="693"/>
                      <a:pt x="46" y="691"/>
                      <a:pt x="47" y="689"/>
                    </a:cubicBezTo>
                    <a:cubicBezTo>
                      <a:pt x="47" y="688"/>
                      <a:pt x="46" y="687"/>
                      <a:pt x="46" y="686"/>
                    </a:cubicBezTo>
                    <a:cubicBezTo>
                      <a:pt x="46" y="686"/>
                      <a:pt x="47" y="684"/>
                      <a:pt x="46" y="684"/>
                    </a:cubicBezTo>
                    <a:cubicBezTo>
                      <a:pt x="45" y="682"/>
                      <a:pt x="47" y="680"/>
                      <a:pt x="46" y="678"/>
                    </a:cubicBezTo>
                    <a:cubicBezTo>
                      <a:pt x="45" y="676"/>
                      <a:pt x="46" y="673"/>
                      <a:pt x="46" y="671"/>
                    </a:cubicBezTo>
                    <a:cubicBezTo>
                      <a:pt x="46" y="669"/>
                      <a:pt x="46" y="666"/>
                      <a:pt x="46" y="664"/>
                    </a:cubicBezTo>
                    <a:cubicBezTo>
                      <a:pt x="46" y="662"/>
                      <a:pt x="48" y="661"/>
                      <a:pt x="46" y="659"/>
                    </a:cubicBezTo>
                    <a:cubicBezTo>
                      <a:pt x="48" y="657"/>
                      <a:pt x="47" y="655"/>
                      <a:pt x="47" y="653"/>
                    </a:cubicBezTo>
                    <a:cubicBezTo>
                      <a:pt x="47" y="651"/>
                      <a:pt x="47" y="649"/>
                      <a:pt x="47" y="646"/>
                    </a:cubicBezTo>
                    <a:cubicBezTo>
                      <a:pt x="47" y="644"/>
                      <a:pt x="48" y="642"/>
                      <a:pt x="46" y="640"/>
                    </a:cubicBezTo>
                    <a:cubicBezTo>
                      <a:pt x="48" y="638"/>
                      <a:pt x="47" y="635"/>
                      <a:pt x="47" y="633"/>
                    </a:cubicBezTo>
                    <a:cubicBezTo>
                      <a:pt x="47" y="631"/>
                      <a:pt x="47" y="628"/>
                      <a:pt x="47" y="626"/>
                    </a:cubicBezTo>
                    <a:cubicBezTo>
                      <a:pt x="47" y="623"/>
                      <a:pt x="47" y="621"/>
                      <a:pt x="47" y="619"/>
                    </a:cubicBezTo>
                    <a:cubicBezTo>
                      <a:pt x="47" y="617"/>
                      <a:pt x="48" y="615"/>
                      <a:pt x="46" y="614"/>
                    </a:cubicBezTo>
                    <a:cubicBezTo>
                      <a:pt x="46" y="614"/>
                      <a:pt x="46" y="613"/>
                      <a:pt x="46" y="613"/>
                    </a:cubicBezTo>
                    <a:cubicBezTo>
                      <a:pt x="48" y="606"/>
                      <a:pt x="47" y="598"/>
                      <a:pt x="47" y="591"/>
                    </a:cubicBezTo>
                    <a:cubicBezTo>
                      <a:pt x="47" y="584"/>
                      <a:pt x="47" y="577"/>
                      <a:pt x="47" y="570"/>
                    </a:cubicBezTo>
                    <a:cubicBezTo>
                      <a:pt x="47" y="567"/>
                      <a:pt x="46" y="563"/>
                      <a:pt x="48" y="560"/>
                    </a:cubicBezTo>
                    <a:cubicBezTo>
                      <a:pt x="46" y="557"/>
                      <a:pt x="47" y="553"/>
                      <a:pt x="47" y="550"/>
                    </a:cubicBezTo>
                    <a:cubicBezTo>
                      <a:pt x="47" y="546"/>
                      <a:pt x="47" y="543"/>
                      <a:pt x="47" y="539"/>
                    </a:cubicBezTo>
                    <a:cubicBezTo>
                      <a:pt x="47" y="536"/>
                      <a:pt x="47" y="532"/>
                      <a:pt x="47" y="528"/>
                    </a:cubicBezTo>
                    <a:cubicBezTo>
                      <a:pt x="47" y="525"/>
                      <a:pt x="47" y="521"/>
                      <a:pt x="47" y="518"/>
                    </a:cubicBezTo>
                    <a:cubicBezTo>
                      <a:pt x="47" y="514"/>
                      <a:pt x="47" y="510"/>
                      <a:pt x="47" y="507"/>
                    </a:cubicBezTo>
                    <a:cubicBezTo>
                      <a:pt x="47" y="503"/>
                      <a:pt x="47" y="500"/>
                      <a:pt x="47" y="496"/>
                    </a:cubicBezTo>
                    <a:cubicBezTo>
                      <a:pt x="47" y="494"/>
                      <a:pt x="47" y="492"/>
                      <a:pt x="46" y="490"/>
                    </a:cubicBezTo>
                    <a:cubicBezTo>
                      <a:pt x="46" y="488"/>
                      <a:pt x="47" y="485"/>
                      <a:pt x="47" y="483"/>
                    </a:cubicBezTo>
                    <a:cubicBezTo>
                      <a:pt x="47" y="481"/>
                      <a:pt x="47" y="478"/>
                      <a:pt x="47" y="476"/>
                    </a:cubicBezTo>
                    <a:cubicBezTo>
                      <a:pt x="47" y="474"/>
                      <a:pt x="48" y="473"/>
                      <a:pt x="46" y="471"/>
                    </a:cubicBezTo>
                    <a:cubicBezTo>
                      <a:pt x="46" y="470"/>
                      <a:pt x="48" y="468"/>
                      <a:pt x="46" y="467"/>
                    </a:cubicBezTo>
                    <a:cubicBezTo>
                      <a:pt x="46" y="467"/>
                      <a:pt x="46" y="466"/>
                      <a:pt x="46" y="465"/>
                    </a:cubicBezTo>
                    <a:cubicBezTo>
                      <a:pt x="47" y="463"/>
                      <a:pt x="47" y="461"/>
                      <a:pt x="46" y="460"/>
                    </a:cubicBezTo>
                    <a:cubicBezTo>
                      <a:pt x="46" y="459"/>
                      <a:pt x="46" y="458"/>
                      <a:pt x="46" y="457"/>
                    </a:cubicBezTo>
                    <a:cubicBezTo>
                      <a:pt x="44" y="454"/>
                      <a:pt x="49" y="451"/>
                      <a:pt x="46" y="448"/>
                    </a:cubicBezTo>
                    <a:cubicBezTo>
                      <a:pt x="46" y="445"/>
                      <a:pt x="45" y="442"/>
                      <a:pt x="47" y="439"/>
                    </a:cubicBezTo>
                    <a:cubicBezTo>
                      <a:pt x="44" y="433"/>
                      <a:pt x="48" y="426"/>
                      <a:pt x="45" y="420"/>
                    </a:cubicBezTo>
                    <a:cubicBezTo>
                      <a:pt x="44" y="420"/>
                      <a:pt x="44" y="419"/>
                      <a:pt x="44" y="419"/>
                    </a:cubicBezTo>
                    <a:cubicBezTo>
                      <a:pt x="44" y="418"/>
                      <a:pt x="47" y="417"/>
                      <a:pt x="45" y="415"/>
                    </a:cubicBezTo>
                    <a:cubicBezTo>
                      <a:pt x="43" y="414"/>
                      <a:pt x="46" y="413"/>
                      <a:pt x="45" y="411"/>
                    </a:cubicBezTo>
                    <a:cubicBezTo>
                      <a:pt x="44" y="410"/>
                      <a:pt x="44" y="408"/>
                      <a:pt x="44" y="406"/>
                    </a:cubicBezTo>
                    <a:cubicBezTo>
                      <a:pt x="44" y="402"/>
                      <a:pt x="45" y="398"/>
                      <a:pt x="44" y="395"/>
                    </a:cubicBezTo>
                    <a:cubicBezTo>
                      <a:pt x="44" y="384"/>
                      <a:pt x="44" y="373"/>
                      <a:pt x="43" y="363"/>
                    </a:cubicBezTo>
                    <a:cubicBezTo>
                      <a:pt x="43" y="360"/>
                      <a:pt x="41" y="358"/>
                      <a:pt x="42" y="356"/>
                    </a:cubicBezTo>
                    <a:cubicBezTo>
                      <a:pt x="43" y="354"/>
                      <a:pt x="42" y="352"/>
                      <a:pt x="42" y="350"/>
                    </a:cubicBezTo>
                    <a:cubicBezTo>
                      <a:pt x="42" y="348"/>
                      <a:pt x="42" y="346"/>
                      <a:pt x="42" y="344"/>
                    </a:cubicBezTo>
                    <a:cubicBezTo>
                      <a:pt x="42" y="342"/>
                      <a:pt x="43" y="339"/>
                      <a:pt x="42" y="337"/>
                    </a:cubicBezTo>
                    <a:cubicBezTo>
                      <a:pt x="40" y="335"/>
                      <a:pt x="42" y="333"/>
                      <a:pt x="41" y="331"/>
                    </a:cubicBezTo>
                    <a:cubicBezTo>
                      <a:pt x="40" y="329"/>
                      <a:pt x="42" y="326"/>
                      <a:pt x="40" y="324"/>
                    </a:cubicBezTo>
                    <a:cubicBezTo>
                      <a:pt x="41" y="322"/>
                      <a:pt x="41" y="320"/>
                      <a:pt x="40" y="318"/>
                    </a:cubicBezTo>
                    <a:cubicBezTo>
                      <a:pt x="39" y="316"/>
                      <a:pt x="39" y="313"/>
                      <a:pt x="39" y="311"/>
                    </a:cubicBezTo>
                    <a:cubicBezTo>
                      <a:pt x="39" y="308"/>
                      <a:pt x="38" y="306"/>
                      <a:pt x="38" y="304"/>
                    </a:cubicBezTo>
                    <a:cubicBezTo>
                      <a:pt x="38" y="302"/>
                      <a:pt x="39" y="300"/>
                      <a:pt x="37" y="298"/>
                    </a:cubicBezTo>
                    <a:cubicBezTo>
                      <a:pt x="36" y="296"/>
                      <a:pt x="37" y="294"/>
                      <a:pt x="37" y="292"/>
                    </a:cubicBezTo>
                    <a:cubicBezTo>
                      <a:pt x="38" y="287"/>
                      <a:pt x="36" y="282"/>
                      <a:pt x="36" y="277"/>
                    </a:cubicBezTo>
                    <a:cubicBezTo>
                      <a:pt x="36" y="275"/>
                      <a:pt x="34" y="273"/>
                      <a:pt x="34" y="270"/>
                    </a:cubicBezTo>
                    <a:cubicBezTo>
                      <a:pt x="35" y="267"/>
                      <a:pt x="34" y="265"/>
                      <a:pt x="33" y="262"/>
                    </a:cubicBezTo>
                    <a:cubicBezTo>
                      <a:pt x="33" y="260"/>
                      <a:pt x="34" y="257"/>
                      <a:pt x="33" y="254"/>
                    </a:cubicBezTo>
                    <a:cubicBezTo>
                      <a:pt x="31" y="246"/>
                      <a:pt x="32" y="237"/>
                      <a:pt x="28" y="230"/>
                    </a:cubicBezTo>
                    <a:cubicBezTo>
                      <a:pt x="30" y="227"/>
                      <a:pt x="29" y="225"/>
                      <a:pt x="28" y="223"/>
                    </a:cubicBezTo>
                    <a:cubicBezTo>
                      <a:pt x="27" y="220"/>
                      <a:pt x="28" y="217"/>
                      <a:pt x="27" y="215"/>
                    </a:cubicBezTo>
                    <a:cubicBezTo>
                      <a:pt x="26" y="212"/>
                      <a:pt x="27" y="209"/>
                      <a:pt x="25" y="206"/>
                    </a:cubicBezTo>
                    <a:cubicBezTo>
                      <a:pt x="25" y="206"/>
                      <a:pt x="25" y="205"/>
                      <a:pt x="25" y="204"/>
                    </a:cubicBezTo>
                    <a:cubicBezTo>
                      <a:pt x="24" y="196"/>
                      <a:pt x="21" y="188"/>
                      <a:pt x="21" y="180"/>
                    </a:cubicBezTo>
                    <a:cubicBezTo>
                      <a:pt x="19" y="178"/>
                      <a:pt x="20" y="176"/>
                      <a:pt x="20" y="174"/>
                    </a:cubicBezTo>
                    <a:cubicBezTo>
                      <a:pt x="20" y="172"/>
                      <a:pt x="19" y="170"/>
                      <a:pt x="18" y="168"/>
                    </a:cubicBezTo>
                    <a:cubicBezTo>
                      <a:pt x="17" y="163"/>
                      <a:pt x="17" y="158"/>
                      <a:pt x="15" y="153"/>
                    </a:cubicBezTo>
                    <a:cubicBezTo>
                      <a:pt x="15" y="152"/>
                      <a:pt x="15" y="152"/>
                      <a:pt x="15" y="151"/>
                    </a:cubicBezTo>
                    <a:cubicBezTo>
                      <a:pt x="15" y="144"/>
                      <a:pt x="12" y="137"/>
                      <a:pt x="12" y="130"/>
                    </a:cubicBezTo>
                    <a:cubicBezTo>
                      <a:pt x="10" y="127"/>
                      <a:pt x="12" y="124"/>
                      <a:pt x="10" y="121"/>
                    </a:cubicBezTo>
                    <a:cubicBezTo>
                      <a:pt x="9" y="118"/>
                      <a:pt x="10" y="115"/>
                      <a:pt x="10" y="113"/>
                    </a:cubicBezTo>
                    <a:cubicBezTo>
                      <a:pt x="10" y="112"/>
                      <a:pt x="10" y="112"/>
                      <a:pt x="10" y="112"/>
                    </a:cubicBezTo>
                    <a:cubicBezTo>
                      <a:pt x="8" y="110"/>
                      <a:pt x="8" y="109"/>
                      <a:pt x="8" y="107"/>
                    </a:cubicBezTo>
                    <a:cubicBezTo>
                      <a:pt x="9" y="105"/>
                      <a:pt x="7" y="104"/>
                      <a:pt x="6" y="102"/>
                    </a:cubicBezTo>
                    <a:cubicBezTo>
                      <a:pt x="6" y="101"/>
                      <a:pt x="6" y="99"/>
                      <a:pt x="6" y="98"/>
                    </a:cubicBezTo>
                    <a:cubicBezTo>
                      <a:pt x="6" y="96"/>
                      <a:pt x="6" y="94"/>
                      <a:pt x="5" y="92"/>
                    </a:cubicBezTo>
                    <a:cubicBezTo>
                      <a:pt x="4" y="91"/>
                      <a:pt x="6" y="88"/>
                      <a:pt x="4" y="87"/>
                    </a:cubicBezTo>
                    <a:cubicBezTo>
                      <a:pt x="4" y="82"/>
                      <a:pt x="2" y="77"/>
                      <a:pt x="1" y="73"/>
                    </a:cubicBezTo>
                    <a:cubicBezTo>
                      <a:pt x="1" y="71"/>
                      <a:pt x="2" y="68"/>
                      <a:pt x="2" y="66"/>
                    </a:cubicBezTo>
                    <a:cubicBezTo>
                      <a:pt x="2" y="65"/>
                      <a:pt x="0" y="63"/>
                      <a:pt x="0" y="61"/>
                    </a:cubicBezTo>
                    <a:cubicBezTo>
                      <a:pt x="0" y="60"/>
                      <a:pt x="0" y="59"/>
                      <a:pt x="0" y="58"/>
                    </a:cubicBezTo>
                    <a:cubicBezTo>
                      <a:pt x="0" y="56"/>
                      <a:pt x="0" y="55"/>
                      <a:pt x="0" y="54"/>
                    </a:cubicBezTo>
                    <a:cubicBezTo>
                      <a:pt x="0" y="54"/>
                      <a:pt x="1" y="53"/>
                      <a:pt x="1" y="53"/>
                    </a:cubicBezTo>
                    <a:cubicBezTo>
                      <a:pt x="4" y="53"/>
                      <a:pt x="4" y="51"/>
                      <a:pt x="3" y="50"/>
                    </a:cubicBezTo>
                    <a:cubicBezTo>
                      <a:pt x="3" y="48"/>
                      <a:pt x="3" y="47"/>
                      <a:pt x="3" y="45"/>
                    </a:cubicBezTo>
                    <a:cubicBezTo>
                      <a:pt x="3" y="45"/>
                      <a:pt x="3" y="44"/>
                      <a:pt x="3" y="44"/>
                    </a:cubicBezTo>
                    <a:cubicBezTo>
                      <a:pt x="3" y="43"/>
                      <a:pt x="4" y="43"/>
                      <a:pt x="4" y="43"/>
                    </a:cubicBezTo>
                    <a:cubicBezTo>
                      <a:pt x="6" y="41"/>
                      <a:pt x="4" y="38"/>
                      <a:pt x="6" y="37"/>
                    </a:cubicBezTo>
                    <a:cubicBezTo>
                      <a:pt x="8" y="36"/>
                      <a:pt x="9" y="34"/>
                      <a:pt x="10" y="32"/>
                    </a:cubicBezTo>
                    <a:cubicBezTo>
                      <a:pt x="10" y="31"/>
                      <a:pt x="12" y="30"/>
                      <a:pt x="10" y="29"/>
                    </a:cubicBezTo>
                    <a:cubicBezTo>
                      <a:pt x="10" y="29"/>
                      <a:pt x="11" y="27"/>
                      <a:pt x="11" y="27"/>
                    </a:cubicBezTo>
                    <a:cubicBezTo>
                      <a:pt x="12" y="26"/>
                      <a:pt x="12" y="28"/>
                      <a:pt x="12" y="28"/>
                    </a:cubicBezTo>
                    <a:cubicBezTo>
                      <a:pt x="13" y="28"/>
                      <a:pt x="14" y="29"/>
                      <a:pt x="14" y="29"/>
                    </a:cubicBezTo>
                    <a:cubicBezTo>
                      <a:pt x="15" y="28"/>
                      <a:pt x="16" y="28"/>
                      <a:pt x="17" y="27"/>
                    </a:cubicBezTo>
                    <a:cubicBezTo>
                      <a:pt x="19" y="25"/>
                      <a:pt x="20" y="25"/>
                      <a:pt x="22" y="27"/>
                    </a:cubicBezTo>
                    <a:cubicBezTo>
                      <a:pt x="23" y="28"/>
                      <a:pt x="27" y="27"/>
                      <a:pt x="27" y="26"/>
                    </a:cubicBezTo>
                    <a:cubicBezTo>
                      <a:pt x="27" y="22"/>
                      <a:pt x="31" y="23"/>
                      <a:pt x="33" y="21"/>
                    </a:cubicBezTo>
                    <a:cubicBezTo>
                      <a:pt x="37" y="22"/>
                      <a:pt x="40" y="20"/>
                      <a:pt x="43" y="19"/>
                    </a:cubicBezTo>
                    <a:cubicBezTo>
                      <a:pt x="44" y="19"/>
                      <a:pt x="45" y="20"/>
                      <a:pt x="46" y="20"/>
                    </a:cubicBezTo>
                    <a:cubicBezTo>
                      <a:pt x="49" y="20"/>
                      <a:pt x="52" y="21"/>
                      <a:pt x="55" y="19"/>
                    </a:cubicBezTo>
                    <a:cubicBezTo>
                      <a:pt x="55" y="19"/>
                      <a:pt x="56" y="19"/>
                      <a:pt x="57" y="20"/>
                    </a:cubicBezTo>
                    <a:cubicBezTo>
                      <a:pt x="58" y="20"/>
                      <a:pt x="58" y="20"/>
                      <a:pt x="59" y="20"/>
                    </a:cubicBezTo>
                    <a:cubicBezTo>
                      <a:pt x="60" y="19"/>
                      <a:pt x="61" y="16"/>
                      <a:pt x="63" y="18"/>
                    </a:cubicBezTo>
                    <a:cubicBezTo>
                      <a:pt x="64" y="19"/>
                      <a:pt x="65" y="17"/>
                      <a:pt x="67" y="18"/>
                    </a:cubicBezTo>
                    <a:cubicBezTo>
                      <a:pt x="70" y="20"/>
                      <a:pt x="72" y="19"/>
                      <a:pt x="74" y="16"/>
                    </a:cubicBezTo>
                    <a:cubicBezTo>
                      <a:pt x="76" y="16"/>
                      <a:pt x="78" y="16"/>
                      <a:pt x="80" y="15"/>
                    </a:cubicBezTo>
                    <a:cubicBezTo>
                      <a:pt x="82" y="14"/>
                      <a:pt x="84" y="14"/>
                      <a:pt x="86" y="15"/>
                    </a:cubicBezTo>
                    <a:cubicBezTo>
                      <a:pt x="87" y="16"/>
                      <a:pt x="89" y="16"/>
                      <a:pt x="90" y="15"/>
                    </a:cubicBezTo>
                    <a:cubicBezTo>
                      <a:pt x="93" y="12"/>
                      <a:pt x="97" y="13"/>
                      <a:pt x="100" y="13"/>
                    </a:cubicBezTo>
                    <a:cubicBezTo>
                      <a:pt x="103" y="12"/>
                      <a:pt x="106" y="11"/>
                      <a:pt x="110" y="11"/>
                    </a:cubicBezTo>
                    <a:cubicBezTo>
                      <a:pt x="111" y="9"/>
                      <a:pt x="113" y="11"/>
                      <a:pt x="114" y="12"/>
                    </a:cubicBezTo>
                    <a:cubicBezTo>
                      <a:pt x="115" y="13"/>
                      <a:pt x="116" y="13"/>
                      <a:pt x="116" y="12"/>
                    </a:cubicBezTo>
                    <a:cubicBezTo>
                      <a:pt x="117" y="11"/>
                      <a:pt x="120" y="11"/>
                      <a:pt x="118" y="9"/>
                    </a:cubicBezTo>
                    <a:cubicBezTo>
                      <a:pt x="118" y="8"/>
                      <a:pt x="118" y="7"/>
                      <a:pt x="118" y="7"/>
                    </a:cubicBezTo>
                    <a:cubicBezTo>
                      <a:pt x="118" y="7"/>
                      <a:pt x="119" y="6"/>
                      <a:pt x="120" y="7"/>
                    </a:cubicBezTo>
                    <a:cubicBezTo>
                      <a:pt x="121" y="8"/>
                      <a:pt x="122" y="9"/>
                      <a:pt x="125" y="8"/>
                    </a:cubicBezTo>
                    <a:cubicBezTo>
                      <a:pt x="125" y="8"/>
                      <a:pt x="125" y="9"/>
                      <a:pt x="125" y="10"/>
                    </a:cubicBezTo>
                    <a:cubicBezTo>
                      <a:pt x="124" y="10"/>
                      <a:pt x="125" y="11"/>
                      <a:pt x="125" y="11"/>
                    </a:cubicBezTo>
                    <a:cubicBezTo>
                      <a:pt x="125" y="11"/>
                      <a:pt x="126" y="12"/>
                      <a:pt x="126" y="11"/>
                    </a:cubicBezTo>
                    <a:cubicBezTo>
                      <a:pt x="126" y="11"/>
                      <a:pt x="127" y="10"/>
                      <a:pt x="128" y="10"/>
                    </a:cubicBezTo>
                    <a:cubicBezTo>
                      <a:pt x="129" y="9"/>
                      <a:pt x="130" y="7"/>
                      <a:pt x="131" y="9"/>
                    </a:cubicBezTo>
                    <a:cubicBezTo>
                      <a:pt x="132" y="9"/>
                      <a:pt x="134" y="9"/>
                      <a:pt x="134" y="9"/>
                    </a:cubicBezTo>
                    <a:cubicBezTo>
                      <a:pt x="137" y="7"/>
                      <a:pt x="140" y="8"/>
                      <a:pt x="143" y="9"/>
                    </a:cubicBezTo>
                    <a:cubicBezTo>
                      <a:pt x="145" y="9"/>
                      <a:pt x="148" y="8"/>
                      <a:pt x="150" y="7"/>
                    </a:cubicBezTo>
                    <a:cubicBezTo>
                      <a:pt x="152" y="6"/>
                      <a:pt x="152" y="6"/>
                      <a:pt x="152" y="7"/>
                    </a:cubicBezTo>
                    <a:cubicBezTo>
                      <a:pt x="153" y="10"/>
                      <a:pt x="153" y="9"/>
                      <a:pt x="154" y="8"/>
                    </a:cubicBezTo>
                    <a:cubicBezTo>
                      <a:pt x="157" y="6"/>
                      <a:pt x="160" y="5"/>
                      <a:pt x="163" y="4"/>
                    </a:cubicBezTo>
                    <a:cubicBezTo>
                      <a:pt x="164" y="3"/>
                      <a:pt x="164" y="0"/>
                      <a:pt x="166" y="3"/>
                    </a:cubicBezTo>
                    <a:cubicBezTo>
                      <a:pt x="167" y="4"/>
                      <a:pt x="170" y="4"/>
                      <a:pt x="172" y="4"/>
                    </a:cubicBezTo>
                    <a:cubicBezTo>
                      <a:pt x="173" y="4"/>
                      <a:pt x="175" y="3"/>
                      <a:pt x="176" y="4"/>
                    </a:cubicBezTo>
                    <a:cubicBezTo>
                      <a:pt x="178" y="5"/>
                      <a:pt x="179" y="5"/>
                      <a:pt x="180" y="3"/>
                    </a:cubicBezTo>
                    <a:cubicBezTo>
                      <a:pt x="180" y="3"/>
                      <a:pt x="181" y="3"/>
                      <a:pt x="181" y="3"/>
                    </a:cubicBezTo>
                    <a:cubicBezTo>
                      <a:pt x="181" y="3"/>
                      <a:pt x="182" y="3"/>
                      <a:pt x="182" y="3"/>
                    </a:cubicBezTo>
                    <a:cubicBezTo>
                      <a:pt x="182" y="5"/>
                      <a:pt x="184" y="3"/>
                      <a:pt x="185" y="3"/>
                    </a:cubicBezTo>
                    <a:cubicBezTo>
                      <a:pt x="186" y="4"/>
                      <a:pt x="187" y="5"/>
                      <a:pt x="189" y="3"/>
                    </a:cubicBezTo>
                    <a:cubicBezTo>
                      <a:pt x="191" y="1"/>
                      <a:pt x="195" y="3"/>
                      <a:pt x="198" y="3"/>
                    </a:cubicBezTo>
                    <a:cubicBezTo>
                      <a:pt x="198" y="3"/>
                      <a:pt x="198" y="3"/>
                      <a:pt x="198" y="3"/>
                    </a:cubicBezTo>
                    <a:cubicBezTo>
                      <a:pt x="199" y="4"/>
                      <a:pt x="200" y="6"/>
                      <a:pt x="202" y="5"/>
                    </a:cubicBezTo>
                    <a:cubicBezTo>
                      <a:pt x="201" y="2"/>
                      <a:pt x="204" y="3"/>
                      <a:pt x="205" y="2"/>
                    </a:cubicBezTo>
                    <a:cubicBezTo>
                      <a:pt x="206" y="0"/>
                      <a:pt x="206" y="0"/>
                      <a:pt x="207" y="2"/>
                    </a:cubicBezTo>
                    <a:cubicBezTo>
                      <a:pt x="207" y="2"/>
                      <a:pt x="207" y="2"/>
                      <a:pt x="207" y="2"/>
                    </a:cubicBezTo>
                    <a:cubicBezTo>
                      <a:pt x="208" y="2"/>
                      <a:pt x="209" y="2"/>
                      <a:pt x="210" y="3"/>
                    </a:cubicBezTo>
                    <a:cubicBezTo>
                      <a:pt x="212" y="4"/>
                      <a:pt x="210" y="4"/>
                      <a:pt x="210" y="5"/>
                    </a:cubicBezTo>
                    <a:cubicBezTo>
                      <a:pt x="210" y="6"/>
                      <a:pt x="211" y="7"/>
                      <a:pt x="211" y="7"/>
                    </a:cubicBezTo>
                    <a:cubicBezTo>
                      <a:pt x="212" y="8"/>
                      <a:pt x="213" y="10"/>
                      <a:pt x="214" y="10"/>
                    </a:cubicBezTo>
                    <a:cubicBezTo>
                      <a:pt x="218" y="11"/>
                      <a:pt x="218" y="14"/>
                      <a:pt x="218" y="17"/>
                    </a:cubicBezTo>
                    <a:cubicBezTo>
                      <a:pt x="219" y="19"/>
                      <a:pt x="218" y="21"/>
                      <a:pt x="219" y="22"/>
                    </a:cubicBezTo>
                    <a:cubicBezTo>
                      <a:pt x="217" y="24"/>
                      <a:pt x="221" y="25"/>
                      <a:pt x="221" y="27"/>
                    </a:cubicBezTo>
                    <a:cubicBezTo>
                      <a:pt x="220" y="27"/>
                      <a:pt x="221" y="28"/>
                      <a:pt x="221" y="29"/>
                    </a:cubicBezTo>
                    <a:cubicBezTo>
                      <a:pt x="221" y="33"/>
                      <a:pt x="222" y="37"/>
                      <a:pt x="223" y="40"/>
                    </a:cubicBezTo>
                    <a:cubicBezTo>
                      <a:pt x="224" y="44"/>
                      <a:pt x="225" y="47"/>
                      <a:pt x="224" y="51"/>
                    </a:cubicBezTo>
                    <a:cubicBezTo>
                      <a:pt x="224" y="54"/>
                      <a:pt x="225" y="56"/>
                      <a:pt x="226" y="59"/>
                    </a:cubicBezTo>
                    <a:cubicBezTo>
                      <a:pt x="226" y="61"/>
                      <a:pt x="225" y="63"/>
                      <a:pt x="227" y="66"/>
                    </a:cubicBezTo>
                    <a:cubicBezTo>
                      <a:pt x="228" y="67"/>
                      <a:pt x="226" y="68"/>
                      <a:pt x="227" y="70"/>
                    </a:cubicBezTo>
                    <a:cubicBezTo>
                      <a:pt x="228" y="73"/>
                      <a:pt x="228" y="77"/>
                      <a:pt x="229" y="80"/>
                    </a:cubicBezTo>
                    <a:cubicBezTo>
                      <a:pt x="230" y="81"/>
                      <a:pt x="230" y="81"/>
                      <a:pt x="230" y="81"/>
                    </a:cubicBezTo>
                    <a:cubicBezTo>
                      <a:pt x="230" y="86"/>
                      <a:pt x="230" y="91"/>
                      <a:pt x="231" y="96"/>
                    </a:cubicBezTo>
                    <a:cubicBezTo>
                      <a:pt x="232" y="101"/>
                      <a:pt x="233" y="105"/>
                      <a:pt x="234" y="109"/>
                    </a:cubicBezTo>
                    <a:cubicBezTo>
                      <a:pt x="234" y="110"/>
                      <a:pt x="234" y="111"/>
                      <a:pt x="235" y="112"/>
                    </a:cubicBezTo>
                    <a:cubicBezTo>
                      <a:pt x="235" y="115"/>
                      <a:pt x="234" y="118"/>
                      <a:pt x="236" y="121"/>
                    </a:cubicBezTo>
                    <a:cubicBezTo>
                      <a:pt x="236" y="122"/>
                      <a:pt x="236" y="123"/>
                      <a:pt x="235" y="123"/>
                    </a:cubicBezTo>
                    <a:cubicBezTo>
                      <a:pt x="234" y="124"/>
                      <a:pt x="233" y="123"/>
                      <a:pt x="233" y="122"/>
                    </a:cubicBezTo>
                    <a:cubicBezTo>
                      <a:pt x="233" y="121"/>
                      <a:pt x="233" y="120"/>
                      <a:pt x="232" y="119"/>
                    </a:cubicBezTo>
                    <a:cubicBezTo>
                      <a:pt x="232" y="118"/>
                      <a:pt x="232" y="118"/>
                      <a:pt x="231" y="117"/>
                    </a:cubicBezTo>
                    <a:cubicBezTo>
                      <a:pt x="231" y="118"/>
                      <a:pt x="231" y="118"/>
                      <a:pt x="231" y="118"/>
                    </a:cubicBezTo>
                    <a:cubicBezTo>
                      <a:pt x="231" y="120"/>
                      <a:pt x="230" y="121"/>
                      <a:pt x="232" y="122"/>
                    </a:cubicBezTo>
                    <a:cubicBezTo>
                      <a:pt x="232" y="123"/>
                      <a:pt x="232" y="125"/>
                      <a:pt x="232" y="125"/>
                    </a:cubicBezTo>
                    <a:cubicBezTo>
                      <a:pt x="230" y="127"/>
                      <a:pt x="232" y="128"/>
                      <a:pt x="233" y="128"/>
                    </a:cubicBezTo>
                    <a:cubicBezTo>
                      <a:pt x="233" y="131"/>
                      <a:pt x="232" y="133"/>
                      <a:pt x="231" y="136"/>
                    </a:cubicBezTo>
                    <a:cubicBezTo>
                      <a:pt x="231" y="138"/>
                      <a:pt x="230" y="140"/>
                      <a:pt x="231" y="141"/>
                    </a:cubicBezTo>
                    <a:cubicBezTo>
                      <a:pt x="232" y="147"/>
                      <a:pt x="233" y="152"/>
                      <a:pt x="234" y="158"/>
                    </a:cubicBezTo>
                    <a:cubicBezTo>
                      <a:pt x="234" y="158"/>
                      <a:pt x="234" y="158"/>
                      <a:pt x="235" y="158"/>
                    </a:cubicBezTo>
                    <a:cubicBezTo>
                      <a:pt x="235" y="159"/>
                      <a:pt x="234" y="161"/>
                      <a:pt x="235" y="162"/>
                    </a:cubicBezTo>
                    <a:cubicBezTo>
                      <a:pt x="235" y="163"/>
                      <a:pt x="236" y="164"/>
                      <a:pt x="236" y="164"/>
                    </a:cubicBezTo>
                    <a:cubicBezTo>
                      <a:pt x="237" y="164"/>
                      <a:pt x="238" y="162"/>
                      <a:pt x="238" y="165"/>
                    </a:cubicBezTo>
                    <a:cubicBezTo>
                      <a:pt x="238" y="166"/>
                      <a:pt x="238" y="168"/>
                      <a:pt x="239" y="169"/>
                    </a:cubicBezTo>
                    <a:cubicBezTo>
                      <a:pt x="240" y="169"/>
                      <a:pt x="239" y="170"/>
                      <a:pt x="239" y="170"/>
                    </a:cubicBezTo>
                    <a:cubicBezTo>
                      <a:pt x="238" y="171"/>
                      <a:pt x="238" y="171"/>
                      <a:pt x="237" y="171"/>
                    </a:cubicBezTo>
                    <a:cubicBezTo>
                      <a:pt x="238" y="171"/>
                      <a:pt x="238" y="171"/>
                      <a:pt x="239" y="172"/>
                    </a:cubicBezTo>
                    <a:cubicBezTo>
                      <a:pt x="239" y="172"/>
                      <a:pt x="240" y="173"/>
                      <a:pt x="239" y="173"/>
                    </a:cubicBezTo>
                    <a:cubicBezTo>
                      <a:pt x="239" y="174"/>
                      <a:pt x="238" y="175"/>
                      <a:pt x="239" y="176"/>
                    </a:cubicBezTo>
                    <a:cubicBezTo>
                      <a:pt x="240" y="177"/>
                      <a:pt x="238" y="179"/>
                      <a:pt x="238" y="180"/>
                    </a:cubicBezTo>
                    <a:cubicBezTo>
                      <a:pt x="238" y="183"/>
                      <a:pt x="238" y="186"/>
                      <a:pt x="238" y="188"/>
                    </a:cubicBezTo>
                    <a:cubicBezTo>
                      <a:pt x="238" y="189"/>
                      <a:pt x="239" y="189"/>
                      <a:pt x="239" y="189"/>
                    </a:cubicBezTo>
                    <a:cubicBezTo>
                      <a:pt x="239" y="189"/>
                      <a:pt x="239" y="188"/>
                      <a:pt x="240" y="188"/>
                    </a:cubicBezTo>
                    <a:cubicBezTo>
                      <a:pt x="240" y="187"/>
                      <a:pt x="241" y="187"/>
                      <a:pt x="241" y="187"/>
                    </a:cubicBezTo>
                    <a:cubicBezTo>
                      <a:pt x="241" y="187"/>
                      <a:pt x="242" y="187"/>
                      <a:pt x="242" y="188"/>
                    </a:cubicBezTo>
                    <a:cubicBezTo>
                      <a:pt x="242" y="189"/>
                      <a:pt x="243" y="191"/>
                      <a:pt x="241" y="192"/>
                    </a:cubicBezTo>
                    <a:cubicBezTo>
                      <a:pt x="240" y="193"/>
                      <a:pt x="239" y="194"/>
                      <a:pt x="240" y="196"/>
                    </a:cubicBezTo>
                    <a:cubicBezTo>
                      <a:pt x="240" y="197"/>
                      <a:pt x="240" y="196"/>
                      <a:pt x="241" y="196"/>
                    </a:cubicBezTo>
                    <a:cubicBezTo>
                      <a:pt x="242" y="196"/>
                      <a:pt x="243" y="197"/>
                      <a:pt x="243" y="198"/>
                    </a:cubicBezTo>
                    <a:cubicBezTo>
                      <a:pt x="243" y="198"/>
                      <a:pt x="242" y="198"/>
                      <a:pt x="242" y="199"/>
                    </a:cubicBezTo>
                    <a:cubicBezTo>
                      <a:pt x="242" y="199"/>
                      <a:pt x="241" y="199"/>
                      <a:pt x="241" y="199"/>
                    </a:cubicBezTo>
                    <a:cubicBezTo>
                      <a:pt x="241" y="200"/>
                      <a:pt x="241" y="202"/>
                      <a:pt x="241" y="204"/>
                    </a:cubicBezTo>
                    <a:cubicBezTo>
                      <a:pt x="241" y="205"/>
                      <a:pt x="241" y="206"/>
                      <a:pt x="241" y="206"/>
                    </a:cubicBezTo>
                    <a:cubicBezTo>
                      <a:pt x="242" y="206"/>
                      <a:pt x="242" y="205"/>
                      <a:pt x="242" y="204"/>
                    </a:cubicBezTo>
                    <a:cubicBezTo>
                      <a:pt x="242" y="203"/>
                      <a:pt x="243" y="203"/>
                      <a:pt x="243" y="203"/>
                    </a:cubicBezTo>
                    <a:cubicBezTo>
                      <a:pt x="244" y="203"/>
                      <a:pt x="244" y="204"/>
                      <a:pt x="244" y="204"/>
                    </a:cubicBezTo>
                    <a:cubicBezTo>
                      <a:pt x="244" y="206"/>
                      <a:pt x="245" y="209"/>
                      <a:pt x="242" y="209"/>
                    </a:cubicBezTo>
                    <a:cubicBezTo>
                      <a:pt x="242" y="210"/>
                      <a:pt x="243" y="211"/>
                      <a:pt x="243" y="211"/>
                    </a:cubicBezTo>
                    <a:cubicBezTo>
                      <a:pt x="241" y="213"/>
                      <a:pt x="244" y="213"/>
                      <a:pt x="243" y="215"/>
                    </a:cubicBezTo>
                    <a:cubicBezTo>
                      <a:pt x="243" y="216"/>
                      <a:pt x="242" y="217"/>
                      <a:pt x="242" y="218"/>
                    </a:cubicBezTo>
                    <a:cubicBezTo>
                      <a:pt x="244" y="220"/>
                      <a:pt x="243" y="222"/>
                      <a:pt x="243" y="225"/>
                    </a:cubicBezTo>
                    <a:cubicBezTo>
                      <a:pt x="243" y="225"/>
                      <a:pt x="244" y="226"/>
                      <a:pt x="244" y="226"/>
                    </a:cubicBezTo>
                    <a:cubicBezTo>
                      <a:pt x="244" y="226"/>
                      <a:pt x="244" y="225"/>
                      <a:pt x="245" y="225"/>
                    </a:cubicBezTo>
                    <a:cubicBezTo>
                      <a:pt x="245" y="224"/>
                      <a:pt x="245" y="223"/>
                      <a:pt x="245" y="223"/>
                    </a:cubicBezTo>
                    <a:cubicBezTo>
                      <a:pt x="246" y="224"/>
                      <a:pt x="246" y="224"/>
                      <a:pt x="246" y="225"/>
                    </a:cubicBezTo>
                    <a:cubicBezTo>
                      <a:pt x="247" y="226"/>
                      <a:pt x="248" y="227"/>
                      <a:pt x="245" y="228"/>
                    </a:cubicBezTo>
                    <a:cubicBezTo>
                      <a:pt x="245" y="228"/>
                      <a:pt x="245" y="229"/>
                      <a:pt x="245" y="229"/>
                    </a:cubicBezTo>
                    <a:cubicBezTo>
                      <a:pt x="245" y="232"/>
                      <a:pt x="244" y="234"/>
                      <a:pt x="245" y="237"/>
                    </a:cubicBezTo>
                    <a:cubicBezTo>
                      <a:pt x="246" y="238"/>
                      <a:pt x="246" y="240"/>
                      <a:pt x="246" y="242"/>
                    </a:cubicBezTo>
                    <a:cubicBezTo>
                      <a:pt x="246" y="244"/>
                      <a:pt x="245" y="246"/>
                      <a:pt x="247" y="249"/>
                    </a:cubicBezTo>
                    <a:cubicBezTo>
                      <a:pt x="247" y="249"/>
                      <a:pt x="248" y="251"/>
                      <a:pt x="246" y="251"/>
                    </a:cubicBezTo>
                    <a:cubicBezTo>
                      <a:pt x="244" y="252"/>
                      <a:pt x="242" y="253"/>
                      <a:pt x="244" y="256"/>
                    </a:cubicBezTo>
                    <a:cubicBezTo>
                      <a:pt x="245" y="258"/>
                      <a:pt x="244" y="261"/>
                      <a:pt x="245" y="263"/>
                    </a:cubicBezTo>
                    <a:cubicBezTo>
                      <a:pt x="245" y="264"/>
                      <a:pt x="245" y="265"/>
                      <a:pt x="245" y="265"/>
                    </a:cubicBezTo>
                    <a:cubicBezTo>
                      <a:pt x="249" y="264"/>
                      <a:pt x="248" y="267"/>
                      <a:pt x="248" y="269"/>
                    </a:cubicBezTo>
                    <a:cubicBezTo>
                      <a:pt x="248" y="270"/>
                      <a:pt x="247" y="272"/>
                      <a:pt x="249" y="272"/>
                    </a:cubicBezTo>
                    <a:cubicBezTo>
                      <a:pt x="253" y="272"/>
                      <a:pt x="252" y="274"/>
                      <a:pt x="252" y="276"/>
                    </a:cubicBezTo>
                    <a:cubicBezTo>
                      <a:pt x="252" y="278"/>
                      <a:pt x="252" y="281"/>
                      <a:pt x="252" y="283"/>
                    </a:cubicBezTo>
                    <a:cubicBezTo>
                      <a:pt x="252" y="284"/>
                      <a:pt x="252" y="284"/>
                      <a:pt x="251" y="285"/>
                    </a:cubicBezTo>
                    <a:cubicBezTo>
                      <a:pt x="251" y="284"/>
                      <a:pt x="251" y="284"/>
                      <a:pt x="251" y="283"/>
                    </a:cubicBezTo>
                    <a:cubicBezTo>
                      <a:pt x="250" y="283"/>
                      <a:pt x="250" y="282"/>
                      <a:pt x="250" y="281"/>
                    </a:cubicBezTo>
                    <a:cubicBezTo>
                      <a:pt x="250" y="282"/>
                      <a:pt x="250" y="283"/>
                      <a:pt x="249" y="283"/>
                    </a:cubicBezTo>
                    <a:cubicBezTo>
                      <a:pt x="249" y="285"/>
                      <a:pt x="249" y="287"/>
                      <a:pt x="249" y="289"/>
                    </a:cubicBezTo>
                    <a:cubicBezTo>
                      <a:pt x="249" y="289"/>
                      <a:pt x="249" y="290"/>
                      <a:pt x="249" y="290"/>
                    </a:cubicBezTo>
                    <a:cubicBezTo>
                      <a:pt x="252" y="291"/>
                      <a:pt x="251" y="293"/>
                      <a:pt x="250" y="295"/>
                    </a:cubicBezTo>
                    <a:cubicBezTo>
                      <a:pt x="250" y="295"/>
                      <a:pt x="250" y="296"/>
                      <a:pt x="251" y="297"/>
                    </a:cubicBezTo>
                    <a:cubicBezTo>
                      <a:pt x="252" y="298"/>
                      <a:pt x="252" y="296"/>
                      <a:pt x="252" y="296"/>
                    </a:cubicBezTo>
                    <a:cubicBezTo>
                      <a:pt x="252" y="295"/>
                      <a:pt x="252" y="295"/>
                      <a:pt x="253" y="295"/>
                    </a:cubicBezTo>
                    <a:cubicBezTo>
                      <a:pt x="253" y="295"/>
                      <a:pt x="253" y="296"/>
                      <a:pt x="253" y="296"/>
                    </a:cubicBezTo>
                    <a:cubicBezTo>
                      <a:pt x="253" y="297"/>
                      <a:pt x="252" y="299"/>
                      <a:pt x="252" y="299"/>
                    </a:cubicBezTo>
                    <a:cubicBezTo>
                      <a:pt x="253" y="301"/>
                      <a:pt x="253" y="301"/>
                      <a:pt x="252" y="303"/>
                    </a:cubicBezTo>
                    <a:cubicBezTo>
                      <a:pt x="252" y="304"/>
                      <a:pt x="251" y="307"/>
                      <a:pt x="254" y="308"/>
                    </a:cubicBezTo>
                    <a:cubicBezTo>
                      <a:pt x="252" y="310"/>
                      <a:pt x="256" y="312"/>
                      <a:pt x="253" y="314"/>
                    </a:cubicBezTo>
                    <a:cubicBezTo>
                      <a:pt x="252" y="315"/>
                      <a:pt x="252" y="316"/>
                      <a:pt x="253" y="317"/>
                    </a:cubicBezTo>
                    <a:cubicBezTo>
                      <a:pt x="254" y="317"/>
                      <a:pt x="254" y="318"/>
                      <a:pt x="254" y="319"/>
                    </a:cubicBezTo>
                    <a:cubicBezTo>
                      <a:pt x="255" y="322"/>
                      <a:pt x="254" y="325"/>
                      <a:pt x="256" y="328"/>
                    </a:cubicBezTo>
                    <a:cubicBezTo>
                      <a:pt x="256" y="328"/>
                      <a:pt x="255" y="329"/>
                      <a:pt x="255" y="330"/>
                    </a:cubicBezTo>
                    <a:cubicBezTo>
                      <a:pt x="255" y="330"/>
                      <a:pt x="254" y="330"/>
                      <a:pt x="254" y="331"/>
                    </a:cubicBezTo>
                    <a:cubicBezTo>
                      <a:pt x="254" y="330"/>
                      <a:pt x="253" y="330"/>
                      <a:pt x="253" y="330"/>
                    </a:cubicBezTo>
                    <a:cubicBezTo>
                      <a:pt x="253" y="328"/>
                      <a:pt x="253" y="327"/>
                      <a:pt x="253" y="325"/>
                    </a:cubicBezTo>
                    <a:cubicBezTo>
                      <a:pt x="253" y="323"/>
                      <a:pt x="253" y="322"/>
                      <a:pt x="253" y="320"/>
                    </a:cubicBezTo>
                    <a:cubicBezTo>
                      <a:pt x="251" y="321"/>
                      <a:pt x="252" y="323"/>
                      <a:pt x="252" y="325"/>
                    </a:cubicBezTo>
                    <a:cubicBezTo>
                      <a:pt x="252" y="328"/>
                      <a:pt x="251" y="327"/>
                      <a:pt x="250" y="326"/>
                    </a:cubicBezTo>
                    <a:cubicBezTo>
                      <a:pt x="250" y="326"/>
                      <a:pt x="249" y="329"/>
                      <a:pt x="250" y="329"/>
                    </a:cubicBezTo>
                    <a:cubicBezTo>
                      <a:pt x="253" y="329"/>
                      <a:pt x="252" y="332"/>
                      <a:pt x="254" y="333"/>
                    </a:cubicBezTo>
                    <a:cubicBezTo>
                      <a:pt x="257" y="334"/>
                      <a:pt x="256" y="336"/>
                      <a:pt x="254" y="338"/>
                    </a:cubicBezTo>
                    <a:cubicBezTo>
                      <a:pt x="254" y="339"/>
                      <a:pt x="253" y="339"/>
                      <a:pt x="253" y="339"/>
                    </a:cubicBezTo>
                    <a:cubicBezTo>
                      <a:pt x="254" y="341"/>
                      <a:pt x="251" y="345"/>
                      <a:pt x="255" y="346"/>
                    </a:cubicBezTo>
                    <a:cubicBezTo>
                      <a:pt x="256" y="347"/>
                      <a:pt x="257" y="349"/>
                      <a:pt x="257" y="350"/>
                    </a:cubicBezTo>
                    <a:cubicBezTo>
                      <a:pt x="257" y="351"/>
                      <a:pt x="256" y="352"/>
                      <a:pt x="255" y="353"/>
                    </a:cubicBezTo>
                    <a:cubicBezTo>
                      <a:pt x="255" y="353"/>
                      <a:pt x="254" y="353"/>
                      <a:pt x="253" y="353"/>
                    </a:cubicBezTo>
                    <a:cubicBezTo>
                      <a:pt x="253" y="354"/>
                      <a:pt x="253" y="355"/>
                      <a:pt x="253" y="356"/>
                    </a:cubicBezTo>
                    <a:cubicBezTo>
                      <a:pt x="253" y="356"/>
                      <a:pt x="253" y="357"/>
                      <a:pt x="254" y="358"/>
                    </a:cubicBezTo>
                    <a:cubicBezTo>
                      <a:pt x="254" y="358"/>
                      <a:pt x="255" y="357"/>
                      <a:pt x="255" y="357"/>
                    </a:cubicBezTo>
                    <a:cubicBezTo>
                      <a:pt x="256" y="356"/>
                      <a:pt x="257" y="356"/>
                      <a:pt x="257" y="356"/>
                    </a:cubicBezTo>
                    <a:cubicBezTo>
                      <a:pt x="257" y="357"/>
                      <a:pt x="257" y="360"/>
                      <a:pt x="256" y="361"/>
                    </a:cubicBezTo>
                    <a:cubicBezTo>
                      <a:pt x="254" y="361"/>
                      <a:pt x="254" y="362"/>
                      <a:pt x="255" y="363"/>
                    </a:cubicBezTo>
                    <a:cubicBezTo>
                      <a:pt x="257" y="363"/>
                      <a:pt x="257" y="364"/>
                      <a:pt x="257" y="366"/>
                    </a:cubicBezTo>
                    <a:cubicBezTo>
                      <a:pt x="256" y="368"/>
                      <a:pt x="258" y="369"/>
                      <a:pt x="258" y="371"/>
                    </a:cubicBezTo>
                    <a:cubicBezTo>
                      <a:pt x="258" y="372"/>
                      <a:pt x="257" y="374"/>
                      <a:pt x="257" y="374"/>
                    </a:cubicBezTo>
                    <a:cubicBezTo>
                      <a:pt x="260" y="377"/>
                      <a:pt x="257" y="379"/>
                      <a:pt x="257" y="382"/>
                    </a:cubicBezTo>
                    <a:cubicBezTo>
                      <a:pt x="258" y="385"/>
                      <a:pt x="258" y="387"/>
                      <a:pt x="258" y="390"/>
                    </a:cubicBezTo>
                    <a:cubicBezTo>
                      <a:pt x="258" y="391"/>
                      <a:pt x="258" y="392"/>
                      <a:pt x="257" y="392"/>
                    </a:cubicBezTo>
                    <a:cubicBezTo>
                      <a:pt x="257" y="392"/>
                      <a:pt x="256" y="391"/>
                      <a:pt x="256" y="391"/>
                    </a:cubicBezTo>
                    <a:cubicBezTo>
                      <a:pt x="255" y="391"/>
                      <a:pt x="255" y="390"/>
                      <a:pt x="255" y="389"/>
                    </a:cubicBezTo>
                    <a:cubicBezTo>
                      <a:pt x="255" y="390"/>
                      <a:pt x="255" y="391"/>
                      <a:pt x="254" y="391"/>
                    </a:cubicBezTo>
                    <a:cubicBezTo>
                      <a:pt x="254" y="392"/>
                      <a:pt x="254" y="392"/>
                      <a:pt x="254" y="393"/>
                    </a:cubicBezTo>
                    <a:cubicBezTo>
                      <a:pt x="255" y="395"/>
                      <a:pt x="256" y="394"/>
                      <a:pt x="257" y="394"/>
                    </a:cubicBezTo>
                    <a:cubicBezTo>
                      <a:pt x="257" y="394"/>
                      <a:pt x="258" y="392"/>
                      <a:pt x="258" y="394"/>
                    </a:cubicBezTo>
                    <a:cubicBezTo>
                      <a:pt x="258" y="398"/>
                      <a:pt x="258" y="403"/>
                      <a:pt x="258" y="407"/>
                    </a:cubicBezTo>
                    <a:cubicBezTo>
                      <a:pt x="258" y="408"/>
                      <a:pt x="258" y="409"/>
                      <a:pt x="258" y="410"/>
                    </a:cubicBezTo>
                    <a:cubicBezTo>
                      <a:pt x="258" y="412"/>
                      <a:pt x="259" y="414"/>
                      <a:pt x="257" y="417"/>
                    </a:cubicBezTo>
                    <a:cubicBezTo>
                      <a:pt x="257" y="417"/>
                      <a:pt x="257" y="418"/>
                      <a:pt x="257" y="419"/>
                    </a:cubicBezTo>
                    <a:cubicBezTo>
                      <a:pt x="258" y="420"/>
                      <a:pt x="259" y="422"/>
                      <a:pt x="257" y="423"/>
                    </a:cubicBezTo>
                    <a:cubicBezTo>
                      <a:pt x="257" y="424"/>
                      <a:pt x="257" y="425"/>
                      <a:pt x="257" y="425"/>
                    </a:cubicBezTo>
                    <a:cubicBezTo>
                      <a:pt x="258" y="427"/>
                      <a:pt x="260" y="429"/>
                      <a:pt x="257" y="431"/>
                    </a:cubicBezTo>
                    <a:cubicBezTo>
                      <a:pt x="260" y="432"/>
                      <a:pt x="257" y="435"/>
                      <a:pt x="258" y="437"/>
                    </a:cubicBezTo>
                    <a:cubicBezTo>
                      <a:pt x="258" y="438"/>
                      <a:pt x="258" y="439"/>
                      <a:pt x="257" y="440"/>
                    </a:cubicBezTo>
                    <a:cubicBezTo>
                      <a:pt x="257" y="441"/>
                      <a:pt x="257" y="442"/>
                      <a:pt x="258" y="443"/>
                    </a:cubicBezTo>
                    <a:cubicBezTo>
                      <a:pt x="258" y="443"/>
                      <a:pt x="258" y="444"/>
                      <a:pt x="258" y="445"/>
                    </a:cubicBezTo>
                    <a:cubicBezTo>
                      <a:pt x="257" y="446"/>
                      <a:pt x="256" y="447"/>
                      <a:pt x="256" y="447"/>
                    </a:cubicBezTo>
                    <a:cubicBezTo>
                      <a:pt x="258" y="449"/>
                      <a:pt x="256" y="451"/>
                      <a:pt x="258" y="452"/>
                    </a:cubicBezTo>
                    <a:cubicBezTo>
                      <a:pt x="260" y="453"/>
                      <a:pt x="260" y="455"/>
                      <a:pt x="259" y="456"/>
                    </a:cubicBezTo>
                    <a:cubicBezTo>
                      <a:pt x="258" y="457"/>
                      <a:pt x="259" y="457"/>
                      <a:pt x="259" y="458"/>
                    </a:cubicBezTo>
                    <a:cubicBezTo>
                      <a:pt x="259" y="459"/>
                      <a:pt x="261" y="461"/>
                      <a:pt x="258" y="461"/>
                    </a:cubicBezTo>
                    <a:cubicBezTo>
                      <a:pt x="258" y="461"/>
                      <a:pt x="257" y="462"/>
                      <a:pt x="257" y="462"/>
                    </a:cubicBezTo>
                    <a:cubicBezTo>
                      <a:pt x="261" y="466"/>
                      <a:pt x="260" y="470"/>
                      <a:pt x="259" y="474"/>
                    </a:cubicBezTo>
                    <a:cubicBezTo>
                      <a:pt x="258" y="477"/>
                      <a:pt x="258" y="480"/>
                      <a:pt x="259" y="483"/>
                    </a:cubicBezTo>
                    <a:cubicBezTo>
                      <a:pt x="259" y="484"/>
                      <a:pt x="260" y="485"/>
                      <a:pt x="259" y="486"/>
                    </a:cubicBezTo>
                    <a:cubicBezTo>
                      <a:pt x="258" y="489"/>
                      <a:pt x="258" y="492"/>
                      <a:pt x="258" y="495"/>
                    </a:cubicBezTo>
                    <a:cubicBezTo>
                      <a:pt x="258" y="498"/>
                      <a:pt x="257" y="501"/>
                      <a:pt x="259" y="504"/>
                    </a:cubicBezTo>
                    <a:cubicBezTo>
                      <a:pt x="259" y="504"/>
                      <a:pt x="259" y="505"/>
                      <a:pt x="258" y="505"/>
                    </a:cubicBezTo>
                    <a:cubicBezTo>
                      <a:pt x="258" y="505"/>
                      <a:pt x="257" y="506"/>
                      <a:pt x="257" y="506"/>
                    </a:cubicBezTo>
                    <a:cubicBezTo>
                      <a:pt x="255" y="507"/>
                      <a:pt x="254" y="511"/>
                      <a:pt x="256" y="512"/>
                    </a:cubicBezTo>
                    <a:cubicBezTo>
                      <a:pt x="257" y="513"/>
                      <a:pt x="258" y="513"/>
                      <a:pt x="258" y="515"/>
                    </a:cubicBezTo>
                    <a:cubicBezTo>
                      <a:pt x="258" y="516"/>
                      <a:pt x="260" y="517"/>
                      <a:pt x="258" y="518"/>
                    </a:cubicBezTo>
                    <a:cubicBezTo>
                      <a:pt x="258" y="518"/>
                      <a:pt x="258" y="518"/>
                      <a:pt x="258" y="519"/>
                    </a:cubicBezTo>
                    <a:cubicBezTo>
                      <a:pt x="257" y="521"/>
                      <a:pt x="259" y="524"/>
                      <a:pt x="258" y="526"/>
                    </a:cubicBezTo>
                    <a:cubicBezTo>
                      <a:pt x="258" y="529"/>
                      <a:pt x="258" y="532"/>
                      <a:pt x="258" y="535"/>
                    </a:cubicBezTo>
                    <a:cubicBezTo>
                      <a:pt x="258" y="536"/>
                      <a:pt x="259" y="537"/>
                      <a:pt x="259" y="538"/>
                    </a:cubicBezTo>
                    <a:cubicBezTo>
                      <a:pt x="260" y="538"/>
                      <a:pt x="260" y="538"/>
                      <a:pt x="260" y="538"/>
                    </a:cubicBezTo>
                    <a:cubicBezTo>
                      <a:pt x="260" y="538"/>
                      <a:pt x="261" y="538"/>
                      <a:pt x="261" y="538"/>
                    </a:cubicBezTo>
                    <a:cubicBezTo>
                      <a:pt x="261" y="537"/>
                      <a:pt x="261" y="536"/>
                      <a:pt x="261" y="536"/>
                    </a:cubicBezTo>
                    <a:cubicBezTo>
                      <a:pt x="261" y="534"/>
                      <a:pt x="261" y="532"/>
                      <a:pt x="261" y="530"/>
                    </a:cubicBezTo>
                    <a:cubicBezTo>
                      <a:pt x="261" y="528"/>
                      <a:pt x="261" y="526"/>
                      <a:pt x="261" y="525"/>
                    </a:cubicBezTo>
                    <a:cubicBezTo>
                      <a:pt x="262" y="523"/>
                      <a:pt x="260" y="522"/>
                      <a:pt x="261" y="520"/>
                    </a:cubicBezTo>
                    <a:cubicBezTo>
                      <a:pt x="261" y="519"/>
                      <a:pt x="261" y="518"/>
                      <a:pt x="261" y="518"/>
                    </a:cubicBezTo>
                    <a:cubicBezTo>
                      <a:pt x="261" y="517"/>
                      <a:pt x="262" y="517"/>
                      <a:pt x="262" y="517"/>
                    </a:cubicBezTo>
                    <a:cubicBezTo>
                      <a:pt x="262" y="517"/>
                      <a:pt x="263" y="517"/>
                      <a:pt x="263" y="518"/>
                    </a:cubicBezTo>
                    <a:cubicBezTo>
                      <a:pt x="263" y="518"/>
                      <a:pt x="263" y="519"/>
                      <a:pt x="263" y="519"/>
                    </a:cubicBezTo>
                    <a:cubicBezTo>
                      <a:pt x="263" y="532"/>
                      <a:pt x="263" y="546"/>
                      <a:pt x="263" y="559"/>
                    </a:cubicBezTo>
                    <a:cubicBezTo>
                      <a:pt x="263" y="559"/>
                      <a:pt x="263" y="560"/>
                      <a:pt x="263" y="560"/>
                    </a:cubicBezTo>
                    <a:cubicBezTo>
                      <a:pt x="263" y="561"/>
                      <a:pt x="262" y="561"/>
                      <a:pt x="262" y="561"/>
                    </a:cubicBezTo>
                    <a:cubicBezTo>
                      <a:pt x="261" y="561"/>
                      <a:pt x="261" y="560"/>
                      <a:pt x="261" y="560"/>
                    </a:cubicBezTo>
                    <a:cubicBezTo>
                      <a:pt x="261" y="559"/>
                      <a:pt x="261" y="559"/>
                      <a:pt x="261" y="558"/>
                    </a:cubicBezTo>
                    <a:cubicBezTo>
                      <a:pt x="261" y="554"/>
                      <a:pt x="261" y="550"/>
                      <a:pt x="261" y="546"/>
                    </a:cubicBezTo>
                    <a:cubicBezTo>
                      <a:pt x="261" y="546"/>
                      <a:pt x="260" y="545"/>
                      <a:pt x="260" y="545"/>
                    </a:cubicBezTo>
                    <a:cubicBezTo>
                      <a:pt x="259" y="545"/>
                      <a:pt x="259" y="545"/>
                      <a:pt x="259" y="546"/>
                    </a:cubicBezTo>
                    <a:cubicBezTo>
                      <a:pt x="258" y="547"/>
                      <a:pt x="258" y="548"/>
                      <a:pt x="258" y="549"/>
                    </a:cubicBezTo>
                    <a:cubicBezTo>
                      <a:pt x="258" y="551"/>
                      <a:pt x="258" y="553"/>
                      <a:pt x="259" y="554"/>
                    </a:cubicBezTo>
                    <a:cubicBezTo>
                      <a:pt x="257" y="555"/>
                      <a:pt x="259" y="557"/>
                      <a:pt x="259" y="558"/>
                    </a:cubicBezTo>
                    <a:cubicBezTo>
                      <a:pt x="258" y="559"/>
                      <a:pt x="258" y="561"/>
                      <a:pt x="258" y="563"/>
                    </a:cubicBezTo>
                    <a:cubicBezTo>
                      <a:pt x="258" y="565"/>
                      <a:pt x="258" y="566"/>
                      <a:pt x="258" y="568"/>
                    </a:cubicBezTo>
                    <a:cubicBezTo>
                      <a:pt x="258" y="569"/>
                      <a:pt x="258" y="570"/>
                      <a:pt x="258" y="571"/>
                    </a:cubicBezTo>
                    <a:cubicBezTo>
                      <a:pt x="259" y="572"/>
                      <a:pt x="260" y="573"/>
                      <a:pt x="260" y="574"/>
                    </a:cubicBezTo>
                    <a:cubicBezTo>
                      <a:pt x="260" y="573"/>
                      <a:pt x="261" y="572"/>
                      <a:pt x="261" y="571"/>
                    </a:cubicBezTo>
                    <a:cubicBezTo>
                      <a:pt x="261" y="570"/>
                      <a:pt x="261" y="568"/>
                      <a:pt x="261" y="567"/>
                    </a:cubicBezTo>
                    <a:cubicBezTo>
                      <a:pt x="261" y="566"/>
                      <a:pt x="261" y="566"/>
                      <a:pt x="262" y="566"/>
                    </a:cubicBezTo>
                    <a:cubicBezTo>
                      <a:pt x="262" y="566"/>
                      <a:pt x="263" y="566"/>
                      <a:pt x="263" y="566"/>
                    </a:cubicBezTo>
                    <a:cubicBezTo>
                      <a:pt x="263" y="572"/>
                      <a:pt x="264" y="577"/>
                      <a:pt x="262" y="582"/>
                    </a:cubicBezTo>
                    <a:cubicBezTo>
                      <a:pt x="261" y="585"/>
                      <a:pt x="262" y="588"/>
                      <a:pt x="262" y="590"/>
                    </a:cubicBezTo>
                    <a:cubicBezTo>
                      <a:pt x="263" y="595"/>
                      <a:pt x="263" y="594"/>
                      <a:pt x="262" y="600"/>
                    </a:cubicBezTo>
                    <a:cubicBezTo>
                      <a:pt x="262" y="601"/>
                      <a:pt x="262" y="602"/>
                      <a:pt x="262" y="603"/>
                    </a:cubicBezTo>
                    <a:cubicBezTo>
                      <a:pt x="261" y="606"/>
                      <a:pt x="263" y="610"/>
                      <a:pt x="261" y="612"/>
                    </a:cubicBezTo>
                    <a:cubicBezTo>
                      <a:pt x="263" y="615"/>
                      <a:pt x="261" y="618"/>
                      <a:pt x="262" y="621"/>
                    </a:cubicBezTo>
                    <a:cubicBezTo>
                      <a:pt x="262" y="622"/>
                      <a:pt x="262" y="623"/>
                      <a:pt x="262" y="623"/>
                    </a:cubicBezTo>
                    <a:cubicBezTo>
                      <a:pt x="262" y="624"/>
                      <a:pt x="261" y="624"/>
                      <a:pt x="261" y="624"/>
                    </a:cubicBezTo>
                    <a:cubicBezTo>
                      <a:pt x="260" y="624"/>
                      <a:pt x="260" y="624"/>
                      <a:pt x="259" y="623"/>
                    </a:cubicBezTo>
                    <a:cubicBezTo>
                      <a:pt x="261" y="622"/>
                      <a:pt x="259" y="620"/>
                      <a:pt x="259" y="618"/>
                    </a:cubicBezTo>
                    <a:cubicBezTo>
                      <a:pt x="259" y="616"/>
                      <a:pt x="259" y="614"/>
                      <a:pt x="260" y="612"/>
                    </a:cubicBezTo>
                    <a:cubicBezTo>
                      <a:pt x="262" y="607"/>
                      <a:pt x="260" y="602"/>
                      <a:pt x="261" y="597"/>
                    </a:cubicBezTo>
                    <a:cubicBezTo>
                      <a:pt x="261" y="593"/>
                      <a:pt x="262" y="590"/>
                      <a:pt x="259" y="587"/>
                    </a:cubicBezTo>
                    <a:cubicBezTo>
                      <a:pt x="259" y="586"/>
                      <a:pt x="259" y="586"/>
                      <a:pt x="259" y="586"/>
                    </a:cubicBezTo>
                    <a:cubicBezTo>
                      <a:pt x="260" y="584"/>
                      <a:pt x="260" y="583"/>
                      <a:pt x="261" y="582"/>
                    </a:cubicBezTo>
                    <a:cubicBezTo>
                      <a:pt x="261" y="581"/>
                      <a:pt x="259" y="580"/>
                      <a:pt x="260" y="579"/>
                    </a:cubicBezTo>
                    <a:cubicBezTo>
                      <a:pt x="261" y="578"/>
                      <a:pt x="260" y="577"/>
                      <a:pt x="260" y="576"/>
                    </a:cubicBezTo>
                    <a:cubicBezTo>
                      <a:pt x="260" y="576"/>
                      <a:pt x="259" y="577"/>
                      <a:pt x="259" y="578"/>
                    </a:cubicBezTo>
                    <a:cubicBezTo>
                      <a:pt x="258" y="580"/>
                      <a:pt x="258" y="581"/>
                      <a:pt x="258" y="582"/>
                    </a:cubicBezTo>
                    <a:cubicBezTo>
                      <a:pt x="258" y="585"/>
                      <a:pt x="258" y="588"/>
                      <a:pt x="258" y="590"/>
                    </a:cubicBezTo>
                    <a:cubicBezTo>
                      <a:pt x="258" y="593"/>
                      <a:pt x="257" y="595"/>
                      <a:pt x="257" y="598"/>
                    </a:cubicBezTo>
                    <a:cubicBezTo>
                      <a:pt x="256" y="600"/>
                      <a:pt x="256" y="598"/>
                      <a:pt x="255" y="598"/>
                    </a:cubicBezTo>
                    <a:cubicBezTo>
                      <a:pt x="255" y="598"/>
                      <a:pt x="255" y="599"/>
                      <a:pt x="254" y="599"/>
                    </a:cubicBezTo>
                    <a:cubicBezTo>
                      <a:pt x="254" y="600"/>
                      <a:pt x="255" y="600"/>
                      <a:pt x="255" y="600"/>
                    </a:cubicBezTo>
                    <a:cubicBezTo>
                      <a:pt x="257" y="600"/>
                      <a:pt x="259" y="602"/>
                      <a:pt x="258" y="603"/>
                    </a:cubicBezTo>
                    <a:cubicBezTo>
                      <a:pt x="257" y="605"/>
                      <a:pt x="258" y="606"/>
                      <a:pt x="258" y="607"/>
                    </a:cubicBezTo>
                    <a:cubicBezTo>
                      <a:pt x="257" y="608"/>
                      <a:pt x="256" y="610"/>
                      <a:pt x="258" y="611"/>
                    </a:cubicBezTo>
                    <a:cubicBezTo>
                      <a:pt x="255" y="613"/>
                      <a:pt x="258" y="614"/>
                      <a:pt x="258" y="616"/>
                    </a:cubicBezTo>
                    <a:cubicBezTo>
                      <a:pt x="258" y="617"/>
                      <a:pt x="258" y="618"/>
                      <a:pt x="258" y="618"/>
                    </a:cubicBezTo>
                    <a:cubicBezTo>
                      <a:pt x="256" y="622"/>
                      <a:pt x="257" y="625"/>
                      <a:pt x="258" y="629"/>
                    </a:cubicBezTo>
                    <a:cubicBezTo>
                      <a:pt x="259" y="630"/>
                      <a:pt x="258" y="631"/>
                      <a:pt x="259" y="633"/>
                    </a:cubicBezTo>
                    <a:cubicBezTo>
                      <a:pt x="260" y="632"/>
                      <a:pt x="259" y="630"/>
                      <a:pt x="259" y="629"/>
                    </a:cubicBezTo>
                    <a:cubicBezTo>
                      <a:pt x="260" y="628"/>
                      <a:pt x="259" y="627"/>
                      <a:pt x="259" y="626"/>
                    </a:cubicBezTo>
                    <a:cubicBezTo>
                      <a:pt x="260" y="626"/>
                      <a:pt x="260" y="625"/>
                      <a:pt x="261" y="625"/>
                    </a:cubicBezTo>
                    <a:cubicBezTo>
                      <a:pt x="261" y="625"/>
                      <a:pt x="262" y="626"/>
                      <a:pt x="262" y="626"/>
                    </a:cubicBezTo>
                    <a:cubicBezTo>
                      <a:pt x="262" y="627"/>
                      <a:pt x="262" y="629"/>
                      <a:pt x="262" y="630"/>
                    </a:cubicBezTo>
                    <a:cubicBezTo>
                      <a:pt x="262" y="640"/>
                      <a:pt x="262" y="651"/>
                      <a:pt x="262" y="662"/>
                    </a:cubicBezTo>
                    <a:cubicBezTo>
                      <a:pt x="262" y="664"/>
                      <a:pt x="261" y="666"/>
                      <a:pt x="262" y="668"/>
                    </a:cubicBezTo>
                    <a:cubicBezTo>
                      <a:pt x="262" y="670"/>
                      <a:pt x="263" y="673"/>
                      <a:pt x="261" y="674"/>
                    </a:cubicBezTo>
                    <a:cubicBezTo>
                      <a:pt x="264" y="676"/>
                      <a:pt x="260" y="678"/>
                      <a:pt x="262" y="680"/>
                    </a:cubicBezTo>
                    <a:cubicBezTo>
                      <a:pt x="262" y="680"/>
                      <a:pt x="262" y="681"/>
                      <a:pt x="262" y="682"/>
                    </a:cubicBezTo>
                    <a:cubicBezTo>
                      <a:pt x="261" y="684"/>
                      <a:pt x="260" y="686"/>
                      <a:pt x="262" y="687"/>
                    </a:cubicBezTo>
                    <a:cubicBezTo>
                      <a:pt x="261" y="689"/>
                      <a:pt x="260" y="691"/>
                      <a:pt x="262" y="693"/>
                    </a:cubicBezTo>
                    <a:cubicBezTo>
                      <a:pt x="259" y="694"/>
                      <a:pt x="263" y="697"/>
                      <a:pt x="261" y="698"/>
                    </a:cubicBezTo>
                    <a:cubicBezTo>
                      <a:pt x="262" y="700"/>
                      <a:pt x="261" y="701"/>
                      <a:pt x="261" y="703"/>
                    </a:cubicBezTo>
                    <a:cubicBezTo>
                      <a:pt x="261" y="705"/>
                      <a:pt x="260" y="707"/>
                      <a:pt x="262" y="708"/>
                    </a:cubicBezTo>
                    <a:cubicBezTo>
                      <a:pt x="260" y="710"/>
                      <a:pt x="261" y="712"/>
                      <a:pt x="261" y="714"/>
                    </a:cubicBezTo>
                    <a:cubicBezTo>
                      <a:pt x="261" y="715"/>
                      <a:pt x="261" y="716"/>
                      <a:pt x="260" y="716"/>
                    </a:cubicBezTo>
                    <a:cubicBezTo>
                      <a:pt x="259" y="715"/>
                      <a:pt x="259" y="714"/>
                      <a:pt x="258" y="714"/>
                    </a:cubicBezTo>
                    <a:cubicBezTo>
                      <a:pt x="261" y="713"/>
                      <a:pt x="257" y="712"/>
                      <a:pt x="258" y="710"/>
                    </a:cubicBezTo>
                    <a:cubicBezTo>
                      <a:pt x="259" y="709"/>
                      <a:pt x="258" y="708"/>
                      <a:pt x="259" y="706"/>
                    </a:cubicBezTo>
                    <a:cubicBezTo>
                      <a:pt x="260" y="706"/>
                      <a:pt x="258" y="705"/>
                      <a:pt x="258" y="704"/>
                    </a:cubicBezTo>
                    <a:cubicBezTo>
                      <a:pt x="257" y="704"/>
                      <a:pt x="256" y="705"/>
                      <a:pt x="256" y="706"/>
                    </a:cubicBezTo>
                    <a:cubicBezTo>
                      <a:pt x="255" y="707"/>
                      <a:pt x="255" y="708"/>
                      <a:pt x="256" y="709"/>
                    </a:cubicBezTo>
                    <a:cubicBezTo>
                      <a:pt x="257" y="711"/>
                      <a:pt x="257" y="712"/>
                      <a:pt x="257" y="714"/>
                    </a:cubicBezTo>
                    <a:cubicBezTo>
                      <a:pt x="257" y="715"/>
                      <a:pt x="258" y="716"/>
                      <a:pt x="258" y="717"/>
                    </a:cubicBezTo>
                    <a:cubicBezTo>
                      <a:pt x="261" y="717"/>
                      <a:pt x="261" y="719"/>
                      <a:pt x="261" y="721"/>
                    </a:cubicBezTo>
                    <a:cubicBezTo>
                      <a:pt x="261" y="725"/>
                      <a:pt x="261" y="730"/>
                      <a:pt x="261" y="734"/>
                    </a:cubicBezTo>
                    <a:cubicBezTo>
                      <a:pt x="261" y="736"/>
                      <a:pt x="261" y="738"/>
                      <a:pt x="261" y="739"/>
                    </a:cubicBezTo>
                    <a:cubicBezTo>
                      <a:pt x="262" y="741"/>
                      <a:pt x="260" y="742"/>
                      <a:pt x="261" y="744"/>
                    </a:cubicBezTo>
                    <a:cubicBezTo>
                      <a:pt x="261" y="745"/>
                      <a:pt x="262" y="746"/>
                      <a:pt x="262" y="748"/>
                    </a:cubicBezTo>
                    <a:cubicBezTo>
                      <a:pt x="262" y="749"/>
                      <a:pt x="261" y="750"/>
                      <a:pt x="261" y="751"/>
                    </a:cubicBezTo>
                    <a:cubicBezTo>
                      <a:pt x="261" y="753"/>
                      <a:pt x="262" y="755"/>
                      <a:pt x="262" y="756"/>
                    </a:cubicBezTo>
                    <a:cubicBezTo>
                      <a:pt x="259" y="762"/>
                      <a:pt x="261" y="767"/>
                      <a:pt x="261" y="772"/>
                    </a:cubicBezTo>
                    <a:cubicBezTo>
                      <a:pt x="263" y="773"/>
                      <a:pt x="261" y="776"/>
                      <a:pt x="262" y="777"/>
                    </a:cubicBezTo>
                    <a:cubicBezTo>
                      <a:pt x="262" y="779"/>
                      <a:pt x="262" y="782"/>
                      <a:pt x="262" y="784"/>
                    </a:cubicBezTo>
                    <a:cubicBezTo>
                      <a:pt x="262" y="787"/>
                      <a:pt x="263" y="789"/>
                      <a:pt x="261" y="791"/>
                    </a:cubicBezTo>
                    <a:cubicBezTo>
                      <a:pt x="261" y="791"/>
                      <a:pt x="260" y="792"/>
                      <a:pt x="261" y="792"/>
                    </a:cubicBezTo>
                    <a:cubicBezTo>
                      <a:pt x="263" y="795"/>
                      <a:pt x="262" y="798"/>
                      <a:pt x="262" y="801"/>
                    </a:cubicBezTo>
                    <a:cubicBezTo>
                      <a:pt x="262" y="810"/>
                      <a:pt x="262" y="819"/>
                      <a:pt x="262" y="828"/>
                    </a:cubicBezTo>
                    <a:cubicBezTo>
                      <a:pt x="262" y="830"/>
                      <a:pt x="261" y="833"/>
                      <a:pt x="263" y="835"/>
                    </a:cubicBezTo>
                    <a:cubicBezTo>
                      <a:pt x="263" y="835"/>
                      <a:pt x="263" y="836"/>
                      <a:pt x="263" y="837"/>
                    </a:cubicBezTo>
                    <a:cubicBezTo>
                      <a:pt x="264" y="839"/>
                      <a:pt x="262" y="840"/>
                      <a:pt x="263" y="843"/>
                    </a:cubicBezTo>
                    <a:cubicBezTo>
                      <a:pt x="264" y="844"/>
                      <a:pt x="263" y="847"/>
                      <a:pt x="263" y="849"/>
                    </a:cubicBezTo>
                    <a:cubicBezTo>
                      <a:pt x="263" y="852"/>
                      <a:pt x="263" y="854"/>
                      <a:pt x="263" y="856"/>
                    </a:cubicBezTo>
                    <a:cubicBezTo>
                      <a:pt x="263" y="858"/>
                      <a:pt x="263" y="861"/>
                      <a:pt x="263" y="863"/>
                    </a:cubicBezTo>
                    <a:cubicBezTo>
                      <a:pt x="263" y="864"/>
                      <a:pt x="263" y="864"/>
                      <a:pt x="262" y="865"/>
                    </a:cubicBezTo>
                    <a:cubicBezTo>
                      <a:pt x="262" y="864"/>
                      <a:pt x="262" y="863"/>
                      <a:pt x="262" y="863"/>
                    </a:cubicBezTo>
                    <a:cubicBezTo>
                      <a:pt x="260" y="862"/>
                      <a:pt x="261" y="860"/>
                      <a:pt x="261" y="858"/>
                    </a:cubicBezTo>
                    <a:cubicBezTo>
                      <a:pt x="261" y="858"/>
                      <a:pt x="260" y="858"/>
                      <a:pt x="259" y="858"/>
                    </a:cubicBezTo>
                    <a:cubicBezTo>
                      <a:pt x="259" y="858"/>
                      <a:pt x="258" y="858"/>
                      <a:pt x="258" y="858"/>
                    </a:cubicBezTo>
                    <a:cubicBezTo>
                      <a:pt x="258" y="862"/>
                      <a:pt x="259" y="865"/>
                      <a:pt x="260" y="868"/>
                    </a:cubicBezTo>
                    <a:cubicBezTo>
                      <a:pt x="261" y="869"/>
                      <a:pt x="262" y="869"/>
                      <a:pt x="262" y="868"/>
                    </a:cubicBezTo>
                    <a:cubicBezTo>
                      <a:pt x="262" y="866"/>
                      <a:pt x="263" y="866"/>
                      <a:pt x="264" y="866"/>
                    </a:cubicBezTo>
                    <a:cubicBezTo>
                      <a:pt x="264" y="867"/>
                      <a:pt x="263" y="868"/>
                      <a:pt x="263" y="868"/>
                    </a:cubicBezTo>
                    <a:cubicBezTo>
                      <a:pt x="266" y="870"/>
                      <a:pt x="262" y="872"/>
                      <a:pt x="263" y="873"/>
                    </a:cubicBezTo>
                    <a:cubicBezTo>
                      <a:pt x="265" y="875"/>
                      <a:pt x="265" y="876"/>
                      <a:pt x="263" y="878"/>
                    </a:cubicBezTo>
                    <a:cubicBezTo>
                      <a:pt x="266" y="885"/>
                      <a:pt x="264" y="891"/>
                      <a:pt x="264" y="898"/>
                    </a:cubicBezTo>
                    <a:cubicBezTo>
                      <a:pt x="265" y="900"/>
                      <a:pt x="266" y="902"/>
                      <a:pt x="266" y="905"/>
                    </a:cubicBezTo>
                    <a:cubicBezTo>
                      <a:pt x="265" y="906"/>
                      <a:pt x="264" y="907"/>
                      <a:pt x="264" y="909"/>
                    </a:cubicBezTo>
                    <a:cubicBezTo>
                      <a:pt x="264" y="910"/>
                      <a:pt x="266" y="911"/>
                      <a:pt x="265" y="912"/>
                    </a:cubicBezTo>
                    <a:cubicBezTo>
                      <a:pt x="265" y="912"/>
                      <a:pt x="265" y="912"/>
                      <a:pt x="265" y="912"/>
                    </a:cubicBezTo>
                    <a:cubicBezTo>
                      <a:pt x="266" y="914"/>
                      <a:pt x="262" y="914"/>
                      <a:pt x="263" y="916"/>
                    </a:cubicBezTo>
                    <a:cubicBezTo>
                      <a:pt x="264" y="917"/>
                      <a:pt x="266" y="919"/>
                      <a:pt x="263" y="921"/>
                    </a:cubicBezTo>
                    <a:cubicBezTo>
                      <a:pt x="263" y="921"/>
                      <a:pt x="263" y="921"/>
                      <a:pt x="265" y="922"/>
                    </a:cubicBezTo>
                    <a:cubicBezTo>
                      <a:pt x="266" y="923"/>
                      <a:pt x="267" y="924"/>
                      <a:pt x="267" y="925"/>
                    </a:cubicBezTo>
                    <a:cubicBezTo>
                      <a:pt x="267" y="928"/>
                      <a:pt x="267" y="931"/>
                      <a:pt x="267" y="934"/>
                    </a:cubicBezTo>
                    <a:cubicBezTo>
                      <a:pt x="267" y="934"/>
                      <a:pt x="266" y="934"/>
                      <a:pt x="266" y="934"/>
                    </a:cubicBezTo>
                    <a:cubicBezTo>
                      <a:pt x="265" y="934"/>
                      <a:pt x="265" y="933"/>
                      <a:pt x="265" y="932"/>
                    </a:cubicBezTo>
                    <a:cubicBezTo>
                      <a:pt x="264" y="934"/>
                      <a:pt x="264" y="935"/>
                      <a:pt x="263" y="937"/>
                    </a:cubicBezTo>
                    <a:cubicBezTo>
                      <a:pt x="263" y="937"/>
                      <a:pt x="264" y="938"/>
                      <a:pt x="265" y="939"/>
                    </a:cubicBezTo>
                    <a:cubicBezTo>
                      <a:pt x="267" y="943"/>
                      <a:pt x="268" y="946"/>
                      <a:pt x="268" y="948"/>
                    </a:cubicBezTo>
                    <a:cubicBezTo>
                      <a:pt x="268" y="949"/>
                      <a:pt x="267" y="950"/>
                      <a:pt x="267" y="950"/>
                    </a:cubicBezTo>
                    <a:cubicBezTo>
                      <a:pt x="265" y="949"/>
                      <a:pt x="264" y="950"/>
                      <a:pt x="264" y="952"/>
                    </a:cubicBezTo>
                    <a:cubicBezTo>
                      <a:pt x="265" y="954"/>
                      <a:pt x="266" y="957"/>
                      <a:pt x="267" y="958"/>
                    </a:cubicBezTo>
                    <a:cubicBezTo>
                      <a:pt x="267" y="959"/>
                      <a:pt x="268" y="959"/>
                      <a:pt x="268" y="959"/>
                    </a:cubicBezTo>
                    <a:cubicBezTo>
                      <a:pt x="267" y="961"/>
                      <a:pt x="267" y="962"/>
                      <a:pt x="267" y="964"/>
                    </a:cubicBezTo>
                    <a:cubicBezTo>
                      <a:pt x="267" y="964"/>
                      <a:pt x="268" y="964"/>
                      <a:pt x="268" y="964"/>
                    </a:cubicBezTo>
                    <a:cubicBezTo>
                      <a:pt x="269" y="963"/>
                      <a:pt x="269" y="963"/>
                      <a:pt x="269" y="964"/>
                    </a:cubicBezTo>
                    <a:cubicBezTo>
                      <a:pt x="269" y="966"/>
                      <a:pt x="269" y="968"/>
                      <a:pt x="269" y="969"/>
                    </a:cubicBezTo>
                    <a:cubicBezTo>
                      <a:pt x="269" y="970"/>
                      <a:pt x="268" y="970"/>
                      <a:pt x="268" y="971"/>
                    </a:cubicBezTo>
                    <a:cubicBezTo>
                      <a:pt x="267" y="971"/>
                      <a:pt x="267" y="972"/>
                      <a:pt x="267" y="973"/>
                    </a:cubicBezTo>
                    <a:cubicBezTo>
                      <a:pt x="266" y="974"/>
                      <a:pt x="270" y="975"/>
                      <a:pt x="267" y="977"/>
                    </a:cubicBezTo>
                    <a:cubicBezTo>
                      <a:pt x="268" y="979"/>
                      <a:pt x="269" y="980"/>
                      <a:pt x="267" y="982"/>
                    </a:cubicBezTo>
                    <a:cubicBezTo>
                      <a:pt x="268" y="984"/>
                      <a:pt x="268" y="987"/>
                      <a:pt x="270" y="988"/>
                    </a:cubicBezTo>
                    <a:cubicBezTo>
                      <a:pt x="272" y="990"/>
                      <a:pt x="272" y="991"/>
                      <a:pt x="272" y="993"/>
                    </a:cubicBezTo>
                    <a:cubicBezTo>
                      <a:pt x="271" y="996"/>
                      <a:pt x="270" y="992"/>
                      <a:pt x="270" y="994"/>
                    </a:cubicBezTo>
                    <a:cubicBezTo>
                      <a:pt x="269" y="995"/>
                      <a:pt x="269" y="996"/>
                      <a:pt x="270" y="998"/>
                    </a:cubicBezTo>
                    <a:cubicBezTo>
                      <a:pt x="271" y="1000"/>
                      <a:pt x="271" y="1003"/>
                      <a:pt x="270" y="1005"/>
                    </a:cubicBezTo>
                    <a:cubicBezTo>
                      <a:pt x="270" y="1007"/>
                      <a:pt x="269" y="1009"/>
                      <a:pt x="269" y="1010"/>
                    </a:cubicBezTo>
                    <a:cubicBezTo>
                      <a:pt x="271" y="1013"/>
                      <a:pt x="270" y="1015"/>
                      <a:pt x="271" y="1018"/>
                    </a:cubicBezTo>
                    <a:cubicBezTo>
                      <a:pt x="271" y="1020"/>
                      <a:pt x="271" y="1022"/>
                      <a:pt x="272" y="1024"/>
                    </a:cubicBezTo>
                    <a:cubicBezTo>
                      <a:pt x="272" y="1026"/>
                      <a:pt x="272" y="1027"/>
                      <a:pt x="273" y="1029"/>
                    </a:cubicBezTo>
                    <a:cubicBezTo>
                      <a:pt x="273" y="1031"/>
                      <a:pt x="271" y="1032"/>
                      <a:pt x="272" y="1033"/>
                    </a:cubicBezTo>
                    <a:cubicBezTo>
                      <a:pt x="273" y="1036"/>
                      <a:pt x="272" y="1039"/>
                      <a:pt x="273" y="1041"/>
                    </a:cubicBezTo>
                    <a:cubicBezTo>
                      <a:pt x="275" y="1043"/>
                      <a:pt x="272" y="1044"/>
                      <a:pt x="273" y="1045"/>
                    </a:cubicBezTo>
                    <a:cubicBezTo>
                      <a:pt x="274" y="1046"/>
                      <a:pt x="274" y="1048"/>
                      <a:pt x="274" y="1049"/>
                    </a:cubicBezTo>
                    <a:cubicBezTo>
                      <a:pt x="274" y="1052"/>
                      <a:pt x="275" y="1055"/>
                      <a:pt x="276" y="1058"/>
                    </a:cubicBezTo>
                    <a:cubicBezTo>
                      <a:pt x="276" y="1059"/>
                      <a:pt x="277" y="1060"/>
                      <a:pt x="276" y="1061"/>
                    </a:cubicBezTo>
                    <a:cubicBezTo>
                      <a:pt x="275" y="1062"/>
                      <a:pt x="275" y="1064"/>
                      <a:pt x="277" y="1065"/>
                    </a:cubicBezTo>
                    <a:cubicBezTo>
                      <a:pt x="280" y="1065"/>
                      <a:pt x="279" y="1067"/>
                      <a:pt x="279" y="1069"/>
                    </a:cubicBezTo>
                    <a:cubicBezTo>
                      <a:pt x="279" y="1069"/>
                      <a:pt x="278" y="1070"/>
                      <a:pt x="278" y="1070"/>
                    </a:cubicBezTo>
                    <a:cubicBezTo>
                      <a:pt x="277" y="1069"/>
                      <a:pt x="277" y="1069"/>
                      <a:pt x="277" y="1069"/>
                    </a:cubicBezTo>
                    <a:cubicBezTo>
                      <a:pt x="277" y="1073"/>
                      <a:pt x="278" y="1076"/>
                      <a:pt x="278" y="1079"/>
                    </a:cubicBezTo>
                    <a:cubicBezTo>
                      <a:pt x="278" y="1083"/>
                      <a:pt x="277" y="1087"/>
                      <a:pt x="278" y="1090"/>
                    </a:cubicBezTo>
                    <a:cubicBezTo>
                      <a:pt x="279" y="1093"/>
                      <a:pt x="279" y="1095"/>
                      <a:pt x="279" y="1098"/>
                    </a:cubicBezTo>
                    <a:cubicBezTo>
                      <a:pt x="281" y="1100"/>
                      <a:pt x="280" y="1103"/>
                      <a:pt x="280" y="1105"/>
                    </a:cubicBezTo>
                    <a:cubicBezTo>
                      <a:pt x="281" y="1106"/>
                      <a:pt x="280" y="1108"/>
                      <a:pt x="280" y="1109"/>
                    </a:cubicBezTo>
                    <a:cubicBezTo>
                      <a:pt x="279" y="1110"/>
                      <a:pt x="280" y="1110"/>
                      <a:pt x="281" y="1110"/>
                    </a:cubicBezTo>
                    <a:cubicBezTo>
                      <a:pt x="281" y="1110"/>
                      <a:pt x="282" y="1111"/>
                      <a:pt x="282" y="1112"/>
                    </a:cubicBezTo>
                    <a:cubicBezTo>
                      <a:pt x="279" y="1113"/>
                      <a:pt x="283" y="1115"/>
                      <a:pt x="282" y="1117"/>
                    </a:cubicBezTo>
                    <a:cubicBezTo>
                      <a:pt x="283" y="1120"/>
                      <a:pt x="283" y="1123"/>
                      <a:pt x="283" y="1127"/>
                    </a:cubicBezTo>
                    <a:cubicBezTo>
                      <a:pt x="283" y="1128"/>
                      <a:pt x="282" y="1130"/>
                      <a:pt x="284" y="1131"/>
                    </a:cubicBezTo>
                    <a:cubicBezTo>
                      <a:pt x="284" y="1132"/>
                      <a:pt x="284" y="1133"/>
                      <a:pt x="284" y="1133"/>
                    </a:cubicBezTo>
                    <a:cubicBezTo>
                      <a:pt x="283" y="1135"/>
                      <a:pt x="283" y="1136"/>
                      <a:pt x="284" y="1137"/>
                    </a:cubicBezTo>
                    <a:cubicBezTo>
                      <a:pt x="285" y="1140"/>
                      <a:pt x="285" y="1143"/>
                      <a:pt x="285" y="1147"/>
                    </a:cubicBezTo>
                    <a:cubicBezTo>
                      <a:pt x="286" y="1149"/>
                      <a:pt x="286" y="1152"/>
                      <a:pt x="287" y="1154"/>
                    </a:cubicBezTo>
                    <a:cubicBezTo>
                      <a:pt x="287" y="1156"/>
                      <a:pt x="286" y="1159"/>
                      <a:pt x="288" y="1162"/>
                    </a:cubicBezTo>
                    <a:cubicBezTo>
                      <a:pt x="286" y="1164"/>
                      <a:pt x="288" y="1167"/>
                      <a:pt x="288" y="1169"/>
                    </a:cubicBezTo>
                    <a:cubicBezTo>
                      <a:pt x="289" y="1172"/>
                      <a:pt x="290" y="1174"/>
                      <a:pt x="288" y="1176"/>
                    </a:cubicBezTo>
                    <a:cubicBezTo>
                      <a:pt x="288" y="1176"/>
                      <a:pt x="289" y="1178"/>
                      <a:pt x="289" y="1178"/>
                    </a:cubicBezTo>
                    <a:cubicBezTo>
                      <a:pt x="290" y="1182"/>
                      <a:pt x="291" y="1184"/>
                      <a:pt x="291" y="1188"/>
                    </a:cubicBezTo>
                    <a:cubicBezTo>
                      <a:pt x="291" y="1194"/>
                      <a:pt x="291" y="1200"/>
                      <a:pt x="292" y="1206"/>
                    </a:cubicBezTo>
                    <a:cubicBezTo>
                      <a:pt x="292" y="1208"/>
                      <a:pt x="293" y="1209"/>
                      <a:pt x="293" y="1211"/>
                    </a:cubicBezTo>
                    <a:cubicBezTo>
                      <a:pt x="293" y="1212"/>
                      <a:pt x="293" y="1214"/>
                      <a:pt x="294" y="1215"/>
                    </a:cubicBezTo>
                    <a:cubicBezTo>
                      <a:pt x="292" y="1216"/>
                      <a:pt x="295" y="1217"/>
                      <a:pt x="294" y="1219"/>
                    </a:cubicBezTo>
                    <a:cubicBezTo>
                      <a:pt x="294" y="1220"/>
                      <a:pt x="294" y="1222"/>
                      <a:pt x="294" y="1223"/>
                    </a:cubicBezTo>
                    <a:cubicBezTo>
                      <a:pt x="296" y="1226"/>
                      <a:pt x="295" y="1228"/>
                      <a:pt x="295" y="1231"/>
                    </a:cubicBezTo>
                    <a:cubicBezTo>
                      <a:pt x="296" y="1235"/>
                      <a:pt x="296" y="1239"/>
                      <a:pt x="297" y="1243"/>
                    </a:cubicBezTo>
                    <a:cubicBezTo>
                      <a:pt x="298" y="1249"/>
                      <a:pt x="299" y="1256"/>
                      <a:pt x="299" y="1263"/>
                    </a:cubicBezTo>
                    <a:cubicBezTo>
                      <a:pt x="299" y="1266"/>
                      <a:pt x="301" y="1269"/>
                      <a:pt x="300" y="1272"/>
                    </a:cubicBezTo>
                    <a:cubicBezTo>
                      <a:pt x="303" y="1274"/>
                      <a:pt x="302" y="1276"/>
                      <a:pt x="302" y="1278"/>
                    </a:cubicBezTo>
                    <a:cubicBezTo>
                      <a:pt x="301" y="1280"/>
                      <a:pt x="303" y="1281"/>
                      <a:pt x="302" y="1283"/>
                    </a:cubicBezTo>
                    <a:cubicBezTo>
                      <a:pt x="302" y="1284"/>
                      <a:pt x="303" y="1286"/>
                      <a:pt x="304" y="1288"/>
                    </a:cubicBezTo>
                    <a:cubicBezTo>
                      <a:pt x="304" y="1288"/>
                      <a:pt x="304" y="1288"/>
                      <a:pt x="304" y="1289"/>
                    </a:cubicBezTo>
                    <a:cubicBezTo>
                      <a:pt x="305" y="1291"/>
                      <a:pt x="302" y="1293"/>
                      <a:pt x="304" y="1296"/>
                    </a:cubicBezTo>
                    <a:cubicBezTo>
                      <a:pt x="306" y="1298"/>
                      <a:pt x="305" y="1300"/>
                      <a:pt x="305" y="1303"/>
                    </a:cubicBezTo>
                    <a:cubicBezTo>
                      <a:pt x="306" y="1304"/>
                      <a:pt x="307" y="1305"/>
                      <a:pt x="307" y="1306"/>
                    </a:cubicBezTo>
                    <a:cubicBezTo>
                      <a:pt x="307" y="1307"/>
                      <a:pt x="306" y="1308"/>
                      <a:pt x="305" y="1309"/>
                    </a:cubicBezTo>
                    <a:cubicBezTo>
                      <a:pt x="305" y="1310"/>
                      <a:pt x="305" y="1311"/>
                      <a:pt x="306" y="1311"/>
                    </a:cubicBezTo>
                    <a:cubicBezTo>
                      <a:pt x="309" y="1312"/>
                      <a:pt x="308" y="1314"/>
                      <a:pt x="307" y="1317"/>
                    </a:cubicBezTo>
                    <a:cubicBezTo>
                      <a:pt x="306" y="1318"/>
                      <a:pt x="306" y="1320"/>
                      <a:pt x="308" y="1320"/>
                    </a:cubicBezTo>
                    <a:cubicBezTo>
                      <a:pt x="309" y="1320"/>
                      <a:pt x="309" y="1321"/>
                      <a:pt x="309" y="1321"/>
                    </a:cubicBezTo>
                    <a:cubicBezTo>
                      <a:pt x="308" y="1323"/>
                      <a:pt x="308" y="1324"/>
                      <a:pt x="310" y="1325"/>
                    </a:cubicBezTo>
                    <a:cubicBezTo>
                      <a:pt x="308" y="1327"/>
                      <a:pt x="310" y="1329"/>
                      <a:pt x="311" y="1330"/>
                    </a:cubicBezTo>
                    <a:cubicBezTo>
                      <a:pt x="312" y="1331"/>
                      <a:pt x="311" y="1331"/>
                      <a:pt x="310" y="1332"/>
                    </a:cubicBezTo>
                    <a:cubicBezTo>
                      <a:pt x="309" y="1333"/>
                      <a:pt x="308" y="1335"/>
                      <a:pt x="310" y="1336"/>
                    </a:cubicBezTo>
                    <a:cubicBezTo>
                      <a:pt x="312" y="1337"/>
                      <a:pt x="312" y="1339"/>
                      <a:pt x="312" y="1341"/>
                    </a:cubicBezTo>
                    <a:cubicBezTo>
                      <a:pt x="311" y="1343"/>
                      <a:pt x="312" y="1346"/>
                      <a:pt x="313" y="1348"/>
                    </a:cubicBezTo>
                    <a:cubicBezTo>
                      <a:pt x="313" y="1350"/>
                      <a:pt x="314" y="1352"/>
                      <a:pt x="314" y="1354"/>
                    </a:cubicBezTo>
                    <a:cubicBezTo>
                      <a:pt x="314" y="1356"/>
                      <a:pt x="313" y="1359"/>
                      <a:pt x="315" y="1361"/>
                    </a:cubicBezTo>
                    <a:cubicBezTo>
                      <a:pt x="315" y="1361"/>
                      <a:pt x="315" y="1361"/>
                      <a:pt x="315" y="1362"/>
                    </a:cubicBezTo>
                    <a:cubicBezTo>
                      <a:pt x="315" y="1362"/>
                      <a:pt x="314" y="1363"/>
                      <a:pt x="313" y="1363"/>
                    </a:cubicBezTo>
                    <a:cubicBezTo>
                      <a:pt x="314" y="1363"/>
                      <a:pt x="315" y="1363"/>
                      <a:pt x="315" y="1364"/>
                    </a:cubicBezTo>
                    <a:cubicBezTo>
                      <a:pt x="316" y="1365"/>
                      <a:pt x="316" y="1366"/>
                      <a:pt x="317" y="1366"/>
                    </a:cubicBezTo>
                    <a:cubicBezTo>
                      <a:pt x="317" y="1369"/>
                      <a:pt x="316" y="1371"/>
                      <a:pt x="318" y="1373"/>
                    </a:cubicBezTo>
                    <a:cubicBezTo>
                      <a:pt x="318" y="1374"/>
                      <a:pt x="318" y="1375"/>
                      <a:pt x="318" y="1375"/>
                    </a:cubicBezTo>
                    <a:cubicBezTo>
                      <a:pt x="316" y="1379"/>
                      <a:pt x="316" y="1380"/>
                      <a:pt x="317" y="1383"/>
                    </a:cubicBezTo>
                    <a:cubicBezTo>
                      <a:pt x="319" y="1385"/>
                      <a:pt x="316" y="1386"/>
                      <a:pt x="317" y="1387"/>
                    </a:cubicBezTo>
                    <a:cubicBezTo>
                      <a:pt x="316" y="1386"/>
                      <a:pt x="314" y="1385"/>
                      <a:pt x="314" y="1383"/>
                    </a:cubicBezTo>
                    <a:cubicBezTo>
                      <a:pt x="313" y="1381"/>
                      <a:pt x="313" y="1378"/>
                      <a:pt x="313" y="1375"/>
                    </a:cubicBezTo>
                    <a:cubicBezTo>
                      <a:pt x="313" y="1373"/>
                      <a:pt x="312" y="1371"/>
                      <a:pt x="311" y="1369"/>
                    </a:cubicBezTo>
                    <a:cubicBezTo>
                      <a:pt x="311" y="1369"/>
                      <a:pt x="310" y="1368"/>
                      <a:pt x="309" y="1368"/>
                    </a:cubicBezTo>
                    <a:cubicBezTo>
                      <a:pt x="307" y="1369"/>
                      <a:pt x="309" y="1370"/>
                      <a:pt x="309" y="1370"/>
                    </a:cubicBezTo>
                    <a:cubicBezTo>
                      <a:pt x="309" y="1371"/>
                      <a:pt x="308" y="1371"/>
                      <a:pt x="308" y="1372"/>
                    </a:cubicBezTo>
                    <a:cubicBezTo>
                      <a:pt x="307" y="1373"/>
                      <a:pt x="306" y="1368"/>
                      <a:pt x="305" y="1373"/>
                    </a:cubicBezTo>
                    <a:cubicBezTo>
                      <a:pt x="305" y="1376"/>
                      <a:pt x="306" y="1380"/>
                      <a:pt x="307" y="1384"/>
                    </a:cubicBezTo>
                    <a:cubicBezTo>
                      <a:pt x="308" y="1387"/>
                      <a:pt x="307" y="1390"/>
                      <a:pt x="309" y="1393"/>
                    </a:cubicBezTo>
                    <a:cubicBezTo>
                      <a:pt x="309" y="1393"/>
                      <a:pt x="309" y="1394"/>
                      <a:pt x="309" y="1394"/>
                    </a:cubicBezTo>
                    <a:cubicBezTo>
                      <a:pt x="308" y="1394"/>
                      <a:pt x="308" y="1394"/>
                      <a:pt x="307" y="1393"/>
                    </a:cubicBezTo>
                    <a:cubicBezTo>
                      <a:pt x="307" y="1391"/>
                      <a:pt x="305" y="1389"/>
                      <a:pt x="305" y="1386"/>
                    </a:cubicBezTo>
                    <a:cubicBezTo>
                      <a:pt x="305" y="1386"/>
                      <a:pt x="305" y="1385"/>
                      <a:pt x="304" y="1384"/>
                    </a:cubicBezTo>
                    <a:moveTo>
                      <a:pt x="184" y="1199"/>
                    </a:moveTo>
                    <a:cubicBezTo>
                      <a:pt x="184" y="1201"/>
                      <a:pt x="184" y="1203"/>
                      <a:pt x="184" y="1205"/>
                    </a:cubicBezTo>
                    <a:cubicBezTo>
                      <a:pt x="184" y="1205"/>
                      <a:pt x="183" y="1205"/>
                      <a:pt x="183" y="1205"/>
                    </a:cubicBezTo>
                    <a:cubicBezTo>
                      <a:pt x="183" y="1205"/>
                      <a:pt x="183" y="1205"/>
                      <a:pt x="182" y="1204"/>
                    </a:cubicBezTo>
                    <a:cubicBezTo>
                      <a:pt x="182" y="1204"/>
                      <a:pt x="182" y="1204"/>
                      <a:pt x="182" y="1203"/>
                    </a:cubicBezTo>
                    <a:cubicBezTo>
                      <a:pt x="182" y="1204"/>
                      <a:pt x="181" y="1204"/>
                      <a:pt x="181" y="1204"/>
                    </a:cubicBezTo>
                    <a:cubicBezTo>
                      <a:pt x="181" y="1205"/>
                      <a:pt x="181" y="1206"/>
                      <a:pt x="181" y="1207"/>
                    </a:cubicBezTo>
                    <a:cubicBezTo>
                      <a:pt x="181" y="1210"/>
                      <a:pt x="182" y="1210"/>
                      <a:pt x="184" y="1209"/>
                    </a:cubicBezTo>
                    <a:cubicBezTo>
                      <a:pt x="185" y="1208"/>
                      <a:pt x="185" y="1209"/>
                      <a:pt x="185" y="1209"/>
                    </a:cubicBezTo>
                    <a:cubicBezTo>
                      <a:pt x="186" y="1211"/>
                      <a:pt x="187" y="1212"/>
                      <a:pt x="186" y="1214"/>
                    </a:cubicBezTo>
                    <a:cubicBezTo>
                      <a:pt x="183" y="1216"/>
                      <a:pt x="188" y="1216"/>
                      <a:pt x="187" y="1218"/>
                    </a:cubicBezTo>
                    <a:cubicBezTo>
                      <a:pt x="187" y="1218"/>
                      <a:pt x="187" y="1219"/>
                      <a:pt x="187" y="1219"/>
                    </a:cubicBezTo>
                    <a:cubicBezTo>
                      <a:pt x="186" y="1221"/>
                      <a:pt x="186" y="1223"/>
                      <a:pt x="187" y="1223"/>
                    </a:cubicBezTo>
                    <a:cubicBezTo>
                      <a:pt x="190" y="1223"/>
                      <a:pt x="189" y="1225"/>
                      <a:pt x="188" y="1227"/>
                    </a:cubicBezTo>
                    <a:cubicBezTo>
                      <a:pt x="187" y="1228"/>
                      <a:pt x="188" y="1229"/>
                      <a:pt x="188" y="1229"/>
                    </a:cubicBezTo>
                    <a:cubicBezTo>
                      <a:pt x="190" y="1231"/>
                      <a:pt x="190" y="1232"/>
                      <a:pt x="190" y="1235"/>
                    </a:cubicBezTo>
                    <a:cubicBezTo>
                      <a:pt x="190" y="1236"/>
                      <a:pt x="190" y="1238"/>
                      <a:pt x="190" y="1240"/>
                    </a:cubicBezTo>
                    <a:cubicBezTo>
                      <a:pt x="190" y="1242"/>
                      <a:pt x="192" y="1242"/>
                      <a:pt x="190" y="1244"/>
                    </a:cubicBezTo>
                    <a:cubicBezTo>
                      <a:pt x="190" y="1245"/>
                      <a:pt x="191" y="1247"/>
                      <a:pt x="191" y="1249"/>
                    </a:cubicBezTo>
                    <a:cubicBezTo>
                      <a:pt x="191" y="1250"/>
                      <a:pt x="192" y="1250"/>
                      <a:pt x="192" y="1250"/>
                    </a:cubicBezTo>
                    <a:cubicBezTo>
                      <a:pt x="193" y="1250"/>
                      <a:pt x="193" y="1250"/>
                      <a:pt x="194" y="1250"/>
                    </a:cubicBezTo>
                    <a:cubicBezTo>
                      <a:pt x="195" y="1247"/>
                      <a:pt x="196" y="1244"/>
                      <a:pt x="195" y="1242"/>
                    </a:cubicBezTo>
                    <a:cubicBezTo>
                      <a:pt x="193" y="1240"/>
                      <a:pt x="196" y="1238"/>
                      <a:pt x="194" y="1236"/>
                    </a:cubicBezTo>
                    <a:cubicBezTo>
                      <a:pt x="193" y="1235"/>
                      <a:pt x="194" y="1233"/>
                      <a:pt x="194" y="1231"/>
                    </a:cubicBezTo>
                    <a:cubicBezTo>
                      <a:pt x="193" y="1230"/>
                      <a:pt x="194" y="1229"/>
                      <a:pt x="193" y="1228"/>
                    </a:cubicBezTo>
                    <a:cubicBezTo>
                      <a:pt x="193" y="1227"/>
                      <a:pt x="191" y="1227"/>
                      <a:pt x="191" y="1226"/>
                    </a:cubicBezTo>
                    <a:cubicBezTo>
                      <a:pt x="191" y="1225"/>
                      <a:pt x="192" y="1224"/>
                      <a:pt x="192" y="1223"/>
                    </a:cubicBezTo>
                    <a:cubicBezTo>
                      <a:pt x="191" y="1221"/>
                      <a:pt x="192" y="1218"/>
                      <a:pt x="191" y="1216"/>
                    </a:cubicBezTo>
                    <a:cubicBezTo>
                      <a:pt x="189" y="1214"/>
                      <a:pt x="193" y="1213"/>
                      <a:pt x="191" y="1211"/>
                    </a:cubicBezTo>
                    <a:cubicBezTo>
                      <a:pt x="189" y="1209"/>
                      <a:pt x="190" y="1206"/>
                      <a:pt x="190" y="1204"/>
                    </a:cubicBezTo>
                    <a:cubicBezTo>
                      <a:pt x="189" y="1201"/>
                      <a:pt x="189" y="1198"/>
                      <a:pt x="189" y="1196"/>
                    </a:cubicBezTo>
                    <a:cubicBezTo>
                      <a:pt x="189" y="1193"/>
                      <a:pt x="188" y="1192"/>
                      <a:pt x="186" y="1191"/>
                    </a:cubicBezTo>
                    <a:cubicBezTo>
                      <a:pt x="186" y="1189"/>
                      <a:pt x="185" y="1189"/>
                      <a:pt x="184" y="1190"/>
                    </a:cubicBezTo>
                    <a:cubicBezTo>
                      <a:pt x="183" y="1190"/>
                      <a:pt x="182" y="1191"/>
                      <a:pt x="183" y="1193"/>
                    </a:cubicBezTo>
                    <a:cubicBezTo>
                      <a:pt x="184" y="1195"/>
                      <a:pt x="183" y="1197"/>
                      <a:pt x="184" y="1199"/>
                    </a:cubicBezTo>
                    <a:moveTo>
                      <a:pt x="278" y="1351"/>
                    </a:moveTo>
                    <a:cubicBezTo>
                      <a:pt x="278" y="1346"/>
                      <a:pt x="277" y="1341"/>
                      <a:pt x="276" y="1336"/>
                    </a:cubicBezTo>
                    <a:cubicBezTo>
                      <a:pt x="275" y="1334"/>
                      <a:pt x="274" y="1332"/>
                      <a:pt x="275" y="1330"/>
                    </a:cubicBezTo>
                    <a:cubicBezTo>
                      <a:pt x="273" y="1329"/>
                      <a:pt x="275" y="1326"/>
                      <a:pt x="274" y="1325"/>
                    </a:cubicBezTo>
                    <a:cubicBezTo>
                      <a:pt x="273" y="1322"/>
                      <a:pt x="273" y="1320"/>
                      <a:pt x="273" y="1318"/>
                    </a:cubicBezTo>
                    <a:cubicBezTo>
                      <a:pt x="273" y="1317"/>
                      <a:pt x="272" y="1316"/>
                      <a:pt x="272" y="1314"/>
                    </a:cubicBezTo>
                    <a:cubicBezTo>
                      <a:pt x="272" y="1314"/>
                      <a:pt x="271" y="1314"/>
                      <a:pt x="271" y="1314"/>
                    </a:cubicBezTo>
                    <a:cubicBezTo>
                      <a:pt x="269" y="1315"/>
                      <a:pt x="269" y="1315"/>
                      <a:pt x="269" y="1314"/>
                    </a:cubicBezTo>
                    <a:cubicBezTo>
                      <a:pt x="269" y="1313"/>
                      <a:pt x="269" y="1312"/>
                      <a:pt x="269" y="1311"/>
                    </a:cubicBezTo>
                    <a:cubicBezTo>
                      <a:pt x="268" y="1311"/>
                      <a:pt x="268" y="1310"/>
                      <a:pt x="268" y="1309"/>
                    </a:cubicBezTo>
                    <a:cubicBezTo>
                      <a:pt x="268" y="1308"/>
                      <a:pt x="268" y="1308"/>
                      <a:pt x="267" y="1308"/>
                    </a:cubicBezTo>
                    <a:cubicBezTo>
                      <a:pt x="267" y="1308"/>
                      <a:pt x="267" y="1308"/>
                      <a:pt x="267" y="1308"/>
                    </a:cubicBezTo>
                    <a:cubicBezTo>
                      <a:pt x="267" y="1312"/>
                      <a:pt x="268" y="1316"/>
                      <a:pt x="268" y="1320"/>
                    </a:cubicBezTo>
                    <a:cubicBezTo>
                      <a:pt x="268" y="1320"/>
                      <a:pt x="269" y="1320"/>
                      <a:pt x="269" y="1320"/>
                    </a:cubicBezTo>
                    <a:cubicBezTo>
                      <a:pt x="272" y="1320"/>
                      <a:pt x="270" y="1321"/>
                      <a:pt x="269" y="1322"/>
                    </a:cubicBezTo>
                    <a:cubicBezTo>
                      <a:pt x="269" y="1324"/>
                      <a:pt x="270" y="1327"/>
                      <a:pt x="271" y="1327"/>
                    </a:cubicBezTo>
                    <a:cubicBezTo>
                      <a:pt x="272" y="1327"/>
                      <a:pt x="272" y="1327"/>
                      <a:pt x="273" y="1326"/>
                    </a:cubicBezTo>
                    <a:cubicBezTo>
                      <a:pt x="273" y="1328"/>
                      <a:pt x="273" y="1330"/>
                      <a:pt x="272" y="1331"/>
                    </a:cubicBezTo>
                    <a:cubicBezTo>
                      <a:pt x="271" y="1331"/>
                      <a:pt x="270" y="1332"/>
                      <a:pt x="271" y="1333"/>
                    </a:cubicBezTo>
                    <a:cubicBezTo>
                      <a:pt x="271" y="1334"/>
                      <a:pt x="272" y="1336"/>
                      <a:pt x="272" y="1337"/>
                    </a:cubicBezTo>
                    <a:cubicBezTo>
                      <a:pt x="272" y="1337"/>
                      <a:pt x="273" y="1336"/>
                      <a:pt x="273" y="1336"/>
                    </a:cubicBezTo>
                    <a:cubicBezTo>
                      <a:pt x="273" y="1336"/>
                      <a:pt x="274" y="1335"/>
                      <a:pt x="274" y="1335"/>
                    </a:cubicBezTo>
                    <a:cubicBezTo>
                      <a:pt x="274" y="1335"/>
                      <a:pt x="274" y="1336"/>
                      <a:pt x="274" y="1336"/>
                    </a:cubicBezTo>
                    <a:cubicBezTo>
                      <a:pt x="274" y="1337"/>
                      <a:pt x="274" y="1338"/>
                      <a:pt x="273" y="1338"/>
                    </a:cubicBezTo>
                    <a:cubicBezTo>
                      <a:pt x="273" y="1339"/>
                      <a:pt x="272" y="1339"/>
                      <a:pt x="272" y="1339"/>
                    </a:cubicBezTo>
                    <a:cubicBezTo>
                      <a:pt x="272" y="1339"/>
                      <a:pt x="273" y="1340"/>
                      <a:pt x="273" y="1340"/>
                    </a:cubicBezTo>
                    <a:cubicBezTo>
                      <a:pt x="275" y="1340"/>
                      <a:pt x="276" y="1340"/>
                      <a:pt x="276" y="1342"/>
                    </a:cubicBezTo>
                    <a:cubicBezTo>
                      <a:pt x="275" y="1344"/>
                      <a:pt x="276" y="1346"/>
                      <a:pt x="276" y="1348"/>
                    </a:cubicBezTo>
                    <a:cubicBezTo>
                      <a:pt x="277" y="1349"/>
                      <a:pt x="277" y="1350"/>
                      <a:pt x="277" y="1351"/>
                    </a:cubicBezTo>
                    <a:cubicBezTo>
                      <a:pt x="277" y="1351"/>
                      <a:pt x="278" y="1351"/>
                      <a:pt x="278" y="1351"/>
                    </a:cubicBezTo>
                    <a:moveTo>
                      <a:pt x="233" y="1264"/>
                    </a:moveTo>
                    <a:cubicBezTo>
                      <a:pt x="234" y="1267"/>
                      <a:pt x="235" y="1270"/>
                      <a:pt x="236" y="1272"/>
                    </a:cubicBezTo>
                    <a:cubicBezTo>
                      <a:pt x="236" y="1272"/>
                      <a:pt x="237" y="1273"/>
                      <a:pt x="238" y="1273"/>
                    </a:cubicBezTo>
                    <a:cubicBezTo>
                      <a:pt x="238" y="1272"/>
                      <a:pt x="238" y="1271"/>
                      <a:pt x="238" y="1271"/>
                    </a:cubicBezTo>
                    <a:cubicBezTo>
                      <a:pt x="237" y="1270"/>
                      <a:pt x="237" y="1268"/>
                      <a:pt x="237" y="1266"/>
                    </a:cubicBezTo>
                    <a:cubicBezTo>
                      <a:pt x="237" y="1264"/>
                      <a:pt x="238" y="1262"/>
                      <a:pt x="237" y="1261"/>
                    </a:cubicBezTo>
                    <a:cubicBezTo>
                      <a:pt x="235" y="1259"/>
                      <a:pt x="236" y="1257"/>
                      <a:pt x="236" y="1254"/>
                    </a:cubicBezTo>
                    <a:cubicBezTo>
                      <a:pt x="235" y="1252"/>
                      <a:pt x="235" y="1250"/>
                      <a:pt x="235" y="1247"/>
                    </a:cubicBezTo>
                    <a:cubicBezTo>
                      <a:pt x="235" y="1243"/>
                      <a:pt x="232" y="1239"/>
                      <a:pt x="233" y="1234"/>
                    </a:cubicBezTo>
                    <a:cubicBezTo>
                      <a:pt x="232" y="1232"/>
                      <a:pt x="232" y="1230"/>
                      <a:pt x="232" y="1228"/>
                    </a:cubicBezTo>
                    <a:cubicBezTo>
                      <a:pt x="232" y="1228"/>
                      <a:pt x="231" y="1228"/>
                      <a:pt x="231" y="1228"/>
                    </a:cubicBezTo>
                    <a:cubicBezTo>
                      <a:pt x="230" y="1228"/>
                      <a:pt x="230" y="1229"/>
                      <a:pt x="230" y="1229"/>
                    </a:cubicBezTo>
                    <a:cubicBezTo>
                      <a:pt x="230" y="1230"/>
                      <a:pt x="231" y="1232"/>
                      <a:pt x="231" y="1233"/>
                    </a:cubicBezTo>
                    <a:cubicBezTo>
                      <a:pt x="231" y="1236"/>
                      <a:pt x="230" y="1238"/>
                      <a:pt x="232" y="1240"/>
                    </a:cubicBezTo>
                    <a:cubicBezTo>
                      <a:pt x="232" y="1241"/>
                      <a:pt x="232" y="1242"/>
                      <a:pt x="232" y="1242"/>
                    </a:cubicBezTo>
                    <a:cubicBezTo>
                      <a:pt x="230" y="1245"/>
                      <a:pt x="230" y="1248"/>
                      <a:pt x="233" y="1251"/>
                    </a:cubicBezTo>
                    <a:cubicBezTo>
                      <a:pt x="234" y="1252"/>
                      <a:pt x="234" y="1253"/>
                      <a:pt x="234" y="1254"/>
                    </a:cubicBezTo>
                    <a:cubicBezTo>
                      <a:pt x="235" y="1257"/>
                      <a:pt x="233" y="1256"/>
                      <a:pt x="232" y="1257"/>
                    </a:cubicBezTo>
                    <a:cubicBezTo>
                      <a:pt x="232" y="1257"/>
                      <a:pt x="233" y="1258"/>
                      <a:pt x="233" y="1258"/>
                    </a:cubicBezTo>
                    <a:cubicBezTo>
                      <a:pt x="235" y="1258"/>
                      <a:pt x="235" y="1260"/>
                      <a:pt x="234" y="1261"/>
                    </a:cubicBezTo>
                    <a:cubicBezTo>
                      <a:pt x="234" y="1262"/>
                      <a:pt x="233" y="1263"/>
                      <a:pt x="233" y="1264"/>
                    </a:cubicBezTo>
                    <a:moveTo>
                      <a:pt x="71" y="1031"/>
                    </a:moveTo>
                    <a:cubicBezTo>
                      <a:pt x="70" y="1028"/>
                      <a:pt x="70" y="1025"/>
                      <a:pt x="69" y="1022"/>
                    </a:cubicBezTo>
                    <a:cubicBezTo>
                      <a:pt x="68" y="1017"/>
                      <a:pt x="69" y="1012"/>
                      <a:pt x="68" y="1007"/>
                    </a:cubicBezTo>
                    <a:cubicBezTo>
                      <a:pt x="68" y="1007"/>
                      <a:pt x="67" y="1006"/>
                      <a:pt x="67" y="1006"/>
                    </a:cubicBezTo>
                    <a:cubicBezTo>
                      <a:pt x="66" y="1007"/>
                      <a:pt x="64" y="1005"/>
                      <a:pt x="62" y="1006"/>
                    </a:cubicBezTo>
                    <a:cubicBezTo>
                      <a:pt x="62" y="1006"/>
                      <a:pt x="62" y="1007"/>
                      <a:pt x="62" y="1007"/>
                    </a:cubicBezTo>
                    <a:cubicBezTo>
                      <a:pt x="62" y="1008"/>
                      <a:pt x="63" y="1010"/>
                      <a:pt x="63" y="1011"/>
                    </a:cubicBezTo>
                    <a:cubicBezTo>
                      <a:pt x="63" y="1011"/>
                      <a:pt x="64" y="1012"/>
                      <a:pt x="64" y="1012"/>
                    </a:cubicBezTo>
                    <a:cubicBezTo>
                      <a:pt x="67" y="1011"/>
                      <a:pt x="67" y="1013"/>
                      <a:pt x="67" y="1015"/>
                    </a:cubicBezTo>
                    <a:cubicBezTo>
                      <a:pt x="67" y="1016"/>
                      <a:pt x="66" y="1018"/>
                      <a:pt x="66" y="1019"/>
                    </a:cubicBezTo>
                    <a:cubicBezTo>
                      <a:pt x="66" y="1018"/>
                      <a:pt x="66" y="1017"/>
                      <a:pt x="65" y="1016"/>
                    </a:cubicBezTo>
                    <a:cubicBezTo>
                      <a:pt x="65" y="1015"/>
                      <a:pt x="64" y="1014"/>
                      <a:pt x="63" y="1014"/>
                    </a:cubicBezTo>
                    <a:cubicBezTo>
                      <a:pt x="63" y="1013"/>
                      <a:pt x="62" y="1013"/>
                      <a:pt x="62" y="1013"/>
                    </a:cubicBezTo>
                    <a:cubicBezTo>
                      <a:pt x="62" y="1014"/>
                      <a:pt x="62" y="1014"/>
                      <a:pt x="62" y="1014"/>
                    </a:cubicBezTo>
                    <a:cubicBezTo>
                      <a:pt x="64" y="1016"/>
                      <a:pt x="63" y="1018"/>
                      <a:pt x="63" y="1020"/>
                    </a:cubicBezTo>
                    <a:cubicBezTo>
                      <a:pt x="63" y="1022"/>
                      <a:pt x="64" y="1022"/>
                      <a:pt x="65" y="1022"/>
                    </a:cubicBezTo>
                    <a:cubicBezTo>
                      <a:pt x="67" y="1021"/>
                      <a:pt x="68" y="1022"/>
                      <a:pt x="68" y="1025"/>
                    </a:cubicBezTo>
                    <a:cubicBezTo>
                      <a:pt x="68" y="1028"/>
                      <a:pt x="69" y="1032"/>
                      <a:pt x="69" y="1036"/>
                    </a:cubicBezTo>
                    <a:cubicBezTo>
                      <a:pt x="69" y="1037"/>
                      <a:pt x="70" y="1037"/>
                      <a:pt x="70" y="1038"/>
                    </a:cubicBezTo>
                    <a:cubicBezTo>
                      <a:pt x="70" y="1037"/>
                      <a:pt x="70" y="1037"/>
                      <a:pt x="71" y="1036"/>
                    </a:cubicBezTo>
                    <a:cubicBezTo>
                      <a:pt x="71" y="1034"/>
                      <a:pt x="71" y="1033"/>
                      <a:pt x="71" y="1031"/>
                    </a:cubicBezTo>
                    <a:moveTo>
                      <a:pt x="194" y="1205"/>
                    </a:moveTo>
                    <a:cubicBezTo>
                      <a:pt x="194" y="1206"/>
                      <a:pt x="193" y="1208"/>
                      <a:pt x="194" y="1210"/>
                    </a:cubicBezTo>
                    <a:cubicBezTo>
                      <a:pt x="194" y="1212"/>
                      <a:pt x="195" y="1213"/>
                      <a:pt x="197" y="1211"/>
                    </a:cubicBezTo>
                    <a:cubicBezTo>
                      <a:pt x="198" y="1211"/>
                      <a:pt x="199" y="1211"/>
                      <a:pt x="200" y="1211"/>
                    </a:cubicBezTo>
                    <a:cubicBezTo>
                      <a:pt x="202" y="1210"/>
                      <a:pt x="203" y="1207"/>
                      <a:pt x="202" y="1205"/>
                    </a:cubicBezTo>
                    <a:cubicBezTo>
                      <a:pt x="202" y="1204"/>
                      <a:pt x="200" y="1205"/>
                      <a:pt x="200" y="1205"/>
                    </a:cubicBezTo>
                    <a:cubicBezTo>
                      <a:pt x="199" y="1205"/>
                      <a:pt x="199" y="1206"/>
                      <a:pt x="199" y="1207"/>
                    </a:cubicBezTo>
                    <a:cubicBezTo>
                      <a:pt x="199" y="1206"/>
                      <a:pt x="199" y="1206"/>
                      <a:pt x="199" y="1205"/>
                    </a:cubicBezTo>
                    <a:cubicBezTo>
                      <a:pt x="198" y="1204"/>
                      <a:pt x="199" y="1204"/>
                      <a:pt x="201" y="1203"/>
                    </a:cubicBezTo>
                    <a:cubicBezTo>
                      <a:pt x="201" y="1202"/>
                      <a:pt x="202" y="1202"/>
                      <a:pt x="202" y="1201"/>
                    </a:cubicBezTo>
                    <a:cubicBezTo>
                      <a:pt x="202" y="1201"/>
                      <a:pt x="201" y="1201"/>
                      <a:pt x="201" y="1201"/>
                    </a:cubicBezTo>
                    <a:cubicBezTo>
                      <a:pt x="201" y="1200"/>
                      <a:pt x="200" y="1200"/>
                      <a:pt x="200" y="1200"/>
                    </a:cubicBezTo>
                    <a:cubicBezTo>
                      <a:pt x="199" y="1196"/>
                      <a:pt x="196" y="1198"/>
                      <a:pt x="195" y="1198"/>
                    </a:cubicBezTo>
                    <a:cubicBezTo>
                      <a:pt x="192" y="1198"/>
                      <a:pt x="194" y="1201"/>
                      <a:pt x="194" y="1202"/>
                    </a:cubicBezTo>
                    <a:cubicBezTo>
                      <a:pt x="193" y="1203"/>
                      <a:pt x="194" y="1204"/>
                      <a:pt x="194" y="1205"/>
                    </a:cubicBezTo>
                    <a:moveTo>
                      <a:pt x="288" y="1346"/>
                    </a:moveTo>
                    <a:cubicBezTo>
                      <a:pt x="288" y="1345"/>
                      <a:pt x="288" y="1343"/>
                      <a:pt x="288" y="1341"/>
                    </a:cubicBezTo>
                    <a:cubicBezTo>
                      <a:pt x="287" y="1340"/>
                      <a:pt x="286" y="1338"/>
                      <a:pt x="286" y="1337"/>
                    </a:cubicBezTo>
                    <a:cubicBezTo>
                      <a:pt x="288" y="1335"/>
                      <a:pt x="285" y="1334"/>
                      <a:pt x="285" y="1332"/>
                    </a:cubicBezTo>
                    <a:cubicBezTo>
                      <a:pt x="286" y="1330"/>
                      <a:pt x="285" y="1328"/>
                      <a:pt x="284" y="1326"/>
                    </a:cubicBezTo>
                    <a:cubicBezTo>
                      <a:pt x="284" y="1325"/>
                      <a:pt x="283" y="1323"/>
                      <a:pt x="283" y="1322"/>
                    </a:cubicBezTo>
                    <a:cubicBezTo>
                      <a:pt x="284" y="1320"/>
                      <a:pt x="282" y="1318"/>
                      <a:pt x="283" y="1316"/>
                    </a:cubicBezTo>
                    <a:cubicBezTo>
                      <a:pt x="283" y="1316"/>
                      <a:pt x="282" y="1315"/>
                      <a:pt x="282" y="1315"/>
                    </a:cubicBezTo>
                    <a:cubicBezTo>
                      <a:pt x="281" y="1316"/>
                      <a:pt x="281" y="1316"/>
                      <a:pt x="281" y="1317"/>
                    </a:cubicBezTo>
                    <a:cubicBezTo>
                      <a:pt x="281" y="1318"/>
                      <a:pt x="282" y="1320"/>
                      <a:pt x="282" y="1321"/>
                    </a:cubicBezTo>
                    <a:cubicBezTo>
                      <a:pt x="282" y="1325"/>
                      <a:pt x="282" y="1328"/>
                      <a:pt x="283" y="1332"/>
                    </a:cubicBezTo>
                    <a:cubicBezTo>
                      <a:pt x="283" y="1333"/>
                      <a:pt x="284" y="1335"/>
                      <a:pt x="284" y="1336"/>
                    </a:cubicBezTo>
                    <a:cubicBezTo>
                      <a:pt x="285" y="1340"/>
                      <a:pt x="285" y="1343"/>
                      <a:pt x="286" y="1346"/>
                    </a:cubicBezTo>
                    <a:cubicBezTo>
                      <a:pt x="286" y="1347"/>
                      <a:pt x="287" y="1348"/>
                      <a:pt x="287" y="1350"/>
                    </a:cubicBezTo>
                    <a:cubicBezTo>
                      <a:pt x="288" y="1348"/>
                      <a:pt x="288" y="1347"/>
                      <a:pt x="288" y="1346"/>
                    </a:cubicBezTo>
                    <a:moveTo>
                      <a:pt x="62" y="983"/>
                    </a:moveTo>
                    <a:cubicBezTo>
                      <a:pt x="60" y="983"/>
                      <a:pt x="59" y="983"/>
                      <a:pt x="59" y="985"/>
                    </a:cubicBezTo>
                    <a:cubicBezTo>
                      <a:pt x="60" y="986"/>
                      <a:pt x="61" y="987"/>
                      <a:pt x="61" y="988"/>
                    </a:cubicBezTo>
                    <a:cubicBezTo>
                      <a:pt x="61" y="989"/>
                      <a:pt x="59" y="991"/>
                      <a:pt x="59" y="991"/>
                    </a:cubicBezTo>
                    <a:cubicBezTo>
                      <a:pt x="61" y="993"/>
                      <a:pt x="60" y="995"/>
                      <a:pt x="61" y="997"/>
                    </a:cubicBezTo>
                    <a:cubicBezTo>
                      <a:pt x="61" y="997"/>
                      <a:pt x="61" y="998"/>
                      <a:pt x="62" y="998"/>
                    </a:cubicBezTo>
                    <a:cubicBezTo>
                      <a:pt x="62" y="998"/>
                      <a:pt x="63" y="997"/>
                      <a:pt x="63" y="997"/>
                    </a:cubicBezTo>
                    <a:cubicBezTo>
                      <a:pt x="62" y="995"/>
                      <a:pt x="64" y="994"/>
                      <a:pt x="66" y="992"/>
                    </a:cubicBezTo>
                    <a:cubicBezTo>
                      <a:pt x="67" y="991"/>
                      <a:pt x="67" y="990"/>
                      <a:pt x="67" y="988"/>
                    </a:cubicBezTo>
                    <a:cubicBezTo>
                      <a:pt x="66" y="988"/>
                      <a:pt x="66" y="987"/>
                      <a:pt x="66" y="986"/>
                    </a:cubicBezTo>
                    <a:cubicBezTo>
                      <a:pt x="65" y="984"/>
                      <a:pt x="64" y="983"/>
                      <a:pt x="62" y="983"/>
                    </a:cubicBezTo>
                    <a:moveTo>
                      <a:pt x="140" y="1254"/>
                    </a:moveTo>
                    <a:cubicBezTo>
                      <a:pt x="140" y="1252"/>
                      <a:pt x="141" y="1251"/>
                      <a:pt x="140" y="1250"/>
                    </a:cubicBezTo>
                    <a:cubicBezTo>
                      <a:pt x="139" y="1248"/>
                      <a:pt x="139" y="1247"/>
                      <a:pt x="139" y="1245"/>
                    </a:cubicBezTo>
                    <a:cubicBezTo>
                      <a:pt x="139" y="1243"/>
                      <a:pt x="138" y="1242"/>
                      <a:pt x="138" y="1240"/>
                    </a:cubicBezTo>
                    <a:cubicBezTo>
                      <a:pt x="138" y="1239"/>
                      <a:pt x="137" y="1237"/>
                      <a:pt x="138" y="1235"/>
                    </a:cubicBezTo>
                    <a:cubicBezTo>
                      <a:pt x="138" y="1233"/>
                      <a:pt x="137" y="1232"/>
                      <a:pt x="137" y="1230"/>
                    </a:cubicBezTo>
                    <a:cubicBezTo>
                      <a:pt x="137" y="1228"/>
                      <a:pt x="137" y="1225"/>
                      <a:pt x="136" y="1222"/>
                    </a:cubicBezTo>
                    <a:cubicBezTo>
                      <a:pt x="136" y="1222"/>
                      <a:pt x="136" y="1222"/>
                      <a:pt x="135" y="1222"/>
                    </a:cubicBezTo>
                    <a:cubicBezTo>
                      <a:pt x="135" y="1222"/>
                      <a:pt x="134" y="1222"/>
                      <a:pt x="134" y="1222"/>
                    </a:cubicBezTo>
                    <a:cubicBezTo>
                      <a:pt x="134" y="1224"/>
                      <a:pt x="133" y="1226"/>
                      <a:pt x="134" y="1227"/>
                    </a:cubicBezTo>
                    <a:cubicBezTo>
                      <a:pt x="137" y="1231"/>
                      <a:pt x="134" y="1236"/>
                      <a:pt x="136" y="1240"/>
                    </a:cubicBezTo>
                    <a:cubicBezTo>
                      <a:pt x="136" y="1246"/>
                      <a:pt x="139" y="1251"/>
                      <a:pt x="139" y="1257"/>
                    </a:cubicBezTo>
                    <a:cubicBezTo>
                      <a:pt x="139" y="1257"/>
                      <a:pt x="139" y="1257"/>
                      <a:pt x="139" y="1258"/>
                    </a:cubicBezTo>
                    <a:cubicBezTo>
                      <a:pt x="140" y="1257"/>
                      <a:pt x="140" y="1257"/>
                      <a:pt x="140" y="1257"/>
                    </a:cubicBezTo>
                    <a:cubicBezTo>
                      <a:pt x="140" y="1256"/>
                      <a:pt x="140" y="1255"/>
                      <a:pt x="140" y="1254"/>
                    </a:cubicBezTo>
                    <a:moveTo>
                      <a:pt x="317" y="1387"/>
                    </a:moveTo>
                    <a:cubicBezTo>
                      <a:pt x="317" y="1389"/>
                      <a:pt x="316" y="1391"/>
                      <a:pt x="317" y="1393"/>
                    </a:cubicBezTo>
                    <a:cubicBezTo>
                      <a:pt x="318" y="1397"/>
                      <a:pt x="321" y="1401"/>
                      <a:pt x="320" y="1406"/>
                    </a:cubicBezTo>
                    <a:cubicBezTo>
                      <a:pt x="320" y="1406"/>
                      <a:pt x="321" y="1406"/>
                      <a:pt x="321" y="1407"/>
                    </a:cubicBezTo>
                    <a:cubicBezTo>
                      <a:pt x="321" y="1407"/>
                      <a:pt x="322" y="1408"/>
                      <a:pt x="322" y="1408"/>
                    </a:cubicBezTo>
                    <a:cubicBezTo>
                      <a:pt x="322" y="1408"/>
                      <a:pt x="323" y="1407"/>
                      <a:pt x="323" y="1407"/>
                    </a:cubicBezTo>
                    <a:cubicBezTo>
                      <a:pt x="323" y="1404"/>
                      <a:pt x="322" y="1401"/>
                      <a:pt x="321" y="1398"/>
                    </a:cubicBezTo>
                    <a:cubicBezTo>
                      <a:pt x="320" y="1396"/>
                      <a:pt x="320" y="1395"/>
                      <a:pt x="322" y="1393"/>
                    </a:cubicBezTo>
                    <a:cubicBezTo>
                      <a:pt x="322" y="1393"/>
                      <a:pt x="322" y="1393"/>
                      <a:pt x="322" y="1393"/>
                    </a:cubicBezTo>
                    <a:cubicBezTo>
                      <a:pt x="321" y="1390"/>
                      <a:pt x="321" y="1390"/>
                      <a:pt x="318" y="1389"/>
                    </a:cubicBezTo>
                    <a:cubicBezTo>
                      <a:pt x="318" y="1389"/>
                      <a:pt x="318" y="1388"/>
                      <a:pt x="318" y="1388"/>
                    </a:cubicBezTo>
                    <a:cubicBezTo>
                      <a:pt x="317" y="1388"/>
                      <a:pt x="317" y="1387"/>
                      <a:pt x="317" y="1387"/>
                    </a:cubicBezTo>
                    <a:moveTo>
                      <a:pt x="201" y="1219"/>
                    </a:moveTo>
                    <a:cubicBezTo>
                      <a:pt x="201" y="1218"/>
                      <a:pt x="201" y="1217"/>
                      <a:pt x="201" y="1216"/>
                    </a:cubicBezTo>
                    <a:cubicBezTo>
                      <a:pt x="200" y="1215"/>
                      <a:pt x="199" y="1215"/>
                      <a:pt x="199" y="1215"/>
                    </a:cubicBezTo>
                    <a:cubicBezTo>
                      <a:pt x="198" y="1215"/>
                      <a:pt x="197" y="1216"/>
                      <a:pt x="197" y="1216"/>
                    </a:cubicBezTo>
                    <a:cubicBezTo>
                      <a:pt x="197" y="1217"/>
                      <a:pt x="198" y="1218"/>
                      <a:pt x="198" y="1218"/>
                    </a:cubicBezTo>
                    <a:cubicBezTo>
                      <a:pt x="199" y="1219"/>
                      <a:pt x="200" y="1220"/>
                      <a:pt x="199" y="1220"/>
                    </a:cubicBezTo>
                    <a:cubicBezTo>
                      <a:pt x="197" y="1222"/>
                      <a:pt x="200" y="1226"/>
                      <a:pt x="198" y="1228"/>
                    </a:cubicBezTo>
                    <a:cubicBezTo>
                      <a:pt x="198" y="1228"/>
                      <a:pt x="198" y="1230"/>
                      <a:pt x="199" y="1230"/>
                    </a:cubicBezTo>
                    <a:cubicBezTo>
                      <a:pt x="199" y="1230"/>
                      <a:pt x="200" y="1230"/>
                      <a:pt x="201" y="1230"/>
                    </a:cubicBezTo>
                    <a:cubicBezTo>
                      <a:pt x="201" y="1230"/>
                      <a:pt x="202" y="1228"/>
                      <a:pt x="202" y="1228"/>
                    </a:cubicBezTo>
                    <a:cubicBezTo>
                      <a:pt x="200" y="1227"/>
                      <a:pt x="202" y="1225"/>
                      <a:pt x="201" y="1223"/>
                    </a:cubicBezTo>
                    <a:cubicBezTo>
                      <a:pt x="199" y="1221"/>
                      <a:pt x="203" y="1220"/>
                      <a:pt x="201" y="1219"/>
                    </a:cubicBezTo>
                    <a:moveTo>
                      <a:pt x="238" y="1280"/>
                    </a:moveTo>
                    <a:cubicBezTo>
                      <a:pt x="238" y="1281"/>
                      <a:pt x="237" y="1281"/>
                      <a:pt x="237" y="1282"/>
                    </a:cubicBezTo>
                    <a:cubicBezTo>
                      <a:pt x="237" y="1283"/>
                      <a:pt x="238" y="1284"/>
                      <a:pt x="238" y="1285"/>
                    </a:cubicBezTo>
                    <a:cubicBezTo>
                      <a:pt x="236" y="1286"/>
                      <a:pt x="239" y="1287"/>
                      <a:pt x="238" y="1288"/>
                    </a:cubicBezTo>
                    <a:cubicBezTo>
                      <a:pt x="238" y="1289"/>
                      <a:pt x="239" y="1290"/>
                      <a:pt x="239" y="1292"/>
                    </a:cubicBezTo>
                    <a:cubicBezTo>
                      <a:pt x="239" y="1293"/>
                      <a:pt x="239" y="1294"/>
                      <a:pt x="240" y="1296"/>
                    </a:cubicBezTo>
                    <a:cubicBezTo>
                      <a:pt x="240" y="1296"/>
                      <a:pt x="241" y="1296"/>
                      <a:pt x="241" y="1296"/>
                    </a:cubicBezTo>
                    <a:cubicBezTo>
                      <a:pt x="242" y="1296"/>
                      <a:pt x="242" y="1295"/>
                      <a:pt x="242" y="1295"/>
                    </a:cubicBezTo>
                    <a:cubicBezTo>
                      <a:pt x="240" y="1292"/>
                      <a:pt x="241" y="1289"/>
                      <a:pt x="241" y="1287"/>
                    </a:cubicBezTo>
                    <a:cubicBezTo>
                      <a:pt x="240" y="1285"/>
                      <a:pt x="240" y="1283"/>
                      <a:pt x="239" y="1281"/>
                    </a:cubicBezTo>
                    <a:cubicBezTo>
                      <a:pt x="239" y="1280"/>
                      <a:pt x="239" y="1280"/>
                      <a:pt x="238" y="1280"/>
                    </a:cubicBezTo>
                    <a:moveTo>
                      <a:pt x="215" y="1213"/>
                    </a:moveTo>
                    <a:cubicBezTo>
                      <a:pt x="215" y="1213"/>
                      <a:pt x="214" y="1212"/>
                      <a:pt x="214" y="1211"/>
                    </a:cubicBezTo>
                    <a:cubicBezTo>
                      <a:pt x="213" y="1211"/>
                      <a:pt x="213" y="1211"/>
                      <a:pt x="213" y="1211"/>
                    </a:cubicBezTo>
                    <a:cubicBezTo>
                      <a:pt x="213" y="1211"/>
                      <a:pt x="212" y="1211"/>
                      <a:pt x="212" y="1212"/>
                    </a:cubicBezTo>
                    <a:cubicBezTo>
                      <a:pt x="212" y="1215"/>
                      <a:pt x="211" y="1218"/>
                      <a:pt x="213" y="1221"/>
                    </a:cubicBezTo>
                    <a:cubicBezTo>
                      <a:pt x="214" y="1222"/>
                      <a:pt x="212" y="1223"/>
                      <a:pt x="213" y="1225"/>
                    </a:cubicBezTo>
                    <a:cubicBezTo>
                      <a:pt x="214" y="1226"/>
                      <a:pt x="213" y="1228"/>
                      <a:pt x="213" y="1229"/>
                    </a:cubicBezTo>
                    <a:cubicBezTo>
                      <a:pt x="213" y="1230"/>
                      <a:pt x="214" y="1230"/>
                      <a:pt x="214" y="1230"/>
                    </a:cubicBezTo>
                    <a:cubicBezTo>
                      <a:pt x="214" y="1230"/>
                      <a:pt x="215" y="1230"/>
                      <a:pt x="215" y="1230"/>
                    </a:cubicBezTo>
                    <a:cubicBezTo>
                      <a:pt x="215" y="1228"/>
                      <a:pt x="216" y="1227"/>
                      <a:pt x="216" y="1226"/>
                    </a:cubicBezTo>
                    <a:cubicBezTo>
                      <a:pt x="214" y="1224"/>
                      <a:pt x="214" y="1222"/>
                      <a:pt x="215" y="1220"/>
                    </a:cubicBezTo>
                    <a:cubicBezTo>
                      <a:pt x="216" y="1218"/>
                      <a:pt x="211" y="1216"/>
                      <a:pt x="215" y="1213"/>
                    </a:cubicBezTo>
                    <a:moveTo>
                      <a:pt x="110" y="1185"/>
                    </a:moveTo>
                    <a:cubicBezTo>
                      <a:pt x="110" y="1185"/>
                      <a:pt x="110" y="1185"/>
                      <a:pt x="110" y="1185"/>
                    </a:cubicBezTo>
                    <a:cubicBezTo>
                      <a:pt x="108" y="1183"/>
                      <a:pt x="109" y="1182"/>
                      <a:pt x="109" y="1180"/>
                    </a:cubicBezTo>
                    <a:cubicBezTo>
                      <a:pt x="109" y="1179"/>
                      <a:pt x="108" y="1177"/>
                      <a:pt x="109" y="1175"/>
                    </a:cubicBezTo>
                    <a:cubicBezTo>
                      <a:pt x="109" y="1175"/>
                      <a:pt x="109" y="1174"/>
                      <a:pt x="108" y="1173"/>
                    </a:cubicBezTo>
                    <a:cubicBezTo>
                      <a:pt x="108" y="1173"/>
                      <a:pt x="107" y="1173"/>
                      <a:pt x="106" y="1173"/>
                    </a:cubicBezTo>
                    <a:cubicBezTo>
                      <a:pt x="106" y="1174"/>
                      <a:pt x="105" y="1175"/>
                      <a:pt x="105" y="1175"/>
                    </a:cubicBezTo>
                    <a:cubicBezTo>
                      <a:pt x="107" y="1178"/>
                      <a:pt x="106" y="1180"/>
                      <a:pt x="107" y="1183"/>
                    </a:cubicBezTo>
                    <a:cubicBezTo>
                      <a:pt x="107" y="1184"/>
                      <a:pt x="108" y="1185"/>
                      <a:pt x="109" y="1186"/>
                    </a:cubicBezTo>
                    <a:cubicBezTo>
                      <a:pt x="109" y="1186"/>
                      <a:pt x="110" y="1185"/>
                      <a:pt x="110" y="1185"/>
                    </a:cubicBezTo>
                    <a:moveTo>
                      <a:pt x="254" y="1304"/>
                    </a:moveTo>
                    <a:cubicBezTo>
                      <a:pt x="254" y="1304"/>
                      <a:pt x="255" y="1305"/>
                      <a:pt x="255" y="1306"/>
                    </a:cubicBezTo>
                    <a:cubicBezTo>
                      <a:pt x="255" y="1307"/>
                      <a:pt x="256" y="1307"/>
                      <a:pt x="257" y="1307"/>
                    </a:cubicBezTo>
                    <a:cubicBezTo>
                      <a:pt x="257" y="1306"/>
                      <a:pt x="258" y="1305"/>
                      <a:pt x="259" y="1304"/>
                    </a:cubicBezTo>
                    <a:cubicBezTo>
                      <a:pt x="259" y="1304"/>
                      <a:pt x="259" y="1303"/>
                      <a:pt x="259" y="1302"/>
                    </a:cubicBezTo>
                    <a:cubicBezTo>
                      <a:pt x="259" y="1301"/>
                      <a:pt x="259" y="1300"/>
                      <a:pt x="258" y="1300"/>
                    </a:cubicBezTo>
                    <a:cubicBezTo>
                      <a:pt x="258" y="1299"/>
                      <a:pt x="259" y="1297"/>
                      <a:pt x="257" y="1298"/>
                    </a:cubicBezTo>
                    <a:cubicBezTo>
                      <a:pt x="256" y="1298"/>
                      <a:pt x="255" y="1299"/>
                      <a:pt x="255" y="1300"/>
                    </a:cubicBezTo>
                    <a:cubicBezTo>
                      <a:pt x="254" y="1301"/>
                      <a:pt x="254" y="1302"/>
                      <a:pt x="254" y="1304"/>
                    </a:cubicBezTo>
                    <a:moveTo>
                      <a:pt x="83" y="1091"/>
                    </a:moveTo>
                    <a:cubicBezTo>
                      <a:pt x="82" y="1093"/>
                      <a:pt x="83" y="1094"/>
                      <a:pt x="83" y="1095"/>
                    </a:cubicBezTo>
                    <a:cubicBezTo>
                      <a:pt x="83" y="1097"/>
                      <a:pt x="83" y="1098"/>
                      <a:pt x="83" y="1100"/>
                    </a:cubicBezTo>
                    <a:cubicBezTo>
                      <a:pt x="83" y="1100"/>
                      <a:pt x="84" y="1101"/>
                      <a:pt x="84" y="1101"/>
                    </a:cubicBezTo>
                    <a:cubicBezTo>
                      <a:pt x="85" y="1101"/>
                      <a:pt x="85" y="1100"/>
                      <a:pt x="85" y="1100"/>
                    </a:cubicBezTo>
                    <a:cubicBezTo>
                      <a:pt x="85" y="1098"/>
                      <a:pt x="84" y="1097"/>
                      <a:pt x="84" y="1096"/>
                    </a:cubicBezTo>
                    <a:cubicBezTo>
                      <a:pt x="87" y="1093"/>
                      <a:pt x="83" y="1090"/>
                      <a:pt x="84" y="1087"/>
                    </a:cubicBezTo>
                    <a:cubicBezTo>
                      <a:pt x="84" y="1087"/>
                      <a:pt x="83" y="1086"/>
                      <a:pt x="83" y="1086"/>
                    </a:cubicBezTo>
                    <a:cubicBezTo>
                      <a:pt x="82" y="1086"/>
                      <a:pt x="82" y="1087"/>
                      <a:pt x="82" y="1087"/>
                    </a:cubicBezTo>
                    <a:cubicBezTo>
                      <a:pt x="82" y="1089"/>
                      <a:pt x="82" y="1090"/>
                      <a:pt x="83" y="1091"/>
                    </a:cubicBezTo>
                    <a:moveTo>
                      <a:pt x="323" y="1411"/>
                    </a:moveTo>
                    <a:cubicBezTo>
                      <a:pt x="323" y="1411"/>
                      <a:pt x="323" y="1411"/>
                      <a:pt x="323" y="1412"/>
                    </a:cubicBezTo>
                    <a:cubicBezTo>
                      <a:pt x="323" y="1416"/>
                      <a:pt x="325" y="1419"/>
                      <a:pt x="325" y="1423"/>
                    </a:cubicBezTo>
                    <a:cubicBezTo>
                      <a:pt x="325" y="1423"/>
                      <a:pt x="326" y="1423"/>
                      <a:pt x="326" y="1423"/>
                    </a:cubicBezTo>
                    <a:cubicBezTo>
                      <a:pt x="326" y="1423"/>
                      <a:pt x="327" y="1423"/>
                      <a:pt x="327" y="1423"/>
                    </a:cubicBezTo>
                    <a:cubicBezTo>
                      <a:pt x="327" y="1423"/>
                      <a:pt x="328" y="1422"/>
                      <a:pt x="328" y="1422"/>
                    </a:cubicBezTo>
                    <a:cubicBezTo>
                      <a:pt x="327" y="1419"/>
                      <a:pt x="326" y="1415"/>
                      <a:pt x="324" y="1412"/>
                    </a:cubicBezTo>
                    <a:cubicBezTo>
                      <a:pt x="324" y="1411"/>
                      <a:pt x="324" y="1411"/>
                      <a:pt x="323" y="1411"/>
                    </a:cubicBezTo>
                    <a:moveTo>
                      <a:pt x="206" y="1268"/>
                    </a:moveTo>
                    <a:cubicBezTo>
                      <a:pt x="207" y="1268"/>
                      <a:pt x="208" y="1266"/>
                      <a:pt x="207" y="1265"/>
                    </a:cubicBezTo>
                    <a:cubicBezTo>
                      <a:pt x="206" y="1263"/>
                      <a:pt x="204" y="1262"/>
                      <a:pt x="205" y="1259"/>
                    </a:cubicBezTo>
                    <a:cubicBezTo>
                      <a:pt x="205" y="1259"/>
                      <a:pt x="204" y="1259"/>
                      <a:pt x="203" y="1259"/>
                    </a:cubicBezTo>
                    <a:cubicBezTo>
                      <a:pt x="203" y="1259"/>
                      <a:pt x="203" y="1260"/>
                      <a:pt x="203" y="1260"/>
                    </a:cubicBezTo>
                    <a:cubicBezTo>
                      <a:pt x="204" y="1261"/>
                      <a:pt x="203" y="1261"/>
                      <a:pt x="202" y="1262"/>
                    </a:cubicBezTo>
                    <a:cubicBezTo>
                      <a:pt x="200" y="1262"/>
                      <a:pt x="200" y="1263"/>
                      <a:pt x="202" y="1264"/>
                    </a:cubicBezTo>
                    <a:cubicBezTo>
                      <a:pt x="203" y="1264"/>
                      <a:pt x="204" y="1264"/>
                      <a:pt x="203" y="1266"/>
                    </a:cubicBezTo>
                    <a:cubicBezTo>
                      <a:pt x="203" y="1268"/>
                      <a:pt x="204" y="1268"/>
                      <a:pt x="206" y="1268"/>
                    </a:cubicBezTo>
                    <a:moveTo>
                      <a:pt x="205" y="1252"/>
                    </a:moveTo>
                    <a:cubicBezTo>
                      <a:pt x="205" y="1250"/>
                      <a:pt x="205" y="1249"/>
                      <a:pt x="205" y="1248"/>
                    </a:cubicBezTo>
                    <a:cubicBezTo>
                      <a:pt x="205" y="1247"/>
                      <a:pt x="204" y="1247"/>
                      <a:pt x="203" y="1247"/>
                    </a:cubicBezTo>
                    <a:cubicBezTo>
                      <a:pt x="203" y="1247"/>
                      <a:pt x="202" y="1247"/>
                      <a:pt x="201" y="1247"/>
                    </a:cubicBezTo>
                    <a:cubicBezTo>
                      <a:pt x="202" y="1249"/>
                      <a:pt x="199" y="1251"/>
                      <a:pt x="202" y="1252"/>
                    </a:cubicBezTo>
                    <a:cubicBezTo>
                      <a:pt x="204" y="1252"/>
                      <a:pt x="204" y="1253"/>
                      <a:pt x="203" y="1254"/>
                    </a:cubicBezTo>
                    <a:cubicBezTo>
                      <a:pt x="203" y="1254"/>
                      <a:pt x="202" y="1255"/>
                      <a:pt x="202" y="1255"/>
                    </a:cubicBezTo>
                    <a:cubicBezTo>
                      <a:pt x="202" y="1256"/>
                      <a:pt x="203" y="1256"/>
                      <a:pt x="203" y="1256"/>
                    </a:cubicBezTo>
                    <a:cubicBezTo>
                      <a:pt x="204" y="1257"/>
                      <a:pt x="205" y="1256"/>
                      <a:pt x="205" y="1256"/>
                    </a:cubicBezTo>
                    <a:cubicBezTo>
                      <a:pt x="205" y="1254"/>
                      <a:pt x="205" y="1253"/>
                      <a:pt x="205" y="1252"/>
                    </a:cubicBezTo>
                    <a:moveTo>
                      <a:pt x="158" y="1133"/>
                    </a:moveTo>
                    <a:cubicBezTo>
                      <a:pt x="158" y="1135"/>
                      <a:pt x="158" y="1137"/>
                      <a:pt x="159" y="1140"/>
                    </a:cubicBezTo>
                    <a:cubicBezTo>
                      <a:pt x="159" y="1140"/>
                      <a:pt x="159" y="1141"/>
                      <a:pt x="159" y="1141"/>
                    </a:cubicBezTo>
                    <a:cubicBezTo>
                      <a:pt x="160" y="1141"/>
                      <a:pt x="160" y="1140"/>
                      <a:pt x="160" y="1140"/>
                    </a:cubicBezTo>
                    <a:cubicBezTo>
                      <a:pt x="161" y="1138"/>
                      <a:pt x="159" y="1135"/>
                      <a:pt x="161" y="1133"/>
                    </a:cubicBezTo>
                    <a:cubicBezTo>
                      <a:pt x="161" y="1133"/>
                      <a:pt x="160" y="1131"/>
                      <a:pt x="159" y="1130"/>
                    </a:cubicBezTo>
                    <a:cubicBezTo>
                      <a:pt x="159" y="1130"/>
                      <a:pt x="159" y="1130"/>
                      <a:pt x="158" y="1130"/>
                    </a:cubicBezTo>
                    <a:cubicBezTo>
                      <a:pt x="158" y="1130"/>
                      <a:pt x="158" y="1130"/>
                      <a:pt x="158" y="1131"/>
                    </a:cubicBezTo>
                    <a:cubicBezTo>
                      <a:pt x="157" y="1131"/>
                      <a:pt x="158" y="1132"/>
                      <a:pt x="158" y="1133"/>
                    </a:cubicBezTo>
                    <a:moveTo>
                      <a:pt x="209" y="1100"/>
                    </a:moveTo>
                    <a:cubicBezTo>
                      <a:pt x="209" y="1101"/>
                      <a:pt x="208" y="1101"/>
                      <a:pt x="209" y="1102"/>
                    </a:cubicBezTo>
                    <a:cubicBezTo>
                      <a:pt x="209" y="1104"/>
                      <a:pt x="209" y="1105"/>
                      <a:pt x="210" y="1107"/>
                    </a:cubicBezTo>
                    <a:cubicBezTo>
                      <a:pt x="210" y="1108"/>
                      <a:pt x="210" y="1110"/>
                      <a:pt x="210" y="1111"/>
                    </a:cubicBezTo>
                    <a:cubicBezTo>
                      <a:pt x="211" y="1110"/>
                      <a:pt x="211" y="1108"/>
                      <a:pt x="212" y="1107"/>
                    </a:cubicBezTo>
                    <a:cubicBezTo>
                      <a:pt x="213" y="1104"/>
                      <a:pt x="210" y="1103"/>
                      <a:pt x="210" y="1100"/>
                    </a:cubicBezTo>
                    <a:cubicBezTo>
                      <a:pt x="210" y="1100"/>
                      <a:pt x="210" y="1100"/>
                      <a:pt x="209" y="1100"/>
                    </a:cubicBezTo>
                    <a:moveTo>
                      <a:pt x="209" y="1209"/>
                    </a:moveTo>
                    <a:cubicBezTo>
                      <a:pt x="209" y="1205"/>
                      <a:pt x="209" y="1202"/>
                      <a:pt x="208" y="1199"/>
                    </a:cubicBezTo>
                    <a:cubicBezTo>
                      <a:pt x="208" y="1199"/>
                      <a:pt x="207" y="1198"/>
                      <a:pt x="207" y="1198"/>
                    </a:cubicBezTo>
                    <a:cubicBezTo>
                      <a:pt x="207" y="1198"/>
                      <a:pt x="206" y="1199"/>
                      <a:pt x="206" y="1199"/>
                    </a:cubicBezTo>
                    <a:cubicBezTo>
                      <a:pt x="208" y="1202"/>
                      <a:pt x="207" y="1205"/>
                      <a:pt x="207" y="1208"/>
                    </a:cubicBezTo>
                    <a:cubicBezTo>
                      <a:pt x="207" y="1208"/>
                      <a:pt x="208" y="1209"/>
                      <a:pt x="209" y="1209"/>
                    </a:cubicBezTo>
                    <a:cubicBezTo>
                      <a:pt x="209" y="1209"/>
                      <a:pt x="210" y="1209"/>
                      <a:pt x="209" y="1209"/>
                    </a:cubicBezTo>
                    <a:moveTo>
                      <a:pt x="200" y="1287"/>
                    </a:moveTo>
                    <a:cubicBezTo>
                      <a:pt x="200" y="1287"/>
                      <a:pt x="200" y="1285"/>
                      <a:pt x="200" y="1284"/>
                    </a:cubicBezTo>
                    <a:cubicBezTo>
                      <a:pt x="200" y="1284"/>
                      <a:pt x="199" y="1284"/>
                      <a:pt x="199" y="1284"/>
                    </a:cubicBezTo>
                    <a:cubicBezTo>
                      <a:pt x="198" y="1284"/>
                      <a:pt x="197" y="1284"/>
                      <a:pt x="197" y="1284"/>
                    </a:cubicBezTo>
                    <a:cubicBezTo>
                      <a:pt x="197" y="1286"/>
                      <a:pt x="197" y="1287"/>
                      <a:pt x="196" y="1288"/>
                    </a:cubicBezTo>
                    <a:cubicBezTo>
                      <a:pt x="195" y="1290"/>
                      <a:pt x="197" y="1290"/>
                      <a:pt x="198" y="1291"/>
                    </a:cubicBezTo>
                    <a:cubicBezTo>
                      <a:pt x="198" y="1291"/>
                      <a:pt x="199" y="1291"/>
                      <a:pt x="200" y="1290"/>
                    </a:cubicBezTo>
                    <a:cubicBezTo>
                      <a:pt x="200" y="1290"/>
                      <a:pt x="200" y="1289"/>
                      <a:pt x="200" y="1287"/>
                    </a:cubicBezTo>
                    <a:moveTo>
                      <a:pt x="128" y="1204"/>
                    </a:moveTo>
                    <a:cubicBezTo>
                      <a:pt x="128" y="1206"/>
                      <a:pt x="128" y="1207"/>
                      <a:pt x="128" y="1209"/>
                    </a:cubicBezTo>
                    <a:cubicBezTo>
                      <a:pt x="128" y="1209"/>
                      <a:pt x="129" y="1209"/>
                      <a:pt x="129" y="1209"/>
                    </a:cubicBezTo>
                    <a:cubicBezTo>
                      <a:pt x="129" y="1209"/>
                      <a:pt x="130" y="1209"/>
                      <a:pt x="130" y="1209"/>
                    </a:cubicBezTo>
                    <a:cubicBezTo>
                      <a:pt x="130" y="1208"/>
                      <a:pt x="130" y="1206"/>
                      <a:pt x="130" y="1205"/>
                    </a:cubicBezTo>
                    <a:cubicBezTo>
                      <a:pt x="131" y="1203"/>
                      <a:pt x="130" y="1202"/>
                      <a:pt x="128" y="1201"/>
                    </a:cubicBezTo>
                    <a:cubicBezTo>
                      <a:pt x="128" y="1202"/>
                      <a:pt x="128" y="1203"/>
                      <a:pt x="128" y="1204"/>
                    </a:cubicBezTo>
                    <a:moveTo>
                      <a:pt x="314" y="1394"/>
                    </a:moveTo>
                    <a:cubicBezTo>
                      <a:pt x="313" y="1390"/>
                      <a:pt x="313" y="1388"/>
                      <a:pt x="313" y="1385"/>
                    </a:cubicBezTo>
                    <a:cubicBezTo>
                      <a:pt x="313" y="1385"/>
                      <a:pt x="312" y="1385"/>
                      <a:pt x="312" y="1384"/>
                    </a:cubicBezTo>
                    <a:cubicBezTo>
                      <a:pt x="312" y="1385"/>
                      <a:pt x="311" y="1385"/>
                      <a:pt x="311" y="1386"/>
                    </a:cubicBezTo>
                    <a:cubicBezTo>
                      <a:pt x="310" y="1388"/>
                      <a:pt x="311" y="1392"/>
                      <a:pt x="313" y="1394"/>
                    </a:cubicBezTo>
                    <a:cubicBezTo>
                      <a:pt x="313" y="1394"/>
                      <a:pt x="314" y="1394"/>
                      <a:pt x="314" y="1394"/>
                    </a:cubicBezTo>
                    <a:cubicBezTo>
                      <a:pt x="314" y="1394"/>
                      <a:pt x="314" y="1393"/>
                      <a:pt x="314" y="1394"/>
                    </a:cubicBezTo>
                    <a:moveTo>
                      <a:pt x="216" y="1135"/>
                    </a:moveTo>
                    <a:cubicBezTo>
                      <a:pt x="216" y="1132"/>
                      <a:pt x="216" y="1132"/>
                      <a:pt x="214" y="1132"/>
                    </a:cubicBezTo>
                    <a:cubicBezTo>
                      <a:pt x="210" y="1132"/>
                      <a:pt x="215" y="1134"/>
                      <a:pt x="213" y="1135"/>
                    </a:cubicBezTo>
                    <a:cubicBezTo>
                      <a:pt x="213" y="1135"/>
                      <a:pt x="213" y="1136"/>
                      <a:pt x="213" y="1137"/>
                    </a:cubicBezTo>
                    <a:cubicBezTo>
                      <a:pt x="212" y="1138"/>
                      <a:pt x="211" y="1139"/>
                      <a:pt x="213" y="1140"/>
                    </a:cubicBezTo>
                    <a:cubicBezTo>
                      <a:pt x="215" y="1140"/>
                      <a:pt x="214" y="1138"/>
                      <a:pt x="215" y="1137"/>
                    </a:cubicBezTo>
                    <a:cubicBezTo>
                      <a:pt x="216" y="1137"/>
                      <a:pt x="216" y="1136"/>
                      <a:pt x="216" y="1135"/>
                    </a:cubicBezTo>
                    <a:moveTo>
                      <a:pt x="182" y="1257"/>
                    </a:moveTo>
                    <a:cubicBezTo>
                      <a:pt x="182" y="1256"/>
                      <a:pt x="183" y="1254"/>
                      <a:pt x="182" y="1253"/>
                    </a:cubicBezTo>
                    <a:cubicBezTo>
                      <a:pt x="181" y="1252"/>
                      <a:pt x="181" y="1252"/>
                      <a:pt x="181" y="1252"/>
                    </a:cubicBezTo>
                    <a:cubicBezTo>
                      <a:pt x="180" y="1252"/>
                      <a:pt x="180" y="1252"/>
                      <a:pt x="180" y="1252"/>
                    </a:cubicBezTo>
                    <a:cubicBezTo>
                      <a:pt x="180" y="1255"/>
                      <a:pt x="179" y="1258"/>
                      <a:pt x="181" y="1260"/>
                    </a:cubicBezTo>
                    <a:cubicBezTo>
                      <a:pt x="181" y="1261"/>
                      <a:pt x="181" y="1261"/>
                      <a:pt x="182" y="1261"/>
                    </a:cubicBezTo>
                    <a:cubicBezTo>
                      <a:pt x="182" y="1261"/>
                      <a:pt x="182" y="1261"/>
                      <a:pt x="182" y="1260"/>
                    </a:cubicBezTo>
                    <a:cubicBezTo>
                      <a:pt x="182" y="1259"/>
                      <a:pt x="182" y="1258"/>
                      <a:pt x="182" y="1257"/>
                    </a:cubicBezTo>
                    <a:moveTo>
                      <a:pt x="196" y="1266"/>
                    </a:moveTo>
                    <a:cubicBezTo>
                      <a:pt x="198" y="1265"/>
                      <a:pt x="197" y="1264"/>
                      <a:pt x="196" y="1263"/>
                    </a:cubicBezTo>
                    <a:cubicBezTo>
                      <a:pt x="194" y="1262"/>
                      <a:pt x="195" y="1264"/>
                      <a:pt x="195" y="1265"/>
                    </a:cubicBezTo>
                    <a:cubicBezTo>
                      <a:pt x="194" y="1266"/>
                      <a:pt x="193" y="1267"/>
                      <a:pt x="192" y="1268"/>
                    </a:cubicBezTo>
                    <a:cubicBezTo>
                      <a:pt x="192" y="1268"/>
                      <a:pt x="193" y="1268"/>
                      <a:pt x="193" y="1269"/>
                    </a:cubicBezTo>
                    <a:cubicBezTo>
                      <a:pt x="194" y="1267"/>
                      <a:pt x="195" y="1268"/>
                      <a:pt x="195" y="1270"/>
                    </a:cubicBezTo>
                    <a:cubicBezTo>
                      <a:pt x="195" y="1270"/>
                      <a:pt x="196" y="1270"/>
                      <a:pt x="196" y="1270"/>
                    </a:cubicBezTo>
                    <a:cubicBezTo>
                      <a:pt x="196" y="1268"/>
                      <a:pt x="198" y="1267"/>
                      <a:pt x="196" y="1266"/>
                    </a:cubicBezTo>
                    <a:moveTo>
                      <a:pt x="217" y="1238"/>
                    </a:moveTo>
                    <a:cubicBezTo>
                      <a:pt x="217" y="1238"/>
                      <a:pt x="217" y="1237"/>
                      <a:pt x="217" y="1236"/>
                    </a:cubicBezTo>
                    <a:cubicBezTo>
                      <a:pt x="216" y="1234"/>
                      <a:pt x="216" y="1233"/>
                      <a:pt x="215" y="1232"/>
                    </a:cubicBezTo>
                    <a:cubicBezTo>
                      <a:pt x="215" y="1233"/>
                      <a:pt x="215" y="1235"/>
                      <a:pt x="215" y="1236"/>
                    </a:cubicBezTo>
                    <a:cubicBezTo>
                      <a:pt x="215" y="1238"/>
                      <a:pt x="216" y="1240"/>
                      <a:pt x="216" y="1242"/>
                    </a:cubicBezTo>
                    <a:cubicBezTo>
                      <a:pt x="216" y="1242"/>
                      <a:pt x="216" y="1243"/>
                      <a:pt x="216" y="1243"/>
                    </a:cubicBezTo>
                    <a:cubicBezTo>
                      <a:pt x="217" y="1243"/>
                      <a:pt x="217" y="1242"/>
                      <a:pt x="217" y="1242"/>
                    </a:cubicBezTo>
                    <a:cubicBezTo>
                      <a:pt x="217" y="1241"/>
                      <a:pt x="217" y="1241"/>
                      <a:pt x="217" y="1238"/>
                    </a:cubicBezTo>
                    <a:moveTo>
                      <a:pt x="210" y="1091"/>
                    </a:moveTo>
                    <a:cubicBezTo>
                      <a:pt x="208" y="1089"/>
                      <a:pt x="209" y="1086"/>
                      <a:pt x="208" y="1084"/>
                    </a:cubicBezTo>
                    <a:cubicBezTo>
                      <a:pt x="208" y="1083"/>
                      <a:pt x="208" y="1083"/>
                      <a:pt x="208" y="1083"/>
                    </a:cubicBezTo>
                    <a:cubicBezTo>
                      <a:pt x="208" y="1082"/>
                      <a:pt x="207" y="1082"/>
                      <a:pt x="207" y="1083"/>
                    </a:cubicBezTo>
                    <a:cubicBezTo>
                      <a:pt x="206" y="1083"/>
                      <a:pt x="206" y="1084"/>
                      <a:pt x="206" y="1084"/>
                    </a:cubicBezTo>
                    <a:cubicBezTo>
                      <a:pt x="208" y="1086"/>
                      <a:pt x="207" y="1087"/>
                      <a:pt x="207" y="1089"/>
                    </a:cubicBezTo>
                    <a:cubicBezTo>
                      <a:pt x="207" y="1090"/>
                      <a:pt x="208" y="1091"/>
                      <a:pt x="208" y="1092"/>
                    </a:cubicBezTo>
                    <a:cubicBezTo>
                      <a:pt x="209" y="1092"/>
                      <a:pt x="209" y="1092"/>
                      <a:pt x="209" y="1092"/>
                    </a:cubicBezTo>
                    <a:cubicBezTo>
                      <a:pt x="209" y="1092"/>
                      <a:pt x="210" y="1092"/>
                      <a:pt x="210" y="1091"/>
                    </a:cubicBezTo>
                    <a:moveTo>
                      <a:pt x="309" y="1381"/>
                    </a:moveTo>
                    <a:cubicBezTo>
                      <a:pt x="309" y="1382"/>
                      <a:pt x="309" y="1383"/>
                      <a:pt x="309" y="1384"/>
                    </a:cubicBezTo>
                    <a:cubicBezTo>
                      <a:pt x="310" y="1384"/>
                      <a:pt x="311" y="1384"/>
                      <a:pt x="312" y="1384"/>
                    </a:cubicBezTo>
                    <a:cubicBezTo>
                      <a:pt x="311" y="1383"/>
                      <a:pt x="312" y="1382"/>
                      <a:pt x="313" y="1381"/>
                    </a:cubicBezTo>
                    <a:cubicBezTo>
                      <a:pt x="313" y="1381"/>
                      <a:pt x="312" y="1379"/>
                      <a:pt x="311" y="1378"/>
                    </a:cubicBezTo>
                    <a:cubicBezTo>
                      <a:pt x="311" y="1378"/>
                      <a:pt x="310" y="1378"/>
                      <a:pt x="309" y="1379"/>
                    </a:cubicBezTo>
                    <a:cubicBezTo>
                      <a:pt x="309" y="1379"/>
                      <a:pt x="309" y="1380"/>
                      <a:pt x="309" y="1381"/>
                    </a:cubicBezTo>
                    <a:moveTo>
                      <a:pt x="258" y="1313"/>
                    </a:moveTo>
                    <a:cubicBezTo>
                      <a:pt x="258" y="1312"/>
                      <a:pt x="258" y="1311"/>
                      <a:pt x="258" y="1310"/>
                    </a:cubicBezTo>
                    <a:cubicBezTo>
                      <a:pt x="258" y="1309"/>
                      <a:pt x="258" y="1309"/>
                      <a:pt x="257" y="1309"/>
                    </a:cubicBezTo>
                    <a:cubicBezTo>
                      <a:pt x="257" y="1309"/>
                      <a:pt x="256" y="1309"/>
                      <a:pt x="256" y="1310"/>
                    </a:cubicBezTo>
                    <a:cubicBezTo>
                      <a:pt x="255" y="1311"/>
                      <a:pt x="255" y="1311"/>
                      <a:pt x="255" y="1312"/>
                    </a:cubicBezTo>
                    <a:cubicBezTo>
                      <a:pt x="255" y="1313"/>
                      <a:pt x="255" y="1313"/>
                      <a:pt x="255" y="1314"/>
                    </a:cubicBezTo>
                    <a:cubicBezTo>
                      <a:pt x="257" y="1313"/>
                      <a:pt x="257" y="1315"/>
                      <a:pt x="257" y="1316"/>
                    </a:cubicBezTo>
                    <a:cubicBezTo>
                      <a:pt x="258" y="1316"/>
                      <a:pt x="258" y="1316"/>
                      <a:pt x="258" y="1315"/>
                    </a:cubicBezTo>
                    <a:cubicBezTo>
                      <a:pt x="258" y="1315"/>
                      <a:pt x="258" y="1314"/>
                      <a:pt x="258" y="1313"/>
                    </a:cubicBezTo>
                    <a:moveTo>
                      <a:pt x="240" y="150"/>
                    </a:moveTo>
                    <a:cubicBezTo>
                      <a:pt x="240" y="149"/>
                      <a:pt x="240" y="148"/>
                      <a:pt x="239" y="147"/>
                    </a:cubicBezTo>
                    <a:cubicBezTo>
                      <a:pt x="239" y="146"/>
                      <a:pt x="239" y="145"/>
                      <a:pt x="238" y="145"/>
                    </a:cubicBezTo>
                    <a:cubicBezTo>
                      <a:pt x="236" y="145"/>
                      <a:pt x="237" y="146"/>
                      <a:pt x="237" y="147"/>
                    </a:cubicBezTo>
                    <a:cubicBezTo>
                      <a:pt x="236" y="149"/>
                      <a:pt x="238" y="151"/>
                      <a:pt x="238" y="152"/>
                    </a:cubicBezTo>
                    <a:cubicBezTo>
                      <a:pt x="238" y="153"/>
                      <a:pt x="239" y="153"/>
                      <a:pt x="239" y="153"/>
                    </a:cubicBezTo>
                    <a:cubicBezTo>
                      <a:pt x="239" y="153"/>
                      <a:pt x="240" y="153"/>
                      <a:pt x="240" y="153"/>
                    </a:cubicBezTo>
                    <a:cubicBezTo>
                      <a:pt x="240" y="152"/>
                      <a:pt x="240" y="151"/>
                      <a:pt x="240" y="150"/>
                    </a:cubicBezTo>
                    <a:moveTo>
                      <a:pt x="110" y="1197"/>
                    </a:moveTo>
                    <a:cubicBezTo>
                      <a:pt x="111" y="1197"/>
                      <a:pt x="111" y="1197"/>
                      <a:pt x="111" y="1196"/>
                    </a:cubicBezTo>
                    <a:cubicBezTo>
                      <a:pt x="111" y="1194"/>
                      <a:pt x="110" y="1192"/>
                      <a:pt x="110" y="1189"/>
                    </a:cubicBezTo>
                    <a:cubicBezTo>
                      <a:pt x="109" y="1190"/>
                      <a:pt x="108" y="1190"/>
                      <a:pt x="108" y="1190"/>
                    </a:cubicBezTo>
                    <a:cubicBezTo>
                      <a:pt x="108" y="1190"/>
                      <a:pt x="109" y="1196"/>
                      <a:pt x="110" y="1197"/>
                    </a:cubicBezTo>
                    <a:cubicBezTo>
                      <a:pt x="110" y="1197"/>
                      <a:pt x="110" y="1197"/>
                      <a:pt x="110" y="1197"/>
                    </a:cubicBezTo>
                    <a:moveTo>
                      <a:pt x="219" y="1212"/>
                    </a:moveTo>
                    <a:cubicBezTo>
                      <a:pt x="218" y="1211"/>
                      <a:pt x="218" y="1209"/>
                      <a:pt x="218" y="1207"/>
                    </a:cubicBezTo>
                    <a:cubicBezTo>
                      <a:pt x="218" y="1207"/>
                      <a:pt x="217" y="1206"/>
                      <a:pt x="216" y="1206"/>
                    </a:cubicBezTo>
                    <a:cubicBezTo>
                      <a:pt x="216" y="1206"/>
                      <a:pt x="216" y="1207"/>
                      <a:pt x="216" y="1207"/>
                    </a:cubicBezTo>
                    <a:cubicBezTo>
                      <a:pt x="216" y="1209"/>
                      <a:pt x="217" y="1211"/>
                      <a:pt x="217" y="1212"/>
                    </a:cubicBezTo>
                    <a:cubicBezTo>
                      <a:pt x="218" y="1214"/>
                      <a:pt x="216" y="1215"/>
                      <a:pt x="218" y="1217"/>
                    </a:cubicBezTo>
                    <a:cubicBezTo>
                      <a:pt x="218" y="1215"/>
                      <a:pt x="218" y="1214"/>
                      <a:pt x="219" y="1212"/>
                    </a:cubicBezTo>
                    <a:moveTo>
                      <a:pt x="283" y="1339"/>
                    </a:moveTo>
                    <a:cubicBezTo>
                      <a:pt x="283" y="1338"/>
                      <a:pt x="282" y="1337"/>
                      <a:pt x="282" y="1335"/>
                    </a:cubicBezTo>
                    <a:cubicBezTo>
                      <a:pt x="282" y="1335"/>
                      <a:pt x="281" y="1334"/>
                      <a:pt x="281" y="1334"/>
                    </a:cubicBezTo>
                    <a:cubicBezTo>
                      <a:pt x="281" y="1334"/>
                      <a:pt x="281" y="1335"/>
                      <a:pt x="281" y="1335"/>
                    </a:cubicBezTo>
                    <a:cubicBezTo>
                      <a:pt x="281" y="1338"/>
                      <a:pt x="281" y="1340"/>
                      <a:pt x="282" y="1343"/>
                    </a:cubicBezTo>
                    <a:cubicBezTo>
                      <a:pt x="282" y="1343"/>
                      <a:pt x="282" y="1343"/>
                      <a:pt x="282" y="1343"/>
                    </a:cubicBezTo>
                    <a:cubicBezTo>
                      <a:pt x="283" y="1343"/>
                      <a:pt x="283" y="1343"/>
                      <a:pt x="283" y="1343"/>
                    </a:cubicBezTo>
                    <a:cubicBezTo>
                      <a:pt x="283" y="1342"/>
                      <a:pt x="283" y="1341"/>
                      <a:pt x="283" y="1339"/>
                    </a:cubicBezTo>
                    <a:moveTo>
                      <a:pt x="216" y="1148"/>
                    </a:moveTo>
                    <a:cubicBezTo>
                      <a:pt x="215" y="1147"/>
                      <a:pt x="217" y="1145"/>
                      <a:pt x="215" y="1145"/>
                    </a:cubicBezTo>
                    <a:cubicBezTo>
                      <a:pt x="212" y="1145"/>
                      <a:pt x="214" y="1147"/>
                      <a:pt x="213" y="1148"/>
                    </a:cubicBezTo>
                    <a:cubicBezTo>
                      <a:pt x="213" y="1149"/>
                      <a:pt x="213" y="1149"/>
                      <a:pt x="213" y="1150"/>
                    </a:cubicBezTo>
                    <a:cubicBezTo>
                      <a:pt x="214" y="1151"/>
                      <a:pt x="214" y="1151"/>
                      <a:pt x="214" y="1151"/>
                    </a:cubicBezTo>
                    <a:cubicBezTo>
                      <a:pt x="215" y="1151"/>
                      <a:pt x="216" y="1151"/>
                      <a:pt x="216" y="1150"/>
                    </a:cubicBezTo>
                    <a:cubicBezTo>
                      <a:pt x="216" y="1149"/>
                      <a:pt x="216" y="1149"/>
                      <a:pt x="216" y="1148"/>
                    </a:cubicBezTo>
                    <a:moveTo>
                      <a:pt x="163" y="1152"/>
                    </a:moveTo>
                    <a:cubicBezTo>
                      <a:pt x="164" y="1152"/>
                      <a:pt x="164" y="1152"/>
                      <a:pt x="165" y="1152"/>
                    </a:cubicBezTo>
                    <a:cubicBezTo>
                      <a:pt x="167" y="1153"/>
                      <a:pt x="166" y="1151"/>
                      <a:pt x="166" y="1150"/>
                    </a:cubicBezTo>
                    <a:cubicBezTo>
                      <a:pt x="166" y="1150"/>
                      <a:pt x="165" y="1149"/>
                      <a:pt x="165" y="1148"/>
                    </a:cubicBezTo>
                    <a:cubicBezTo>
                      <a:pt x="165" y="1148"/>
                      <a:pt x="164" y="1148"/>
                      <a:pt x="164" y="1147"/>
                    </a:cubicBezTo>
                    <a:cubicBezTo>
                      <a:pt x="164" y="1148"/>
                      <a:pt x="164" y="1148"/>
                      <a:pt x="164" y="1149"/>
                    </a:cubicBezTo>
                    <a:cubicBezTo>
                      <a:pt x="163" y="1149"/>
                      <a:pt x="164" y="1151"/>
                      <a:pt x="163" y="1150"/>
                    </a:cubicBezTo>
                    <a:cubicBezTo>
                      <a:pt x="161" y="1149"/>
                      <a:pt x="161" y="1151"/>
                      <a:pt x="160" y="1151"/>
                    </a:cubicBezTo>
                    <a:cubicBezTo>
                      <a:pt x="161" y="1152"/>
                      <a:pt x="162" y="1152"/>
                      <a:pt x="163" y="1152"/>
                    </a:cubicBezTo>
                    <a:cubicBezTo>
                      <a:pt x="163" y="1152"/>
                      <a:pt x="163" y="1152"/>
                      <a:pt x="163" y="1152"/>
                    </a:cubicBezTo>
                    <a:moveTo>
                      <a:pt x="67" y="1001"/>
                    </a:moveTo>
                    <a:cubicBezTo>
                      <a:pt x="67" y="998"/>
                      <a:pt x="67" y="997"/>
                      <a:pt x="67" y="996"/>
                    </a:cubicBezTo>
                    <a:cubicBezTo>
                      <a:pt x="67" y="996"/>
                      <a:pt x="66" y="995"/>
                      <a:pt x="66" y="994"/>
                    </a:cubicBezTo>
                    <a:cubicBezTo>
                      <a:pt x="66" y="995"/>
                      <a:pt x="66" y="996"/>
                      <a:pt x="66" y="996"/>
                    </a:cubicBezTo>
                    <a:cubicBezTo>
                      <a:pt x="63" y="997"/>
                      <a:pt x="65" y="998"/>
                      <a:pt x="66" y="999"/>
                    </a:cubicBezTo>
                    <a:cubicBezTo>
                      <a:pt x="66" y="1001"/>
                      <a:pt x="65" y="1003"/>
                      <a:pt x="66" y="1004"/>
                    </a:cubicBezTo>
                    <a:cubicBezTo>
                      <a:pt x="67" y="1002"/>
                      <a:pt x="67" y="1001"/>
                      <a:pt x="67" y="1001"/>
                    </a:cubicBezTo>
                    <a:moveTo>
                      <a:pt x="237" y="158"/>
                    </a:moveTo>
                    <a:cubicBezTo>
                      <a:pt x="237" y="157"/>
                      <a:pt x="237" y="157"/>
                      <a:pt x="237" y="156"/>
                    </a:cubicBezTo>
                    <a:cubicBezTo>
                      <a:pt x="237" y="155"/>
                      <a:pt x="236" y="154"/>
                      <a:pt x="235" y="154"/>
                    </a:cubicBezTo>
                    <a:cubicBezTo>
                      <a:pt x="234" y="154"/>
                      <a:pt x="235" y="155"/>
                      <a:pt x="235" y="156"/>
                    </a:cubicBezTo>
                    <a:cubicBezTo>
                      <a:pt x="234" y="158"/>
                      <a:pt x="236" y="158"/>
                      <a:pt x="236" y="160"/>
                    </a:cubicBezTo>
                    <a:cubicBezTo>
                      <a:pt x="236" y="160"/>
                      <a:pt x="236" y="160"/>
                      <a:pt x="236" y="161"/>
                    </a:cubicBezTo>
                    <a:cubicBezTo>
                      <a:pt x="237" y="160"/>
                      <a:pt x="237" y="160"/>
                      <a:pt x="237" y="160"/>
                    </a:cubicBezTo>
                    <a:cubicBezTo>
                      <a:pt x="237" y="159"/>
                      <a:pt x="237" y="158"/>
                      <a:pt x="237" y="158"/>
                    </a:cubicBezTo>
                    <a:moveTo>
                      <a:pt x="236" y="129"/>
                    </a:moveTo>
                    <a:cubicBezTo>
                      <a:pt x="236" y="129"/>
                      <a:pt x="236" y="127"/>
                      <a:pt x="235" y="126"/>
                    </a:cubicBezTo>
                    <a:cubicBezTo>
                      <a:pt x="235" y="126"/>
                      <a:pt x="234" y="125"/>
                      <a:pt x="234" y="125"/>
                    </a:cubicBezTo>
                    <a:cubicBezTo>
                      <a:pt x="234" y="125"/>
                      <a:pt x="233" y="126"/>
                      <a:pt x="233" y="126"/>
                    </a:cubicBezTo>
                    <a:cubicBezTo>
                      <a:pt x="233" y="128"/>
                      <a:pt x="235" y="130"/>
                      <a:pt x="235" y="132"/>
                    </a:cubicBezTo>
                    <a:cubicBezTo>
                      <a:pt x="235" y="133"/>
                      <a:pt x="235" y="133"/>
                      <a:pt x="235" y="133"/>
                    </a:cubicBezTo>
                    <a:cubicBezTo>
                      <a:pt x="235" y="133"/>
                      <a:pt x="236" y="133"/>
                      <a:pt x="236" y="132"/>
                    </a:cubicBezTo>
                    <a:cubicBezTo>
                      <a:pt x="236" y="131"/>
                      <a:pt x="236" y="131"/>
                      <a:pt x="236" y="129"/>
                    </a:cubicBezTo>
                    <a:moveTo>
                      <a:pt x="83" y="1076"/>
                    </a:moveTo>
                    <a:cubicBezTo>
                      <a:pt x="83" y="1075"/>
                      <a:pt x="83" y="1075"/>
                      <a:pt x="83" y="1074"/>
                    </a:cubicBezTo>
                    <a:cubicBezTo>
                      <a:pt x="83" y="1074"/>
                      <a:pt x="82" y="1073"/>
                      <a:pt x="82" y="1073"/>
                    </a:cubicBezTo>
                    <a:cubicBezTo>
                      <a:pt x="82" y="1073"/>
                      <a:pt x="82" y="1073"/>
                      <a:pt x="81" y="1074"/>
                    </a:cubicBezTo>
                    <a:cubicBezTo>
                      <a:pt x="81" y="1074"/>
                      <a:pt x="81" y="1075"/>
                      <a:pt x="81" y="1076"/>
                    </a:cubicBezTo>
                    <a:cubicBezTo>
                      <a:pt x="80" y="1078"/>
                      <a:pt x="81" y="1079"/>
                      <a:pt x="82" y="1079"/>
                    </a:cubicBezTo>
                    <a:cubicBezTo>
                      <a:pt x="84" y="1078"/>
                      <a:pt x="83" y="1077"/>
                      <a:pt x="83" y="1076"/>
                    </a:cubicBezTo>
                    <a:moveTo>
                      <a:pt x="292" y="1334"/>
                    </a:moveTo>
                    <a:cubicBezTo>
                      <a:pt x="291" y="1332"/>
                      <a:pt x="291" y="1331"/>
                      <a:pt x="290" y="1330"/>
                    </a:cubicBezTo>
                    <a:cubicBezTo>
                      <a:pt x="290" y="1330"/>
                      <a:pt x="289" y="1330"/>
                      <a:pt x="289" y="1330"/>
                    </a:cubicBezTo>
                    <a:cubicBezTo>
                      <a:pt x="289" y="1330"/>
                      <a:pt x="288" y="1330"/>
                      <a:pt x="288" y="1330"/>
                    </a:cubicBezTo>
                    <a:cubicBezTo>
                      <a:pt x="289" y="1332"/>
                      <a:pt x="289" y="1333"/>
                      <a:pt x="290" y="1335"/>
                    </a:cubicBezTo>
                    <a:cubicBezTo>
                      <a:pt x="290" y="1335"/>
                      <a:pt x="291" y="1335"/>
                      <a:pt x="291" y="1335"/>
                    </a:cubicBezTo>
                    <a:cubicBezTo>
                      <a:pt x="292" y="1334"/>
                      <a:pt x="292" y="1334"/>
                      <a:pt x="292" y="1334"/>
                    </a:cubicBezTo>
                    <a:moveTo>
                      <a:pt x="313" y="1396"/>
                    </a:moveTo>
                    <a:cubicBezTo>
                      <a:pt x="313" y="1396"/>
                      <a:pt x="313" y="1396"/>
                      <a:pt x="313" y="1396"/>
                    </a:cubicBezTo>
                    <a:cubicBezTo>
                      <a:pt x="312" y="1397"/>
                      <a:pt x="314" y="1401"/>
                      <a:pt x="315" y="1402"/>
                    </a:cubicBezTo>
                    <a:cubicBezTo>
                      <a:pt x="315" y="1402"/>
                      <a:pt x="316" y="1401"/>
                      <a:pt x="316" y="1400"/>
                    </a:cubicBezTo>
                    <a:cubicBezTo>
                      <a:pt x="316" y="1399"/>
                      <a:pt x="315" y="1397"/>
                      <a:pt x="314" y="1396"/>
                    </a:cubicBezTo>
                    <a:cubicBezTo>
                      <a:pt x="314" y="1396"/>
                      <a:pt x="313" y="1396"/>
                      <a:pt x="313" y="1396"/>
                    </a:cubicBezTo>
                    <a:moveTo>
                      <a:pt x="68" y="1035"/>
                    </a:moveTo>
                    <a:cubicBezTo>
                      <a:pt x="68" y="1034"/>
                      <a:pt x="68" y="1033"/>
                      <a:pt x="68" y="1033"/>
                    </a:cubicBezTo>
                    <a:cubicBezTo>
                      <a:pt x="67" y="1032"/>
                      <a:pt x="66" y="1031"/>
                      <a:pt x="65" y="1031"/>
                    </a:cubicBezTo>
                    <a:cubicBezTo>
                      <a:pt x="65" y="1031"/>
                      <a:pt x="65" y="1031"/>
                      <a:pt x="64" y="1031"/>
                    </a:cubicBezTo>
                    <a:cubicBezTo>
                      <a:pt x="65" y="1032"/>
                      <a:pt x="65" y="1033"/>
                      <a:pt x="66" y="1033"/>
                    </a:cubicBezTo>
                    <a:cubicBezTo>
                      <a:pt x="66" y="1034"/>
                      <a:pt x="66" y="1034"/>
                      <a:pt x="67" y="1035"/>
                    </a:cubicBezTo>
                    <a:cubicBezTo>
                      <a:pt x="67" y="1035"/>
                      <a:pt x="67" y="1036"/>
                      <a:pt x="68" y="1036"/>
                    </a:cubicBezTo>
                    <a:cubicBezTo>
                      <a:pt x="68" y="1036"/>
                      <a:pt x="68" y="1035"/>
                      <a:pt x="68" y="1035"/>
                    </a:cubicBezTo>
                    <a:moveTo>
                      <a:pt x="115" y="1175"/>
                    </a:moveTo>
                    <a:cubicBezTo>
                      <a:pt x="115" y="1174"/>
                      <a:pt x="115" y="1173"/>
                      <a:pt x="115" y="1171"/>
                    </a:cubicBezTo>
                    <a:cubicBezTo>
                      <a:pt x="115" y="1171"/>
                      <a:pt x="114" y="1171"/>
                      <a:pt x="114" y="1171"/>
                    </a:cubicBezTo>
                    <a:cubicBezTo>
                      <a:pt x="113" y="1171"/>
                      <a:pt x="113" y="1172"/>
                      <a:pt x="113" y="1172"/>
                    </a:cubicBezTo>
                    <a:cubicBezTo>
                      <a:pt x="114" y="1174"/>
                      <a:pt x="114" y="1176"/>
                      <a:pt x="114" y="1178"/>
                    </a:cubicBezTo>
                    <a:cubicBezTo>
                      <a:pt x="114" y="1178"/>
                      <a:pt x="115" y="1178"/>
                      <a:pt x="115" y="1178"/>
                    </a:cubicBezTo>
                    <a:cubicBezTo>
                      <a:pt x="115" y="1178"/>
                      <a:pt x="115" y="1178"/>
                      <a:pt x="115" y="1178"/>
                    </a:cubicBezTo>
                    <a:cubicBezTo>
                      <a:pt x="115" y="1177"/>
                      <a:pt x="115" y="1176"/>
                      <a:pt x="115" y="1175"/>
                    </a:cubicBezTo>
                    <a:moveTo>
                      <a:pt x="197" y="1233"/>
                    </a:moveTo>
                    <a:cubicBezTo>
                      <a:pt x="197" y="1234"/>
                      <a:pt x="197" y="1234"/>
                      <a:pt x="197" y="1234"/>
                    </a:cubicBezTo>
                    <a:cubicBezTo>
                      <a:pt x="197" y="1235"/>
                      <a:pt x="198" y="1236"/>
                      <a:pt x="198" y="1237"/>
                    </a:cubicBezTo>
                    <a:cubicBezTo>
                      <a:pt x="199" y="1236"/>
                      <a:pt x="199" y="1235"/>
                      <a:pt x="200" y="1234"/>
                    </a:cubicBezTo>
                    <a:cubicBezTo>
                      <a:pt x="200" y="1233"/>
                      <a:pt x="200" y="1232"/>
                      <a:pt x="199" y="1231"/>
                    </a:cubicBezTo>
                    <a:cubicBezTo>
                      <a:pt x="198" y="1231"/>
                      <a:pt x="198" y="1231"/>
                      <a:pt x="198" y="1230"/>
                    </a:cubicBezTo>
                    <a:cubicBezTo>
                      <a:pt x="198" y="1230"/>
                      <a:pt x="198" y="1231"/>
                      <a:pt x="197" y="1231"/>
                    </a:cubicBezTo>
                    <a:cubicBezTo>
                      <a:pt x="197" y="1232"/>
                      <a:pt x="197" y="1232"/>
                      <a:pt x="197" y="1233"/>
                    </a:cubicBezTo>
                    <a:moveTo>
                      <a:pt x="114" y="1151"/>
                    </a:moveTo>
                    <a:cubicBezTo>
                      <a:pt x="114" y="1152"/>
                      <a:pt x="114" y="1153"/>
                      <a:pt x="114" y="1154"/>
                    </a:cubicBezTo>
                    <a:cubicBezTo>
                      <a:pt x="114" y="1154"/>
                      <a:pt x="115" y="1155"/>
                      <a:pt x="116" y="1155"/>
                    </a:cubicBezTo>
                    <a:cubicBezTo>
                      <a:pt x="116" y="1155"/>
                      <a:pt x="116" y="1154"/>
                      <a:pt x="116" y="1154"/>
                    </a:cubicBezTo>
                    <a:cubicBezTo>
                      <a:pt x="116" y="1153"/>
                      <a:pt x="116" y="1152"/>
                      <a:pt x="116" y="1151"/>
                    </a:cubicBezTo>
                    <a:cubicBezTo>
                      <a:pt x="116" y="1151"/>
                      <a:pt x="115" y="1150"/>
                      <a:pt x="114" y="1150"/>
                    </a:cubicBezTo>
                    <a:cubicBezTo>
                      <a:pt x="114" y="1150"/>
                      <a:pt x="114" y="1151"/>
                      <a:pt x="114" y="1151"/>
                    </a:cubicBezTo>
                    <a:moveTo>
                      <a:pt x="208" y="1189"/>
                    </a:moveTo>
                    <a:cubicBezTo>
                      <a:pt x="208" y="1190"/>
                      <a:pt x="208" y="1190"/>
                      <a:pt x="209" y="1191"/>
                    </a:cubicBezTo>
                    <a:cubicBezTo>
                      <a:pt x="209" y="1191"/>
                      <a:pt x="209" y="1192"/>
                      <a:pt x="210" y="1192"/>
                    </a:cubicBezTo>
                    <a:cubicBezTo>
                      <a:pt x="210" y="1192"/>
                      <a:pt x="211" y="1191"/>
                      <a:pt x="211" y="1191"/>
                    </a:cubicBezTo>
                    <a:cubicBezTo>
                      <a:pt x="211" y="1190"/>
                      <a:pt x="210" y="1189"/>
                      <a:pt x="210" y="1188"/>
                    </a:cubicBezTo>
                    <a:cubicBezTo>
                      <a:pt x="210" y="1187"/>
                      <a:pt x="209" y="1187"/>
                      <a:pt x="209" y="1187"/>
                    </a:cubicBezTo>
                    <a:cubicBezTo>
                      <a:pt x="209" y="1187"/>
                      <a:pt x="209" y="1188"/>
                      <a:pt x="208" y="1188"/>
                    </a:cubicBezTo>
                    <a:cubicBezTo>
                      <a:pt x="208" y="1188"/>
                      <a:pt x="208" y="1189"/>
                      <a:pt x="208" y="1189"/>
                    </a:cubicBezTo>
                    <a:moveTo>
                      <a:pt x="308" y="1373"/>
                    </a:moveTo>
                    <a:cubicBezTo>
                      <a:pt x="308" y="1374"/>
                      <a:pt x="308" y="1375"/>
                      <a:pt x="308" y="1376"/>
                    </a:cubicBezTo>
                    <a:cubicBezTo>
                      <a:pt x="308" y="1376"/>
                      <a:pt x="309" y="1377"/>
                      <a:pt x="309" y="1377"/>
                    </a:cubicBezTo>
                    <a:cubicBezTo>
                      <a:pt x="310" y="1377"/>
                      <a:pt x="310" y="1376"/>
                      <a:pt x="310" y="1375"/>
                    </a:cubicBezTo>
                    <a:cubicBezTo>
                      <a:pt x="310" y="1375"/>
                      <a:pt x="310" y="1374"/>
                      <a:pt x="310" y="1373"/>
                    </a:cubicBezTo>
                    <a:cubicBezTo>
                      <a:pt x="309" y="1373"/>
                      <a:pt x="309" y="1372"/>
                      <a:pt x="308" y="1372"/>
                    </a:cubicBezTo>
                    <a:cubicBezTo>
                      <a:pt x="308" y="1373"/>
                      <a:pt x="308" y="1373"/>
                      <a:pt x="308" y="1373"/>
                    </a:cubicBezTo>
                    <a:moveTo>
                      <a:pt x="293" y="1338"/>
                    </a:moveTo>
                    <a:cubicBezTo>
                      <a:pt x="293" y="1338"/>
                      <a:pt x="293" y="1337"/>
                      <a:pt x="292" y="1336"/>
                    </a:cubicBezTo>
                    <a:cubicBezTo>
                      <a:pt x="292" y="1336"/>
                      <a:pt x="292" y="1336"/>
                      <a:pt x="291" y="1336"/>
                    </a:cubicBezTo>
                    <a:cubicBezTo>
                      <a:pt x="291" y="1336"/>
                      <a:pt x="291" y="1337"/>
                      <a:pt x="291" y="1337"/>
                    </a:cubicBezTo>
                    <a:cubicBezTo>
                      <a:pt x="293" y="1338"/>
                      <a:pt x="290" y="1339"/>
                      <a:pt x="291" y="1339"/>
                    </a:cubicBezTo>
                    <a:cubicBezTo>
                      <a:pt x="291" y="1340"/>
                      <a:pt x="291" y="1340"/>
                      <a:pt x="292" y="1341"/>
                    </a:cubicBezTo>
                    <a:cubicBezTo>
                      <a:pt x="292" y="1341"/>
                      <a:pt x="293" y="1340"/>
                      <a:pt x="293" y="1340"/>
                    </a:cubicBezTo>
                    <a:cubicBezTo>
                      <a:pt x="293" y="1339"/>
                      <a:pt x="293" y="1339"/>
                      <a:pt x="293" y="1338"/>
                    </a:cubicBezTo>
                    <a:moveTo>
                      <a:pt x="64" y="983"/>
                    </a:moveTo>
                    <a:cubicBezTo>
                      <a:pt x="66" y="983"/>
                      <a:pt x="65" y="981"/>
                      <a:pt x="66" y="980"/>
                    </a:cubicBezTo>
                    <a:cubicBezTo>
                      <a:pt x="66" y="978"/>
                      <a:pt x="65" y="978"/>
                      <a:pt x="63" y="978"/>
                    </a:cubicBezTo>
                    <a:cubicBezTo>
                      <a:pt x="63" y="980"/>
                      <a:pt x="63" y="982"/>
                      <a:pt x="64" y="983"/>
                    </a:cubicBezTo>
                    <a:moveTo>
                      <a:pt x="113" y="1151"/>
                    </a:moveTo>
                    <a:cubicBezTo>
                      <a:pt x="113" y="1150"/>
                      <a:pt x="113" y="1150"/>
                      <a:pt x="113" y="1149"/>
                    </a:cubicBezTo>
                    <a:cubicBezTo>
                      <a:pt x="113" y="1149"/>
                      <a:pt x="112" y="1148"/>
                      <a:pt x="111" y="1148"/>
                    </a:cubicBezTo>
                    <a:cubicBezTo>
                      <a:pt x="111" y="1149"/>
                      <a:pt x="110" y="1149"/>
                      <a:pt x="110" y="1150"/>
                    </a:cubicBezTo>
                    <a:cubicBezTo>
                      <a:pt x="111" y="1151"/>
                      <a:pt x="111" y="1152"/>
                      <a:pt x="112" y="1153"/>
                    </a:cubicBezTo>
                    <a:cubicBezTo>
                      <a:pt x="112" y="1153"/>
                      <a:pt x="112" y="1153"/>
                      <a:pt x="112" y="1153"/>
                    </a:cubicBezTo>
                    <a:cubicBezTo>
                      <a:pt x="112" y="1153"/>
                      <a:pt x="113" y="1153"/>
                      <a:pt x="113" y="1153"/>
                    </a:cubicBezTo>
                    <a:cubicBezTo>
                      <a:pt x="113" y="1152"/>
                      <a:pt x="113" y="1152"/>
                      <a:pt x="113" y="1151"/>
                    </a:cubicBezTo>
                    <a:moveTo>
                      <a:pt x="200" y="1148"/>
                    </a:moveTo>
                    <a:cubicBezTo>
                      <a:pt x="199" y="1149"/>
                      <a:pt x="199" y="1149"/>
                      <a:pt x="199" y="1149"/>
                    </a:cubicBezTo>
                    <a:cubicBezTo>
                      <a:pt x="198" y="1150"/>
                      <a:pt x="198" y="1152"/>
                      <a:pt x="200" y="1153"/>
                    </a:cubicBezTo>
                    <a:cubicBezTo>
                      <a:pt x="200" y="1153"/>
                      <a:pt x="201" y="1153"/>
                      <a:pt x="201" y="1153"/>
                    </a:cubicBezTo>
                    <a:cubicBezTo>
                      <a:pt x="201" y="1151"/>
                      <a:pt x="200" y="1150"/>
                      <a:pt x="200" y="1148"/>
                    </a:cubicBezTo>
                    <a:moveTo>
                      <a:pt x="164" y="1171"/>
                    </a:moveTo>
                    <a:cubicBezTo>
                      <a:pt x="164" y="1170"/>
                      <a:pt x="164" y="1169"/>
                      <a:pt x="164" y="1168"/>
                    </a:cubicBezTo>
                    <a:cubicBezTo>
                      <a:pt x="164" y="1168"/>
                      <a:pt x="163" y="1167"/>
                      <a:pt x="163" y="1167"/>
                    </a:cubicBezTo>
                    <a:cubicBezTo>
                      <a:pt x="163" y="1167"/>
                      <a:pt x="162" y="1167"/>
                      <a:pt x="162" y="1167"/>
                    </a:cubicBezTo>
                    <a:cubicBezTo>
                      <a:pt x="161" y="1168"/>
                      <a:pt x="161" y="1168"/>
                      <a:pt x="161" y="1169"/>
                    </a:cubicBezTo>
                    <a:cubicBezTo>
                      <a:pt x="161" y="1169"/>
                      <a:pt x="162" y="1170"/>
                      <a:pt x="162" y="1170"/>
                    </a:cubicBezTo>
                    <a:cubicBezTo>
                      <a:pt x="163" y="1171"/>
                      <a:pt x="163" y="1171"/>
                      <a:pt x="163" y="1172"/>
                    </a:cubicBezTo>
                    <a:cubicBezTo>
                      <a:pt x="164" y="1171"/>
                      <a:pt x="164" y="1171"/>
                      <a:pt x="164" y="1171"/>
                    </a:cubicBezTo>
                    <a:moveTo>
                      <a:pt x="156" y="1131"/>
                    </a:moveTo>
                    <a:cubicBezTo>
                      <a:pt x="156" y="1131"/>
                      <a:pt x="156" y="1131"/>
                      <a:pt x="156" y="1131"/>
                    </a:cubicBezTo>
                    <a:cubicBezTo>
                      <a:pt x="156" y="1130"/>
                      <a:pt x="156" y="1129"/>
                      <a:pt x="156" y="1129"/>
                    </a:cubicBezTo>
                    <a:cubicBezTo>
                      <a:pt x="155" y="1129"/>
                      <a:pt x="154" y="1130"/>
                      <a:pt x="154" y="1131"/>
                    </a:cubicBezTo>
                    <a:cubicBezTo>
                      <a:pt x="153" y="1132"/>
                      <a:pt x="155" y="1132"/>
                      <a:pt x="155" y="1133"/>
                    </a:cubicBezTo>
                    <a:cubicBezTo>
                      <a:pt x="156" y="1133"/>
                      <a:pt x="156" y="1132"/>
                      <a:pt x="156" y="1132"/>
                    </a:cubicBezTo>
                    <a:cubicBezTo>
                      <a:pt x="156" y="1132"/>
                      <a:pt x="156" y="1131"/>
                      <a:pt x="156" y="1131"/>
                    </a:cubicBezTo>
                    <a:moveTo>
                      <a:pt x="329" y="1429"/>
                    </a:moveTo>
                    <a:cubicBezTo>
                      <a:pt x="329" y="1428"/>
                      <a:pt x="329" y="1428"/>
                      <a:pt x="329" y="1428"/>
                    </a:cubicBezTo>
                    <a:cubicBezTo>
                      <a:pt x="329" y="1427"/>
                      <a:pt x="329" y="1426"/>
                      <a:pt x="328" y="1425"/>
                    </a:cubicBezTo>
                    <a:cubicBezTo>
                      <a:pt x="328" y="1425"/>
                      <a:pt x="327" y="1425"/>
                      <a:pt x="327" y="1426"/>
                    </a:cubicBezTo>
                    <a:cubicBezTo>
                      <a:pt x="326" y="1426"/>
                      <a:pt x="326" y="1427"/>
                      <a:pt x="327" y="1428"/>
                    </a:cubicBezTo>
                    <a:cubicBezTo>
                      <a:pt x="327" y="1428"/>
                      <a:pt x="327" y="1428"/>
                      <a:pt x="328" y="1428"/>
                    </a:cubicBezTo>
                    <a:cubicBezTo>
                      <a:pt x="328" y="1429"/>
                      <a:pt x="328" y="1430"/>
                      <a:pt x="328" y="1430"/>
                    </a:cubicBezTo>
                    <a:cubicBezTo>
                      <a:pt x="329" y="1430"/>
                      <a:pt x="329" y="1429"/>
                      <a:pt x="329" y="1429"/>
                    </a:cubicBezTo>
                    <a:moveTo>
                      <a:pt x="49" y="809"/>
                    </a:moveTo>
                    <a:cubicBezTo>
                      <a:pt x="48" y="808"/>
                      <a:pt x="48" y="807"/>
                      <a:pt x="47" y="807"/>
                    </a:cubicBezTo>
                    <a:cubicBezTo>
                      <a:pt x="46" y="806"/>
                      <a:pt x="45" y="807"/>
                      <a:pt x="46" y="809"/>
                    </a:cubicBezTo>
                    <a:cubicBezTo>
                      <a:pt x="46" y="809"/>
                      <a:pt x="46" y="810"/>
                      <a:pt x="47" y="810"/>
                    </a:cubicBezTo>
                    <a:cubicBezTo>
                      <a:pt x="47" y="810"/>
                      <a:pt x="48" y="809"/>
                      <a:pt x="49" y="809"/>
                    </a:cubicBezTo>
                    <a:moveTo>
                      <a:pt x="322" y="1424"/>
                    </a:moveTo>
                    <a:cubicBezTo>
                      <a:pt x="322" y="1423"/>
                      <a:pt x="322" y="1422"/>
                      <a:pt x="322" y="1422"/>
                    </a:cubicBezTo>
                    <a:cubicBezTo>
                      <a:pt x="321" y="1421"/>
                      <a:pt x="321" y="1421"/>
                      <a:pt x="321" y="1421"/>
                    </a:cubicBezTo>
                    <a:cubicBezTo>
                      <a:pt x="320" y="1420"/>
                      <a:pt x="320" y="1421"/>
                      <a:pt x="320" y="1421"/>
                    </a:cubicBezTo>
                    <a:cubicBezTo>
                      <a:pt x="319" y="1421"/>
                      <a:pt x="319" y="1422"/>
                      <a:pt x="319" y="1422"/>
                    </a:cubicBezTo>
                    <a:cubicBezTo>
                      <a:pt x="319" y="1423"/>
                      <a:pt x="320" y="1423"/>
                      <a:pt x="320" y="1424"/>
                    </a:cubicBezTo>
                    <a:cubicBezTo>
                      <a:pt x="321" y="1424"/>
                      <a:pt x="321" y="1425"/>
                      <a:pt x="321" y="1425"/>
                    </a:cubicBezTo>
                    <a:cubicBezTo>
                      <a:pt x="321" y="1425"/>
                      <a:pt x="321" y="1424"/>
                      <a:pt x="322" y="1424"/>
                    </a:cubicBezTo>
                    <a:moveTo>
                      <a:pt x="48" y="816"/>
                    </a:moveTo>
                    <a:cubicBezTo>
                      <a:pt x="48" y="815"/>
                      <a:pt x="48" y="814"/>
                      <a:pt x="48" y="813"/>
                    </a:cubicBezTo>
                    <a:cubicBezTo>
                      <a:pt x="46" y="814"/>
                      <a:pt x="47" y="815"/>
                      <a:pt x="47" y="817"/>
                    </a:cubicBezTo>
                    <a:cubicBezTo>
                      <a:pt x="47" y="818"/>
                      <a:pt x="47" y="819"/>
                      <a:pt x="47" y="820"/>
                    </a:cubicBezTo>
                    <a:cubicBezTo>
                      <a:pt x="47" y="820"/>
                      <a:pt x="47" y="820"/>
                      <a:pt x="47" y="820"/>
                    </a:cubicBezTo>
                    <a:cubicBezTo>
                      <a:pt x="48" y="820"/>
                      <a:pt x="48" y="820"/>
                      <a:pt x="48" y="820"/>
                    </a:cubicBezTo>
                    <a:cubicBezTo>
                      <a:pt x="48" y="819"/>
                      <a:pt x="48" y="818"/>
                      <a:pt x="48" y="816"/>
                    </a:cubicBezTo>
                    <a:moveTo>
                      <a:pt x="280" y="1326"/>
                    </a:moveTo>
                    <a:cubicBezTo>
                      <a:pt x="280" y="1326"/>
                      <a:pt x="280" y="1326"/>
                      <a:pt x="281" y="1325"/>
                    </a:cubicBezTo>
                    <a:cubicBezTo>
                      <a:pt x="281" y="1324"/>
                      <a:pt x="280" y="1322"/>
                      <a:pt x="279" y="1321"/>
                    </a:cubicBezTo>
                    <a:cubicBezTo>
                      <a:pt x="279" y="1321"/>
                      <a:pt x="278" y="1322"/>
                      <a:pt x="278" y="1322"/>
                    </a:cubicBezTo>
                    <a:cubicBezTo>
                      <a:pt x="278" y="1323"/>
                      <a:pt x="279" y="1326"/>
                      <a:pt x="280" y="1326"/>
                    </a:cubicBezTo>
                    <a:moveTo>
                      <a:pt x="185" y="1272"/>
                    </a:moveTo>
                    <a:cubicBezTo>
                      <a:pt x="185" y="1271"/>
                      <a:pt x="184" y="1270"/>
                      <a:pt x="183" y="1269"/>
                    </a:cubicBezTo>
                    <a:cubicBezTo>
                      <a:pt x="183" y="1269"/>
                      <a:pt x="182" y="1270"/>
                      <a:pt x="182" y="1270"/>
                    </a:cubicBezTo>
                    <a:cubicBezTo>
                      <a:pt x="183" y="1271"/>
                      <a:pt x="183" y="1272"/>
                      <a:pt x="183" y="1273"/>
                    </a:cubicBezTo>
                    <a:cubicBezTo>
                      <a:pt x="183" y="1273"/>
                      <a:pt x="184" y="1273"/>
                      <a:pt x="184" y="1274"/>
                    </a:cubicBezTo>
                    <a:cubicBezTo>
                      <a:pt x="185" y="1273"/>
                      <a:pt x="185" y="1273"/>
                      <a:pt x="185" y="1272"/>
                    </a:cubicBezTo>
                    <a:moveTo>
                      <a:pt x="207" y="1172"/>
                    </a:moveTo>
                    <a:cubicBezTo>
                      <a:pt x="207" y="1173"/>
                      <a:pt x="207" y="1174"/>
                      <a:pt x="207" y="1174"/>
                    </a:cubicBezTo>
                    <a:cubicBezTo>
                      <a:pt x="207" y="1175"/>
                      <a:pt x="208" y="1175"/>
                      <a:pt x="208" y="1176"/>
                    </a:cubicBezTo>
                    <a:cubicBezTo>
                      <a:pt x="208" y="1175"/>
                      <a:pt x="208" y="1175"/>
                      <a:pt x="208" y="1174"/>
                    </a:cubicBezTo>
                    <a:cubicBezTo>
                      <a:pt x="209" y="1173"/>
                      <a:pt x="209" y="1172"/>
                      <a:pt x="208" y="1170"/>
                    </a:cubicBezTo>
                    <a:cubicBezTo>
                      <a:pt x="208" y="1170"/>
                      <a:pt x="208" y="1170"/>
                      <a:pt x="208" y="1170"/>
                    </a:cubicBezTo>
                    <a:cubicBezTo>
                      <a:pt x="208" y="1170"/>
                      <a:pt x="207" y="1170"/>
                      <a:pt x="207" y="1171"/>
                    </a:cubicBezTo>
                    <a:cubicBezTo>
                      <a:pt x="207" y="1171"/>
                      <a:pt x="207" y="1172"/>
                      <a:pt x="207" y="1172"/>
                    </a:cubicBezTo>
                    <a:moveTo>
                      <a:pt x="278" y="1354"/>
                    </a:moveTo>
                    <a:cubicBezTo>
                      <a:pt x="278" y="1354"/>
                      <a:pt x="278" y="1355"/>
                      <a:pt x="278" y="1355"/>
                    </a:cubicBezTo>
                    <a:cubicBezTo>
                      <a:pt x="278" y="1356"/>
                      <a:pt x="279" y="1356"/>
                      <a:pt x="279" y="1357"/>
                    </a:cubicBezTo>
                    <a:cubicBezTo>
                      <a:pt x="279" y="1357"/>
                      <a:pt x="279" y="1356"/>
                      <a:pt x="279" y="1355"/>
                    </a:cubicBezTo>
                    <a:cubicBezTo>
                      <a:pt x="279" y="1354"/>
                      <a:pt x="279" y="1353"/>
                      <a:pt x="279" y="1352"/>
                    </a:cubicBezTo>
                    <a:cubicBezTo>
                      <a:pt x="279" y="1352"/>
                      <a:pt x="279" y="1351"/>
                      <a:pt x="279" y="1351"/>
                    </a:cubicBezTo>
                    <a:cubicBezTo>
                      <a:pt x="278" y="1351"/>
                      <a:pt x="278" y="1351"/>
                      <a:pt x="278" y="1352"/>
                    </a:cubicBezTo>
                    <a:cubicBezTo>
                      <a:pt x="278" y="1352"/>
                      <a:pt x="278" y="1353"/>
                      <a:pt x="278" y="1354"/>
                    </a:cubicBezTo>
                    <a:moveTo>
                      <a:pt x="220" y="1224"/>
                    </a:moveTo>
                    <a:cubicBezTo>
                      <a:pt x="220" y="1224"/>
                      <a:pt x="219" y="1223"/>
                      <a:pt x="219" y="1222"/>
                    </a:cubicBezTo>
                    <a:cubicBezTo>
                      <a:pt x="218" y="1222"/>
                      <a:pt x="219" y="1224"/>
                      <a:pt x="218" y="1225"/>
                    </a:cubicBezTo>
                    <a:cubicBezTo>
                      <a:pt x="218" y="1226"/>
                      <a:pt x="218" y="1226"/>
                      <a:pt x="218" y="1227"/>
                    </a:cubicBezTo>
                    <a:cubicBezTo>
                      <a:pt x="218" y="1227"/>
                      <a:pt x="219" y="1228"/>
                      <a:pt x="219" y="1228"/>
                    </a:cubicBezTo>
                    <a:cubicBezTo>
                      <a:pt x="219" y="1228"/>
                      <a:pt x="220" y="1227"/>
                      <a:pt x="220" y="1227"/>
                    </a:cubicBezTo>
                    <a:cubicBezTo>
                      <a:pt x="220" y="1226"/>
                      <a:pt x="220" y="1226"/>
                      <a:pt x="220" y="1224"/>
                    </a:cubicBezTo>
                    <a:moveTo>
                      <a:pt x="159" y="1161"/>
                    </a:moveTo>
                    <a:cubicBezTo>
                      <a:pt x="158" y="1160"/>
                      <a:pt x="158" y="1159"/>
                      <a:pt x="157" y="1158"/>
                    </a:cubicBezTo>
                    <a:cubicBezTo>
                      <a:pt x="157" y="1159"/>
                      <a:pt x="156" y="1159"/>
                      <a:pt x="156" y="1160"/>
                    </a:cubicBezTo>
                    <a:cubicBezTo>
                      <a:pt x="156" y="1161"/>
                      <a:pt x="156" y="1162"/>
                      <a:pt x="157" y="1162"/>
                    </a:cubicBezTo>
                    <a:cubicBezTo>
                      <a:pt x="158" y="1162"/>
                      <a:pt x="158" y="1162"/>
                      <a:pt x="159" y="1161"/>
                    </a:cubicBezTo>
                    <a:moveTo>
                      <a:pt x="208" y="1224"/>
                    </a:moveTo>
                    <a:cubicBezTo>
                      <a:pt x="207" y="1223"/>
                      <a:pt x="207" y="1222"/>
                      <a:pt x="206" y="1222"/>
                    </a:cubicBezTo>
                    <a:cubicBezTo>
                      <a:pt x="206" y="1222"/>
                      <a:pt x="205" y="1223"/>
                      <a:pt x="205" y="1223"/>
                    </a:cubicBezTo>
                    <a:cubicBezTo>
                      <a:pt x="205" y="1224"/>
                      <a:pt x="206" y="1224"/>
                      <a:pt x="207" y="1225"/>
                    </a:cubicBezTo>
                    <a:cubicBezTo>
                      <a:pt x="207" y="1225"/>
                      <a:pt x="207" y="1224"/>
                      <a:pt x="208" y="1224"/>
                    </a:cubicBezTo>
                    <a:moveTo>
                      <a:pt x="304" y="1387"/>
                    </a:moveTo>
                    <a:cubicBezTo>
                      <a:pt x="304" y="1386"/>
                      <a:pt x="305" y="1384"/>
                      <a:pt x="303" y="1385"/>
                    </a:cubicBezTo>
                    <a:cubicBezTo>
                      <a:pt x="302" y="1385"/>
                      <a:pt x="302" y="1385"/>
                      <a:pt x="302" y="1385"/>
                    </a:cubicBezTo>
                    <a:cubicBezTo>
                      <a:pt x="302" y="1386"/>
                      <a:pt x="303" y="1387"/>
                      <a:pt x="303" y="1388"/>
                    </a:cubicBezTo>
                    <a:cubicBezTo>
                      <a:pt x="304" y="1388"/>
                      <a:pt x="304" y="1387"/>
                      <a:pt x="304" y="1387"/>
                    </a:cubicBezTo>
                    <a:moveTo>
                      <a:pt x="205" y="1216"/>
                    </a:moveTo>
                    <a:cubicBezTo>
                      <a:pt x="205" y="1216"/>
                      <a:pt x="205" y="1216"/>
                      <a:pt x="205" y="1216"/>
                    </a:cubicBezTo>
                    <a:cubicBezTo>
                      <a:pt x="205" y="1218"/>
                      <a:pt x="204" y="1220"/>
                      <a:pt x="206" y="1220"/>
                    </a:cubicBezTo>
                    <a:cubicBezTo>
                      <a:pt x="206" y="1221"/>
                      <a:pt x="206" y="1220"/>
                      <a:pt x="207" y="1220"/>
                    </a:cubicBezTo>
                    <a:cubicBezTo>
                      <a:pt x="206" y="1219"/>
                      <a:pt x="206" y="1218"/>
                      <a:pt x="206" y="1217"/>
                    </a:cubicBezTo>
                    <a:cubicBezTo>
                      <a:pt x="206" y="1217"/>
                      <a:pt x="206" y="1216"/>
                      <a:pt x="206" y="1216"/>
                    </a:cubicBezTo>
                    <a:cubicBezTo>
                      <a:pt x="206" y="1216"/>
                      <a:pt x="205" y="1216"/>
                      <a:pt x="205" y="1216"/>
                    </a:cubicBezTo>
                    <a:moveTo>
                      <a:pt x="129" y="1216"/>
                    </a:moveTo>
                    <a:cubicBezTo>
                      <a:pt x="129" y="1216"/>
                      <a:pt x="129" y="1216"/>
                      <a:pt x="129" y="1216"/>
                    </a:cubicBezTo>
                    <a:cubicBezTo>
                      <a:pt x="129" y="1218"/>
                      <a:pt x="130" y="1219"/>
                      <a:pt x="131" y="1220"/>
                    </a:cubicBezTo>
                    <a:cubicBezTo>
                      <a:pt x="131" y="1220"/>
                      <a:pt x="131" y="1220"/>
                      <a:pt x="131" y="1220"/>
                    </a:cubicBezTo>
                    <a:cubicBezTo>
                      <a:pt x="132" y="1219"/>
                      <a:pt x="131" y="1216"/>
                      <a:pt x="130" y="1216"/>
                    </a:cubicBezTo>
                    <a:cubicBezTo>
                      <a:pt x="130" y="1216"/>
                      <a:pt x="129" y="1216"/>
                      <a:pt x="129" y="1216"/>
                    </a:cubicBezTo>
                    <a:moveTo>
                      <a:pt x="187" y="1256"/>
                    </a:moveTo>
                    <a:cubicBezTo>
                      <a:pt x="186" y="1255"/>
                      <a:pt x="185" y="1254"/>
                      <a:pt x="184" y="1253"/>
                    </a:cubicBezTo>
                    <a:cubicBezTo>
                      <a:pt x="184" y="1253"/>
                      <a:pt x="184" y="1254"/>
                      <a:pt x="184" y="1254"/>
                    </a:cubicBezTo>
                    <a:cubicBezTo>
                      <a:pt x="184" y="1255"/>
                      <a:pt x="183" y="1257"/>
                      <a:pt x="185" y="1256"/>
                    </a:cubicBezTo>
                    <a:cubicBezTo>
                      <a:pt x="185" y="1256"/>
                      <a:pt x="186" y="1256"/>
                      <a:pt x="187" y="1256"/>
                    </a:cubicBezTo>
                    <a:moveTo>
                      <a:pt x="86" y="1126"/>
                    </a:moveTo>
                    <a:cubicBezTo>
                      <a:pt x="86" y="1127"/>
                      <a:pt x="85" y="1127"/>
                      <a:pt x="85" y="1127"/>
                    </a:cubicBezTo>
                    <a:cubicBezTo>
                      <a:pt x="86" y="1128"/>
                      <a:pt x="85" y="1129"/>
                      <a:pt x="86" y="1130"/>
                    </a:cubicBezTo>
                    <a:cubicBezTo>
                      <a:pt x="87" y="1130"/>
                      <a:pt x="87" y="1129"/>
                      <a:pt x="88" y="1129"/>
                    </a:cubicBezTo>
                    <a:cubicBezTo>
                      <a:pt x="87" y="1128"/>
                      <a:pt x="87" y="1127"/>
                      <a:pt x="86" y="1126"/>
                    </a:cubicBezTo>
                    <a:moveTo>
                      <a:pt x="85" y="1122"/>
                    </a:moveTo>
                    <a:cubicBezTo>
                      <a:pt x="85" y="1122"/>
                      <a:pt x="85" y="1123"/>
                      <a:pt x="85" y="1123"/>
                    </a:cubicBezTo>
                    <a:cubicBezTo>
                      <a:pt x="86" y="1124"/>
                      <a:pt x="86" y="1124"/>
                      <a:pt x="86" y="1125"/>
                    </a:cubicBezTo>
                    <a:cubicBezTo>
                      <a:pt x="86" y="1125"/>
                      <a:pt x="87" y="1124"/>
                      <a:pt x="87" y="1124"/>
                    </a:cubicBezTo>
                    <a:cubicBezTo>
                      <a:pt x="87" y="1123"/>
                      <a:pt x="88" y="1123"/>
                      <a:pt x="87" y="1122"/>
                    </a:cubicBezTo>
                    <a:cubicBezTo>
                      <a:pt x="87" y="1122"/>
                      <a:pt x="87" y="1121"/>
                      <a:pt x="87" y="1121"/>
                    </a:cubicBezTo>
                    <a:cubicBezTo>
                      <a:pt x="87" y="1120"/>
                      <a:pt x="86" y="1120"/>
                      <a:pt x="86" y="1120"/>
                    </a:cubicBezTo>
                    <a:cubicBezTo>
                      <a:pt x="86" y="1120"/>
                      <a:pt x="86" y="1120"/>
                      <a:pt x="85" y="1121"/>
                    </a:cubicBezTo>
                    <a:cubicBezTo>
                      <a:pt x="85" y="1121"/>
                      <a:pt x="85" y="1122"/>
                      <a:pt x="85" y="1122"/>
                    </a:cubicBezTo>
                    <a:moveTo>
                      <a:pt x="154" y="1120"/>
                    </a:moveTo>
                    <a:cubicBezTo>
                      <a:pt x="154" y="1120"/>
                      <a:pt x="155" y="1120"/>
                      <a:pt x="155" y="1119"/>
                    </a:cubicBezTo>
                    <a:cubicBezTo>
                      <a:pt x="155" y="1119"/>
                      <a:pt x="155" y="1118"/>
                      <a:pt x="155" y="1118"/>
                    </a:cubicBezTo>
                    <a:cubicBezTo>
                      <a:pt x="155" y="1118"/>
                      <a:pt x="155" y="1117"/>
                      <a:pt x="154" y="1117"/>
                    </a:cubicBezTo>
                    <a:cubicBezTo>
                      <a:pt x="154" y="1117"/>
                      <a:pt x="153" y="1117"/>
                      <a:pt x="152" y="1117"/>
                    </a:cubicBezTo>
                    <a:cubicBezTo>
                      <a:pt x="152" y="1117"/>
                      <a:pt x="151" y="1118"/>
                      <a:pt x="152" y="1118"/>
                    </a:cubicBezTo>
                    <a:cubicBezTo>
                      <a:pt x="152" y="1119"/>
                      <a:pt x="153" y="1119"/>
                      <a:pt x="154" y="1120"/>
                    </a:cubicBezTo>
                    <a:moveTo>
                      <a:pt x="212" y="1197"/>
                    </a:moveTo>
                    <a:cubicBezTo>
                      <a:pt x="211" y="1196"/>
                      <a:pt x="211" y="1196"/>
                      <a:pt x="210" y="1196"/>
                    </a:cubicBezTo>
                    <a:cubicBezTo>
                      <a:pt x="210" y="1197"/>
                      <a:pt x="210" y="1197"/>
                      <a:pt x="210" y="1198"/>
                    </a:cubicBezTo>
                    <a:cubicBezTo>
                      <a:pt x="210" y="1199"/>
                      <a:pt x="211" y="1200"/>
                      <a:pt x="212" y="1201"/>
                    </a:cubicBezTo>
                    <a:cubicBezTo>
                      <a:pt x="212" y="1200"/>
                      <a:pt x="212" y="1199"/>
                      <a:pt x="212" y="1199"/>
                    </a:cubicBezTo>
                    <a:cubicBezTo>
                      <a:pt x="212" y="1198"/>
                      <a:pt x="212" y="1197"/>
                      <a:pt x="212" y="1197"/>
                    </a:cubicBezTo>
                    <a:moveTo>
                      <a:pt x="285" y="1394"/>
                    </a:moveTo>
                    <a:cubicBezTo>
                      <a:pt x="286" y="1395"/>
                      <a:pt x="287" y="1396"/>
                      <a:pt x="287" y="1397"/>
                    </a:cubicBezTo>
                    <a:cubicBezTo>
                      <a:pt x="288" y="1396"/>
                      <a:pt x="288" y="1396"/>
                      <a:pt x="288" y="1395"/>
                    </a:cubicBezTo>
                    <a:cubicBezTo>
                      <a:pt x="288" y="1394"/>
                      <a:pt x="288" y="1393"/>
                      <a:pt x="287" y="1393"/>
                    </a:cubicBezTo>
                    <a:cubicBezTo>
                      <a:pt x="286" y="1393"/>
                      <a:pt x="286" y="1394"/>
                      <a:pt x="285" y="1394"/>
                    </a:cubicBezTo>
                    <a:moveTo>
                      <a:pt x="266" y="1301"/>
                    </a:moveTo>
                    <a:cubicBezTo>
                      <a:pt x="266" y="1302"/>
                      <a:pt x="266" y="1303"/>
                      <a:pt x="266" y="1304"/>
                    </a:cubicBezTo>
                    <a:cubicBezTo>
                      <a:pt x="266" y="1304"/>
                      <a:pt x="266" y="1305"/>
                      <a:pt x="267" y="1305"/>
                    </a:cubicBezTo>
                    <a:cubicBezTo>
                      <a:pt x="267" y="1305"/>
                      <a:pt x="267" y="1305"/>
                      <a:pt x="268" y="1305"/>
                    </a:cubicBezTo>
                    <a:cubicBezTo>
                      <a:pt x="268" y="1304"/>
                      <a:pt x="267" y="1304"/>
                      <a:pt x="267" y="1303"/>
                    </a:cubicBezTo>
                    <a:cubicBezTo>
                      <a:pt x="267" y="1303"/>
                      <a:pt x="267" y="1303"/>
                      <a:pt x="267" y="1302"/>
                    </a:cubicBezTo>
                    <a:cubicBezTo>
                      <a:pt x="267" y="1302"/>
                      <a:pt x="267" y="1302"/>
                      <a:pt x="267" y="1302"/>
                    </a:cubicBezTo>
                    <a:cubicBezTo>
                      <a:pt x="267" y="1301"/>
                      <a:pt x="267" y="1301"/>
                      <a:pt x="266" y="1300"/>
                    </a:cubicBezTo>
                    <a:cubicBezTo>
                      <a:pt x="266" y="1301"/>
                      <a:pt x="266" y="1301"/>
                      <a:pt x="266" y="1301"/>
                    </a:cubicBezTo>
                    <a:moveTo>
                      <a:pt x="100" y="1146"/>
                    </a:moveTo>
                    <a:cubicBezTo>
                      <a:pt x="100" y="1146"/>
                      <a:pt x="100" y="1145"/>
                      <a:pt x="100" y="1145"/>
                    </a:cubicBezTo>
                    <a:cubicBezTo>
                      <a:pt x="100" y="1144"/>
                      <a:pt x="100" y="1144"/>
                      <a:pt x="100" y="1143"/>
                    </a:cubicBezTo>
                    <a:cubicBezTo>
                      <a:pt x="100" y="1144"/>
                      <a:pt x="99" y="1144"/>
                      <a:pt x="99" y="1145"/>
                    </a:cubicBezTo>
                    <a:cubicBezTo>
                      <a:pt x="99" y="1146"/>
                      <a:pt x="99" y="1147"/>
                      <a:pt x="99" y="1149"/>
                    </a:cubicBezTo>
                    <a:cubicBezTo>
                      <a:pt x="99" y="1149"/>
                      <a:pt x="99" y="1149"/>
                      <a:pt x="100" y="1150"/>
                    </a:cubicBezTo>
                    <a:cubicBezTo>
                      <a:pt x="100" y="1149"/>
                      <a:pt x="100" y="1149"/>
                      <a:pt x="100" y="1148"/>
                    </a:cubicBezTo>
                    <a:cubicBezTo>
                      <a:pt x="100" y="1148"/>
                      <a:pt x="100" y="1147"/>
                      <a:pt x="100" y="1146"/>
                    </a:cubicBezTo>
                    <a:moveTo>
                      <a:pt x="216" y="1196"/>
                    </a:moveTo>
                    <a:cubicBezTo>
                      <a:pt x="216" y="1196"/>
                      <a:pt x="216" y="1196"/>
                      <a:pt x="216" y="1195"/>
                    </a:cubicBezTo>
                    <a:cubicBezTo>
                      <a:pt x="216" y="1194"/>
                      <a:pt x="215" y="1194"/>
                      <a:pt x="215" y="1193"/>
                    </a:cubicBezTo>
                    <a:cubicBezTo>
                      <a:pt x="215" y="1194"/>
                      <a:pt x="215" y="1194"/>
                      <a:pt x="215" y="1195"/>
                    </a:cubicBezTo>
                    <a:cubicBezTo>
                      <a:pt x="215" y="1196"/>
                      <a:pt x="215" y="1197"/>
                      <a:pt x="215" y="1198"/>
                    </a:cubicBezTo>
                    <a:cubicBezTo>
                      <a:pt x="215" y="1199"/>
                      <a:pt x="215" y="1199"/>
                      <a:pt x="215" y="1199"/>
                    </a:cubicBezTo>
                    <a:cubicBezTo>
                      <a:pt x="216" y="1199"/>
                      <a:pt x="216" y="1199"/>
                      <a:pt x="216" y="1199"/>
                    </a:cubicBezTo>
                    <a:cubicBezTo>
                      <a:pt x="216" y="1198"/>
                      <a:pt x="216" y="1197"/>
                      <a:pt x="216" y="1196"/>
                    </a:cubicBezTo>
                    <a:moveTo>
                      <a:pt x="48" y="825"/>
                    </a:moveTo>
                    <a:cubicBezTo>
                      <a:pt x="48" y="824"/>
                      <a:pt x="48" y="824"/>
                      <a:pt x="48" y="823"/>
                    </a:cubicBezTo>
                    <a:cubicBezTo>
                      <a:pt x="48" y="823"/>
                      <a:pt x="48" y="822"/>
                      <a:pt x="48" y="822"/>
                    </a:cubicBezTo>
                    <a:cubicBezTo>
                      <a:pt x="47" y="822"/>
                      <a:pt x="47" y="823"/>
                      <a:pt x="47" y="823"/>
                    </a:cubicBezTo>
                    <a:cubicBezTo>
                      <a:pt x="47" y="824"/>
                      <a:pt x="45" y="825"/>
                      <a:pt x="47" y="826"/>
                    </a:cubicBezTo>
                    <a:cubicBezTo>
                      <a:pt x="47" y="826"/>
                      <a:pt x="47" y="826"/>
                      <a:pt x="47" y="826"/>
                    </a:cubicBezTo>
                    <a:cubicBezTo>
                      <a:pt x="48" y="826"/>
                      <a:pt x="48" y="825"/>
                      <a:pt x="48" y="825"/>
                    </a:cubicBezTo>
                    <a:moveTo>
                      <a:pt x="78" y="979"/>
                    </a:moveTo>
                    <a:cubicBezTo>
                      <a:pt x="77" y="980"/>
                      <a:pt x="77" y="980"/>
                      <a:pt x="77" y="981"/>
                    </a:cubicBezTo>
                    <a:cubicBezTo>
                      <a:pt x="77" y="981"/>
                      <a:pt x="78" y="982"/>
                      <a:pt x="78" y="982"/>
                    </a:cubicBezTo>
                    <a:cubicBezTo>
                      <a:pt x="78" y="981"/>
                      <a:pt x="79" y="981"/>
                      <a:pt x="79" y="980"/>
                    </a:cubicBezTo>
                    <a:cubicBezTo>
                      <a:pt x="79" y="980"/>
                      <a:pt x="79" y="980"/>
                      <a:pt x="78" y="979"/>
                    </a:cubicBezTo>
                    <a:moveTo>
                      <a:pt x="119" y="1184"/>
                    </a:moveTo>
                    <a:cubicBezTo>
                      <a:pt x="119" y="1185"/>
                      <a:pt x="118" y="1185"/>
                      <a:pt x="118" y="1186"/>
                    </a:cubicBezTo>
                    <a:cubicBezTo>
                      <a:pt x="118" y="1186"/>
                      <a:pt x="118" y="1187"/>
                      <a:pt x="119" y="1187"/>
                    </a:cubicBezTo>
                    <a:cubicBezTo>
                      <a:pt x="119" y="1187"/>
                      <a:pt x="120" y="1186"/>
                      <a:pt x="120" y="1186"/>
                    </a:cubicBezTo>
                    <a:cubicBezTo>
                      <a:pt x="120" y="1185"/>
                      <a:pt x="120" y="1185"/>
                      <a:pt x="119" y="1184"/>
                    </a:cubicBezTo>
                    <a:moveTo>
                      <a:pt x="312" y="1404"/>
                    </a:moveTo>
                    <a:cubicBezTo>
                      <a:pt x="311" y="1405"/>
                      <a:pt x="311" y="1406"/>
                      <a:pt x="310" y="1406"/>
                    </a:cubicBezTo>
                    <a:cubicBezTo>
                      <a:pt x="310" y="1407"/>
                      <a:pt x="311" y="1407"/>
                      <a:pt x="312" y="1408"/>
                    </a:cubicBezTo>
                    <a:cubicBezTo>
                      <a:pt x="312" y="1407"/>
                      <a:pt x="313" y="1407"/>
                      <a:pt x="313" y="1406"/>
                    </a:cubicBezTo>
                    <a:cubicBezTo>
                      <a:pt x="313" y="1406"/>
                      <a:pt x="313" y="1405"/>
                      <a:pt x="312" y="1404"/>
                    </a:cubicBezTo>
                    <a:moveTo>
                      <a:pt x="216" y="1202"/>
                    </a:moveTo>
                    <a:cubicBezTo>
                      <a:pt x="216" y="1202"/>
                      <a:pt x="216" y="1202"/>
                      <a:pt x="216" y="1202"/>
                    </a:cubicBezTo>
                    <a:cubicBezTo>
                      <a:pt x="216" y="1203"/>
                      <a:pt x="216" y="1204"/>
                      <a:pt x="217" y="1204"/>
                    </a:cubicBezTo>
                    <a:cubicBezTo>
                      <a:pt x="217" y="1203"/>
                      <a:pt x="217" y="1203"/>
                      <a:pt x="217" y="1202"/>
                    </a:cubicBezTo>
                    <a:cubicBezTo>
                      <a:pt x="217" y="1201"/>
                      <a:pt x="217" y="1201"/>
                      <a:pt x="217" y="1200"/>
                    </a:cubicBezTo>
                    <a:cubicBezTo>
                      <a:pt x="217" y="1200"/>
                      <a:pt x="217" y="1200"/>
                      <a:pt x="217" y="1199"/>
                    </a:cubicBezTo>
                    <a:cubicBezTo>
                      <a:pt x="216" y="1200"/>
                      <a:pt x="216" y="1200"/>
                      <a:pt x="216" y="1200"/>
                    </a:cubicBezTo>
                    <a:cubicBezTo>
                      <a:pt x="216" y="1201"/>
                      <a:pt x="216" y="1201"/>
                      <a:pt x="216" y="1202"/>
                    </a:cubicBezTo>
                    <a:moveTo>
                      <a:pt x="291" y="1363"/>
                    </a:moveTo>
                    <a:cubicBezTo>
                      <a:pt x="290" y="1364"/>
                      <a:pt x="289" y="1364"/>
                      <a:pt x="289" y="1365"/>
                    </a:cubicBezTo>
                    <a:cubicBezTo>
                      <a:pt x="289" y="1365"/>
                      <a:pt x="290" y="1365"/>
                      <a:pt x="290" y="1366"/>
                    </a:cubicBezTo>
                    <a:cubicBezTo>
                      <a:pt x="291" y="1365"/>
                      <a:pt x="291" y="1365"/>
                      <a:pt x="292" y="1365"/>
                    </a:cubicBezTo>
                    <a:cubicBezTo>
                      <a:pt x="292" y="1364"/>
                      <a:pt x="291" y="1364"/>
                      <a:pt x="291" y="1363"/>
                    </a:cubicBezTo>
                    <a:moveTo>
                      <a:pt x="242" y="1300"/>
                    </a:moveTo>
                    <a:cubicBezTo>
                      <a:pt x="242" y="1299"/>
                      <a:pt x="242" y="1299"/>
                      <a:pt x="242" y="1298"/>
                    </a:cubicBezTo>
                    <a:cubicBezTo>
                      <a:pt x="242" y="1298"/>
                      <a:pt x="241" y="1297"/>
                      <a:pt x="241" y="1298"/>
                    </a:cubicBezTo>
                    <a:cubicBezTo>
                      <a:pt x="239" y="1298"/>
                      <a:pt x="240" y="1298"/>
                      <a:pt x="240" y="1299"/>
                    </a:cubicBezTo>
                    <a:cubicBezTo>
                      <a:pt x="241" y="1299"/>
                      <a:pt x="241" y="1300"/>
                      <a:pt x="241" y="1300"/>
                    </a:cubicBezTo>
                    <a:cubicBezTo>
                      <a:pt x="241" y="1300"/>
                      <a:pt x="241" y="1301"/>
                      <a:pt x="242" y="1301"/>
                    </a:cubicBezTo>
                    <a:cubicBezTo>
                      <a:pt x="242" y="1301"/>
                      <a:pt x="242" y="1300"/>
                      <a:pt x="242" y="1300"/>
                    </a:cubicBezTo>
                    <a:moveTo>
                      <a:pt x="201" y="1183"/>
                    </a:moveTo>
                    <a:cubicBezTo>
                      <a:pt x="202" y="1182"/>
                      <a:pt x="202" y="1181"/>
                      <a:pt x="202" y="1181"/>
                    </a:cubicBezTo>
                    <a:cubicBezTo>
                      <a:pt x="202" y="1180"/>
                      <a:pt x="201" y="1180"/>
                      <a:pt x="201" y="1179"/>
                    </a:cubicBezTo>
                    <a:cubicBezTo>
                      <a:pt x="200" y="1180"/>
                      <a:pt x="200" y="1180"/>
                      <a:pt x="200" y="1181"/>
                    </a:cubicBezTo>
                    <a:cubicBezTo>
                      <a:pt x="200" y="1181"/>
                      <a:pt x="201" y="1182"/>
                      <a:pt x="201" y="1183"/>
                    </a:cubicBezTo>
                    <a:moveTo>
                      <a:pt x="280" y="1361"/>
                    </a:moveTo>
                    <a:cubicBezTo>
                      <a:pt x="281" y="1360"/>
                      <a:pt x="282" y="1360"/>
                      <a:pt x="283" y="1359"/>
                    </a:cubicBezTo>
                    <a:cubicBezTo>
                      <a:pt x="283" y="1359"/>
                      <a:pt x="283" y="1359"/>
                      <a:pt x="283" y="1359"/>
                    </a:cubicBezTo>
                    <a:cubicBezTo>
                      <a:pt x="281" y="1359"/>
                      <a:pt x="280" y="1359"/>
                      <a:pt x="279" y="1359"/>
                    </a:cubicBezTo>
                    <a:cubicBezTo>
                      <a:pt x="279" y="1359"/>
                      <a:pt x="279" y="1360"/>
                      <a:pt x="279" y="1360"/>
                    </a:cubicBezTo>
                    <a:cubicBezTo>
                      <a:pt x="279" y="1360"/>
                      <a:pt x="280" y="1361"/>
                      <a:pt x="280" y="1361"/>
                    </a:cubicBezTo>
                    <a:moveTo>
                      <a:pt x="296" y="1356"/>
                    </a:moveTo>
                    <a:cubicBezTo>
                      <a:pt x="296" y="1356"/>
                      <a:pt x="295" y="1357"/>
                      <a:pt x="295" y="1357"/>
                    </a:cubicBezTo>
                    <a:cubicBezTo>
                      <a:pt x="296" y="1358"/>
                      <a:pt x="296" y="1359"/>
                      <a:pt x="296" y="1360"/>
                    </a:cubicBezTo>
                    <a:cubicBezTo>
                      <a:pt x="296" y="1360"/>
                      <a:pt x="297" y="1360"/>
                      <a:pt x="297" y="1360"/>
                    </a:cubicBezTo>
                    <a:cubicBezTo>
                      <a:pt x="297" y="1360"/>
                      <a:pt x="298" y="1359"/>
                      <a:pt x="298" y="1359"/>
                    </a:cubicBezTo>
                    <a:cubicBezTo>
                      <a:pt x="297" y="1358"/>
                      <a:pt x="297" y="1357"/>
                      <a:pt x="296" y="1356"/>
                    </a:cubicBezTo>
                    <a:moveTo>
                      <a:pt x="159" y="1232"/>
                    </a:moveTo>
                    <a:cubicBezTo>
                      <a:pt x="159" y="1231"/>
                      <a:pt x="158" y="1230"/>
                      <a:pt x="158" y="1230"/>
                    </a:cubicBezTo>
                    <a:cubicBezTo>
                      <a:pt x="157" y="1231"/>
                      <a:pt x="157" y="1231"/>
                      <a:pt x="156" y="1232"/>
                    </a:cubicBezTo>
                    <a:cubicBezTo>
                      <a:pt x="156" y="1232"/>
                      <a:pt x="157" y="1233"/>
                      <a:pt x="157" y="1233"/>
                    </a:cubicBezTo>
                    <a:cubicBezTo>
                      <a:pt x="158" y="1233"/>
                      <a:pt x="158" y="1232"/>
                      <a:pt x="159" y="1232"/>
                    </a:cubicBezTo>
                    <a:moveTo>
                      <a:pt x="119" y="1175"/>
                    </a:moveTo>
                    <a:cubicBezTo>
                      <a:pt x="118" y="1174"/>
                      <a:pt x="118" y="1173"/>
                      <a:pt x="117" y="1172"/>
                    </a:cubicBezTo>
                    <a:cubicBezTo>
                      <a:pt x="117" y="1173"/>
                      <a:pt x="117" y="1173"/>
                      <a:pt x="117" y="1173"/>
                    </a:cubicBezTo>
                    <a:cubicBezTo>
                      <a:pt x="117" y="1174"/>
                      <a:pt x="116" y="1176"/>
                      <a:pt x="118" y="1176"/>
                    </a:cubicBezTo>
                    <a:cubicBezTo>
                      <a:pt x="118" y="1176"/>
                      <a:pt x="119" y="1175"/>
                      <a:pt x="119" y="1175"/>
                    </a:cubicBezTo>
                    <a:moveTo>
                      <a:pt x="182" y="1191"/>
                    </a:moveTo>
                    <a:cubicBezTo>
                      <a:pt x="181" y="1190"/>
                      <a:pt x="180" y="1190"/>
                      <a:pt x="180" y="1189"/>
                    </a:cubicBezTo>
                    <a:cubicBezTo>
                      <a:pt x="179" y="1189"/>
                      <a:pt x="179" y="1190"/>
                      <a:pt x="179" y="1190"/>
                    </a:cubicBezTo>
                    <a:cubicBezTo>
                      <a:pt x="179" y="1191"/>
                      <a:pt x="180" y="1192"/>
                      <a:pt x="180" y="1193"/>
                    </a:cubicBezTo>
                    <a:cubicBezTo>
                      <a:pt x="181" y="1192"/>
                      <a:pt x="181" y="1192"/>
                      <a:pt x="182" y="1191"/>
                    </a:cubicBezTo>
                    <a:moveTo>
                      <a:pt x="64" y="1023"/>
                    </a:moveTo>
                    <a:cubicBezTo>
                      <a:pt x="64" y="1025"/>
                      <a:pt x="63" y="1025"/>
                      <a:pt x="63" y="1026"/>
                    </a:cubicBezTo>
                    <a:cubicBezTo>
                      <a:pt x="63" y="1026"/>
                      <a:pt x="64" y="1027"/>
                      <a:pt x="64" y="1027"/>
                    </a:cubicBezTo>
                    <a:cubicBezTo>
                      <a:pt x="65" y="1026"/>
                      <a:pt x="65" y="1026"/>
                      <a:pt x="66" y="1025"/>
                    </a:cubicBezTo>
                    <a:cubicBezTo>
                      <a:pt x="66" y="1025"/>
                      <a:pt x="65" y="1024"/>
                      <a:pt x="64" y="1023"/>
                    </a:cubicBezTo>
                    <a:moveTo>
                      <a:pt x="263" y="479"/>
                    </a:moveTo>
                    <a:cubicBezTo>
                      <a:pt x="263" y="478"/>
                      <a:pt x="263" y="477"/>
                      <a:pt x="263" y="477"/>
                    </a:cubicBezTo>
                    <a:cubicBezTo>
                      <a:pt x="263" y="477"/>
                      <a:pt x="263" y="477"/>
                      <a:pt x="262" y="476"/>
                    </a:cubicBezTo>
                    <a:cubicBezTo>
                      <a:pt x="262" y="478"/>
                      <a:pt x="262" y="479"/>
                      <a:pt x="262" y="481"/>
                    </a:cubicBezTo>
                    <a:cubicBezTo>
                      <a:pt x="263" y="481"/>
                      <a:pt x="263" y="481"/>
                      <a:pt x="263" y="480"/>
                    </a:cubicBezTo>
                    <a:cubicBezTo>
                      <a:pt x="263" y="480"/>
                      <a:pt x="263" y="479"/>
                      <a:pt x="263" y="479"/>
                    </a:cubicBezTo>
                    <a:moveTo>
                      <a:pt x="195" y="1262"/>
                    </a:moveTo>
                    <a:cubicBezTo>
                      <a:pt x="196" y="1261"/>
                      <a:pt x="196" y="1261"/>
                      <a:pt x="196" y="1260"/>
                    </a:cubicBezTo>
                    <a:cubicBezTo>
                      <a:pt x="196" y="1259"/>
                      <a:pt x="196" y="1259"/>
                      <a:pt x="195" y="1258"/>
                    </a:cubicBezTo>
                    <a:cubicBezTo>
                      <a:pt x="195" y="1258"/>
                      <a:pt x="194" y="1259"/>
                      <a:pt x="194" y="1260"/>
                    </a:cubicBezTo>
                    <a:cubicBezTo>
                      <a:pt x="194" y="1260"/>
                      <a:pt x="195" y="1261"/>
                      <a:pt x="195" y="1262"/>
                    </a:cubicBezTo>
                    <a:moveTo>
                      <a:pt x="154" y="1135"/>
                    </a:moveTo>
                    <a:cubicBezTo>
                      <a:pt x="154" y="1134"/>
                      <a:pt x="154" y="1134"/>
                      <a:pt x="154" y="1133"/>
                    </a:cubicBezTo>
                    <a:cubicBezTo>
                      <a:pt x="154" y="1133"/>
                      <a:pt x="153" y="1133"/>
                      <a:pt x="153" y="1132"/>
                    </a:cubicBezTo>
                    <a:cubicBezTo>
                      <a:pt x="153" y="1133"/>
                      <a:pt x="153" y="1133"/>
                      <a:pt x="153" y="1134"/>
                    </a:cubicBezTo>
                    <a:cubicBezTo>
                      <a:pt x="152" y="1135"/>
                      <a:pt x="153" y="1135"/>
                      <a:pt x="153" y="1136"/>
                    </a:cubicBezTo>
                    <a:cubicBezTo>
                      <a:pt x="153" y="1136"/>
                      <a:pt x="153" y="1137"/>
                      <a:pt x="153" y="1137"/>
                    </a:cubicBezTo>
                    <a:cubicBezTo>
                      <a:pt x="153" y="1137"/>
                      <a:pt x="154" y="1136"/>
                      <a:pt x="154" y="1136"/>
                    </a:cubicBezTo>
                    <a:cubicBezTo>
                      <a:pt x="154" y="1135"/>
                      <a:pt x="154" y="1135"/>
                      <a:pt x="154" y="1135"/>
                    </a:cubicBezTo>
                    <a:moveTo>
                      <a:pt x="86" y="1112"/>
                    </a:moveTo>
                    <a:cubicBezTo>
                      <a:pt x="85" y="1113"/>
                      <a:pt x="84" y="1113"/>
                      <a:pt x="84" y="1114"/>
                    </a:cubicBezTo>
                    <a:cubicBezTo>
                      <a:pt x="84" y="1114"/>
                      <a:pt x="85" y="1114"/>
                      <a:pt x="85" y="1115"/>
                    </a:cubicBezTo>
                    <a:cubicBezTo>
                      <a:pt x="86" y="1114"/>
                      <a:pt x="86" y="1114"/>
                      <a:pt x="87" y="1114"/>
                    </a:cubicBezTo>
                    <a:cubicBezTo>
                      <a:pt x="87" y="1113"/>
                      <a:pt x="86" y="1113"/>
                      <a:pt x="86" y="1112"/>
                    </a:cubicBezTo>
                    <a:moveTo>
                      <a:pt x="164" y="1135"/>
                    </a:moveTo>
                    <a:cubicBezTo>
                      <a:pt x="163" y="1134"/>
                      <a:pt x="163" y="1134"/>
                      <a:pt x="162" y="1134"/>
                    </a:cubicBezTo>
                    <a:cubicBezTo>
                      <a:pt x="162" y="1133"/>
                      <a:pt x="161" y="1134"/>
                      <a:pt x="161" y="1134"/>
                    </a:cubicBezTo>
                    <a:cubicBezTo>
                      <a:pt x="161" y="1135"/>
                      <a:pt x="161" y="1136"/>
                      <a:pt x="163" y="1136"/>
                    </a:cubicBezTo>
                    <a:cubicBezTo>
                      <a:pt x="163" y="1136"/>
                      <a:pt x="163" y="1135"/>
                      <a:pt x="164" y="1135"/>
                    </a:cubicBezTo>
                    <a:moveTo>
                      <a:pt x="163" y="1141"/>
                    </a:moveTo>
                    <a:cubicBezTo>
                      <a:pt x="163" y="1142"/>
                      <a:pt x="162" y="1142"/>
                      <a:pt x="163" y="1142"/>
                    </a:cubicBezTo>
                    <a:cubicBezTo>
                      <a:pt x="163" y="1143"/>
                      <a:pt x="164" y="1144"/>
                      <a:pt x="165" y="1144"/>
                    </a:cubicBezTo>
                    <a:cubicBezTo>
                      <a:pt x="165" y="1144"/>
                      <a:pt x="165" y="1144"/>
                      <a:pt x="165" y="1143"/>
                    </a:cubicBezTo>
                    <a:cubicBezTo>
                      <a:pt x="164" y="1143"/>
                      <a:pt x="164" y="1142"/>
                      <a:pt x="163" y="1141"/>
                    </a:cubicBezTo>
                    <a:moveTo>
                      <a:pt x="260" y="1330"/>
                    </a:moveTo>
                    <a:cubicBezTo>
                      <a:pt x="260" y="1331"/>
                      <a:pt x="259" y="1331"/>
                      <a:pt x="259" y="1332"/>
                    </a:cubicBezTo>
                    <a:cubicBezTo>
                      <a:pt x="259" y="1333"/>
                      <a:pt x="260" y="1333"/>
                      <a:pt x="260" y="1334"/>
                    </a:cubicBezTo>
                    <a:cubicBezTo>
                      <a:pt x="260" y="1333"/>
                      <a:pt x="261" y="1333"/>
                      <a:pt x="261" y="1332"/>
                    </a:cubicBezTo>
                    <a:cubicBezTo>
                      <a:pt x="261" y="1332"/>
                      <a:pt x="261" y="1331"/>
                      <a:pt x="261" y="1331"/>
                    </a:cubicBezTo>
                    <a:cubicBezTo>
                      <a:pt x="261" y="1331"/>
                      <a:pt x="260" y="1330"/>
                      <a:pt x="260" y="1330"/>
                    </a:cubicBezTo>
                    <a:moveTo>
                      <a:pt x="261" y="1327"/>
                    </a:moveTo>
                    <a:cubicBezTo>
                      <a:pt x="260" y="1326"/>
                      <a:pt x="260" y="1326"/>
                      <a:pt x="259" y="1325"/>
                    </a:cubicBezTo>
                    <a:cubicBezTo>
                      <a:pt x="259" y="1325"/>
                      <a:pt x="258" y="1326"/>
                      <a:pt x="258" y="1327"/>
                    </a:cubicBezTo>
                    <a:cubicBezTo>
                      <a:pt x="259" y="1327"/>
                      <a:pt x="259" y="1328"/>
                      <a:pt x="260" y="1329"/>
                    </a:cubicBezTo>
                    <a:cubicBezTo>
                      <a:pt x="260" y="1328"/>
                      <a:pt x="261" y="1328"/>
                      <a:pt x="261" y="1327"/>
                    </a:cubicBezTo>
                    <a:moveTo>
                      <a:pt x="197" y="1278"/>
                    </a:moveTo>
                    <a:cubicBezTo>
                      <a:pt x="197" y="1278"/>
                      <a:pt x="197" y="1277"/>
                      <a:pt x="197" y="1277"/>
                    </a:cubicBezTo>
                    <a:cubicBezTo>
                      <a:pt x="197" y="1276"/>
                      <a:pt x="197" y="1276"/>
                      <a:pt x="197" y="1275"/>
                    </a:cubicBezTo>
                    <a:cubicBezTo>
                      <a:pt x="196" y="1276"/>
                      <a:pt x="196" y="1277"/>
                      <a:pt x="196" y="1277"/>
                    </a:cubicBezTo>
                    <a:cubicBezTo>
                      <a:pt x="196" y="1278"/>
                      <a:pt x="196" y="1279"/>
                      <a:pt x="196" y="1279"/>
                    </a:cubicBezTo>
                    <a:cubicBezTo>
                      <a:pt x="196" y="1280"/>
                      <a:pt x="196" y="1280"/>
                      <a:pt x="197" y="1280"/>
                    </a:cubicBezTo>
                    <a:cubicBezTo>
                      <a:pt x="197" y="1280"/>
                      <a:pt x="197" y="1280"/>
                      <a:pt x="197" y="1280"/>
                    </a:cubicBezTo>
                    <a:cubicBezTo>
                      <a:pt x="197" y="1279"/>
                      <a:pt x="197" y="1278"/>
                      <a:pt x="197" y="1278"/>
                    </a:cubicBezTo>
                    <a:moveTo>
                      <a:pt x="77" y="1047"/>
                    </a:moveTo>
                    <a:cubicBezTo>
                      <a:pt x="76" y="1047"/>
                      <a:pt x="76" y="1047"/>
                      <a:pt x="75" y="1047"/>
                    </a:cubicBezTo>
                    <a:cubicBezTo>
                      <a:pt x="75" y="1047"/>
                      <a:pt x="74" y="1048"/>
                      <a:pt x="74" y="1048"/>
                    </a:cubicBezTo>
                    <a:cubicBezTo>
                      <a:pt x="75" y="1048"/>
                      <a:pt x="75" y="1049"/>
                      <a:pt x="76" y="1049"/>
                    </a:cubicBezTo>
                    <a:cubicBezTo>
                      <a:pt x="76" y="1049"/>
                      <a:pt x="77" y="1048"/>
                      <a:pt x="77" y="1047"/>
                    </a:cubicBezTo>
                    <a:moveTo>
                      <a:pt x="229" y="1153"/>
                    </a:moveTo>
                    <a:cubicBezTo>
                      <a:pt x="228" y="1151"/>
                      <a:pt x="228" y="1151"/>
                      <a:pt x="228" y="1150"/>
                    </a:cubicBezTo>
                    <a:cubicBezTo>
                      <a:pt x="227" y="1150"/>
                      <a:pt x="226" y="1151"/>
                      <a:pt x="226" y="1152"/>
                    </a:cubicBezTo>
                    <a:cubicBezTo>
                      <a:pt x="226" y="1152"/>
                      <a:pt x="227" y="1153"/>
                      <a:pt x="228" y="1153"/>
                    </a:cubicBezTo>
                    <a:cubicBezTo>
                      <a:pt x="228" y="1153"/>
                      <a:pt x="228" y="1153"/>
                      <a:pt x="229" y="1153"/>
                    </a:cubicBezTo>
                    <a:moveTo>
                      <a:pt x="112" y="1153"/>
                    </a:moveTo>
                    <a:cubicBezTo>
                      <a:pt x="110" y="1153"/>
                      <a:pt x="109" y="1154"/>
                      <a:pt x="109" y="1156"/>
                    </a:cubicBezTo>
                    <a:cubicBezTo>
                      <a:pt x="111" y="1156"/>
                      <a:pt x="112" y="1155"/>
                      <a:pt x="112" y="1153"/>
                    </a:cubicBezTo>
                    <a:moveTo>
                      <a:pt x="161" y="1157"/>
                    </a:moveTo>
                    <a:cubicBezTo>
                      <a:pt x="162" y="1156"/>
                      <a:pt x="163" y="1155"/>
                      <a:pt x="162" y="1155"/>
                    </a:cubicBezTo>
                    <a:cubicBezTo>
                      <a:pt x="162" y="1154"/>
                      <a:pt x="162" y="1154"/>
                      <a:pt x="161" y="1153"/>
                    </a:cubicBezTo>
                    <a:cubicBezTo>
                      <a:pt x="161" y="1153"/>
                      <a:pt x="160" y="1154"/>
                      <a:pt x="160" y="1154"/>
                    </a:cubicBezTo>
                    <a:cubicBezTo>
                      <a:pt x="160" y="1155"/>
                      <a:pt x="161" y="1155"/>
                      <a:pt x="161" y="1157"/>
                    </a:cubicBezTo>
                    <a:moveTo>
                      <a:pt x="202" y="1037"/>
                    </a:moveTo>
                    <a:cubicBezTo>
                      <a:pt x="203" y="1036"/>
                      <a:pt x="203" y="1036"/>
                      <a:pt x="203" y="1036"/>
                    </a:cubicBezTo>
                    <a:cubicBezTo>
                      <a:pt x="204" y="1035"/>
                      <a:pt x="204" y="1034"/>
                      <a:pt x="204" y="1033"/>
                    </a:cubicBezTo>
                    <a:cubicBezTo>
                      <a:pt x="204" y="1033"/>
                      <a:pt x="204" y="1033"/>
                      <a:pt x="204" y="1033"/>
                    </a:cubicBezTo>
                    <a:cubicBezTo>
                      <a:pt x="203" y="1033"/>
                      <a:pt x="203" y="1034"/>
                      <a:pt x="202" y="1034"/>
                    </a:cubicBezTo>
                    <a:cubicBezTo>
                      <a:pt x="202" y="1035"/>
                      <a:pt x="202" y="1036"/>
                      <a:pt x="202" y="1037"/>
                    </a:cubicBezTo>
                    <a:moveTo>
                      <a:pt x="270" y="1312"/>
                    </a:moveTo>
                    <a:cubicBezTo>
                      <a:pt x="271" y="1311"/>
                      <a:pt x="272" y="1311"/>
                      <a:pt x="273" y="1310"/>
                    </a:cubicBezTo>
                    <a:cubicBezTo>
                      <a:pt x="272" y="1310"/>
                      <a:pt x="271" y="1309"/>
                      <a:pt x="270" y="1309"/>
                    </a:cubicBezTo>
                    <a:cubicBezTo>
                      <a:pt x="270" y="1309"/>
                      <a:pt x="269" y="1310"/>
                      <a:pt x="269" y="1310"/>
                    </a:cubicBezTo>
                    <a:cubicBezTo>
                      <a:pt x="269" y="1310"/>
                      <a:pt x="270" y="1311"/>
                      <a:pt x="270" y="1312"/>
                    </a:cubicBezTo>
                    <a:moveTo>
                      <a:pt x="204" y="1243"/>
                    </a:moveTo>
                    <a:cubicBezTo>
                      <a:pt x="203" y="1242"/>
                      <a:pt x="203" y="1242"/>
                      <a:pt x="203" y="1242"/>
                    </a:cubicBezTo>
                    <a:cubicBezTo>
                      <a:pt x="203" y="1242"/>
                      <a:pt x="202" y="1242"/>
                      <a:pt x="202" y="1242"/>
                    </a:cubicBezTo>
                    <a:cubicBezTo>
                      <a:pt x="202" y="1243"/>
                      <a:pt x="201" y="1243"/>
                      <a:pt x="201" y="1244"/>
                    </a:cubicBezTo>
                    <a:cubicBezTo>
                      <a:pt x="201" y="1244"/>
                      <a:pt x="201" y="1245"/>
                      <a:pt x="202" y="1245"/>
                    </a:cubicBezTo>
                    <a:cubicBezTo>
                      <a:pt x="202" y="1245"/>
                      <a:pt x="202" y="1245"/>
                      <a:pt x="202" y="1245"/>
                    </a:cubicBezTo>
                    <a:cubicBezTo>
                      <a:pt x="203" y="1244"/>
                      <a:pt x="203" y="1243"/>
                      <a:pt x="204" y="1243"/>
                    </a:cubicBezTo>
                    <a:moveTo>
                      <a:pt x="262" y="1338"/>
                    </a:moveTo>
                    <a:cubicBezTo>
                      <a:pt x="261" y="1339"/>
                      <a:pt x="261" y="1339"/>
                      <a:pt x="261" y="1339"/>
                    </a:cubicBezTo>
                    <a:cubicBezTo>
                      <a:pt x="261" y="1340"/>
                      <a:pt x="262" y="1341"/>
                      <a:pt x="263" y="1342"/>
                    </a:cubicBezTo>
                    <a:cubicBezTo>
                      <a:pt x="263" y="1341"/>
                      <a:pt x="263" y="1341"/>
                      <a:pt x="263" y="1340"/>
                    </a:cubicBezTo>
                    <a:cubicBezTo>
                      <a:pt x="263" y="1340"/>
                      <a:pt x="262" y="1339"/>
                      <a:pt x="262" y="1338"/>
                    </a:cubicBezTo>
                    <a:moveTo>
                      <a:pt x="73" y="17"/>
                    </a:moveTo>
                    <a:cubicBezTo>
                      <a:pt x="74" y="16"/>
                      <a:pt x="74" y="16"/>
                      <a:pt x="74" y="16"/>
                    </a:cubicBezTo>
                    <a:cubicBezTo>
                      <a:pt x="74" y="15"/>
                      <a:pt x="74" y="15"/>
                      <a:pt x="73" y="14"/>
                    </a:cubicBezTo>
                    <a:cubicBezTo>
                      <a:pt x="73" y="14"/>
                      <a:pt x="72" y="15"/>
                      <a:pt x="72" y="15"/>
                    </a:cubicBezTo>
                    <a:cubicBezTo>
                      <a:pt x="72" y="15"/>
                      <a:pt x="72" y="16"/>
                      <a:pt x="73" y="17"/>
                    </a:cubicBezTo>
                    <a:moveTo>
                      <a:pt x="202" y="1242"/>
                    </a:moveTo>
                    <a:cubicBezTo>
                      <a:pt x="202" y="1241"/>
                      <a:pt x="202" y="1241"/>
                      <a:pt x="202" y="1240"/>
                    </a:cubicBezTo>
                    <a:cubicBezTo>
                      <a:pt x="202" y="1239"/>
                      <a:pt x="201" y="1239"/>
                      <a:pt x="200" y="1239"/>
                    </a:cubicBezTo>
                    <a:cubicBezTo>
                      <a:pt x="200" y="1239"/>
                      <a:pt x="199" y="1239"/>
                      <a:pt x="199" y="1240"/>
                    </a:cubicBezTo>
                    <a:cubicBezTo>
                      <a:pt x="199" y="1240"/>
                      <a:pt x="200" y="1240"/>
                      <a:pt x="200" y="1240"/>
                    </a:cubicBezTo>
                    <a:cubicBezTo>
                      <a:pt x="201" y="1241"/>
                      <a:pt x="201" y="1241"/>
                      <a:pt x="202" y="1242"/>
                    </a:cubicBezTo>
                    <a:moveTo>
                      <a:pt x="251" y="270"/>
                    </a:moveTo>
                    <a:cubicBezTo>
                      <a:pt x="251" y="269"/>
                      <a:pt x="250" y="268"/>
                      <a:pt x="250" y="268"/>
                    </a:cubicBezTo>
                    <a:cubicBezTo>
                      <a:pt x="250" y="268"/>
                      <a:pt x="250" y="269"/>
                      <a:pt x="250" y="269"/>
                    </a:cubicBezTo>
                    <a:cubicBezTo>
                      <a:pt x="249" y="270"/>
                      <a:pt x="250" y="270"/>
                      <a:pt x="250" y="271"/>
                    </a:cubicBezTo>
                    <a:cubicBezTo>
                      <a:pt x="250" y="270"/>
                      <a:pt x="251" y="270"/>
                      <a:pt x="251" y="270"/>
                    </a:cubicBezTo>
                    <a:moveTo>
                      <a:pt x="287" y="1359"/>
                    </a:moveTo>
                    <a:cubicBezTo>
                      <a:pt x="287" y="1358"/>
                      <a:pt x="287" y="1357"/>
                      <a:pt x="286" y="1356"/>
                    </a:cubicBezTo>
                    <a:cubicBezTo>
                      <a:pt x="286" y="1356"/>
                      <a:pt x="286" y="1357"/>
                      <a:pt x="286" y="1357"/>
                    </a:cubicBezTo>
                    <a:cubicBezTo>
                      <a:pt x="286" y="1358"/>
                      <a:pt x="286" y="1359"/>
                      <a:pt x="286" y="1359"/>
                    </a:cubicBezTo>
                    <a:cubicBezTo>
                      <a:pt x="286" y="1359"/>
                      <a:pt x="287" y="1359"/>
                      <a:pt x="287" y="1359"/>
                    </a:cubicBezTo>
                    <a:moveTo>
                      <a:pt x="248" y="1293"/>
                    </a:moveTo>
                    <a:cubicBezTo>
                      <a:pt x="248" y="1293"/>
                      <a:pt x="248" y="1292"/>
                      <a:pt x="248" y="1291"/>
                    </a:cubicBezTo>
                    <a:cubicBezTo>
                      <a:pt x="247" y="1292"/>
                      <a:pt x="247" y="1292"/>
                      <a:pt x="247" y="1293"/>
                    </a:cubicBezTo>
                    <a:cubicBezTo>
                      <a:pt x="247" y="1294"/>
                      <a:pt x="247" y="1294"/>
                      <a:pt x="248" y="1295"/>
                    </a:cubicBezTo>
                    <a:cubicBezTo>
                      <a:pt x="248" y="1295"/>
                      <a:pt x="248" y="1294"/>
                      <a:pt x="248" y="1293"/>
                    </a:cubicBezTo>
                    <a:moveTo>
                      <a:pt x="240" y="1234"/>
                    </a:moveTo>
                    <a:cubicBezTo>
                      <a:pt x="239" y="1234"/>
                      <a:pt x="239" y="1233"/>
                      <a:pt x="238" y="1233"/>
                    </a:cubicBezTo>
                    <a:cubicBezTo>
                      <a:pt x="238" y="1233"/>
                      <a:pt x="238" y="1233"/>
                      <a:pt x="237" y="1233"/>
                    </a:cubicBezTo>
                    <a:cubicBezTo>
                      <a:pt x="238" y="1234"/>
                      <a:pt x="238" y="1235"/>
                      <a:pt x="239" y="1235"/>
                    </a:cubicBezTo>
                    <a:cubicBezTo>
                      <a:pt x="239" y="1235"/>
                      <a:pt x="239" y="1235"/>
                      <a:pt x="240" y="1234"/>
                    </a:cubicBezTo>
                    <a:moveTo>
                      <a:pt x="211" y="1209"/>
                    </a:moveTo>
                    <a:cubicBezTo>
                      <a:pt x="211" y="1209"/>
                      <a:pt x="211" y="1210"/>
                      <a:pt x="212" y="1211"/>
                    </a:cubicBezTo>
                    <a:cubicBezTo>
                      <a:pt x="212" y="1210"/>
                      <a:pt x="212" y="1210"/>
                      <a:pt x="212" y="1209"/>
                    </a:cubicBezTo>
                    <a:cubicBezTo>
                      <a:pt x="212" y="1209"/>
                      <a:pt x="212" y="1208"/>
                      <a:pt x="211" y="1207"/>
                    </a:cubicBezTo>
                    <a:cubicBezTo>
                      <a:pt x="211" y="1207"/>
                      <a:pt x="211" y="1208"/>
                      <a:pt x="211" y="1209"/>
                    </a:cubicBezTo>
                    <a:moveTo>
                      <a:pt x="190" y="1265"/>
                    </a:moveTo>
                    <a:cubicBezTo>
                      <a:pt x="190" y="1263"/>
                      <a:pt x="190" y="1262"/>
                      <a:pt x="189" y="1262"/>
                    </a:cubicBezTo>
                    <a:cubicBezTo>
                      <a:pt x="189" y="1262"/>
                      <a:pt x="189" y="1262"/>
                      <a:pt x="189" y="1263"/>
                    </a:cubicBezTo>
                    <a:cubicBezTo>
                      <a:pt x="189" y="1264"/>
                      <a:pt x="189" y="1264"/>
                      <a:pt x="189" y="1265"/>
                    </a:cubicBezTo>
                    <a:cubicBezTo>
                      <a:pt x="189" y="1265"/>
                      <a:pt x="190" y="1265"/>
                      <a:pt x="190" y="1265"/>
                    </a:cubicBezTo>
                    <a:moveTo>
                      <a:pt x="236" y="1209"/>
                    </a:moveTo>
                    <a:cubicBezTo>
                      <a:pt x="236" y="1208"/>
                      <a:pt x="235" y="1207"/>
                      <a:pt x="235" y="1207"/>
                    </a:cubicBezTo>
                    <a:cubicBezTo>
                      <a:pt x="235" y="1207"/>
                      <a:pt x="235" y="1208"/>
                      <a:pt x="235" y="1208"/>
                    </a:cubicBezTo>
                    <a:cubicBezTo>
                      <a:pt x="235" y="1209"/>
                      <a:pt x="235" y="1210"/>
                      <a:pt x="235" y="1210"/>
                    </a:cubicBezTo>
                    <a:cubicBezTo>
                      <a:pt x="235" y="1210"/>
                      <a:pt x="236" y="1209"/>
                      <a:pt x="236" y="1209"/>
                    </a:cubicBezTo>
                    <a:moveTo>
                      <a:pt x="253" y="1250"/>
                    </a:moveTo>
                    <a:cubicBezTo>
                      <a:pt x="253" y="1249"/>
                      <a:pt x="253" y="1249"/>
                      <a:pt x="253" y="1248"/>
                    </a:cubicBezTo>
                    <a:cubicBezTo>
                      <a:pt x="252" y="1248"/>
                      <a:pt x="252" y="1249"/>
                      <a:pt x="252" y="1249"/>
                    </a:cubicBezTo>
                    <a:cubicBezTo>
                      <a:pt x="252" y="1250"/>
                      <a:pt x="252" y="1251"/>
                      <a:pt x="253" y="1252"/>
                    </a:cubicBezTo>
                    <a:cubicBezTo>
                      <a:pt x="253" y="1251"/>
                      <a:pt x="253" y="1251"/>
                      <a:pt x="253" y="1250"/>
                    </a:cubicBezTo>
                    <a:moveTo>
                      <a:pt x="266" y="1296"/>
                    </a:moveTo>
                    <a:cubicBezTo>
                      <a:pt x="266" y="1295"/>
                      <a:pt x="265" y="1294"/>
                      <a:pt x="265" y="1294"/>
                    </a:cubicBezTo>
                    <a:cubicBezTo>
                      <a:pt x="265" y="1294"/>
                      <a:pt x="264" y="1295"/>
                      <a:pt x="264" y="1295"/>
                    </a:cubicBezTo>
                    <a:cubicBezTo>
                      <a:pt x="264" y="1296"/>
                      <a:pt x="265" y="1297"/>
                      <a:pt x="265" y="1298"/>
                    </a:cubicBezTo>
                    <a:cubicBezTo>
                      <a:pt x="265" y="1297"/>
                      <a:pt x="266" y="1297"/>
                      <a:pt x="266" y="1296"/>
                    </a:cubicBezTo>
                    <a:moveTo>
                      <a:pt x="126" y="1240"/>
                    </a:moveTo>
                    <a:cubicBezTo>
                      <a:pt x="125" y="1241"/>
                      <a:pt x="125" y="1242"/>
                      <a:pt x="124" y="1242"/>
                    </a:cubicBezTo>
                    <a:cubicBezTo>
                      <a:pt x="125" y="1243"/>
                      <a:pt x="125" y="1243"/>
                      <a:pt x="125" y="1243"/>
                    </a:cubicBezTo>
                    <a:cubicBezTo>
                      <a:pt x="126" y="1242"/>
                      <a:pt x="126" y="1242"/>
                      <a:pt x="126" y="1241"/>
                    </a:cubicBezTo>
                    <a:cubicBezTo>
                      <a:pt x="127" y="1241"/>
                      <a:pt x="126" y="1241"/>
                      <a:pt x="126" y="1240"/>
                    </a:cubicBezTo>
                    <a:moveTo>
                      <a:pt x="186" y="1242"/>
                    </a:moveTo>
                    <a:cubicBezTo>
                      <a:pt x="186" y="1243"/>
                      <a:pt x="186" y="1243"/>
                      <a:pt x="187" y="1244"/>
                    </a:cubicBezTo>
                    <a:cubicBezTo>
                      <a:pt x="187" y="1243"/>
                      <a:pt x="187" y="1243"/>
                      <a:pt x="187" y="1242"/>
                    </a:cubicBezTo>
                    <a:cubicBezTo>
                      <a:pt x="187" y="1242"/>
                      <a:pt x="187" y="1241"/>
                      <a:pt x="187" y="1241"/>
                    </a:cubicBezTo>
                    <a:cubicBezTo>
                      <a:pt x="187" y="1241"/>
                      <a:pt x="186" y="1242"/>
                      <a:pt x="186" y="1242"/>
                    </a:cubicBezTo>
                    <a:moveTo>
                      <a:pt x="220" y="1297"/>
                    </a:moveTo>
                    <a:cubicBezTo>
                      <a:pt x="219" y="1298"/>
                      <a:pt x="219" y="1298"/>
                      <a:pt x="219" y="1298"/>
                    </a:cubicBezTo>
                    <a:cubicBezTo>
                      <a:pt x="219" y="1299"/>
                      <a:pt x="220" y="1299"/>
                      <a:pt x="220" y="1300"/>
                    </a:cubicBezTo>
                    <a:cubicBezTo>
                      <a:pt x="220" y="1300"/>
                      <a:pt x="221" y="1299"/>
                      <a:pt x="221" y="1299"/>
                    </a:cubicBezTo>
                    <a:cubicBezTo>
                      <a:pt x="221" y="1298"/>
                      <a:pt x="220" y="1298"/>
                      <a:pt x="220" y="1297"/>
                    </a:cubicBezTo>
                    <a:moveTo>
                      <a:pt x="280" y="1365"/>
                    </a:moveTo>
                    <a:cubicBezTo>
                      <a:pt x="279" y="1364"/>
                      <a:pt x="279" y="1364"/>
                      <a:pt x="279" y="1363"/>
                    </a:cubicBezTo>
                    <a:cubicBezTo>
                      <a:pt x="278" y="1364"/>
                      <a:pt x="278" y="1364"/>
                      <a:pt x="278" y="1365"/>
                    </a:cubicBezTo>
                    <a:cubicBezTo>
                      <a:pt x="278" y="1366"/>
                      <a:pt x="278" y="1366"/>
                      <a:pt x="279" y="1367"/>
                    </a:cubicBezTo>
                    <a:cubicBezTo>
                      <a:pt x="279" y="1366"/>
                      <a:pt x="279" y="1366"/>
                      <a:pt x="280" y="1365"/>
                    </a:cubicBezTo>
                    <a:moveTo>
                      <a:pt x="181" y="1249"/>
                    </a:moveTo>
                    <a:cubicBezTo>
                      <a:pt x="181" y="1248"/>
                      <a:pt x="181" y="1247"/>
                      <a:pt x="181" y="1247"/>
                    </a:cubicBezTo>
                    <a:cubicBezTo>
                      <a:pt x="180" y="1247"/>
                      <a:pt x="180" y="1248"/>
                      <a:pt x="180" y="1248"/>
                    </a:cubicBezTo>
                    <a:cubicBezTo>
                      <a:pt x="180" y="1249"/>
                      <a:pt x="180" y="1250"/>
                      <a:pt x="180" y="1250"/>
                    </a:cubicBezTo>
                    <a:cubicBezTo>
                      <a:pt x="181" y="1250"/>
                      <a:pt x="181" y="1249"/>
                      <a:pt x="181" y="1249"/>
                    </a:cubicBezTo>
                    <a:moveTo>
                      <a:pt x="163" y="1183"/>
                    </a:moveTo>
                    <a:cubicBezTo>
                      <a:pt x="164" y="1184"/>
                      <a:pt x="164" y="1184"/>
                      <a:pt x="164" y="1184"/>
                    </a:cubicBezTo>
                    <a:cubicBezTo>
                      <a:pt x="165" y="1184"/>
                      <a:pt x="165" y="1183"/>
                      <a:pt x="166" y="1182"/>
                    </a:cubicBezTo>
                    <a:cubicBezTo>
                      <a:pt x="166" y="1182"/>
                      <a:pt x="165" y="1182"/>
                      <a:pt x="165" y="1182"/>
                    </a:cubicBezTo>
                    <a:cubicBezTo>
                      <a:pt x="164" y="1182"/>
                      <a:pt x="164" y="1183"/>
                      <a:pt x="163" y="1183"/>
                    </a:cubicBezTo>
                    <a:moveTo>
                      <a:pt x="212" y="1117"/>
                    </a:moveTo>
                    <a:cubicBezTo>
                      <a:pt x="212" y="1116"/>
                      <a:pt x="212" y="1116"/>
                      <a:pt x="211" y="1115"/>
                    </a:cubicBezTo>
                    <a:cubicBezTo>
                      <a:pt x="211" y="1116"/>
                      <a:pt x="211" y="1116"/>
                      <a:pt x="211" y="1117"/>
                    </a:cubicBezTo>
                    <a:cubicBezTo>
                      <a:pt x="211" y="1117"/>
                      <a:pt x="211" y="1118"/>
                      <a:pt x="212" y="1118"/>
                    </a:cubicBezTo>
                    <a:cubicBezTo>
                      <a:pt x="212" y="1118"/>
                      <a:pt x="212" y="1117"/>
                      <a:pt x="212" y="1117"/>
                    </a:cubicBezTo>
                    <a:moveTo>
                      <a:pt x="119" y="1180"/>
                    </a:moveTo>
                    <a:cubicBezTo>
                      <a:pt x="119" y="1180"/>
                      <a:pt x="119" y="1179"/>
                      <a:pt x="119" y="1178"/>
                    </a:cubicBezTo>
                    <a:cubicBezTo>
                      <a:pt x="118" y="1179"/>
                      <a:pt x="118" y="1180"/>
                      <a:pt x="118" y="1180"/>
                    </a:cubicBezTo>
                    <a:cubicBezTo>
                      <a:pt x="118" y="1181"/>
                      <a:pt x="118" y="1181"/>
                      <a:pt x="118" y="1182"/>
                    </a:cubicBezTo>
                    <a:cubicBezTo>
                      <a:pt x="119" y="1181"/>
                      <a:pt x="119" y="1181"/>
                      <a:pt x="119" y="1180"/>
                    </a:cubicBezTo>
                    <a:moveTo>
                      <a:pt x="244" y="1188"/>
                    </a:moveTo>
                    <a:cubicBezTo>
                      <a:pt x="244" y="1189"/>
                      <a:pt x="244" y="1189"/>
                      <a:pt x="243" y="1190"/>
                    </a:cubicBezTo>
                    <a:cubicBezTo>
                      <a:pt x="243" y="1190"/>
                      <a:pt x="244" y="1190"/>
                      <a:pt x="244" y="1191"/>
                    </a:cubicBezTo>
                    <a:cubicBezTo>
                      <a:pt x="244" y="1190"/>
                      <a:pt x="245" y="1189"/>
                      <a:pt x="246" y="1189"/>
                    </a:cubicBezTo>
                    <a:cubicBezTo>
                      <a:pt x="245" y="1188"/>
                      <a:pt x="245" y="1188"/>
                      <a:pt x="244" y="1188"/>
                    </a:cubicBezTo>
                    <a:moveTo>
                      <a:pt x="230" y="1175"/>
                    </a:moveTo>
                    <a:cubicBezTo>
                      <a:pt x="231" y="1174"/>
                      <a:pt x="231" y="1174"/>
                      <a:pt x="232" y="1173"/>
                    </a:cubicBezTo>
                    <a:cubicBezTo>
                      <a:pt x="232" y="1173"/>
                      <a:pt x="231" y="1172"/>
                      <a:pt x="231" y="1172"/>
                    </a:cubicBezTo>
                    <a:cubicBezTo>
                      <a:pt x="231" y="1172"/>
                      <a:pt x="230" y="1173"/>
                      <a:pt x="230" y="1173"/>
                    </a:cubicBezTo>
                    <a:cubicBezTo>
                      <a:pt x="229" y="1173"/>
                      <a:pt x="230" y="1174"/>
                      <a:pt x="230" y="1175"/>
                    </a:cubicBezTo>
                    <a:moveTo>
                      <a:pt x="74" y="1056"/>
                    </a:moveTo>
                    <a:cubicBezTo>
                      <a:pt x="73" y="1054"/>
                      <a:pt x="72" y="1054"/>
                      <a:pt x="72" y="1054"/>
                    </a:cubicBezTo>
                    <a:cubicBezTo>
                      <a:pt x="72" y="1053"/>
                      <a:pt x="71" y="1053"/>
                      <a:pt x="71" y="1053"/>
                    </a:cubicBezTo>
                    <a:cubicBezTo>
                      <a:pt x="71" y="1054"/>
                      <a:pt x="70" y="1054"/>
                      <a:pt x="71" y="1055"/>
                    </a:cubicBezTo>
                    <a:cubicBezTo>
                      <a:pt x="71" y="1055"/>
                      <a:pt x="72" y="1055"/>
                      <a:pt x="74" y="1056"/>
                    </a:cubicBezTo>
                    <a:moveTo>
                      <a:pt x="98" y="1126"/>
                    </a:moveTo>
                    <a:cubicBezTo>
                      <a:pt x="98" y="1125"/>
                      <a:pt x="98" y="1124"/>
                      <a:pt x="97" y="1124"/>
                    </a:cubicBezTo>
                    <a:cubicBezTo>
                      <a:pt x="97" y="1124"/>
                      <a:pt x="97" y="1125"/>
                      <a:pt x="97" y="1125"/>
                    </a:cubicBezTo>
                    <a:cubicBezTo>
                      <a:pt x="97" y="1126"/>
                      <a:pt x="97" y="1127"/>
                      <a:pt x="97" y="1127"/>
                    </a:cubicBezTo>
                    <a:cubicBezTo>
                      <a:pt x="98" y="1127"/>
                      <a:pt x="98" y="1126"/>
                      <a:pt x="98" y="1126"/>
                    </a:cubicBezTo>
                    <a:moveTo>
                      <a:pt x="202" y="1046"/>
                    </a:moveTo>
                    <a:cubicBezTo>
                      <a:pt x="203" y="1045"/>
                      <a:pt x="203" y="1045"/>
                      <a:pt x="203" y="1044"/>
                    </a:cubicBezTo>
                    <a:cubicBezTo>
                      <a:pt x="204" y="1044"/>
                      <a:pt x="203" y="1043"/>
                      <a:pt x="203" y="1043"/>
                    </a:cubicBezTo>
                    <a:cubicBezTo>
                      <a:pt x="202" y="1044"/>
                      <a:pt x="202" y="1044"/>
                      <a:pt x="201" y="1045"/>
                    </a:cubicBezTo>
                    <a:cubicBezTo>
                      <a:pt x="201" y="1045"/>
                      <a:pt x="202" y="1045"/>
                      <a:pt x="202" y="1046"/>
                    </a:cubicBezTo>
                    <a:moveTo>
                      <a:pt x="226" y="1129"/>
                    </a:moveTo>
                    <a:cubicBezTo>
                      <a:pt x="226" y="1128"/>
                      <a:pt x="226" y="1127"/>
                      <a:pt x="225" y="1126"/>
                    </a:cubicBezTo>
                    <a:cubicBezTo>
                      <a:pt x="225" y="1127"/>
                      <a:pt x="225" y="1127"/>
                      <a:pt x="225" y="1127"/>
                    </a:cubicBezTo>
                    <a:cubicBezTo>
                      <a:pt x="225" y="1128"/>
                      <a:pt x="225" y="1129"/>
                      <a:pt x="225" y="1130"/>
                    </a:cubicBezTo>
                    <a:cubicBezTo>
                      <a:pt x="226" y="1129"/>
                      <a:pt x="226" y="1129"/>
                      <a:pt x="226" y="1129"/>
                    </a:cubicBezTo>
                    <a:moveTo>
                      <a:pt x="214" y="1170"/>
                    </a:moveTo>
                    <a:cubicBezTo>
                      <a:pt x="213" y="1170"/>
                      <a:pt x="213" y="1169"/>
                      <a:pt x="213" y="1168"/>
                    </a:cubicBezTo>
                    <a:cubicBezTo>
                      <a:pt x="213" y="1169"/>
                      <a:pt x="212" y="1169"/>
                      <a:pt x="212" y="1169"/>
                    </a:cubicBezTo>
                    <a:cubicBezTo>
                      <a:pt x="212" y="1170"/>
                      <a:pt x="213" y="1171"/>
                      <a:pt x="213" y="1172"/>
                    </a:cubicBezTo>
                    <a:cubicBezTo>
                      <a:pt x="213" y="1171"/>
                      <a:pt x="213" y="1171"/>
                      <a:pt x="214" y="1170"/>
                    </a:cubicBezTo>
                    <a:moveTo>
                      <a:pt x="114" y="1142"/>
                    </a:moveTo>
                    <a:cubicBezTo>
                      <a:pt x="113" y="1143"/>
                      <a:pt x="113" y="1143"/>
                      <a:pt x="113" y="1143"/>
                    </a:cubicBezTo>
                    <a:cubicBezTo>
                      <a:pt x="113" y="1143"/>
                      <a:pt x="113" y="1144"/>
                      <a:pt x="114" y="1145"/>
                    </a:cubicBezTo>
                    <a:cubicBezTo>
                      <a:pt x="114" y="1145"/>
                      <a:pt x="115" y="1144"/>
                      <a:pt x="115" y="1144"/>
                    </a:cubicBezTo>
                    <a:cubicBezTo>
                      <a:pt x="115" y="1144"/>
                      <a:pt x="114" y="1143"/>
                      <a:pt x="114" y="1142"/>
                    </a:cubicBezTo>
                    <a:moveTo>
                      <a:pt x="165" y="1193"/>
                    </a:moveTo>
                    <a:cubicBezTo>
                      <a:pt x="165" y="1194"/>
                      <a:pt x="165" y="1195"/>
                      <a:pt x="165" y="1195"/>
                    </a:cubicBezTo>
                    <a:cubicBezTo>
                      <a:pt x="166" y="1195"/>
                      <a:pt x="166" y="1194"/>
                      <a:pt x="166" y="1194"/>
                    </a:cubicBezTo>
                    <a:cubicBezTo>
                      <a:pt x="166" y="1193"/>
                      <a:pt x="166" y="1193"/>
                      <a:pt x="166" y="1192"/>
                    </a:cubicBezTo>
                    <a:cubicBezTo>
                      <a:pt x="165" y="1193"/>
                      <a:pt x="165" y="1193"/>
                      <a:pt x="165" y="1193"/>
                    </a:cubicBezTo>
                    <a:moveTo>
                      <a:pt x="157" y="1147"/>
                    </a:moveTo>
                    <a:cubicBezTo>
                      <a:pt x="156" y="1146"/>
                      <a:pt x="156" y="1145"/>
                      <a:pt x="156" y="1145"/>
                    </a:cubicBezTo>
                    <a:cubicBezTo>
                      <a:pt x="156" y="1145"/>
                      <a:pt x="155" y="1146"/>
                      <a:pt x="155" y="1147"/>
                    </a:cubicBezTo>
                    <a:cubicBezTo>
                      <a:pt x="155" y="1147"/>
                      <a:pt x="155" y="1148"/>
                      <a:pt x="155" y="1148"/>
                    </a:cubicBezTo>
                    <a:cubicBezTo>
                      <a:pt x="156" y="1148"/>
                      <a:pt x="156" y="1147"/>
                      <a:pt x="157" y="1147"/>
                    </a:cubicBezTo>
                    <a:moveTo>
                      <a:pt x="162" y="1148"/>
                    </a:moveTo>
                    <a:cubicBezTo>
                      <a:pt x="161" y="1146"/>
                      <a:pt x="161" y="1146"/>
                      <a:pt x="161" y="1145"/>
                    </a:cubicBezTo>
                    <a:cubicBezTo>
                      <a:pt x="161" y="1145"/>
                      <a:pt x="160" y="1146"/>
                      <a:pt x="160" y="1146"/>
                    </a:cubicBezTo>
                    <a:cubicBezTo>
                      <a:pt x="160" y="1147"/>
                      <a:pt x="160" y="1147"/>
                      <a:pt x="160" y="1148"/>
                    </a:cubicBezTo>
                    <a:cubicBezTo>
                      <a:pt x="161" y="1148"/>
                      <a:pt x="161" y="1148"/>
                      <a:pt x="162" y="1148"/>
                    </a:cubicBezTo>
                    <a:moveTo>
                      <a:pt x="244" y="1195"/>
                    </a:moveTo>
                    <a:cubicBezTo>
                      <a:pt x="245" y="1196"/>
                      <a:pt x="245" y="1196"/>
                      <a:pt x="245" y="1197"/>
                    </a:cubicBezTo>
                    <a:cubicBezTo>
                      <a:pt x="245" y="1196"/>
                      <a:pt x="246" y="1196"/>
                      <a:pt x="246" y="1196"/>
                    </a:cubicBezTo>
                    <a:cubicBezTo>
                      <a:pt x="246" y="1195"/>
                      <a:pt x="245" y="1194"/>
                      <a:pt x="245" y="1193"/>
                    </a:cubicBezTo>
                    <a:cubicBezTo>
                      <a:pt x="245" y="1194"/>
                      <a:pt x="245" y="1194"/>
                      <a:pt x="244" y="1195"/>
                    </a:cubicBezTo>
                    <a:moveTo>
                      <a:pt x="65" y="1002"/>
                    </a:moveTo>
                    <a:cubicBezTo>
                      <a:pt x="64" y="1001"/>
                      <a:pt x="64" y="1001"/>
                      <a:pt x="64" y="1001"/>
                    </a:cubicBezTo>
                    <a:cubicBezTo>
                      <a:pt x="63" y="1001"/>
                      <a:pt x="63" y="1002"/>
                      <a:pt x="62" y="1002"/>
                    </a:cubicBezTo>
                    <a:cubicBezTo>
                      <a:pt x="62" y="1003"/>
                      <a:pt x="63" y="1003"/>
                      <a:pt x="63" y="1003"/>
                    </a:cubicBezTo>
                    <a:cubicBezTo>
                      <a:pt x="63" y="1003"/>
                      <a:pt x="64" y="1002"/>
                      <a:pt x="65" y="1002"/>
                    </a:cubicBezTo>
                    <a:moveTo>
                      <a:pt x="183" y="1197"/>
                    </a:moveTo>
                    <a:cubicBezTo>
                      <a:pt x="182" y="1197"/>
                      <a:pt x="182" y="1196"/>
                      <a:pt x="182" y="1196"/>
                    </a:cubicBezTo>
                    <a:cubicBezTo>
                      <a:pt x="181" y="1196"/>
                      <a:pt x="181" y="1197"/>
                      <a:pt x="181" y="1197"/>
                    </a:cubicBezTo>
                    <a:cubicBezTo>
                      <a:pt x="181" y="1198"/>
                      <a:pt x="182" y="1199"/>
                      <a:pt x="182" y="1199"/>
                    </a:cubicBezTo>
                    <a:cubicBezTo>
                      <a:pt x="182" y="1199"/>
                      <a:pt x="182" y="1198"/>
                      <a:pt x="183" y="1197"/>
                    </a:cubicBezTo>
                    <a:moveTo>
                      <a:pt x="204" y="1157"/>
                    </a:moveTo>
                    <a:cubicBezTo>
                      <a:pt x="203" y="1157"/>
                      <a:pt x="203" y="1156"/>
                      <a:pt x="203" y="1156"/>
                    </a:cubicBezTo>
                    <a:cubicBezTo>
                      <a:pt x="202" y="1157"/>
                      <a:pt x="202" y="1157"/>
                      <a:pt x="201" y="1158"/>
                    </a:cubicBezTo>
                    <a:cubicBezTo>
                      <a:pt x="202" y="1158"/>
                      <a:pt x="202" y="1158"/>
                      <a:pt x="202" y="1158"/>
                    </a:cubicBezTo>
                    <a:cubicBezTo>
                      <a:pt x="203" y="1158"/>
                      <a:pt x="203" y="1158"/>
                      <a:pt x="204" y="1157"/>
                    </a:cubicBezTo>
                    <a:moveTo>
                      <a:pt x="114" y="1163"/>
                    </a:moveTo>
                    <a:cubicBezTo>
                      <a:pt x="114" y="1162"/>
                      <a:pt x="114" y="1161"/>
                      <a:pt x="113" y="1161"/>
                    </a:cubicBezTo>
                    <a:cubicBezTo>
                      <a:pt x="113" y="1161"/>
                      <a:pt x="113" y="1162"/>
                      <a:pt x="113" y="1162"/>
                    </a:cubicBezTo>
                    <a:cubicBezTo>
                      <a:pt x="113" y="1163"/>
                      <a:pt x="113" y="1164"/>
                      <a:pt x="114" y="1164"/>
                    </a:cubicBezTo>
                    <a:cubicBezTo>
                      <a:pt x="114" y="1164"/>
                      <a:pt x="114" y="1163"/>
                      <a:pt x="114" y="1163"/>
                    </a:cubicBezTo>
                    <a:moveTo>
                      <a:pt x="262" y="1337"/>
                    </a:moveTo>
                    <a:cubicBezTo>
                      <a:pt x="262" y="1336"/>
                      <a:pt x="262" y="1335"/>
                      <a:pt x="261" y="1335"/>
                    </a:cubicBezTo>
                    <a:cubicBezTo>
                      <a:pt x="261" y="1335"/>
                      <a:pt x="261" y="1336"/>
                      <a:pt x="261" y="1336"/>
                    </a:cubicBezTo>
                    <a:cubicBezTo>
                      <a:pt x="261" y="1336"/>
                      <a:pt x="261" y="1337"/>
                      <a:pt x="261" y="1337"/>
                    </a:cubicBezTo>
                    <a:cubicBezTo>
                      <a:pt x="262" y="1337"/>
                      <a:pt x="262" y="1337"/>
                      <a:pt x="262" y="1337"/>
                    </a:cubicBezTo>
                    <a:moveTo>
                      <a:pt x="96" y="1121"/>
                    </a:moveTo>
                    <a:cubicBezTo>
                      <a:pt x="96" y="1121"/>
                      <a:pt x="96" y="1121"/>
                      <a:pt x="96" y="1122"/>
                    </a:cubicBezTo>
                    <a:cubicBezTo>
                      <a:pt x="96" y="1122"/>
                      <a:pt x="96" y="1122"/>
                      <a:pt x="97" y="1122"/>
                    </a:cubicBezTo>
                    <a:cubicBezTo>
                      <a:pt x="97" y="1122"/>
                      <a:pt x="97" y="1122"/>
                      <a:pt x="98" y="1121"/>
                    </a:cubicBezTo>
                    <a:cubicBezTo>
                      <a:pt x="97" y="1121"/>
                      <a:pt x="97" y="1121"/>
                      <a:pt x="96" y="1121"/>
                    </a:cubicBezTo>
                    <a:moveTo>
                      <a:pt x="212" y="1120"/>
                    </a:moveTo>
                    <a:cubicBezTo>
                      <a:pt x="212" y="1120"/>
                      <a:pt x="212" y="1120"/>
                      <a:pt x="211" y="1120"/>
                    </a:cubicBezTo>
                    <a:cubicBezTo>
                      <a:pt x="211" y="1120"/>
                      <a:pt x="211" y="1121"/>
                      <a:pt x="211" y="1121"/>
                    </a:cubicBezTo>
                    <a:cubicBezTo>
                      <a:pt x="211" y="1121"/>
                      <a:pt x="211" y="1122"/>
                      <a:pt x="212" y="1122"/>
                    </a:cubicBezTo>
                    <a:cubicBezTo>
                      <a:pt x="212" y="1122"/>
                      <a:pt x="212" y="1121"/>
                      <a:pt x="212" y="1120"/>
                    </a:cubicBezTo>
                    <a:moveTo>
                      <a:pt x="129" y="1122"/>
                    </a:moveTo>
                    <a:cubicBezTo>
                      <a:pt x="129" y="1121"/>
                      <a:pt x="129" y="1120"/>
                      <a:pt x="129" y="1120"/>
                    </a:cubicBezTo>
                    <a:cubicBezTo>
                      <a:pt x="128" y="1120"/>
                      <a:pt x="128" y="1121"/>
                      <a:pt x="128" y="1121"/>
                    </a:cubicBezTo>
                    <a:cubicBezTo>
                      <a:pt x="128" y="1121"/>
                      <a:pt x="128" y="1122"/>
                      <a:pt x="128" y="1122"/>
                    </a:cubicBezTo>
                    <a:cubicBezTo>
                      <a:pt x="129" y="1122"/>
                      <a:pt x="129" y="1122"/>
                      <a:pt x="129" y="1122"/>
                    </a:cubicBezTo>
                    <a:moveTo>
                      <a:pt x="186" y="1259"/>
                    </a:moveTo>
                    <a:cubicBezTo>
                      <a:pt x="185" y="1259"/>
                      <a:pt x="185" y="1260"/>
                      <a:pt x="185" y="1260"/>
                    </a:cubicBezTo>
                    <a:cubicBezTo>
                      <a:pt x="185" y="1260"/>
                      <a:pt x="185" y="1261"/>
                      <a:pt x="185" y="1261"/>
                    </a:cubicBezTo>
                    <a:cubicBezTo>
                      <a:pt x="186" y="1261"/>
                      <a:pt x="186" y="1261"/>
                      <a:pt x="186" y="1261"/>
                    </a:cubicBezTo>
                    <a:cubicBezTo>
                      <a:pt x="186" y="1260"/>
                      <a:pt x="186" y="1260"/>
                      <a:pt x="186" y="1259"/>
                    </a:cubicBezTo>
                    <a:moveTo>
                      <a:pt x="184" y="1243"/>
                    </a:moveTo>
                    <a:cubicBezTo>
                      <a:pt x="184" y="1243"/>
                      <a:pt x="183" y="1243"/>
                      <a:pt x="183" y="1243"/>
                    </a:cubicBezTo>
                    <a:cubicBezTo>
                      <a:pt x="183" y="1243"/>
                      <a:pt x="182" y="1244"/>
                      <a:pt x="182" y="1244"/>
                    </a:cubicBezTo>
                    <a:cubicBezTo>
                      <a:pt x="183" y="1244"/>
                      <a:pt x="183" y="1245"/>
                      <a:pt x="183" y="1245"/>
                    </a:cubicBezTo>
                    <a:cubicBezTo>
                      <a:pt x="183" y="1245"/>
                      <a:pt x="183" y="1244"/>
                      <a:pt x="184" y="1243"/>
                    </a:cubicBezTo>
                    <a:moveTo>
                      <a:pt x="164" y="1159"/>
                    </a:moveTo>
                    <a:cubicBezTo>
                      <a:pt x="164" y="1159"/>
                      <a:pt x="164" y="1159"/>
                      <a:pt x="164" y="1160"/>
                    </a:cubicBezTo>
                    <a:cubicBezTo>
                      <a:pt x="165" y="1159"/>
                      <a:pt x="165" y="1159"/>
                      <a:pt x="165" y="1158"/>
                    </a:cubicBezTo>
                    <a:cubicBezTo>
                      <a:pt x="165" y="1158"/>
                      <a:pt x="165" y="1157"/>
                      <a:pt x="164" y="1157"/>
                    </a:cubicBezTo>
                    <a:cubicBezTo>
                      <a:pt x="164" y="1158"/>
                      <a:pt x="164" y="1158"/>
                      <a:pt x="164" y="1159"/>
                    </a:cubicBezTo>
                    <a:moveTo>
                      <a:pt x="155" y="4"/>
                    </a:moveTo>
                    <a:cubicBezTo>
                      <a:pt x="155" y="4"/>
                      <a:pt x="154" y="4"/>
                      <a:pt x="154" y="5"/>
                    </a:cubicBezTo>
                    <a:cubicBezTo>
                      <a:pt x="154" y="5"/>
                      <a:pt x="154" y="5"/>
                      <a:pt x="155" y="5"/>
                    </a:cubicBezTo>
                    <a:cubicBezTo>
                      <a:pt x="155" y="5"/>
                      <a:pt x="156" y="5"/>
                      <a:pt x="156" y="5"/>
                    </a:cubicBezTo>
                    <a:cubicBezTo>
                      <a:pt x="156" y="4"/>
                      <a:pt x="156" y="4"/>
                      <a:pt x="155" y="4"/>
                    </a:cubicBezTo>
                    <a:moveTo>
                      <a:pt x="268" y="952"/>
                    </a:moveTo>
                    <a:cubicBezTo>
                      <a:pt x="268" y="951"/>
                      <a:pt x="268" y="951"/>
                      <a:pt x="267" y="951"/>
                    </a:cubicBezTo>
                    <a:cubicBezTo>
                      <a:pt x="267" y="951"/>
                      <a:pt x="267" y="952"/>
                      <a:pt x="267" y="952"/>
                    </a:cubicBezTo>
                    <a:cubicBezTo>
                      <a:pt x="267" y="953"/>
                      <a:pt x="267" y="953"/>
                      <a:pt x="267" y="953"/>
                    </a:cubicBezTo>
                    <a:cubicBezTo>
                      <a:pt x="268" y="953"/>
                      <a:pt x="268" y="952"/>
                      <a:pt x="268" y="952"/>
                    </a:cubicBezTo>
                    <a:moveTo>
                      <a:pt x="76" y="953"/>
                    </a:moveTo>
                    <a:cubicBezTo>
                      <a:pt x="75" y="953"/>
                      <a:pt x="75" y="953"/>
                      <a:pt x="75" y="952"/>
                    </a:cubicBezTo>
                    <a:cubicBezTo>
                      <a:pt x="75" y="952"/>
                      <a:pt x="74" y="953"/>
                      <a:pt x="74" y="953"/>
                    </a:cubicBezTo>
                    <a:cubicBezTo>
                      <a:pt x="74" y="954"/>
                      <a:pt x="75" y="954"/>
                      <a:pt x="75" y="955"/>
                    </a:cubicBezTo>
                    <a:cubicBezTo>
                      <a:pt x="75" y="954"/>
                      <a:pt x="75" y="954"/>
                      <a:pt x="76" y="953"/>
                    </a:cubicBezTo>
                    <a:moveTo>
                      <a:pt x="48" y="801"/>
                    </a:moveTo>
                    <a:cubicBezTo>
                      <a:pt x="48" y="801"/>
                      <a:pt x="48" y="801"/>
                      <a:pt x="47" y="801"/>
                    </a:cubicBezTo>
                    <a:cubicBezTo>
                      <a:pt x="47" y="801"/>
                      <a:pt x="47" y="801"/>
                      <a:pt x="47" y="802"/>
                    </a:cubicBezTo>
                    <a:cubicBezTo>
                      <a:pt x="47" y="802"/>
                      <a:pt x="47" y="802"/>
                      <a:pt x="48" y="803"/>
                    </a:cubicBezTo>
                    <a:cubicBezTo>
                      <a:pt x="48" y="802"/>
                      <a:pt x="48" y="802"/>
                      <a:pt x="48" y="801"/>
                    </a:cubicBezTo>
                    <a:moveTo>
                      <a:pt x="261" y="1294"/>
                    </a:moveTo>
                    <a:cubicBezTo>
                      <a:pt x="260" y="1294"/>
                      <a:pt x="259" y="1294"/>
                      <a:pt x="259" y="1294"/>
                    </a:cubicBezTo>
                    <a:cubicBezTo>
                      <a:pt x="259" y="1294"/>
                      <a:pt x="259" y="1294"/>
                      <a:pt x="258" y="1295"/>
                    </a:cubicBezTo>
                    <a:cubicBezTo>
                      <a:pt x="259" y="1295"/>
                      <a:pt x="259" y="1295"/>
                      <a:pt x="260" y="1295"/>
                    </a:cubicBezTo>
                    <a:cubicBezTo>
                      <a:pt x="260" y="1295"/>
                      <a:pt x="260" y="1294"/>
                      <a:pt x="261" y="1294"/>
                    </a:cubicBezTo>
                    <a:moveTo>
                      <a:pt x="48" y="797"/>
                    </a:moveTo>
                    <a:cubicBezTo>
                      <a:pt x="47" y="797"/>
                      <a:pt x="47" y="797"/>
                      <a:pt x="47" y="798"/>
                    </a:cubicBezTo>
                    <a:cubicBezTo>
                      <a:pt x="47" y="798"/>
                      <a:pt x="47" y="799"/>
                      <a:pt x="48" y="799"/>
                    </a:cubicBezTo>
                    <a:cubicBezTo>
                      <a:pt x="48" y="799"/>
                      <a:pt x="48" y="799"/>
                      <a:pt x="48" y="798"/>
                    </a:cubicBezTo>
                    <a:cubicBezTo>
                      <a:pt x="48" y="798"/>
                      <a:pt x="48" y="797"/>
                      <a:pt x="48" y="797"/>
                    </a:cubicBezTo>
                    <a:moveTo>
                      <a:pt x="229" y="1288"/>
                    </a:moveTo>
                    <a:cubicBezTo>
                      <a:pt x="228" y="1288"/>
                      <a:pt x="228" y="1288"/>
                      <a:pt x="228" y="1288"/>
                    </a:cubicBezTo>
                    <a:cubicBezTo>
                      <a:pt x="227" y="1288"/>
                      <a:pt x="227" y="1288"/>
                      <a:pt x="227" y="1289"/>
                    </a:cubicBezTo>
                    <a:cubicBezTo>
                      <a:pt x="227" y="1289"/>
                      <a:pt x="228" y="1290"/>
                      <a:pt x="228" y="1290"/>
                    </a:cubicBezTo>
                    <a:cubicBezTo>
                      <a:pt x="228" y="1290"/>
                      <a:pt x="228" y="1289"/>
                      <a:pt x="229" y="1288"/>
                    </a:cubicBezTo>
                    <a:moveTo>
                      <a:pt x="65" y="1036"/>
                    </a:moveTo>
                    <a:cubicBezTo>
                      <a:pt x="65" y="1037"/>
                      <a:pt x="64" y="1037"/>
                      <a:pt x="64" y="1038"/>
                    </a:cubicBezTo>
                    <a:cubicBezTo>
                      <a:pt x="64" y="1038"/>
                      <a:pt x="65" y="1039"/>
                      <a:pt x="65" y="1039"/>
                    </a:cubicBezTo>
                    <a:cubicBezTo>
                      <a:pt x="65" y="1039"/>
                      <a:pt x="66" y="1038"/>
                      <a:pt x="66" y="1038"/>
                    </a:cubicBezTo>
                    <a:cubicBezTo>
                      <a:pt x="66" y="1038"/>
                      <a:pt x="65" y="1037"/>
                      <a:pt x="65" y="1036"/>
                    </a:cubicBezTo>
                    <a:moveTo>
                      <a:pt x="57" y="16"/>
                    </a:moveTo>
                    <a:cubicBezTo>
                      <a:pt x="57" y="15"/>
                      <a:pt x="57" y="15"/>
                      <a:pt x="56" y="14"/>
                    </a:cubicBezTo>
                    <a:cubicBezTo>
                      <a:pt x="56" y="15"/>
                      <a:pt x="56" y="15"/>
                      <a:pt x="56" y="15"/>
                    </a:cubicBezTo>
                    <a:cubicBezTo>
                      <a:pt x="56" y="16"/>
                      <a:pt x="56" y="16"/>
                      <a:pt x="56" y="16"/>
                    </a:cubicBezTo>
                    <a:cubicBezTo>
                      <a:pt x="56" y="16"/>
                      <a:pt x="57" y="16"/>
                      <a:pt x="57" y="16"/>
                    </a:cubicBezTo>
                    <a:moveTo>
                      <a:pt x="197" y="1280"/>
                    </a:moveTo>
                    <a:cubicBezTo>
                      <a:pt x="197" y="1281"/>
                      <a:pt x="197" y="1282"/>
                      <a:pt x="197" y="1283"/>
                    </a:cubicBezTo>
                    <a:cubicBezTo>
                      <a:pt x="198" y="1282"/>
                      <a:pt x="198" y="1282"/>
                      <a:pt x="199" y="1282"/>
                    </a:cubicBezTo>
                    <a:cubicBezTo>
                      <a:pt x="198" y="1281"/>
                      <a:pt x="198" y="1281"/>
                      <a:pt x="197" y="1280"/>
                    </a:cubicBezTo>
                    <a:moveTo>
                      <a:pt x="137" y="1081"/>
                    </a:moveTo>
                    <a:cubicBezTo>
                      <a:pt x="136" y="1080"/>
                      <a:pt x="136" y="1080"/>
                      <a:pt x="136" y="1080"/>
                    </a:cubicBezTo>
                    <a:cubicBezTo>
                      <a:pt x="135" y="1080"/>
                      <a:pt x="135" y="1080"/>
                      <a:pt x="134" y="1080"/>
                    </a:cubicBezTo>
                    <a:cubicBezTo>
                      <a:pt x="134" y="1081"/>
                      <a:pt x="134" y="1081"/>
                      <a:pt x="134" y="1081"/>
                    </a:cubicBezTo>
                    <a:cubicBezTo>
                      <a:pt x="135" y="1081"/>
                      <a:pt x="136" y="1081"/>
                      <a:pt x="137" y="1081"/>
                    </a:cubicBezTo>
                    <a:moveTo>
                      <a:pt x="259" y="1325"/>
                    </a:moveTo>
                    <a:cubicBezTo>
                      <a:pt x="259" y="1325"/>
                      <a:pt x="259" y="1324"/>
                      <a:pt x="259" y="1324"/>
                    </a:cubicBezTo>
                    <a:cubicBezTo>
                      <a:pt x="259" y="1324"/>
                      <a:pt x="259" y="1323"/>
                      <a:pt x="259" y="1323"/>
                    </a:cubicBezTo>
                    <a:cubicBezTo>
                      <a:pt x="259" y="1323"/>
                      <a:pt x="258" y="1323"/>
                      <a:pt x="258" y="1323"/>
                    </a:cubicBezTo>
                    <a:cubicBezTo>
                      <a:pt x="258" y="1324"/>
                      <a:pt x="258" y="1324"/>
                      <a:pt x="259" y="1325"/>
                    </a:cubicBezTo>
                    <a:moveTo>
                      <a:pt x="207" y="1269"/>
                    </a:moveTo>
                    <a:cubicBezTo>
                      <a:pt x="207" y="1269"/>
                      <a:pt x="206" y="1269"/>
                      <a:pt x="206" y="1270"/>
                    </a:cubicBezTo>
                    <a:cubicBezTo>
                      <a:pt x="206" y="1270"/>
                      <a:pt x="206" y="1271"/>
                      <a:pt x="206" y="1271"/>
                    </a:cubicBezTo>
                    <a:cubicBezTo>
                      <a:pt x="207" y="1271"/>
                      <a:pt x="207" y="1271"/>
                      <a:pt x="207" y="1271"/>
                    </a:cubicBezTo>
                    <a:cubicBezTo>
                      <a:pt x="207" y="1270"/>
                      <a:pt x="207" y="1270"/>
                      <a:pt x="207" y="1269"/>
                    </a:cubicBezTo>
                    <a:moveTo>
                      <a:pt x="323" y="1394"/>
                    </a:moveTo>
                    <a:cubicBezTo>
                      <a:pt x="323" y="1394"/>
                      <a:pt x="322" y="1394"/>
                      <a:pt x="322" y="1393"/>
                    </a:cubicBezTo>
                    <a:cubicBezTo>
                      <a:pt x="322" y="1393"/>
                      <a:pt x="322" y="1394"/>
                      <a:pt x="322" y="1394"/>
                    </a:cubicBezTo>
                    <a:cubicBezTo>
                      <a:pt x="322" y="1394"/>
                      <a:pt x="322" y="1395"/>
                      <a:pt x="322" y="1396"/>
                    </a:cubicBezTo>
                    <a:cubicBezTo>
                      <a:pt x="322" y="1395"/>
                      <a:pt x="323" y="1395"/>
                      <a:pt x="323" y="1394"/>
                    </a:cubicBezTo>
                    <a:moveTo>
                      <a:pt x="187" y="1268"/>
                    </a:moveTo>
                    <a:cubicBezTo>
                      <a:pt x="187" y="1267"/>
                      <a:pt x="187" y="1267"/>
                      <a:pt x="187" y="1266"/>
                    </a:cubicBezTo>
                    <a:cubicBezTo>
                      <a:pt x="186" y="1267"/>
                      <a:pt x="186" y="1267"/>
                      <a:pt x="186" y="1267"/>
                    </a:cubicBezTo>
                    <a:cubicBezTo>
                      <a:pt x="186" y="1268"/>
                      <a:pt x="187" y="1268"/>
                      <a:pt x="187" y="1269"/>
                    </a:cubicBezTo>
                    <a:cubicBezTo>
                      <a:pt x="187" y="1269"/>
                      <a:pt x="187" y="1268"/>
                      <a:pt x="187" y="1268"/>
                    </a:cubicBezTo>
                    <a:moveTo>
                      <a:pt x="281" y="1329"/>
                    </a:moveTo>
                    <a:cubicBezTo>
                      <a:pt x="281" y="1329"/>
                      <a:pt x="280" y="1329"/>
                      <a:pt x="280" y="1329"/>
                    </a:cubicBezTo>
                    <a:cubicBezTo>
                      <a:pt x="280" y="1329"/>
                      <a:pt x="279" y="1330"/>
                      <a:pt x="279" y="1330"/>
                    </a:cubicBezTo>
                    <a:cubicBezTo>
                      <a:pt x="279" y="1330"/>
                      <a:pt x="280" y="1331"/>
                      <a:pt x="280" y="1331"/>
                    </a:cubicBezTo>
                    <a:cubicBezTo>
                      <a:pt x="280" y="1331"/>
                      <a:pt x="280" y="1330"/>
                      <a:pt x="281" y="1329"/>
                    </a:cubicBezTo>
                    <a:moveTo>
                      <a:pt x="183" y="1266"/>
                    </a:moveTo>
                    <a:cubicBezTo>
                      <a:pt x="183" y="1266"/>
                      <a:pt x="184" y="1265"/>
                      <a:pt x="184" y="1265"/>
                    </a:cubicBezTo>
                    <a:cubicBezTo>
                      <a:pt x="184" y="1264"/>
                      <a:pt x="183" y="1264"/>
                      <a:pt x="183" y="1264"/>
                    </a:cubicBezTo>
                    <a:cubicBezTo>
                      <a:pt x="183" y="1265"/>
                      <a:pt x="182" y="1265"/>
                      <a:pt x="182" y="1266"/>
                    </a:cubicBezTo>
                    <a:cubicBezTo>
                      <a:pt x="182" y="1266"/>
                      <a:pt x="183" y="1266"/>
                      <a:pt x="183" y="1266"/>
                    </a:cubicBezTo>
                    <a:moveTo>
                      <a:pt x="210" y="1098"/>
                    </a:moveTo>
                    <a:cubicBezTo>
                      <a:pt x="210" y="1097"/>
                      <a:pt x="209" y="1097"/>
                      <a:pt x="209" y="1096"/>
                    </a:cubicBezTo>
                    <a:cubicBezTo>
                      <a:pt x="209" y="1097"/>
                      <a:pt x="209" y="1097"/>
                      <a:pt x="209" y="1097"/>
                    </a:cubicBezTo>
                    <a:cubicBezTo>
                      <a:pt x="208" y="1098"/>
                      <a:pt x="209" y="1098"/>
                      <a:pt x="209" y="1099"/>
                    </a:cubicBezTo>
                    <a:cubicBezTo>
                      <a:pt x="209" y="1098"/>
                      <a:pt x="210" y="1098"/>
                      <a:pt x="210" y="1098"/>
                    </a:cubicBezTo>
                    <a:moveTo>
                      <a:pt x="152" y="1099"/>
                    </a:moveTo>
                    <a:cubicBezTo>
                      <a:pt x="151" y="1099"/>
                      <a:pt x="151" y="1099"/>
                      <a:pt x="150" y="1099"/>
                    </a:cubicBezTo>
                    <a:cubicBezTo>
                      <a:pt x="150" y="1099"/>
                      <a:pt x="150" y="1100"/>
                      <a:pt x="150" y="1100"/>
                    </a:cubicBezTo>
                    <a:cubicBezTo>
                      <a:pt x="150" y="1100"/>
                      <a:pt x="151" y="1101"/>
                      <a:pt x="151" y="1101"/>
                    </a:cubicBezTo>
                    <a:cubicBezTo>
                      <a:pt x="151" y="1101"/>
                      <a:pt x="151" y="1100"/>
                      <a:pt x="152" y="1099"/>
                    </a:cubicBezTo>
                    <a:moveTo>
                      <a:pt x="219" y="1261"/>
                    </a:moveTo>
                    <a:cubicBezTo>
                      <a:pt x="219" y="1262"/>
                      <a:pt x="218" y="1262"/>
                      <a:pt x="218" y="1262"/>
                    </a:cubicBezTo>
                    <a:cubicBezTo>
                      <a:pt x="219" y="1263"/>
                      <a:pt x="219" y="1263"/>
                      <a:pt x="219" y="1264"/>
                    </a:cubicBezTo>
                    <a:cubicBezTo>
                      <a:pt x="219" y="1264"/>
                      <a:pt x="220" y="1263"/>
                      <a:pt x="220" y="1263"/>
                    </a:cubicBezTo>
                    <a:cubicBezTo>
                      <a:pt x="220" y="1262"/>
                      <a:pt x="219" y="1262"/>
                      <a:pt x="219" y="1261"/>
                    </a:cubicBezTo>
                    <a:moveTo>
                      <a:pt x="243" y="1185"/>
                    </a:moveTo>
                    <a:cubicBezTo>
                      <a:pt x="243" y="1185"/>
                      <a:pt x="244" y="1185"/>
                      <a:pt x="244" y="1186"/>
                    </a:cubicBezTo>
                    <a:cubicBezTo>
                      <a:pt x="244" y="1185"/>
                      <a:pt x="244" y="1185"/>
                      <a:pt x="244" y="1184"/>
                    </a:cubicBezTo>
                    <a:cubicBezTo>
                      <a:pt x="244" y="1184"/>
                      <a:pt x="244" y="1184"/>
                      <a:pt x="244" y="1183"/>
                    </a:cubicBezTo>
                    <a:cubicBezTo>
                      <a:pt x="244" y="1184"/>
                      <a:pt x="243" y="1184"/>
                      <a:pt x="243" y="1185"/>
                    </a:cubicBezTo>
                    <a:moveTo>
                      <a:pt x="144" y="1223"/>
                    </a:moveTo>
                    <a:cubicBezTo>
                      <a:pt x="144" y="1222"/>
                      <a:pt x="144" y="1222"/>
                      <a:pt x="144" y="1221"/>
                    </a:cubicBezTo>
                    <a:cubicBezTo>
                      <a:pt x="144" y="1221"/>
                      <a:pt x="143" y="1221"/>
                      <a:pt x="143" y="1221"/>
                    </a:cubicBezTo>
                    <a:cubicBezTo>
                      <a:pt x="143" y="1221"/>
                      <a:pt x="143" y="1222"/>
                      <a:pt x="143" y="1222"/>
                    </a:cubicBezTo>
                    <a:cubicBezTo>
                      <a:pt x="143" y="1222"/>
                      <a:pt x="143" y="1223"/>
                      <a:pt x="144" y="1223"/>
                    </a:cubicBezTo>
                    <a:moveTo>
                      <a:pt x="291" y="1360"/>
                    </a:moveTo>
                    <a:cubicBezTo>
                      <a:pt x="290" y="1359"/>
                      <a:pt x="290" y="1359"/>
                      <a:pt x="290" y="1359"/>
                    </a:cubicBezTo>
                    <a:cubicBezTo>
                      <a:pt x="290" y="1359"/>
                      <a:pt x="289" y="1359"/>
                      <a:pt x="289" y="1360"/>
                    </a:cubicBezTo>
                    <a:cubicBezTo>
                      <a:pt x="289" y="1360"/>
                      <a:pt x="290" y="1360"/>
                      <a:pt x="290" y="1361"/>
                    </a:cubicBezTo>
                    <a:cubicBezTo>
                      <a:pt x="290" y="1360"/>
                      <a:pt x="291" y="1360"/>
                      <a:pt x="291" y="1360"/>
                    </a:cubicBezTo>
                    <a:moveTo>
                      <a:pt x="159" y="1221"/>
                    </a:moveTo>
                    <a:cubicBezTo>
                      <a:pt x="159" y="1220"/>
                      <a:pt x="158" y="1220"/>
                      <a:pt x="158" y="1219"/>
                    </a:cubicBezTo>
                    <a:cubicBezTo>
                      <a:pt x="158" y="1219"/>
                      <a:pt x="158" y="1220"/>
                      <a:pt x="158" y="1220"/>
                    </a:cubicBezTo>
                    <a:cubicBezTo>
                      <a:pt x="158" y="1220"/>
                      <a:pt x="158" y="1221"/>
                      <a:pt x="158" y="1222"/>
                    </a:cubicBezTo>
                    <a:cubicBezTo>
                      <a:pt x="158" y="1221"/>
                      <a:pt x="159" y="1221"/>
                      <a:pt x="159" y="1221"/>
                    </a:cubicBezTo>
                    <a:moveTo>
                      <a:pt x="181" y="1187"/>
                    </a:moveTo>
                    <a:cubicBezTo>
                      <a:pt x="181" y="1187"/>
                      <a:pt x="181" y="1186"/>
                      <a:pt x="180" y="1186"/>
                    </a:cubicBezTo>
                    <a:cubicBezTo>
                      <a:pt x="180" y="1186"/>
                      <a:pt x="180" y="1186"/>
                      <a:pt x="180" y="1186"/>
                    </a:cubicBezTo>
                    <a:cubicBezTo>
                      <a:pt x="180" y="1187"/>
                      <a:pt x="180" y="1187"/>
                      <a:pt x="181" y="1188"/>
                    </a:cubicBezTo>
                    <a:cubicBezTo>
                      <a:pt x="181" y="1188"/>
                      <a:pt x="181" y="1187"/>
                      <a:pt x="181" y="1187"/>
                    </a:cubicBezTo>
                    <a:moveTo>
                      <a:pt x="282" y="1365"/>
                    </a:moveTo>
                    <a:cubicBezTo>
                      <a:pt x="282" y="1364"/>
                      <a:pt x="281" y="1364"/>
                      <a:pt x="281" y="1363"/>
                    </a:cubicBezTo>
                    <a:cubicBezTo>
                      <a:pt x="281" y="1364"/>
                      <a:pt x="281" y="1364"/>
                      <a:pt x="281" y="1364"/>
                    </a:cubicBezTo>
                    <a:cubicBezTo>
                      <a:pt x="281" y="1365"/>
                      <a:pt x="281" y="1365"/>
                      <a:pt x="281" y="1366"/>
                    </a:cubicBezTo>
                    <a:cubicBezTo>
                      <a:pt x="281" y="1365"/>
                      <a:pt x="282" y="1365"/>
                      <a:pt x="282" y="1365"/>
                    </a:cubicBezTo>
                    <a:moveTo>
                      <a:pt x="207" y="1190"/>
                    </a:moveTo>
                    <a:cubicBezTo>
                      <a:pt x="207" y="1190"/>
                      <a:pt x="207" y="1189"/>
                      <a:pt x="207" y="1189"/>
                    </a:cubicBezTo>
                    <a:cubicBezTo>
                      <a:pt x="206" y="1189"/>
                      <a:pt x="205" y="1190"/>
                      <a:pt x="205" y="1190"/>
                    </a:cubicBezTo>
                    <a:cubicBezTo>
                      <a:pt x="205" y="1190"/>
                      <a:pt x="205" y="1191"/>
                      <a:pt x="205" y="1191"/>
                    </a:cubicBezTo>
                    <a:cubicBezTo>
                      <a:pt x="206" y="1191"/>
                      <a:pt x="207" y="1190"/>
                      <a:pt x="207" y="1190"/>
                    </a:cubicBezTo>
                    <a:moveTo>
                      <a:pt x="135" y="1217"/>
                    </a:moveTo>
                    <a:cubicBezTo>
                      <a:pt x="135" y="1216"/>
                      <a:pt x="135" y="1216"/>
                      <a:pt x="134" y="1216"/>
                    </a:cubicBezTo>
                    <a:cubicBezTo>
                      <a:pt x="134" y="1216"/>
                      <a:pt x="134" y="1216"/>
                      <a:pt x="134" y="1216"/>
                    </a:cubicBezTo>
                    <a:cubicBezTo>
                      <a:pt x="134" y="1217"/>
                      <a:pt x="134" y="1217"/>
                      <a:pt x="135" y="1218"/>
                    </a:cubicBezTo>
                    <a:cubicBezTo>
                      <a:pt x="135" y="1218"/>
                      <a:pt x="135" y="1217"/>
                      <a:pt x="135" y="1217"/>
                    </a:cubicBezTo>
                    <a:moveTo>
                      <a:pt x="216" y="1190"/>
                    </a:moveTo>
                    <a:cubicBezTo>
                      <a:pt x="216" y="1190"/>
                      <a:pt x="216" y="1190"/>
                      <a:pt x="215" y="1190"/>
                    </a:cubicBezTo>
                    <a:cubicBezTo>
                      <a:pt x="215" y="1190"/>
                      <a:pt x="215" y="1190"/>
                      <a:pt x="215" y="1191"/>
                    </a:cubicBezTo>
                    <a:cubicBezTo>
                      <a:pt x="215" y="1191"/>
                      <a:pt x="215" y="1191"/>
                      <a:pt x="215" y="1192"/>
                    </a:cubicBezTo>
                    <a:cubicBezTo>
                      <a:pt x="216" y="1191"/>
                      <a:pt x="216" y="1191"/>
                      <a:pt x="216" y="1190"/>
                    </a:cubicBezTo>
                    <a:moveTo>
                      <a:pt x="247" y="230"/>
                    </a:moveTo>
                    <a:cubicBezTo>
                      <a:pt x="247" y="230"/>
                      <a:pt x="247" y="229"/>
                      <a:pt x="246" y="229"/>
                    </a:cubicBezTo>
                    <a:cubicBezTo>
                      <a:pt x="246" y="229"/>
                      <a:pt x="246" y="230"/>
                      <a:pt x="246" y="230"/>
                    </a:cubicBezTo>
                    <a:cubicBezTo>
                      <a:pt x="246" y="230"/>
                      <a:pt x="246" y="231"/>
                      <a:pt x="246" y="231"/>
                    </a:cubicBezTo>
                    <a:cubicBezTo>
                      <a:pt x="247" y="231"/>
                      <a:pt x="247" y="231"/>
                      <a:pt x="247" y="230"/>
                    </a:cubicBezTo>
                    <a:moveTo>
                      <a:pt x="130" y="1212"/>
                    </a:moveTo>
                    <a:cubicBezTo>
                      <a:pt x="129" y="1212"/>
                      <a:pt x="129" y="1212"/>
                      <a:pt x="129" y="1212"/>
                    </a:cubicBezTo>
                    <a:cubicBezTo>
                      <a:pt x="129" y="1213"/>
                      <a:pt x="129" y="1214"/>
                      <a:pt x="129" y="1214"/>
                    </a:cubicBezTo>
                    <a:cubicBezTo>
                      <a:pt x="130" y="1214"/>
                      <a:pt x="130" y="1214"/>
                      <a:pt x="130" y="1214"/>
                    </a:cubicBezTo>
                    <a:cubicBezTo>
                      <a:pt x="130" y="1213"/>
                      <a:pt x="130" y="1212"/>
                      <a:pt x="130" y="1212"/>
                    </a:cubicBezTo>
                    <a:moveTo>
                      <a:pt x="248" y="240"/>
                    </a:moveTo>
                    <a:cubicBezTo>
                      <a:pt x="248" y="239"/>
                      <a:pt x="248" y="239"/>
                      <a:pt x="248" y="238"/>
                    </a:cubicBezTo>
                    <a:cubicBezTo>
                      <a:pt x="248" y="238"/>
                      <a:pt x="248" y="238"/>
                      <a:pt x="247" y="238"/>
                    </a:cubicBezTo>
                    <a:cubicBezTo>
                      <a:pt x="247" y="238"/>
                      <a:pt x="247" y="239"/>
                      <a:pt x="247" y="239"/>
                    </a:cubicBezTo>
                    <a:cubicBezTo>
                      <a:pt x="247" y="240"/>
                      <a:pt x="248" y="240"/>
                      <a:pt x="248" y="240"/>
                    </a:cubicBezTo>
                    <a:moveTo>
                      <a:pt x="280" y="1370"/>
                    </a:moveTo>
                    <a:cubicBezTo>
                      <a:pt x="280" y="1370"/>
                      <a:pt x="279" y="1370"/>
                      <a:pt x="279" y="1370"/>
                    </a:cubicBezTo>
                    <a:cubicBezTo>
                      <a:pt x="279" y="1371"/>
                      <a:pt x="280" y="1371"/>
                      <a:pt x="280" y="1372"/>
                    </a:cubicBezTo>
                    <a:cubicBezTo>
                      <a:pt x="280" y="1372"/>
                      <a:pt x="280" y="1372"/>
                      <a:pt x="280" y="1371"/>
                    </a:cubicBezTo>
                    <a:cubicBezTo>
                      <a:pt x="281" y="1371"/>
                      <a:pt x="280" y="1370"/>
                      <a:pt x="280" y="1370"/>
                    </a:cubicBezTo>
                    <a:moveTo>
                      <a:pt x="211" y="1195"/>
                    </a:moveTo>
                    <a:cubicBezTo>
                      <a:pt x="211" y="1194"/>
                      <a:pt x="211" y="1194"/>
                      <a:pt x="211" y="1193"/>
                    </a:cubicBezTo>
                    <a:cubicBezTo>
                      <a:pt x="210" y="1194"/>
                      <a:pt x="210" y="1194"/>
                      <a:pt x="210" y="1194"/>
                    </a:cubicBezTo>
                    <a:cubicBezTo>
                      <a:pt x="210" y="1195"/>
                      <a:pt x="210" y="1195"/>
                      <a:pt x="210" y="1195"/>
                    </a:cubicBezTo>
                    <a:cubicBezTo>
                      <a:pt x="211" y="1195"/>
                      <a:pt x="211" y="1195"/>
                      <a:pt x="211" y="1195"/>
                    </a:cubicBezTo>
                    <a:moveTo>
                      <a:pt x="162" y="1208"/>
                    </a:moveTo>
                    <a:cubicBezTo>
                      <a:pt x="163" y="1209"/>
                      <a:pt x="163" y="1209"/>
                      <a:pt x="163" y="1209"/>
                    </a:cubicBezTo>
                    <a:cubicBezTo>
                      <a:pt x="163" y="1209"/>
                      <a:pt x="164" y="1208"/>
                      <a:pt x="164" y="1208"/>
                    </a:cubicBezTo>
                    <a:cubicBezTo>
                      <a:pt x="164" y="1207"/>
                      <a:pt x="163" y="1207"/>
                      <a:pt x="163" y="1207"/>
                    </a:cubicBezTo>
                    <a:cubicBezTo>
                      <a:pt x="163" y="1207"/>
                      <a:pt x="163" y="1208"/>
                      <a:pt x="162" y="1208"/>
                    </a:cubicBezTo>
                    <a:moveTo>
                      <a:pt x="283" y="1372"/>
                    </a:moveTo>
                    <a:cubicBezTo>
                      <a:pt x="282" y="1373"/>
                      <a:pt x="282" y="1373"/>
                      <a:pt x="282" y="1373"/>
                    </a:cubicBezTo>
                    <a:cubicBezTo>
                      <a:pt x="282" y="1374"/>
                      <a:pt x="282" y="1374"/>
                      <a:pt x="282" y="1375"/>
                    </a:cubicBezTo>
                    <a:cubicBezTo>
                      <a:pt x="282" y="1374"/>
                      <a:pt x="283" y="1374"/>
                      <a:pt x="283" y="1374"/>
                    </a:cubicBezTo>
                    <a:cubicBezTo>
                      <a:pt x="283" y="1373"/>
                      <a:pt x="283" y="1373"/>
                      <a:pt x="283" y="1372"/>
                    </a:cubicBezTo>
                    <a:moveTo>
                      <a:pt x="159" y="1205"/>
                    </a:moveTo>
                    <a:cubicBezTo>
                      <a:pt x="159" y="1205"/>
                      <a:pt x="158" y="1205"/>
                      <a:pt x="158" y="1205"/>
                    </a:cubicBezTo>
                    <a:cubicBezTo>
                      <a:pt x="158" y="1205"/>
                      <a:pt x="157" y="1205"/>
                      <a:pt x="158" y="1206"/>
                    </a:cubicBezTo>
                    <a:cubicBezTo>
                      <a:pt x="158" y="1206"/>
                      <a:pt x="158" y="1206"/>
                      <a:pt x="158" y="1207"/>
                    </a:cubicBezTo>
                    <a:cubicBezTo>
                      <a:pt x="158" y="1206"/>
                      <a:pt x="159" y="1206"/>
                      <a:pt x="159" y="1205"/>
                    </a:cubicBezTo>
                    <a:moveTo>
                      <a:pt x="150" y="1204"/>
                    </a:moveTo>
                    <a:cubicBezTo>
                      <a:pt x="150" y="1205"/>
                      <a:pt x="150" y="1205"/>
                      <a:pt x="151" y="1206"/>
                    </a:cubicBezTo>
                    <a:cubicBezTo>
                      <a:pt x="151" y="1205"/>
                      <a:pt x="151" y="1205"/>
                      <a:pt x="151" y="1204"/>
                    </a:cubicBezTo>
                    <a:cubicBezTo>
                      <a:pt x="151" y="1204"/>
                      <a:pt x="151" y="1203"/>
                      <a:pt x="151" y="1203"/>
                    </a:cubicBezTo>
                    <a:cubicBezTo>
                      <a:pt x="150" y="1204"/>
                      <a:pt x="150" y="1204"/>
                      <a:pt x="150" y="1204"/>
                    </a:cubicBezTo>
                    <a:moveTo>
                      <a:pt x="212" y="1203"/>
                    </a:moveTo>
                    <a:cubicBezTo>
                      <a:pt x="212" y="1202"/>
                      <a:pt x="212" y="1202"/>
                      <a:pt x="212" y="1202"/>
                    </a:cubicBezTo>
                    <a:cubicBezTo>
                      <a:pt x="211" y="1202"/>
                      <a:pt x="210" y="1202"/>
                      <a:pt x="210" y="1202"/>
                    </a:cubicBezTo>
                    <a:cubicBezTo>
                      <a:pt x="210" y="1203"/>
                      <a:pt x="210" y="1203"/>
                      <a:pt x="210" y="1203"/>
                    </a:cubicBezTo>
                    <a:cubicBezTo>
                      <a:pt x="211" y="1203"/>
                      <a:pt x="211" y="1203"/>
                      <a:pt x="212" y="1203"/>
                    </a:cubicBezTo>
                    <a:moveTo>
                      <a:pt x="207" y="1167"/>
                    </a:moveTo>
                    <a:cubicBezTo>
                      <a:pt x="207" y="1166"/>
                      <a:pt x="207" y="1166"/>
                      <a:pt x="207" y="1166"/>
                    </a:cubicBezTo>
                    <a:cubicBezTo>
                      <a:pt x="206" y="1166"/>
                      <a:pt x="206" y="1167"/>
                      <a:pt x="206" y="1167"/>
                    </a:cubicBezTo>
                    <a:cubicBezTo>
                      <a:pt x="206" y="1168"/>
                      <a:pt x="206" y="1168"/>
                      <a:pt x="207" y="1168"/>
                    </a:cubicBezTo>
                    <a:cubicBezTo>
                      <a:pt x="207" y="1168"/>
                      <a:pt x="207" y="1167"/>
                      <a:pt x="207" y="1167"/>
                    </a:cubicBezTo>
                    <a:moveTo>
                      <a:pt x="213" y="1240"/>
                    </a:moveTo>
                    <a:cubicBezTo>
                      <a:pt x="213" y="1240"/>
                      <a:pt x="213" y="1239"/>
                      <a:pt x="213" y="1239"/>
                    </a:cubicBezTo>
                    <a:cubicBezTo>
                      <a:pt x="213" y="1238"/>
                      <a:pt x="213" y="1238"/>
                      <a:pt x="213" y="1238"/>
                    </a:cubicBezTo>
                    <a:cubicBezTo>
                      <a:pt x="212" y="1239"/>
                      <a:pt x="212" y="1239"/>
                      <a:pt x="212" y="1240"/>
                    </a:cubicBezTo>
                    <a:cubicBezTo>
                      <a:pt x="212" y="1240"/>
                      <a:pt x="213" y="1240"/>
                      <a:pt x="213" y="1240"/>
                    </a:cubicBezTo>
                    <a:moveTo>
                      <a:pt x="131" y="1236"/>
                    </a:moveTo>
                    <a:cubicBezTo>
                      <a:pt x="132" y="1237"/>
                      <a:pt x="132" y="1237"/>
                      <a:pt x="132" y="1238"/>
                    </a:cubicBezTo>
                    <a:cubicBezTo>
                      <a:pt x="132" y="1238"/>
                      <a:pt x="133" y="1237"/>
                      <a:pt x="133" y="1237"/>
                    </a:cubicBezTo>
                    <a:cubicBezTo>
                      <a:pt x="133" y="1236"/>
                      <a:pt x="132" y="1236"/>
                      <a:pt x="132" y="1235"/>
                    </a:cubicBezTo>
                    <a:cubicBezTo>
                      <a:pt x="132" y="1236"/>
                      <a:pt x="132" y="1236"/>
                      <a:pt x="131" y="1236"/>
                    </a:cubicBezTo>
                    <a:moveTo>
                      <a:pt x="114" y="1169"/>
                    </a:moveTo>
                    <a:cubicBezTo>
                      <a:pt x="114" y="1168"/>
                      <a:pt x="114" y="1168"/>
                      <a:pt x="114" y="1167"/>
                    </a:cubicBezTo>
                    <a:cubicBezTo>
                      <a:pt x="113" y="1168"/>
                      <a:pt x="113" y="1168"/>
                      <a:pt x="113" y="1168"/>
                    </a:cubicBezTo>
                    <a:cubicBezTo>
                      <a:pt x="113" y="1169"/>
                      <a:pt x="113" y="1169"/>
                      <a:pt x="113" y="1169"/>
                    </a:cubicBezTo>
                    <a:cubicBezTo>
                      <a:pt x="114" y="1169"/>
                      <a:pt x="114" y="1169"/>
                      <a:pt x="114" y="1169"/>
                    </a:cubicBezTo>
                    <a:moveTo>
                      <a:pt x="277" y="1352"/>
                    </a:moveTo>
                    <a:cubicBezTo>
                      <a:pt x="277" y="1351"/>
                      <a:pt x="276" y="1351"/>
                      <a:pt x="276" y="1351"/>
                    </a:cubicBezTo>
                    <a:cubicBezTo>
                      <a:pt x="276" y="1351"/>
                      <a:pt x="275" y="1351"/>
                      <a:pt x="275" y="1351"/>
                    </a:cubicBezTo>
                    <a:cubicBezTo>
                      <a:pt x="275" y="1352"/>
                      <a:pt x="275" y="1352"/>
                      <a:pt x="275" y="1352"/>
                    </a:cubicBezTo>
                    <a:cubicBezTo>
                      <a:pt x="276" y="1352"/>
                      <a:pt x="276" y="1352"/>
                      <a:pt x="277" y="1352"/>
                    </a:cubicBezTo>
                    <a:moveTo>
                      <a:pt x="166" y="1170"/>
                    </a:moveTo>
                    <a:cubicBezTo>
                      <a:pt x="166" y="1169"/>
                      <a:pt x="166" y="1169"/>
                      <a:pt x="166" y="1168"/>
                    </a:cubicBezTo>
                    <a:cubicBezTo>
                      <a:pt x="165" y="1169"/>
                      <a:pt x="165" y="1169"/>
                      <a:pt x="165" y="1169"/>
                    </a:cubicBezTo>
                    <a:cubicBezTo>
                      <a:pt x="165" y="1170"/>
                      <a:pt x="165" y="1170"/>
                      <a:pt x="166" y="1171"/>
                    </a:cubicBezTo>
                    <a:cubicBezTo>
                      <a:pt x="166" y="1170"/>
                      <a:pt x="166" y="1170"/>
                      <a:pt x="166" y="1170"/>
                    </a:cubicBezTo>
                    <a:moveTo>
                      <a:pt x="202" y="1233"/>
                    </a:moveTo>
                    <a:cubicBezTo>
                      <a:pt x="202" y="1233"/>
                      <a:pt x="202" y="1232"/>
                      <a:pt x="202" y="1232"/>
                    </a:cubicBezTo>
                    <a:cubicBezTo>
                      <a:pt x="201" y="1232"/>
                      <a:pt x="201" y="1232"/>
                      <a:pt x="201" y="1233"/>
                    </a:cubicBezTo>
                    <a:cubicBezTo>
                      <a:pt x="201" y="1233"/>
                      <a:pt x="201" y="1234"/>
                      <a:pt x="202" y="1234"/>
                    </a:cubicBezTo>
                    <a:cubicBezTo>
                      <a:pt x="202" y="1234"/>
                      <a:pt x="202" y="1234"/>
                      <a:pt x="202" y="1233"/>
                    </a:cubicBezTo>
                    <a:moveTo>
                      <a:pt x="262" y="514"/>
                    </a:moveTo>
                    <a:cubicBezTo>
                      <a:pt x="261" y="514"/>
                      <a:pt x="261" y="514"/>
                      <a:pt x="261" y="514"/>
                    </a:cubicBezTo>
                    <a:cubicBezTo>
                      <a:pt x="261" y="515"/>
                      <a:pt x="261" y="515"/>
                      <a:pt x="261" y="516"/>
                    </a:cubicBezTo>
                    <a:cubicBezTo>
                      <a:pt x="261" y="516"/>
                      <a:pt x="262" y="515"/>
                      <a:pt x="262" y="515"/>
                    </a:cubicBezTo>
                    <a:cubicBezTo>
                      <a:pt x="262" y="515"/>
                      <a:pt x="262" y="514"/>
                      <a:pt x="262" y="514"/>
                    </a:cubicBezTo>
                    <a:moveTo>
                      <a:pt x="214" y="1175"/>
                    </a:moveTo>
                    <a:cubicBezTo>
                      <a:pt x="213" y="1174"/>
                      <a:pt x="213" y="1174"/>
                      <a:pt x="213" y="1173"/>
                    </a:cubicBezTo>
                    <a:cubicBezTo>
                      <a:pt x="213" y="1174"/>
                      <a:pt x="212" y="1174"/>
                      <a:pt x="212" y="1175"/>
                    </a:cubicBezTo>
                    <a:cubicBezTo>
                      <a:pt x="212" y="1175"/>
                      <a:pt x="212" y="1175"/>
                      <a:pt x="213" y="1176"/>
                    </a:cubicBezTo>
                    <a:cubicBezTo>
                      <a:pt x="213" y="1175"/>
                      <a:pt x="213" y="1175"/>
                      <a:pt x="214" y="1175"/>
                    </a:cubicBezTo>
                    <a:moveTo>
                      <a:pt x="180" y="1186"/>
                    </a:moveTo>
                    <a:cubicBezTo>
                      <a:pt x="180" y="1185"/>
                      <a:pt x="180" y="1184"/>
                      <a:pt x="180" y="1183"/>
                    </a:cubicBezTo>
                    <a:cubicBezTo>
                      <a:pt x="179" y="1184"/>
                      <a:pt x="179" y="1184"/>
                      <a:pt x="179" y="1184"/>
                    </a:cubicBezTo>
                    <a:cubicBezTo>
                      <a:pt x="179" y="1185"/>
                      <a:pt x="179" y="1185"/>
                      <a:pt x="180" y="1186"/>
                    </a:cubicBezTo>
                    <a:moveTo>
                      <a:pt x="232" y="1176"/>
                    </a:moveTo>
                    <a:cubicBezTo>
                      <a:pt x="232" y="1175"/>
                      <a:pt x="232" y="1175"/>
                      <a:pt x="231" y="1175"/>
                    </a:cubicBezTo>
                    <a:cubicBezTo>
                      <a:pt x="231" y="1175"/>
                      <a:pt x="231" y="1175"/>
                      <a:pt x="231" y="1175"/>
                    </a:cubicBezTo>
                    <a:cubicBezTo>
                      <a:pt x="231" y="1176"/>
                      <a:pt x="231" y="1176"/>
                      <a:pt x="232" y="1177"/>
                    </a:cubicBezTo>
                    <a:cubicBezTo>
                      <a:pt x="232" y="1177"/>
                      <a:pt x="232" y="1176"/>
                      <a:pt x="232" y="1176"/>
                    </a:cubicBezTo>
                    <a:moveTo>
                      <a:pt x="249" y="1224"/>
                    </a:moveTo>
                    <a:cubicBezTo>
                      <a:pt x="249" y="1225"/>
                      <a:pt x="248" y="1225"/>
                      <a:pt x="248" y="1226"/>
                    </a:cubicBezTo>
                    <a:cubicBezTo>
                      <a:pt x="248" y="1226"/>
                      <a:pt x="248" y="1226"/>
                      <a:pt x="248" y="1227"/>
                    </a:cubicBezTo>
                    <a:cubicBezTo>
                      <a:pt x="249" y="1226"/>
                      <a:pt x="249" y="1226"/>
                      <a:pt x="249" y="1226"/>
                    </a:cubicBezTo>
                    <a:cubicBezTo>
                      <a:pt x="250" y="1225"/>
                      <a:pt x="249" y="1225"/>
                      <a:pt x="249" y="1224"/>
                    </a:cubicBezTo>
                    <a:moveTo>
                      <a:pt x="121" y="1175"/>
                    </a:moveTo>
                    <a:cubicBezTo>
                      <a:pt x="121" y="1176"/>
                      <a:pt x="121" y="1176"/>
                      <a:pt x="120" y="1177"/>
                    </a:cubicBezTo>
                    <a:cubicBezTo>
                      <a:pt x="120" y="1177"/>
                      <a:pt x="121" y="1177"/>
                      <a:pt x="121" y="1177"/>
                    </a:cubicBezTo>
                    <a:cubicBezTo>
                      <a:pt x="122" y="1177"/>
                      <a:pt x="122" y="1176"/>
                      <a:pt x="123" y="1176"/>
                    </a:cubicBezTo>
                    <a:cubicBezTo>
                      <a:pt x="122" y="1176"/>
                      <a:pt x="122" y="1176"/>
                      <a:pt x="121" y="1175"/>
                    </a:cubicBezTo>
                    <a:moveTo>
                      <a:pt x="282" y="1375"/>
                    </a:moveTo>
                    <a:cubicBezTo>
                      <a:pt x="282" y="1375"/>
                      <a:pt x="282" y="1375"/>
                      <a:pt x="282" y="1375"/>
                    </a:cubicBezTo>
                    <a:cubicBezTo>
                      <a:pt x="281" y="1375"/>
                      <a:pt x="281" y="1375"/>
                      <a:pt x="281" y="1375"/>
                    </a:cubicBezTo>
                    <a:cubicBezTo>
                      <a:pt x="281" y="1375"/>
                      <a:pt x="281" y="1375"/>
                      <a:pt x="281" y="1376"/>
                    </a:cubicBezTo>
                    <a:cubicBezTo>
                      <a:pt x="281" y="1375"/>
                      <a:pt x="282" y="1375"/>
                      <a:pt x="282" y="1375"/>
                    </a:cubicBezTo>
                    <a:moveTo>
                      <a:pt x="276" y="1349"/>
                    </a:moveTo>
                    <a:cubicBezTo>
                      <a:pt x="276" y="1349"/>
                      <a:pt x="276" y="1349"/>
                      <a:pt x="276" y="1348"/>
                    </a:cubicBezTo>
                    <a:cubicBezTo>
                      <a:pt x="275" y="1349"/>
                      <a:pt x="275" y="1349"/>
                      <a:pt x="275" y="1349"/>
                    </a:cubicBezTo>
                    <a:cubicBezTo>
                      <a:pt x="275" y="1349"/>
                      <a:pt x="275" y="1349"/>
                      <a:pt x="275" y="1350"/>
                    </a:cubicBezTo>
                    <a:cubicBezTo>
                      <a:pt x="275" y="1349"/>
                      <a:pt x="275" y="1349"/>
                      <a:pt x="276" y="1349"/>
                    </a:cubicBezTo>
                    <a:moveTo>
                      <a:pt x="287" y="1384"/>
                    </a:moveTo>
                    <a:cubicBezTo>
                      <a:pt x="287" y="1384"/>
                      <a:pt x="287" y="1384"/>
                      <a:pt x="287" y="1384"/>
                    </a:cubicBezTo>
                    <a:cubicBezTo>
                      <a:pt x="288" y="1384"/>
                      <a:pt x="288" y="1384"/>
                      <a:pt x="288" y="1384"/>
                    </a:cubicBezTo>
                    <a:cubicBezTo>
                      <a:pt x="288" y="1384"/>
                      <a:pt x="288" y="1383"/>
                      <a:pt x="287" y="1383"/>
                    </a:cubicBezTo>
                    <a:cubicBezTo>
                      <a:pt x="287" y="1384"/>
                      <a:pt x="287" y="1384"/>
                      <a:pt x="287" y="1384"/>
                    </a:cubicBezTo>
                    <a:moveTo>
                      <a:pt x="289" y="1391"/>
                    </a:moveTo>
                    <a:cubicBezTo>
                      <a:pt x="289" y="1391"/>
                      <a:pt x="289" y="1391"/>
                      <a:pt x="289" y="1391"/>
                    </a:cubicBezTo>
                    <a:cubicBezTo>
                      <a:pt x="288" y="1391"/>
                      <a:pt x="288" y="1391"/>
                      <a:pt x="288" y="1392"/>
                    </a:cubicBezTo>
                    <a:cubicBezTo>
                      <a:pt x="288" y="1392"/>
                      <a:pt x="288" y="1392"/>
                      <a:pt x="289" y="1392"/>
                    </a:cubicBezTo>
                    <a:cubicBezTo>
                      <a:pt x="289" y="1392"/>
                      <a:pt x="289" y="1391"/>
                      <a:pt x="289" y="1391"/>
                    </a:cubicBezTo>
                    <a:moveTo>
                      <a:pt x="279" y="1363"/>
                    </a:moveTo>
                    <a:cubicBezTo>
                      <a:pt x="280" y="1363"/>
                      <a:pt x="280" y="1363"/>
                      <a:pt x="281" y="1363"/>
                    </a:cubicBezTo>
                    <a:cubicBezTo>
                      <a:pt x="280" y="1363"/>
                      <a:pt x="280" y="1363"/>
                      <a:pt x="280" y="1362"/>
                    </a:cubicBezTo>
                    <a:cubicBezTo>
                      <a:pt x="280" y="1363"/>
                      <a:pt x="280" y="1363"/>
                      <a:pt x="279" y="1363"/>
                    </a:cubicBezTo>
                    <a:moveTo>
                      <a:pt x="316" y="1404"/>
                    </a:moveTo>
                    <a:cubicBezTo>
                      <a:pt x="316" y="1404"/>
                      <a:pt x="316" y="1403"/>
                      <a:pt x="316" y="1403"/>
                    </a:cubicBezTo>
                    <a:cubicBezTo>
                      <a:pt x="316" y="1403"/>
                      <a:pt x="316" y="1403"/>
                      <a:pt x="316" y="1404"/>
                    </a:cubicBezTo>
                    <a:cubicBezTo>
                      <a:pt x="316" y="1404"/>
                      <a:pt x="316" y="1404"/>
                      <a:pt x="316" y="1404"/>
                    </a:cubicBezTo>
                    <a:cubicBezTo>
                      <a:pt x="316" y="1404"/>
                      <a:pt x="316" y="1404"/>
                      <a:pt x="316" y="1404"/>
                    </a:cubicBezTo>
                    <a:moveTo>
                      <a:pt x="288" y="1327"/>
                    </a:moveTo>
                    <a:cubicBezTo>
                      <a:pt x="288" y="1327"/>
                      <a:pt x="288" y="1327"/>
                      <a:pt x="289" y="1327"/>
                    </a:cubicBezTo>
                    <a:cubicBezTo>
                      <a:pt x="289" y="1327"/>
                      <a:pt x="289" y="1327"/>
                      <a:pt x="289" y="1327"/>
                    </a:cubicBezTo>
                    <a:cubicBezTo>
                      <a:pt x="289" y="1327"/>
                      <a:pt x="289" y="1326"/>
                      <a:pt x="289" y="1326"/>
                    </a:cubicBezTo>
                    <a:cubicBezTo>
                      <a:pt x="288" y="1326"/>
                      <a:pt x="288" y="1326"/>
                      <a:pt x="288" y="1327"/>
                    </a:cubicBezTo>
                    <a:moveTo>
                      <a:pt x="310" y="1398"/>
                    </a:moveTo>
                    <a:cubicBezTo>
                      <a:pt x="310" y="1397"/>
                      <a:pt x="310" y="1397"/>
                      <a:pt x="310" y="1397"/>
                    </a:cubicBezTo>
                    <a:cubicBezTo>
                      <a:pt x="309" y="1397"/>
                      <a:pt x="309" y="1397"/>
                      <a:pt x="309" y="1397"/>
                    </a:cubicBezTo>
                    <a:cubicBezTo>
                      <a:pt x="309" y="1398"/>
                      <a:pt x="310" y="1398"/>
                      <a:pt x="310" y="1398"/>
                    </a:cubicBezTo>
                    <a:cubicBezTo>
                      <a:pt x="310" y="1398"/>
                      <a:pt x="310" y="1398"/>
                      <a:pt x="310" y="1398"/>
                    </a:cubicBezTo>
                    <a:moveTo>
                      <a:pt x="288" y="1365"/>
                    </a:moveTo>
                    <a:cubicBezTo>
                      <a:pt x="288" y="1365"/>
                      <a:pt x="288" y="1365"/>
                      <a:pt x="287" y="1365"/>
                    </a:cubicBezTo>
                    <a:cubicBezTo>
                      <a:pt x="287" y="1365"/>
                      <a:pt x="287" y="1365"/>
                      <a:pt x="287" y="1365"/>
                    </a:cubicBezTo>
                    <a:cubicBezTo>
                      <a:pt x="287" y="1365"/>
                      <a:pt x="287" y="1366"/>
                      <a:pt x="287" y="1366"/>
                    </a:cubicBezTo>
                    <a:cubicBezTo>
                      <a:pt x="288" y="1366"/>
                      <a:pt x="288" y="1366"/>
                      <a:pt x="288" y="1365"/>
                    </a:cubicBezTo>
                    <a:moveTo>
                      <a:pt x="284" y="1365"/>
                    </a:moveTo>
                    <a:cubicBezTo>
                      <a:pt x="284" y="1365"/>
                      <a:pt x="284" y="1365"/>
                      <a:pt x="284" y="1365"/>
                    </a:cubicBezTo>
                    <a:cubicBezTo>
                      <a:pt x="284" y="1365"/>
                      <a:pt x="283" y="1365"/>
                      <a:pt x="283" y="1365"/>
                    </a:cubicBezTo>
                    <a:cubicBezTo>
                      <a:pt x="283" y="1365"/>
                      <a:pt x="284" y="1366"/>
                      <a:pt x="284" y="1366"/>
                    </a:cubicBezTo>
                    <a:cubicBezTo>
                      <a:pt x="284" y="1366"/>
                      <a:pt x="284" y="1366"/>
                      <a:pt x="284" y="1365"/>
                    </a:cubicBezTo>
                    <a:moveTo>
                      <a:pt x="324" y="1428"/>
                    </a:moveTo>
                    <a:cubicBezTo>
                      <a:pt x="324" y="1428"/>
                      <a:pt x="324" y="1428"/>
                      <a:pt x="323" y="1428"/>
                    </a:cubicBezTo>
                    <a:cubicBezTo>
                      <a:pt x="323" y="1428"/>
                      <a:pt x="323" y="1429"/>
                      <a:pt x="323" y="1429"/>
                    </a:cubicBezTo>
                    <a:cubicBezTo>
                      <a:pt x="323" y="1429"/>
                      <a:pt x="323" y="1429"/>
                      <a:pt x="323" y="1429"/>
                    </a:cubicBezTo>
                    <a:cubicBezTo>
                      <a:pt x="324" y="1429"/>
                      <a:pt x="324" y="1429"/>
                      <a:pt x="324" y="1428"/>
                    </a:cubicBezTo>
                    <a:moveTo>
                      <a:pt x="297" y="1351"/>
                    </a:moveTo>
                    <a:cubicBezTo>
                      <a:pt x="297" y="1351"/>
                      <a:pt x="297" y="1351"/>
                      <a:pt x="297" y="1351"/>
                    </a:cubicBezTo>
                    <a:cubicBezTo>
                      <a:pt x="296" y="1351"/>
                      <a:pt x="296" y="1351"/>
                      <a:pt x="296" y="1351"/>
                    </a:cubicBezTo>
                    <a:cubicBezTo>
                      <a:pt x="296" y="1351"/>
                      <a:pt x="296" y="1352"/>
                      <a:pt x="296" y="1352"/>
                    </a:cubicBezTo>
                    <a:cubicBezTo>
                      <a:pt x="296" y="1352"/>
                      <a:pt x="296" y="1352"/>
                      <a:pt x="297" y="1351"/>
                    </a:cubicBezTo>
                    <a:moveTo>
                      <a:pt x="309" y="1397"/>
                    </a:moveTo>
                    <a:cubicBezTo>
                      <a:pt x="309" y="1397"/>
                      <a:pt x="309" y="1397"/>
                      <a:pt x="309" y="1397"/>
                    </a:cubicBezTo>
                    <a:cubicBezTo>
                      <a:pt x="309" y="1397"/>
                      <a:pt x="309" y="1396"/>
                      <a:pt x="309" y="1396"/>
                    </a:cubicBezTo>
                    <a:cubicBezTo>
                      <a:pt x="309" y="1396"/>
                      <a:pt x="308" y="1396"/>
                      <a:pt x="308" y="1396"/>
                    </a:cubicBezTo>
                    <a:cubicBezTo>
                      <a:pt x="308" y="1396"/>
                      <a:pt x="308" y="1397"/>
                      <a:pt x="309" y="1397"/>
                    </a:cubicBezTo>
                    <a:moveTo>
                      <a:pt x="289" y="1353"/>
                    </a:moveTo>
                    <a:cubicBezTo>
                      <a:pt x="289" y="1353"/>
                      <a:pt x="289" y="1352"/>
                      <a:pt x="289" y="1352"/>
                    </a:cubicBezTo>
                    <a:cubicBezTo>
                      <a:pt x="289" y="1352"/>
                      <a:pt x="288" y="1353"/>
                      <a:pt x="288" y="1353"/>
                    </a:cubicBezTo>
                    <a:cubicBezTo>
                      <a:pt x="288" y="1353"/>
                      <a:pt x="288" y="1353"/>
                      <a:pt x="288" y="1353"/>
                    </a:cubicBezTo>
                    <a:cubicBezTo>
                      <a:pt x="289" y="1353"/>
                      <a:pt x="289" y="1353"/>
                      <a:pt x="289" y="1353"/>
                    </a:cubicBezTo>
                    <a:moveTo>
                      <a:pt x="289" y="1396"/>
                    </a:moveTo>
                    <a:cubicBezTo>
                      <a:pt x="290" y="1396"/>
                      <a:pt x="290" y="1397"/>
                      <a:pt x="290" y="1397"/>
                    </a:cubicBezTo>
                    <a:cubicBezTo>
                      <a:pt x="290" y="1397"/>
                      <a:pt x="290" y="1397"/>
                      <a:pt x="290" y="1397"/>
                    </a:cubicBezTo>
                    <a:cubicBezTo>
                      <a:pt x="290" y="1396"/>
                      <a:pt x="290" y="1396"/>
                      <a:pt x="290" y="1396"/>
                    </a:cubicBezTo>
                    <a:cubicBezTo>
                      <a:pt x="290" y="1396"/>
                      <a:pt x="290" y="1396"/>
                      <a:pt x="289" y="1396"/>
                    </a:cubicBezTo>
                    <a:moveTo>
                      <a:pt x="152" y="1218"/>
                    </a:moveTo>
                    <a:cubicBezTo>
                      <a:pt x="152" y="1218"/>
                      <a:pt x="152" y="1218"/>
                      <a:pt x="151" y="1219"/>
                    </a:cubicBezTo>
                    <a:cubicBezTo>
                      <a:pt x="151" y="1219"/>
                      <a:pt x="152" y="1219"/>
                      <a:pt x="152" y="1219"/>
                    </a:cubicBezTo>
                    <a:cubicBezTo>
                      <a:pt x="152" y="1219"/>
                      <a:pt x="152" y="1219"/>
                      <a:pt x="153" y="1219"/>
                    </a:cubicBezTo>
                    <a:cubicBezTo>
                      <a:pt x="152" y="1218"/>
                      <a:pt x="152" y="1218"/>
                      <a:pt x="152" y="1218"/>
                    </a:cubicBezTo>
                    <a:moveTo>
                      <a:pt x="237" y="1217"/>
                    </a:moveTo>
                    <a:cubicBezTo>
                      <a:pt x="237" y="1217"/>
                      <a:pt x="237" y="1217"/>
                      <a:pt x="236" y="1217"/>
                    </a:cubicBezTo>
                    <a:cubicBezTo>
                      <a:pt x="236" y="1217"/>
                      <a:pt x="236" y="1217"/>
                      <a:pt x="236" y="1218"/>
                    </a:cubicBezTo>
                    <a:cubicBezTo>
                      <a:pt x="236" y="1218"/>
                      <a:pt x="236" y="1218"/>
                      <a:pt x="236" y="1218"/>
                    </a:cubicBezTo>
                    <a:cubicBezTo>
                      <a:pt x="237" y="1218"/>
                      <a:pt x="237" y="1217"/>
                      <a:pt x="237" y="1217"/>
                    </a:cubicBezTo>
                    <a:moveTo>
                      <a:pt x="206" y="1213"/>
                    </a:moveTo>
                    <a:cubicBezTo>
                      <a:pt x="206" y="1212"/>
                      <a:pt x="206" y="1212"/>
                      <a:pt x="205" y="1212"/>
                    </a:cubicBezTo>
                    <a:cubicBezTo>
                      <a:pt x="205" y="1212"/>
                      <a:pt x="205" y="1212"/>
                      <a:pt x="205" y="1212"/>
                    </a:cubicBezTo>
                    <a:cubicBezTo>
                      <a:pt x="205" y="1212"/>
                      <a:pt x="205" y="1213"/>
                      <a:pt x="205" y="1213"/>
                    </a:cubicBezTo>
                    <a:cubicBezTo>
                      <a:pt x="205" y="1213"/>
                      <a:pt x="206" y="1213"/>
                      <a:pt x="206" y="1213"/>
                    </a:cubicBezTo>
                    <a:moveTo>
                      <a:pt x="123" y="1210"/>
                    </a:moveTo>
                    <a:cubicBezTo>
                      <a:pt x="122" y="1210"/>
                      <a:pt x="122" y="1209"/>
                      <a:pt x="122" y="1209"/>
                    </a:cubicBezTo>
                    <a:cubicBezTo>
                      <a:pt x="122" y="1210"/>
                      <a:pt x="122" y="1210"/>
                      <a:pt x="122" y="1210"/>
                    </a:cubicBezTo>
                    <a:cubicBezTo>
                      <a:pt x="122" y="1210"/>
                      <a:pt x="122" y="1210"/>
                      <a:pt x="122" y="1211"/>
                    </a:cubicBezTo>
                    <a:cubicBezTo>
                      <a:pt x="122" y="1210"/>
                      <a:pt x="122" y="1210"/>
                      <a:pt x="123" y="1210"/>
                    </a:cubicBezTo>
                    <a:moveTo>
                      <a:pt x="204" y="1209"/>
                    </a:moveTo>
                    <a:cubicBezTo>
                      <a:pt x="204" y="1209"/>
                      <a:pt x="205" y="1209"/>
                      <a:pt x="205" y="1209"/>
                    </a:cubicBezTo>
                    <a:cubicBezTo>
                      <a:pt x="204" y="1209"/>
                      <a:pt x="204" y="1208"/>
                      <a:pt x="204" y="1208"/>
                    </a:cubicBezTo>
                    <a:cubicBezTo>
                      <a:pt x="204" y="1208"/>
                      <a:pt x="204" y="1209"/>
                      <a:pt x="203" y="1209"/>
                    </a:cubicBezTo>
                    <a:cubicBezTo>
                      <a:pt x="204" y="1209"/>
                      <a:pt x="204" y="1209"/>
                      <a:pt x="204" y="1209"/>
                    </a:cubicBezTo>
                    <a:moveTo>
                      <a:pt x="161" y="1203"/>
                    </a:moveTo>
                    <a:cubicBezTo>
                      <a:pt x="162" y="1203"/>
                      <a:pt x="162" y="1203"/>
                      <a:pt x="162" y="1203"/>
                    </a:cubicBezTo>
                    <a:cubicBezTo>
                      <a:pt x="162" y="1203"/>
                      <a:pt x="162" y="1203"/>
                      <a:pt x="162" y="1202"/>
                    </a:cubicBezTo>
                    <a:cubicBezTo>
                      <a:pt x="162" y="1202"/>
                      <a:pt x="162" y="1202"/>
                      <a:pt x="162" y="1202"/>
                    </a:cubicBezTo>
                    <a:cubicBezTo>
                      <a:pt x="162" y="1202"/>
                      <a:pt x="162" y="1202"/>
                      <a:pt x="161" y="1203"/>
                    </a:cubicBezTo>
                    <a:moveTo>
                      <a:pt x="160" y="1189"/>
                    </a:moveTo>
                    <a:cubicBezTo>
                      <a:pt x="160" y="1189"/>
                      <a:pt x="160" y="1188"/>
                      <a:pt x="159" y="1188"/>
                    </a:cubicBezTo>
                    <a:cubicBezTo>
                      <a:pt x="159" y="1188"/>
                      <a:pt x="159" y="1188"/>
                      <a:pt x="159" y="1189"/>
                    </a:cubicBezTo>
                    <a:cubicBezTo>
                      <a:pt x="159" y="1189"/>
                      <a:pt x="159" y="1189"/>
                      <a:pt x="159" y="1189"/>
                    </a:cubicBezTo>
                    <a:cubicBezTo>
                      <a:pt x="160" y="1189"/>
                      <a:pt x="160" y="1189"/>
                      <a:pt x="160" y="1189"/>
                    </a:cubicBezTo>
                    <a:moveTo>
                      <a:pt x="206" y="1164"/>
                    </a:moveTo>
                    <a:cubicBezTo>
                      <a:pt x="207" y="1164"/>
                      <a:pt x="207" y="1164"/>
                      <a:pt x="207" y="1164"/>
                    </a:cubicBezTo>
                    <a:cubicBezTo>
                      <a:pt x="207" y="1164"/>
                      <a:pt x="207" y="1164"/>
                      <a:pt x="207" y="1164"/>
                    </a:cubicBezTo>
                    <a:cubicBezTo>
                      <a:pt x="207" y="1164"/>
                      <a:pt x="206" y="1164"/>
                      <a:pt x="206" y="1164"/>
                    </a:cubicBezTo>
                    <a:cubicBezTo>
                      <a:pt x="206" y="1164"/>
                      <a:pt x="206" y="1164"/>
                      <a:pt x="206" y="1164"/>
                    </a:cubicBezTo>
                    <a:moveTo>
                      <a:pt x="112" y="1161"/>
                    </a:moveTo>
                    <a:cubicBezTo>
                      <a:pt x="112" y="1161"/>
                      <a:pt x="113" y="1161"/>
                      <a:pt x="113" y="1161"/>
                    </a:cubicBezTo>
                    <a:cubicBezTo>
                      <a:pt x="113" y="1161"/>
                      <a:pt x="113" y="1160"/>
                      <a:pt x="112" y="1160"/>
                    </a:cubicBezTo>
                    <a:cubicBezTo>
                      <a:pt x="112" y="1160"/>
                      <a:pt x="112" y="1160"/>
                      <a:pt x="112" y="1160"/>
                    </a:cubicBezTo>
                    <a:cubicBezTo>
                      <a:pt x="112" y="1160"/>
                      <a:pt x="112" y="1161"/>
                      <a:pt x="112" y="1161"/>
                    </a:cubicBezTo>
                    <a:moveTo>
                      <a:pt x="112" y="1158"/>
                    </a:moveTo>
                    <a:cubicBezTo>
                      <a:pt x="111" y="1158"/>
                      <a:pt x="111" y="1157"/>
                      <a:pt x="111" y="1157"/>
                    </a:cubicBezTo>
                    <a:cubicBezTo>
                      <a:pt x="111" y="1157"/>
                      <a:pt x="111" y="1158"/>
                      <a:pt x="110" y="1158"/>
                    </a:cubicBezTo>
                    <a:cubicBezTo>
                      <a:pt x="110" y="1158"/>
                      <a:pt x="111" y="1158"/>
                      <a:pt x="111" y="1158"/>
                    </a:cubicBezTo>
                    <a:cubicBezTo>
                      <a:pt x="111" y="1158"/>
                      <a:pt x="111" y="1158"/>
                      <a:pt x="112" y="1158"/>
                    </a:cubicBezTo>
                    <a:moveTo>
                      <a:pt x="101" y="1155"/>
                    </a:moveTo>
                    <a:cubicBezTo>
                      <a:pt x="101" y="1155"/>
                      <a:pt x="101" y="1156"/>
                      <a:pt x="101" y="1156"/>
                    </a:cubicBezTo>
                    <a:cubicBezTo>
                      <a:pt x="101" y="1156"/>
                      <a:pt x="101" y="1156"/>
                      <a:pt x="101" y="1155"/>
                    </a:cubicBezTo>
                    <a:cubicBezTo>
                      <a:pt x="101" y="1155"/>
                      <a:pt x="101" y="1155"/>
                      <a:pt x="101" y="1155"/>
                    </a:cubicBezTo>
                    <a:cubicBezTo>
                      <a:pt x="101" y="1155"/>
                      <a:pt x="101" y="1155"/>
                      <a:pt x="101" y="1155"/>
                    </a:cubicBezTo>
                    <a:moveTo>
                      <a:pt x="228" y="1147"/>
                    </a:moveTo>
                    <a:cubicBezTo>
                      <a:pt x="227" y="1148"/>
                      <a:pt x="227" y="1148"/>
                      <a:pt x="227" y="1148"/>
                    </a:cubicBezTo>
                    <a:cubicBezTo>
                      <a:pt x="227" y="1148"/>
                      <a:pt x="228" y="1148"/>
                      <a:pt x="228" y="1148"/>
                    </a:cubicBezTo>
                    <a:cubicBezTo>
                      <a:pt x="228" y="1148"/>
                      <a:pt x="228" y="1148"/>
                      <a:pt x="228" y="1148"/>
                    </a:cubicBezTo>
                    <a:cubicBezTo>
                      <a:pt x="228" y="1148"/>
                      <a:pt x="228" y="1147"/>
                      <a:pt x="228" y="1147"/>
                    </a:cubicBezTo>
                    <a:moveTo>
                      <a:pt x="193" y="1114"/>
                    </a:moveTo>
                    <a:cubicBezTo>
                      <a:pt x="193" y="1114"/>
                      <a:pt x="193" y="1114"/>
                      <a:pt x="194" y="1114"/>
                    </a:cubicBezTo>
                    <a:cubicBezTo>
                      <a:pt x="193" y="1113"/>
                      <a:pt x="193" y="1113"/>
                      <a:pt x="193" y="1113"/>
                    </a:cubicBezTo>
                    <a:cubicBezTo>
                      <a:pt x="193" y="1113"/>
                      <a:pt x="193" y="1113"/>
                      <a:pt x="192" y="1113"/>
                    </a:cubicBezTo>
                    <a:cubicBezTo>
                      <a:pt x="193" y="1113"/>
                      <a:pt x="193" y="1113"/>
                      <a:pt x="193" y="1114"/>
                    </a:cubicBezTo>
                    <a:moveTo>
                      <a:pt x="85" y="1104"/>
                    </a:moveTo>
                    <a:cubicBezTo>
                      <a:pt x="85" y="1104"/>
                      <a:pt x="85" y="1104"/>
                      <a:pt x="85" y="1104"/>
                    </a:cubicBezTo>
                    <a:cubicBezTo>
                      <a:pt x="85" y="1104"/>
                      <a:pt x="84" y="1104"/>
                      <a:pt x="84" y="1104"/>
                    </a:cubicBezTo>
                    <a:cubicBezTo>
                      <a:pt x="84" y="1104"/>
                      <a:pt x="85" y="1105"/>
                      <a:pt x="85" y="1105"/>
                    </a:cubicBezTo>
                    <a:cubicBezTo>
                      <a:pt x="85" y="1105"/>
                      <a:pt x="85" y="1104"/>
                      <a:pt x="85" y="1104"/>
                    </a:cubicBezTo>
                    <a:moveTo>
                      <a:pt x="207" y="1098"/>
                    </a:moveTo>
                    <a:cubicBezTo>
                      <a:pt x="206" y="1098"/>
                      <a:pt x="206" y="1098"/>
                      <a:pt x="206" y="1098"/>
                    </a:cubicBezTo>
                    <a:cubicBezTo>
                      <a:pt x="206" y="1098"/>
                      <a:pt x="206" y="1099"/>
                      <a:pt x="207" y="1099"/>
                    </a:cubicBezTo>
                    <a:cubicBezTo>
                      <a:pt x="207" y="1098"/>
                      <a:pt x="207" y="1098"/>
                      <a:pt x="207" y="1098"/>
                    </a:cubicBezTo>
                    <a:cubicBezTo>
                      <a:pt x="207" y="1098"/>
                      <a:pt x="207" y="1098"/>
                      <a:pt x="207" y="1098"/>
                    </a:cubicBezTo>
                    <a:moveTo>
                      <a:pt x="210" y="1094"/>
                    </a:moveTo>
                    <a:cubicBezTo>
                      <a:pt x="209" y="1094"/>
                      <a:pt x="209" y="1094"/>
                      <a:pt x="209" y="1094"/>
                    </a:cubicBezTo>
                    <a:cubicBezTo>
                      <a:pt x="209" y="1094"/>
                      <a:pt x="209" y="1094"/>
                      <a:pt x="209" y="1095"/>
                    </a:cubicBezTo>
                    <a:cubicBezTo>
                      <a:pt x="209" y="1095"/>
                      <a:pt x="209" y="1095"/>
                      <a:pt x="209" y="1095"/>
                    </a:cubicBezTo>
                    <a:cubicBezTo>
                      <a:pt x="209" y="1095"/>
                      <a:pt x="209" y="1094"/>
                      <a:pt x="210" y="1094"/>
                    </a:cubicBezTo>
                    <a:moveTo>
                      <a:pt x="281" y="1082"/>
                    </a:moveTo>
                    <a:cubicBezTo>
                      <a:pt x="280" y="1082"/>
                      <a:pt x="280" y="1082"/>
                      <a:pt x="280" y="1082"/>
                    </a:cubicBezTo>
                    <a:cubicBezTo>
                      <a:pt x="280" y="1082"/>
                      <a:pt x="280" y="1082"/>
                      <a:pt x="279" y="1082"/>
                    </a:cubicBezTo>
                    <a:cubicBezTo>
                      <a:pt x="279" y="1082"/>
                      <a:pt x="280" y="1082"/>
                      <a:pt x="280" y="1082"/>
                    </a:cubicBezTo>
                    <a:cubicBezTo>
                      <a:pt x="280" y="1082"/>
                      <a:pt x="280" y="1082"/>
                      <a:pt x="281" y="1082"/>
                    </a:cubicBezTo>
                    <a:moveTo>
                      <a:pt x="88" y="1070"/>
                    </a:moveTo>
                    <a:cubicBezTo>
                      <a:pt x="88" y="1069"/>
                      <a:pt x="87" y="1069"/>
                      <a:pt x="87" y="1069"/>
                    </a:cubicBezTo>
                    <a:cubicBezTo>
                      <a:pt x="87" y="1069"/>
                      <a:pt x="87" y="1069"/>
                      <a:pt x="87" y="1069"/>
                    </a:cubicBezTo>
                    <a:cubicBezTo>
                      <a:pt x="87" y="1070"/>
                      <a:pt x="87" y="1070"/>
                      <a:pt x="87" y="1070"/>
                    </a:cubicBezTo>
                    <a:cubicBezTo>
                      <a:pt x="87" y="1070"/>
                      <a:pt x="88" y="1070"/>
                      <a:pt x="88" y="1070"/>
                    </a:cubicBezTo>
                    <a:moveTo>
                      <a:pt x="66" y="1046"/>
                    </a:moveTo>
                    <a:cubicBezTo>
                      <a:pt x="66" y="1046"/>
                      <a:pt x="66" y="1046"/>
                      <a:pt x="66" y="1047"/>
                    </a:cubicBezTo>
                    <a:cubicBezTo>
                      <a:pt x="66" y="1046"/>
                      <a:pt x="67" y="1046"/>
                      <a:pt x="67" y="1046"/>
                    </a:cubicBezTo>
                    <a:cubicBezTo>
                      <a:pt x="67" y="1046"/>
                      <a:pt x="66" y="1045"/>
                      <a:pt x="66" y="1045"/>
                    </a:cubicBezTo>
                    <a:cubicBezTo>
                      <a:pt x="66" y="1046"/>
                      <a:pt x="66" y="1046"/>
                      <a:pt x="66" y="1046"/>
                    </a:cubicBezTo>
                    <a:moveTo>
                      <a:pt x="277" y="1040"/>
                    </a:moveTo>
                    <a:cubicBezTo>
                      <a:pt x="276" y="1040"/>
                      <a:pt x="276" y="1039"/>
                      <a:pt x="276" y="1039"/>
                    </a:cubicBezTo>
                    <a:cubicBezTo>
                      <a:pt x="276" y="1039"/>
                      <a:pt x="276" y="1039"/>
                      <a:pt x="276" y="1039"/>
                    </a:cubicBezTo>
                    <a:cubicBezTo>
                      <a:pt x="276" y="1040"/>
                      <a:pt x="276" y="1040"/>
                      <a:pt x="276" y="1040"/>
                    </a:cubicBezTo>
                    <a:cubicBezTo>
                      <a:pt x="276" y="1040"/>
                      <a:pt x="276" y="1040"/>
                      <a:pt x="277" y="1040"/>
                    </a:cubicBezTo>
                    <a:moveTo>
                      <a:pt x="201" y="1027"/>
                    </a:moveTo>
                    <a:cubicBezTo>
                      <a:pt x="201" y="1027"/>
                      <a:pt x="201" y="1027"/>
                      <a:pt x="200" y="1027"/>
                    </a:cubicBezTo>
                    <a:cubicBezTo>
                      <a:pt x="200" y="1027"/>
                      <a:pt x="200" y="1027"/>
                      <a:pt x="200" y="1027"/>
                    </a:cubicBezTo>
                    <a:cubicBezTo>
                      <a:pt x="200" y="1027"/>
                      <a:pt x="200" y="1028"/>
                      <a:pt x="200" y="1028"/>
                    </a:cubicBezTo>
                    <a:cubicBezTo>
                      <a:pt x="201" y="1028"/>
                      <a:pt x="201" y="1028"/>
                      <a:pt x="201" y="1027"/>
                    </a:cubicBezTo>
                    <a:moveTo>
                      <a:pt x="270" y="984"/>
                    </a:moveTo>
                    <a:cubicBezTo>
                      <a:pt x="270" y="984"/>
                      <a:pt x="270" y="983"/>
                      <a:pt x="270" y="983"/>
                    </a:cubicBezTo>
                    <a:cubicBezTo>
                      <a:pt x="270" y="983"/>
                      <a:pt x="270" y="983"/>
                      <a:pt x="270" y="984"/>
                    </a:cubicBezTo>
                    <a:cubicBezTo>
                      <a:pt x="270" y="984"/>
                      <a:pt x="270" y="984"/>
                      <a:pt x="270" y="984"/>
                    </a:cubicBezTo>
                    <a:cubicBezTo>
                      <a:pt x="270" y="984"/>
                      <a:pt x="270" y="984"/>
                      <a:pt x="270" y="984"/>
                    </a:cubicBezTo>
                    <a:moveTo>
                      <a:pt x="76" y="959"/>
                    </a:moveTo>
                    <a:cubicBezTo>
                      <a:pt x="76" y="959"/>
                      <a:pt x="76" y="959"/>
                      <a:pt x="77" y="959"/>
                    </a:cubicBezTo>
                    <a:cubicBezTo>
                      <a:pt x="77" y="959"/>
                      <a:pt x="76" y="959"/>
                      <a:pt x="76" y="959"/>
                    </a:cubicBezTo>
                    <a:cubicBezTo>
                      <a:pt x="76" y="959"/>
                      <a:pt x="76" y="959"/>
                      <a:pt x="76" y="959"/>
                    </a:cubicBezTo>
                    <a:cubicBezTo>
                      <a:pt x="76" y="959"/>
                      <a:pt x="76" y="959"/>
                      <a:pt x="76" y="959"/>
                    </a:cubicBezTo>
                    <a:moveTo>
                      <a:pt x="40" y="789"/>
                    </a:moveTo>
                    <a:cubicBezTo>
                      <a:pt x="40" y="790"/>
                      <a:pt x="40" y="790"/>
                      <a:pt x="39" y="790"/>
                    </a:cubicBezTo>
                    <a:cubicBezTo>
                      <a:pt x="40" y="790"/>
                      <a:pt x="40" y="790"/>
                      <a:pt x="40" y="790"/>
                    </a:cubicBezTo>
                    <a:cubicBezTo>
                      <a:pt x="40" y="790"/>
                      <a:pt x="40" y="790"/>
                      <a:pt x="41" y="790"/>
                    </a:cubicBezTo>
                    <a:cubicBezTo>
                      <a:pt x="41" y="790"/>
                      <a:pt x="40" y="790"/>
                      <a:pt x="40" y="789"/>
                    </a:cubicBezTo>
                    <a:moveTo>
                      <a:pt x="247" y="257"/>
                    </a:moveTo>
                    <a:cubicBezTo>
                      <a:pt x="247" y="257"/>
                      <a:pt x="247" y="256"/>
                      <a:pt x="247" y="256"/>
                    </a:cubicBezTo>
                    <a:cubicBezTo>
                      <a:pt x="246" y="257"/>
                      <a:pt x="246" y="257"/>
                      <a:pt x="246" y="257"/>
                    </a:cubicBezTo>
                    <a:cubicBezTo>
                      <a:pt x="246" y="257"/>
                      <a:pt x="246" y="257"/>
                      <a:pt x="246" y="257"/>
                    </a:cubicBezTo>
                    <a:cubicBezTo>
                      <a:pt x="246" y="257"/>
                      <a:pt x="247" y="257"/>
                      <a:pt x="247" y="257"/>
                    </a:cubicBezTo>
                    <a:moveTo>
                      <a:pt x="59" y="16"/>
                    </a:moveTo>
                    <a:cubicBezTo>
                      <a:pt x="59" y="15"/>
                      <a:pt x="59" y="15"/>
                      <a:pt x="59" y="15"/>
                    </a:cubicBezTo>
                    <a:cubicBezTo>
                      <a:pt x="59" y="15"/>
                      <a:pt x="58" y="16"/>
                      <a:pt x="58" y="16"/>
                    </a:cubicBezTo>
                    <a:cubicBezTo>
                      <a:pt x="58" y="16"/>
                      <a:pt x="59" y="16"/>
                      <a:pt x="59" y="16"/>
                    </a:cubicBezTo>
                    <a:cubicBezTo>
                      <a:pt x="59" y="16"/>
                      <a:pt x="59" y="16"/>
                      <a:pt x="59" y="16"/>
                    </a:cubicBezTo>
                    <a:moveTo>
                      <a:pt x="260" y="1299"/>
                    </a:moveTo>
                    <a:cubicBezTo>
                      <a:pt x="260" y="1299"/>
                      <a:pt x="260" y="1299"/>
                      <a:pt x="259" y="1299"/>
                    </a:cubicBezTo>
                    <a:cubicBezTo>
                      <a:pt x="260" y="1300"/>
                      <a:pt x="260" y="1300"/>
                      <a:pt x="260" y="1300"/>
                    </a:cubicBezTo>
                    <a:cubicBezTo>
                      <a:pt x="260" y="1300"/>
                      <a:pt x="260" y="1300"/>
                      <a:pt x="261" y="1299"/>
                    </a:cubicBezTo>
                    <a:cubicBezTo>
                      <a:pt x="261" y="1299"/>
                      <a:pt x="260" y="1299"/>
                      <a:pt x="260" y="1299"/>
                    </a:cubicBezTo>
                    <a:moveTo>
                      <a:pt x="253" y="1298"/>
                    </a:moveTo>
                    <a:cubicBezTo>
                      <a:pt x="253" y="1298"/>
                      <a:pt x="253" y="1298"/>
                      <a:pt x="253" y="1298"/>
                    </a:cubicBezTo>
                    <a:cubicBezTo>
                      <a:pt x="252" y="1298"/>
                      <a:pt x="252" y="1298"/>
                      <a:pt x="252" y="1298"/>
                    </a:cubicBezTo>
                    <a:cubicBezTo>
                      <a:pt x="252" y="1298"/>
                      <a:pt x="252" y="1298"/>
                      <a:pt x="253" y="1299"/>
                    </a:cubicBezTo>
                    <a:cubicBezTo>
                      <a:pt x="253" y="1299"/>
                      <a:pt x="253" y="1298"/>
                      <a:pt x="253" y="1298"/>
                    </a:cubicBezTo>
                    <a:moveTo>
                      <a:pt x="256" y="1286"/>
                    </a:moveTo>
                    <a:cubicBezTo>
                      <a:pt x="255" y="1285"/>
                      <a:pt x="255" y="1285"/>
                      <a:pt x="255" y="1285"/>
                    </a:cubicBezTo>
                    <a:cubicBezTo>
                      <a:pt x="255" y="1285"/>
                      <a:pt x="255" y="1286"/>
                      <a:pt x="255" y="1286"/>
                    </a:cubicBezTo>
                    <a:cubicBezTo>
                      <a:pt x="255" y="1286"/>
                      <a:pt x="255" y="1286"/>
                      <a:pt x="255" y="1286"/>
                    </a:cubicBezTo>
                    <a:cubicBezTo>
                      <a:pt x="255" y="1286"/>
                      <a:pt x="255" y="1286"/>
                      <a:pt x="256" y="1286"/>
                    </a:cubicBezTo>
                    <a:moveTo>
                      <a:pt x="218" y="1284"/>
                    </a:moveTo>
                    <a:cubicBezTo>
                      <a:pt x="218" y="1283"/>
                      <a:pt x="218" y="1283"/>
                      <a:pt x="218" y="1283"/>
                    </a:cubicBezTo>
                    <a:cubicBezTo>
                      <a:pt x="218" y="1283"/>
                      <a:pt x="218" y="1283"/>
                      <a:pt x="218" y="1283"/>
                    </a:cubicBezTo>
                    <a:cubicBezTo>
                      <a:pt x="217" y="1283"/>
                      <a:pt x="217" y="1283"/>
                      <a:pt x="217" y="1283"/>
                    </a:cubicBezTo>
                    <a:cubicBezTo>
                      <a:pt x="217" y="1283"/>
                      <a:pt x="218" y="1284"/>
                      <a:pt x="218" y="1284"/>
                    </a:cubicBezTo>
                    <a:moveTo>
                      <a:pt x="197" y="1283"/>
                    </a:moveTo>
                    <a:cubicBezTo>
                      <a:pt x="197" y="1283"/>
                      <a:pt x="197" y="1283"/>
                      <a:pt x="196" y="1283"/>
                    </a:cubicBezTo>
                    <a:cubicBezTo>
                      <a:pt x="197" y="1283"/>
                      <a:pt x="197" y="1284"/>
                      <a:pt x="197" y="1284"/>
                    </a:cubicBezTo>
                    <a:cubicBezTo>
                      <a:pt x="197" y="1283"/>
                      <a:pt x="197" y="1283"/>
                      <a:pt x="197" y="1283"/>
                    </a:cubicBezTo>
                    <a:moveTo>
                      <a:pt x="256" y="1274"/>
                    </a:moveTo>
                    <a:cubicBezTo>
                      <a:pt x="256" y="1274"/>
                      <a:pt x="256" y="1274"/>
                      <a:pt x="256" y="1274"/>
                    </a:cubicBezTo>
                    <a:cubicBezTo>
                      <a:pt x="256" y="1275"/>
                      <a:pt x="256" y="1275"/>
                      <a:pt x="256" y="1275"/>
                    </a:cubicBezTo>
                    <a:cubicBezTo>
                      <a:pt x="256" y="1275"/>
                      <a:pt x="257" y="1275"/>
                      <a:pt x="257" y="1275"/>
                    </a:cubicBezTo>
                    <a:cubicBezTo>
                      <a:pt x="257" y="1274"/>
                      <a:pt x="256" y="1274"/>
                      <a:pt x="256" y="1274"/>
                    </a:cubicBezTo>
                    <a:moveTo>
                      <a:pt x="217" y="1271"/>
                    </a:moveTo>
                    <a:cubicBezTo>
                      <a:pt x="217" y="1270"/>
                      <a:pt x="217" y="1270"/>
                      <a:pt x="217" y="1270"/>
                    </a:cubicBezTo>
                    <a:cubicBezTo>
                      <a:pt x="216" y="1270"/>
                      <a:pt x="216" y="1271"/>
                      <a:pt x="216" y="1271"/>
                    </a:cubicBezTo>
                    <a:cubicBezTo>
                      <a:pt x="216" y="1271"/>
                      <a:pt x="216" y="1271"/>
                      <a:pt x="217" y="1271"/>
                    </a:cubicBezTo>
                    <a:cubicBezTo>
                      <a:pt x="217" y="1271"/>
                      <a:pt x="217" y="1271"/>
                      <a:pt x="217" y="1271"/>
                    </a:cubicBezTo>
                    <a:moveTo>
                      <a:pt x="213" y="1271"/>
                    </a:moveTo>
                    <a:cubicBezTo>
                      <a:pt x="213" y="1271"/>
                      <a:pt x="213" y="1270"/>
                      <a:pt x="213" y="1270"/>
                    </a:cubicBezTo>
                    <a:cubicBezTo>
                      <a:pt x="213" y="1270"/>
                      <a:pt x="212" y="1271"/>
                      <a:pt x="212" y="1271"/>
                    </a:cubicBezTo>
                    <a:cubicBezTo>
                      <a:pt x="212" y="1271"/>
                      <a:pt x="213" y="1271"/>
                      <a:pt x="213" y="1271"/>
                    </a:cubicBezTo>
                    <a:cubicBezTo>
                      <a:pt x="213" y="1271"/>
                      <a:pt x="213" y="1271"/>
                      <a:pt x="213" y="1271"/>
                    </a:cubicBezTo>
                    <a:moveTo>
                      <a:pt x="215" y="1266"/>
                    </a:moveTo>
                    <a:cubicBezTo>
                      <a:pt x="215" y="1267"/>
                      <a:pt x="215" y="1267"/>
                      <a:pt x="215" y="1267"/>
                    </a:cubicBezTo>
                    <a:cubicBezTo>
                      <a:pt x="215" y="1267"/>
                      <a:pt x="215" y="1267"/>
                      <a:pt x="215" y="1268"/>
                    </a:cubicBezTo>
                    <a:cubicBezTo>
                      <a:pt x="215" y="1268"/>
                      <a:pt x="216" y="1267"/>
                      <a:pt x="216" y="1267"/>
                    </a:cubicBezTo>
                    <a:cubicBezTo>
                      <a:pt x="216" y="1267"/>
                      <a:pt x="215" y="1267"/>
                      <a:pt x="215" y="1266"/>
                    </a:cubicBezTo>
                    <a:moveTo>
                      <a:pt x="212" y="1267"/>
                    </a:moveTo>
                    <a:cubicBezTo>
                      <a:pt x="213" y="1267"/>
                      <a:pt x="213" y="1267"/>
                      <a:pt x="213" y="1268"/>
                    </a:cubicBezTo>
                    <a:cubicBezTo>
                      <a:pt x="213" y="1268"/>
                      <a:pt x="213" y="1267"/>
                      <a:pt x="213" y="1267"/>
                    </a:cubicBezTo>
                    <a:cubicBezTo>
                      <a:pt x="213" y="1267"/>
                      <a:pt x="213" y="1267"/>
                      <a:pt x="213" y="1266"/>
                    </a:cubicBezTo>
                    <a:cubicBezTo>
                      <a:pt x="213" y="1267"/>
                      <a:pt x="213" y="1267"/>
                      <a:pt x="212" y="1267"/>
                    </a:cubicBezTo>
                    <a:moveTo>
                      <a:pt x="186" y="1266"/>
                    </a:moveTo>
                    <a:cubicBezTo>
                      <a:pt x="186" y="1266"/>
                      <a:pt x="186" y="1266"/>
                      <a:pt x="186" y="1266"/>
                    </a:cubicBezTo>
                    <a:cubicBezTo>
                      <a:pt x="186" y="1266"/>
                      <a:pt x="186" y="1266"/>
                      <a:pt x="186" y="1266"/>
                    </a:cubicBezTo>
                    <a:cubicBezTo>
                      <a:pt x="186" y="1265"/>
                      <a:pt x="185" y="1266"/>
                      <a:pt x="185" y="1266"/>
                    </a:cubicBezTo>
                    <a:cubicBezTo>
                      <a:pt x="185" y="1266"/>
                      <a:pt x="185" y="1266"/>
                      <a:pt x="186" y="1266"/>
                    </a:cubicBezTo>
                    <a:moveTo>
                      <a:pt x="212" y="1263"/>
                    </a:moveTo>
                    <a:cubicBezTo>
                      <a:pt x="211" y="1263"/>
                      <a:pt x="211" y="1263"/>
                      <a:pt x="211" y="1263"/>
                    </a:cubicBezTo>
                    <a:cubicBezTo>
                      <a:pt x="211" y="1263"/>
                      <a:pt x="211" y="1264"/>
                      <a:pt x="212" y="1264"/>
                    </a:cubicBezTo>
                    <a:cubicBezTo>
                      <a:pt x="212" y="1264"/>
                      <a:pt x="212" y="1264"/>
                      <a:pt x="212" y="1264"/>
                    </a:cubicBezTo>
                    <a:cubicBezTo>
                      <a:pt x="212" y="1263"/>
                      <a:pt x="212" y="1263"/>
                      <a:pt x="212" y="1263"/>
                    </a:cubicBezTo>
                    <a:moveTo>
                      <a:pt x="194" y="1256"/>
                    </a:moveTo>
                    <a:cubicBezTo>
                      <a:pt x="194" y="1256"/>
                      <a:pt x="194" y="1255"/>
                      <a:pt x="194" y="1255"/>
                    </a:cubicBezTo>
                    <a:cubicBezTo>
                      <a:pt x="193" y="1255"/>
                      <a:pt x="193" y="1255"/>
                      <a:pt x="193" y="1256"/>
                    </a:cubicBezTo>
                    <a:cubicBezTo>
                      <a:pt x="193" y="1256"/>
                      <a:pt x="193" y="1256"/>
                      <a:pt x="193" y="1256"/>
                    </a:cubicBezTo>
                    <a:cubicBezTo>
                      <a:pt x="193" y="1256"/>
                      <a:pt x="193" y="1256"/>
                      <a:pt x="194" y="1256"/>
                    </a:cubicBezTo>
                    <a:moveTo>
                      <a:pt x="194" y="1254"/>
                    </a:moveTo>
                    <a:cubicBezTo>
                      <a:pt x="194" y="1254"/>
                      <a:pt x="194" y="1255"/>
                      <a:pt x="194" y="1255"/>
                    </a:cubicBezTo>
                    <a:cubicBezTo>
                      <a:pt x="194" y="1255"/>
                      <a:pt x="194" y="1255"/>
                      <a:pt x="194" y="1255"/>
                    </a:cubicBezTo>
                    <a:cubicBezTo>
                      <a:pt x="194" y="1255"/>
                      <a:pt x="195" y="1255"/>
                      <a:pt x="195" y="1255"/>
                    </a:cubicBezTo>
                    <a:cubicBezTo>
                      <a:pt x="195" y="1254"/>
                      <a:pt x="194" y="1254"/>
                      <a:pt x="194" y="1254"/>
                    </a:cubicBezTo>
                    <a:moveTo>
                      <a:pt x="188" y="1254"/>
                    </a:moveTo>
                    <a:cubicBezTo>
                      <a:pt x="188" y="1254"/>
                      <a:pt x="188" y="1254"/>
                      <a:pt x="188" y="1254"/>
                    </a:cubicBezTo>
                    <a:cubicBezTo>
                      <a:pt x="188" y="1254"/>
                      <a:pt x="188" y="1255"/>
                      <a:pt x="188" y="1255"/>
                    </a:cubicBezTo>
                    <a:cubicBezTo>
                      <a:pt x="188" y="1255"/>
                      <a:pt x="188" y="1255"/>
                      <a:pt x="188" y="1255"/>
                    </a:cubicBezTo>
                    <a:cubicBezTo>
                      <a:pt x="188" y="1255"/>
                      <a:pt x="188" y="1255"/>
                      <a:pt x="188" y="1254"/>
                    </a:cubicBezTo>
                    <a:moveTo>
                      <a:pt x="188" y="1252"/>
                    </a:moveTo>
                    <a:cubicBezTo>
                      <a:pt x="188" y="1252"/>
                      <a:pt x="188" y="1252"/>
                      <a:pt x="188" y="1252"/>
                    </a:cubicBezTo>
                    <a:cubicBezTo>
                      <a:pt x="188" y="1252"/>
                      <a:pt x="188" y="1252"/>
                      <a:pt x="188" y="1252"/>
                    </a:cubicBezTo>
                    <a:cubicBezTo>
                      <a:pt x="188" y="1252"/>
                      <a:pt x="188" y="1253"/>
                      <a:pt x="188" y="1253"/>
                    </a:cubicBezTo>
                    <a:cubicBezTo>
                      <a:pt x="188" y="1253"/>
                      <a:pt x="188" y="1252"/>
                      <a:pt x="188" y="1252"/>
                    </a:cubicBezTo>
                    <a:moveTo>
                      <a:pt x="200" y="1242"/>
                    </a:moveTo>
                    <a:cubicBezTo>
                      <a:pt x="200" y="1242"/>
                      <a:pt x="199" y="1242"/>
                      <a:pt x="199" y="1242"/>
                    </a:cubicBezTo>
                    <a:cubicBezTo>
                      <a:pt x="199" y="1242"/>
                      <a:pt x="199" y="1242"/>
                      <a:pt x="199" y="1242"/>
                    </a:cubicBezTo>
                    <a:cubicBezTo>
                      <a:pt x="199" y="1242"/>
                      <a:pt x="199" y="1243"/>
                      <a:pt x="199" y="1243"/>
                    </a:cubicBezTo>
                    <a:cubicBezTo>
                      <a:pt x="199" y="1243"/>
                      <a:pt x="199" y="1242"/>
                      <a:pt x="200" y="1242"/>
                    </a:cubicBezTo>
                    <a:moveTo>
                      <a:pt x="175" y="1240"/>
                    </a:moveTo>
                    <a:cubicBezTo>
                      <a:pt x="175" y="1239"/>
                      <a:pt x="174" y="1239"/>
                      <a:pt x="174" y="1239"/>
                    </a:cubicBezTo>
                    <a:cubicBezTo>
                      <a:pt x="174" y="1239"/>
                      <a:pt x="174" y="1240"/>
                      <a:pt x="174" y="1240"/>
                    </a:cubicBezTo>
                    <a:cubicBezTo>
                      <a:pt x="174" y="1240"/>
                      <a:pt x="174" y="1240"/>
                      <a:pt x="174" y="1240"/>
                    </a:cubicBezTo>
                    <a:cubicBezTo>
                      <a:pt x="174" y="1240"/>
                      <a:pt x="175" y="1240"/>
                      <a:pt x="175" y="1240"/>
                    </a:cubicBezTo>
                    <a:moveTo>
                      <a:pt x="212" y="1233"/>
                    </a:moveTo>
                    <a:cubicBezTo>
                      <a:pt x="211" y="1233"/>
                      <a:pt x="211" y="1233"/>
                      <a:pt x="211" y="1234"/>
                    </a:cubicBezTo>
                    <a:cubicBezTo>
                      <a:pt x="211" y="1234"/>
                      <a:pt x="211" y="1234"/>
                      <a:pt x="211" y="1234"/>
                    </a:cubicBezTo>
                    <a:cubicBezTo>
                      <a:pt x="212" y="1234"/>
                      <a:pt x="212" y="1234"/>
                      <a:pt x="212" y="1234"/>
                    </a:cubicBezTo>
                    <a:cubicBezTo>
                      <a:pt x="212" y="1233"/>
                      <a:pt x="212" y="1233"/>
                      <a:pt x="212" y="1233"/>
                    </a:cubicBezTo>
                    <a:moveTo>
                      <a:pt x="208" y="1233"/>
                    </a:moveTo>
                    <a:cubicBezTo>
                      <a:pt x="208" y="1233"/>
                      <a:pt x="208" y="1233"/>
                      <a:pt x="208" y="1233"/>
                    </a:cubicBezTo>
                    <a:cubicBezTo>
                      <a:pt x="208" y="1233"/>
                      <a:pt x="208" y="1233"/>
                      <a:pt x="207" y="1234"/>
                    </a:cubicBezTo>
                    <a:cubicBezTo>
                      <a:pt x="207" y="1234"/>
                      <a:pt x="208" y="1234"/>
                      <a:pt x="208" y="1234"/>
                    </a:cubicBezTo>
                    <a:cubicBezTo>
                      <a:pt x="208" y="1234"/>
                      <a:pt x="208" y="1234"/>
                      <a:pt x="208" y="1233"/>
                    </a:cubicBezTo>
                    <a:moveTo>
                      <a:pt x="250" y="1231"/>
                    </a:moveTo>
                    <a:cubicBezTo>
                      <a:pt x="250" y="1231"/>
                      <a:pt x="250" y="1231"/>
                      <a:pt x="250" y="1232"/>
                    </a:cubicBezTo>
                    <a:cubicBezTo>
                      <a:pt x="250" y="1232"/>
                      <a:pt x="251" y="1231"/>
                      <a:pt x="250" y="1231"/>
                    </a:cubicBezTo>
                    <a:cubicBezTo>
                      <a:pt x="250" y="1231"/>
                      <a:pt x="250" y="1231"/>
                      <a:pt x="250" y="1230"/>
                    </a:cubicBezTo>
                    <a:cubicBezTo>
                      <a:pt x="250" y="1231"/>
                      <a:pt x="250" y="1231"/>
                      <a:pt x="250" y="1231"/>
                    </a:cubicBezTo>
                    <a:moveTo>
                      <a:pt x="220" y="1231"/>
                    </a:moveTo>
                    <a:cubicBezTo>
                      <a:pt x="220" y="1231"/>
                      <a:pt x="220" y="1231"/>
                      <a:pt x="220" y="1232"/>
                    </a:cubicBezTo>
                    <a:cubicBezTo>
                      <a:pt x="220" y="1232"/>
                      <a:pt x="221" y="1231"/>
                      <a:pt x="221" y="1231"/>
                    </a:cubicBezTo>
                    <a:cubicBezTo>
                      <a:pt x="221" y="1231"/>
                      <a:pt x="220" y="1231"/>
                      <a:pt x="220" y="1230"/>
                    </a:cubicBezTo>
                    <a:cubicBezTo>
                      <a:pt x="220" y="1231"/>
                      <a:pt x="220" y="1231"/>
                      <a:pt x="220" y="1231"/>
                    </a:cubicBezTo>
                    <a:moveTo>
                      <a:pt x="208" y="1231"/>
                    </a:moveTo>
                    <a:cubicBezTo>
                      <a:pt x="208" y="1231"/>
                      <a:pt x="208" y="1231"/>
                      <a:pt x="208" y="1231"/>
                    </a:cubicBezTo>
                    <a:cubicBezTo>
                      <a:pt x="208" y="1231"/>
                      <a:pt x="208" y="1231"/>
                      <a:pt x="208" y="1231"/>
                    </a:cubicBezTo>
                    <a:cubicBezTo>
                      <a:pt x="208" y="1231"/>
                      <a:pt x="207" y="1231"/>
                      <a:pt x="207" y="1231"/>
                    </a:cubicBezTo>
                    <a:cubicBezTo>
                      <a:pt x="207" y="1231"/>
                      <a:pt x="208" y="1231"/>
                      <a:pt x="208" y="1231"/>
                    </a:cubicBezTo>
                    <a:moveTo>
                      <a:pt x="185" y="1227"/>
                    </a:moveTo>
                    <a:cubicBezTo>
                      <a:pt x="185" y="1227"/>
                      <a:pt x="184" y="1227"/>
                      <a:pt x="184" y="1227"/>
                    </a:cubicBezTo>
                    <a:cubicBezTo>
                      <a:pt x="184" y="1227"/>
                      <a:pt x="184" y="1227"/>
                      <a:pt x="184" y="1228"/>
                    </a:cubicBezTo>
                    <a:cubicBezTo>
                      <a:pt x="184" y="1228"/>
                      <a:pt x="184" y="1228"/>
                      <a:pt x="184" y="1228"/>
                    </a:cubicBezTo>
                    <a:cubicBezTo>
                      <a:pt x="184" y="1228"/>
                      <a:pt x="185" y="1227"/>
                      <a:pt x="185" y="1227"/>
                    </a:cubicBezTo>
                    <a:moveTo>
                      <a:pt x="181" y="1227"/>
                    </a:moveTo>
                    <a:cubicBezTo>
                      <a:pt x="181" y="1227"/>
                      <a:pt x="181" y="1227"/>
                      <a:pt x="181" y="1227"/>
                    </a:cubicBezTo>
                    <a:cubicBezTo>
                      <a:pt x="180" y="1227"/>
                      <a:pt x="180" y="1227"/>
                      <a:pt x="180" y="1228"/>
                    </a:cubicBezTo>
                    <a:cubicBezTo>
                      <a:pt x="180" y="1228"/>
                      <a:pt x="180" y="1228"/>
                      <a:pt x="181" y="1228"/>
                    </a:cubicBezTo>
                    <a:cubicBezTo>
                      <a:pt x="181" y="1228"/>
                      <a:pt x="181" y="1227"/>
                      <a:pt x="181" y="1227"/>
                    </a:cubicBezTo>
                    <a:moveTo>
                      <a:pt x="249" y="1220"/>
                    </a:moveTo>
                    <a:cubicBezTo>
                      <a:pt x="249" y="1220"/>
                      <a:pt x="249" y="1220"/>
                      <a:pt x="249" y="1219"/>
                    </a:cubicBezTo>
                    <a:cubicBezTo>
                      <a:pt x="249" y="1219"/>
                      <a:pt x="248" y="1220"/>
                      <a:pt x="248" y="1220"/>
                    </a:cubicBezTo>
                    <a:cubicBezTo>
                      <a:pt x="249" y="1220"/>
                      <a:pt x="249" y="1220"/>
                      <a:pt x="249" y="1220"/>
                    </a:cubicBezTo>
                    <a:cubicBezTo>
                      <a:pt x="249" y="1220"/>
                      <a:pt x="249" y="1220"/>
                      <a:pt x="249" y="1220"/>
                    </a:cubicBezTo>
                    <a:moveTo>
                      <a:pt x="185" y="1220"/>
                    </a:moveTo>
                    <a:cubicBezTo>
                      <a:pt x="185" y="1220"/>
                      <a:pt x="184" y="1220"/>
                      <a:pt x="184" y="1219"/>
                    </a:cubicBezTo>
                    <a:cubicBezTo>
                      <a:pt x="184" y="1219"/>
                      <a:pt x="184" y="1220"/>
                      <a:pt x="184" y="1220"/>
                    </a:cubicBezTo>
                    <a:cubicBezTo>
                      <a:pt x="184" y="1220"/>
                      <a:pt x="184" y="1220"/>
                      <a:pt x="184" y="1220"/>
                    </a:cubicBezTo>
                    <a:cubicBezTo>
                      <a:pt x="184" y="1220"/>
                      <a:pt x="185" y="1220"/>
                      <a:pt x="185" y="1220"/>
                    </a:cubicBezTo>
                    <a:moveTo>
                      <a:pt x="210" y="1219"/>
                    </a:moveTo>
                    <a:cubicBezTo>
                      <a:pt x="209" y="1219"/>
                      <a:pt x="209" y="1218"/>
                      <a:pt x="209" y="1218"/>
                    </a:cubicBezTo>
                    <a:cubicBezTo>
                      <a:pt x="209" y="1218"/>
                      <a:pt x="209" y="1218"/>
                      <a:pt x="209" y="1218"/>
                    </a:cubicBezTo>
                    <a:cubicBezTo>
                      <a:pt x="209" y="1219"/>
                      <a:pt x="209" y="1219"/>
                      <a:pt x="209" y="1219"/>
                    </a:cubicBezTo>
                    <a:cubicBezTo>
                      <a:pt x="209" y="1219"/>
                      <a:pt x="209" y="1219"/>
                      <a:pt x="210" y="1219"/>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9">
                <a:extLst>
                  <a:ext uri="{FF2B5EF4-FFF2-40B4-BE49-F238E27FC236}">
                    <a16:creationId xmlns:a16="http://schemas.microsoft.com/office/drawing/2014/main" id="{D33A1E19-ABC0-49B7-BA79-0D1487EF94B2}"/>
                  </a:ext>
                </a:extLst>
              </p:cNvPr>
              <p:cNvSpPr>
                <a:spLocks/>
              </p:cNvSpPr>
              <p:nvPr/>
            </p:nvSpPr>
            <p:spPr bwMode="auto">
              <a:xfrm rot="14379303">
                <a:off x="7675863" y="2252253"/>
                <a:ext cx="652808" cy="786363"/>
              </a:xfrm>
              <a:custGeom>
                <a:avLst/>
                <a:gdLst>
                  <a:gd name="T0" fmla="*/ 106 w 480"/>
                  <a:gd name="T1" fmla="*/ 232 h 578"/>
                  <a:gd name="T2" fmla="*/ 111 w 480"/>
                  <a:gd name="T3" fmla="*/ 278 h 578"/>
                  <a:gd name="T4" fmla="*/ 111 w 480"/>
                  <a:gd name="T5" fmla="*/ 310 h 578"/>
                  <a:gd name="T6" fmla="*/ 113 w 480"/>
                  <a:gd name="T7" fmla="*/ 341 h 578"/>
                  <a:gd name="T8" fmla="*/ 114 w 480"/>
                  <a:gd name="T9" fmla="*/ 360 h 578"/>
                  <a:gd name="T10" fmla="*/ 116 w 480"/>
                  <a:gd name="T11" fmla="*/ 377 h 578"/>
                  <a:gd name="T12" fmla="*/ 127 w 480"/>
                  <a:gd name="T13" fmla="*/ 418 h 578"/>
                  <a:gd name="T14" fmla="*/ 212 w 480"/>
                  <a:gd name="T15" fmla="*/ 360 h 578"/>
                  <a:gd name="T16" fmla="*/ 338 w 480"/>
                  <a:gd name="T17" fmla="*/ 261 h 578"/>
                  <a:gd name="T18" fmla="*/ 398 w 480"/>
                  <a:gd name="T19" fmla="*/ 215 h 578"/>
                  <a:gd name="T20" fmla="*/ 431 w 480"/>
                  <a:gd name="T21" fmla="*/ 202 h 578"/>
                  <a:gd name="T22" fmla="*/ 455 w 480"/>
                  <a:gd name="T23" fmla="*/ 220 h 578"/>
                  <a:gd name="T24" fmla="*/ 454 w 480"/>
                  <a:gd name="T25" fmla="*/ 231 h 578"/>
                  <a:gd name="T26" fmla="*/ 463 w 480"/>
                  <a:gd name="T27" fmla="*/ 237 h 578"/>
                  <a:gd name="T28" fmla="*/ 461 w 480"/>
                  <a:gd name="T29" fmla="*/ 245 h 578"/>
                  <a:gd name="T30" fmla="*/ 475 w 480"/>
                  <a:gd name="T31" fmla="*/ 246 h 578"/>
                  <a:gd name="T32" fmla="*/ 463 w 480"/>
                  <a:gd name="T33" fmla="*/ 277 h 578"/>
                  <a:gd name="T34" fmla="*/ 459 w 480"/>
                  <a:gd name="T35" fmla="*/ 293 h 578"/>
                  <a:gd name="T36" fmla="*/ 467 w 480"/>
                  <a:gd name="T37" fmla="*/ 299 h 578"/>
                  <a:gd name="T38" fmla="*/ 433 w 480"/>
                  <a:gd name="T39" fmla="*/ 328 h 578"/>
                  <a:gd name="T40" fmla="*/ 402 w 480"/>
                  <a:gd name="T41" fmla="*/ 348 h 578"/>
                  <a:gd name="T42" fmla="*/ 366 w 480"/>
                  <a:gd name="T43" fmla="*/ 384 h 578"/>
                  <a:gd name="T44" fmla="*/ 311 w 480"/>
                  <a:gd name="T45" fmla="*/ 426 h 578"/>
                  <a:gd name="T46" fmla="*/ 226 w 480"/>
                  <a:gd name="T47" fmla="*/ 481 h 578"/>
                  <a:gd name="T48" fmla="*/ 141 w 480"/>
                  <a:gd name="T49" fmla="*/ 536 h 578"/>
                  <a:gd name="T50" fmla="*/ 107 w 480"/>
                  <a:gd name="T51" fmla="*/ 562 h 578"/>
                  <a:gd name="T52" fmla="*/ 65 w 480"/>
                  <a:gd name="T53" fmla="*/ 573 h 578"/>
                  <a:gd name="T54" fmla="*/ 22 w 480"/>
                  <a:gd name="T55" fmla="*/ 555 h 578"/>
                  <a:gd name="T56" fmla="*/ 14 w 480"/>
                  <a:gd name="T57" fmla="*/ 539 h 578"/>
                  <a:gd name="T58" fmla="*/ 9 w 480"/>
                  <a:gd name="T59" fmla="*/ 488 h 578"/>
                  <a:gd name="T60" fmla="*/ 9 w 480"/>
                  <a:gd name="T61" fmla="*/ 442 h 578"/>
                  <a:gd name="T62" fmla="*/ 1 w 480"/>
                  <a:gd name="T63" fmla="*/ 393 h 578"/>
                  <a:gd name="T64" fmla="*/ 3 w 480"/>
                  <a:gd name="T65" fmla="*/ 358 h 578"/>
                  <a:gd name="T66" fmla="*/ 11 w 480"/>
                  <a:gd name="T67" fmla="*/ 272 h 578"/>
                  <a:gd name="T68" fmla="*/ 16 w 480"/>
                  <a:gd name="T69" fmla="*/ 194 h 578"/>
                  <a:gd name="T70" fmla="*/ 18 w 480"/>
                  <a:gd name="T71" fmla="*/ 154 h 578"/>
                  <a:gd name="T72" fmla="*/ 9 w 480"/>
                  <a:gd name="T73" fmla="*/ 95 h 578"/>
                  <a:gd name="T74" fmla="*/ 12 w 480"/>
                  <a:gd name="T75" fmla="*/ 31 h 578"/>
                  <a:gd name="T76" fmla="*/ 38 w 480"/>
                  <a:gd name="T77" fmla="*/ 3 h 578"/>
                  <a:gd name="T78" fmla="*/ 59 w 480"/>
                  <a:gd name="T79" fmla="*/ 7 h 578"/>
                  <a:gd name="T80" fmla="*/ 84 w 480"/>
                  <a:gd name="T81" fmla="*/ 16 h 578"/>
                  <a:gd name="T82" fmla="*/ 92 w 480"/>
                  <a:gd name="T83" fmla="*/ 38 h 578"/>
                  <a:gd name="T84" fmla="*/ 103 w 480"/>
                  <a:gd name="T85" fmla="*/ 75 h 578"/>
                  <a:gd name="T86" fmla="*/ 104 w 480"/>
                  <a:gd name="T87" fmla="*/ 156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0" h="578">
                    <a:moveTo>
                      <a:pt x="104" y="183"/>
                    </a:moveTo>
                    <a:cubicBezTo>
                      <a:pt x="104" y="188"/>
                      <a:pt x="105" y="193"/>
                      <a:pt x="104" y="198"/>
                    </a:cubicBezTo>
                    <a:cubicBezTo>
                      <a:pt x="103" y="210"/>
                      <a:pt x="107" y="221"/>
                      <a:pt x="106" y="232"/>
                    </a:cubicBezTo>
                    <a:cubicBezTo>
                      <a:pt x="110" y="239"/>
                      <a:pt x="107" y="246"/>
                      <a:pt x="109" y="253"/>
                    </a:cubicBezTo>
                    <a:cubicBezTo>
                      <a:pt x="111" y="259"/>
                      <a:pt x="110" y="265"/>
                      <a:pt x="111" y="272"/>
                    </a:cubicBezTo>
                    <a:cubicBezTo>
                      <a:pt x="107" y="274"/>
                      <a:pt x="112" y="277"/>
                      <a:pt x="111" y="278"/>
                    </a:cubicBezTo>
                    <a:cubicBezTo>
                      <a:pt x="108" y="281"/>
                      <a:pt x="109" y="284"/>
                      <a:pt x="109" y="287"/>
                    </a:cubicBezTo>
                    <a:cubicBezTo>
                      <a:pt x="108" y="290"/>
                      <a:pt x="108" y="293"/>
                      <a:pt x="109" y="296"/>
                    </a:cubicBezTo>
                    <a:cubicBezTo>
                      <a:pt x="109" y="300"/>
                      <a:pt x="110" y="305"/>
                      <a:pt x="111" y="310"/>
                    </a:cubicBezTo>
                    <a:cubicBezTo>
                      <a:pt x="111" y="314"/>
                      <a:pt x="109" y="319"/>
                      <a:pt x="113" y="324"/>
                    </a:cubicBezTo>
                    <a:cubicBezTo>
                      <a:pt x="114" y="326"/>
                      <a:pt x="113" y="330"/>
                      <a:pt x="113" y="333"/>
                    </a:cubicBezTo>
                    <a:cubicBezTo>
                      <a:pt x="112" y="336"/>
                      <a:pt x="116" y="338"/>
                      <a:pt x="113" y="341"/>
                    </a:cubicBezTo>
                    <a:cubicBezTo>
                      <a:pt x="112" y="341"/>
                      <a:pt x="113" y="344"/>
                      <a:pt x="113" y="345"/>
                    </a:cubicBezTo>
                    <a:cubicBezTo>
                      <a:pt x="116" y="348"/>
                      <a:pt x="115" y="351"/>
                      <a:pt x="115" y="355"/>
                    </a:cubicBezTo>
                    <a:cubicBezTo>
                      <a:pt x="115" y="356"/>
                      <a:pt x="111" y="358"/>
                      <a:pt x="114" y="360"/>
                    </a:cubicBezTo>
                    <a:cubicBezTo>
                      <a:pt x="116" y="361"/>
                      <a:pt x="111" y="364"/>
                      <a:pt x="114" y="365"/>
                    </a:cubicBezTo>
                    <a:cubicBezTo>
                      <a:pt x="115" y="366"/>
                      <a:pt x="115" y="369"/>
                      <a:pt x="115" y="371"/>
                    </a:cubicBezTo>
                    <a:cubicBezTo>
                      <a:pt x="115" y="373"/>
                      <a:pt x="116" y="375"/>
                      <a:pt x="116" y="377"/>
                    </a:cubicBezTo>
                    <a:cubicBezTo>
                      <a:pt x="116" y="384"/>
                      <a:pt x="120" y="389"/>
                      <a:pt x="122" y="396"/>
                    </a:cubicBezTo>
                    <a:cubicBezTo>
                      <a:pt x="123" y="402"/>
                      <a:pt x="124" y="408"/>
                      <a:pt x="125" y="414"/>
                    </a:cubicBezTo>
                    <a:cubicBezTo>
                      <a:pt x="126" y="416"/>
                      <a:pt x="127" y="417"/>
                      <a:pt x="127" y="418"/>
                    </a:cubicBezTo>
                    <a:cubicBezTo>
                      <a:pt x="128" y="418"/>
                      <a:pt x="129" y="419"/>
                      <a:pt x="129" y="418"/>
                    </a:cubicBezTo>
                    <a:cubicBezTo>
                      <a:pt x="142" y="406"/>
                      <a:pt x="157" y="399"/>
                      <a:pt x="170" y="389"/>
                    </a:cubicBezTo>
                    <a:cubicBezTo>
                      <a:pt x="183" y="378"/>
                      <a:pt x="198" y="369"/>
                      <a:pt x="212" y="360"/>
                    </a:cubicBezTo>
                    <a:cubicBezTo>
                      <a:pt x="229" y="349"/>
                      <a:pt x="247" y="338"/>
                      <a:pt x="263" y="325"/>
                    </a:cubicBezTo>
                    <a:cubicBezTo>
                      <a:pt x="275" y="316"/>
                      <a:pt x="286" y="307"/>
                      <a:pt x="297" y="298"/>
                    </a:cubicBezTo>
                    <a:cubicBezTo>
                      <a:pt x="311" y="286"/>
                      <a:pt x="325" y="274"/>
                      <a:pt x="338" y="261"/>
                    </a:cubicBezTo>
                    <a:cubicBezTo>
                      <a:pt x="342" y="257"/>
                      <a:pt x="347" y="253"/>
                      <a:pt x="352" y="249"/>
                    </a:cubicBezTo>
                    <a:cubicBezTo>
                      <a:pt x="356" y="245"/>
                      <a:pt x="361" y="240"/>
                      <a:pt x="366" y="237"/>
                    </a:cubicBezTo>
                    <a:cubicBezTo>
                      <a:pt x="377" y="230"/>
                      <a:pt x="385" y="220"/>
                      <a:pt x="398" y="215"/>
                    </a:cubicBezTo>
                    <a:cubicBezTo>
                      <a:pt x="403" y="214"/>
                      <a:pt x="407" y="212"/>
                      <a:pt x="412" y="210"/>
                    </a:cubicBezTo>
                    <a:cubicBezTo>
                      <a:pt x="416" y="208"/>
                      <a:pt x="419" y="204"/>
                      <a:pt x="425" y="203"/>
                    </a:cubicBezTo>
                    <a:cubicBezTo>
                      <a:pt x="427" y="203"/>
                      <a:pt x="429" y="202"/>
                      <a:pt x="431" y="202"/>
                    </a:cubicBezTo>
                    <a:cubicBezTo>
                      <a:pt x="437" y="201"/>
                      <a:pt x="443" y="203"/>
                      <a:pt x="449" y="206"/>
                    </a:cubicBezTo>
                    <a:cubicBezTo>
                      <a:pt x="453" y="208"/>
                      <a:pt x="454" y="209"/>
                      <a:pt x="452" y="214"/>
                    </a:cubicBezTo>
                    <a:cubicBezTo>
                      <a:pt x="450" y="218"/>
                      <a:pt x="453" y="219"/>
                      <a:pt x="455" y="220"/>
                    </a:cubicBezTo>
                    <a:cubicBezTo>
                      <a:pt x="456" y="222"/>
                      <a:pt x="459" y="219"/>
                      <a:pt x="459" y="223"/>
                    </a:cubicBezTo>
                    <a:cubicBezTo>
                      <a:pt x="459" y="226"/>
                      <a:pt x="459" y="229"/>
                      <a:pt x="456" y="231"/>
                    </a:cubicBezTo>
                    <a:cubicBezTo>
                      <a:pt x="456" y="231"/>
                      <a:pt x="454" y="231"/>
                      <a:pt x="454" y="231"/>
                    </a:cubicBezTo>
                    <a:cubicBezTo>
                      <a:pt x="454" y="232"/>
                      <a:pt x="453" y="233"/>
                      <a:pt x="453" y="234"/>
                    </a:cubicBezTo>
                    <a:cubicBezTo>
                      <a:pt x="453" y="234"/>
                      <a:pt x="454" y="235"/>
                      <a:pt x="455" y="235"/>
                    </a:cubicBezTo>
                    <a:cubicBezTo>
                      <a:pt x="458" y="236"/>
                      <a:pt x="461" y="233"/>
                      <a:pt x="463" y="237"/>
                    </a:cubicBezTo>
                    <a:cubicBezTo>
                      <a:pt x="460" y="237"/>
                      <a:pt x="459" y="240"/>
                      <a:pt x="458" y="242"/>
                    </a:cubicBezTo>
                    <a:cubicBezTo>
                      <a:pt x="457" y="243"/>
                      <a:pt x="458" y="244"/>
                      <a:pt x="458" y="246"/>
                    </a:cubicBezTo>
                    <a:cubicBezTo>
                      <a:pt x="459" y="245"/>
                      <a:pt x="460" y="245"/>
                      <a:pt x="461" y="245"/>
                    </a:cubicBezTo>
                    <a:cubicBezTo>
                      <a:pt x="463" y="244"/>
                      <a:pt x="464" y="243"/>
                      <a:pt x="465" y="242"/>
                    </a:cubicBezTo>
                    <a:cubicBezTo>
                      <a:pt x="470" y="236"/>
                      <a:pt x="470" y="236"/>
                      <a:pt x="474" y="243"/>
                    </a:cubicBezTo>
                    <a:cubicBezTo>
                      <a:pt x="475" y="244"/>
                      <a:pt x="474" y="245"/>
                      <a:pt x="475" y="246"/>
                    </a:cubicBezTo>
                    <a:cubicBezTo>
                      <a:pt x="477" y="247"/>
                      <a:pt x="480" y="249"/>
                      <a:pt x="480" y="249"/>
                    </a:cubicBezTo>
                    <a:cubicBezTo>
                      <a:pt x="480" y="252"/>
                      <a:pt x="478" y="255"/>
                      <a:pt x="476" y="257"/>
                    </a:cubicBezTo>
                    <a:cubicBezTo>
                      <a:pt x="472" y="264"/>
                      <a:pt x="468" y="271"/>
                      <a:pt x="463" y="277"/>
                    </a:cubicBezTo>
                    <a:cubicBezTo>
                      <a:pt x="462" y="279"/>
                      <a:pt x="461" y="281"/>
                      <a:pt x="460" y="282"/>
                    </a:cubicBezTo>
                    <a:cubicBezTo>
                      <a:pt x="459" y="283"/>
                      <a:pt x="458" y="285"/>
                      <a:pt x="458" y="286"/>
                    </a:cubicBezTo>
                    <a:cubicBezTo>
                      <a:pt x="458" y="288"/>
                      <a:pt x="458" y="291"/>
                      <a:pt x="459" y="293"/>
                    </a:cubicBezTo>
                    <a:cubicBezTo>
                      <a:pt x="460" y="294"/>
                      <a:pt x="461" y="294"/>
                      <a:pt x="461" y="293"/>
                    </a:cubicBezTo>
                    <a:cubicBezTo>
                      <a:pt x="464" y="291"/>
                      <a:pt x="466" y="292"/>
                      <a:pt x="466" y="296"/>
                    </a:cubicBezTo>
                    <a:cubicBezTo>
                      <a:pt x="466" y="297"/>
                      <a:pt x="467" y="298"/>
                      <a:pt x="467" y="299"/>
                    </a:cubicBezTo>
                    <a:cubicBezTo>
                      <a:pt x="471" y="299"/>
                      <a:pt x="471" y="301"/>
                      <a:pt x="469" y="303"/>
                    </a:cubicBezTo>
                    <a:cubicBezTo>
                      <a:pt x="464" y="306"/>
                      <a:pt x="462" y="314"/>
                      <a:pt x="454" y="314"/>
                    </a:cubicBezTo>
                    <a:cubicBezTo>
                      <a:pt x="449" y="321"/>
                      <a:pt x="439" y="322"/>
                      <a:pt x="433" y="328"/>
                    </a:cubicBezTo>
                    <a:cubicBezTo>
                      <a:pt x="432" y="329"/>
                      <a:pt x="432" y="330"/>
                      <a:pt x="431" y="330"/>
                    </a:cubicBezTo>
                    <a:cubicBezTo>
                      <a:pt x="421" y="332"/>
                      <a:pt x="414" y="340"/>
                      <a:pt x="407" y="346"/>
                    </a:cubicBezTo>
                    <a:cubicBezTo>
                      <a:pt x="405" y="347"/>
                      <a:pt x="404" y="348"/>
                      <a:pt x="402" y="348"/>
                    </a:cubicBezTo>
                    <a:cubicBezTo>
                      <a:pt x="392" y="353"/>
                      <a:pt x="392" y="353"/>
                      <a:pt x="385" y="363"/>
                    </a:cubicBezTo>
                    <a:cubicBezTo>
                      <a:pt x="384" y="365"/>
                      <a:pt x="383" y="366"/>
                      <a:pt x="382" y="367"/>
                    </a:cubicBezTo>
                    <a:cubicBezTo>
                      <a:pt x="374" y="370"/>
                      <a:pt x="371" y="378"/>
                      <a:pt x="366" y="384"/>
                    </a:cubicBezTo>
                    <a:cubicBezTo>
                      <a:pt x="358" y="393"/>
                      <a:pt x="350" y="403"/>
                      <a:pt x="341" y="410"/>
                    </a:cubicBezTo>
                    <a:cubicBezTo>
                      <a:pt x="340" y="410"/>
                      <a:pt x="340" y="411"/>
                      <a:pt x="339" y="411"/>
                    </a:cubicBezTo>
                    <a:cubicBezTo>
                      <a:pt x="329" y="414"/>
                      <a:pt x="321" y="423"/>
                      <a:pt x="311" y="426"/>
                    </a:cubicBezTo>
                    <a:cubicBezTo>
                      <a:pt x="301" y="430"/>
                      <a:pt x="293" y="437"/>
                      <a:pt x="283" y="441"/>
                    </a:cubicBezTo>
                    <a:cubicBezTo>
                      <a:pt x="273" y="445"/>
                      <a:pt x="265" y="453"/>
                      <a:pt x="256" y="459"/>
                    </a:cubicBezTo>
                    <a:cubicBezTo>
                      <a:pt x="245" y="466"/>
                      <a:pt x="236" y="474"/>
                      <a:pt x="226" y="481"/>
                    </a:cubicBezTo>
                    <a:cubicBezTo>
                      <a:pt x="219" y="487"/>
                      <a:pt x="212" y="493"/>
                      <a:pt x="204" y="498"/>
                    </a:cubicBezTo>
                    <a:cubicBezTo>
                      <a:pt x="193" y="506"/>
                      <a:pt x="181" y="513"/>
                      <a:pt x="169" y="519"/>
                    </a:cubicBezTo>
                    <a:cubicBezTo>
                      <a:pt x="159" y="524"/>
                      <a:pt x="150" y="530"/>
                      <a:pt x="141" y="536"/>
                    </a:cubicBezTo>
                    <a:cubicBezTo>
                      <a:pt x="138" y="538"/>
                      <a:pt x="134" y="539"/>
                      <a:pt x="131" y="541"/>
                    </a:cubicBezTo>
                    <a:cubicBezTo>
                      <a:pt x="126" y="545"/>
                      <a:pt x="121" y="549"/>
                      <a:pt x="117" y="554"/>
                    </a:cubicBezTo>
                    <a:cubicBezTo>
                      <a:pt x="114" y="557"/>
                      <a:pt x="110" y="559"/>
                      <a:pt x="107" y="562"/>
                    </a:cubicBezTo>
                    <a:cubicBezTo>
                      <a:pt x="105" y="565"/>
                      <a:pt x="100" y="564"/>
                      <a:pt x="96" y="565"/>
                    </a:cubicBezTo>
                    <a:cubicBezTo>
                      <a:pt x="90" y="567"/>
                      <a:pt x="85" y="570"/>
                      <a:pt x="79" y="572"/>
                    </a:cubicBezTo>
                    <a:cubicBezTo>
                      <a:pt x="74" y="574"/>
                      <a:pt x="70" y="578"/>
                      <a:pt x="65" y="573"/>
                    </a:cubicBezTo>
                    <a:cubicBezTo>
                      <a:pt x="59" y="576"/>
                      <a:pt x="55" y="570"/>
                      <a:pt x="49" y="569"/>
                    </a:cubicBezTo>
                    <a:cubicBezTo>
                      <a:pt x="43" y="568"/>
                      <a:pt x="37" y="565"/>
                      <a:pt x="31" y="562"/>
                    </a:cubicBezTo>
                    <a:cubicBezTo>
                      <a:pt x="28" y="561"/>
                      <a:pt x="25" y="558"/>
                      <a:pt x="22" y="555"/>
                    </a:cubicBezTo>
                    <a:cubicBezTo>
                      <a:pt x="21" y="554"/>
                      <a:pt x="22" y="553"/>
                      <a:pt x="19" y="552"/>
                    </a:cubicBezTo>
                    <a:cubicBezTo>
                      <a:pt x="18" y="552"/>
                      <a:pt x="16" y="550"/>
                      <a:pt x="16" y="549"/>
                    </a:cubicBezTo>
                    <a:cubicBezTo>
                      <a:pt x="16" y="545"/>
                      <a:pt x="14" y="542"/>
                      <a:pt x="14" y="539"/>
                    </a:cubicBezTo>
                    <a:cubicBezTo>
                      <a:pt x="14" y="531"/>
                      <a:pt x="11" y="523"/>
                      <a:pt x="12" y="516"/>
                    </a:cubicBezTo>
                    <a:cubicBezTo>
                      <a:pt x="12" y="511"/>
                      <a:pt x="6" y="507"/>
                      <a:pt x="11" y="503"/>
                    </a:cubicBezTo>
                    <a:cubicBezTo>
                      <a:pt x="9" y="498"/>
                      <a:pt x="9" y="493"/>
                      <a:pt x="9" y="488"/>
                    </a:cubicBezTo>
                    <a:cubicBezTo>
                      <a:pt x="9" y="483"/>
                      <a:pt x="9" y="478"/>
                      <a:pt x="9" y="473"/>
                    </a:cubicBezTo>
                    <a:cubicBezTo>
                      <a:pt x="9" y="468"/>
                      <a:pt x="9" y="462"/>
                      <a:pt x="9" y="457"/>
                    </a:cubicBezTo>
                    <a:cubicBezTo>
                      <a:pt x="9" y="452"/>
                      <a:pt x="9" y="447"/>
                      <a:pt x="9" y="442"/>
                    </a:cubicBezTo>
                    <a:cubicBezTo>
                      <a:pt x="9" y="435"/>
                      <a:pt x="7" y="428"/>
                      <a:pt x="6" y="421"/>
                    </a:cubicBezTo>
                    <a:cubicBezTo>
                      <a:pt x="4" y="415"/>
                      <a:pt x="4" y="409"/>
                      <a:pt x="3" y="403"/>
                    </a:cubicBezTo>
                    <a:cubicBezTo>
                      <a:pt x="2" y="399"/>
                      <a:pt x="3" y="396"/>
                      <a:pt x="1" y="393"/>
                    </a:cubicBezTo>
                    <a:cubicBezTo>
                      <a:pt x="0" y="390"/>
                      <a:pt x="0" y="385"/>
                      <a:pt x="2" y="382"/>
                    </a:cubicBezTo>
                    <a:cubicBezTo>
                      <a:pt x="3" y="379"/>
                      <a:pt x="3" y="377"/>
                      <a:pt x="3" y="375"/>
                    </a:cubicBezTo>
                    <a:cubicBezTo>
                      <a:pt x="3" y="369"/>
                      <a:pt x="3" y="364"/>
                      <a:pt x="3" y="358"/>
                    </a:cubicBezTo>
                    <a:cubicBezTo>
                      <a:pt x="1" y="340"/>
                      <a:pt x="6" y="323"/>
                      <a:pt x="5" y="305"/>
                    </a:cubicBezTo>
                    <a:cubicBezTo>
                      <a:pt x="5" y="303"/>
                      <a:pt x="7" y="301"/>
                      <a:pt x="7" y="299"/>
                    </a:cubicBezTo>
                    <a:cubicBezTo>
                      <a:pt x="8" y="290"/>
                      <a:pt x="11" y="281"/>
                      <a:pt x="11" y="272"/>
                    </a:cubicBezTo>
                    <a:cubicBezTo>
                      <a:pt x="11" y="262"/>
                      <a:pt x="14" y="253"/>
                      <a:pt x="14" y="243"/>
                    </a:cubicBezTo>
                    <a:cubicBezTo>
                      <a:pt x="13" y="233"/>
                      <a:pt x="13" y="224"/>
                      <a:pt x="14" y="214"/>
                    </a:cubicBezTo>
                    <a:cubicBezTo>
                      <a:pt x="14" y="208"/>
                      <a:pt x="15" y="201"/>
                      <a:pt x="16" y="194"/>
                    </a:cubicBezTo>
                    <a:cubicBezTo>
                      <a:pt x="16" y="187"/>
                      <a:pt x="14" y="181"/>
                      <a:pt x="17" y="174"/>
                    </a:cubicBezTo>
                    <a:cubicBezTo>
                      <a:pt x="18" y="171"/>
                      <a:pt x="15" y="166"/>
                      <a:pt x="16" y="163"/>
                    </a:cubicBezTo>
                    <a:cubicBezTo>
                      <a:pt x="17" y="160"/>
                      <a:pt x="18" y="157"/>
                      <a:pt x="18" y="154"/>
                    </a:cubicBezTo>
                    <a:cubicBezTo>
                      <a:pt x="18" y="143"/>
                      <a:pt x="14" y="134"/>
                      <a:pt x="13" y="124"/>
                    </a:cubicBezTo>
                    <a:cubicBezTo>
                      <a:pt x="13" y="123"/>
                      <a:pt x="11" y="122"/>
                      <a:pt x="11" y="121"/>
                    </a:cubicBezTo>
                    <a:cubicBezTo>
                      <a:pt x="12" y="112"/>
                      <a:pt x="8" y="104"/>
                      <a:pt x="9" y="95"/>
                    </a:cubicBezTo>
                    <a:cubicBezTo>
                      <a:pt x="10" y="89"/>
                      <a:pt x="8" y="84"/>
                      <a:pt x="7" y="79"/>
                    </a:cubicBezTo>
                    <a:cubicBezTo>
                      <a:pt x="7" y="73"/>
                      <a:pt x="7" y="67"/>
                      <a:pt x="7" y="62"/>
                    </a:cubicBezTo>
                    <a:cubicBezTo>
                      <a:pt x="8" y="51"/>
                      <a:pt x="9" y="41"/>
                      <a:pt x="12" y="31"/>
                    </a:cubicBezTo>
                    <a:cubicBezTo>
                      <a:pt x="14" y="25"/>
                      <a:pt x="17" y="19"/>
                      <a:pt x="22" y="15"/>
                    </a:cubicBezTo>
                    <a:cubicBezTo>
                      <a:pt x="25" y="12"/>
                      <a:pt x="28" y="9"/>
                      <a:pt x="31" y="6"/>
                    </a:cubicBezTo>
                    <a:cubicBezTo>
                      <a:pt x="33" y="4"/>
                      <a:pt x="35" y="3"/>
                      <a:pt x="38" y="3"/>
                    </a:cubicBezTo>
                    <a:cubicBezTo>
                      <a:pt x="39" y="3"/>
                      <a:pt x="42" y="3"/>
                      <a:pt x="43" y="2"/>
                    </a:cubicBezTo>
                    <a:cubicBezTo>
                      <a:pt x="45" y="0"/>
                      <a:pt x="46" y="1"/>
                      <a:pt x="48" y="2"/>
                    </a:cubicBezTo>
                    <a:cubicBezTo>
                      <a:pt x="51" y="4"/>
                      <a:pt x="55" y="5"/>
                      <a:pt x="59" y="7"/>
                    </a:cubicBezTo>
                    <a:cubicBezTo>
                      <a:pt x="60" y="8"/>
                      <a:pt x="61" y="9"/>
                      <a:pt x="63" y="8"/>
                    </a:cubicBezTo>
                    <a:cubicBezTo>
                      <a:pt x="67" y="6"/>
                      <a:pt x="72" y="8"/>
                      <a:pt x="75" y="11"/>
                    </a:cubicBezTo>
                    <a:cubicBezTo>
                      <a:pt x="78" y="13"/>
                      <a:pt x="80" y="16"/>
                      <a:pt x="84" y="16"/>
                    </a:cubicBezTo>
                    <a:cubicBezTo>
                      <a:pt x="87" y="16"/>
                      <a:pt x="90" y="20"/>
                      <a:pt x="90" y="25"/>
                    </a:cubicBezTo>
                    <a:cubicBezTo>
                      <a:pt x="89" y="28"/>
                      <a:pt x="89" y="30"/>
                      <a:pt x="90" y="33"/>
                    </a:cubicBezTo>
                    <a:cubicBezTo>
                      <a:pt x="90" y="35"/>
                      <a:pt x="91" y="38"/>
                      <a:pt x="92" y="38"/>
                    </a:cubicBezTo>
                    <a:cubicBezTo>
                      <a:pt x="99" y="41"/>
                      <a:pt x="101" y="46"/>
                      <a:pt x="103" y="53"/>
                    </a:cubicBezTo>
                    <a:cubicBezTo>
                      <a:pt x="103" y="56"/>
                      <a:pt x="105" y="59"/>
                      <a:pt x="106" y="62"/>
                    </a:cubicBezTo>
                    <a:cubicBezTo>
                      <a:pt x="102" y="66"/>
                      <a:pt x="105" y="71"/>
                      <a:pt x="103" y="75"/>
                    </a:cubicBezTo>
                    <a:cubicBezTo>
                      <a:pt x="99" y="85"/>
                      <a:pt x="96" y="95"/>
                      <a:pt x="98" y="105"/>
                    </a:cubicBezTo>
                    <a:cubicBezTo>
                      <a:pt x="101" y="115"/>
                      <a:pt x="98" y="125"/>
                      <a:pt x="102" y="135"/>
                    </a:cubicBezTo>
                    <a:cubicBezTo>
                      <a:pt x="104" y="141"/>
                      <a:pt x="104" y="149"/>
                      <a:pt x="104" y="156"/>
                    </a:cubicBezTo>
                    <a:cubicBezTo>
                      <a:pt x="105" y="163"/>
                      <a:pt x="104" y="170"/>
                      <a:pt x="104" y="177"/>
                    </a:cubicBezTo>
                    <a:cubicBezTo>
                      <a:pt x="104" y="179"/>
                      <a:pt x="104" y="181"/>
                      <a:pt x="104" y="18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11" name="Freeform 13" descr="Orange circular brush stroke with no fill" title="Orange circular brush stroke with no fill"/>
            <p:cNvSpPr>
              <a:spLocks noEditPoints="1"/>
            </p:cNvSpPr>
            <p:nvPr/>
          </p:nvSpPr>
          <p:spPr bwMode="auto">
            <a:xfrm>
              <a:off x="1433878" y="5367491"/>
              <a:ext cx="2123728" cy="720079"/>
            </a:xfrm>
            <a:custGeom>
              <a:avLst/>
              <a:gdLst>
                <a:gd name="T0" fmla="*/ 238 w 1288"/>
                <a:gd name="T1" fmla="*/ 1348 h 1483"/>
                <a:gd name="T2" fmla="*/ 423 w 1288"/>
                <a:gd name="T3" fmla="*/ 1439 h 1483"/>
                <a:gd name="T4" fmla="*/ 627 w 1288"/>
                <a:gd name="T5" fmla="*/ 1471 h 1483"/>
                <a:gd name="T6" fmla="*/ 785 w 1288"/>
                <a:gd name="T7" fmla="*/ 1423 h 1483"/>
                <a:gd name="T8" fmla="*/ 914 w 1288"/>
                <a:gd name="T9" fmla="*/ 1360 h 1483"/>
                <a:gd name="T10" fmla="*/ 1129 w 1288"/>
                <a:gd name="T11" fmla="*/ 1199 h 1483"/>
                <a:gd name="T12" fmla="*/ 1267 w 1288"/>
                <a:gd name="T13" fmla="*/ 856 h 1483"/>
                <a:gd name="T14" fmla="*/ 1283 w 1288"/>
                <a:gd name="T15" fmla="*/ 622 h 1483"/>
                <a:gd name="T16" fmla="*/ 1240 w 1288"/>
                <a:gd name="T17" fmla="*/ 418 h 1483"/>
                <a:gd name="T18" fmla="*/ 1176 w 1288"/>
                <a:gd name="T19" fmla="*/ 295 h 1483"/>
                <a:gd name="T20" fmla="*/ 1120 w 1288"/>
                <a:gd name="T21" fmla="*/ 197 h 1483"/>
                <a:gd name="T22" fmla="*/ 1118 w 1288"/>
                <a:gd name="T23" fmla="*/ 256 h 1483"/>
                <a:gd name="T24" fmla="*/ 1006 w 1288"/>
                <a:gd name="T25" fmla="*/ 162 h 1483"/>
                <a:gd name="T26" fmla="*/ 945 w 1288"/>
                <a:gd name="T27" fmla="*/ 74 h 1483"/>
                <a:gd name="T28" fmla="*/ 633 w 1288"/>
                <a:gd name="T29" fmla="*/ 3 h 1483"/>
                <a:gd name="T30" fmla="*/ 157 w 1288"/>
                <a:gd name="T31" fmla="*/ 324 h 1483"/>
                <a:gd name="T32" fmla="*/ 3 w 1288"/>
                <a:gd name="T33" fmla="*/ 848 h 1483"/>
                <a:gd name="T34" fmla="*/ 34 w 1288"/>
                <a:gd name="T35" fmla="*/ 1079 h 1483"/>
                <a:gd name="T36" fmla="*/ 143 w 1288"/>
                <a:gd name="T37" fmla="*/ 1267 h 1483"/>
                <a:gd name="T38" fmla="*/ 278 w 1288"/>
                <a:gd name="T39" fmla="*/ 425 h 1483"/>
                <a:gd name="T40" fmla="*/ 758 w 1288"/>
                <a:gd name="T41" fmla="*/ 155 h 1483"/>
                <a:gd name="T42" fmla="*/ 1118 w 1288"/>
                <a:gd name="T43" fmla="*/ 498 h 1483"/>
                <a:gd name="T44" fmla="*/ 1025 w 1288"/>
                <a:gd name="T45" fmla="*/ 1156 h 1483"/>
                <a:gd name="T46" fmla="*/ 365 w 1288"/>
                <a:gd name="T47" fmla="*/ 1186 h 1483"/>
                <a:gd name="T48" fmla="*/ 1083 w 1288"/>
                <a:gd name="T49" fmla="*/ 176 h 1483"/>
                <a:gd name="T50" fmla="*/ 1081 w 1288"/>
                <a:gd name="T51" fmla="*/ 166 h 1483"/>
                <a:gd name="T52" fmla="*/ 836 w 1288"/>
                <a:gd name="T53" fmla="*/ 1406 h 1483"/>
                <a:gd name="T54" fmla="*/ 539 w 1288"/>
                <a:gd name="T55" fmla="*/ 1462 h 1483"/>
                <a:gd name="T56" fmla="*/ 628 w 1288"/>
                <a:gd name="T57" fmla="*/ 1472 h 1483"/>
                <a:gd name="T58" fmla="*/ 1262 w 1288"/>
                <a:gd name="T59" fmla="*/ 467 h 1483"/>
                <a:gd name="T60" fmla="*/ 570 w 1288"/>
                <a:gd name="T61" fmla="*/ 1467 h 1483"/>
                <a:gd name="T62" fmla="*/ 871 w 1288"/>
                <a:gd name="T63" fmla="*/ 1406 h 1483"/>
                <a:gd name="T64" fmla="*/ 482 w 1288"/>
                <a:gd name="T65" fmla="*/ 1466 h 1483"/>
                <a:gd name="T66" fmla="*/ 422 w 1288"/>
                <a:gd name="T67" fmla="*/ 1446 h 1483"/>
                <a:gd name="T68" fmla="*/ 1059 w 1288"/>
                <a:gd name="T69" fmla="*/ 152 h 1483"/>
                <a:gd name="T70" fmla="*/ 387 w 1288"/>
                <a:gd name="T71" fmla="*/ 1440 h 1483"/>
                <a:gd name="T72" fmla="*/ 1257 w 1288"/>
                <a:gd name="T73" fmla="*/ 439 h 1483"/>
                <a:gd name="T74" fmla="*/ 1116 w 1288"/>
                <a:gd name="T75" fmla="*/ 174 h 1483"/>
                <a:gd name="T76" fmla="*/ 837 w 1288"/>
                <a:gd name="T77" fmla="*/ 1412 h 1483"/>
                <a:gd name="T78" fmla="*/ 423 w 1288"/>
                <a:gd name="T79" fmla="*/ 1439 h 1483"/>
                <a:gd name="T80" fmla="*/ 570 w 1288"/>
                <a:gd name="T81" fmla="*/ 1467 h 1483"/>
                <a:gd name="T82" fmla="*/ 670 w 1288"/>
                <a:gd name="T83" fmla="*/ 1468 h 1483"/>
                <a:gd name="T84" fmla="*/ 471 w 1288"/>
                <a:gd name="T85" fmla="*/ 1458 h 1483"/>
                <a:gd name="T86" fmla="*/ 352 w 1288"/>
                <a:gd name="T87" fmla="*/ 1421 h 1483"/>
                <a:gd name="T88" fmla="*/ 1272 w 1288"/>
                <a:gd name="T89" fmla="*/ 805 h 1483"/>
                <a:gd name="T90" fmla="*/ 903 w 1288"/>
                <a:gd name="T91" fmla="*/ 1386 h 1483"/>
                <a:gd name="T92" fmla="*/ 894 w 1288"/>
                <a:gd name="T93" fmla="*/ 1388 h 1483"/>
                <a:gd name="T94" fmla="*/ 714 w 1288"/>
                <a:gd name="T95" fmla="*/ 1471 h 1483"/>
                <a:gd name="T96" fmla="*/ 1062 w 1288"/>
                <a:gd name="T97" fmla="*/ 1272 h 1483"/>
                <a:gd name="T98" fmla="*/ 1271 w 1288"/>
                <a:gd name="T99" fmla="*/ 871 h 1483"/>
                <a:gd name="T100" fmla="*/ 1086 w 1288"/>
                <a:gd name="T101" fmla="*/ 171 h 1483"/>
                <a:gd name="T102" fmla="*/ 1030 w 1288"/>
                <a:gd name="T103" fmla="*/ 132 h 1483"/>
                <a:gd name="T104" fmla="*/ 600 w 1288"/>
                <a:gd name="T105" fmla="*/ 1469 h 1483"/>
                <a:gd name="T106" fmla="*/ 1257 w 1288"/>
                <a:gd name="T107" fmla="*/ 432 h 1483"/>
                <a:gd name="T108" fmla="*/ 697 w 1288"/>
                <a:gd name="T109" fmla="*/ 1483 h 1483"/>
                <a:gd name="T110" fmla="*/ 1101 w 1288"/>
                <a:gd name="T111" fmla="*/ 156 h 1483"/>
                <a:gd name="T112" fmla="*/ 1030 w 1288"/>
                <a:gd name="T113" fmla="*/ 94 h 1483"/>
                <a:gd name="T114" fmla="*/ 278 w 1288"/>
                <a:gd name="T115" fmla="*/ 1375 h 1483"/>
                <a:gd name="T116" fmla="*/ 1021 w 1288"/>
                <a:gd name="T117" fmla="*/ 1323 h 1483"/>
                <a:gd name="T118" fmla="*/ 324 w 1288"/>
                <a:gd name="T119" fmla="*/ 147 h 1483"/>
                <a:gd name="T120" fmla="*/ 814 w 1288"/>
                <a:gd name="T121" fmla="*/ 1400 h 1483"/>
                <a:gd name="T122" fmla="*/ 296 w 1288"/>
                <a:gd name="T123" fmla="*/ 1384 h 1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8" h="1483">
                  <a:moveTo>
                    <a:pt x="1288" y="738"/>
                  </a:moveTo>
                  <a:cubicBezTo>
                    <a:pt x="1287" y="738"/>
                    <a:pt x="1285" y="737"/>
                    <a:pt x="1285" y="736"/>
                  </a:cubicBezTo>
                  <a:cubicBezTo>
                    <a:pt x="1284" y="735"/>
                    <a:pt x="1284" y="733"/>
                    <a:pt x="1284" y="731"/>
                  </a:cubicBezTo>
                  <a:cubicBezTo>
                    <a:pt x="1285" y="729"/>
                    <a:pt x="1285" y="726"/>
                    <a:pt x="1285" y="724"/>
                  </a:cubicBezTo>
                  <a:cubicBezTo>
                    <a:pt x="1286" y="726"/>
                    <a:pt x="1286" y="728"/>
                    <a:pt x="1287" y="731"/>
                  </a:cubicBezTo>
                  <a:cubicBezTo>
                    <a:pt x="1287" y="731"/>
                    <a:pt x="1288" y="731"/>
                    <a:pt x="1288" y="732"/>
                  </a:cubicBezTo>
                  <a:cubicBezTo>
                    <a:pt x="1288" y="734"/>
                    <a:pt x="1288" y="736"/>
                    <a:pt x="1288" y="738"/>
                  </a:cubicBezTo>
                  <a:moveTo>
                    <a:pt x="157" y="1287"/>
                  </a:moveTo>
                  <a:cubicBezTo>
                    <a:pt x="157" y="1287"/>
                    <a:pt x="157" y="1287"/>
                    <a:pt x="157" y="1287"/>
                  </a:cubicBezTo>
                  <a:cubicBezTo>
                    <a:pt x="164" y="1291"/>
                    <a:pt x="165" y="1291"/>
                    <a:pt x="164" y="1298"/>
                  </a:cubicBezTo>
                  <a:cubicBezTo>
                    <a:pt x="164" y="1301"/>
                    <a:pt x="167" y="1303"/>
                    <a:pt x="169" y="1305"/>
                  </a:cubicBezTo>
                  <a:cubicBezTo>
                    <a:pt x="171" y="1307"/>
                    <a:pt x="173" y="1306"/>
                    <a:pt x="175" y="1304"/>
                  </a:cubicBezTo>
                  <a:cubicBezTo>
                    <a:pt x="178" y="1302"/>
                    <a:pt x="182" y="1302"/>
                    <a:pt x="183" y="1306"/>
                  </a:cubicBezTo>
                  <a:cubicBezTo>
                    <a:pt x="184" y="1313"/>
                    <a:pt x="192" y="1312"/>
                    <a:pt x="194" y="1317"/>
                  </a:cubicBezTo>
                  <a:cubicBezTo>
                    <a:pt x="195" y="1318"/>
                    <a:pt x="199" y="1316"/>
                    <a:pt x="200" y="1317"/>
                  </a:cubicBezTo>
                  <a:cubicBezTo>
                    <a:pt x="203" y="1319"/>
                    <a:pt x="206" y="1322"/>
                    <a:pt x="209" y="1325"/>
                  </a:cubicBezTo>
                  <a:cubicBezTo>
                    <a:pt x="211" y="1328"/>
                    <a:pt x="208" y="1329"/>
                    <a:pt x="208" y="1330"/>
                  </a:cubicBezTo>
                  <a:cubicBezTo>
                    <a:pt x="208" y="1330"/>
                    <a:pt x="208" y="1330"/>
                    <a:pt x="208" y="1330"/>
                  </a:cubicBezTo>
                  <a:cubicBezTo>
                    <a:pt x="211" y="1333"/>
                    <a:pt x="211" y="1333"/>
                    <a:pt x="215" y="1331"/>
                  </a:cubicBezTo>
                  <a:cubicBezTo>
                    <a:pt x="216" y="1331"/>
                    <a:pt x="216" y="1330"/>
                    <a:pt x="216" y="1331"/>
                  </a:cubicBezTo>
                  <a:cubicBezTo>
                    <a:pt x="218" y="1332"/>
                    <a:pt x="219" y="1333"/>
                    <a:pt x="221" y="1335"/>
                  </a:cubicBezTo>
                  <a:cubicBezTo>
                    <a:pt x="220" y="1335"/>
                    <a:pt x="219" y="1336"/>
                    <a:pt x="219" y="1337"/>
                  </a:cubicBezTo>
                  <a:cubicBezTo>
                    <a:pt x="216" y="1340"/>
                    <a:pt x="216" y="1343"/>
                    <a:pt x="219" y="1345"/>
                  </a:cubicBezTo>
                  <a:cubicBezTo>
                    <a:pt x="222" y="1347"/>
                    <a:pt x="223" y="1344"/>
                    <a:pt x="224" y="1342"/>
                  </a:cubicBezTo>
                  <a:cubicBezTo>
                    <a:pt x="226" y="1342"/>
                    <a:pt x="227" y="1339"/>
                    <a:pt x="227" y="1339"/>
                  </a:cubicBezTo>
                  <a:cubicBezTo>
                    <a:pt x="229" y="1339"/>
                    <a:pt x="230" y="1341"/>
                    <a:pt x="232" y="1342"/>
                  </a:cubicBezTo>
                  <a:cubicBezTo>
                    <a:pt x="233" y="1343"/>
                    <a:pt x="235" y="1344"/>
                    <a:pt x="236" y="1346"/>
                  </a:cubicBezTo>
                  <a:cubicBezTo>
                    <a:pt x="237" y="1346"/>
                    <a:pt x="237" y="1347"/>
                    <a:pt x="238" y="1348"/>
                  </a:cubicBezTo>
                  <a:cubicBezTo>
                    <a:pt x="237" y="1348"/>
                    <a:pt x="236" y="1348"/>
                    <a:pt x="235" y="1348"/>
                  </a:cubicBezTo>
                  <a:cubicBezTo>
                    <a:pt x="234" y="1347"/>
                    <a:pt x="232" y="1347"/>
                    <a:pt x="231" y="1346"/>
                  </a:cubicBezTo>
                  <a:cubicBezTo>
                    <a:pt x="232" y="1348"/>
                    <a:pt x="233" y="1349"/>
                    <a:pt x="234" y="1350"/>
                  </a:cubicBezTo>
                  <a:cubicBezTo>
                    <a:pt x="236" y="1351"/>
                    <a:pt x="239" y="1352"/>
                    <a:pt x="241" y="1353"/>
                  </a:cubicBezTo>
                  <a:cubicBezTo>
                    <a:pt x="244" y="1354"/>
                    <a:pt x="249" y="1353"/>
                    <a:pt x="249" y="1358"/>
                  </a:cubicBezTo>
                  <a:cubicBezTo>
                    <a:pt x="250" y="1360"/>
                    <a:pt x="252" y="1361"/>
                    <a:pt x="254" y="1361"/>
                  </a:cubicBezTo>
                  <a:cubicBezTo>
                    <a:pt x="255" y="1361"/>
                    <a:pt x="256" y="1361"/>
                    <a:pt x="256" y="1360"/>
                  </a:cubicBezTo>
                  <a:cubicBezTo>
                    <a:pt x="257" y="1359"/>
                    <a:pt x="257" y="1358"/>
                    <a:pt x="257" y="1357"/>
                  </a:cubicBezTo>
                  <a:cubicBezTo>
                    <a:pt x="259" y="1358"/>
                    <a:pt x="261" y="1358"/>
                    <a:pt x="261" y="1359"/>
                  </a:cubicBezTo>
                  <a:cubicBezTo>
                    <a:pt x="262" y="1364"/>
                    <a:pt x="267" y="1366"/>
                    <a:pt x="271" y="1368"/>
                  </a:cubicBezTo>
                  <a:cubicBezTo>
                    <a:pt x="279" y="1374"/>
                    <a:pt x="289" y="1377"/>
                    <a:pt x="296" y="1384"/>
                  </a:cubicBezTo>
                  <a:cubicBezTo>
                    <a:pt x="296" y="1384"/>
                    <a:pt x="296" y="1384"/>
                    <a:pt x="296" y="1384"/>
                  </a:cubicBezTo>
                  <a:cubicBezTo>
                    <a:pt x="305" y="1386"/>
                    <a:pt x="312" y="1392"/>
                    <a:pt x="320" y="1396"/>
                  </a:cubicBezTo>
                  <a:cubicBezTo>
                    <a:pt x="322" y="1398"/>
                    <a:pt x="324" y="1401"/>
                    <a:pt x="325" y="1404"/>
                  </a:cubicBezTo>
                  <a:cubicBezTo>
                    <a:pt x="326" y="1406"/>
                    <a:pt x="326" y="1408"/>
                    <a:pt x="327" y="1409"/>
                  </a:cubicBezTo>
                  <a:cubicBezTo>
                    <a:pt x="329" y="1410"/>
                    <a:pt x="331" y="1410"/>
                    <a:pt x="332" y="1411"/>
                  </a:cubicBezTo>
                  <a:cubicBezTo>
                    <a:pt x="332" y="1410"/>
                    <a:pt x="331" y="1408"/>
                    <a:pt x="331" y="1407"/>
                  </a:cubicBezTo>
                  <a:cubicBezTo>
                    <a:pt x="330" y="1406"/>
                    <a:pt x="330" y="1405"/>
                    <a:pt x="330" y="1404"/>
                  </a:cubicBezTo>
                  <a:cubicBezTo>
                    <a:pt x="329" y="1403"/>
                    <a:pt x="330" y="1402"/>
                    <a:pt x="330" y="1401"/>
                  </a:cubicBezTo>
                  <a:cubicBezTo>
                    <a:pt x="331" y="1401"/>
                    <a:pt x="331" y="1401"/>
                    <a:pt x="332" y="1401"/>
                  </a:cubicBezTo>
                  <a:cubicBezTo>
                    <a:pt x="337" y="1404"/>
                    <a:pt x="342" y="1405"/>
                    <a:pt x="348" y="1405"/>
                  </a:cubicBezTo>
                  <a:cubicBezTo>
                    <a:pt x="350" y="1405"/>
                    <a:pt x="355" y="1407"/>
                    <a:pt x="355" y="1409"/>
                  </a:cubicBezTo>
                  <a:cubicBezTo>
                    <a:pt x="357" y="1414"/>
                    <a:pt x="363" y="1414"/>
                    <a:pt x="366" y="1416"/>
                  </a:cubicBezTo>
                  <a:cubicBezTo>
                    <a:pt x="368" y="1417"/>
                    <a:pt x="371" y="1416"/>
                    <a:pt x="373" y="1415"/>
                  </a:cubicBezTo>
                  <a:cubicBezTo>
                    <a:pt x="373" y="1418"/>
                    <a:pt x="374" y="1420"/>
                    <a:pt x="377" y="1421"/>
                  </a:cubicBezTo>
                  <a:cubicBezTo>
                    <a:pt x="384" y="1424"/>
                    <a:pt x="391" y="1426"/>
                    <a:pt x="397" y="1429"/>
                  </a:cubicBezTo>
                  <a:cubicBezTo>
                    <a:pt x="406" y="1432"/>
                    <a:pt x="416" y="1433"/>
                    <a:pt x="423" y="1439"/>
                  </a:cubicBezTo>
                  <a:cubicBezTo>
                    <a:pt x="423" y="1439"/>
                    <a:pt x="423" y="1439"/>
                    <a:pt x="423" y="1439"/>
                  </a:cubicBezTo>
                  <a:cubicBezTo>
                    <a:pt x="429" y="1439"/>
                    <a:pt x="434" y="1442"/>
                    <a:pt x="440" y="1442"/>
                  </a:cubicBezTo>
                  <a:cubicBezTo>
                    <a:pt x="441" y="1441"/>
                    <a:pt x="442" y="1442"/>
                    <a:pt x="443" y="1443"/>
                  </a:cubicBezTo>
                  <a:cubicBezTo>
                    <a:pt x="447" y="1445"/>
                    <a:pt x="451" y="1448"/>
                    <a:pt x="456" y="1446"/>
                  </a:cubicBezTo>
                  <a:cubicBezTo>
                    <a:pt x="457" y="1446"/>
                    <a:pt x="458" y="1447"/>
                    <a:pt x="459" y="1447"/>
                  </a:cubicBezTo>
                  <a:cubicBezTo>
                    <a:pt x="462" y="1451"/>
                    <a:pt x="467" y="1450"/>
                    <a:pt x="471" y="1451"/>
                  </a:cubicBezTo>
                  <a:cubicBezTo>
                    <a:pt x="475" y="1452"/>
                    <a:pt x="480" y="1449"/>
                    <a:pt x="484" y="1452"/>
                  </a:cubicBezTo>
                  <a:cubicBezTo>
                    <a:pt x="484" y="1453"/>
                    <a:pt x="484" y="1453"/>
                    <a:pt x="484" y="1453"/>
                  </a:cubicBezTo>
                  <a:cubicBezTo>
                    <a:pt x="489" y="1457"/>
                    <a:pt x="489" y="1457"/>
                    <a:pt x="497" y="1458"/>
                  </a:cubicBezTo>
                  <a:cubicBezTo>
                    <a:pt x="498" y="1458"/>
                    <a:pt x="499" y="1458"/>
                    <a:pt x="500" y="1458"/>
                  </a:cubicBezTo>
                  <a:cubicBezTo>
                    <a:pt x="501" y="1458"/>
                    <a:pt x="502" y="1458"/>
                    <a:pt x="504" y="1459"/>
                  </a:cubicBezTo>
                  <a:cubicBezTo>
                    <a:pt x="503" y="1458"/>
                    <a:pt x="502" y="1457"/>
                    <a:pt x="501" y="1456"/>
                  </a:cubicBezTo>
                  <a:cubicBezTo>
                    <a:pt x="498" y="1454"/>
                    <a:pt x="500" y="1453"/>
                    <a:pt x="502" y="1453"/>
                  </a:cubicBezTo>
                  <a:cubicBezTo>
                    <a:pt x="503" y="1453"/>
                    <a:pt x="504" y="1454"/>
                    <a:pt x="505" y="1454"/>
                  </a:cubicBezTo>
                  <a:cubicBezTo>
                    <a:pt x="505" y="1454"/>
                    <a:pt x="505" y="1454"/>
                    <a:pt x="505" y="1454"/>
                  </a:cubicBezTo>
                  <a:cubicBezTo>
                    <a:pt x="510" y="1456"/>
                    <a:pt x="515" y="1457"/>
                    <a:pt x="520" y="1459"/>
                  </a:cubicBezTo>
                  <a:cubicBezTo>
                    <a:pt x="520" y="1459"/>
                    <a:pt x="520" y="1459"/>
                    <a:pt x="520" y="1459"/>
                  </a:cubicBezTo>
                  <a:cubicBezTo>
                    <a:pt x="524" y="1456"/>
                    <a:pt x="528" y="1458"/>
                    <a:pt x="531" y="1459"/>
                  </a:cubicBezTo>
                  <a:cubicBezTo>
                    <a:pt x="539" y="1459"/>
                    <a:pt x="547" y="1459"/>
                    <a:pt x="555" y="1460"/>
                  </a:cubicBezTo>
                  <a:cubicBezTo>
                    <a:pt x="561" y="1460"/>
                    <a:pt x="568" y="1459"/>
                    <a:pt x="574" y="1462"/>
                  </a:cubicBezTo>
                  <a:cubicBezTo>
                    <a:pt x="574" y="1462"/>
                    <a:pt x="575" y="1462"/>
                    <a:pt x="575" y="1462"/>
                  </a:cubicBezTo>
                  <a:cubicBezTo>
                    <a:pt x="579" y="1459"/>
                    <a:pt x="582" y="1462"/>
                    <a:pt x="586" y="1462"/>
                  </a:cubicBezTo>
                  <a:cubicBezTo>
                    <a:pt x="592" y="1461"/>
                    <a:pt x="596" y="1464"/>
                    <a:pt x="598" y="1469"/>
                  </a:cubicBezTo>
                  <a:cubicBezTo>
                    <a:pt x="598" y="1469"/>
                    <a:pt x="598" y="1469"/>
                    <a:pt x="598" y="1469"/>
                  </a:cubicBezTo>
                  <a:cubicBezTo>
                    <a:pt x="600" y="1467"/>
                    <a:pt x="602" y="1464"/>
                    <a:pt x="604" y="1466"/>
                  </a:cubicBezTo>
                  <a:cubicBezTo>
                    <a:pt x="609" y="1469"/>
                    <a:pt x="608" y="1462"/>
                    <a:pt x="611" y="1463"/>
                  </a:cubicBezTo>
                  <a:cubicBezTo>
                    <a:pt x="612" y="1463"/>
                    <a:pt x="613" y="1464"/>
                    <a:pt x="614" y="1464"/>
                  </a:cubicBezTo>
                  <a:cubicBezTo>
                    <a:pt x="617" y="1465"/>
                    <a:pt x="618" y="1468"/>
                    <a:pt x="620" y="1470"/>
                  </a:cubicBezTo>
                  <a:cubicBezTo>
                    <a:pt x="621" y="1472"/>
                    <a:pt x="625" y="1468"/>
                    <a:pt x="627" y="1471"/>
                  </a:cubicBezTo>
                  <a:cubicBezTo>
                    <a:pt x="627" y="1472"/>
                    <a:pt x="627" y="1472"/>
                    <a:pt x="628" y="1472"/>
                  </a:cubicBezTo>
                  <a:cubicBezTo>
                    <a:pt x="628" y="1472"/>
                    <a:pt x="628" y="1472"/>
                    <a:pt x="628" y="1472"/>
                  </a:cubicBezTo>
                  <a:cubicBezTo>
                    <a:pt x="632" y="1473"/>
                    <a:pt x="636" y="1473"/>
                    <a:pt x="636" y="1467"/>
                  </a:cubicBezTo>
                  <a:cubicBezTo>
                    <a:pt x="636" y="1466"/>
                    <a:pt x="638" y="1465"/>
                    <a:pt x="639" y="1465"/>
                  </a:cubicBezTo>
                  <a:cubicBezTo>
                    <a:pt x="645" y="1464"/>
                    <a:pt x="651" y="1465"/>
                    <a:pt x="657" y="1465"/>
                  </a:cubicBezTo>
                  <a:cubicBezTo>
                    <a:pt x="661" y="1464"/>
                    <a:pt x="664" y="1463"/>
                    <a:pt x="668" y="1462"/>
                  </a:cubicBezTo>
                  <a:cubicBezTo>
                    <a:pt x="669" y="1456"/>
                    <a:pt x="673" y="1458"/>
                    <a:pt x="677" y="1457"/>
                  </a:cubicBezTo>
                  <a:cubicBezTo>
                    <a:pt x="680" y="1457"/>
                    <a:pt x="683" y="1456"/>
                    <a:pt x="685" y="1455"/>
                  </a:cubicBezTo>
                  <a:cubicBezTo>
                    <a:pt x="686" y="1455"/>
                    <a:pt x="683" y="1452"/>
                    <a:pt x="686" y="1452"/>
                  </a:cubicBezTo>
                  <a:cubicBezTo>
                    <a:pt x="696" y="1453"/>
                    <a:pt x="705" y="1448"/>
                    <a:pt x="714" y="1452"/>
                  </a:cubicBezTo>
                  <a:cubicBezTo>
                    <a:pt x="715" y="1452"/>
                    <a:pt x="716" y="1452"/>
                    <a:pt x="717" y="1451"/>
                  </a:cubicBezTo>
                  <a:cubicBezTo>
                    <a:pt x="719" y="1450"/>
                    <a:pt x="721" y="1449"/>
                    <a:pt x="723" y="1448"/>
                  </a:cubicBezTo>
                  <a:cubicBezTo>
                    <a:pt x="726" y="1447"/>
                    <a:pt x="729" y="1445"/>
                    <a:pt x="733" y="1448"/>
                  </a:cubicBezTo>
                  <a:cubicBezTo>
                    <a:pt x="734" y="1449"/>
                    <a:pt x="737" y="1448"/>
                    <a:pt x="739" y="1447"/>
                  </a:cubicBezTo>
                  <a:cubicBezTo>
                    <a:pt x="742" y="1446"/>
                    <a:pt x="745" y="1445"/>
                    <a:pt x="748" y="1445"/>
                  </a:cubicBezTo>
                  <a:cubicBezTo>
                    <a:pt x="750" y="1445"/>
                    <a:pt x="753" y="1444"/>
                    <a:pt x="756" y="1444"/>
                  </a:cubicBezTo>
                  <a:cubicBezTo>
                    <a:pt x="756" y="1444"/>
                    <a:pt x="756" y="1443"/>
                    <a:pt x="756" y="1442"/>
                  </a:cubicBezTo>
                  <a:cubicBezTo>
                    <a:pt x="756" y="1442"/>
                    <a:pt x="755" y="1441"/>
                    <a:pt x="755" y="1441"/>
                  </a:cubicBezTo>
                  <a:cubicBezTo>
                    <a:pt x="754" y="1441"/>
                    <a:pt x="753" y="1442"/>
                    <a:pt x="752" y="1442"/>
                  </a:cubicBezTo>
                  <a:cubicBezTo>
                    <a:pt x="751" y="1441"/>
                    <a:pt x="750" y="1441"/>
                    <a:pt x="749" y="1441"/>
                  </a:cubicBezTo>
                  <a:cubicBezTo>
                    <a:pt x="750" y="1440"/>
                    <a:pt x="750" y="1438"/>
                    <a:pt x="751" y="1438"/>
                  </a:cubicBezTo>
                  <a:cubicBezTo>
                    <a:pt x="756" y="1437"/>
                    <a:pt x="761" y="1436"/>
                    <a:pt x="765" y="1435"/>
                  </a:cubicBezTo>
                  <a:cubicBezTo>
                    <a:pt x="767" y="1434"/>
                    <a:pt x="769" y="1435"/>
                    <a:pt x="769" y="1432"/>
                  </a:cubicBezTo>
                  <a:cubicBezTo>
                    <a:pt x="770" y="1431"/>
                    <a:pt x="771" y="1430"/>
                    <a:pt x="772" y="1430"/>
                  </a:cubicBezTo>
                  <a:cubicBezTo>
                    <a:pt x="775" y="1429"/>
                    <a:pt x="778" y="1428"/>
                    <a:pt x="781" y="1428"/>
                  </a:cubicBezTo>
                  <a:cubicBezTo>
                    <a:pt x="785" y="1429"/>
                    <a:pt x="789" y="1427"/>
                    <a:pt x="791" y="1423"/>
                  </a:cubicBezTo>
                  <a:cubicBezTo>
                    <a:pt x="791" y="1423"/>
                    <a:pt x="791" y="1423"/>
                    <a:pt x="791" y="1423"/>
                  </a:cubicBezTo>
                  <a:cubicBezTo>
                    <a:pt x="789" y="1423"/>
                    <a:pt x="787" y="1423"/>
                    <a:pt x="785" y="1423"/>
                  </a:cubicBezTo>
                  <a:cubicBezTo>
                    <a:pt x="783" y="1422"/>
                    <a:pt x="783" y="1421"/>
                    <a:pt x="784" y="1420"/>
                  </a:cubicBezTo>
                  <a:cubicBezTo>
                    <a:pt x="786" y="1419"/>
                    <a:pt x="787" y="1417"/>
                    <a:pt x="790" y="1419"/>
                  </a:cubicBezTo>
                  <a:cubicBezTo>
                    <a:pt x="792" y="1420"/>
                    <a:pt x="793" y="1419"/>
                    <a:pt x="793" y="1417"/>
                  </a:cubicBezTo>
                  <a:cubicBezTo>
                    <a:pt x="792" y="1409"/>
                    <a:pt x="792" y="1409"/>
                    <a:pt x="800" y="1409"/>
                  </a:cubicBezTo>
                  <a:cubicBezTo>
                    <a:pt x="803" y="1409"/>
                    <a:pt x="806" y="1408"/>
                    <a:pt x="808" y="1405"/>
                  </a:cubicBezTo>
                  <a:cubicBezTo>
                    <a:pt x="810" y="1403"/>
                    <a:pt x="812" y="1402"/>
                    <a:pt x="814" y="1400"/>
                  </a:cubicBezTo>
                  <a:cubicBezTo>
                    <a:pt x="814" y="1400"/>
                    <a:pt x="814" y="1400"/>
                    <a:pt x="814" y="1400"/>
                  </a:cubicBezTo>
                  <a:cubicBezTo>
                    <a:pt x="817" y="1399"/>
                    <a:pt x="819" y="1397"/>
                    <a:pt x="822" y="1395"/>
                  </a:cubicBezTo>
                  <a:cubicBezTo>
                    <a:pt x="823" y="1395"/>
                    <a:pt x="826" y="1395"/>
                    <a:pt x="826" y="1395"/>
                  </a:cubicBezTo>
                  <a:cubicBezTo>
                    <a:pt x="828" y="1399"/>
                    <a:pt x="835" y="1394"/>
                    <a:pt x="836" y="1401"/>
                  </a:cubicBezTo>
                  <a:cubicBezTo>
                    <a:pt x="836" y="1401"/>
                    <a:pt x="838" y="1401"/>
                    <a:pt x="839" y="1401"/>
                  </a:cubicBezTo>
                  <a:cubicBezTo>
                    <a:pt x="842" y="1400"/>
                    <a:pt x="843" y="1397"/>
                    <a:pt x="844" y="1394"/>
                  </a:cubicBezTo>
                  <a:cubicBezTo>
                    <a:pt x="845" y="1393"/>
                    <a:pt x="847" y="1393"/>
                    <a:pt x="849" y="1392"/>
                  </a:cubicBezTo>
                  <a:cubicBezTo>
                    <a:pt x="849" y="1394"/>
                    <a:pt x="849" y="1395"/>
                    <a:pt x="849" y="1397"/>
                  </a:cubicBezTo>
                  <a:cubicBezTo>
                    <a:pt x="848" y="1399"/>
                    <a:pt x="847" y="1401"/>
                    <a:pt x="846" y="1403"/>
                  </a:cubicBezTo>
                  <a:cubicBezTo>
                    <a:pt x="846" y="1405"/>
                    <a:pt x="846" y="1407"/>
                    <a:pt x="846" y="1410"/>
                  </a:cubicBezTo>
                  <a:cubicBezTo>
                    <a:pt x="848" y="1409"/>
                    <a:pt x="850" y="1409"/>
                    <a:pt x="852" y="1409"/>
                  </a:cubicBezTo>
                  <a:cubicBezTo>
                    <a:pt x="854" y="1408"/>
                    <a:pt x="856" y="1406"/>
                    <a:pt x="858" y="1405"/>
                  </a:cubicBezTo>
                  <a:cubicBezTo>
                    <a:pt x="858" y="1405"/>
                    <a:pt x="858" y="1405"/>
                    <a:pt x="858" y="1405"/>
                  </a:cubicBezTo>
                  <a:cubicBezTo>
                    <a:pt x="856" y="1405"/>
                    <a:pt x="853" y="1406"/>
                    <a:pt x="853" y="1403"/>
                  </a:cubicBezTo>
                  <a:cubicBezTo>
                    <a:pt x="853" y="1398"/>
                    <a:pt x="853" y="1391"/>
                    <a:pt x="858" y="1387"/>
                  </a:cubicBezTo>
                  <a:cubicBezTo>
                    <a:pt x="862" y="1384"/>
                    <a:pt x="867" y="1382"/>
                    <a:pt x="870" y="1377"/>
                  </a:cubicBezTo>
                  <a:cubicBezTo>
                    <a:pt x="871" y="1376"/>
                    <a:pt x="873" y="1375"/>
                    <a:pt x="873" y="1378"/>
                  </a:cubicBezTo>
                  <a:cubicBezTo>
                    <a:pt x="874" y="1382"/>
                    <a:pt x="876" y="1380"/>
                    <a:pt x="877" y="1379"/>
                  </a:cubicBezTo>
                  <a:cubicBezTo>
                    <a:pt x="878" y="1376"/>
                    <a:pt x="880" y="1374"/>
                    <a:pt x="883" y="1376"/>
                  </a:cubicBezTo>
                  <a:cubicBezTo>
                    <a:pt x="884" y="1376"/>
                    <a:pt x="885" y="1375"/>
                    <a:pt x="885" y="1375"/>
                  </a:cubicBezTo>
                  <a:cubicBezTo>
                    <a:pt x="887" y="1369"/>
                    <a:pt x="893" y="1369"/>
                    <a:pt x="898" y="1367"/>
                  </a:cubicBezTo>
                  <a:cubicBezTo>
                    <a:pt x="903" y="1365"/>
                    <a:pt x="909" y="1363"/>
                    <a:pt x="914" y="1360"/>
                  </a:cubicBezTo>
                  <a:cubicBezTo>
                    <a:pt x="916" y="1360"/>
                    <a:pt x="918" y="1358"/>
                    <a:pt x="919" y="1356"/>
                  </a:cubicBezTo>
                  <a:cubicBezTo>
                    <a:pt x="919" y="1355"/>
                    <a:pt x="918" y="1353"/>
                    <a:pt x="918" y="1352"/>
                  </a:cubicBezTo>
                  <a:cubicBezTo>
                    <a:pt x="918" y="1351"/>
                    <a:pt x="918" y="1350"/>
                    <a:pt x="918" y="1349"/>
                  </a:cubicBezTo>
                  <a:cubicBezTo>
                    <a:pt x="921" y="1348"/>
                    <a:pt x="924" y="1345"/>
                    <a:pt x="927" y="1345"/>
                  </a:cubicBezTo>
                  <a:cubicBezTo>
                    <a:pt x="932" y="1344"/>
                    <a:pt x="935" y="1342"/>
                    <a:pt x="938" y="1339"/>
                  </a:cubicBezTo>
                  <a:cubicBezTo>
                    <a:pt x="939" y="1338"/>
                    <a:pt x="940" y="1336"/>
                    <a:pt x="942" y="1336"/>
                  </a:cubicBezTo>
                  <a:cubicBezTo>
                    <a:pt x="945" y="1336"/>
                    <a:pt x="947" y="1334"/>
                    <a:pt x="948" y="1332"/>
                  </a:cubicBezTo>
                  <a:cubicBezTo>
                    <a:pt x="951" y="1329"/>
                    <a:pt x="955" y="1328"/>
                    <a:pt x="959" y="1327"/>
                  </a:cubicBezTo>
                  <a:cubicBezTo>
                    <a:pt x="962" y="1326"/>
                    <a:pt x="966" y="1324"/>
                    <a:pt x="969" y="1323"/>
                  </a:cubicBezTo>
                  <a:cubicBezTo>
                    <a:pt x="970" y="1322"/>
                    <a:pt x="970" y="1321"/>
                    <a:pt x="968" y="1321"/>
                  </a:cubicBezTo>
                  <a:cubicBezTo>
                    <a:pt x="967" y="1321"/>
                    <a:pt x="967" y="1320"/>
                    <a:pt x="967" y="1319"/>
                  </a:cubicBezTo>
                  <a:cubicBezTo>
                    <a:pt x="966" y="1315"/>
                    <a:pt x="970" y="1312"/>
                    <a:pt x="975" y="1312"/>
                  </a:cubicBezTo>
                  <a:cubicBezTo>
                    <a:pt x="977" y="1312"/>
                    <a:pt x="979" y="1313"/>
                    <a:pt x="980" y="1310"/>
                  </a:cubicBezTo>
                  <a:cubicBezTo>
                    <a:pt x="981" y="1306"/>
                    <a:pt x="984" y="1310"/>
                    <a:pt x="986" y="1308"/>
                  </a:cubicBezTo>
                  <a:cubicBezTo>
                    <a:pt x="987" y="1307"/>
                    <a:pt x="987" y="1306"/>
                    <a:pt x="987" y="1306"/>
                  </a:cubicBezTo>
                  <a:cubicBezTo>
                    <a:pt x="987" y="1304"/>
                    <a:pt x="987" y="1302"/>
                    <a:pt x="986" y="1300"/>
                  </a:cubicBezTo>
                  <a:cubicBezTo>
                    <a:pt x="988" y="1301"/>
                    <a:pt x="990" y="1301"/>
                    <a:pt x="991" y="1302"/>
                  </a:cubicBezTo>
                  <a:cubicBezTo>
                    <a:pt x="992" y="1302"/>
                    <a:pt x="992" y="1301"/>
                    <a:pt x="993" y="1301"/>
                  </a:cubicBezTo>
                  <a:cubicBezTo>
                    <a:pt x="1000" y="1295"/>
                    <a:pt x="1010" y="1291"/>
                    <a:pt x="1016" y="1283"/>
                  </a:cubicBezTo>
                  <a:cubicBezTo>
                    <a:pt x="1016" y="1283"/>
                    <a:pt x="1017" y="1282"/>
                    <a:pt x="1017" y="1282"/>
                  </a:cubicBezTo>
                  <a:cubicBezTo>
                    <a:pt x="1023" y="1283"/>
                    <a:pt x="1026" y="1278"/>
                    <a:pt x="1030" y="1275"/>
                  </a:cubicBezTo>
                  <a:cubicBezTo>
                    <a:pt x="1031" y="1274"/>
                    <a:pt x="1034" y="1273"/>
                    <a:pt x="1036" y="1273"/>
                  </a:cubicBezTo>
                  <a:cubicBezTo>
                    <a:pt x="1046" y="1275"/>
                    <a:pt x="1055" y="1271"/>
                    <a:pt x="1063" y="1266"/>
                  </a:cubicBezTo>
                  <a:cubicBezTo>
                    <a:pt x="1069" y="1263"/>
                    <a:pt x="1074" y="1259"/>
                    <a:pt x="1080" y="1254"/>
                  </a:cubicBezTo>
                  <a:cubicBezTo>
                    <a:pt x="1088" y="1247"/>
                    <a:pt x="1099" y="1243"/>
                    <a:pt x="1105" y="1233"/>
                  </a:cubicBezTo>
                  <a:cubicBezTo>
                    <a:pt x="1110" y="1230"/>
                    <a:pt x="1113" y="1224"/>
                    <a:pt x="1116" y="1219"/>
                  </a:cubicBezTo>
                  <a:cubicBezTo>
                    <a:pt x="1120" y="1215"/>
                    <a:pt x="1125" y="1211"/>
                    <a:pt x="1125" y="1204"/>
                  </a:cubicBezTo>
                  <a:cubicBezTo>
                    <a:pt x="1125" y="1202"/>
                    <a:pt x="1127" y="1200"/>
                    <a:pt x="1129" y="1199"/>
                  </a:cubicBezTo>
                  <a:cubicBezTo>
                    <a:pt x="1133" y="1196"/>
                    <a:pt x="1137" y="1193"/>
                    <a:pt x="1139" y="1188"/>
                  </a:cubicBezTo>
                  <a:cubicBezTo>
                    <a:pt x="1140" y="1186"/>
                    <a:pt x="1142" y="1184"/>
                    <a:pt x="1144" y="1183"/>
                  </a:cubicBezTo>
                  <a:cubicBezTo>
                    <a:pt x="1148" y="1182"/>
                    <a:pt x="1150" y="1179"/>
                    <a:pt x="1153" y="1176"/>
                  </a:cubicBezTo>
                  <a:cubicBezTo>
                    <a:pt x="1153" y="1176"/>
                    <a:pt x="1151" y="1173"/>
                    <a:pt x="1151" y="1172"/>
                  </a:cubicBezTo>
                  <a:cubicBezTo>
                    <a:pt x="1151" y="1170"/>
                    <a:pt x="1152" y="1168"/>
                    <a:pt x="1153" y="1167"/>
                  </a:cubicBezTo>
                  <a:cubicBezTo>
                    <a:pt x="1156" y="1163"/>
                    <a:pt x="1159" y="1159"/>
                    <a:pt x="1162" y="1155"/>
                  </a:cubicBezTo>
                  <a:cubicBezTo>
                    <a:pt x="1164" y="1153"/>
                    <a:pt x="1165" y="1151"/>
                    <a:pt x="1168" y="1150"/>
                  </a:cubicBezTo>
                  <a:cubicBezTo>
                    <a:pt x="1176" y="1148"/>
                    <a:pt x="1180" y="1140"/>
                    <a:pt x="1185" y="1134"/>
                  </a:cubicBezTo>
                  <a:cubicBezTo>
                    <a:pt x="1187" y="1131"/>
                    <a:pt x="1187" y="1127"/>
                    <a:pt x="1188" y="1124"/>
                  </a:cubicBezTo>
                  <a:cubicBezTo>
                    <a:pt x="1189" y="1121"/>
                    <a:pt x="1189" y="1119"/>
                    <a:pt x="1191" y="1117"/>
                  </a:cubicBezTo>
                  <a:cubicBezTo>
                    <a:pt x="1192" y="1117"/>
                    <a:pt x="1193" y="1115"/>
                    <a:pt x="1193" y="1114"/>
                  </a:cubicBezTo>
                  <a:cubicBezTo>
                    <a:pt x="1195" y="1102"/>
                    <a:pt x="1201" y="1092"/>
                    <a:pt x="1206" y="1082"/>
                  </a:cubicBezTo>
                  <a:cubicBezTo>
                    <a:pt x="1210" y="1073"/>
                    <a:pt x="1213" y="1065"/>
                    <a:pt x="1217" y="1056"/>
                  </a:cubicBezTo>
                  <a:cubicBezTo>
                    <a:pt x="1218" y="1054"/>
                    <a:pt x="1218" y="1051"/>
                    <a:pt x="1219" y="1049"/>
                  </a:cubicBezTo>
                  <a:cubicBezTo>
                    <a:pt x="1224" y="1036"/>
                    <a:pt x="1229" y="1024"/>
                    <a:pt x="1233" y="1011"/>
                  </a:cubicBezTo>
                  <a:cubicBezTo>
                    <a:pt x="1234" y="1007"/>
                    <a:pt x="1235" y="1002"/>
                    <a:pt x="1239" y="998"/>
                  </a:cubicBezTo>
                  <a:cubicBezTo>
                    <a:pt x="1240" y="997"/>
                    <a:pt x="1240" y="994"/>
                    <a:pt x="1241" y="992"/>
                  </a:cubicBezTo>
                  <a:cubicBezTo>
                    <a:pt x="1241" y="989"/>
                    <a:pt x="1242" y="987"/>
                    <a:pt x="1242" y="984"/>
                  </a:cubicBezTo>
                  <a:cubicBezTo>
                    <a:pt x="1242" y="982"/>
                    <a:pt x="1242" y="979"/>
                    <a:pt x="1242" y="976"/>
                  </a:cubicBezTo>
                  <a:cubicBezTo>
                    <a:pt x="1244" y="967"/>
                    <a:pt x="1245" y="958"/>
                    <a:pt x="1247" y="948"/>
                  </a:cubicBezTo>
                  <a:cubicBezTo>
                    <a:pt x="1249" y="940"/>
                    <a:pt x="1249" y="931"/>
                    <a:pt x="1254" y="924"/>
                  </a:cubicBezTo>
                  <a:cubicBezTo>
                    <a:pt x="1256" y="922"/>
                    <a:pt x="1252" y="919"/>
                    <a:pt x="1256" y="917"/>
                  </a:cubicBezTo>
                  <a:cubicBezTo>
                    <a:pt x="1257" y="916"/>
                    <a:pt x="1257" y="911"/>
                    <a:pt x="1257" y="908"/>
                  </a:cubicBezTo>
                  <a:cubicBezTo>
                    <a:pt x="1258" y="903"/>
                    <a:pt x="1258" y="898"/>
                    <a:pt x="1259" y="894"/>
                  </a:cubicBezTo>
                  <a:cubicBezTo>
                    <a:pt x="1259" y="893"/>
                    <a:pt x="1259" y="891"/>
                    <a:pt x="1260" y="891"/>
                  </a:cubicBezTo>
                  <a:cubicBezTo>
                    <a:pt x="1265" y="890"/>
                    <a:pt x="1264" y="885"/>
                    <a:pt x="1267" y="882"/>
                  </a:cubicBezTo>
                  <a:cubicBezTo>
                    <a:pt x="1267" y="882"/>
                    <a:pt x="1267" y="882"/>
                    <a:pt x="1267" y="882"/>
                  </a:cubicBezTo>
                  <a:cubicBezTo>
                    <a:pt x="1267" y="873"/>
                    <a:pt x="1267" y="865"/>
                    <a:pt x="1267" y="856"/>
                  </a:cubicBezTo>
                  <a:cubicBezTo>
                    <a:pt x="1267" y="854"/>
                    <a:pt x="1267" y="852"/>
                    <a:pt x="1267" y="850"/>
                  </a:cubicBezTo>
                  <a:cubicBezTo>
                    <a:pt x="1269" y="841"/>
                    <a:pt x="1270" y="831"/>
                    <a:pt x="1267" y="822"/>
                  </a:cubicBezTo>
                  <a:cubicBezTo>
                    <a:pt x="1267" y="821"/>
                    <a:pt x="1266" y="820"/>
                    <a:pt x="1267" y="820"/>
                  </a:cubicBezTo>
                  <a:cubicBezTo>
                    <a:pt x="1272" y="816"/>
                    <a:pt x="1269" y="810"/>
                    <a:pt x="1269" y="805"/>
                  </a:cubicBezTo>
                  <a:cubicBezTo>
                    <a:pt x="1268" y="803"/>
                    <a:pt x="1267" y="800"/>
                    <a:pt x="1271" y="799"/>
                  </a:cubicBezTo>
                  <a:cubicBezTo>
                    <a:pt x="1274" y="798"/>
                    <a:pt x="1274" y="796"/>
                    <a:pt x="1274" y="793"/>
                  </a:cubicBezTo>
                  <a:cubicBezTo>
                    <a:pt x="1273" y="791"/>
                    <a:pt x="1273" y="789"/>
                    <a:pt x="1274" y="787"/>
                  </a:cubicBezTo>
                  <a:cubicBezTo>
                    <a:pt x="1277" y="780"/>
                    <a:pt x="1275" y="773"/>
                    <a:pt x="1274" y="766"/>
                  </a:cubicBezTo>
                  <a:cubicBezTo>
                    <a:pt x="1274" y="765"/>
                    <a:pt x="1274" y="762"/>
                    <a:pt x="1275" y="762"/>
                  </a:cubicBezTo>
                  <a:cubicBezTo>
                    <a:pt x="1278" y="760"/>
                    <a:pt x="1276" y="756"/>
                    <a:pt x="1280" y="754"/>
                  </a:cubicBezTo>
                  <a:cubicBezTo>
                    <a:pt x="1280" y="754"/>
                    <a:pt x="1280" y="752"/>
                    <a:pt x="1280" y="751"/>
                  </a:cubicBezTo>
                  <a:cubicBezTo>
                    <a:pt x="1280" y="749"/>
                    <a:pt x="1280" y="746"/>
                    <a:pt x="1280" y="744"/>
                  </a:cubicBezTo>
                  <a:cubicBezTo>
                    <a:pt x="1280" y="739"/>
                    <a:pt x="1280" y="734"/>
                    <a:pt x="1280" y="729"/>
                  </a:cubicBezTo>
                  <a:cubicBezTo>
                    <a:pt x="1281" y="722"/>
                    <a:pt x="1276" y="715"/>
                    <a:pt x="1279" y="707"/>
                  </a:cubicBezTo>
                  <a:cubicBezTo>
                    <a:pt x="1279" y="707"/>
                    <a:pt x="1278" y="705"/>
                    <a:pt x="1277" y="704"/>
                  </a:cubicBezTo>
                  <a:cubicBezTo>
                    <a:pt x="1276" y="703"/>
                    <a:pt x="1275" y="703"/>
                    <a:pt x="1275" y="702"/>
                  </a:cubicBezTo>
                  <a:cubicBezTo>
                    <a:pt x="1275" y="699"/>
                    <a:pt x="1276" y="695"/>
                    <a:pt x="1274" y="694"/>
                  </a:cubicBezTo>
                  <a:cubicBezTo>
                    <a:pt x="1271" y="691"/>
                    <a:pt x="1276" y="689"/>
                    <a:pt x="1275" y="686"/>
                  </a:cubicBezTo>
                  <a:cubicBezTo>
                    <a:pt x="1274" y="683"/>
                    <a:pt x="1275" y="681"/>
                    <a:pt x="1279" y="683"/>
                  </a:cubicBezTo>
                  <a:cubicBezTo>
                    <a:pt x="1281" y="684"/>
                    <a:pt x="1283" y="683"/>
                    <a:pt x="1282" y="681"/>
                  </a:cubicBezTo>
                  <a:cubicBezTo>
                    <a:pt x="1279" y="675"/>
                    <a:pt x="1280" y="669"/>
                    <a:pt x="1279" y="663"/>
                  </a:cubicBezTo>
                  <a:cubicBezTo>
                    <a:pt x="1279" y="661"/>
                    <a:pt x="1277" y="659"/>
                    <a:pt x="1279" y="658"/>
                  </a:cubicBezTo>
                  <a:cubicBezTo>
                    <a:pt x="1280" y="659"/>
                    <a:pt x="1281" y="661"/>
                    <a:pt x="1281" y="662"/>
                  </a:cubicBezTo>
                  <a:cubicBezTo>
                    <a:pt x="1282" y="663"/>
                    <a:pt x="1282" y="663"/>
                    <a:pt x="1283" y="664"/>
                  </a:cubicBezTo>
                  <a:cubicBezTo>
                    <a:pt x="1283" y="664"/>
                    <a:pt x="1284" y="663"/>
                    <a:pt x="1284" y="663"/>
                  </a:cubicBezTo>
                  <a:cubicBezTo>
                    <a:pt x="1286" y="655"/>
                    <a:pt x="1288" y="648"/>
                    <a:pt x="1283" y="640"/>
                  </a:cubicBezTo>
                  <a:cubicBezTo>
                    <a:pt x="1282" y="639"/>
                    <a:pt x="1281" y="637"/>
                    <a:pt x="1281" y="634"/>
                  </a:cubicBezTo>
                  <a:cubicBezTo>
                    <a:pt x="1280" y="630"/>
                    <a:pt x="1280" y="624"/>
                    <a:pt x="1283" y="622"/>
                  </a:cubicBezTo>
                  <a:cubicBezTo>
                    <a:pt x="1287" y="619"/>
                    <a:pt x="1287" y="615"/>
                    <a:pt x="1286" y="612"/>
                  </a:cubicBezTo>
                  <a:cubicBezTo>
                    <a:pt x="1283" y="607"/>
                    <a:pt x="1284" y="601"/>
                    <a:pt x="1283" y="596"/>
                  </a:cubicBezTo>
                  <a:cubicBezTo>
                    <a:pt x="1282" y="585"/>
                    <a:pt x="1281" y="573"/>
                    <a:pt x="1279" y="562"/>
                  </a:cubicBezTo>
                  <a:cubicBezTo>
                    <a:pt x="1278" y="559"/>
                    <a:pt x="1277" y="556"/>
                    <a:pt x="1276" y="553"/>
                  </a:cubicBezTo>
                  <a:cubicBezTo>
                    <a:pt x="1274" y="548"/>
                    <a:pt x="1273" y="543"/>
                    <a:pt x="1272" y="538"/>
                  </a:cubicBezTo>
                  <a:cubicBezTo>
                    <a:pt x="1271" y="537"/>
                    <a:pt x="1272" y="534"/>
                    <a:pt x="1274" y="533"/>
                  </a:cubicBezTo>
                  <a:cubicBezTo>
                    <a:pt x="1275" y="531"/>
                    <a:pt x="1278" y="531"/>
                    <a:pt x="1279" y="529"/>
                  </a:cubicBezTo>
                  <a:cubicBezTo>
                    <a:pt x="1280" y="527"/>
                    <a:pt x="1280" y="524"/>
                    <a:pt x="1279" y="521"/>
                  </a:cubicBezTo>
                  <a:cubicBezTo>
                    <a:pt x="1278" y="513"/>
                    <a:pt x="1276" y="505"/>
                    <a:pt x="1274" y="497"/>
                  </a:cubicBezTo>
                  <a:cubicBezTo>
                    <a:pt x="1274" y="497"/>
                    <a:pt x="1272" y="496"/>
                    <a:pt x="1272" y="496"/>
                  </a:cubicBezTo>
                  <a:cubicBezTo>
                    <a:pt x="1271" y="497"/>
                    <a:pt x="1271" y="500"/>
                    <a:pt x="1269" y="497"/>
                  </a:cubicBezTo>
                  <a:cubicBezTo>
                    <a:pt x="1267" y="493"/>
                    <a:pt x="1266" y="490"/>
                    <a:pt x="1267" y="486"/>
                  </a:cubicBezTo>
                  <a:cubicBezTo>
                    <a:pt x="1268" y="484"/>
                    <a:pt x="1267" y="483"/>
                    <a:pt x="1267" y="481"/>
                  </a:cubicBezTo>
                  <a:cubicBezTo>
                    <a:pt x="1267" y="481"/>
                    <a:pt x="1266" y="480"/>
                    <a:pt x="1266" y="480"/>
                  </a:cubicBezTo>
                  <a:cubicBezTo>
                    <a:pt x="1265" y="480"/>
                    <a:pt x="1264" y="481"/>
                    <a:pt x="1264" y="481"/>
                  </a:cubicBezTo>
                  <a:cubicBezTo>
                    <a:pt x="1264" y="484"/>
                    <a:pt x="1264" y="486"/>
                    <a:pt x="1264" y="488"/>
                  </a:cubicBezTo>
                  <a:cubicBezTo>
                    <a:pt x="1264" y="489"/>
                    <a:pt x="1263" y="490"/>
                    <a:pt x="1262" y="491"/>
                  </a:cubicBezTo>
                  <a:cubicBezTo>
                    <a:pt x="1261" y="490"/>
                    <a:pt x="1260" y="489"/>
                    <a:pt x="1260" y="488"/>
                  </a:cubicBezTo>
                  <a:cubicBezTo>
                    <a:pt x="1259" y="482"/>
                    <a:pt x="1258" y="476"/>
                    <a:pt x="1256" y="469"/>
                  </a:cubicBezTo>
                  <a:cubicBezTo>
                    <a:pt x="1255" y="465"/>
                    <a:pt x="1254" y="460"/>
                    <a:pt x="1255" y="455"/>
                  </a:cubicBezTo>
                  <a:cubicBezTo>
                    <a:pt x="1256" y="449"/>
                    <a:pt x="1255" y="444"/>
                    <a:pt x="1252" y="438"/>
                  </a:cubicBezTo>
                  <a:cubicBezTo>
                    <a:pt x="1250" y="434"/>
                    <a:pt x="1248" y="430"/>
                    <a:pt x="1248" y="425"/>
                  </a:cubicBezTo>
                  <a:cubicBezTo>
                    <a:pt x="1249" y="421"/>
                    <a:pt x="1248" y="418"/>
                    <a:pt x="1247" y="415"/>
                  </a:cubicBezTo>
                  <a:cubicBezTo>
                    <a:pt x="1246" y="413"/>
                    <a:pt x="1244" y="412"/>
                    <a:pt x="1242" y="410"/>
                  </a:cubicBezTo>
                  <a:cubicBezTo>
                    <a:pt x="1243" y="412"/>
                    <a:pt x="1243" y="414"/>
                    <a:pt x="1243" y="416"/>
                  </a:cubicBezTo>
                  <a:cubicBezTo>
                    <a:pt x="1243" y="416"/>
                    <a:pt x="1244" y="416"/>
                    <a:pt x="1244" y="417"/>
                  </a:cubicBezTo>
                  <a:cubicBezTo>
                    <a:pt x="1244" y="419"/>
                    <a:pt x="1245" y="422"/>
                    <a:pt x="1245" y="424"/>
                  </a:cubicBezTo>
                  <a:cubicBezTo>
                    <a:pt x="1244" y="422"/>
                    <a:pt x="1241" y="421"/>
                    <a:pt x="1240" y="418"/>
                  </a:cubicBezTo>
                  <a:cubicBezTo>
                    <a:pt x="1239" y="416"/>
                    <a:pt x="1238" y="413"/>
                    <a:pt x="1237" y="410"/>
                  </a:cubicBezTo>
                  <a:cubicBezTo>
                    <a:pt x="1237" y="408"/>
                    <a:pt x="1236" y="406"/>
                    <a:pt x="1236" y="404"/>
                  </a:cubicBezTo>
                  <a:cubicBezTo>
                    <a:pt x="1236" y="402"/>
                    <a:pt x="1236" y="400"/>
                    <a:pt x="1236" y="399"/>
                  </a:cubicBezTo>
                  <a:cubicBezTo>
                    <a:pt x="1233" y="389"/>
                    <a:pt x="1231" y="380"/>
                    <a:pt x="1228" y="370"/>
                  </a:cubicBezTo>
                  <a:cubicBezTo>
                    <a:pt x="1227" y="366"/>
                    <a:pt x="1226" y="361"/>
                    <a:pt x="1223" y="358"/>
                  </a:cubicBezTo>
                  <a:cubicBezTo>
                    <a:pt x="1219" y="353"/>
                    <a:pt x="1218" y="348"/>
                    <a:pt x="1216" y="343"/>
                  </a:cubicBezTo>
                  <a:cubicBezTo>
                    <a:pt x="1213" y="333"/>
                    <a:pt x="1210" y="324"/>
                    <a:pt x="1206" y="315"/>
                  </a:cubicBezTo>
                  <a:cubicBezTo>
                    <a:pt x="1206" y="313"/>
                    <a:pt x="1205" y="311"/>
                    <a:pt x="1204" y="309"/>
                  </a:cubicBezTo>
                  <a:cubicBezTo>
                    <a:pt x="1203" y="308"/>
                    <a:pt x="1202" y="307"/>
                    <a:pt x="1201" y="306"/>
                  </a:cubicBezTo>
                  <a:cubicBezTo>
                    <a:pt x="1201" y="307"/>
                    <a:pt x="1201" y="308"/>
                    <a:pt x="1202" y="309"/>
                  </a:cubicBezTo>
                  <a:cubicBezTo>
                    <a:pt x="1204" y="319"/>
                    <a:pt x="1207" y="328"/>
                    <a:pt x="1210" y="337"/>
                  </a:cubicBezTo>
                  <a:cubicBezTo>
                    <a:pt x="1211" y="340"/>
                    <a:pt x="1210" y="341"/>
                    <a:pt x="1208" y="342"/>
                  </a:cubicBezTo>
                  <a:cubicBezTo>
                    <a:pt x="1207" y="342"/>
                    <a:pt x="1205" y="340"/>
                    <a:pt x="1205" y="339"/>
                  </a:cubicBezTo>
                  <a:cubicBezTo>
                    <a:pt x="1203" y="335"/>
                    <a:pt x="1204" y="330"/>
                    <a:pt x="1201" y="328"/>
                  </a:cubicBezTo>
                  <a:cubicBezTo>
                    <a:pt x="1197" y="324"/>
                    <a:pt x="1199" y="320"/>
                    <a:pt x="1199" y="316"/>
                  </a:cubicBezTo>
                  <a:cubicBezTo>
                    <a:pt x="1199" y="313"/>
                    <a:pt x="1198" y="312"/>
                    <a:pt x="1196" y="312"/>
                  </a:cubicBezTo>
                  <a:cubicBezTo>
                    <a:pt x="1195" y="312"/>
                    <a:pt x="1195" y="311"/>
                    <a:pt x="1195" y="310"/>
                  </a:cubicBezTo>
                  <a:cubicBezTo>
                    <a:pt x="1195" y="310"/>
                    <a:pt x="1195" y="310"/>
                    <a:pt x="1195" y="310"/>
                  </a:cubicBezTo>
                  <a:cubicBezTo>
                    <a:pt x="1193" y="307"/>
                    <a:pt x="1192" y="304"/>
                    <a:pt x="1190" y="302"/>
                  </a:cubicBezTo>
                  <a:cubicBezTo>
                    <a:pt x="1190" y="301"/>
                    <a:pt x="1188" y="300"/>
                    <a:pt x="1188" y="300"/>
                  </a:cubicBezTo>
                  <a:cubicBezTo>
                    <a:pt x="1188" y="301"/>
                    <a:pt x="1187" y="302"/>
                    <a:pt x="1188" y="303"/>
                  </a:cubicBezTo>
                  <a:cubicBezTo>
                    <a:pt x="1189" y="307"/>
                    <a:pt x="1191" y="311"/>
                    <a:pt x="1192" y="316"/>
                  </a:cubicBezTo>
                  <a:cubicBezTo>
                    <a:pt x="1193" y="317"/>
                    <a:pt x="1192" y="318"/>
                    <a:pt x="1192" y="319"/>
                  </a:cubicBezTo>
                  <a:cubicBezTo>
                    <a:pt x="1191" y="319"/>
                    <a:pt x="1190" y="319"/>
                    <a:pt x="1189" y="318"/>
                  </a:cubicBezTo>
                  <a:cubicBezTo>
                    <a:pt x="1187" y="316"/>
                    <a:pt x="1185" y="315"/>
                    <a:pt x="1186" y="312"/>
                  </a:cubicBezTo>
                  <a:cubicBezTo>
                    <a:pt x="1187" y="307"/>
                    <a:pt x="1181" y="308"/>
                    <a:pt x="1181" y="307"/>
                  </a:cubicBezTo>
                  <a:cubicBezTo>
                    <a:pt x="1185" y="304"/>
                    <a:pt x="1181" y="303"/>
                    <a:pt x="1181" y="301"/>
                  </a:cubicBezTo>
                  <a:cubicBezTo>
                    <a:pt x="1182" y="297"/>
                    <a:pt x="1180" y="296"/>
                    <a:pt x="1176" y="295"/>
                  </a:cubicBezTo>
                  <a:cubicBezTo>
                    <a:pt x="1173" y="295"/>
                    <a:pt x="1170" y="293"/>
                    <a:pt x="1169" y="290"/>
                  </a:cubicBezTo>
                  <a:cubicBezTo>
                    <a:pt x="1167" y="284"/>
                    <a:pt x="1164" y="280"/>
                    <a:pt x="1160" y="276"/>
                  </a:cubicBezTo>
                  <a:cubicBezTo>
                    <a:pt x="1158" y="274"/>
                    <a:pt x="1157" y="271"/>
                    <a:pt x="1156" y="269"/>
                  </a:cubicBezTo>
                  <a:cubicBezTo>
                    <a:pt x="1156" y="269"/>
                    <a:pt x="1157" y="267"/>
                    <a:pt x="1157" y="267"/>
                  </a:cubicBezTo>
                  <a:cubicBezTo>
                    <a:pt x="1159" y="267"/>
                    <a:pt x="1160" y="268"/>
                    <a:pt x="1161" y="268"/>
                  </a:cubicBezTo>
                  <a:cubicBezTo>
                    <a:pt x="1162" y="269"/>
                    <a:pt x="1163" y="268"/>
                    <a:pt x="1164" y="268"/>
                  </a:cubicBezTo>
                  <a:cubicBezTo>
                    <a:pt x="1164" y="267"/>
                    <a:pt x="1164" y="266"/>
                    <a:pt x="1164" y="266"/>
                  </a:cubicBezTo>
                  <a:cubicBezTo>
                    <a:pt x="1159" y="260"/>
                    <a:pt x="1159" y="254"/>
                    <a:pt x="1158" y="247"/>
                  </a:cubicBezTo>
                  <a:cubicBezTo>
                    <a:pt x="1158" y="245"/>
                    <a:pt x="1159" y="245"/>
                    <a:pt x="1160" y="246"/>
                  </a:cubicBezTo>
                  <a:cubicBezTo>
                    <a:pt x="1161" y="246"/>
                    <a:pt x="1162" y="246"/>
                    <a:pt x="1163" y="247"/>
                  </a:cubicBezTo>
                  <a:cubicBezTo>
                    <a:pt x="1163" y="245"/>
                    <a:pt x="1163" y="244"/>
                    <a:pt x="1163" y="243"/>
                  </a:cubicBezTo>
                  <a:cubicBezTo>
                    <a:pt x="1159" y="235"/>
                    <a:pt x="1154" y="227"/>
                    <a:pt x="1150" y="219"/>
                  </a:cubicBezTo>
                  <a:cubicBezTo>
                    <a:pt x="1150" y="219"/>
                    <a:pt x="1149" y="219"/>
                    <a:pt x="1148" y="219"/>
                  </a:cubicBezTo>
                  <a:cubicBezTo>
                    <a:pt x="1148" y="219"/>
                    <a:pt x="1147" y="220"/>
                    <a:pt x="1147" y="220"/>
                  </a:cubicBezTo>
                  <a:cubicBezTo>
                    <a:pt x="1148" y="222"/>
                    <a:pt x="1149" y="224"/>
                    <a:pt x="1150" y="227"/>
                  </a:cubicBezTo>
                  <a:cubicBezTo>
                    <a:pt x="1150" y="227"/>
                    <a:pt x="1150" y="228"/>
                    <a:pt x="1150" y="228"/>
                  </a:cubicBezTo>
                  <a:cubicBezTo>
                    <a:pt x="1150" y="228"/>
                    <a:pt x="1149" y="229"/>
                    <a:pt x="1149" y="229"/>
                  </a:cubicBezTo>
                  <a:cubicBezTo>
                    <a:pt x="1146" y="227"/>
                    <a:pt x="1142" y="225"/>
                    <a:pt x="1142" y="223"/>
                  </a:cubicBezTo>
                  <a:cubicBezTo>
                    <a:pt x="1141" y="217"/>
                    <a:pt x="1137" y="215"/>
                    <a:pt x="1134" y="212"/>
                  </a:cubicBezTo>
                  <a:cubicBezTo>
                    <a:pt x="1131" y="209"/>
                    <a:pt x="1128" y="205"/>
                    <a:pt x="1125" y="203"/>
                  </a:cubicBezTo>
                  <a:cubicBezTo>
                    <a:pt x="1124" y="201"/>
                    <a:pt x="1120" y="201"/>
                    <a:pt x="1119" y="201"/>
                  </a:cubicBezTo>
                  <a:cubicBezTo>
                    <a:pt x="1117" y="203"/>
                    <a:pt x="1120" y="204"/>
                    <a:pt x="1121" y="205"/>
                  </a:cubicBezTo>
                  <a:cubicBezTo>
                    <a:pt x="1121" y="206"/>
                    <a:pt x="1122" y="206"/>
                    <a:pt x="1122" y="206"/>
                  </a:cubicBezTo>
                  <a:cubicBezTo>
                    <a:pt x="1122" y="207"/>
                    <a:pt x="1122" y="207"/>
                    <a:pt x="1121" y="208"/>
                  </a:cubicBezTo>
                  <a:cubicBezTo>
                    <a:pt x="1121" y="208"/>
                    <a:pt x="1120" y="208"/>
                    <a:pt x="1120" y="208"/>
                  </a:cubicBezTo>
                  <a:cubicBezTo>
                    <a:pt x="1119" y="207"/>
                    <a:pt x="1118" y="206"/>
                    <a:pt x="1117" y="205"/>
                  </a:cubicBezTo>
                  <a:cubicBezTo>
                    <a:pt x="1114" y="202"/>
                    <a:pt x="1114" y="202"/>
                    <a:pt x="1118" y="199"/>
                  </a:cubicBezTo>
                  <a:cubicBezTo>
                    <a:pt x="1119" y="199"/>
                    <a:pt x="1120" y="198"/>
                    <a:pt x="1120" y="197"/>
                  </a:cubicBezTo>
                  <a:cubicBezTo>
                    <a:pt x="1119" y="195"/>
                    <a:pt x="1119" y="192"/>
                    <a:pt x="1117" y="190"/>
                  </a:cubicBezTo>
                  <a:cubicBezTo>
                    <a:pt x="1115" y="188"/>
                    <a:pt x="1112" y="186"/>
                    <a:pt x="1109" y="185"/>
                  </a:cubicBezTo>
                  <a:cubicBezTo>
                    <a:pt x="1105" y="185"/>
                    <a:pt x="1101" y="193"/>
                    <a:pt x="1104" y="197"/>
                  </a:cubicBezTo>
                  <a:cubicBezTo>
                    <a:pt x="1105" y="200"/>
                    <a:pt x="1107" y="202"/>
                    <a:pt x="1108" y="205"/>
                  </a:cubicBezTo>
                  <a:cubicBezTo>
                    <a:pt x="1104" y="205"/>
                    <a:pt x="1103" y="200"/>
                    <a:pt x="1100" y="198"/>
                  </a:cubicBezTo>
                  <a:cubicBezTo>
                    <a:pt x="1099" y="197"/>
                    <a:pt x="1098" y="195"/>
                    <a:pt x="1097" y="194"/>
                  </a:cubicBezTo>
                  <a:cubicBezTo>
                    <a:pt x="1096" y="193"/>
                    <a:pt x="1095" y="192"/>
                    <a:pt x="1093" y="191"/>
                  </a:cubicBezTo>
                  <a:cubicBezTo>
                    <a:pt x="1093" y="191"/>
                    <a:pt x="1092" y="191"/>
                    <a:pt x="1091" y="192"/>
                  </a:cubicBezTo>
                  <a:cubicBezTo>
                    <a:pt x="1091" y="192"/>
                    <a:pt x="1091" y="193"/>
                    <a:pt x="1092" y="193"/>
                  </a:cubicBezTo>
                  <a:cubicBezTo>
                    <a:pt x="1096" y="198"/>
                    <a:pt x="1099" y="204"/>
                    <a:pt x="1104" y="208"/>
                  </a:cubicBezTo>
                  <a:cubicBezTo>
                    <a:pt x="1108" y="213"/>
                    <a:pt x="1109" y="219"/>
                    <a:pt x="1114" y="224"/>
                  </a:cubicBezTo>
                  <a:cubicBezTo>
                    <a:pt x="1119" y="229"/>
                    <a:pt x="1121" y="236"/>
                    <a:pt x="1124" y="243"/>
                  </a:cubicBezTo>
                  <a:cubicBezTo>
                    <a:pt x="1125" y="244"/>
                    <a:pt x="1124" y="245"/>
                    <a:pt x="1125" y="246"/>
                  </a:cubicBezTo>
                  <a:cubicBezTo>
                    <a:pt x="1124" y="245"/>
                    <a:pt x="1123" y="244"/>
                    <a:pt x="1122" y="244"/>
                  </a:cubicBezTo>
                  <a:cubicBezTo>
                    <a:pt x="1122" y="243"/>
                    <a:pt x="1121" y="243"/>
                    <a:pt x="1120" y="243"/>
                  </a:cubicBezTo>
                  <a:cubicBezTo>
                    <a:pt x="1120" y="244"/>
                    <a:pt x="1120" y="245"/>
                    <a:pt x="1120" y="246"/>
                  </a:cubicBezTo>
                  <a:cubicBezTo>
                    <a:pt x="1122" y="248"/>
                    <a:pt x="1124" y="250"/>
                    <a:pt x="1125" y="252"/>
                  </a:cubicBezTo>
                  <a:cubicBezTo>
                    <a:pt x="1129" y="260"/>
                    <a:pt x="1134" y="266"/>
                    <a:pt x="1139" y="273"/>
                  </a:cubicBezTo>
                  <a:cubicBezTo>
                    <a:pt x="1141" y="276"/>
                    <a:pt x="1143" y="280"/>
                    <a:pt x="1143" y="284"/>
                  </a:cubicBezTo>
                  <a:cubicBezTo>
                    <a:pt x="1144" y="287"/>
                    <a:pt x="1145" y="289"/>
                    <a:pt x="1147" y="291"/>
                  </a:cubicBezTo>
                  <a:cubicBezTo>
                    <a:pt x="1149" y="292"/>
                    <a:pt x="1150" y="293"/>
                    <a:pt x="1151" y="294"/>
                  </a:cubicBezTo>
                  <a:cubicBezTo>
                    <a:pt x="1151" y="295"/>
                    <a:pt x="1151" y="296"/>
                    <a:pt x="1151" y="296"/>
                  </a:cubicBezTo>
                  <a:cubicBezTo>
                    <a:pt x="1149" y="296"/>
                    <a:pt x="1146" y="295"/>
                    <a:pt x="1145" y="298"/>
                  </a:cubicBezTo>
                  <a:cubicBezTo>
                    <a:pt x="1144" y="297"/>
                    <a:pt x="1143" y="297"/>
                    <a:pt x="1143" y="296"/>
                  </a:cubicBezTo>
                  <a:cubicBezTo>
                    <a:pt x="1139" y="291"/>
                    <a:pt x="1137" y="286"/>
                    <a:pt x="1131" y="284"/>
                  </a:cubicBezTo>
                  <a:cubicBezTo>
                    <a:pt x="1126" y="283"/>
                    <a:pt x="1125" y="281"/>
                    <a:pt x="1127" y="277"/>
                  </a:cubicBezTo>
                  <a:cubicBezTo>
                    <a:pt x="1128" y="275"/>
                    <a:pt x="1129" y="272"/>
                    <a:pt x="1127" y="271"/>
                  </a:cubicBezTo>
                  <a:cubicBezTo>
                    <a:pt x="1122" y="267"/>
                    <a:pt x="1123" y="260"/>
                    <a:pt x="1118" y="256"/>
                  </a:cubicBezTo>
                  <a:cubicBezTo>
                    <a:pt x="1114" y="252"/>
                    <a:pt x="1112" y="247"/>
                    <a:pt x="1113" y="242"/>
                  </a:cubicBezTo>
                  <a:cubicBezTo>
                    <a:pt x="1113" y="240"/>
                    <a:pt x="1113" y="237"/>
                    <a:pt x="1112" y="235"/>
                  </a:cubicBezTo>
                  <a:cubicBezTo>
                    <a:pt x="1108" y="229"/>
                    <a:pt x="1103" y="223"/>
                    <a:pt x="1098" y="218"/>
                  </a:cubicBezTo>
                  <a:cubicBezTo>
                    <a:pt x="1092" y="212"/>
                    <a:pt x="1087" y="205"/>
                    <a:pt x="1080" y="200"/>
                  </a:cubicBezTo>
                  <a:cubicBezTo>
                    <a:pt x="1073" y="196"/>
                    <a:pt x="1068" y="190"/>
                    <a:pt x="1062" y="185"/>
                  </a:cubicBezTo>
                  <a:cubicBezTo>
                    <a:pt x="1061" y="184"/>
                    <a:pt x="1059" y="184"/>
                    <a:pt x="1058" y="183"/>
                  </a:cubicBezTo>
                  <a:cubicBezTo>
                    <a:pt x="1056" y="182"/>
                    <a:pt x="1054" y="180"/>
                    <a:pt x="1052" y="184"/>
                  </a:cubicBezTo>
                  <a:cubicBezTo>
                    <a:pt x="1051" y="185"/>
                    <a:pt x="1047" y="185"/>
                    <a:pt x="1045" y="185"/>
                  </a:cubicBezTo>
                  <a:cubicBezTo>
                    <a:pt x="1045" y="185"/>
                    <a:pt x="1044" y="184"/>
                    <a:pt x="1044" y="184"/>
                  </a:cubicBezTo>
                  <a:cubicBezTo>
                    <a:pt x="1044" y="182"/>
                    <a:pt x="1043" y="181"/>
                    <a:pt x="1043" y="180"/>
                  </a:cubicBezTo>
                  <a:cubicBezTo>
                    <a:pt x="1042" y="181"/>
                    <a:pt x="1041" y="182"/>
                    <a:pt x="1040" y="183"/>
                  </a:cubicBezTo>
                  <a:cubicBezTo>
                    <a:pt x="1040" y="184"/>
                    <a:pt x="1039" y="185"/>
                    <a:pt x="1038" y="186"/>
                  </a:cubicBezTo>
                  <a:cubicBezTo>
                    <a:pt x="1038" y="185"/>
                    <a:pt x="1038" y="184"/>
                    <a:pt x="1037" y="183"/>
                  </a:cubicBezTo>
                  <a:cubicBezTo>
                    <a:pt x="1036" y="183"/>
                    <a:pt x="1036" y="182"/>
                    <a:pt x="1035" y="181"/>
                  </a:cubicBezTo>
                  <a:cubicBezTo>
                    <a:pt x="1035" y="181"/>
                    <a:pt x="1035" y="180"/>
                    <a:pt x="1035" y="180"/>
                  </a:cubicBezTo>
                  <a:cubicBezTo>
                    <a:pt x="1036" y="180"/>
                    <a:pt x="1037" y="180"/>
                    <a:pt x="1038" y="179"/>
                  </a:cubicBezTo>
                  <a:cubicBezTo>
                    <a:pt x="1038" y="179"/>
                    <a:pt x="1038" y="179"/>
                    <a:pt x="1038" y="179"/>
                  </a:cubicBezTo>
                  <a:cubicBezTo>
                    <a:pt x="1037" y="178"/>
                    <a:pt x="1036" y="175"/>
                    <a:pt x="1036" y="175"/>
                  </a:cubicBezTo>
                  <a:cubicBezTo>
                    <a:pt x="1033" y="176"/>
                    <a:pt x="1032" y="173"/>
                    <a:pt x="1030" y="172"/>
                  </a:cubicBezTo>
                  <a:cubicBezTo>
                    <a:pt x="1028" y="172"/>
                    <a:pt x="1027" y="171"/>
                    <a:pt x="1025" y="171"/>
                  </a:cubicBezTo>
                  <a:cubicBezTo>
                    <a:pt x="1024" y="171"/>
                    <a:pt x="1022" y="173"/>
                    <a:pt x="1021" y="173"/>
                  </a:cubicBezTo>
                  <a:cubicBezTo>
                    <a:pt x="1018" y="170"/>
                    <a:pt x="1023" y="169"/>
                    <a:pt x="1023" y="167"/>
                  </a:cubicBezTo>
                  <a:cubicBezTo>
                    <a:pt x="1023" y="167"/>
                    <a:pt x="1023" y="167"/>
                    <a:pt x="1023" y="166"/>
                  </a:cubicBezTo>
                  <a:cubicBezTo>
                    <a:pt x="1023" y="166"/>
                    <a:pt x="1023" y="166"/>
                    <a:pt x="1023" y="166"/>
                  </a:cubicBezTo>
                  <a:cubicBezTo>
                    <a:pt x="1021" y="166"/>
                    <a:pt x="1019" y="165"/>
                    <a:pt x="1016" y="164"/>
                  </a:cubicBezTo>
                  <a:cubicBezTo>
                    <a:pt x="1014" y="163"/>
                    <a:pt x="1014" y="164"/>
                    <a:pt x="1015" y="166"/>
                  </a:cubicBezTo>
                  <a:cubicBezTo>
                    <a:pt x="1015" y="166"/>
                    <a:pt x="1014" y="167"/>
                    <a:pt x="1014" y="168"/>
                  </a:cubicBezTo>
                  <a:cubicBezTo>
                    <a:pt x="1011" y="166"/>
                    <a:pt x="1008" y="165"/>
                    <a:pt x="1006" y="162"/>
                  </a:cubicBezTo>
                  <a:cubicBezTo>
                    <a:pt x="1005" y="161"/>
                    <a:pt x="1004" y="159"/>
                    <a:pt x="1002" y="160"/>
                  </a:cubicBezTo>
                  <a:cubicBezTo>
                    <a:pt x="996" y="161"/>
                    <a:pt x="992" y="159"/>
                    <a:pt x="988" y="155"/>
                  </a:cubicBezTo>
                  <a:cubicBezTo>
                    <a:pt x="986" y="154"/>
                    <a:pt x="984" y="153"/>
                    <a:pt x="982" y="153"/>
                  </a:cubicBezTo>
                  <a:cubicBezTo>
                    <a:pt x="979" y="152"/>
                    <a:pt x="977" y="152"/>
                    <a:pt x="977" y="148"/>
                  </a:cubicBezTo>
                  <a:cubicBezTo>
                    <a:pt x="977" y="146"/>
                    <a:pt x="974" y="144"/>
                    <a:pt x="971" y="147"/>
                  </a:cubicBezTo>
                  <a:cubicBezTo>
                    <a:pt x="968" y="149"/>
                    <a:pt x="966" y="148"/>
                    <a:pt x="964" y="146"/>
                  </a:cubicBezTo>
                  <a:cubicBezTo>
                    <a:pt x="962" y="145"/>
                    <a:pt x="961" y="144"/>
                    <a:pt x="959" y="144"/>
                  </a:cubicBezTo>
                  <a:cubicBezTo>
                    <a:pt x="948" y="143"/>
                    <a:pt x="947" y="143"/>
                    <a:pt x="940" y="139"/>
                  </a:cubicBezTo>
                  <a:cubicBezTo>
                    <a:pt x="939" y="138"/>
                    <a:pt x="939" y="138"/>
                    <a:pt x="938" y="138"/>
                  </a:cubicBezTo>
                  <a:cubicBezTo>
                    <a:pt x="939" y="137"/>
                    <a:pt x="939" y="137"/>
                    <a:pt x="940" y="137"/>
                  </a:cubicBezTo>
                  <a:cubicBezTo>
                    <a:pt x="944" y="137"/>
                    <a:pt x="947" y="139"/>
                    <a:pt x="951" y="138"/>
                  </a:cubicBezTo>
                  <a:cubicBezTo>
                    <a:pt x="953" y="138"/>
                    <a:pt x="956" y="137"/>
                    <a:pt x="957" y="135"/>
                  </a:cubicBezTo>
                  <a:cubicBezTo>
                    <a:pt x="958" y="133"/>
                    <a:pt x="957" y="131"/>
                    <a:pt x="954" y="129"/>
                  </a:cubicBezTo>
                  <a:cubicBezTo>
                    <a:pt x="950" y="127"/>
                    <a:pt x="946" y="125"/>
                    <a:pt x="942" y="122"/>
                  </a:cubicBezTo>
                  <a:cubicBezTo>
                    <a:pt x="938" y="119"/>
                    <a:pt x="933" y="117"/>
                    <a:pt x="929" y="114"/>
                  </a:cubicBezTo>
                  <a:cubicBezTo>
                    <a:pt x="926" y="111"/>
                    <a:pt x="927" y="110"/>
                    <a:pt x="930" y="107"/>
                  </a:cubicBezTo>
                  <a:cubicBezTo>
                    <a:pt x="930" y="107"/>
                    <a:pt x="931" y="106"/>
                    <a:pt x="932" y="106"/>
                  </a:cubicBezTo>
                  <a:cubicBezTo>
                    <a:pt x="937" y="103"/>
                    <a:pt x="941" y="99"/>
                    <a:pt x="943" y="94"/>
                  </a:cubicBezTo>
                  <a:cubicBezTo>
                    <a:pt x="944" y="90"/>
                    <a:pt x="945" y="90"/>
                    <a:pt x="947" y="92"/>
                  </a:cubicBezTo>
                  <a:cubicBezTo>
                    <a:pt x="948" y="93"/>
                    <a:pt x="949" y="95"/>
                    <a:pt x="950" y="95"/>
                  </a:cubicBezTo>
                  <a:cubicBezTo>
                    <a:pt x="951" y="96"/>
                    <a:pt x="952" y="95"/>
                    <a:pt x="953" y="95"/>
                  </a:cubicBezTo>
                  <a:cubicBezTo>
                    <a:pt x="953" y="95"/>
                    <a:pt x="953" y="93"/>
                    <a:pt x="953" y="93"/>
                  </a:cubicBezTo>
                  <a:cubicBezTo>
                    <a:pt x="950" y="89"/>
                    <a:pt x="947" y="86"/>
                    <a:pt x="944" y="82"/>
                  </a:cubicBezTo>
                  <a:cubicBezTo>
                    <a:pt x="943" y="81"/>
                    <a:pt x="944" y="79"/>
                    <a:pt x="944" y="78"/>
                  </a:cubicBezTo>
                  <a:cubicBezTo>
                    <a:pt x="945" y="78"/>
                    <a:pt x="946" y="78"/>
                    <a:pt x="947" y="78"/>
                  </a:cubicBezTo>
                  <a:cubicBezTo>
                    <a:pt x="949" y="78"/>
                    <a:pt x="950" y="82"/>
                    <a:pt x="952" y="79"/>
                  </a:cubicBezTo>
                  <a:cubicBezTo>
                    <a:pt x="953" y="79"/>
                    <a:pt x="950" y="76"/>
                    <a:pt x="948" y="75"/>
                  </a:cubicBezTo>
                  <a:cubicBezTo>
                    <a:pt x="947" y="74"/>
                    <a:pt x="946" y="75"/>
                    <a:pt x="945" y="74"/>
                  </a:cubicBezTo>
                  <a:cubicBezTo>
                    <a:pt x="944" y="73"/>
                    <a:pt x="943" y="71"/>
                    <a:pt x="943" y="70"/>
                  </a:cubicBezTo>
                  <a:cubicBezTo>
                    <a:pt x="943" y="69"/>
                    <a:pt x="945" y="68"/>
                    <a:pt x="946" y="67"/>
                  </a:cubicBezTo>
                  <a:cubicBezTo>
                    <a:pt x="946" y="67"/>
                    <a:pt x="946" y="67"/>
                    <a:pt x="946" y="67"/>
                  </a:cubicBezTo>
                  <a:cubicBezTo>
                    <a:pt x="942" y="63"/>
                    <a:pt x="938" y="58"/>
                    <a:pt x="931" y="57"/>
                  </a:cubicBezTo>
                  <a:cubicBezTo>
                    <a:pt x="931" y="56"/>
                    <a:pt x="930" y="56"/>
                    <a:pt x="930" y="56"/>
                  </a:cubicBezTo>
                  <a:cubicBezTo>
                    <a:pt x="930" y="55"/>
                    <a:pt x="929" y="54"/>
                    <a:pt x="929" y="54"/>
                  </a:cubicBezTo>
                  <a:cubicBezTo>
                    <a:pt x="929" y="53"/>
                    <a:pt x="930" y="52"/>
                    <a:pt x="931" y="52"/>
                  </a:cubicBezTo>
                  <a:cubicBezTo>
                    <a:pt x="935" y="53"/>
                    <a:pt x="939" y="54"/>
                    <a:pt x="943" y="54"/>
                  </a:cubicBezTo>
                  <a:cubicBezTo>
                    <a:pt x="944" y="55"/>
                    <a:pt x="945" y="56"/>
                    <a:pt x="946" y="56"/>
                  </a:cubicBezTo>
                  <a:cubicBezTo>
                    <a:pt x="947" y="56"/>
                    <a:pt x="948" y="55"/>
                    <a:pt x="949" y="54"/>
                  </a:cubicBezTo>
                  <a:cubicBezTo>
                    <a:pt x="948" y="54"/>
                    <a:pt x="948" y="52"/>
                    <a:pt x="947" y="52"/>
                  </a:cubicBezTo>
                  <a:cubicBezTo>
                    <a:pt x="946" y="52"/>
                    <a:pt x="944" y="51"/>
                    <a:pt x="943" y="51"/>
                  </a:cubicBezTo>
                  <a:cubicBezTo>
                    <a:pt x="935" y="48"/>
                    <a:pt x="928" y="43"/>
                    <a:pt x="919" y="43"/>
                  </a:cubicBezTo>
                  <a:cubicBezTo>
                    <a:pt x="918" y="43"/>
                    <a:pt x="917" y="42"/>
                    <a:pt x="917" y="42"/>
                  </a:cubicBezTo>
                  <a:cubicBezTo>
                    <a:pt x="915" y="37"/>
                    <a:pt x="909" y="37"/>
                    <a:pt x="905" y="36"/>
                  </a:cubicBezTo>
                  <a:cubicBezTo>
                    <a:pt x="901" y="34"/>
                    <a:pt x="898" y="33"/>
                    <a:pt x="894" y="32"/>
                  </a:cubicBezTo>
                  <a:cubicBezTo>
                    <a:pt x="891" y="31"/>
                    <a:pt x="889" y="30"/>
                    <a:pt x="886" y="29"/>
                  </a:cubicBezTo>
                  <a:cubicBezTo>
                    <a:pt x="879" y="27"/>
                    <a:pt x="872" y="26"/>
                    <a:pt x="865" y="23"/>
                  </a:cubicBezTo>
                  <a:cubicBezTo>
                    <a:pt x="852" y="17"/>
                    <a:pt x="837" y="16"/>
                    <a:pt x="823" y="13"/>
                  </a:cubicBezTo>
                  <a:cubicBezTo>
                    <a:pt x="819" y="12"/>
                    <a:pt x="815" y="11"/>
                    <a:pt x="811" y="11"/>
                  </a:cubicBezTo>
                  <a:cubicBezTo>
                    <a:pt x="800" y="10"/>
                    <a:pt x="788" y="10"/>
                    <a:pt x="777" y="7"/>
                  </a:cubicBezTo>
                  <a:cubicBezTo>
                    <a:pt x="773" y="6"/>
                    <a:pt x="768" y="5"/>
                    <a:pt x="764" y="5"/>
                  </a:cubicBezTo>
                  <a:cubicBezTo>
                    <a:pt x="752" y="4"/>
                    <a:pt x="740" y="3"/>
                    <a:pt x="728" y="3"/>
                  </a:cubicBezTo>
                  <a:cubicBezTo>
                    <a:pt x="723" y="3"/>
                    <a:pt x="717" y="3"/>
                    <a:pt x="712" y="3"/>
                  </a:cubicBezTo>
                  <a:cubicBezTo>
                    <a:pt x="703" y="3"/>
                    <a:pt x="694" y="1"/>
                    <a:pt x="686" y="2"/>
                  </a:cubicBezTo>
                  <a:cubicBezTo>
                    <a:pt x="675" y="3"/>
                    <a:pt x="664" y="0"/>
                    <a:pt x="653" y="1"/>
                  </a:cubicBezTo>
                  <a:cubicBezTo>
                    <a:pt x="653" y="1"/>
                    <a:pt x="652" y="1"/>
                    <a:pt x="651" y="1"/>
                  </a:cubicBezTo>
                  <a:cubicBezTo>
                    <a:pt x="645" y="2"/>
                    <a:pt x="639" y="2"/>
                    <a:pt x="633" y="3"/>
                  </a:cubicBezTo>
                  <a:cubicBezTo>
                    <a:pt x="624" y="3"/>
                    <a:pt x="615" y="4"/>
                    <a:pt x="607" y="5"/>
                  </a:cubicBezTo>
                  <a:cubicBezTo>
                    <a:pt x="595" y="7"/>
                    <a:pt x="583" y="10"/>
                    <a:pt x="572" y="12"/>
                  </a:cubicBezTo>
                  <a:cubicBezTo>
                    <a:pt x="564" y="13"/>
                    <a:pt x="557" y="16"/>
                    <a:pt x="550" y="19"/>
                  </a:cubicBezTo>
                  <a:cubicBezTo>
                    <a:pt x="539" y="23"/>
                    <a:pt x="526" y="26"/>
                    <a:pt x="515" y="30"/>
                  </a:cubicBezTo>
                  <a:cubicBezTo>
                    <a:pt x="510" y="32"/>
                    <a:pt x="504" y="34"/>
                    <a:pt x="499" y="36"/>
                  </a:cubicBezTo>
                  <a:cubicBezTo>
                    <a:pt x="498" y="36"/>
                    <a:pt x="497" y="37"/>
                    <a:pt x="496" y="37"/>
                  </a:cubicBezTo>
                  <a:cubicBezTo>
                    <a:pt x="490" y="40"/>
                    <a:pt x="484" y="43"/>
                    <a:pt x="479" y="46"/>
                  </a:cubicBezTo>
                  <a:cubicBezTo>
                    <a:pt x="463" y="55"/>
                    <a:pt x="447" y="64"/>
                    <a:pt x="431" y="73"/>
                  </a:cubicBezTo>
                  <a:cubicBezTo>
                    <a:pt x="420" y="79"/>
                    <a:pt x="409" y="87"/>
                    <a:pt x="399" y="94"/>
                  </a:cubicBezTo>
                  <a:cubicBezTo>
                    <a:pt x="390" y="100"/>
                    <a:pt x="380" y="104"/>
                    <a:pt x="373" y="112"/>
                  </a:cubicBezTo>
                  <a:cubicBezTo>
                    <a:pt x="372" y="113"/>
                    <a:pt x="371" y="114"/>
                    <a:pt x="369" y="115"/>
                  </a:cubicBezTo>
                  <a:cubicBezTo>
                    <a:pt x="360" y="121"/>
                    <a:pt x="350" y="127"/>
                    <a:pt x="341" y="134"/>
                  </a:cubicBezTo>
                  <a:cubicBezTo>
                    <a:pt x="335" y="138"/>
                    <a:pt x="330" y="144"/>
                    <a:pt x="324" y="147"/>
                  </a:cubicBezTo>
                  <a:cubicBezTo>
                    <a:pt x="324" y="147"/>
                    <a:pt x="324" y="147"/>
                    <a:pt x="324" y="147"/>
                  </a:cubicBezTo>
                  <a:cubicBezTo>
                    <a:pt x="317" y="152"/>
                    <a:pt x="310" y="158"/>
                    <a:pt x="303" y="163"/>
                  </a:cubicBezTo>
                  <a:cubicBezTo>
                    <a:pt x="298" y="167"/>
                    <a:pt x="294" y="171"/>
                    <a:pt x="289" y="175"/>
                  </a:cubicBezTo>
                  <a:cubicBezTo>
                    <a:pt x="287" y="177"/>
                    <a:pt x="284" y="179"/>
                    <a:pt x="281" y="182"/>
                  </a:cubicBezTo>
                  <a:cubicBezTo>
                    <a:pt x="278" y="185"/>
                    <a:pt x="275" y="188"/>
                    <a:pt x="272" y="191"/>
                  </a:cubicBezTo>
                  <a:cubicBezTo>
                    <a:pt x="263" y="199"/>
                    <a:pt x="253" y="205"/>
                    <a:pt x="247" y="215"/>
                  </a:cubicBezTo>
                  <a:cubicBezTo>
                    <a:pt x="246" y="215"/>
                    <a:pt x="246" y="216"/>
                    <a:pt x="245" y="216"/>
                  </a:cubicBezTo>
                  <a:cubicBezTo>
                    <a:pt x="240" y="221"/>
                    <a:pt x="235" y="227"/>
                    <a:pt x="230" y="232"/>
                  </a:cubicBezTo>
                  <a:cubicBezTo>
                    <a:pt x="223" y="238"/>
                    <a:pt x="219" y="245"/>
                    <a:pt x="213" y="251"/>
                  </a:cubicBezTo>
                  <a:cubicBezTo>
                    <a:pt x="205" y="260"/>
                    <a:pt x="196" y="268"/>
                    <a:pt x="190" y="278"/>
                  </a:cubicBezTo>
                  <a:cubicBezTo>
                    <a:pt x="187" y="283"/>
                    <a:pt x="184" y="287"/>
                    <a:pt x="180" y="290"/>
                  </a:cubicBezTo>
                  <a:cubicBezTo>
                    <a:pt x="173" y="298"/>
                    <a:pt x="169" y="306"/>
                    <a:pt x="164" y="315"/>
                  </a:cubicBezTo>
                  <a:cubicBezTo>
                    <a:pt x="163" y="316"/>
                    <a:pt x="165" y="319"/>
                    <a:pt x="164" y="320"/>
                  </a:cubicBezTo>
                  <a:cubicBezTo>
                    <a:pt x="163" y="321"/>
                    <a:pt x="161" y="320"/>
                    <a:pt x="159" y="321"/>
                  </a:cubicBezTo>
                  <a:cubicBezTo>
                    <a:pt x="158" y="321"/>
                    <a:pt x="158" y="323"/>
                    <a:pt x="157" y="324"/>
                  </a:cubicBezTo>
                  <a:cubicBezTo>
                    <a:pt x="154" y="329"/>
                    <a:pt x="150" y="335"/>
                    <a:pt x="146" y="341"/>
                  </a:cubicBezTo>
                  <a:cubicBezTo>
                    <a:pt x="144" y="344"/>
                    <a:pt x="143" y="348"/>
                    <a:pt x="140" y="351"/>
                  </a:cubicBezTo>
                  <a:cubicBezTo>
                    <a:pt x="138" y="354"/>
                    <a:pt x="136" y="356"/>
                    <a:pt x="134" y="360"/>
                  </a:cubicBezTo>
                  <a:cubicBezTo>
                    <a:pt x="131" y="365"/>
                    <a:pt x="128" y="370"/>
                    <a:pt x="126" y="375"/>
                  </a:cubicBezTo>
                  <a:cubicBezTo>
                    <a:pt x="124" y="376"/>
                    <a:pt x="124" y="378"/>
                    <a:pt x="122" y="380"/>
                  </a:cubicBezTo>
                  <a:cubicBezTo>
                    <a:pt x="118" y="389"/>
                    <a:pt x="114" y="398"/>
                    <a:pt x="109" y="407"/>
                  </a:cubicBezTo>
                  <a:cubicBezTo>
                    <a:pt x="105" y="412"/>
                    <a:pt x="103" y="418"/>
                    <a:pt x="100" y="424"/>
                  </a:cubicBezTo>
                  <a:cubicBezTo>
                    <a:pt x="99" y="425"/>
                    <a:pt x="99" y="427"/>
                    <a:pt x="99" y="428"/>
                  </a:cubicBezTo>
                  <a:cubicBezTo>
                    <a:pt x="97" y="431"/>
                    <a:pt x="95" y="434"/>
                    <a:pt x="94" y="437"/>
                  </a:cubicBezTo>
                  <a:cubicBezTo>
                    <a:pt x="92" y="440"/>
                    <a:pt x="91" y="443"/>
                    <a:pt x="94" y="445"/>
                  </a:cubicBezTo>
                  <a:cubicBezTo>
                    <a:pt x="97" y="447"/>
                    <a:pt x="96" y="449"/>
                    <a:pt x="94" y="451"/>
                  </a:cubicBezTo>
                  <a:cubicBezTo>
                    <a:pt x="93" y="452"/>
                    <a:pt x="91" y="453"/>
                    <a:pt x="90" y="453"/>
                  </a:cubicBezTo>
                  <a:cubicBezTo>
                    <a:pt x="86" y="454"/>
                    <a:pt x="85" y="456"/>
                    <a:pt x="84" y="459"/>
                  </a:cubicBezTo>
                  <a:cubicBezTo>
                    <a:pt x="81" y="466"/>
                    <a:pt x="78" y="473"/>
                    <a:pt x="75" y="480"/>
                  </a:cubicBezTo>
                  <a:cubicBezTo>
                    <a:pt x="72" y="486"/>
                    <a:pt x="69" y="491"/>
                    <a:pt x="67" y="497"/>
                  </a:cubicBezTo>
                  <a:cubicBezTo>
                    <a:pt x="63" y="508"/>
                    <a:pt x="59" y="518"/>
                    <a:pt x="55" y="529"/>
                  </a:cubicBezTo>
                  <a:cubicBezTo>
                    <a:pt x="55" y="530"/>
                    <a:pt x="54" y="531"/>
                    <a:pt x="54" y="532"/>
                  </a:cubicBezTo>
                  <a:cubicBezTo>
                    <a:pt x="50" y="548"/>
                    <a:pt x="45" y="563"/>
                    <a:pt x="40" y="579"/>
                  </a:cubicBezTo>
                  <a:cubicBezTo>
                    <a:pt x="37" y="590"/>
                    <a:pt x="33" y="601"/>
                    <a:pt x="30" y="612"/>
                  </a:cubicBezTo>
                  <a:cubicBezTo>
                    <a:pt x="27" y="622"/>
                    <a:pt x="26" y="631"/>
                    <a:pt x="24" y="641"/>
                  </a:cubicBezTo>
                  <a:cubicBezTo>
                    <a:pt x="21" y="653"/>
                    <a:pt x="20" y="666"/>
                    <a:pt x="16" y="678"/>
                  </a:cubicBezTo>
                  <a:cubicBezTo>
                    <a:pt x="15" y="679"/>
                    <a:pt x="15" y="681"/>
                    <a:pt x="15" y="683"/>
                  </a:cubicBezTo>
                  <a:cubicBezTo>
                    <a:pt x="14" y="693"/>
                    <a:pt x="13" y="704"/>
                    <a:pt x="12" y="715"/>
                  </a:cubicBezTo>
                  <a:cubicBezTo>
                    <a:pt x="11" y="727"/>
                    <a:pt x="9" y="738"/>
                    <a:pt x="8" y="750"/>
                  </a:cubicBezTo>
                  <a:cubicBezTo>
                    <a:pt x="8" y="758"/>
                    <a:pt x="9" y="766"/>
                    <a:pt x="7" y="773"/>
                  </a:cubicBezTo>
                  <a:cubicBezTo>
                    <a:pt x="5" y="780"/>
                    <a:pt x="4" y="786"/>
                    <a:pt x="4" y="793"/>
                  </a:cubicBezTo>
                  <a:cubicBezTo>
                    <a:pt x="4" y="803"/>
                    <a:pt x="3" y="813"/>
                    <a:pt x="3" y="823"/>
                  </a:cubicBezTo>
                  <a:cubicBezTo>
                    <a:pt x="3" y="831"/>
                    <a:pt x="4" y="840"/>
                    <a:pt x="3" y="848"/>
                  </a:cubicBezTo>
                  <a:cubicBezTo>
                    <a:pt x="2" y="853"/>
                    <a:pt x="5" y="859"/>
                    <a:pt x="2" y="865"/>
                  </a:cubicBezTo>
                  <a:cubicBezTo>
                    <a:pt x="1" y="866"/>
                    <a:pt x="5" y="871"/>
                    <a:pt x="4" y="872"/>
                  </a:cubicBezTo>
                  <a:cubicBezTo>
                    <a:pt x="0" y="875"/>
                    <a:pt x="6" y="877"/>
                    <a:pt x="5" y="880"/>
                  </a:cubicBezTo>
                  <a:cubicBezTo>
                    <a:pt x="5" y="882"/>
                    <a:pt x="7" y="885"/>
                    <a:pt x="4" y="887"/>
                  </a:cubicBezTo>
                  <a:cubicBezTo>
                    <a:pt x="3" y="887"/>
                    <a:pt x="3" y="889"/>
                    <a:pt x="3" y="890"/>
                  </a:cubicBezTo>
                  <a:cubicBezTo>
                    <a:pt x="3" y="899"/>
                    <a:pt x="3" y="907"/>
                    <a:pt x="3" y="916"/>
                  </a:cubicBezTo>
                  <a:cubicBezTo>
                    <a:pt x="3" y="919"/>
                    <a:pt x="3" y="922"/>
                    <a:pt x="6" y="924"/>
                  </a:cubicBezTo>
                  <a:cubicBezTo>
                    <a:pt x="8" y="925"/>
                    <a:pt x="8" y="927"/>
                    <a:pt x="6" y="928"/>
                  </a:cubicBezTo>
                  <a:cubicBezTo>
                    <a:pt x="5" y="930"/>
                    <a:pt x="4" y="932"/>
                    <a:pt x="5" y="934"/>
                  </a:cubicBezTo>
                  <a:cubicBezTo>
                    <a:pt x="8" y="940"/>
                    <a:pt x="9" y="947"/>
                    <a:pt x="7" y="955"/>
                  </a:cubicBezTo>
                  <a:cubicBezTo>
                    <a:pt x="6" y="957"/>
                    <a:pt x="6" y="960"/>
                    <a:pt x="9" y="961"/>
                  </a:cubicBezTo>
                  <a:cubicBezTo>
                    <a:pt x="12" y="962"/>
                    <a:pt x="12" y="964"/>
                    <a:pt x="10" y="966"/>
                  </a:cubicBezTo>
                  <a:cubicBezTo>
                    <a:pt x="9" y="969"/>
                    <a:pt x="9" y="970"/>
                    <a:pt x="11" y="972"/>
                  </a:cubicBezTo>
                  <a:cubicBezTo>
                    <a:pt x="12" y="973"/>
                    <a:pt x="13" y="976"/>
                    <a:pt x="13" y="978"/>
                  </a:cubicBezTo>
                  <a:cubicBezTo>
                    <a:pt x="13" y="984"/>
                    <a:pt x="13" y="991"/>
                    <a:pt x="13" y="997"/>
                  </a:cubicBezTo>
                  <a:cubicBezTo>
                    <a:pt x="13" y="999"/>
                    <a:pt x="14" y="1002"/>
                    <a:pt x="15" y="1004"/>
                  </a:cubicBezTo>
                  <a:cubicBezTo>
                    <a:pt x="17" y="1007"/>
                    <a:pt x="19" y="1010"/>
                    <a:pt x="16" y="1013"/>
                  </a:cubicBezTo>
                  <a:cubicBezTo>
                    <a:pt x="15" y="1014"/>
                    <a:pt x="16" y="1018"/>
                    <a:pt x="17" y="1018"/>
                  </a:cubicBezTo>
                  <a:cubicBezTo>
                    <a:pt x="20" y="1020"/>
                    <a:pt x="20" y="1021"/>
                    <a:pt x="18" y="1023"/>
                  </a:cubicBezTo>
                  <a:cubicBezTo>
                    <a:pt x="17" y="1024"/>
                    <a:pt x="17" y="1026"/>
                    <a:pt x="17" y="1027"/>
                  </a:cubicBezTo>
                  <a:cubicBezTo>
                    <a:pt x="19" y="1031"/>
                    <a:pt x="16" y="1037"/>
                    <a:pt x="23" y="1040"/>
                  </a:cubicBezTo>
                  <a:cubicBezTo>
                    <a:pt x="24" y="1044"/>
                    <a:pt x="25" y="1048"/>
                    <a:pt x="26" y="1052"/>
                  </a:cubicBezTo>
                  <a:cubicBezTo>
                    <a:pt x="26" y="1052"/>
                    <a:pt x="26" y="1052"/>
                    <a:pt x="26" y="1052"/>
                  </a:cubicBezTo>
                  <a:cubicBezTo>
                    <a:pt x="28" y="1055"/>
                    <a:pt x="30" y="1057"/>
                    <a:pt x="30" y="1060"/>
                  </a:cubicBezTo>
                  <a:cubicBezTo>
                    <a:pt x="31" y="1062"/>
                    <a:pt x="33" y="1066"/>
                    <a:pt x="27" y="1063"/>
                  </a:cubicBezTo>
                  <a:cubicBezTo>
                    <a:pt x="27" y="1062"/>
                    <a:pt x="26" y="1062"/>
                    <a:pt x="26" y="1063"/>
                  </a:cubicBezTo>
                  <a:cubicBezTo>
                    <a:pt x="24" y="1065"/>
                    <a:pt x="27" y="1074"/>
                    <a:pt x="29" y="1074"/>
                  </a:cubicBezTo>
                  <a:cubicBezTo>
                    <a:pt x="33" y="1074"/>
                    <a:pt x="33" y="1077"/>
                    <a:pt x="34" y="1079"/>
                  </a:cubicBezTo>
                  <a:cubicBezTo>
                    <a:pt x="36" y="1084"/>
                    <a:pt x="40" y="1087"/>
                    <a:pt x="39" y="1093"/>
                  </a:cubicBezTo>
                  <a:cubicBezTo>
                    <a:pt x="39" y="1095"/>
                    <a:pt x="38" y="1096"/>
                    <a:pt x="36" y="1095"/>
                  </a:cubicBezTo>
                  <a:cubicBezTo>
                    <a:pt x="32" y="1093"/>
                    <a:pt x="33" y="1095"/>
                    <a:pt x="33" y="1097"/>
                  </a:cubicBezTo>
                  <a:cubicBezTo>
                    <a:pt x="35" y="1101"/>
                    <a:pt x="36" y="1104"/>
                    <a:pt x="38" y="1108"/>
                  </a:cubicBezTo>
                  <a:cubicBezTo>
                    <a:pt x="41" y="1111"/>
                    <a:pt x="40" y="1117"/>
                    <a:pt x="46" y="1118"/>
                  </a:cubicBezTo>
                  <a:cubicBezTo>
                    <a:pt x="46" y="1118"/>
                    <a:pt x="46" y="1120"/>
                    <a:pt x="46" y="1121"/>
                  </a:cubicBezTo>
                  <a:cubicBezTo>
                    <a:pt x="47" y="1123"/>
                    <a:pt x="46" y="1125"/>
                    <a:pt x="47" y="1127"/>
                  </a:cubicBezTo>
                  <a:cubicBezTo>
                    <a:pt x="49" y="1132"/>
                    <a:pt x="51" y="1136"/>
                    <a:pt x="53" y="1140"/>
                  </a:cubicBezTo>
                  <a:cubicBezTo>
                    <a:pt x="58" y="1147"/>
                    <a:pt x="59" y="1149"/>
                    <a:pt x="60" y="1158"/>
                  </a:cubicBezTo>
                  <a:cubicBezTo>
                    <a:pt x="61" y="1163"/>
                    <a:pt x="64" y="1168"/>
                    <a:pt x="69" y="1170"/>
                  </a:cubicBezTo>
                  <a:cubicBezTo>
                    <a:pt x="71" y="1170"/>
                    <a:pt x="72" y="1171"/>
                    <a:pt x="73" y="1173"/>
                  </a:cubicBezTo>
                  <a:cubicBezTo>
                    <a:pt x="73" y="1175"/>
                    <a:pt x="77" y="1176"/>
                    <a:pt x="76" y="1179"/>
                  </a:cubicBezTo>
                  <a:cubicBezTo>
                    <a:pt x="74" y="1186"/>
                    <a:pt x="79" y="1191"/>
                    <a:pt x="82" y="1197"/>
                  </a:cubicBezTo>
                  <a:cubicBezTo>
                    <a:pt x="83" y="1199"/>
                    <a:pt x="84" y="1203"/>
                    <a:pt x="88" y="1200"/>
                  </a:cubicBezTo>
                  <a:cubicBezTo>
                    <a:pt x="89" y="1203"/>
                    <a:pt x="91" y="1203"/>
                    <a:pt x="93" y="1202"/>
                  </a:cubicBezTo>
                  <a:cubicBezTo>
                    <a:pt x="95" y="1201"/>
                    <a:pt x="97" y="1207"/>
                    <a:pt x="97" y="1210"/>
                  </a:cubicBezTo>
                  <a:cubicBezTo>
                    <a:pt x="96" y="1213"/>
                    <a:pt x="96" y="1215"/>
                    <a:pt x="96" y="1218"/>
                  </a:cubicBezTo>
                  <a:cubicBezTo>
                    <a:pt x="95" y="1218"/>
                    <a:pt x="96" y="1219"/>
                    <a:pt x="96" y="1219"/>
                  </a:cubicBezTo>
                  <a:cubicBezTo>
                    <a:pt x="101" y="1216"/>
                    <a:pt x="100" y="1221"/>
                    <a:pt x="102" y="1223"/>
                  </a:cubicBezTo>
                  <a:cubicBezTo>
                    <a:pt x="104" y="1226"/>
                    <a:pt x="106" y="1230"/>
                    <a:pt x="108" y="1233"/>
                  </a:cubicBezTo>
                  <a:cubicBezTo>
                    <a:pt x="109" y="1233"/>
                    <a:pt x="110" y="1234"/>
                    <a:pt x="110" y="1234"/>
                  </a:cubicBezTo>
                  <a:cubicBezTo>
                    <a:pt x="110" y="1233"/>
                    <a:pt x="110" y="1232"/>
                    <a:pt x="110" y="1232"/>
                  </a:cubicBezTo>
                  <a:cubicBezTo>
                    <a:pt x="111" y="1231"/>
                    <a:pt x="111" y="1230"/>
                    <a:pt x="111" y="1230"/>
                  </a:cubicBezTo>
                  <a:cubicBezTo>
                    <a:pt x="112" y="1230"/>
                    <a:pt x="113" y="1230"/>
                    <a:pt x="113" y="1230"/>
                  </a:cubicBezTo>
                  <a:cubicBezTo>
                    <a:pt x="115" y="1234"/>
                    <a:pt x="118" y="1238"/>
                    <a:pt x="119" y="1242"/>
                  </a:cubicBezTo>
                  <a:cubicBezTo>
                    <a:pt x="119" y="1244"/>
                    <a:pt x="120" y="1246"/>
                    <a:pt x="122" y="1246"/>
                  </a:cubicBezTo>
                  <a:cubicBezTo>
                    <a:pt x="126" y="1247"/>
                    <a:pt x="128" y="1250"/>
                    <a:pt x="131" y="1253"/>
                  </a:cubicBezTo>
                  <a:cubicBezTo>
                    <a:pt x="135" y="1258"/>
                    <a:pt x="138" y="1263"/>
                    <a:pt x="143" y="1267"/>
                  </a:cubicBezTo>
                  <a:cubicBezTo>
                    <a:pt x="146" y="1270"/>
                    <a:pt x="148" y="1273"/>
                    <a:pt x="148" y="1276"/>
                  </a:cubicBezTo>
                  <a:cubicBezTo>
                    <a:pt x="149" y="1280"/>
                    <a:pt x="150" y="1282"/>
                    <a:pt x="154" y="1282"/>
                  </a:cubicBezTo>
                  <a:cubicBezTo>
                    <a:pt x="157" y="1283"/>
                    <a:pt x="157" y="1285"/>
                    <a:pt x="157" y="1287"/>
                  </a:cubicBezTo>
                  <a:moveTo>
                    <a:pt x="246" y="971"/>
                  </a:moveTo>
                  <a:cubicBezTo>
                    <a:pt x="245" y="968"/>
                    <a:pt x="244" y="964"/>
                    <a:pt x="244" y="961"/>
                  </a:cubicBezTo>
                  <a:cubicBezTo>
                    <a:pt x="242" y="955"/>
                    <a:pt x="240" y="949"/>
                    <a:pt x="239" y="943"/>
                  </a:cubicBezTo>
                  <a:cubicBezTo>
                    <a:pt x="237" y="938"/>
                    <a:pt x="235" y="932"/>
                    <a:pt x="235" y="927"/>
                  </a:cubicBezTo>
                  <a:cubicBezTo>
                    <a:pt x="236" y="919"/>
                    <a:pt x="232" y="913"/>
                    <a:pt x="230" y="906"/>
                  </a:cubicBezTo>
                  <a:cubicBezTo>
                    <a:pt x="227" y="890"/>
                    <a:pt x="223" y="875"/>
                    <a:pt x="222" y="859"/>
                  </a:cubicBezTo>
                  <a:cubicBezTo>
                    <a:pt x="222" y="848"/>
                    <a:pt x="219" y="837"/>
                    <a:pt x="218" y="826"/>
                  </a:cubicBezTo>
                  <a:cubicBezTo>
                    <a:pt x="217" y="820"/>
                    <a:pt x="217" y="813"/>
                    <a:pt x="216" y="807"/>
                  </a:cubicBezTo>
                  <a:cubicBezTo>
                    <a:pt x="215" y="798"/>
                    <a:pt x="214" y="789"/>
                    <a:pt x="213" y="780"/>
                  </a:cubicBezTo>
                  <a:cubicBezTo>
                    <a:pt x="213" y="768"/>
                    <a:pt x="212" y="756"/>
                    <a:pt x="213" y="745"/>
                  </a:cubicBezTo>
                  <a:cubicBezTo>
                    <a:pt x="213" y="727"/>
                    <a:pt x="215" y="709"/>
                    <a:pt x="216" y="690"/>
                  </a:cubicBezTo>
                  <a:cubicBezTo>
                    <a:pt x="217" y="678"/>
                    <a:pt x="217" y="665"/>
                    <a:pt x="218" y="652"/>
                  </a:cubicBezTo>
                  <a:cubicBezTo>
                    <a:pt x="219" y="648"/>
                    <a:pt x="219" y="644"/>
                    <a:pt x="220" y="640"/>
                  </a:cubicBezTo>
                  <a:cubicBezTo>
                    <a:pt x="220" y="637"/>
                    <a:pt x="221" y="633"/>
                    <a:pt x="221" y="629"/>
                  </a:cubicBezTo>
                  <a:cubicBezTo>
                    <a:pt x="221" y="624"/>
                    <a:pt x="222" y="618"/>
                    <a:pt x="223" y="613"/>
                  </a:cubicBezTo>
                  <a:cubicBezTo>
                    <a:pt x="224" y="602"/>
                    <a:pt x="226" y="590"/>
                    <a:pt x="228" y="579"/>
                  </a:cubicBezTo>
                  <a:cubicBezTo>
                    <a:pt x="230" y="565"/>
                    <a:pt x="232" y="552"/>
                    <a:pt x="236" y="539"/>
                  </a:cubicBezTo>
                  <a:cubicBezTo>
                    <a:pt x="239" y="527"/>
                    <a:pt x="240" y="515"/>
                    <a:pt x="245" y="504"/>
                  </a:cubicBezTo>
                  <a:cubicBezTo>
                    <a:pt x="246" y="503"/>
                    <a:pt x="247" y="502"/>
                    <a:pt x="247" y="500"/>
                  </a:cubicBezTo>
                  <a:cubicBezTo>
                    <a:pt x="246" y="491"/>
                    <a:pt x="251" y="483"/>
                    <a:pt x="254" y="476"/>
                  </a:cubicBezTo>
                  <a:cubicBezTo>
                    <a:pt x="257" y="470"/>
                    <a:pt x="259" y="464"/>
                    <a:pt x="261" y="459"/>
                  </a:cubicBezTo>
                  <a:cubicBezTo>
                    <a:pt x="263" y="453"/>
                    <a:pt x="266" y="448"/>
                    <a:pt x="269" y="443"/>
                  </a:cubicBezTo>
                  <a:cubicBezTo>
                    <a:pt x="270" y="441"/>
                    <a:pt x="271" y="438"/>
                    <a:pt x="272" y="436"/>
                  </a:cubicBezTo>
                  <a:cubicBezTo>
                    <a:pt x="272" y="434"/>
                    <a:pt x="272" y="431"/>
                    <a:pt x="275" y="430"/>
                  </a:cubicBezTo>
                  <a:cubicBezTo>
                    <a:pt x="276" y="430"/>
                    <a:pt x="277" y="427"/>
                    <a:pt x="278" y="425"/>
                  </a:cubicBezTo>
                  <a:cubicBezTo>
                    <a:pt x="278" y="422"/>
                    <a:pt x="277" y="418"/>
                    <a:pt x="282" y="419"/>
                  </a:cubicBezTo>
                  <a:cubicBezTo>
                    <a:pt x="282" y="419"/>
                    <a:pt x="282" y="418"/>
                    <a:pt x="282" y="418"/>
                  </a:cubicBezTo>
                  <a:cubicBezTo>
                    <a:pt x="285" y="407"/>
                    <a:pt x="295" y="401"/>
                    <a:pt x="298" y="390"/>
                  </a:cubicBezTo>
                  <a:cubicBezTo>
                    <a:pt x="299" y="388"/>
                    <a:pt x="300" y="386"/>
                    <a:pt x="302" y="385"/>
                  </a:cubicBezTo>
                  <a:cubicBezTo>
                    <a:pt x="305" y="382"/>
                    <a:pt x="307" y="379"/>
                    <a:pt x="307" y="375"/>
                  </a:cubicBezTo>
                  <a:cubicBezTo>
                    <a:pt x="308" y="374"/>
                    <a:pt x="308" y="373"/>
                    <a:pt x="309" y="372"/>
                  </a:cubicBezTo>
                  <a:cubicBezTo>
                    <a:pt x="313" y="367"/>
                    <a:pt x="318" y="362"/>
                    <a:pt x="323" y="357"/>
                  </a:cubicBezTo>
                  <a:cubicBezTo>
                    <a:pt x="324" y="356"/>
                    <a:pt x="324" y="355"/>
                    <a:pt x="325" y="353"/>
                  </a:cubicBezTo>
                  <a:cubicBezTo>
                    <a:pt x="327" y="349"/>
                    <a:pt x="330" y="346"/>
                    <a:pt x="333" y="343"/>
                  </a:cubicBezTo>
                  <a:cubicBezTo>
                    <a:pt x="335" y="342"/>
                    <a:pt x="337" y="340"/>
                    <a:pt x="338" y="338"/>
                  </a:cubicBezTo>
                  <a:cubicBezTo>
                    <a:pt x="345" y="325"/>
                    <a:pt x="356" y="316"/>
                    <a:pt x="366" y="305"/>
                  </a:cubicBezTo>
                  <a:cubicBezTo>
                    <a:pt x="368" y="302"/>
                    <a:pt x="370" y="300"/>
                    <a:pt x="372" y="297"/>
                  </a:cubicBezTo>
                  <a:cubicBezTo>
                    <a:pt x="373" y="296"/>
                    <a:pt x="373" y="295"/>
                    <a:pt x="374" y="294"/>
                  </a:cubicBezTo>
                  <a:cubicBezTo>
                    <a:pt x="386" y="285"/>
                    <a:pt x="396" y="273"/>
                    <a:pt x="406" y="262"/>
                  </a:cubicBezTo>
                  <a:cubicBezTo>
                    <a:pt x="416" y="252"/>
                    <a:pt x="427" y="243"/>
                    <a:pt x="438" y="234"/>
                  </a:cubicBezTo>
                  <a:cubicBezTo>
                    <a:pt x="439" y="232"/>
                    <a:pt x="442" y="231"/>
                    <a:pt x="443" y="229"/>
                  </a:cubicBezTo>
                  <a:cubicBezTo>
                    <a:pt x="449" y="222"/>
                    <a:pt x="455" y="217"/>
                    <a:pt x="463" y="212"/>
                  </a:cubicBezTo>
                  <a:cubicBezTo>
                    <a:pt x="469" y="209"/>
                    <a:pt x="473" y="204"/>
                    <a:pt x="478" y="199"/>
                  </a:cubicBezTo>
                  <a:cubicBezTo>
                    <a:pt x="485" y="191"/>
                    <a:pt x="494" y="186"/>
                    <a:pt x="503" y="181"/>
                  </a:cubicBezTo>
                  <a:cubicBezTo>
                    <a:pt x="519" y="171"/>
                    <a:pt x="536" y="164"/>
                    <a:pt x="553" y="157"/>
                  </a:cubicBezTo>
                  <a:cubicBezTo>
                    <a:pt x="568" y="151"/>
                    <a:pt x="584" y="148"/>
                    <a:pt x="600" y="145"/>
                  </a:cubicBezTo>
                  <a:cubicBezTo>
                    <a:pt x="606" y="144"/>
                    <a:pt x="611" y="141"/>
                    <a:pt x="617" y="139"/>
                  </a:cubicBezTo>
                  <a:cubicBezTo>
                    <a:pt x="624" y="138"/>
                    <a:pt x="630" y="137"/>
                    <a:pt x="636" y="136"/>
                  </a:cubicBezTo>
                  <a:cubicBezTo>
                    <a:pt x="639" y="135"/>
                    <a:pt x="642" y="135"/>
                    <a:pt x="644" y="135"/>
                  </a:cubicBezTo>
                  <a:cubicBezTo>
                    <a:pt x="651" y="135"/>
                    <a:pt x="658" y="134"/>
                    <a:pt x="664" y="135"/>
                  </a:cubicBezTo>
                  <a:cubicBezTo>
                    <a:pt x="676" y="136"/>
                    <a:pt x="688" y="139"/>
                    <a:pt x="700" y="140"/>
                  </a:cubicBezTo>
                  <a:cubicBezTo>
                    <a:pt x="712" y="140"/>
                    <a:pt x="723" y="146"/>
                    <a:pt x="735" y="147"/>
                  </a:cubicBezTo>
                  <a:cubicBezTo>
                    <a:pt x="743" y="148"/>
                    <a:pt x="751" y="152"/>
                    <a:pt x="758" y="155"/>
                  </a:cubicBezTo>
                  <a:cubicBezTo>
                    <a:pt x="765" y="156"/>
                    <a:pt x="772" y="158"/>
                    <a:pt x="779" y="159"/>
                  </a:cubicBezTo>
                  <a:cubicBezTo>
                    <a:pt x="793" y="161"/>
                    <a:pt x="806" y="166"/>
                    <a:pt x="820" y="171"/>
                  </a:cubicBezTo>
                  <a:cubicBezTo>
                    <a:pt x="831" y="175"/>
                    <a:pt x="842" y="178"/>
                    <a:pt x="852" y="183"/>
                  </a:cubicBezTo>
                  <a:cubicBezTo>
                    <a:pt x="867" y="190"/>
                    <a:pt x="883" y="196"/>
                    <a:pt x="896" y="207"/>
                  </a:cubicBezTo>
                  <a:cubicBezTo>
                    <a:pt x="898" y="209"/>
                    <a:pt x="901" y="210"/>
                    <a:pt x="904" y="212"/>
                  </a:cubicBezTo>
                  <a:cubicBezTo>
                    <a:pt x="913" y="218"/>
                    <a:pt x="922" y="224"/>
                    <a:pt x="931" y="230"/>
                  </a:cubicBezTo>
                  <a:cubicBezTo>
                    <a:pt x="932" y="231"/>
                    <a:pt x="933" y="232"/>
                    <a:pt x="934" y="233"/>
                  </a:cubicBezTo>
                  <a:cubicBezTo>
                    <a:pt x="938" y="236"/>
                    <a:pt x="941" y="240"/>
                    <a:pt x="946" y="243"/>
                  </a:cubicBezTo>
                  <a:cubicBezTo>
                    <a:pt x="950" y="245"/>
                    <a:pt x="953" y="248"/>
                    <a:pt x="956" y="251"/>
                  </a:cubicBezTo>
                  <a:cubicBezTo>
                    <a:pt x="960" y="256"/>
                    <a:pt x="965" y="260"/>
                    <a:pt x="969" y="264"/>
                  </a:cubicBezTo>
                  <a:cubicBezTo>
                    <a:pt x="979" y="273"/>
                    <a:pt x="987" y="283"/>
                    <a:pt x="995" y="294"/>
                  </a:cubicBezTo>
                  <a:cubicBezTo>
                    <a:pt x="996" y="295"/>
                    <a:pt x="997" y="296"/>
                    <a:pt x="998" y="297"/>
                  </a:cubicBezTo>
                  <a:cubicBezTo>
                    <a:pt x="1000" y="299"/>
                    <a:pt x="1002" y="301"/>
                    <a:pt x="1004" y="304"/>
                  </a:cubicBezTo>
                  <a:cubicBezTo>
                    <a:pt x="1006" y="309"/>
                    <a:pt x="1008" y="314"/>
                    <a:pt x="1013" y="317"/>
                  </a:cubicBezTo>
                  <a:cubicBezTo>
                    <a:pt x="1013" y="317"/>
                    <a:pt x="1014" y="318"/>
                    <a:pt x="1014" y="319"/>
                  </a:cubicBezTo>
                  <a:cubicBezTo>
                    <a:pt x="1020" y="331"/>
                    <a:pt x="1032" y="338"/>
                    <a:pt x="1036" y="351"/>
                  </a:cubicBezTo>
                  <a:cubicBezTo>
                    <a:pt x="1045" y="358"/>
                    <a:pt x="1046" y="369"/>
                    <a:pt x="1052" y="377"/>
                  </a:cubicBezTo>
                  <a:cubicBezTo>
                    <a:pt x="1054" y="380"/>
                    <a:pt x="1055" y="383"/>
                    <a:pt x="1057" y="386"/>
                  </a:cubicBezTo>
                  <a:cubicBezTo>
                    <a:pt x="1058" y="388"/>
                    <a:pt x="1060" y="391"/>
                    <a:pt x="1061" y="393"/>
                  </a:cubicBezTo>
                  <a:cubicBezTo>
                    <a:pt x="1062" y="398"/>
                    <a:pt x="1065" y="402"/>
                    <a:pt x="1069" y="404"/>
                  </a:cubicBezTo>
                  <a:cubicBezTo>
                    <a:pt x="1073" y="406"/>
                    <a:pt x="1074" y="410"/>
                    <a:pt x="1075" y="413"/>
                  </a:cubicBezTo>
                  <a:cubicBezTo>
                    <a:pt x="1076" y="420"/>
                    <a:pt x="1078" y="426"/>
                    <a:pt x="1084" y="429"/>
                  </a:cubicBezTo>
                  <a:cubicBezTo>
                    <a:pt x="1085" y="430"/>
                    <a:pt x="1087" y="433"/>
                    <a:pt x="1087" y="434"/>
                  </a:cubicBezTo>
                  <a:cubicBezTo>
                    <a:pt x="1086" y="440"/>
                    <a:pt x="1089" y="444"/>
                    <a:pt x="1091" y="448"/>
                  </a:cubicBezTo>
                  <a:cubicBezTo>
                    <a:pt x="1096" y="458"/>
                    <a:pt x="1101" y="468"/>
                    <a:pt x="1107" y="479"/>
                  </a:cubicBezTo>
                  <a:cubicBezTo>
                    <a:pt x="1107" y="479"/>
                    <a:pt x="1107" y="481"/>
                    <a:pt x="1108" y="481"/>
                  </a:cubicBezTo>
                  <a:cubicBezTo>
                    <a:pt x="1113" y="484"/>
                    <a:pt x="1114" y="489"/>
                    <a:pt x="1115" y="494"/>
                  </a:cubicBezTo>
                  <a:cubicBezTo>
                    <a:pt x="1115" y="495"/>
                    <a:pt x="1116" y="498"/>
                    <a:pt x="1118" y="498"/>
                  </a:cubicBezTo>
                  <a:cubicBezTo>
                    <a:pt x="1123" y="500"/>
                    <a:pt x="1122" y="503"/>
                    <a:pt x="1121" y="507"/>
                  </a:cubicBezTo>
                  <a:cubicBezTo>
                    <a:pt x="1121" y="509"/>
                    <a:pt x="1121" y="512"/>
                    <a:pt x="1122" y="514"/>
                  </a:cubicBezTo>
                  <a:cubicBezTo>
                    <a:pt x="1126" y="525"/>
                    <a:pt x="1131" y="536"/>
                    <a:pt x="1136" y="546"/>
                  </a:cubicBezTo>
                  <a:cubicBezTo>
                    <a:pt x="1138" y="549"/>
                    <a:pt x="1140" y="551"/>
                    <a:pt x="1141" y="554"/>
                  </a:cubicBezTo>
                  <a:cubicBezTo>
                    <a:pt x="1142" y="555"/>
                    <a:pt x="1144" y="556"/>
                    <a:pt x="1144" y="558"/>
                  </a:cubicBezTo>
                  <a:cubicBezTo>
                    <a:pt x="1146" y="565"/>
                    <a:pt x="1148" y="572"/>
                    <a:pt x="1149" y="580"/>
                  </a:cubicBezTo>
                  <a:cubicBezTo>
                    <a:pt x="1150" y="589"/>
                    <a:pt x="1150" y="598"/>
                    <a:pt x="1153" y="606"/>
                  </a:cubicBezTo>
                  <a:cubicBezTo>
                    <a:pt x="1157" y="619"/>
                    <a:pt x="1158" y="632"/>
                    <a:pt x="1161" y="644"/>
                  </a:cubicBezTo>
                  <a:cubicBezTo>
                    <a:pt x="1162" y="651"/>
                    <a:pt x="1163" y="658"/>
                    <a:pt x="1163" y="665"/>
                  </a:cubicBezTo>
                  <a:cubicBezTo>
                    <a:pt x="1164" y="676"/>
                    <a:pt x="1165" y="686"/>
                    <a:pt x="1165" y="697"/>
                  </a:cubicBezTo>
                  <a:cubicBezTo>
                    <a:pt x="1165" y="712"/>
                    <a:pt x="1163" y="726"/>
                    <a:pt x="1162" y="741"/>
                  </a:cubicBezTo>
                  <a:cubicBezTo>
                    <a:pt x="1161" y="757"/>
                    <a:pt x="1159" y="773"/>
                    <a:pt x="1157" y="789"/>
                  </a:cubicBezTo>
                  <a:cubicBezTo>
                    <a:pt x="1155" y="798"/>
                    <a:pt x="1156" y="806"/>
                    <a:pt x="1154" y="815"/>
                  </a:cubicBezTo>
                  <a:cubicBezTo>
                    <a:pt x="1153" y="821"/>
                    <a:pt x="1154" y="828"/>
                    <a:pt x="1153" y="835"/>
                  </a:cubicBezTo>
                  <a:cubicBezTo>
                    <a:pt x="1152" y="840"/>
                    <a:pt x="1151" y="846"/>
                    <a:pt x="1151" y="852"/>
                  </a:cubicBezTo>
                  <a:cubicBezTo>
                    <a:pt x="1150" y="860"/>
                    <a:pt x="1149" y="869"/>
                    <a:pt x="1147" y="877"/>
                  </a:cubicBezTo>
                  <a:cubicBezTo>
                    <a:pt x="1146" y="886"/>
                    <a:pt x="1145" y="895"/>
                    <a:pt x="1143" y="904"/>
                  </a:cubicBezTo>
                  <a:cubicBezTo>
                    <a:pt x="1140" y="923"/>
                    <a:pt x="1133" y="942"/>
                    <a:pt x="1128" y="961"/>
                  </a:cubicBezTo>
                  <a:cubicBezTo>
                    <a:pt x="1125" y="971"/>
                    <a:pt x="1123" y="982"/>
                    <a:pt x="1119" y="992"/>
                  </a:cubicBezTo>
                  <a:cubicBezTo>
                    <a:pt x="1115" y="1004"/>
                    <a:pt x="1111" y="1015"/>
                    <a:pt x="1107" y="1026"/>
                  </a:cubicBezTo>
                  <a:cubicBezTo>
                    <a:pt x="1105" y="1032"/>
                    <a:pt x="1103" y="1037"/>
                    <a:pt x="1099" y="1041"/>
                  </a:cubicBezTo>
                  <a:cubicBezTo>
                    <a:pt x="1098" y="1042"/>
                    <a:pt x="1099" y="1044"/>
                    <a:pt x="1098" y="1045"/>
                  </a:cubicBezTo>
                  <a:cubicBezTo>
                    <a:pt x="1098" y="1047"/>
                    <a:pt x="1098" y="1049"/>
                    <a:pt x="1097" y="1050"/>
                  </a:cubicBezTo>
                  <a:cubicBezTo>
                    <a:pt x="1093" y="1055"/>
                    <a:pt x="1092" y="1061"/>
                    <a:pt x="1090" y="1067"/>
                  </a:cubicBezTo>
                  <a:cubicBezTo>
                    <a:pt x="1088" y="1071"/>
                    <a:pt x="1085" y="1075"/>
                    <a:pt x="1083" y="1079"/>
                  </a:cubicBezTo>
                  <a:cubicBezTo>
                    <a:pt x="1077" y="1089"/>
                    <a:pt x="1074" y="1098"/>
                    <a:pt x="1067" y="1107"/>
                  </a:cubicBezTo>
                  <a:cubicBezTo>
                    <a:pt x="1059" y="1116"/>
                    <a:pt x="1052" y="1126"/>
                    <a:pt x="1045" y="1135"/>
                  </a:cubicBezTo>
                  <a:cubicBezTo>
                    <a:pt x="1038" y="1143"/>
                    <a:pt x="1032" y="1149"/>
                    <a:pt x="1025" y="1156"/>
                  </a:cubicBezTo>
                  <a:cubicBezTo>
                    <a:pt x="1015" y="1165"/>
                    <a:pt x="1004" y="1175"/>
                    <a:pt x="994" y="1184"/>
                  </a:cubicBezTo>
                  <a:cubicBezTo>
                    <a:pt x="989" y="1188"/>
                    <a:pt x="984" y="1191"/>
                    <a:pt x="979" y="1195"/>
                  </a:cubicBezTo>
                  <a:cubicBezTo>
                    <a:pt x="974" y="1199"/>
                    <a:pt x="969" y="1203"/>
                    <a:pt x="964" y="1206"/>
                  </a:cubicBezTo>
                  <a:cubicBezTo>
                    <a:pt x="958" y="1211"/>
                    <a:pt x="952" y="1215"/>
                    <a:pt x="945" y="1218"/>
                  </a:cubicBezTo>
                  <a:cubicBezTo>
                    <a:pt x="941" y="1220"/>
                    <a:pt x="939" y="1222"/>
                    <a:pt x="935" y="1224"/>
                  </a:cubicBezTo>
                  <a:cubicBezTo>
                    <a:pt x="927" y="1228"/>
                    <a:pt x="920" y="1234"/>
                    <a:pt x="913" y="1239"/>
                  </a:cubicBezTo>
                  <a:cubicBezTo>
                    <a:pt x="910" y="1242"/>
                    <a:pt x="906" y="1242"/>
                    <a:pt x="903" y="1243"/>
                  </a:cubicBezTo>
                  <a:cubicBezTo>
                    <a:pt x="898" y="1245"/>
                    <a:pt x="894" y="1248"/>
                    <a:pt x="890" y="1251"/>
                  </a:cubicBezTo>
                  <a:cubicBezTo>
                    <a:pt x="887" y="1252"/>
                    <a:pt x="884" y="1253"/>
                    <a:pt x="881" y="1255"/>
                  </a:cubicBezTo>
                  <a:cubicBezTo>
                    <a:pt x="880" y="1255"/>
                    <a:pt x="879" y="1255"/>
                    <a:pt x="879" y="1255"/>
                  </a:cubicBezTo>
                  <a:cubicBezTo>
                    <a:pt x="869" y="1263"/>
                    <a:pt x="856" y="1264"/>
                    <a:pt x="847" y="1271"/>
                  </a:cubicBezTo>
                  <a:cubicBezTo>
                    <a:pt x="847" y="1271"/>
                    <a:pt x="847" y="1271"/>
                    <a:pt x="847" y="1271"/>
                  </a:cubicBezTo>
                  <a:cubicBezTo>
                    <a:pt x="842" y="1273"/>
                    <a:pt x="838" y="1274"/>
                    <a:pt x="834" y="1276"/>
                  </a:cubicBezTo>
                  <a:cubicBezTo>
                    <a:pt x="834" y="1276"/>
                    <a:pt x="834" y="1276"/>
                    <a:pt x="834" y="1276"/>
                  </a:cubicBezTo>
                  <a:cubicBezTo>
                    <a:pt x="825" y="1282"/>
                    <a:pt x="817" y="1285"/>
                    <a:pt x="807" y="1288"/>
                  </a:cubicBezTo>
                  <a:cubicBezTo>
                    <a:pt x="792" y="1291"/>
                    <a:pt x="777" y="1295"/>
                    <a:pt x="763" y="1297"/>
                  </a:cubicBezTo>
                  <a:cubicBezTo>
                    <a:pt x="754" y="1299"/>
                    <a:pt x="746" y="1300"/>
                    <a:pt x="738" y="1300"/>
                  </a:cubicBezTo>
                  <a:cubicBezTo>
                    <a:pt x="727" y="1301"/>
                    <a:pt x="717" y="1302"/>
                    <a:pt x="706" y="1303"/>
                  </a:cubicBezTo>
                  <a:cubicBezTo>
                    <a:pt x="702" y="1304"/>
                    <a:pt x="698" y="1304"/>
                    <a:pt x="694" y="1304"/>
                  </a:cubicBezTo>
                  <a:cubicBezTo>
                    <a:pt x="679" y="1303"/>
                    <a:pt x="663" y="1304"/>
                    <a:pt x="648" y="1303"/>
                  </a:cubicBezTo>
                  <a:cubicBezTo>
                    <a:pt x="626" y="1302"/>
                    <a:pt x="604" y="1299"/>
                    <a:pt x="582" y="1294"/>
                  </a:cubicBezTo>
                  <a:cubicBezTo>
                    <a:pt x="568" y="1291"/>
                    <a:pt x="552" y="1289"/>
                    <a:pt x="538" y="1285"/>
                  </a:cubicBezTo>
                  <a:cubicBezTo>
                    <a:pt x="524" y="1281"/>
                    <a:pt x="509" y="1277"/>
                    <a:pt x="496" y="1270"/>
                  </a:cubicBezTo>
                  <a:cubicBezTo>
                    <a:pt x="490" y="1267"/>
                    <a:pt x="484" y="1266"/>
                    <a:pt x="478" y="1263"/>
                  </a:cubicBezTo>
                  <a:cubicBezTo>
                    <a:pt x="470" y="1260"/>
                    <a:pt x="462" y="1257"/>
                    <a:pt x="455" y="1253"/>
                  </a:cubicBezTo>
                  <a:cubicBezTo>
                    <a:pt x="449" y="1250"/>
                    <a:pt x="444" y="1245"/>
                    <a:pt x="438" y="1242"/>
                  </a:cubicBezTo>
                  <a:cubicBezTo>
                    <a:pt x="425" y="1236"/>
                    <a:pt x="413" y="1228"/>
                    <a:pt x="402" y="1220"/>
                  </a:cubicBezTo>
                  <a:cubicBezTo>
                    <a:pt x="389" y="1209"/>
                    <a:pt x="375" y="1200"/>
                    <a:pt x="365" y="1186"/>
                  </a:cubicBezTo>
                  <a:cubicBezTo>
                    <a:pt x="363" y="1184"/>
                    <a:pt x="360" y="1182"/>
                    <a:pt x="357" y="1180"/>
                  </a:cubicBezTo>
                  <a:cubicBezTo>
                    <a:pt x="347" y="1170"/>
                    <a:pt x="338" y="1158"/>
                    <a:pt x="330" y="1146"/>
                  </a:cubicBezTo>
                  <a:cubicBezTo>
                    <a:pt x="327" y="1140"/>
                    <a:pt x="323" y="1135"/>
                    <a:pt x="319" y="1130"/>
                  </a:cubicBezTo>
                  <a:cubicBezTo>
                    <a:pt x="315" y="1122"/>
                    <a:pt x="311" y="1114"/>
                    <a:pt x="306" y="1106"/>
                  </a:cubicBezTo>
                  <a:cubicBezTo>
                    <a:pt x="301" y="1097"/>
                    <a:pt x="295" y="1088"/>
                    <a:pt x="291" y="1079"/>
                  </a:cubicBezTo>
                  <a:cubicBezTo>
                    <a:pt x="287" y="1070"/>
                    <a:pt x="282" y="1061"/>
                    <a:pt x="277" y="1052"/>
                  </a:cubicBezTo>
                  <a:cubicBezTo>
                    <a:pt x="276" y="1050"/>
                    <a:pt x="275" y="1047"/>
                    <a:pt x="275" y="1045"/>
                  </a:cubicBezTo>
                  <a:cubicBezTo>
                    <a:pt x="274" y="1044"/>
                    <a:pt x="274" y="1042"/>
                    <a:pt x="274" y="1042"/>
                  </a:cubicBezTo>
                  <a:cubicBezTo>
                    <a:pt x="265" y="1026"/>
                    <a:pt x="260" y="1009"/>
                    <a:pt x="253" y="993"/>
                  </a:cubicBezTo>
                  <a:cubicBezTo>
                    <a:pt x="253" y="993"/>
                    <a:pt x="253" y="993"/>
                    <a:pt x="253" y="993"/>
                  </a:cubicBezTo>
                  <a:cubicBezTo>
                    <a:pt x="251" y="986"/>
                    <a:pt x="248" y="978"/>
                    <a:pt x="246" y="971"/>
                  </a:cubicBezTo>
                  <a:close/>
                  <a:moveTo>
                    <a:pt x="901" y="1384"/>
                  </a:moveTo>
                  <a:cubicBezTo>
                    <a:pt x="901" y="1384"/>
                    <a:pt x="901" y="1384"/>
                    <a:pt x="901" y="1384"/>
                  </a:cubicBezTo>
                  <a:cubicBezTo>
                    <a:pt x="901" y="1383"/>
                    <a:pt x="902" y="1383"/>
                    <a:pt x="902" y="1382"/>
                  </a:cubicBezTo>
                  <a:cubicBezTo>
                    <a:pt x="902" y="1382"/>
                    <a:pt x="901" y="1381"/>
                    <a:pt x="900" y="1381"/>
                  </a:cubicBezTo>
                  <a:cubicBezTo>
                    <a:pt x="899" y="1381"/>
                    <a:pt x="897" y="1381"/>
                    <a:pt x="895" y="1382"/>
                  </a:cubicBezTo>
                  <a:cubicBezTo>
                    <a:pt x="895" y="1378"/>
                    <a:pt x="893" y="1380"/>
                    <a:pt x="891" y="1380"/>
                  </a:cubicBezTo>
                  <a:cubicBezTo>
                    <a:pt x="881" y="1385"/>
                    <a:pt x="870" y="1389"/>
                    <a:pt x="859" y="1393"/>
                  </a:cubicBezTo>
                  <a:cubicBezTo>
                    <a:pt x="858" y="1394"/>
                    <a:pt x="858" y="1395"/>
                    <a:pt x="857" y="1396"/>
                  </a:cubicBezTo>
                  <a:cubicBezTo>
                    <a:pt x="858" y="1396"/>
                    <a:pt x="859" y="1397"/>
                    <a:pt x="860" y="1397"/>
                  </a:cubicBezTo>
                  <a:cubicBezTo>
                    <a:pt x="862" y="1396"/>
                    <a:pt x="865" y="1394"/>
                    <a:pt x="867" y="1395"/>
                  </a:cubicBezTo>
                  <a:cubicBezTo>
                    <a:pt x="875" y="1397"/>
                    <a:pt x="880" y="1391"/>
                    <a:pt x="885" y="1386"/>
                  </a:cubicBezTo>
                  <a:cubicBezTo>
                    <a:pt x="886" y="1385"/>
                    <a:pt x="888" y="1384"/>
                    <a:pt x="889" y="1385"/>
                  </a:cubicBezTo>
                  <a:cubicBezTo>
                    <a:pt x="893" y="1387"/>
                    <a:pt x="897" y="1385"/>
                    <a:pt x="901" y="1384"/>
                  </a:cubicBezTo>
                  <a:moveTo>
                    <a:pt x="1085" y="173"/>
                  </a:moveTo>
                  <a:cubicBezTo>
                    <a:pt x="1085" y="173"/>
                    <a:pt x="1085" y="173"/>
                    <a:pt x="1085" y="173"/>
                  </a:cubicBezTo>
                  <a:cubicBezTo>
                    <a:pt x="1084" y="173"/>
                    <a:pt x="1083" y="173"/>
                    <a:pt x="1081" y="174"/>
                  </a:cubicBezTo>
                  <a:cubicBezTo>
                    <a:pt x="1082" y="175"/>
                    <a:pt x="1083" y="176"/>
                    <a:pt x="1083" y="176"/>
                  </a:cubicBezTo>
                  <a:cubicBezTo>
                    <a:pt x="1086" y="176"/>
                    <a:pt x="1086" y="179"/>
                    <a:pt x="1086" y="181"/>
                  </a:cubicBezTo>
                  <a:cubicBezTo>
                    <a:pt x="1086" y="182"/>
                    <a:pt x="1085" y="183"/>
                    <a:pt x="1085" y="184"/>
                  </a:cubicBezTo>
                  <a:cubicBezTo>
                    <a:pt x="1085" y="185"/>
                    <a:pt x="1086" y="186"/>
                    <a:pt x="1086" y="187"/>
                  </a:cubicBezTo>
                  <a:cubicBezTo>
                    <a:pt x="1087" y="186"/>
                    <a:pt x="1088" y="185"/>
                    <a:pt x="1088" y="185"/>
                  </a:cubicBezTo>
                  <a:cubicBezTo>
                    <a:pt x="1088" y="180"/>
                    <a:pt x="1089" y="182"/>
                    <a:pt x="1091" y="184"/>
                  </a:cubicBezTo>
                  <a:cubicBezTo>
                    <a:pt x="1092" y="186"/>
                    <a:pt x="1095" y="187"/>
                    <a:pt x="1098" y="188"/>
                  </a:cubicBezTo>
                  <a:cubicBezTo>
                    <a:pt x="1101" y="188"/>
                    <a:pt x="1101" y="187"/>
                    <a:pt x="1100" y="183"/>
                  </a:cubicBezTo>
                  <a:cubicBezTo>
                    <a:pt x="1100" y="182"/>
                    <a:pt x="1100" y="181"/>
                    <a:pt x="1100" y="181"/>
                  </a:cubicBezTo>
                  <a:cubicBezTo>
                    <a:pt x="1102" y="179"/>
                    <a:pt x="1100" y="178"/>
                    <a:pt x="1098" y="178"/>
                  </a:cubicBezTo>
                  <a:cubicBezTo>
                    <a:pt x="1093" y="178"/>
                    <a:pt x="1089" y="175"/>
                    <a:pt x="1085" y="173"/>
                  </a:cubicBezTo>
                  <a:moveTo>
                    <a:pt x="985" y="65"/>
                  </a:moveTo>
                  <a:cubicBezTo>
                    <a:pt x="983" y="65"/>
                    <a:pt x="982" y="65"/>
                    <a:pt x="981" y="65"/>
                  </a:cubicBezTo>
                  <a:cubicBezTo>
                    <a:pt x="981" y="65"/>
                    <a:pt x="980" y="66"/>
                    <a:pt x="980" y="66"/>
                  </a:cubicBezTo>
                  <a:cubicBezTo>
                    <a:pt x="980" y="67"/>
                    <a:pt x="981" y="67"/>
                    <a:pt x="981" y="67"/>
                  </a:cubicBezTo>
                  <a:cubicBezTo>
                    <a:pt x="985" y="69"/>
                    <a:pt x="989" y="70"/>
                    <a:pt x="993" y="72"/>
                  </a:cubicBezTo>
                  <a:cubicBezTo>
                    <a:pt x="995" y="73"/>
                    <a:pt x="1000" y="73"/>
                    <a:pt x="998" y="78"/>
                  </a:cubicBezTo>
                  <a:cubicBezTo>
                    <a:pt x="997" y="80"/>
                    <a:pt x="1000" y="82"/>
                    <a:pt x="1002" y="82"/>
                  </a:cubicBezTo>
                  <a:cubicBezTo>
                    <a:pt x="1004" y="81"/>
                    <a:pt x="1006" y="81"/>
                    <a:pt x="1007" y="79"/>
                  </a:cubicBezTo>
                  <a:cubicBezTo>
                    <a:pt x="1008" y="77"/>
                    <a:pt x="1006" y="76"/>
                    <a:pt x="1004" y="74"/>
                  </a:cubicBezTo>
                  <a:cubicBezTo>
                    <a:pt x="1000" y="72"/>
                    <a:pt x="997" y="70"/>
                    <a:pt x="993" y="68"/>
                  </a:cubicBezTo>
                  <a:cubicBezTo>
                    <a:pt x="990" y="66"/>
                    <a:pt x="987" y="66"/>
                    <a:pt x="985" y="65"/>
                  </a:cubicBezTo>
                  <a:moveTo>
                    <a:pt x="1059" y="152"/>
                  </a:moveTo>
                  <a:cubicBezTo>
                    <a:pt x="1059" y="152"/>
                    <a:pt x="1059" y="152"/>
                    <a:pt x="1059" y="152"/>
                  </a:cubicBezTo>
                  <a:cubicBezTo>
                    <a:pt x="1064" y="160"/>
                    <a:pt x="1065" y="161"/>
                    <a:pt x="1072" y="165"/>
                  </a:cubicBezTo>
                  <a:cubicBezTo>
                    <a:pt x="1074" y="167"/>
                    <a:pt x="1077" y="169"/>
                    <a:pt x="1080" y="170"/>
                  </a:cubicBezTo>
                  <a:cubicBezTo>
                    <a:pt x="1081" y="171"/>
                    <a:pt x="1082" y="171"/>
                    <a:pt x="1083" y="170"/>
                  </a:cubicBezTo>
                  <a:cubicBezTo>
                    <a:pt x="1083" y="170"/>
                    <a:pt x="1083" y="169"/>
                    <a:pt x="1083" y="168"/>
                  </a:cubicBezTo>
                  <a:cubicBezTo>
                    <a:pt x="1082" y="167"/>
                    <a:pt x="1081" y="166"/>
                    <a:pt x="1081" y="166"/>
                  </a:cubicBezTo>
                  <a:cubicBezTo>
                    <a:pt x="1074" y="159"/>
                    <a:pt x="1068" y="154"/>
                    <a:pt x="1059" y="152"/>
                  </a:cubicBezTo>
                  <a:moveTo>
                    <a:pt x="1023" y="166"/>
                  </a:moveTo>
                  <a:cubicBezTo>
                    <a:pt x="1023" y="166"/>
                    <a:pt x="1023" y="166"/>
                    <a:pt x="1023" y="166"/>
                  </a:cubicBezTo>
                  <a:cubicBezTo>
                    <a:pt x="1028" y="166"/>
                    <a:pt x="1033" y="168"/>
                    <a:pt x="1036" y="171"/>
                  </a:cubicBezTo>
                  <a:cubicBezTo>
                    <a:pt x="1036" y="171"/>
                    <a:pt x="1036" y="171"/>
                    <a:pt x="1036" y="171"/>
                  </a:cubicBezTo>
                  <a:cubicBezTo>
                    <a:pt x="1038" y="172"/>
                    <a:pt x="1040" y="172"/>
                    <a:pt x="1041" y="173"/>
                  </a:cubicBezTo>
                  <a:cubicBezTo>
                    <a:pt x="1043" y="175"/>
                    <a:pt x="1045" y="174"/>
                    <a:pt x="1045" y="172"/>
                  </a:cubicBezTo>
                  <a:cubicBezTo>
                    <a:pt x="1045" y="172"/>
                    <a:pt x="1044" y="170"/>
                    <a:pt x="1043" y="169"/>
                  </a:cubicBezTo>
                  <a:cubicBezTo>
                    <a:pt x="1039" y="167"/>
                    <a:pt x="1033" y="164"/>
                    <a:pt x="1028" y="162"/>
                  </a:cubicBezTo>
                  <a:cubicBezTo>
                    <a:pt x="1026" y="161"/>
                    <a:pt x="1024" y="157"/>
                    <a:pt x="1021" y="160"/>
                  </a:cubicBezTo>
                  <a:cubicBezTo>
                    <a:pt x="1021" y="161"/>
                    <a:pt x="1022" y="164"/>
                    <a:pt x="1023" y="166"/>
                  </a:cubicBezTo>
                  <a:moveTo>
                    <a:pt x="848" y="1420"/>
                  </a:moveTo>
                  <a:cubicBezTo>
                    <a:pt x="848" y="1420"/>
                    <a:pt x="848" y="1420"/>
                    <a:pt x="848" y="1420"/>
                  </a:cubicBezTo>
                  <a:cubicBezTo>
                    <a:pt x="849" y="1419"/>
                    <a:pt x="850" y="1418"/>
                    <a:pt x="851" y="1417"/>
                  </a:cubicBezTo>
                  <a:cubicBezTo>
                    <a:pt x="852" y="1417"/>
                    <a:pt x="852" y="1416"/>
                    <a:pt x="852" y="1416"/>
                  </a:cubicBezTo>
                  <a:cubicBezTo>
                    <a:pt x="852" y="1416"/>
                    <a:pt x="851" y="1415"/>
                    <a:pt x="851" y="1415"/>
                  </a:cubicBezTo>
                  <a:cubicBezTo>
                    <a:pt x="846" y="1417"/>
                    <a:pt x="841" y="1418"/>
                    <a:pt x="836" y="1420"/>
                  </a:cubicBezTo>
                  <a:cubicBezTo>
                    <a:pt x="834" y="1420"/>
                    <a:pt x="832" y="1422"/>
                    <a:pt x="830" y="1422"/>
                  </a:cubicBezTo>
                  <a:cubicBezTo>
                    <a:pt x="826" y="1422"/>
                    <a:pt x="826" y="1425"/>
                    <a:pt x="825" y="1426"/>
                  </a:cubicBezTo>
                  <a:cubicBezTo>
                    <a:pt x="825" y="1427"/>
                    <a:pt x="825" y="1428"/>
                    <a:pt x="825" y="1428"/>
                  </a:cubicBezTo>
                  <a:cubicBezTo>
                    <a:pt x="827" y="1427"/>
                    <a:pt x="829" y="1427"/>
                    <a:pt x="831" y="1427"/>
                  </a:cubicBezTo>
                  <a:cubicBezTo>
                    <a:pt x="833" y="1426"/>
                    <a:pt x="836" y="1424"/>
                    <a:pt x="839" y="1423"/>
                  </a:cubicBezTo>
                  <a:cubicBezTo>
                    <a:pt x="842" y="1422"/>
                    <a:pt x="845" y="1421"/>
                    <a:pt x="848" y="1420"/>
                  </a:cubicBezTo>
                  <a:moveTo>
                    <a:pt x="835" y="1412"/>
                  </a:moveTo>
                  <a:cubicBezTo>
                    <a:pt x="835" y="1412"/>
                    <a:pt x="835" y="1412"/>
                    <a:pt x="835" y="1412"/>
                  </a:cubicBezTo>
                  <a:cubicBezTo>
                    <a:pt x="836" y="1411"/>
                    <a:pt x="837" y="1410"/>
                    <a:pt x="838" y="1409"/>
                  </a:cubicBezTo>
                  <a:cubicBezTo>
                    <a:pt x="838" y="1408"/>
                    <a:pt x="839" y="1407"/>
                    <a:pt x="839" y="1406"/>
                  </a:cubicBezTo>
                  <a:cubicBezTo>
                    <a:pt x="838" y="1406"/>
                    <a:pt x="837" y="1406"/>
                    <a:pt x="836" y="1406"/>
                  </a:cubicBezTo>
                  <a:cubicBezTo>
                    <a:pt x="834" y="1409"/>
                    <a:pt x="832" y="1408"/>
                    <a:pt x="830" y="1405"/>
                  </a:cubicBezTo>
                  <a:cubicBezTo>
                    <a:pt x="829" y="1402"/>
                    <a:pt x="823" y="1401"/>
                    <a:pt x="821" y="1404"/>
                  </a:cubicBezTo>
                  <a:cubicBezTo>
                    <a:pt x="818" y="1406"/>
                    <a:pt x="823" y="1407"/>
                    <a:pt x="824" y="1409"/>
                  </a:cubicBezTo>
                  <a:cubicBezTo>
                    <a:pt x="824" y="1411"/>
                    <a:pt x="826" y="1411"/>
                    <a:pt x="828" y="1411"/>
                  </a:cubicBezTo>
                  <a:cubicBezTo>
                    <a:pt x="830" y="1411"/>
                    <a:pt x="833" y="1411"/>
                    <a:pt x="835" y="1412"/>
                  </a:cubicBezTo>
                  <a:moveTo>
                    <a:pt x="820" y="1417"/>
                  </a:moveTo>
                  <a:cubicBezTo>
                    <a:pt x="819" y="1416"/>
                    <a:pt x="818" y="1416"/>
                    <a:pt x="817" y="1416"/>
                  </a:cubicBezTo>
                  <a:cubicBezTo>
                    <a:pt x="818" y="1415"/>
                    <a:pt x="819" y="1415"/>
                    <a:pt x="819" y="1415"/>
                  </a:cubicBezTo>
                  <a:cubicBezTo>
                    <a:pt x="820" y="1414"/>
                    <a:pt x="820" y="1413"/>
                    <a:pt x="821" y="1412"/>
                  </a:cubicBezTo>
                  <a:cubicBezTo>
                    <a:pt x="820" y="1412"/>
                    <a:pt x="819" y="1412"/>
                    <a:pt x="819" y="1412"/>
                  </a:cubicBezTo>
                  <a:cubicBezTo>
                    <a:pt x="816" y="1413"/>
                    <a:pt x="813" y="1412"/>
                    <a:pt x="811" y="1410"/>
                  </a:cubicBezTo>
                  <a:cubicBezTo>
                    <a:pt x="810" y="1410"/>
                    <a:pt x="809" y="1411"/>
                    <a:pt x="808" y="1411"/>
                  </a:cubicBezTo>
                  <a:cubicBezTo>
                    <a:pt x="808" y="1412"/>
                    <a:pt x="809" y="1413"/>
                    <a:pt x="809" y="1414"/>
                  </a:cubicBezTo>
                  <a:cubicBezTo>
                    <a:pt x="810" y="1415"/>
                    <a:pt x="811" y="1415"/>
                    <a:pt x="811" y="1415"/>
                  </a:cubicBezTo>
                  <a:cubicBezTo>
                    <a:pt x="813" y="1417"/>
                    <a:pt x="814" y="1418"/>
                    <a:pt x="811" y="1419"/>
                  </a:cubicBezTo>
                  <a:cubicBezTo>
                    <a:pt x="810" y="1420"/>
                    <a:pt x="809" y="1420"/>
                    <a:pt x="809" y="1420"/>
                  </a:cubicBezTo>
                  <a:cubicBezTo>
                    <a:pt x="809" y="1421"/>
                    <a:pt x="808" y="1422"/>
                    <a:pt x="808" y="1422"/>
                  </a:cubicBezTo>
                  <a:cubicBezTo>
                    <a:pt x="809" y="1422"/>
                    <a:pt x="809" y="1423"/>
                    <a:pt x="810" y="1423"/>
                  </a:cubicBezTo>
                  <a:cubicBezTo>
                    <a:pt x="815" y="1421"/>
                    <a:pt x="820" y="1419"/>
                    <a:pt x="824" y="1418"/>
                  </a:cubicBezTo>
                  <a:cubicBezTo>
                    <a:pt x="825" y="1417"/>
                    <a:pt x="825" y="1417"/>
                    <a:pt x="826" y="1416"/>
                  </a:cubicBezTo>
                  <a:cubicBezTo>
                    <a:pt x="825" y="1416"/>
                    <a:pt x="824" y="1416"/>
                    <a:pt x="824" y="1416"/>
                  </a:cubicBezTo>
                  <a:cubicBezTo>
                    <a:pt x="823" y="1416"/>
                    <a:pt x="821" y="1416"/>
                    <a:pt x="820" y="1417"/>
                  </a:cubicBezTo>
                  <a:moveTo>
                    <a:pt x="545" y="1469"/>
                  </a:moveTo>
                  <a:cubicBezTo>
                    <a:pt x="545" y="1469"/>
                    <a:pt x="546" y="1469"/>
                    <a:pt x="547" y="1469"/>
                  </a:cubicBezTo>
                  <a:cubicBezTo>
                    <a:pt x="548" y="1468"/>
                    <a:pt x="549" y="1466"/>
                    <a:pt x="549" y="1465"/>
                  </a:cubicBezTo>
                  <a:cubicBezTo>
                    <a:pt x="548" y="1465"/>
                    <a:pt x="547" y="1464"/>
                    <a:pt x="546" y="1464"/>
                  </a:cubicBezTo>
                  <a:cubicBezTo>
                    <a:pt x="544" y="1464"/>
                    <a:pt x="543" y="1465"/>
                    <a:pt x="541" y="1465"/>
                  </a:cubicBezTo>
                  <a:cubicBezTo>
                    <a:pt x="542" y="1463"/>
                    <a:pt x="542" y="1462"/>
                    <a:pt x="539" y="1462"/>
                  </a:cubicBezTo>
                  <a:cubicBezTo>
                    <a:pt x="538" y="1462"/>
                    <a:pt x="536" y="1461"/>
                    <a:pt x="535" y="1461"/>
                  </a:cubicBezTo>
                  <a:cubicBezTo>
                    <a:pt x="534" y="1461"/>
                    <a:pt x="532" y="1462"/>
                    <a:pt x="532" y="1463"/>
                  </a:cubicBezTo>
                  <a:cubicBezTo>
                    <a:pt x="531" y="1464"/>
                    <a:pt x="533" y="1467"/>
                    <a:pt x="534" y="1467"/>
                  </a:cubicBezTo>
                  <a:cubicBezTo>
                    <a:pt x="537" y="1468"/>
                    <a:pt x="541" y="1468"/>
                    <a:pt x="545" y="1469"/>
                  </a:cubicBezTo>
                  <a:moveTo>
                    <a:pt x="917" y="1376"/>
                  </a:moveTo>
                  <a:cubicBezTo>
                    <a:pt x="917" y="1375"/>
                    <a:pt x="917" y="1375"/>
                    <a:pt x="917" y="1375"/>
                  </a:cubicBezTo>
                  <a:cubicBezTo>
                    <a:pt x="914" y="1369"/>
                    <a:pt x="914" y="1369"/>
                    <a:pt x="908" y="1372"/>
                  </a:cubicBezTo>
                  <a:cubicBezTo>
                    <a:pt x="906" y="1372"/>
                    <a:pt x="905" y="1373"/>
                    <a:pt x="903" y="1374"/>
                  </a:cubicBezTo>
                  <a:cubicBezTo>
                    <a:pt x="903" y="1374"/>
                    <a:pt x="902" y="1376"/>
                    <a:pt x="902" y="1376"/>
                  </a:cubicBezTo>
                  <a:cubicBezTo>
                    <a:pt x="903" y="1376"/>
                    <a:pt x="904" y="1376"/>
                    <a:pt x="905" y="1376"/>
                  </a:cubicBezTo>
                  <a:cubicBezTo>
                    <a:pt x="908" y="1375"/>
                    <a:pt x="907" y="1377"/>
                    <a:pt x="906" y="1379"/>
                  </a:cubicBezTo>
                  <a:cubicBezTo>
                    <a:pt x="906" y="1379"/>
                    <a:pt x="907" y="1380"/>
                    <a:pt x="907" y="1381"/>
                  </a:cubicBezTo>
                  <a:cubicBezTo>
                    <a:pt x="907" y="1381"/>
                    <a:pt x="907" y="1381"/>
                    <a:pt x="907" y="1381"/>
                  </a:cubicBezTo>
                  <a:cubicBezTo>
                    <a:pt x="909" y="1377"/>
                    <a:pt x="913" y="1377"/>
                    <a:pt x="917" y="1376"/>
                  </a:cubicBezTo>
                  <a:moveTo>
                    <a:pt x="783" y="1443"/>
                  </a:moveTo>
                  <a:cubicBezTo>
                    <a:pt x="783" y="1443"/>
                    <a:pt x="783" y="1443"/>
                    <a:pt x="783" y="1443"/>
                  </a:cubicBezTo>
                  <a:cubicBezTo>
                    <a:pt x="785" y="1443"/>
                    <a:pt x="788" y="1443"/>
                    <a:pt x="791" y="1442"/>
                  </a:cubicBezTo>
                  <a:cubicBezTo>
                    <a:pt x="792" y="1442"/>
                    <a:pt x="794" y="1440"/>
                    <a:pt x="795" y="1439"/>
                  </a:cubicBezTo>
                  <a:cubicBezTo>
                    <a:pt x="794" y="1437"/>
                    <a:pt x="792" y="1439"/>
                    <a:pt x="790" y="1439"/>
                  </a:cubicBezTo>
                  <a:cubicBezTo>
                    <a:pt x="790" y="1439"/>
                    <a:pt x="789" y="1439"/>
                    <a:pt x="789" y="1439"/>
                  </a:cubicBezTo>
                  <a:cubicBezTo>
                    <a:pt x="788" y="1439"/>
                    <a:pt x="787" y="1439"/>
                    <a:pt x="786" y="1439"/>
                  </a:cubicBezTo>
                  <a:cubicBezTo>
                    <a:pt x="787" y="1438"/>
                    <a:pt x="788" y="1438"/>
                    <a:pt x="789" y="1437"/>
                  </a:cubicBezTo>
                  <a:cubicBezTo>
                    <a:pt x="789" y="1437"/>
                    <a:pt x="790" y="1436"/>
                    <a:pt x="790" y="1435"/>
                  </a:cubicBezTo>
                  <a:cubicBezTo>
                    <a:pt x="789" y="1435"/>
                    <a:pt x="788" y="1434"/>
                    <a:pt x="788" y="1435"/>
                  </a:cubicBezTo>
                  <a:cubicBezTo>
                    <a:pt x="784" y="1437"/>
                    <a:pt x="781" y="1439"/>
                    <a:pt x="778" y="1442"/>
                  </a:cubicBezTo>
                  <a:cubicBezTo>
                    <a:pt x="778" y="1442"/>
                    <a:pt x="778" y="1443"/>
                    <a:pt x="779" y="1443"/>
                  </a:cubicBezTo>
                  <a:cubicBezTo>
                    <a:pt x="780" y="1443"/>
                    <a:pt x="781" y="1443"/>
                    <a:pt x="783" y="1443"/>
                  </a:cubicBezTo>
                  <a:moveTo>
                    <a:pt x="628" y="1472"/>
                  </a:moveTo>
                  <a:cubicBezTo>
                    <a:pt x="628" y="1472"/>
                    <a:pt x="628" y="1472"/>
                    <a:pt x="628" y="1472"/>
                  </a:cubicBezTo>
                  <a:cubicBezTo>
                    <a:pt x="623" y="1475"/>
                    <a:pt x="619" y="1474"/>
                    <a:pt x="614" y="1472"/>
                  </a:cubicBezTo>
                  <a:cubicBezTo>
                    <a:pt x="612" y="1471"/>
                    <a:pt x="608" y="1472"/>
                    <a:pt x="605" y="1472"/>
                  </a:cubicBezTo>
                  <a:cubicBezTo>
                    <a:pt x="605" y="1473"/>
                    <a:pt x="605" y="1474"/>
                    <a:pt x="605" y="1474"/>
                  </a:cubicBezTo>
                  <a:cubicBezTo>
                    <a:pt x="608" y="1475"/>
                    <a:pt x="611" y="1477"/>
                    <a:pt x="614" y="1477"/>
                  </a:cubicBezTo>
                  <a:cubicBezTo>
                    <a:pt x="618" y="1477"/>
                    <a:pt x="623" y="1476"/>
                    <a:pt x="628" y="1475"/>
                  </a:cubicBezTo>
                  <a:cubicBezTo>
                    <a:pt x="628" y="1475"/>
                    <a:pt x="628" y="1473"/>
                    <a:pt x="628" y="1472"/>
                  </a:cubicBezTo>
                  <a:moveTo>
                    <a:pt x="1175" y="269"/>
                  </a:moveTo>
                  <a:cubicBezTo>
                    <a:pt x="1174" y="271"/>
                    <a:pt x="1174" y="272"/>
                    <a:pt x="1174" y="272"/>
                  </a:cubicBezTo>
                  <a:cubicBezTo>
                    <a:pt x="1176" y="277"/>
                    <a:pt x="1178" y="281"/>
                    <a:pt x="1180" y="286"/>
                  </a:cubicBezTo>
                  <a:cubicBezTo>
                    <a:pt x="1181" y="287"/>
                    <a:pt x="1182" y="289"/>
                    <a:pt x="1183" y="291"/>
                  </a:cubicBezTo>
                  <a:cubicBezTo>
                    <a:pt x="1183" y="291"/>
                    <a:pt x="1185" y="291"/>
                    <a:pt x="1186" y="291"/>
                  </a:cubicBezTo>
                  <a:cubicBezTo>
                    <a:pt x="1186" y="291"/>
                    <a:pt x="1186" y="290"/>
                    <a:pt x="1186" y="289"/>
                  </a:cubicBezTo>
                  <a:cubicBezTo>
                    <a:pt x="1183" y="283"/>
                    <a:pt x="1180" y="277"/>
                    <a:pt x="1177" y="271"/>
                  </a:cubicBezTo>
                  <a:cubicBezTo>
                    <a:pt x="1177" y="270"/>
                    <a:pt x="1176" y="270"/>
                    <a:pt x="1175" y="269"/>
                  </a:cubicBezTo>
                  <a:moveTo>
                    <a:pt x="1258" y="922"/>
                  </a:moveTo>
                  <a:cubicBezTo>
                    <a:pt x="1258" y="922"/>
                    <a:pt x="1258" y="922"/>
                    <a:pt x="1258" y="922"/>
                  </a:cubicBezTo>
                  <a:cubicBezTo>
                    <a:pt x="1258" y="923"/>
                    <a:pt x="1258" y="925"/>
                    <a:pt x="1258" y="926"/>
                  </a:cubicBezTo>
                  <a:cubicBezTo>
                    <a:pt x="1258" y="927"/>
                    <a:pt x="1259" y="927"/>
                    <a:pt x="1259" y="928"/>
                  </a:cubicBezTo>
                  <a:cubicBezTo>
                    <a:pt x="1260" y="928"/>
                    <a:pt x="1261" y="927"/>
                    <a:pt x="1261" y="926"/>
                  </a:cubicBezTo>
                  <a:cubicBezTo>
                    <a:pt x="1262" y="922"/>
                    <a:pt x="1262" y="917"/>
                    <a:pt x="1263" y="912"/>
                  </a:cubicBezTo>
                  <a:cubicBezTo>
                    <a:pt x="1263" y="911"/>
                    <a:pt x="1262" y="911"/>
                    <a:pt x="1262" y="911"/>
                  </a:cubicBezTo>
                  <a:cubicBezTo>
                    <a:pt x="1262" y="911"/>
                    <a:pt x="1261" y="911"/>
                    <a:pt x="1261" y="911"/>
                  </a:cubicBezTo>
                  <a:cubicBezTo>
                    <a:pt x="1260" y="915"/>
                    <a:pt x="1259" y="918"/>
                    <a:pt x="1258" y="922"/>
                  </a:cubicBezTo>
                  <a:moveTo>
                    <a:pt x="1259" y="456"/>
                  </a:moveTo>
                  <a:cubicBezTo>
                    <a:pt x="1259" y="460"/>
                    <a:pt x="1260" y="463"/>
                    <a:pt x="1260" y="466"/>
                  </a:cubicBezTo>
                  <a:cubicBezTo>
                    <a:pt x="1260" y="467"/>
                    <a:pt x="1261" y="467"/>
                    <a:pt x="1261" y="467"/>
                  </a:cubicBezTo>
                  <a:cubicBezTo>
                    <a:pt x="1261" y="467"/>
                    <a:pt x="1262" y="467"/>
                    <a:pt x="1262" y="467"/>
                  </a:cubicBezTo>
                  <a:cubicBezTo>
                    <a:pt x="1263" y="465"/>
                    <a:pt x="1265" y="464"/>
                    <a:pt x="1264" y="463"/>
                  </a:cubicBezTo>
                  <a:cubicBezTo>
                    <a:pt x="1264" y="460"/>
                    <a:pt x="1263" y="457"/>
                    <a:pt x="1263" y="454"/>
                  </a:cubicBezTo>
                  <a:cubicBezTo>
                    <a:pt x="1263" y="453"/>
                    <a:pt x="1261" y="453"/>
                    <a:pt x="1260" y="453"/>
                  </a:cubicBezTo>
                  <a:cubicBezTo>
                    <a:pt x="1259" y="454"/>
                    <a:pt x="1259" y="456"/>
                    <a:pt x="1259" y="456"/>
                  </a:cubicBezTo>
                  <a:moveTo>
                    <a:pt x="963" y="83"/>
                  </a:moveTo>
                  <a:cubicBezTo>
                    <a:pt x="962" y="84"/>
                    <a:pt x="961" y="85"/>
                    <a:pt x="962" y="85"/>
                  </a:cubicBezTo>
                  <a:cubicBezTo>
                    <a:pt x="962" y="87"/>
                    <a:pt x="963" y="89"/>
                    <a:pt x="965" y="90"/>
                  </a:cubicBezTo>
                  <a:cubicBezTo>
                    <a:pt x="967" y="91"/>
                    <a:pt x="969" y="95"/>
                    <a:pt x="973" y="93"/>
                  </a:cubicBezTo>
                  <a:cubicBezTo>
                    <a:pt x="971" y="91"/>
                    <a:pt x="970" y="89"/>
                    <a:pt x="968" y="87"/>
                  </a:cubicBezTo>
                  <a:cubicBezTo>
                    <a:pt x="967" y="86"/>
                    <a:pt x="966" y="85"/>
                    <a:pt x="964" y="84"/>
                  </a:cubicBezTo>
                  <a:cubicBezTo>
                    <a:pt x="964" y="84"/>
                    <a:pt x="963" y="84"/>
                    <a:pt x="963" y="83"/>
                  </a:cubicBezTo>
                  <a:moveTo>
                    <a:pt x="520" y="1459"/>
                  </a:moveTo>
                  <a:cubicBezTo>
                    <a:pt x="520" y="1459"/>
                    <a:pt x="520" y="1459"/>
                    <a:pt x="520" y="1459"/>
                  </a:cubicBezTo>
                  <a:cubicBezTo>
                    <a:pt x="519" y="1460"/>
                    <a:pt x="519" y="1462"/>
                    <a:pt x="519" y="1462"/>
                  </a:cubicBezTo>
                  <a:cubicBezTo>
                    <a:pt x="522" y="1463"/>
                    <a:pt x="525" y="1464"/>
                    <a:pt x="528" y="1465"/>
                  </a:cubicBezTo>
                  <a:cubicBezTo>
                    <a:pt x="528" y="1465"/>
                    <a:pt x="529" y="1465"/>
                    <a:pt x="529" y="1464"/>
                  </a:cubicBezTo>
                  <a:cubicBezTo>
                    <a:pt x="529" y="1464"/>
                    <a:pt x="529" y="1463"/>
                    <a:pt x="528" y="1463"/>
                  </a:cubicBezTo>
                  <a:cubicBezTo>
                    <a:pt x="526" y="1462"/>
                    <a:pt x="523" y="1460"/>
                    <a:pt x="520" y="1459"/>
                  </a:cubicBezTo>
                  <a:moveTo>
                    <a:pt x="708" y="1467"/>
                  </a:moveTo>
                  <a:cubicBezTo>
                    <a:pt x="708" y="1467"/>
                    <a:pt x="708" y="1467"/>
                    <a:pt x="708" y="1467"/>
                  </a:cubicBezTo>
                  <a:cubicBezTo>
                    <a:pt x="707" y="1468"/>
                    <a:pt x="706" y="1469"/>
                    <a:pt x="706" y="1470"/>
                  </a:cubicBezTo>
                  <a:cubicBezTo>
                    <a:pt x="707" y="1470"/>
                    <a:pt x="708" y="1471"/>
                    <a:pt x="708" y="1470"/>
                  </a:cubicBezTo>
                  <a:cubicBezTo>
                    <a:pt x="711" y="1470"/>
                    <a:pt x="714" y="1469"/>
                    <a:pt x="716" y="1469"/>
                  </a:cubicBezTo>
                  <a:cubicBezTo>
                    <a:pt x="717" y="1469"/>
                    <a:pt x="717" y="1468"/>
                    <a:pt x="718" y="1468"/>
                  </a:cubicBezTo>
                  <a:cubicBezTo>
                    <a:pt x="717" y="1467"/>
                    <a:pt x="717" y="1466"/>
                    <a:pt x="716" y="1466"/>
                  </a:cubicBezTo>
                  <a:cubicBezTo>
                    <a:pt x="713" y="1463"/>
                    <a:pt x="711" y="1468"/>
                    <a:pt x="708" y="1467"/>
                  </a:cubicBezTo>
                  <a:moveTo>
                    <a:pt x="570" y="1467"/>
                  </a:moveTo>
                  <a:cubicBezTo>
                    <a:pt x="570" y="1467"/>
                    <a:pt x="570" y="1467"/>
                    <a:pt x="570" y="1467"/>
                  </a:cubicBezTo>
                  <a:cubicBezTo>
                    <a:pt x="566" y="1467"/>
                    <a:pt x="561" y="1466"/>
                    <a:pt x="557" y="1466"/>
                  </a:cubicBezTo>
                  <a:cubicBezTo>
                    <a:pt x="557" y="1466"/>
                    <a:pt x="556" y="1466"/>
                    <a:pt x="555" y="1467"/>
                  </a:cubicBezTo>
                  <a:cubicBezTo>
                    <a:pt x="556" y="1467"/>
                    <a:pt x="557" y="1468"/>
                    <a:pt x="557" y="1468"/>
                  </a:cubicBezTo>
                  <a:cubicBezTo>
                    <a:pt x="561" y="1468"/>
                    <a:pt x="566" y="1470"/>
                    <a:pt x="570" y="1467"/>
                  </a:cubicBezTo>
                  <a:moveTo>
                    <a:pt x="975" y="65"/>
                  </a:moveTo>
                  <a:cubicBezTo>
                    <a:pt x="977" y="65"/>
                    <a:pt x="978" y="64"/>
                    <a:pt x="980" y="63"/>
                  </a:cubicBezTo>
                  <a:cubicBezTo>
                    <a:pt x="981" y="63"/>
                    <a:pt x="981" y="62"/>
                    <a:pt x="982" y="62"/>
                  </a:cubicBezTo>
                  <a:cubicBezTo>
                    <a:pt x="981" y="61"/>
                    <a:pt x="980" y="60"/>
                    <a:pt x="979" y="60"/>
                  </a:cubicBezTo>
                  <a:cubicBezTo>
                    <a:pt x="977" y="60"/>
                    <a:pt x="975" y="61"/>
                    <a:pt x="973" y="61"/>
                  </a:cubicBezTo>
                  <a:cubicBezTo>
                    <a:pt x="972" y="61"/>
                    <a:pt x="972" y="62"/>
                    <a:pt x="971" y="62"/>
                  </a:cubicBezTo>
                  <a:cubicBezTo>
                    <a:pt x="971" y="63"/>
                    <a:pt x="972" y="63"/>
                    <a:pt x="972" y="64"/>
                  </a:cubicBezTo>
                  <a:cubicBezTo>
                    <a:pt x="973" y="64"/>
                    <a:pt x="974" y="65"/>
                    <a:pt x="975" y="65"/>
                  </a:cubicBezTo>
                  <a:moveTo>
                    <a:pt x="598" y="1470"/>
                  </a:moveTo>
                  <a:cubicBezTo>
                    <a:pt x="598" y="1471"/>
                    <a:pt x="598" y="1471"/>
                    <a:pt x="598" y="1471"/>
                  </a:cubicBezTo>
                  <a:cubicBezTo>
                    <a:pt x="597" y="1471"/>
                    <a:pt x="596" y="1470"/>
                    <a:pt x="594" y="1471"/>
                  </a:cubicBezTo>
                  <a:cubicBezTo>
                    <a:pt x="594" y="1471"/>
                    <a:pt x="593" y="1472"/>
                    <a:pt x="593" y="1472"/>
                  </a:cubicBezTo>
                  <a:cubicBezTo>
                    <a:pt x="594" y="1473"/>
                    <a:pt x="595" y="1475"/>
                    <a:pt x="596" y="1476"/>
                  </a:cubicBezTo>
                  <a:cubicBezTo>
                    <a:pt x="597" y="1476"/>
                    <a:pt x="599" y="1475"/>
                    <a:pt x="600" y="1474"/>
                  </a:cubicBezTo>
                  <a:cubicBezTo>
                    <a:pt x="599" y="1473"/>
                    <a:pt x="599" y="1472"/>
                    <a:pt x="598" y="1470"/>
                  </a:cubicBezTo>
                  <a:moveTo>
                    <a:pt x="1194" y="290"/>
                  </a:moveTo>
                  <a:cubicBezTo>
                    <a:pt x="1194" y="287"/>
                    <a:pt x="1193" y="285"/>
                    <a:pt x="1192" y="282"/>
                  </a:cubicBezTo>
                  <a:cubicBezTo>
                    <a:pt x="1192" y="282"/>
                    <a:pt x="1191" y="281"/>
                    <a:pt x="1191" y="281"/>
                  </a:cubicBezTo>
                  <a:cubicBezTo>
                    <a:pt x="1190" y="282"/>
                    <a:pt x="1189" y="283"/>
                    <a:pt x="1189" y="283"/>
                  </a:cubicBezTo>
                  <a:cubicBezTo>
                    <a:pt x="1190" y="286"/>
                    <a:pt x="1191" y="288"/>
                    <a:pt x="1192" y="290"/>
                  </a:cubicBezTo>
                  <a:cubicBezTo>
                    <a:pt x="1192" y="290"/>
                    <a:pt x="1193" y="291"/>
                    <a:pt x="1193" y="291"/>
                  </a:cubicBezTo>
                  <a:cubicBezTo>
                    <a:pt x="1194" y="291"/>
                    <a:pt x="1194" y="290"/>
                    <a:pt x="1194" y="290"/>
                  </a:cubicBezTo>
                  <a:moveTo>
                    <a:pt x="875" y="1405"/>
                  </a:moveTo>
                  <a:cubicBezTo>
                    <a:pt x="874" y="1405"/>
                    <a:pt x="872" y="1405"/>
                    <a:pt x="871" y="1406"/>
                  </a:cubicBezTo>
                  <a:cubicBezTo>
                    <a:pt x="870" y="1407"/>
                    <a:pt x="870" y="1408"/>
                    <a:pt x="869" y="1409"/>
                  </a:cubicBezTo>
                  <a:cubicBezTo>
                    <a:pt x="870" y="1409"/>
                    <a:pt x="871" y="1410"/>
                    <a:pt x="872" y="1409"/>
                  </a:cubicBezTo>
                  <a:cubicBezTo>
                    <a:pt x="874" y="1409"/>
                    <a:pt x="875" y="1408"/>
                    <a:pt x="876" y="1408"/>
                  </a:cubicBezTo>
                  <a:cubicBezTo>
                    <a:pt x="877" y="1407"/>
                    <a:pt x="877" y="1406"/>
                    <a:pt x="878" y="1406"/>
                  </a:cubicBezTo>
                  <a:cubicBezTo>
                    <a:pt x="877" y="1405"/>
                    <a:pt x="876" y="1405"/>
                    <a:pt x="875" y="1405"/>
                  </a:cubicBezTo>
                  <a:moveTo>
                    <a:pt x="936" y="114"/>
                  </a:moveTo>
                  <a:cubicBezTo>
                    <a:pt x="937" y="114"/>
                    <a:pt x="937" y="114"/>
                    <a:pt x="937" y="114"/>
                  </a:cubicBezTo>
                  <a:cubicBezTo>
                    <a:pt x="938" y="120"/>
                    <a:pt x="943" y="121"/>
                    <a:pt x="948" y="121"/>
                  </a:cubicBezTo>
                  <a:cubicBezTo>
                    <a:pt x="948" y="121"/>
                    <a:pt x="948" y="121"/>
                    <a:pt x="948" y="121"/>
                  </a:cubicBezTo>
                  <a:cubicBezTo>
                    <a:pt x="944" y="118"/>
                    <a:pt x="940" y="116"/>
                    <a:pt x="936" y="114"/>
                  </a:cubicBezTo>
                  <a:moveTo>
                    <a:pt x="376" y="1430"/>
                  </a:moveTo>
                  <a:cubicBezTo>
                    <a:pt x="375" y="1430"/>
                    <a:pt x="374" y="1429"/>
                    <a:pt x="373" y="1429"/>
                  </a:cubicBezTo>
                  <a:cubicBezTo>
                    <a:pt x="371" y="1430"/>
                    <a:pt x="370" y="1425"/>
                    <a:pt x="367" y="1428"/>
                  </a:cubicBezTo>
                  <a:cubicBezTo>
                    <a:pt x="369" y="1429"/>
                    <a:pt x="371" y="1431"/>
                    <a:pt x="373" y="1431"/>
                  </a:cubicBezTo>
                  <a:cubicBezTo>
                    <a:pt x="374" y="1432"/>
                    <a:pt x="376" y="1433"/>
                    <a:pt x="378" y="1433"/>
                  </a:cubicBezTo>
                  <a:cubicBezTo>
                    <a:pt x="379" y="1433"/>
                    <a:pt x="379" y="1433"/>
                    <a:pt x="380" y="1432"/>
                  </a:cubicBezTo>
                  <a:cubicBezTo>
                    <a:pt x="379" y="1432"/>
                    <a:pt x="378" y="1431"/>
                    <a:pt x="378" y="1431"/>
                  </a:cubicBezTo>
                  <a:cubicBezTo>
                    <a:pt x="377" y="1431"/>
                    <a:pt x="377" y="1430"/>
                    <a:pt x="376" y="1430"/>
                  </a:cubicBezTo>
                  <a:moveTo>
                    <a:pt x="1086" y="1269"/>
                  </a:moveTo>
                  <a:cubicBezTo>
                    <a:pt x="1089" y="1267"/>
                    <a:pt x="1091" y="1264"/>
                    <a:pt x="1094" y="1261"/>
                  </a:cubicBezTo>
                  <a:cubicBezTo>
                    <a:pt x="1094" y="1261"/>
                    <a:pt x="1094" y="1261"/>
                    <a:pt x="1094" y="1261"/>
                  </a:cubicBezTo>
                  <a:cubicBezTo>
                    <a:pt x="1093" y="1260"/>
                    <a:pt x="1093" y="1260"/>
                    <a:pt x="1092" y="1260"/>
                  </a:cubicBezTo>
                  <a:cubicBezTo>
                    <a:pt x="1090" y="1263"/>
                    <a:pt x="1087" y="1265"/>
                    <a:pt x="1085" y="1268"/>
                  </a:cubicBezTo>
                  <a:cubicBezTo>
                    <a:pt x="1085" y="1268"/>
                    <a:pt x="1085" y="1268"/>
                    <a:pt x="1085" y="1269"/>
                  </a:cubicBezTo>
                  <a:cubicBezTo>
                    <a:pt x="1085" y="1269"/>
                    <a:pt x="1086" y="1269"/>
                    <a:pt x="1086" y="1269"/>
                  </a:cubicBezTo>
                  <a:moveTo>
                    <a:pt x="494" y="1470"/>
                  </a:moveTo>
                  <a:cubicBezTo>
                    <a:pt x="494" y="1469"/>
                    <a:pt x="494" y="1468"/>
                    <a:pt x="493" y="1468"/>
                  </a:cubicBezTo>
                  <a:cubicBezTo>
                    <a:pt x="490" y="1467"/>
                    <a:pt x="486" y="1467"/>
                    <a:pt x="482" y="1466"/>
                  </a:cubicBezTo>
                  <a:cubicBezTo>
                    <a:pt x="482" y="1466"/>
                    <a:pt x="482" y="1466"/>
                    <a:pt x="482" y="1467"/>
                  </a:cubicBezTo>
                  <a:cubicBezTo>
                    <a:pt x="485" y="1468"/>
                    <a:pt x="488" y="1469"/>
                    <a:pt x="491" y="1470"/>
                  </a:cubicBezTo>
                  <a:cubicBezTo>
                    <a:pt x="491" y="1470"/>
                    <a:pt x="492" y="1470"/>
                    <a:pt x="493" y="1470"/>
                  </a:cubicBezTo>
                  <a:cubicBezTo>
                    <a:pt x="493" y="1470"/>
                    <a:pt x="494" y="1470"/>
                    <a:pt x="494" y="1470"/>
                  </a:cubicBezTo>
                  <a:moveTo>
                    <a:pt x="1012" y="1323"/>
                  </a:moveTo>
                  <a:cubicBezTo>
                    <a:pt x="1012" y="1323"/>
                    <a:pt x="1012" y="1323"/>
                    <a:pt x="1012" y="1323"/>
                  </a:cubicBezTo>
                  <a:cubicBezTo>
                    <a:pt x="1015" y="1321"/>
                    <a:pt x="1018" y="1319"/>
                    <a:pt x="1021" y="1317"/>
                  </a:cubicBezTo>
                  <a:cubicBezTo>
                    <a:pt x="1021" y="1317"/>
                    <a:pt x="1021" y="1317"/>
                    <a:pt x="1021" y="1317"/>
                  </a:cubicBezTo>
                  <a:cubicBezTo>
                    <a:pt x="1018" y="1318"/>
                    <a:pt x="1015" y="1319"/>
                    <a:pt x="1012" y="1321"/>
                  </a:cubicBezTo>
                  <a:cubicBezTo>
                    <a:pt x="1012" y="1321"/>
                    <a:pt x="1011" y="1321"/>
                    <a:pt x="1011" y="1322"/>
                  </a:cubicBezTo>
                  <a:cubicBezTo>
                    <a:pt x="1011" y="1322"/>
                    <a:pt x="1011" y="1323"/>
                    <a:pt x="1012" y="1323"/>
                  </a:cubicBezTo>
                  <a:moveTo>
                    <a:pt x="208" y="1330"/>
                  </a:moveTo>
                  <a:cubicBezTo>
                    <a:pt x="208" y="1330"/>
                    <a:pt x="208" y="1330"/>
                    <a:pt x="208" y="1330"/>
                  </a:cubicBezTo>
                  <a:cubicBezTo>
                    <a:pt x="206" y="1329"/>
                    <a:pt x="205" y="1329"/>
                    <a:pt x="204" y="1328"/>
                  </a:cubicBezTo>
                  <a:cubicBezTo>
                    <a:pt x="203" y="1328"/>
                    <a:pt x="201" y="1327"/>
                    <a:pt x="201" y="1329"/>
                  </a:cubicBezTo>
                  <a:cubicBezTo>
                    <a:pt x="201" y="1331"/>
                    <a:pt x="203" y="1332"/>
                    <a:pt x="203" y="1333"/>
                  </a:cubicBezTo>
                  <a:cubicBezTo>
                    <a:pt x="205" y="1332"/>
                    <a:pt x="206" y="1331"/>
                    <a:pt x="208" y="1330"/>
                  </a:cubicBezTo>
                  <a:moveTo>
                    <a:pt x="925" y="1376"/>
                  </a:moveTo>
                  <a:cubicBezTo>
                    <a:pt x="927" y="1375"/>
                    <a:pt x="929" y="1374"/>
                    <a:pt x="931" y="1373"/>
                  </a:cubicBezTo>
                  <a:cubicBezTo>
                    <a:pt x="931" y="1373"/>
                    <a:pt x="930" y="1372"/>
                    <a:pt x="930" y="1372"/>
                  </a:cubicBezTo>
                  <a:cubicBezTo>
                    <a:pt x="928" y="1372"/>
                    <a:pt x="926" y="1372"/>
                    <a:pt x="924" y="1373"/>
                  </a:cubicBezTo>
                  <a:cubicBezTo>
                    <a:pt x="924" y="1373"/>
                    <a:pt x="924" y="1373"/>
                    <a:pt x="924" y="1373"/>
                  </a:cubicBezTo>
                  <a:cubicBezTo>
                    <a:pt x="923" y="1374"/>
                    <a:pt x="923" y="1374"/>
                    <a:pt x="923" y="1375"/>
                  </a:cubicBezTo>
                  <a:cubicBezTo>
                    <a:pt x="923" y="1375"/>
                    <a:pt x="924" y="1376"/>
                    <a:pt x="925" y="1376"/>
                  </a:cubicBezTo>
                  <a:moveTo>
                    <a:pt x="425" y="1450"/>
                  </a:moveTo>
                  <a:cubicBezTo>
                    <a:pt x="425" y="1450"/>
                    <a:pt x="426" y="1449"/>
                    <a:pt x="426" y="1449"/>
                  </a:cubicBezTo>
                  <a:cubicBezTo>
                    <a:pt x="426" y="1449"/>
                    <a:pt x="426" y="1448"/>
                    <a:pt x="425" y="1448"/>
                  </a:cubicBezTo>
                  <a:cubicBezTo>
                    <a:pt x="424" y="1447"/>
                    <a:pt x="423" y="1446"/>
                    <a:pt x="422" y="1446"/>
                  </a:cubicBezTo>
                  <a:cubicBezTo>
                    <a:pt x="420" y="1445"/>
                    <a:pt x="418" y="1443"/>
                    <a:pt x="416" y="1446"/>
                  </a:cubicBezTo>
                  <a:cubicBezTo>
                    <a:pt x="418" y="1447"/>
                    <a:pt x="419" y="1448"/>
                    <a:pt x="421" y="1448"/>
                  </a:cubicBezTo>
                  <a:cubicBezTo>
                    <a:pt x="422" y="1449"/>
                    <a:pt x="423" y="1449"/>
                    <a:pt x="425" y="1450"/>
                  </a:cubicBezTo>
                  <a:moveTo>
                    <a:pt x="1063" y="1280"/>
                  </a:moveTo>
                  <a:cubicBezTo>
                    <a:pt x="1061" y="1279"/>
                    <a:pt x="1060" y="1278"/>
                    <a:pt x="1060" y="1278"/>
                  </a:cubicBezTo>
                  <a:cubicBezTo>
                    <a:pt x="1058" y="1280"/>
                    <a:pt x="1056" y="1282"/>
                    <a:pt x="1055" y="1284"/>
                  </a:cubicBezTo>
                  <a:cubicBezTo>
                    <a:pt x="1055" y="1284"/>
                    <a:pt x="1055" y="1284"/>
                    <a:pt x="1055" y="1285"/>
                  </a:cubicBezTo>
                  <a:cubicBezTo>
                    <a:pt x="1058" y="1283"/>
                    <a:pt x="1060" y="1282"/>
                    <a:pt x="1063" y="1280"/>
                  </a:cubicBezTo>
                  <a:moveTo>
                    <a:pt x="1051" y="1297"/>
                  </a:moveTo>
                  <a:cubicBezTo>
                    <a:pt x="1052" y="1297"/>
                    <a:pt x="1052" y="1297"/>
                    <a:pt x="1052" y="1296"/>
                  </a:cubicBezTo>
                  <a:cubicBezTo>
                    <a:pt x="1054" y="1295"/>
                    <a:pt x="1056" y="1293"/>
                    <a:pt x="1058" y="1291"/>
                  </a:cubicBezTo>
                  <a:cubicBezTo>
                    <a:pt x="1058" y="1290"/>
                    <a:pt x="1058" y="1290"/>
                    <a:pt x="1058" y="1290"/>
                  </a:cubicBezTo>
                  <a:cubicBezTo>
                    <a:pt x="1055" y="1292"/>
                    <a:pt x="1053" y="1293"/>
                    <a:pt x="1050" y="1295"/>
                  </a:cubicBezTo>
                  <a:cubicBezTo>
                    <a:pt x="1050" y="1295"/>
                    <a:pt x="1050" y="1296"/>
                    <a:pt x="1050" y="1296"/>
                  </a:cubicBezTo>
                  <a:cubicBezTo>
                    <a:pt x="1050" y="1296"/>
                    <a:pt x="1051" y="1296"/>
                    <a:pt x="1051" y="1297"/>
                  </a:cubicBezTo>
                  <a:moveTo>
                    <a:pt x="765" y="1444"/>
                  </a:moveTo>
                  <a:cubicBezTo>
                    <a:pt x="763" y="1445"/>
                    <a:pt x="761" y="1446"/>
                    <a:pt x="759" y="1446"/>
                  </a:cubicBezTo>
                  <a:cubicBezTo>
                    <a:pt x="759" y="1447"/>
                    <a:pt x="759" y="1448"/>
                    <a:pt x="759" y="1447"/>
                  </a:cubicBezTo>
                  <a:cubicBezTo>
                    <a:pt x="761" y="1447"/>
                    <a:pt x="764" y="1447"/>
                    <a:pt x="766" y="1446"/>
                  </a:cubicBezTo>
                  <a:cubicBezTo>
                    <a:pt x="766" y="1446"/>
                    <a:pt x="766" y="1446"/>
                    <a:pt x="767" y="1446"/>
                  </a:cubicBezTo>
                  <a:cubicBezTo>
                    <a:pt x="767" y="1446"/>
                    <a:pt x="768" y="1445"/>
                    <a:pt x="768" y="1445"/>
                  </a:cubicBezTo>
                  <a:cubicBezTo>
                    <a:pt x="768" y="1445"/>
                    <a:pt x="767" y="1444"/>
                    <a:pt x="765" y="1444"/>
                  </a:cubicBezTo>
                  <a:moveTo>
                    <a:pt x="1059" y="152"/>
                  </a:moveTo>
                  <a:cubicBezTo>
                    <a:pt x="1059" y="152"/>
                    <a:pt x="1059" y="152"/>
                    <a:pt x="1059" y="152"/>
                  </a:cubicBezTo>
                  <a:cubicBezTo>
                    <a:pt x="1060" y="148"/>
                    <a:pt x="1057" y="147"/>
                    <a:pt x="1054" y="147"/>
                  </a:cubicBezTo>
                  <a:cubicBezTo>
                    <a:pt x="1054" y="147"/>
                    <a:pt x="1053" y="148"/>
                    <a:pt x="1053" y="148"/>
                  </a:cubicBezTo>
                  <a:cubicBezTo>
                    <a:pt x="1053" y="151"/>
                    <a:pt x="1055" y="151"/>
                    <a:pt x="1057" y="152"/>
                  </a:cubicBezTo>
                  <a:cubicBezTo>
                    <a:pt x="1058" y="152"/>
                    <a:pt x="1058" y="152"/>
                    <a:pt x="1059" y="152"/>
                  </a:cubicBezTo>
                  <a:moveTo>
                    <a:pt x="950" y="47"/>
                  </a:moveTo>
                  <a:cubicBezTo>
                    <a:pt x="948" y="45"/>
                    <a:pt x="946" y="43"/>
                    <a:pt x="945" y="43"/>
                  </a:cubicBezTo>
                  <a:cubicBezTo>
                    <a:pt x="944" y="42"/>
                    <a:pt x="943" y="43"/>
                    <a:pt x="942" y="43"/>
                  </a:cubicBezTo>
                  <a:cubicBezTo>
                    <a:pt x="943" y="44"/>
                    <a:pt x="944" y="46"/>
                    <a:pt x="946" y="47"/>
                  </a:cubicBezTo>
                  <a:cubicBezTo>
                    <a:pt x="946" y="47"/>
                    <a:pt x="948" y="47"/>
                    <a:pt x="950" y="47"/>
                  </a:cubicBezTo>
                  <a:moveTo>
                    <a:pt x="969" y="59"/>
                  </a:moveTo>
                  <a:cubicBezTo>
                    <a:pt x="969" y="58"/>
                    <a:pt x="969" y="58"/>
                    <a:pt x="969" y="58"/>
                  </a:cubicBezTo>
                  <a:cubicBezTo>
                    <a:pt x="970" y="58"/>
                    <a:pt x="972" y="58"/>
                    <a:pt x="973" y="58"/>
                  </a:cubicBezTo>
                  <a:cubicBezTo>
                    <a:pt x="972" y="57"/>
                    <a:pt x="972" y="55"/>
                    <a:pt x="971" y="55"/>
                  </a:cubicBezTo>
                  <a:cubicBezTo>
                    <a:pt x="969" y="54"/>
                    <a:pt x="968" y="54"/>
                    <a:pt x="966" y="54"/>
                  </a:cubicBezTo>
                  <a:cubicBezTo>
                    <a:pt x="967" y="55"/>
                    <a:pt x="968" y="57"/>
                    <a:pt x="969" y="59"/>
                  </a:cubicBezTo>
                  <a:moveTo>
                    <a:pt x="1266" y="893"/>
                  </a:moveTo>
                  <a:cubicBezTo>
                    <a:pt x="1265" y="894"/>
                    <a:pt x="1265" y="894"/>
                    <a:pt x="1265" y="894"/>
                  </a:cubicBezTo>
                  <a:cubicBezTo>
                    <a:pt x="1265" y="896"/>
                    <a:pt x="1264" y="898"/>
                    <a:pt x="1264" y="900"/>
                  </a:cubicBezTo>
                  <a:cubicBezTo>
                    <a:pt x="1264" y="900"/>
                    <a:pt x="1264" y="901"/>
                    <a:pt x="1264" y="901"/>
                  </a:cubicBezTo>
                  <a:cubicBezTo>
                    <a:pt x="1265" y="900"/>
                    <a:pt x="1265" y="900"/>
                    <a:pt x="1266" y="900"/>
                  </a:cubicBezTo>
                  <a:cubicBezTo>
                    <a:pt x="1266" y="898"/>
                    <a:pt x="1266" y="896"/>
                    <a:pt x="1267" y="894"/>
                  </a:cubicBezTo>
                  <a:cubicBezTo>
                    <a:pt x="1267" y="894"/>
                    <a:pt x="1266" y="894"/>
                    <a:pt x="1266" y="893"/>
                  </a:cubicBezTo>
                  <a:moveTo>
                    <a:pt x="140" y="1268"/>
                  </a:moveTo>
                  <a:cubicBezTo>
                    <a:pt x="138" y="1266"/>
                    <a:pt x="137" y="1264"/>
                    <a:pt x="135" y="1262"/>
                  </a:cubicBezTo>
                  <a:cubicBezTo>
                    <a:pt x="135" y="1262"/>
                    <a:pt x="135" y="1263"/>
                    <a:pt x="135" y="1263"/>
                  </a:cubicBezTo>
                  <a:cubicBezTo>
                    <a:pt x="135" y="1264"/>
                    <a:pt x="135" y="1266"/>
                    <a:pt x="135" y="1266"/>
                  </a:cubicBezTo>
                  <a:cubicBezTo>
                    <a:pt x="136" y="1268"/>
                    <a:pt x="138" y="1268"/>
                    <a:pt x="139" y="1269"/>
                  </a:cubicBezTo>
                  <a:cubicBezTo>
                    <a:pt x="139" y="1269"/>
                    <a:pt x="139" y="1269"/>
                    <a:pt x="140" y="1268"/>
                  </a:cubicBezTo>
                  <a:moveTo>
                    <a:pt x="389" y="1438"/>
                  </a:moveTo>
                  <a:cubicBezTo>
                    <a:pt x="387" y="1438"/>
                    <a:pt x="386" y="1437"/>
                    <a:pt x="384" y="1437"/>
                  </a:cubicBezTo>
                  <a:cubicBezTo>
                    <a:pt x="384" y="1437"/>
                    <a:pt x="383" y="1438"/>
                    <a:pt x="383" y="1438"/>
                  </a:cubicBezTo>
                  <a:cubicBezTo>
                    <a:pt x="385" y="1439"/>
                    <a:pt x="386" y="1440"/>
                    <a:pt x="387" y="1440"/>
                  </a:cubicBezTo>
                  <a:cubicBezTo>
                    <a:pt x="388" y="1440"/>
                    <a:pt x="388" y="1440"/>
                    <a:pt x="389" y="1438"/>
                  </a:cubicBezTo>
                  <a:moveTo>
                    <a:pt x="678" y="1477"/>
                  </a:moveTo>
                  <a:cubicBezTo>
                    <a:pt x="678" y="1477"/>
                    <a:pt x="678" y="1477"/>
                    <a:pt x="678" y="1477"/>
                  </a:cubicBezTo>
                  <a:cubicBezTo>
                    <a:pt x="676" y="1477"/>
                    <a:pt x="673" y="1477"/>
                    <a:pt x="671" y="1477"/>
                  </a:cubicBezTo>
                  <a:cubicBezTo>
                    <a:pt x="670" y="1477"/>
                    <a:pt x="670" y="1477"/>
                    <a:pt x="669" y="1477"/>
                  </a:cubicBezTo>
                  <a:cubicBezTo>
                    <a:pt x="670" y="1478"/>
                    <a:pt x="670" y="1478"/>
                    <a:pt x="671" y="1479"/>
                  </a:cubicBezTo>
                  <a:cubicBezTo>
                    <a:pt x="672" y="1479"/>
                    <a:pt x="674" y="1480"/>
                    <a:pt x="676" y="1480"/>
                  </a:cubicBezTo>
                  <a:cubicBezTo>
                    <a:pt x="677" y="1480"/>
                    <a:pt x="678" y="1478"/>
                    <a:pt x="678" y="1477"/>
                  </a:cubicBezTo>
                  <a:moveTo>
                    <a:pt x="987" y="98"/>
                  </a:moveTo>
                  <a:cubicBezTo>
                    <a:pt x="985" y="97"/>
                    <a:pt x="984" y="96"/>
                    <a:pt x="982" y="96"/>
                  </a:cubicBezTo>
                  <a:cubicBezTo>
                    <a:pt x="982" y="96"/>
                    <a:pt x="981" y="97"/>
                    <a:pt x="980" y="98"/>
                  </a:cubicBezTo>
                  <a:cubicBezTo>
                    <a:pt x="981" y="98"/>
                    <a:pt x="982" y="100"/>
                    <a:pt x="984" y="100"/>
                  </a:cubicBezTo>
                  <a:cubicBezTo>
                    <a:pt x="984" y="100"/>
                    <a:pt x="985" y="99"/>
                    <a:pt x="987" y="98"/>
                  </a:cubicBezTo>
                  <a:moveTo>
                    <a:pt x="904" y="30"/>
                  </a:moveTo>
                  <a:cubicBezTo>
                    <a:pt x="903" y="31"/>
                    <a:pt x="902" y="31"/>
                    <a:pt x="902" y="32"/>
                  </a:cubicBezTo>
                  <a:cubicBezTo>
                    <a:pt x="903" y="33"/>
                    <a:pt x="904" y="34"/>
                    <a:pt x="906" y="34"/>
                  </a:cubicBezTo>
                  <a:cubicBezTo>
                    <a:pt x="906" y="34"/>
                    <a:pt x="907" y="33"/>
                    <a:pt x="908" y="32"/>
                  </a:cubicBezTo>
                  <a:cubicBezTo>
                    <a:pt x="907" y="32"/>
                    <a:pt x="906" y="31"/>
                    <a:pt x="904" y="30"/>
                  </a:cubicBezTo>
                  <a:moveTo>
                    <a:pt x="1013" y="1301"/>
                  </a:moveTo>
                  <a:cubicBezTo>
                    <a:pt x="1014" y="1300"/>
                    <a:pt x="1016" y="1300"/>
                    <a:pt x="1017" y="1299"/>
                  </a:cubicBezTo>
                  <a:cubicBezTo>
                    <a:pt x="1017" y="1298"/>
                    <a:pt x="1018" y="1297"/>
                    <a:pt x="1018" y="1296"/>
                  </a:cubicBezTo>
                  <a:cubicBezTo>
                    <a:pt x="1017" y="1296"/>
                    <a:pt x="1016" y="1296"/>
                    <a:pt x="1015" y="1297"/>
                  </a:cubicBezTo>
                  <a:cubicBezTo>
                    <a:pt x="1014" y="1297"/>
                    <a:pt x="1013" y="1299"/>
                    <a:pt x="1012" y="1300"/>
                  </a:cubicBezTo>
                  <a:cubicBezTo>
                    <a:pt x="1012" y="1300"/>
                    <a:pt x="1012" y="1300"/>
                    <a:pt x="1013" y="1301"/>
                  </a:cubicBezTo>
                  <a:cubicBezTo>
                    <a:pt x="1013" y="1301"/>
                    <a:pt x="1013" y="1301"/>
                    <a:pt x="1013" y="1301"/>
                  </a:cubicBezTo>
                  <a:moveTo>
                    <a:pt x="1258" y="437"/>
                  </a:moveTo>
                  <a:cubicBezTo>
                    <a:pt x="1257" y="437"/>
                    <a:pt x="1257" y="438"/>
                    <a:pt x="1257" y="438"/>
                  </a:cubicBezTo>
                  <a:cubicBezTo>
                    <a:pt x="1257" y="438"/>
                    <a:pt x="1257" y="438"/>
                    <a:pt x="1257" y="439"/>
                  </a:cubicBezTo>
                  <a:cubicBezTo>
                    <a:pt x="1258" y="440"/>
                    <a:pt x="1258" y="442"/>
                    <a:pt x="1259" y="444"/>
                  </a:cubicBezTo>
                  <a:cubicBezTo>
                    <a:pt x="1259" y="444"/>
                    <a:pt x="1259" y="444"/>
                    <a:pt x="1260" y="444"/>
                  </a:cubicBezTo>
                  <a:cubicBezTo>
                    <a:pt x="1259" y="442"/>
                    <a:pt x="1259" y="440"/>
                    <a:pt x="1259" y="438"/>
                  </a:cubicBezTo>
                  <a:cubicBezTo>
                    <a:pt x="1259" y="438"/>
                    <a:pt x="1258" y="438"/>
                    <a:pt x="1258" y="437"/>
                  </a:cubicBezTo>
                  <a:moveTo>
                    <a:pt x="979" y="72"/>
                  </a:moveTo>
                  <a:cubicBezTo>
                    <a:pt x="979" y="72"/>
                    <a:pt x="979" y="72"/>
                    <a:pt x="979" y="72"/>
                  </a:cubicBezTo>
                  <a:cubicBezTo>
                    <a:pt x="980" y="73"/>
                    <a:pt x="981" y="74"/>
                    <a:pt x="982" y="75"/>
                  </a:cubicBezTo>
                  <a:cubicBezTo>
                    <a:pt x="983" y="75"/>
                    <a:pt x="985" y="75"/>
                    <a:pt x="986" y="76"/>
                  </a:cubicBezTo>
                  <a:cubicBezTo>
                    <a:pt x="985" y="75"/>
                    <a:pt x="985" y="73"/>
                    <a:pt x="984" y="73"/>
                  </a:cubicBezTo>
                  <a:cubicBezTo>
                    <a:pt x="982" y="72"/>
                    <a:pt x="981" y="72"/>
                    <a:pt x="979" y="72"/>
                  </a:cubicBezTo>
                  <a:moveTo>
                    <a:pt x="801" y="1425"/>
                  </a:moveTo>
                  <a:cubicBezTo>
                    <a:pt x="803" y="1424"/>
                    <a:pt x="804" y="1424"/>
                    <a:pt x="805" y="1423"/>
                  </a:cubicBezTo>
                  <a:cubicBezTo>
                    <a:pt x="804" y="1423"/>
                    <a:pt x="803" y="1422"/>
                    <a:pt x="802" y="1422"/>
                  </a:cubicBezTo>
                  <a:cubicBezTo>
                    <a:pt x="801" y="1423"/>
                    <a:pt x="800" y="1423"/>
                    <a:pt x="799" y="1424"/>
                  </a:cubicBezTo>
                  <a:cubicBezTo>
                    <a:pt x="799" y="1424"/>
                    <a:pt x="800" y="1425"/>
                    <a:pt x="801" y="1425"/>
                  </a:cubicBezTo>
                  <a:moveTo>
                    <a:pt x="576" y="1472"/>
                  </a:moveTo>
                  <a:cubicBezTo>
                    <a:pt x="576" y="1472"/>
                    <a:pt x="576" y="1473"/>
                    <a:pt x="576" y="1473"/>
                  </a:cubicBezTo>
                  <a:cubicBezTo>
                    <a:pt x="578" y="1473"/>
                    <a:pt x="580" y="1474"/>
                    <a:pt x="582" y="1474"/>
                  </a:cubicBezTo>
                  <a:cubicBezTo>
                    <a:pt x="582" y="1474"/>
                    <a:pt x="583" y="1474"/>
                    <a:pt x="583" y="1474"/>
                  </a:cubicBezTo>
                  <a:cubicBezTo>
                    <a:pt x="583" y="1474"/>
                    <a:pt x="583" y="1473"/>
                    <a:pt x="582" y="1473"/>
                  </a:cubicBezTo>
                  <a:cubicBezTo>
                    <a:pt x="581" y="1472"/>
                    <a:pt x="579" y="1472"/>
                    <a:pt x="577" y="1471"/>
                  </a:cubicBezTo>
                  <a:cubicBezTo>
                    <a:pt x="577" y="1471"/>
                    <a:pt x="576" y="1472"/>
                    <a:pt x="576" y="1472"/>
                  </a:cubicBezTo>
                  <a:moveTo>
                    <a:pt x="981" y="1350"/>
                  </a:moveTo>
                  <a:cubicBezTo>
                    <a:pt x="982" y="1349"/>
                    <a:pt x="983" y="1347"/>
                    <a:pt x="984" y="1346"/>
                  </a:cubicBezTo>
                  <a:cubicBezTo>
                    <a:pt x="984" y="1346"/>
                    <a:pt x="983" y="1345"/>
                    <a:pt x="983" y="1345"/>
                  </a:cubicBezTo>
                  <a:cubicBezTo>
                    <a:pt x="982" y="1346"/>
                    <a:pt x="980" y="1348"/>
                    <a:pt x="978" y="1349"/>
                  </a:cubicBezTo>
                  <a:cubicBezTo>
                    <a:pt x="979" y="1349"/>
                    <a:pt x="979" y="1349"/>
                    <a:pt x="981" y="1350"/>
                  </a:cubicBezTo>
                  <a:moveTo>
                    <a:pt x="1116" y="174"/>
                  </a:moveTo>
                  <a:cubicBezTo>
                    <a:pt x="1116" y="175"/>
                    <a:pt x="1116" y="175"/>
                    <a:pt x="1116" y="175"/>
                  </a:cubicBezTo>
                  <a:cubicBezTo>
                    <a:pt x="1117" y="177"/>
                    <a:pt x="1117" y="180"/>
                    <a:pt x="1121" y="181"/>
                  </a:cubicBezTo>
                  <a:cubicBezTo>
                    <a:pt x="1121" y="181"/>
                    <a:pt x="1121" y="181"/>
                    <a:pt x="1121" y="180"/>
                  </a:cubicBezTo>
                  <a:cubicBezTo>
                    <a:pt x="1120" y="179"/>
                    <a:pt x="1118" y="177"/>
                    <a:pt x="1117" y="175"/>
                  </a:cubicBezTo>
                  <a:cubicBezTo>
                    <a:pt x="1117" y="175"/>
                    <a:pt x="1117" y="175"/>
                    <a:pt x="1116" y="174"/>
                  </a:cubicBezTo>
                  <a:moveTo>
                    <a:pt x="695" y="1466"/>
                  </a:moveTo>
                  <a:cubicBezTo>
                    <a:pt x="696" y="1468"/>
                    <a:pt x="696" y="1469"/>
                    <a:pt x="697" y="1469"/>
                  </a:cubicBezTo>
                  <a:cubicBezTo>
                    <a:pt x="698" y="1468"/>
                    <a:pt x="699" y="1468"/>
                    <a:pt x="700" y="1467"/>
                  </a:cubicBezTo>
                  <a:cubicBezTo>
                    <a:pt x="700" y="1467"/>
                    <a:pt x="699" y="1466"/>
                    <a:pt x="699" y="1466"/>
                  </a:cubicBezTo>
                  <a:cubicBezTo>
                    <a:pt x="698" y="1466"/>
                    <a:pt x="697" y="1466"/>
                    <a:pt x="695" y="1466"/>
                  </a:cubicBezTo>
                  <a:moveTo>
                    <a:pt x="441" y="1454"/>
                  </a:moveTo>
                  <a:cubicBezTo>
                    <a:pt x="441" y="1454"/>
                    <a:pt x="441" y="1454"/>
                    <a:pt x="441" y="1454"/>
                  </a:cubicBezTo>
                  <a:cubicBezTo>
                    <a:pt x="443" y="1455"/>
                    <a:pt x="445" y="1456"/>
                    <a:pt x="447" y="1457"/>
                  </a:cubicBezTo>
                  <a:cubicBezTo>
                    <a:pt x="448" y="1458"/>
                    <a:pt x="449" y="1457"/>
                    <a:pt x="450" y="1457"/>
                  </a:cubicBezTo>
                  <a:cubicBezTo>
                    <a:pt x="449" y="1456"/>
                    <a:pt x="449" y="1455"/>
                    <a:pt x="448" y="1455"/>
                  </a:cubicBezTo>
                  <a:cubicBezTo>
                    <a:pt x="446" y="1455"/>
                    <a:pt x="444" y="1454"/>
                    <a:pt x="441" y="1454"/>
                  </a:cubicBezTo>
                  <a:moveTo>
                    <a:pt x="804" y="1416"/>
                  </a:moveTo>
                  <a:cubicBezTo>
                    <a:pt x="803" y="1414"/>
                    <a:pt x="802" y="1414"/>
                    <a:pt x="802" y="1414"/>
                  </a:cubicBezTo>
                  <a:cubicBezTo>
                    <a:pt x="801" y="1414"/>
                    <a:pt x="800" y="1414"/>
                    <a:pt x="798" y="1415"/>
                  </a:cubicBezTo>
                  <a:cubicBezTo>
                    <a:pt x="799" y="1415"/>
                    <a:pt x="799" y="1416"/>
                    <a:pt x="800" y="1416"/>
                  </a:cubicBezTo>
                  <a:cubicBezTo>
                    <a:pt x="801" y="1416"/>
                    <a:pt x="802" y="1416"/>
                    <a:pt x="804" y="1416"/>
                  </a:cubicBezTo>
                  <a:moveTo>
                    <a:pt x="835" y="1412"/>
                  </a:moveTo>
                  <a:cubicBezTo>
                    <a:pt x="835" y="1412"/>
                    <a:pt x="835" y="1412"/>
                    <a:pt x="835" y="1412"/>
                  </a:cubicBezTo>
                  <a:cubicBezTo>
                    <a:pt x="835" y="1412"/>
                    <a:pt x="834" y="1413"/>
                    <a:pt x="833" y="1413"/>
                  </a:cubicBezTo>
                  <a:cubicBezTo>
                    <a:pt x="833" y="1414"/>
                    <a:pt x="832" y="1414"/>
                    <a:pt x="831" y="1415"/>
                  </a:cubicBezTo>
                  <a:cubicBezTo>
                    <a:pt x="832" y="1415"/>
                    <a:pt x="833" y="1416"/>
                    <a:pt x="833" y="1416"/>
                  </a:cubicBezTo>
                  <a:cubicBezTo>
                    <a:pt x="834" y="1415"/>
                    <a:pt x="836" y="1415"/>
                    <a:pt x="836" y="1415"/>
                  </a:cubicBezTo>
                  <a:cubicBezTo>
                    <a:pt x="837" y="1414"/>
                    <a:pt x="837" y="1413"/>
                    <a:pt x="837" y="1412"/>
                  </a:cubicBezTo>
                  <a:cubicBezTo>
                    <a:pt x="837" y="1412"/>
                    <a:pt x="836" y="1412"/>
                    <a:pt x="835" y="1412"/>
                  </a:cubicBezTo>
                  <a:moveTo>
                    <a:pt x="1010" y="1295"/>
                  </a:moveTo>
                  <a:cubicBezTo>
                    <a:pt x="1009" y="1295"/>
                    <a:pt x="1008" y="1294"/>
                    <a:pt x="1008" y="1295"/>
                  </a:cubicBezTo>
                  <a:cubicBezTo>
                    <a:pt x="1007" y="1295"/>
                    <a:pt x="1006" y="1296"/>
                    <a:pt x="1006" y="1297"/>
                  </a:cubicBezTo>
                  <a:cubicBezTo>
                    <a:pt x="1006" y="1298"/>
                    <a:pt x="1007" y="1298"/>
                    <a:pt x="1007" y="1298"/>
                  </a:cubicBezTo>
                  <a:cubicBezTo>
                    <a:pt x="1008" y="1298"/>
                    <a:pt x="1009" y="1297"/>
                    <a:pt x="1010" y="1295"/>
                  </a:cubicBezTo>
                  <a:moveTo>
                    <a:pt x="999" y="1304"/>
                  </a:moveTo>
                  <a:cubicBezTo>
                    <a:pt x="1000" y="1303"/>
                    <a:pt x="1002" y="1302"/>
                    <a:pt x="1003" y="1301"/>
                  </a:cubicBezTo>
                  <a:cubicBezTo>
                    <a:pt x="1002" y="1300"/>
                    <a:pt x="1001" y="1299"/>
                    <a:pt x="1001" y="1300"/>
                  </a:cubicBezTo>
                  <a:cubicBezTo>
                    <a:pt x="1000" y="1300"/>
                    <a:pt x="999" y="1302"/>
                    <a:pt x="998" y="1303"/>
                  </a:cubicBezTo>
                  <a:cubicBezTo>
                    <a:pt x="998" y="1303"/>
                    <a:pt x="999" y="1303"/>
                    <a:pt x="999" y="1304"/>
                  </a:cubicBezTo>
                  <a:moveTo>
                    <a:pt x="336" y="1415"/>
                  </a:moveTo>
                  <a:cubicBezTo>
                    <a:pt x="337" y="1415"/>
                    <a:pt x="338" y="1414"/>
                    <a:pt x="339" y="1414"/>
                  </a:cubicBezTo>
                  <a:cubicBezTo>
                    <a:pt x="338" y="1413"/>
                    <a:pt x="338" y="1412"/>
                    <a:pt x="337" y="1412"/>
                  </a:cubicBezTo>
                  <a:cubicBezTo>
                    <a:pt x="336" y="1413"/>
                    <a:pt x="335" y="1413"/>
                    <a:pt x="333" y="1414"/>
                  </a:cubicBezTo>
                  <a:cubicBezTo>
                    <a:pt x="334" y="1414"/>
                    <a:pt x="335" y="1415"/>
                    <a:pt x="336" y="1415"/>
                  </a:cubicBezTo>
                  <a:moveTo>
                    <a:pt x="813" y="1435"/>
                  </a:moveTo>
                  <a:cubicBezTo>
                    <a:pt x="814" y="1433"/>
                    <a:pt x="814" y="1432"/>
                    <a:pt x="815" y="1431"/>
                  </a:cubicBezTo>
                  <a:cubicBezTo>
                    <a:pt x="814" y="1431"/>
                    <a:pt x="814" y="1430"/>
                    <a:pt x="813" y="1430"/>
                  </a:cubicBezTo>
                  <a:cubicBezTo>
                    <a:pt x="812" y="1431"/>
                    <a:pt x="812" y="1432"/>
                    <a:pt x="811" y="1432"/>
                  </a:cubicBezTo>
                  <a:cubicBezTo>
                    <a:pt x="811" y="1433"/>
                    <a:pt x="812" y="1434"/>
                    <a:pt x="813" y="1435"/>
                  </a:cubicBezTo>
                  <a:moveTo>
                    <a:pt x="804" y="1438"/>
                  </a:moveTo>
                  <a:cubicBezTo>
                    <a:pt x="804" y="1437"/>
                    <a:pt x="803" y="1436"/>
                    <a:pt x="803" y="1436"/>
                  </a:cubicBezTo>
                  <a:cubicBezTo>
                    <a:pt x="802" y="1436"/>
                    <a:pt x="800" y="1437"/>
                    <a:pt x="799" y="1438"/>
                  </a:cubicBezTo>
                  <a:cubicBezTo>
                    <a:pt x="799" y="1438"/>
                    <a:pt x="800" y="1439"/>
                    <a:pt x="800" y="1439"/>
                  </a:cubicBezTo>
                  <a:cubicBezTo>
                    <a:pt x="801" y="1439"/>
                    <a:pt x="803" y="1438"/>
                    <a:pt x="804" y="1438"/>
                  </a:cubicBezTo>
                  <a:moveTo>
                    <a:pt x="423" y="1439"/>
                  </a:moveTo>
                  <a:cubicBezTo>
                    <a:pt x="423" y="1439"/>
                    <a:pt x="423" y="1439"/>
                    <a:pt x="423" y="1439"/>
                  </a:cubicBezTo>
                  <a:cubicBezTo>
                    <a:pt x="422" y="1439"/>
                    <a:pt x="421" y="1439"/>
                    <a:pt x="420" y="1439"/>
                  </a:cubicBezTo>
                  <a:cubicBezTo>
                    <a:pt x="419" y="1440"/>
                    <a:pt x="419" y="1440"/>
                    <a:pt x="418" y="1441"/>
                  </a:cubicBezTo>
                  <a:cubicBezTo>
                    <a:pt x="419" y="1441"/>
                    <a:pt x="420" y="1443"/>
                    <a:pt x="420" y="1442"/>
                  </a:cubicBezTo>
                  <a:cubicBezTo>
                    <a:pt x="422" y="1442"/>
                    <a:pt x="422" y="1440"/>
                    <a:pt x="423" y="1439"/>
                  </a:cubicBezTo>
                  <a:moveTo>
                    <a:pt x="727" y="1464"/>
                  </a:moveTo>
                  <a:cubicBezTo>
                    <a:pt x="726" y="1464"/>
                    <a:pt x="725" y="1464"/>
                    <a:pt x="724" y="1465"/>
                  </a:cubicBezTo>
                  <a:cubicBezTo>
                    <a:pt x="725" y="1465"/>
                    <a:pt x="726" y="1466"/>
                    <a:pt x="728" y="1467"/>
                  </a:cubicBezTo>
                  <a:cubicBezTo>
                    <a:pt x="728" y="1467"/>
                    <a:pt x="729" y="1466"/>
                    <a:pt x="730" y="1466"/>
                  </a:cubicBezTo>
                  <a:cubicBezTo>
                    <a:pt x="729" y="1465"/>
                    <a:pt x="728" y="1464"/>
                    <a:pt x="727" y="1464"/>
                  </a:cubicBezTo>
                  <a:moveTo>
                    <a:pt x="955" y="73"/>
                  </a:moveTo>
                  <a:cubicBezTo>
                    <a:pt x="956" y="73"/>
                    <a:pt x="956" y="72"/>
                    <a:pt x="957" y="72"/>
                  </a:cubicBezTo>
                  <a:cubicBezTo>
                    <a:pt x="957" y="72"/>
                    <a:pt x="957" y="72"/>
                    <a:pt x="957" y="71"/>
                  </a:cubicBezTo>
                  <a:cubicBezTo>
                    <a:pt x="956" y="71"/>
                    <a:pt x="955" y="70"/>
                    <a:pt x="954" y="69"/>
                  </a:cubicBezTo>
                  <a:cubicBezTo>
                    <a:pt x="953" y="69"/>
                    <a:pt x="952" y="69"/>
                    <a:pt x="952" y="69"/>
                  </a:cubicBezTo>
                  <a:cubicBezTo>
                    <a:pt x="952" y="70"/>
                    <a:pt x="952" y="70"/>
                    <a:pt x="952" y="71"/>
                  </a:cubicBezTo>
                  <a:cubicBezTo>
                    <a:pt x="953" y="72"/>
                    <a:pt x="954" y="72"/>
                    <a:pt x="955" y="73"/>
                  </a:cubicBezTo>
                  <a:moveTo>
                    <a:pt x="1073" y="167"/>
                  </a:moveTo>
                  <a:cubicBezTo>
                    <a:pt x="1072" y="169"/>
                    <a:pt x="1071" y="169"/>
                    <a:pt x="1072" y="169"/>
                  </a:cubicBezTo>
                  <a:cubicBezTo>
                    <a:pt x="1072" y="171"/>
                    <a:pt x="1074" y="172"/>
                    <a:pt x="1075" y="173"/>
                  </a:cubicBezTo>
                  <a:cubicBezTo>
                    <a:pt x="1075" y="172"/>
                    <a:pt x="1076" y="172"/>
                    <a:pt x="1076" y="171"/>
                  </a:cubicBezTo>
                  <a:cubicBezTo>
                    <a:pt x="1075" y="170"/>
                    <a:pt x="1074" y="169"/>
                    <a:pt x="1073" y="167"/>
                  </a:cubicBezTo>
                  <a:moveTo>
                    <a:pt x="648" y="1470"/>
                  </a:moveTo>
                  <a:cubicBezTo>
                    <a:pt x="648" y="1469"/>
                    <a:pt x="648" y="1468"/>
                    <a:pt x="648" y="1468"/>
                  </a:cubicBezTo>
                  <a:cubicBezTo>
                    <a:pt x="646" y="1469"/>
                    <a:pt x="645" y="1470"/>
                    <a:pt x="644" y="1471"/>
                  </a:cubicBezTo>
                  <a:cubicBezTo>
                    <a:pt x="644" y="1471"/>
                    <a:pt x="645" y="1471"/>
                    <a:pt x="645" y="1472"/>
                  </a:cubicBezTo>
                  <a:cubicBezTo>
                    <a:pt x="646" y="1471"/>
                    <a:pt x="647" y="1470"/>
                    <a:pt x="648" y="1470"/>
                  </a:cubicBezTo>
                  <a:moveTo>
                    <a:pt x="570" y="1467"/>
                  </a:moveTo>
                  <a:cubicBezTo>
                    <a:pt x="570" y="1467"/>
                    <a:pt x="570" y="1467"/>
                    <a:pt x="570" y="1467"/>
                  </a:cubicBezTo>
                  <a:cubicBezTo>
                    <a:pt x="572" y="1468"/>
                    <a:pt x="573" y="1468"/>
                    <a:pt x="574" y="1469"/>
                  </a:cubicBezTo>
                  <a:cubicBezTo>
                    <a:pt x="575" y="1469"/>
                    <a:pt x="575" y="1468"/>
                    <a:pt x="576" y="1467"/>
                  </a:cubicBezTo>
                  <a:cubicBezTo>
                    <a:pt x="576" y="1467"/>
                    <a:pt x="575" y="1466"/>
                    <a:pt x="574" y="1466"/>
                  </a:cubicBezTo>
                  <a:cubicBezTo>
                    <a:pt x="573" y="1466"/>
                    <a:pt x="572" y="1467"/>
                    <a:pt x="570" y="1467"/>
                  </a:cubicBezTo>
                  <a:moveTo>
                    <a:pt x="499" y="1466"/>
                  </a:moveTo>
                  <a:cubicBezTo>
                    <a:pt x="499" y="1466"/>
                    <a:pt x="499" y="1466"/>
                    <a:pt x="499" y="1466"/>
                  </a:cubicBezTo>
                  <a:cubicBezTo>
                    <a:pt x="497" y="1464"/>
                    <a:pt x="496" y="1462"/>
                    <a:pt x="494" y="1463"/>
                  </a:cubicBezTo>
                  <a:cubicBezTo>
                    <a:pt x="493" y="1463"/>
                    <a:pt x="493" y="1463"/>
                    <a:pt x="493" y="1463"/>
                  </a:cubicBezTo>
                  <a:cubicBezTo>
                    <a:pt x="494" y="1466"/>
                    <a:pt x="496" y="1465"/>
                    <a:pt x="499" y="1466"/>
                  </a:cubicBezTo>
                  <a:moveTo>
                    <a:pt x="26" y="1052"/>
                  </a:moveTo>
                  <a:cubicBezTo>
                    <a:pt x="26" y="1052"/>
                    <a:pt x="26" y="1052"/>
                    <a:pt x="26" y="1052"/>
                  </a:cubicBezTo>
                  <a:cubicBezTo>
                    <a:pt x="26" y="1052"/>
                    <a:pt x="25" y="1052"/>
                    <a:pt x="25" y="1052"/>
                  </a:cubicBezTo>
                  <a:cubicBezTo>
                    <a:pt x="24" y="1054"/>
                    <a:pt x="24" y="1055"/>
                    <a:pt x="24" y="1056"/>
                  </a:cubicBezTo>
                  <a:cubicBezTo>
                    <a:pt x="24" y="1056"/>
                    <a:pt x="25" y="1056"/>
                    <a:pt x="25" y="1056"/>
                  </a:cubicBezTo>
                  <a:cubicBezTo>
                    <a:pt x="25" y="1055"/>
                    <a:pt x="26" y="1055"/>
                    <a:pt x="26" y="1054"/>
                  </a:cubicBezTo>
                  <a:cubicBezTo>
                    <a:pt x="26" y="1053"/>
                    <a:pt x="26" y="1053"/>
                    <a:pt x="26" y="1052"/>
                  </a:cubicBezTo>
                  <a:moveTo>
                    <a:pt x="1154" y="1169"/>
                  </a:moveTo>
                  <a:cubicBezTo>
                    <a:pt x="1155" y="1170"/>
                    <a:pt x="1155" y="1170"/>
                    <a:pt x="1155" y="1171"/>
                  </a:cubicBezTo>
                  <a:cubicBezTo>
                    <a:pt x="1156" y="1170"/>
                    <a:pt x="1157" y="1169"/>
                    <a:pt x="1158" y="1168"/>
                  </a:cubicBezTo>
                  <a:cubicBezTo>
                    <a:pt x="1158" y="1168"/>
                    <a:pt x="1157" y="1167"/>
                    <a:pt x="1157" y="1167"/>
                  </a:cubicBezTo>
                  <a:cubicBezTo>
                    <a:pt x="1156" y="1168"/>
                    <a:pt x="1155" y="1168"/>
                    <a:pt x="1154" y="1169"/>
                  </a:cubicBezTo>
                  <a:moveTo>
                    <a:pt x="1151" y="1187"/>
                  </a:moveTo>
                  <a:cubicBezTo>
                    <a:pt x="1152" y="1186"/>
                    <a:pt x="1152" y="1184"/>
                    <a:pt x="1153" y="1183"/>
                  </a:cubicBezTo>
                  <a:cubicBezTo>
                    <a:pt x="1153" y="1183"/>
                    <a:pt x="1152" y="1182"/>
                    <a:pt x="1152" y="1182"/>
                  </a:cubicBezTo>
                  <a:cubicBezTo>
                    <a:pt x="1151" y="1184"/>
                    <a:pt x="1150" y="1185"/>
                    <a:pt x="1149" y="1186"/>
                  </a:cubicBezTo>
                  <a:cubicBezTo>
                    <a:pt x="1149" y="1186"/>
                    <a:pt x="1150" y="1186"/>
                    <a:pt x="1151" y="1187"/>
                  </a:cubicBezTo>
                  <a:moveTo>
                    <a:pt x="673" y="1469"/>
                  </a:moveTo>
                  <a:cubicBezTo>
                    <a:pt x="671" y="1468"/>
                    <a:pt x="671" y="1468"/>
                    <a:pt x="670" y="1468"/>
                  </a:cubicBezTo>
                  <a:cubicBezTo>
                    <a:pt x="669" y="1468"/>
                    <a:pt x="669" y="1469"/>
                    <a:pt x="668" y="1469"/>
                  </a:cubicBezTo>
                  <a:cubicBezTo>
                    <a:pt x="669" y="1470"/>
                    <a:pt x="670" y="1470"/>
                    <a:pt x="671" y="1470"/>
                  </a:cubicBezTo>
                  <a:cubicBezTo>
                    <a:pt x="671" y="1470"/>
                    <a:pt x="672" y="1470"/>
                    <a:pt x="673" y="1469"/>
                  </a:cubicBezTo>
                  <a:moveTo>
                    <a:pt x="979" y="72"/>
                  </a:moveTo>
                  <a:cubicBezTo>
                    <a:pt x="979" y="72"/>
                    <a:pt x="979" y="72"/>
                    <a:pt x="979" y="72"/>
                  </a:cubicBezTo>
                  <a:cubicBezTo>
                    <a:pt x="978" y="68"/>
                    <a:pt x="975" y="68"/>
                    <a:pt x="972" y="68"/>
                  </a:cubicBezTo>
                  <a:cubicBezTo>
                    <a:pt x="972" y="68"/>
                    <a:pt x="972" y="68"/>
                    <a:pt x="972" y="68"/>
                  </a:cubicBezTo>
                  <a:cubicBezTo>
                    <a:pt x="974" y="71"/>
                    <a:pt x="976" y="72"/>
                    <a:pt x="979" y="72"/>
                  </a:cubicBezTo>
                  <a:moveTo>
                    <a:pt x="543" y="1478"/>
                  </a:moveTo>
                  <a:cubicBezTo>
                    <a:pt x="541" y="1478"/>
                    <a:pt x="539" y="1478"/>
                    <a:pt x="538" y="1478"/>
                  </a:cubicBezTo>
                  <a:cubicBezTo>
                    <a:pt x="538" y="1478"/>
                    <a:pt x="538" y="1479"/>
                    <a:pt x="537" y="1480"/>
                  </a:cubicBezTo>
                  <a:cubicBezTo>
                    <a:pt x="538" y="1480"/>
                    <a:pt x="539" y="1480"/>
                    <a:pt x="540" y="1480"/>
                  </a:cubicBezTo>
                  <a:cubicBezTo>
                    <a:pt x="541" y="1480"/>
                    <a:pt x="541" y="1480"/>
                    <a:pt x="543" y="1478"/>
                  </a:cubicBezTo>
                  <a:moveTo>
                    <a:pt x="628" y="1479"/>
                  </a:moveTo>
                  <a:cubicBezTo>
                    <a:pt x="629" y="1479"/>
                    <a:pt x="630" y="1478"/>
                    <a:pt x="631" y="1478"/>
                  </a:cubicBezTo>
                  <a:cubicBezTo>
                    <a:pt x="630" y="1477"/>
                    <a:pt x="628" y="1477"/>
                    <a:pt x="627" y="1477"/>
                  </a:cubicBezTo>
                  <a:cubicBezTo>
                    <a:pt x="626" y="1477"/>
                    <a:pt x="625" y="1478"/>
                    <a:pt x="624" y="1478"/>
                  </a:cubicBezTo>
                  <a:cubicBezTo>
                    <a:pt x="625" y="1478"/>
                    <a:pt x="626" y="1479"/>
                    <a:pt x="628" y="1479"/>
                  </a:cubicBezTo>
                  <a:moveTo>
                    <a:pt x="1017" y="1309"/>
                  </a:moveTo>
                  <a:cubicBezTo>
                    <a:pt x="1017" y="1310"/>
                    <a:pt x="1016" y="1311"/>
                    <a:pt x="1015" y="1312"/>
                  </a:cubicBezTo>
                  <a:cubicBezTo>
                    <a:pt x="1016" y="1312"/>
                    <a:pt x="1017" y="1313"/>
                    <a:pt x="1017" y="1312"/>
                  </a:cubicBezTo>
                  <a:cubicBezTo>
                    <a:pt x="1018" y="1312"/>
                    <a:pt x="1018" y="1311"/>
                    <a:pt x="1019" y="1310"/>
                  </a:cubicBezTo>
                  <a:cubicBezTo>
                    <a:pt x="1019" y="1310"/>
                    <a:pt x="1018" y="1309"/>
                    <a:pt x="1017" y="1309"/>
                  </a:cubicBezTo>
                  <a:moveTo>
                    <a:pt x="471" y="1458"/>
                  </a:moveTo>
                  <a:cubicBezTo>
                    <a:pt x="472" y="1457"/>
                    <a:pt x="472" y="1457"/>
                    <a:pt x="472" y="1456"/>
                  </a:cubicBezTo>
                  <a:cubicBezTo>
                    <a:pt x="471" y="1456"/>
                    <a:pt x="470" y="1455"/>
                    <a:pt x="469" y="1455"/>
                  </a:cubicBezTo>
                  <a:cubicBezTo>
                    <a:pt x="469" y="1455"/>
                    <a:pt x="468" y="1456"/>
                    <a:pt x="468" y="1456"/>
                  </a:cubicBezTo>
                  <a:cubicBezTo>
                    <a:pt x="469" y="1457"/>
                    <a:pt x="470" y="1457"/>
                    <a:pt x="471" y="1458"/>
                  </a:cubicBezTo>
                  <a:moveTo>
                    <a:pt x="458" y="1455"/>
                  </a:moveTo>
                  <a:cubicBezTo>
                    <a:pt x="456" y="1454"/>
                    <a:pt x="455" y="1453"/>
                    <a:pt x="454" y="1453"/>
                  </a:cubicBezTo>
                  <a:cubicBezTo>
                    <a:pt x="453" y="1452"/>
                    <a:pt x="453" y="1453"/>
                    <a:pt x="452" y="1453"/>
                  </a:cubicBezTo>
                  <a:cubicBezTo>
                    <a:pt x="453" y="1454"/>
                    <a:pt x="454" y="1455"/>
                    <a:pt x="455" y="1455"/>
                  </a:cubicBezTo>
                  <a:cubicBezTo>
                    <a:pt x="455" y="1456"/>
                    <a:pt x="456" y="1455"/>
                    <a:pt x="458" y="1455"/>
                  </a:cubicBezTo>
                  <a:moveTo>
                    <a:pt x="441" y="1454"/>
                  </a:moveTo>
                  <a:cubicBezTo>
                    <a:pt x="441" y="1454"/>
                    <a:pt x="441" y="1454"/>
                    <a:pt x="441" y="1454"/>
                  </a:cubicBezTo>
                  <a:cubicBezTo>
                    <a:pt x="439" y="1453"/>
                    <a:pt x="437" y="1452"/>
                    <a:pt x="434" y="1452"/>
                  </a:cubicBezTo>
                  <a:cubicBezTo>
                    <a:pt x="434" y="1452"/>
                    <a:pt x="434" y="1452"/>
                    <a:pt x="434" y="1452"/>
                  </a:cubicBezTo>
                  <a:cubicBezTo>
                    <a:pt x="436" y="1455"/>
                    <a:pt x="439" y="1454"/>
                    <a:pt x="441" y="1454"/>
                  </a:cubicBezTo>
                  <a:moveTo>
                    <a:pt x="397" y="1442"/>
                  </a:moveTo>
                  <a:cubicBezTo>
                    <a:pt x="396" y="1441"/>
                    <a:pt x="395" y="1440"/>
                    <a:pt x="395" y="1440"/>
                  </a:cubicBezTo>
                  <a:cubicBezTo>
                    <a:pt x="394" y="1440"/>
                    <a:pt x="393" y="1441"/>
                    <a:pt x="393" y="1441"/>
                  </a:cubicBezTo>
                  <a:cubicBezTo>
                    <a:pt x="393" y="1442"/>
                    <a:pt x="394" y="1442"/>
                    <a:pt x="394" y="1443"/>
                  </a:cubicBezTo>
                  <a:cubicBezTo>
                    <a:pt x="395" y="1443"/>
                    <a:pt x="396" y="1442"/>
                    <a:pt x="397" y="1442"/>
                  </a:cubicBezTo>
                  <a:moveTo>
                    <a:pt x="744" y="1448"/>
                  </a:moveTo>
                  <a:cubicBezTo>
                    <a:pt x="744" y="1448"/>
                    <a:pt x="744" y="1449"/>
                    <a:pt x="743" y="1450"/>
                  </a:cubicBezTo>
                  <a:cubicBezTo>
                    <a:pt x="744" y="1450"/>
                    <a:pt x="745" y="1451"/>
                    <a:pt x="746" y="1451"/>
                  </a:cubicBezTo>
                  <a:cubicBezTo>
                    <a:pt x="746" y="1451"/>
                    <a:pt x="747" y="1450"/>
                    <a:pt x="747" y="1450"/>
                  </a:cubicBezTo>
                  <a:cubicBezTo>
                    <a:pt x="747" y="1449"/>
                    <a:pt x="746" y="1449"/>
                    <a:pt x="744" y="1448"/>
                  </a:cubicBezTo>
                  <a:moveTo>
                    <a:pt x="848" y="1420"/>
                  </a:moveTo>
                  <a:cubicBezTo>
                    <a:pt x="848" y="1420"/>
                    <a:pt x="848" y="1420"/>
                    <a:pt x="848" y="1420"/>
                  </a:cubicBezTo>
                  <a:cubicBezTo>
                    <a:pt x="848" y="1420"/>
                    <a:pt x="847" y="1421"/>
                    <a:pt x="847" y="1422"/>
                  </a:cubicBezTo>
                  <a:cubicBezTo>
                    <a:pt x="847" y="1423"/>
                    <a:pt x="847" y="1423"/>
                    <a:pt x="847" y="1424"/>
                  </a:cubicBezTo>
                  <a:cubicBezTo>
                    <a:pt x="847" y="1424"/>
                    <a:pt x="849" y="1424"/>
                    <a:pt x="849" y="1423"/>
                  </a:cubicBezTo>
                  <a:cubicBezTo>
                    <a:pt x="849" y="1422"/>
                    <a:pt x="848" y="1421"/>
                    <a:pt x="848" y="1420"/>
                  </a:cubicBezTo>
                  <a:moveTo>
                    <a:pt x="350" y="1422"/>
                  </a:moveTo>
                  <a:cubicBezTo>
                    <a:pt x="351" y="1421"/>
                    <a:pt x="352" y="1421"/>
                    <a:pt x="352" y="1421"/>
                  </a:cubicBezTo>
                  <a:cubicBezTo>
                    <a:pt x="352" y="1420"/>
                    <a:pt x="351" y="1419"/>
                    <a:pt x="351" y="1419"/>
                  </a:cubicBezTo>
                  <a:cubicBezTo>
                    <a:pt x="350" y="1419"/>
                    <a:pt x="349" y="1420"/>
                    <a:pt x="349" y="1420"/>
                  </a:cubicBezTo>
                  <a:cubicBezTo>
                    <a:pt x="349" y="1421"/>
                    <a:pt x="350" y="1421"/>
                    <a:pt x="350" y="1422"/>
                  </a:cubicBezTo>
                  <a:moveTo>
                    <a:pt x="157" y="1287"/>
                  </a:moveTo>
                  <a:cubicBezTo>
                    <a:pt x="157" y="1287"/>
                    <a:pt x="157" y="1287"/>
                    <a:pt x="157" y="1287"/>
                  </a:cubicBezTo>
                  <a:cubicBezTo>
                    <a:pt x="156" y="1287"/>
                    <a:pt x="156" y="1286"/>
                    <a:pt x="155" y="1286"/>
                  </a:cubicBezTo>
                  <a:cubicBezTo>
                    <a:pt x="154" y="1286"/>
                    <a:pt x="153" y="1286"/>
                    <a:pt x="153" y="1286"/>
                  </a:cubicBezTo>
                  <a:cubicBezTo>
                    <a:pt x="153" y="1287"/>
                    <a:pt x="153" y="1288"/>
                    <a:pt x="154" y="1288"/>
                  </a:cubicBezTo>
                  <a:cubicBezTo>
                    <a:pt x="155" y="1288"/>
                    <a:pt x="156" y="1288"/>
                    <a:pt x="157" y="1287"/>
                  </a:cubicBezTo>
                  <a:moveTo>
                    <a:pt x="937" y="114"/>
                  </a:moveTo>
                  <a:cubicBezTo>
                    <a:pt x="936" y="114"/>
                    <a:pt x="936" y="114"/>
                    <a:pt x="936" y="114"/>
                  </a:cubicBezTo>
                  <a:cubicBezTo>
                    <a:pt x="936" y="112"/>
                    <a:pt x="934" y="111"/>
                    <a:pt x="932" y="111"/>
                  </a:cubicBezTo>
                  <a:cubicBezTo>
                    <a:pt x="932" y="111"/>
                    <a:pt x="931" y="111"/>
                    <a:pt x="931" y="112"/>
                  </a:cubicBezTo>
                  <a:cubicBezTo>
                    <a:pt x="933" y="112"/>
                    <a:pt x="934" y="113"/>
                    <a:pt x="936" y="114"/>
                  </a:cubicBezTo>
                  <a:cubicBezTo>
                    <a:pt x="936" y="114"/>
                    <a:pt x="936" y="114"/>
                    <a:pt x="937" y="114"/>
                  </a:cubicBezTo>
                  <a:moveTo>
                    <a:pt x="653" y="1478"/>
                  </a:moveTo>
                  <a:cubicBezTo>
                    <a:pt x="652" y="1478"/>
                    <a:pt x="651" y="1478"/>
                    <a:pt x="650" y="1478"/>
                  </a:cubicBezTo>
                  <a:cubicBezTo>
                    <a:pt x="650" y="1478"/>
                    <a:pt x="650" y="1479"/>
                    <a:pt x="650" y="1479"/>
                  </a:cubicBezTo>
                  <a:cubicBezTo>
                    <a:pt x="650" y="1479"/>
                    <a:pt x="651" y="1480"/>
                    <a:pt x="652" y="1480"/>
                  </a:cubicBezTo>
                  <a:cubicBezTo>
                    <a:pt x="652" y="1480"/>
                    <a:pt x="652" y="1479"/>
                    <a:pt x="653" y="1478"/>
                  </a:cubicBezTo>
                  <a:moveTo>
                    <a:pt x="1002" y="132"/>
                  </a:moveTo>
                  <a:cubicBezTo>
                    <a:pt x="1001" y="131"/>
                    <a:pt x="1000" y="131"/>
                    <a:pt x="999" y="131"/>
                  </a:cubicBezTo>
                  <a:cubicBezTo>
                    <a:pt x="999" y="131"/>
                    <a:pt x="999" y="132"/>
                    <a:pt x="998" y="133"/>
                  </a:cubicBezTo>
                  <a:cubicBezTo>
                    <a:pt x="999" y="133"/>
                    <a:pt x="999" y="134"/>
                    <a:pt x="1000" y="133"/>
                  </a:cubicBezTo>
                  <a:cubicBezTo>
                    <a:pt x="1000" y="133"/>
                    <a:pt x="1001" y="133"/>
                    <a:pt x="1002" y="132"/>
                  </a:cubicBezTo>
                  <a:moveTo>
                    <a:pt x="1271" y="801"/>
                  </a:moveTo>
                  <a:cubicBezTo>
                    <a:pt x="1271" y="802"/>
                    <a:pt x="1270" y="803"/>
                    <a:pt x="1270" y="803"/>
                  </a:cubicBezTo>
                  <a:cubicBezTo>
                    <a:pt x="1270" y="804"/>
                    <a:pt x="1271" y="804"/>
                    <a:pt x="1272" y="805"/>
                  </a:cubicBezTo>
                  <a:cubicBezTo>
                    <a:pt x="1272" y="804"/>
                    <a:pt x="1273" y="803"/>
                    <a:pt x="1272" y="803"/>
                  </a:cubicBezTo>
                  <a:cubicBezTo>
                    <a:pt x="1272" y="802"/>
                    <a:pt x="1272" y="802"/>
                    <a:pt x="1271" y="801"/>
                  </a:cubicBezTo>
                  <a:moveTo>
                    <a:pt x="1067" y="150"/>
                  </a:moveTo>
                  <a:cubicBezTo>
                    <a:pt x="1067" y="150"/>
                    <a:pt x="1067" y="150"/>
                    <a:pt x="1067" y="150"/>
                  </a:cubicBezTo>
                  <a:cubicBezTo>
                    <a:pt x="1069" y="151"/>
                    <a:pt x="1071" y="152"/>
                    <a:pt x="1072" y="153"/>
                  </a:cubicBezTo>
                  <a:cubicBezTo>
                    <a:pt x="1072" y="152"/>
                    <a:pt x="1073" y="152"/>
                    <a:pt x="1073" y="152"/>
                  </a:cubicBezTo>
                  <a:cubicBezTo>
                    <a:pt x="1071" y="151"/>
                    <a:pt x="1069" y="151"/>
                    <a:pt x="1067" y="150"/>
                  </a:cubicBezTo>
                  <a:moveTo>
                    <a:pt x="691" y="1461"/>
                  </a:moveTo>
                  <a:cubicBezTo>
                    <a:pt x="691" y="1461"/>
                    <a:pt x="691" y="1461"/>
                    <a:pt x="691" y="1461"/>
                  </a:cubicBezTo>
                  <a:cubicBezTo>
                    <a:pt x="692" y="1462"/>
                    <a:pt x="693" y="1462"/>
                    <a:pt x="694" y="1463"/>
                  </a:cubicBezTo>
                  <a:cubicBezTo>
                    <a:pt x="694" y="1462"/>
                    <a:pt x="694" y="1462"/>
                    <a:pt x="694" y="1461"/>
                  </a:cubicBezTo>
                  <a:cubicBezTo>
                    <a:pt x="693" y="1461"/>
                    <a:pt x="692" y="1461"/>
                    <a:pt x="691" y="1461"/>
                  </a:cubicBezTo>
                  <a:moveTo>
                    <a:pt x="92" y="1207"/>
                  </a:moveTo>
                  <a:cubicBezTo>
                    <a:pt x="92" y="1207"/>
                    <a:pt x="92" y="1207"/>
                    <a:pt x="92" y="1207"/>
                  </a:cubicBezTo>
                  <a:cubicBezTo>
                    <a:pt x="91" y="1208"/>
                    <a:pt x="90" y="1208"/>
                    <a:pt x="89" y="1208"/>
                  </a:cubicBezTo>
                  <a:cubicBezTo>
                    <a:pt x="89" y="1209"/>
                    <a:pt x="89" y="1210"/>
                    <a:pt x="89" y="1210"/>
                  </a:cubicBezTo>
                  <a:cubicBezTo>
                    <a:pt x="89" y="1211"/>
                    <a:pt x="90" y="1211"/>
                    <a:pt x="91" y="1211"/>
                  </a:cubicBezTo>
                  <a:cubicBezTo>
                    <a:pt x="91" y="1210"/>
                    <a:pt x="91" y="1210"/>
                    <a:pt x="92" y="1209"/>
                  </a:cubicBezTo>
                  <a:cubicBezTo>
                    <a:pt x="92" y="1208"/>
                    <a:pt x="92" y="1208"/>
                    <a:pt x="92" y="1207"/>
                  </a:cubicBezTo>
                  <a:moveTo>
                    <a:pt x="967" y="141"/>
                  </a:moveTo>
                  <a:cubicBezTo>
                    <a:pt x="966" y="140"/>
                    <a:pt x="965" y="140"/>
                    <a:pt x="964" y="139"/>
                  </a:cubicBezTo>
                  <a:cubicBezTo>
                    <a:pt x="963" y="139"/>
                    <a:pt x="963" y="140"/>
                    <a:pt x="962" y="141"/>
                  </a:cubicBezTo>
                  <a:cubicBezTo>
                    <a:pt x="963" y="141"/>
                    <a:pt x="964" y="142"/>
                    <a:pt x="965" y="142"/>
                  </a:cubicBezTo>
                  <a:cubicBezTo>
                    <a:pt x="965" y="142"/>
                    <a:pt x="966" y="141"/>
                    <a:pt x="967" y="141"/>
                  </a:cubicBezTo>
                  <a:moveTo>
                    <a:pt x="901" y="1384"/>
                  </a:moveTo>
                  <a:cubicBezTo>
                    <a:pt x="901" y="1384"/>
                    <a:pt x="901" y="1384"/>
                    <a:pt x="901" y="1384"/>
                  </a:cubicBezTo>
                  <a:cubicBezTo>
                    <a:pt x="901" y="1385"/>
                    <a:pt x="901" y="1386"/>
                    <a:pt x="901" y="1386"/>
                  </a:cubicBezTo>
                  <a:cubicBezTo>
                    <a:pt x="902" y="1387"/>
                    <a:pt x="903" y="1387"/>
                    <a:pt x="903" y="1386"/>
                  </a:cubicBezTo>
                  <a:cubicBezTo>
                    <a:pt x="904" y="1386"/>
                    <a:pt x="904" y="1385"/>
                    <a:pt x="904" y="1385"/>
                  </a:cubicBezTo>
                  <a:cubicBezTo>
                    <a:pt x="904" y="1384"/>
                    <a:pt x="903" y="1384"/>
                    <a:pt x="902" y="1384"/>
                  </a:cubicBezTo>
                  <a:cubicBezTo>
                    <a:pt x="902" y="1384"/>
                    <a:pt x="901" y="1384"/>
                    <a:pt x="901" y="1384"/>
                  </a:cubicBezTo>
                  <a:moveTo>
                    <a:pt x="917" y="1375"/>
                  </a:moveTo>
                  <a:cubicBezTo>
                    <a:pt x="917" y="1376"/>
                    <a:pt x="917" y="1376"/>
                    <a:pt x="917" y="1376"/>
                  </a:cubicBezTo>
                  <a:cubicBezTo>
                    <a:pt x="917" y="1377"/>
                    <a:pt x="918" y="1378"/>
                    <a:pt x="919" y="1378"/>
                  </a:cubicBezTo>
                  <a:cubicBezTo>
                    <a:pt x="919" y="1378"/>
                    <a:pt x="919" y="1378"/>
                    <a:pt x="920" y="1378"/>
                  </a:cubicBezTo>
                  <a:cubicBezTo>
                    <a:pt x="919" y="1377"/>
                    <a:pt x="918" y="1376"/>
                    <a:pt x="917" y="1375"/>
                  </a:cubicBezTo>
                  <a:moveTo>
                    <a:pt x="266" y="1370"/>
                  </a:moveTo>
                  <a:cubicBezTo>
                    <a:pt x="266" y="1370"/>
                    <a:pt x="266" y="1371"/>
                    <a:pt x="265" y="1371"/>
                  </a:cubicBezTo>
                  <a:cubicBezTo>
                    <a:pt x="266" y="1371"/>
                    <a:pt x="266" y="1372"/>
                    <a:pt x="267" y="1372"/>
                  </a:cubicBezTo>
                  <a:cubicBezTo>
                    <a:pt x="267" y="1371"/>
                    <a:pt x="267" y="1371"/>
                    <a:pt x="267" y="1370"/>
                  </a:cubicBezTo>
                  <a:cubicBezTo>
                    <a:pt x="267" y="1370"/>
                    <a:pt x="266" y="1370"/>
                    <a:pt x="266" y="1370"/>
                  </a:cubicBezTo>
                  <a:moveTo>
                    <a:pt x="928" y="1361"/>
                  </a:moveTo>
                  <a:cubicBezTo>
                    <a:pt x="927" y="1362"/>
                    <a:pt x="927" y="1363"/>
                    <a:pt x="926" y="1364"/>
                  </a:cubicBezTo>
                  <a:cubicBezTo>
                    <a:pt x="927" y="1364"/>
                    <a:pt x="927" y="1364"/>
                    <a:pt x="928" y="1364"/>
                  </a:cubicBezTo>
                  <a:cubicBezTo>
                    <a:pt x="928" y="1364"/>
                    <a:pt x="929" y="1363"/>
                    <a:pt x="929" y="1363"/>
                  </a:cubicBezTo>
                  <a:cubicBezTo>
                    <a:pt x="929" y="1363"/>
                    <a:pt x="929" y="1362"/>
                    <a:pt x="928" y="1361"/>
                  </a:cubicBezTo>
                  <a:moveTo>
                    <a:pt x="937" y="1360"/>
                  </a:moveTo>
                  <a:cubicBezTo>
                    <a:pt x="937" y="1359"/>
                    <a:pt x="937" y="1358"/>
                    <a:pt x="937" y="1358"/>
                  </a:cubicBezTo>
                  <a:cubicBezTo>
                    <a:pt x="936" y="1358"/>
                    <a:pt x="935" y="1359"/>
                    <a:pt x="935" y="1359"/>
                  </a:cubicBezTo>
                  <a:cubicBezTo>
                    <a:pt x="934" y="1359"/>
                    <a:pt x="935" y="1360"/>
                    <a:pt x="935" y="1360"/>
                  </a:cubicBezTo>
                  <a:cubicBezTo>
                    <a:pt x="935" y="1360"/>
                    <a:pt x="936" y="1360"/>
                    <a:pt x="937" y="1360"/>
                  </a:cubicBezTo>
                  <a:moveTo>
                    <a:pt x="894" y="1388"/>
                  </a:moveTo>
                  <a:cubicBezTo>
                    <a:pt x="894" y="1388"/>
                    <a:pt x="893" y="1388"/>
                    <a:pt x="893" y="1389"/>
                  </a:cubicBezTo>
                  <a:cubicBezTo>
                    <a:pt x="893" y="1389"/>
                    <a:pt x="893" y="1389"/>
                    <a:pt x="893" y="1390"/>
                  </a:cubicBezTo>
                  <a:cubicBezTo>
                    <a:pt x="894" y="1389"/>
                    <a:pt x="894" y="1389"/>
                    <a:pt x="895" y="1389"/>
                  </a:cubicBezTo>
                  <a:cubicBezTo>
                    <a:pt x="895" y="1388"/>
                    <a:pt x="894" y="1388"/>
                    <a:pt x="894" y="1388"/>
                  </a:cubicBezTo>
                  <a:moveTo>
                    <a:pt x="282" y="1397"/>
                  </a:moveTo>
                  <a:cubicBezTo>
                    <a:pt x="282" y="1396"/>
                    <a:pt x="282" y="1395"/>
                    <a:pt x="281" y="1395"/>
                  </a:cubicBezTo>
                  <a:cubicBezTo>
                    <a:pt x="281" y="1395"/>
                    <a:pt x="280" y="1396"/>
                    <a:pt x="280" y="1396"/>
                  </a:cubicBezTo>
                  <a:cubicBezTo>
                    <a:pt x="280" y="1396"/>
                    <a:pt x="281" y="1397"/>
                    <a:pt x="281" y="1397"/>
                  </a:cubicBezTo>
                  <a:cubicBezTo>
                    <a:pt x="282" y="1397"/>
                    <a:pt x="282" y="1397"/>
                    <a:pt x="282" y="1397"/>
                  </a:cubicBezTo>
                  <a:moveTo>
                    <a:pt x="679" y="1469"/>
                  </a:moveTo>
                  <a:cubicBezTo>
                    <a:pt x="679" y="1469"/>
                    <a:pt x="679" y="1468"/>
                    <a:pt x="679" y="1468"/>
                  </a:cubicBezTo>
                  <a:cubicBezTo>
                    <a:pt x="678" y="1468"/>
                    <a:pt x="678" y="1468"/>
                    <a:pt x="677" y="1468"/>
                  </a:cubicBezTo>
                  <a:cubicBezTo>
                    <a:pt x="678" y="1469"/>
                    <a:pt x="678" y="1469"/>
                    <a:pt x="678" y="1470"/>
                  </a:cubicBezTo>
                  <a:cubicBezTo>
                    <a:pt x="678" y="1470"/>
                    <a:pt x="679" y="1469"/>
                    <a:pt x="679" y="1469"/>
                  </a:cubicBezTo>
                  <a:moveTo>
                    <a:pt x="997" y="1338"/>
                  </a:moveTo>
                  <a:cubicBezTo>
                    <a:pt x="997" y="1338"/>
                    <a:pt x="997" y="1338"/>
                    <a:pt x="997" y="1338"/>
                  </a:cubicBezTo>
                  <a:cubicBezTo>
                    <a:pt x="996" y="1339"/>
                    <a:pt x="994" y="1339"/>
                    <a:pt x="993" y="1340"/>
                  </a:cubicBezTo>
                  <a:cubicBezTo>
                    <a:pt x="993" y="1340"/>
                    <a:pt x="993" y="1341"/>
                    <a:pt x="994" y="1341"/>
                  </a:cubicBezTo>
                  <a:cubicBezTo>
                    <a:pt x="995" y="1340"/>
                    <a:pt x="996" y="1339"/>
                    <a:pt x="997" y="1338"/>
                  </a:cubicBezTo>
                  <a:moveTo>
                    <a:pt x="871" y="1400"/>
                  </a:moveTo>
                  <a:cubicBezTo>
                    <a:pt x="871" y="1399"/>
                    <a:pt x="872" y="1399"/>
                    <a:pt x="872" y="1399"/>
                  </a:cubicBezTo>
                  <a:cubicBezTo>
                    <a:pt x="872" y="1399"/>
                    <a:pt x="872" y="1398"/>
                    <a:pt x="872" y="1398"/>
                  </a:cubicBezTo>
                  <a:cubicBezTo>
                    <a:pt x="871" y="1398"/>
                    <a:pt x="871" y="1398"/>
                    <a:pt x="870" y="1398"/>
                  </a:cubicBezTo>
                  <a:cubicBezTo>
                    <a:pt x="870" y="1399"/>
                    <a:pt x="871" y="1399"/>
                    <a:pt x="871" y="1400"/>
                  </a:cubicBezTo>
                  <a:moveTo>
                    <a:pt x="460" y="1460"/>
                  </a:moveTo>
                  <a:cubicBezTo>
                    <a:pt x="459" y="1459"/>
                    <a:pt x="458" y="1459"/>
                    <a:pt x="458" y="1459"/>
                  </a:cubicBezTo>
                  <a:cubicBezTo>
                    <a:pt x="458" y="1459"/>
                    <a:pt x="457" y="1459"/>
                    <a:pt x="457" y="1460"/>
                  </a:cubicBezTo>
                  <a:cubicBezTo>
                    <a:pt x="457" y="1460"/>
                    <a:pt x="458" y="1461"/>
                    <a:pt x="458" y="1461"/>
                  </a:cubicBezTo>
                  <a:cubicBezTo>
                    <a:pt x="459" y="1461"/>
                    <a:pt x="459" y="1460"/>
                    <a:pt x="460" y="1460"/>
                  </a:cubicBezTo>
                  <a:moveTo>
                    <a:pt x="715" y="1473"/>
                  </a:moveTo>
                  <a:cubicBezTo>
                    <a:pt x="715" y="1473"/>
                    <a:pt x="715" y="1472"/>
                    <a:pt x="715" y="1472"/>
                  </a:cubicBezTo>
                  <a:cubicBezTo>
                    <a:pt x="715" y="1472"/>
                    <a:pt x="714" y="1471"/>
                    <a:pt x="714" y="1471"/>
                  </a:cubicBezTo>
                  <a:cubicBezTo>
                    <a:pt x="714" y="1471"/>
                    <a:pt x="713" y="1472"/>
                    <a:pt x="713" y="1472"/>
                  </a:cubicBezTo>
                  <a:cubicBezTo>
                    <a:pt x="713" y="1473"/>
                    <a:pt x="714" y="1473"/>
                    <a:pt x="715" y="1473"/>
                  </a:cubicBezTo>
                  <a:moveTo>
                    <a:pt x="696" y="1476"/>
                  </a:moveTo>
                  <a:cubicBezTo>
                    <a:pt x="696" y="1476"/>
                    <a:pt x="695" y="1476"/>
                    <a:pt x="695" y="1477"/>
                  </a:cubicBezTo>
                  <a:cubicBezTo>
                    <a:pt x="695" y="1477"/>
                    <a:pt x="696" y="1478"/>
                    <a:pt x="696" y="1478"/>
                  </a:cubicBezTo>
                  <a:cubicBezTo>
                    <a:pt x="696" y="1478"/>
                    <a:pt x="697" y="1477"/>
                    <a:pt x="697" y="1477"/>
                  </a:cubicBezTo>
                  <a:cubicBezTo>
                    <a:pt x="697" y="1477"/>
                    <a:pt x="697" y="1476"/>
                    <a:pt x="696" y="1476"/>
                  </a:cubicBezTo>
                  <a:moveTo>
                    <a:pt x="907" y="1381"/>
                  </a:moveTo>
                  <a:cubicBezTo>
                    <a:pt x="907" y="1381"/>
                    <a:pt x="907" y="1381"/>
                    <a:pt x="907" y="1381"/>
                  </a:cubicBezTo>
                  <a:cubicBezTo>
                    <a:pt x="908" y="1381"/>
                    <a:pt x="908" y="1382"/>
                    <a:pt x="909" y="1383"/>
                  </a:cubicBezTo>
                  <a:cubicBezTo>
                    <a:pt x="909" y="1383"/>
                    <a:pt x="909" y="1383"/>
                    <a:pt x="910" y="1383"/>
                  </a:cubicBezTo>
                  <a:cubicBezTo>
                    <a:pt x="909" y="1382"/>
                    <a:pt x="908" y="1381"/>
                    <a:pt x="907" y="1381"/>
                  </a:cubicBezTo>
                  <a:moveTo>
                    <a:pt x="978" y="1319"/>
                  </a:moveTo>
                  <a:cubicBezTo>
                    <a:pt x="977" y="1318"/>
                    <a:pt x="977" y="1318"/>
                    <a:pt x="977" y="1318"/>
                  </a:cubicBezTo>
                  <a:cubicBezTo>
                    <a:pt x="976" y="1319"/>
                    <a:pt x="975" y="1319"/>
                    <a:pt x="974" y="1319"/>
                  </a:cubicBezTo>
                  <a:cubicBezTo>
                    <a:pt x="974" y="1320"/>
                    <a:pt x="974" y="1320"/>
                    <a:pt x="973" y="1321"/>
                  </a:cubicBezTo>
                  <a:cubicBezTo>
                    <a:pt x="974" y="1321"/>
                    <a:pt x="975" y="1321"/>
                    <a:pt x="975" y="1321"/>
                  </a:cubicBezTo>
                  <a:cubicBezTo>
                    <a:pt x="976" y="1320"/>
                    <a:pt x="977" y="1319"/>
                    <a:pt x="978" y="1319"/>
                  </a:cubicBezTo>
                  <a:moveTo>
                    <a:pt x="385" y="1430"/>
                  </a:moveTo>
                  <a:cubicBezTo>
                    <a:pt x="384" y="1429"/>
                    <a:pt x="384" y="1429"/>
                    <a:pt x="383" y="1429"/>
                  </a:cubicBezTo>
                  <a:cubicBezTo>
                    <a:pt x="383" y="1428"/>
                    <a:pt x="382" y="1429"/>
                    <a:pt x="382" y="1429"/>
                  </a:cubicBezTo>
                  <a:cubicBezTo>
                    <a:pt x="383" y="1430"/>
                    <a:pt x="383" y="1430"/>
                    <a:pt x="384" y="1431"/>
                  </a:cubicBezTo>
                  <a:cubicBezTo>
                    <a:pt x="384" y="1431"/>
                    <a:pt x="384" y="1430"/>
                    <a:pt x="385" y="1430"/>
                  </a:cubicBezTo>
                  <a:moveTo>
                    <a:pt x="1062" y="1272"/>
                  </a:moveTo>
                  <a:cubicBezTo>
                    <a:pt x="1061" y="1272"/>
                    <a:pt x="1061" y="1272"/>
                    <a:pt x="1060" y="1272"/>
                  </a:cubicBezTo>
                  <a:cubicBezTo>
                    <a:pt x="1060" y="1272"/>
                    <a:pt x="1060" y="1273"/>
                    <a:pt x="1060" y="1273"/>
                  </a:cubicBezTo>
                  <a:cubicBezTo>
                    <a:pt x="1060" y="1273"/>
                    <a:pt x="1061" y="1274"/>
                    <a:pt x="1061" y="1274"/>
                  </a:cubicBezTo>
                  <a:cubicBezTo>
                    <a:pt x="1061" y="1273"/>
                    <a:pt x="1061" y="1273"/>
                    <a:pt x="1062" y="1272"/>
                  </a:cubicBezTo>
                  <a:moveTo>
                    <a:pt x="141" y="1273"/>
                  </a:moveTo>
                  <a:cubicBezTo>
                    <a:pt x="141" y="1273"/>
                    <a:pt x="142" y="1274"/>
                    <a:pt x="142" y="1274"/>
                  </a:cubicBezTo>
                  <a:cubicBezTo>
                    <a:pt x="142" y="1274"/>
                    <a:pt x="143" y="1273"/>
                    <a:pt x="143" y="1273"/>
                  </a:cubicBezTo>
                  <a:cubicBezTo>
                    <a:pt x="143" y="1273"/>
                    <a:pt x="142" y="1272"/>
                    <a:pt x="142" y="1272"/>
                  </a:cubicBezTo>
                  <a:cubicBezTo>
                    <a:pt x="142" y="1272"/>
                    <a:pt x="141" y="1272"/>
                    <a:pt x="141" y="1273"/>
                  </a:cubicBezTo>
                  <a:moveTo>
                    <a:pt x="984" y="91"/>
                  </a:moveTo>
                  <a:cubicBezTo>
                    <a:pt x="983" y="90"/>
                    <a:pt x="983" y="90"/>
                    <a:pt x="982" y="89"/>
                  </a:cubicBezTo>
                  <a:cubicBezTo>
                    <a:pt x="982" y="89"/>
                    <a:pt x="982" y="89"/>
                    <a:pt x="981" y="89"/>
                  </a:cubicBezTo>
                  <a:cubicBezTo>
                    <a:pt x="982" y="90"/>
                    <a:pt x="982" y="91"/>
                    <a:pt x="982" y="92"/>
                  </a:cubicBezTo>
                  <a:cubicBezTo>
                    <a:pt x="983" y="91"/>
                    <a:pt x="983" y="91"/>
                    <a:pt x="984" y="91"/>
                  </a:cubicBezTo>
                  <a:moveTo>
                    <a:pt x="1164" y="1163"/>
                  </a:moveTo>
                  <a:cubicBezTo>
                    <a:pt x="1164" y="1162"/>
                    <a:pt x="1165" y="1161"/>
                    <a:pt x="1165" y="1161"/>
                  </a:cubicBezTo>
                  <a:cubicBezTo>
                    <a:pt x="1165" y="1160"/>
                    <a:pt x="1164" y="1160"/>
                    <a:pt x="1164" y="1159"/>
                  </a:cubicBezTo>
                  <a:cubicBezTo>
                    <a:pt x="1164" y="1160"/>
                    <a:pt x="1163" y="1160"/>
                    <a:pt x="1163" y="1161"/>
                  </a:cubicBezTo>
                  <a:cubicBezTo>
                    <a:pt x="1162" y="1161"/>
                    <a:pt x="1163" y="1162"/>
                    <a:pt x="1164" y="1163"/>
                  </a:cubicBezTo>
                  <a:moveTo>
                    <a:pt x="1197" y="298"/>
                  </a:moveTo>
                  <a:cubicBezTo>
                    <a:pt x="1196" y="298"/>
                    <a:pt x="1196" y="298"/>
                    <a:pt x="1195" y="298"/>
                  </a:cubicBezTo>
                  <a:cubicBezTo>
                    <a:pt x="1195" y="299"/>
                    <a:pt x="1196" y="299"/>
                    <a:pt x="1196" y="300"/>
                  </a:cubicBezTo>
                  <a:cubicBezTo>
                    <a:pt x="1196" y="299"/>
                    <a:pt x="1197" y="299"/>
                    <a:pt x="1197" y="299"/>
                  </a:cubicBezTo>
                  <a:cubicBezTo>
                    <a:pt x="1197" y="298"/>
                    <a:pt x="1197" y="298"/>
                    <a:pt x="1197" y="298"/>
                  </a:cubicBezTo>
                  <a:moveTo>
                    <a:pt x="1267" y="882"/>
                  </a:moveTo>
                  <a:cubicBezTo>
                    <a:pt x="1267" y="882"/>
                    <a:pt x="1267" y="882"/>
                    <a:pt x="1267" y="882"/>
                  </a:cubicBezTo>
                  <a:cubicBezTo>
                    <a:pt x="1267" y="883"/>
                    <a:pt x="1268" y="884"/>
                    <a:pt x="1269" y="885"/>
                  </a:cubicBezTo>
                  <a:cubicBezTo>
                    <a:pt x="1269" y="885"/>
                    <a:pt x="1269" y="884"/>
                    <a:pt x="1269" y="884"/>
                  </a:cubicBezTo>
                  <a:cubicBezTo>
                    <a:pt x="1268" y="883"/>
                    <a:pt x="1267" y="883"/>
                    <a:pt x="1267" y="882"/>
                  </a:cubicBezTo>
                  <a:moveTo>
                    <a:pt x="1271" y="874"/>
                  </a:moveTo>
                  <a:cubicBezTo>
                    <a:pt x="1271" y="873"/>
                    <a:pt x="1271" y="873"/>
                    <a:pt x="1271" y="872"/>
                  </a:cubicBezTo>
                  <a:cubicBezTo>
                    <a:pt x="1271" y="872"/>
                    <a:pt x="1271" y="871"/>
                    <a:pt x="1271" y="871"/>
                  </a:cubicBezTo>
                  <a:cubicBezTo>
                    <a:pt x="1271" y="871"/>
                    <a:pt x="1270" y="872"/>
                    <a:pt x="1270" y="873"/>
                  </a:cubicBezTo>
                  <a:cubicBezTo>
                    <a:pt x="1270" y="873"/>
                    <a:pt x="1271" y="874"/>
                    <a:pt x="1271" y="874"/>
                  </a:cubicBezTo>
                  <a:moveTo>
                    <a:pt x="1286" y="754"/>
                  </a:moveTo>
                  <a:cubicBezTo>
                    <a:pt x="1285" y="754"/>
                    <a:pt x="1285" y="754"/>
                    <a:pt x="1284" y="754"/>
                  </a:cubicBezTo>
                  <a:cubicBezTo>
                    <a:pt x="1284" y="754"/>
                    <a:pt x="1284" y="755"/>
                    <a:pt x="1284" y="755"/>
                  </a:cubicBezTo>
                  <a:cubicBezTo>
                    <a:pt x="1284" y="755"/>
                    <a:pt x="1285" y="756"/>
                    <a:pt x="1285" y="756"/>
                  </a:cubicBezTo>
                  <a:cubicBezTo>
                    <a:pt x="1285" y="755"/>
                    <a:pt x="1285" y="755"/>
                    <a:pt x="1286" y="754"/>
                  </a:cubicBezTo>
                  <a:moveTo>
                    <a:pt x="1010" y="1315"/>
                  </a:moveTo>
                  <a:cubicBezTo>
                    <a:pt x="1010" y="1315"/>
                    <a:pt x="1009" y="1316"/>
                    <a:pt x="1009" y="1316"/>
                  </a:cubicBezTo>
                  <a:cubicBezTo>
                    <a:pt x="1009" y="1316"/>
                    <a:pt x="1009" y="1317"/>
                    <a:pt x="1009" y="1317"/>
                  </a:cubicBezTo>
                  <a:cubicBezTo>
                    <a:pt x="1010" y="1317"/>
                    <a:pt x="1011" y="1316"/>
                    <a:pt x="1011" y="1316"/>
                  </a:cubicBezTo>
                  <a:cubicBezTo>
                    <a:pt x="1011" y="1316"/>
                    <a:pt x="1011" y="1315"/>
                    <a:pt x="1010" y="1315"/>
                  </a:cubicBezTo>
                  <a:moveTo>
                    <a:pt x="1214" y="325"/>
                  </a:moveTo>
                  <a:cubicBezTo>
                    <a:pt x="1214" y="326"/>
                    <a:pt x="1214" y="326"/>
                    <a:pt x="1214" y="327"/>
                  </a:cubicBezTo>
                  <a:cubicBezTo>
                    <a:pt x="1214" y="327"/>
                    <a:pt x="1215" y="327"/>
                    <a:pt x="1215" y="327"/>
                  </a:cubicBezTo>
                  <a:cubicBezTo>
                    <a:pt x="1215" y="327"/>
                    <a:pt x="1215" y="326"/>
                    <a:pt x="1215" y="326"/>
                  </a:cubicBezTo>
                  <a:cubicBezTo>
                    <a:pt x="1215" y="326"/>
                    <a:pt x="1215" y="326"/>
                    <a:pt x="1214" y="325"/>
                  </a:cubicBezTo>
                  <a:moveTo>
                    <a:pt x="861" y="1404"/>
                  </a:moveTo>
                  <a:cubicBezTo>
                    <a:pt x="861" y="1403"/>
                    <a:pt x="861" y="1403"/>
                    <a:pt x="861" y="1403"/>
                  </a:cubicBezTo>
                  <a:cubicBezTo>
                    <a:pt x="862" y="1403"/>
                    <a:pt x="862" y="1403"/>
                    <a:pt x="863" y="1403"/>
                  </a:cubicBezTo>
                  <a:cubicBezTo>
                    <a:pt x="863" y="1403"/>
                    <a:pt x="864" y="1402"/>
                    <a:pt x="864" y="1402"/>
                  </a:cubicBezTo>
                  <a:cubicBezTo>
                    <a:pt x="863" y="1402"/>
                    <a:pt x="863" y="1402"/>
                    <a:pt x="862" y="1402"/>
                  </a:cubicBezTo>
                  <a:cubicBezTo>
                    <a:pt x="862" y="1402"/>
                    <a:pt x="862" y="1403"/>
                    <a:pt x="861" y="1404"/>
                  </a:cubicBezTo>
                  <a:moveTo>
                    <a:pt x="1085" y="173"/>
                  </a:moveTo>
                  <a:cubicBezTo>
                    <a:pt x="1085" y="173"/>
                    <a:pt x="1085" y="173"/>
                    <a:pt x="1085" y="173"/>
                  </a:cubicBezTo>
                  <a:cubicBezTo>
                    <a:pt x="1086" y="173"/>
                    <a:pt x="1086" y="172"/>
                    <a:pt x="1087" y="172"/>
                  </a:cubicBezTo>
                  <a:cubicBezTo>
                    <a:pt x="1087" y="172"/>
                    <a:pt x="1087" y="171"/>
                    <a:pt x="1087" y="170"/>
                  </a:cubicBezTo>
                  <a:cubicBezTo>
                    <a:pt x="1087" y="171"/>
                    <a:pt x="1086" y="171"/>
                    <a:pt x="1086" y="171"/>
                  </a:cubicBezTo>
                  <a:cubicBezTo>
                    <a:pt x="1085" y="172"/>
                    <a:pt x="1085" y="172"/>
                    <a:pt x="1085" y="173"/>
                  </a:cubicBezTo>
                  <a:moveTo>
                    <a:pt x="1079" y="159"/>
                  </a:moveTo>
                  <a:cubicBezTo>
                    <a:pt x="1079" y="159"/>
                    <a:pt x="1079" y="158"/>
                    <a:pt x="1079" y="158"/>
                  </a:cubicBezTo>
                  <a:cubicBezTo>
                    <a:pt x="1078" y="158"/>
                    <a:pt x="1078" y="158"/>
                    <a:pt x="1077" y="158"/>
                  </a:cubicBezTo>
                  <a:cubicBezTo>
                    <a:pt x="1078" y="158"/>
                    <a:pt x="1078" y="159"/>
                    <a:pt x="1078" y="159"/>
                  </a:cubicBezTo>
                  <a:cubicBezTo>
                    <a:pt x="1078" y="159"/>
                    <a:pt x="1079" y="159"/>
                    <a:pt x="1079" y="159"/>
                  </a:cubicBezTo>
                  <a:moveTo>
                    <a:pt x="920" y="1388"/>
                  </a:moveTo>
                  <a:cubicBezTo>
                    <a:pt x="920" y="1387"/>
                    <a:pt x="920" y="1387"/>
                    <a:pt x="921" y="1386"/>
                  </a:cubicBezTo>
                  <a:cubicBezTo>
                    <a:pt x="921" y="1386"/>
                    <a:pt x="920" y="1386"/>
                    <a:pt x="920" y="1386"/>
                  </a:cubicBezTo>
                  <a:cubicBezTo>
                    <a:pt x="920" y="1386"/>
                    <a:pt x="919" y="1387"/>
                    <a:pt x="919" y="1387"/>
                  </a:cubicBezTo>
                  <a:cubicBezTo>
                    <a:pt x="919" y="1387"/>
                    <a:pt x="920" y="1387"/>
                    <a:pt x="920" y="1388"/>
                  </a:cubicBezTo>
                  <a:moveTo>
                    <a:pt x="470" y="1463"/>
                  </a:moveTo>
                  <a:cubicBezTo>
                    <a:pt x="469" y="1463"/>
                    <a:pt x="469" y="1462"/>
                    <a:pt x="468" y="1462"/>
                  </a:cubicBezTo>
                  <a:cubicBezTo>
                    <a:pt x="468" y="1462"/>
                    <a:pt x="468" y="1463"/>
                    <a:pt x="467" y="1463"/>
                  </a:cubicBezTo>
                  <a:cubicBezTo>
                    <a:pt x="467" y="1463"/>
                    <a:pt x="468" y="1464"/>
                    <a:pt x="468" y="1464"/>
                  </a:cubicBezTo>
                  <a:cubicBezTo>
                    <a:pt x="469" y="1464"/>
                    <a:pt x="469" y="1463"/>
                    <a:pt x="470" y="1463"/>
                  </a:cubicBezTo>
                  <a:moveTo>
                    <a:pt x="1091" y="146"/>
                  </a:moveTo>
                  <a:cubicBezTo>
                    <a:pt x="1091" y="146"/>
                    <a:pt x="1091" y="147"/>
                    <a:pt x="1091" y="147"/>
                  </a:cubicBezTo>
                  <a:cubicBezTo>
                    <a:pt x="1091" y="148"/>
                    <a:pt x="1091" y="148"/>
                    <a:pt x="1092" y="148"/>
                  </a:cubicBezTo>
                  <a:cubicBezTo>
                    <a:pt x="1092" y="148"/>
                    <a:pt x="1092" y="147"/>
                    <a:pt x="1092" y="147"/>
                  </a:cubicBezTo>
                  <a:cubicBezTo>
                    <a:pt x="1092" y="146"/>
                    <a:pt x="1091" y="146"/>
                    <a:pt x="1091" y="146"/>
                  </a:cubicBezTo>
                  <a:moveTo>
                    <a:pt x="1030" y="132"/>
                  </a:moveTo>
                  <a:cubicBezTo>
                    <a:pt x="1030" y="132"/>
                    <a:pt x="1030" y="132"/>
                    <a:pt x="1030" y="132"/>
                  </a:cubicBezTo>
                  <a:cubicBezTo>
                    <a:pt x="1030" y="133"/>
                    <a:pt x="1031" y="133"/>
                    <a:pt x="1031" y="134"/>
                  </a:cubicBezTo>
                  <a:cubicBezTo>
                    <a:pt x="1031" y="134"/>
                    <a:pt x="1032" y="134"/>
                    <a:pt x="1032" y="134"/>
                  </a:cubicBezTo>
                  <a:cubicBezTo>
                    <a:pt x="1031" y="133"/>
                    <a:pt x="1030" y="133"/>
                    <a:pt x="1030" y="132"/>
                  </a:cubicBezTo>
                  <a:moveTo>
                    <a:pt x="1030" y="132"/>
                  </a:moveTo>
                  <a:cubicBezTo>
                    <a:pt x="1030" y="132"/>
                    <a:pt x="1030" y="132"/>
                    <a:pt x="1030" y="132"/>
                  </a:cubicBezTo>
                  <a:cubicBezTo>
                    <a:pt x="1029" y="132"/>
                    <a:pt x="1029" y="131"/>
                    <a:pt x="1029" y="131"/>
                  </a:cubicBezTo>
                  <a:cubicBezTo>
                    <a:pt x="1028" y="130"/>
                    <a:pt x="1028" y="130"/>
                    <a:pt x="1027" y="130"/>
                  </a:cubicBezTo>
                  <a:cubicBezTo>
                    <a:pt x="1027" y="131"/>
                    <a:pt x="1028" y="131"/>
                    <a:pt x="1028" y="132"/>
                  </a:cubicBezTo>
                  <a:cubicBezTo>
                    <a:pt x="1028" y="132"/>
                    <a:pt x="1029" y="132"/>
                    <a:pt x="1030" y="132"/>
                  </a:cubicBezTo>
                  <a:moveTo>
                    <a:pt x="1014" y="1326"/>
                  </a:moveTo>
                  <a:cubicBezTo>
                    <a:pt x="1013" y="1327"/>
                    <a:pt x="1013" y="1327"/>
                    <a:pt x="1013" y="1327"/>
                  </a:cubicBezTo>
                  <a:cubicBezTo>
                    <a:pt x="1013" y="1327"/>
                    <a:pt x="1013" y="1328"/>
                    <a:pt x="1013" y="1328"/>
                  </a:cubicBezTo>
                  <a:cubicBezTo>
                    <a:pt x="1014" y="1328"/>
                    <a:pt x="1014" y="1327"/>
                    <a:pt x="1014" y="1327"/>
                  </a:cubicBezTo>
                  <a:cubicBezTo>
                    <a:pt x="1014" y="1327"/>
                    <a:pt x="1014" y="1326"/>
                    <a:pt x="1014" y="1326"/>
                  </a:cubicBezTo>
                  <a:moveTo>
                    <a:pt x="678" y="1477"/>
                  </a:moveTo>
                  <a:cubicBezTo>
                    <a:pt x="678" y="1477"/>
                    <a:pt x="678" y="1477"/>
                    <a:pt x="678" y="1477"/>
                  </a:cubicBezTo>
                  <a:cubicBezTo>
                    <a:pt x="679" y="1477"/>
                    <a:pt x="679" y="1477"/>
                    <a:pt x="680" y="1476"/>
                  </a:cubicBezTo>
                  <a:cubicBezTo>
                    <a:pt x="680" y="1476"/>
                    <a:pt x="680" y="1475"/>
                    <a:pt x="680" y="1474"/>
                  </a:cubicBezTo>
                  <a:cubicBezTo>
                    <a:pt x="680" y="1475"/>
                    <a:pt x="679" y="1475"/>
                    <a:pt x="679" y="1475"/>
                  </a:cubicBezTo>
                  <a:cubicBezTo>
                    <a:pt x="678" y="1476"/>
                    <a:pt x="678" y="1476"/>
                    <a:pt x="678" y="1477"/>
                  </a:cubicBezTo>
                  <a:moveTo>
                    <a:pt x="946" y="67"/>
                  </a:moveTo>
                  <a:cubicBezTo>
                    <a:pt x="946" y="67"/>
                    <a:pt x="946" y="67"/>
                    <a:pt x="946" y="67"/>
                  </a:cubicBezTo>
                  <a:cubicBezTo>
                    <a:pt x="946" y="67"/>
                    <a:pt x="946" y="68"/>
                    <a:pt x="947" y="68"/>
                  </a:cubicBezTo>
                  <a:cubicBezTo>
                    <a:pt x="947" y="69"/>
                    <a:pt x="948" y="69"/>
                    <a:pt x="948" y="69"/>
                  </a:cubicBezTo>
                  <a:cubicBezTo>
                    <a:pt x="948" y="69"/>
                    <a:pt x="948" y="68"/>
                    <a:pt x="948" y="67"/>
                  </a:cubicBezTo>
                  <a:cubicBezTo>
                    <a:pt x="947" y="67"/>
                    <a:pt x="947" y="67"/>
                    <a:pt x="946" y="67"/>
                  </a:cubicBezTo>
                  <a:moveTo>
                    <a:pt x="598" y="1469"/>
                  </a:moveTo>
                  <a:cubicBezTo>
                    <a:pt x="598" y="1469"/>
                    <a:pt x="598" y="1469"/>
                    <a:pt x="598" y="1469"/>
                  </a:cubicBezTo>
                  <a:cubicBezTo>
                    <a:pt x="598" y="1469"/>
                    <a:pt x="598" y="1470"/>
                    <a:pt x="598" y="1471"/>
                  </a:cubicBezTo>
                  <a:cubicBezTo>
                    <a:pt x="598" y="1470"/>
                    <a:pt x="598" y="1470"/>
                    <a:pt x="598" y="1470"/>
                  </a:cubicBezTo>
                  <a:cubicBezTo>
                    <a:pt x="599" y="1470"/>
                    <a:pt x="599" y="1471"/>
                    <a:pt x="600" y="1470"/>
                  </a:cubicBezTo>
                  <a:cubicBezTo>
                    <a:pt x="600" y="1470"/>
                    <a:pt x="601" y="1470"/>
                    <a:pt x="602" y="1470"/>
                  </a:cubicBezTo>
                  <a:cubicBezTo>
                    <a:pt x="601" y="1469"/>
                    <a:pt x="600" y="1469"/>
                    <a:pt x="600" y="1469"/>
                  </a:cubicBezTo>
                  <a:cubicBezTo>
                    <a:pt x="599" y="1469"/>
                    <a:pt x="599" y="1469"/>
                    <a:pt x="598" y="1469"/>
                  </a:cubicBezTo>
                  <a:moveTo>
                    <a:pt x="992" y="1308"/>
                  </a:moveTo>
                  <a:cubicBezTo>
                    <a:pt x="992" y="1308"/>
                    <a:pt x="993" y="1308"/>
                    <a:pt x="993" y="1308"/>
                  </a:cubicBezTo>
                  <a:cubicBezTo>
                    <a:pt x="993" y="1307"/>
                    <a:pt x="993" y="1307"/>
                    <a:pt x="993" y="1306"/>
                  </a:cubicBezTo>
                  <a:cubicBezTo>
                    <a:pt x="992" y="1307"/>
                    <a:pt x="992" y="1307"/>
                    <a:pt x="991" y="1307"/>
                  </a:cubicBezTo>
                  <a:cubicBezTo>
                    <a:pt x="991" y="1307"/>
                    <a:pt x="992" y="1308"/>
                    <a:pt x="992" y="1308"/>
                  </a:cubicBezTo>
                  <a:moveTo>
                    <a:pt x="1073" y="1279"/>
                  </a:moveTo>
                  <a:cubicBezTo>
                    <a:pt x="1074" y="1279"/>
                    <a:pt x="1074" y="1278"/>
                    <a:pt x="1075" y="1278"/>
                  </a:cubicBezTo>
                  <a:cubicBezTo>
                    <a:pt x="1075" y="1278"/>
                    <a:pt x="1074" y="1277"/>
                    <a:pt x="1074" y="1277"/>
                  </a:cubicBezTo>
                  <a:cubicBezTo>
                    <a:pt x="1074" y="1277"/>
                    <a:pt x="1074" y="1277"/>
                    <a:pt x="1073" y="1277"/>
                  </a:cubicBezTo>
                  <a:cubicBezTo>
                    <a:pt x="1073" y="1278"/>
                    <a:pt x="1073" y="1278"/>
                    <a:pt x="1073" y="1279"/>
                  </a:cubicBezTo>
                  <a:moveTo>
                    <a:pt x="954" y="48"/>
                  </a:moveTo>
                  <a:cubicBezTo>
                    <a:pt x="953" y="48"/>
                    <a:pt x="953" y="48"/>
                    <a:pt x="952" y="48"/>
                  </a:cubicBezTo>
                  <a:cubicBezTo>
                    <a:pt x="952" y="48"/>
                    <a:pt x="953" y="48"/>
                    <a:pt x="953" y="48"/>
                  </a:cubicBezTo>
                  <a:cubicBezTo>
                    <a:pt x="953" y="48"/>
                    <a:pt x="953" y="48"/>
                    <a:pt x="954" y="48"/>
                  </a:cubicBezTo>
                  <a:moveTo>
                    <a:pt x="1266" y="475"/>
                  </a:moveTo>
                  <a:cubicBezTo>
                    <a:pt x="1266" y="475"/>
                    <a:pt x="1266" y="475"/>
                    <a:pt x="1266" y="475"/>
                  </a:cubicBezTo>
                  <a:cubicBezTo>
                    <a:pt x="1266" y="475"/>
                    <a:pt x="1266" y="475"/>
                    <a:pt x="1265" y="475"/>
                  </a:cubicBezTo>
                  <a:cubicBezTo>
                    <a:pt x="1266" y="475"/>
                    <a:pt x="1266" y="476"/>
                    <a:pt x="1266" y="476"/>
                  </a:cubicBezTo>
                  <a:cubicBezTo>
                    <a:pt x="1266" y="476"/>
                    <a:pt x="1266" y="475"/>
                    <a:pt x="1266" y="475"/>
                  </a:cubicBezTo>
                  <a:moveTo>
                    <a:pt x="911" y="31"/>
                  </a:moveTo>
                  <a:cubicBezTo>
                    <a:pt x="911" y="32"/>
                    <a:pt x="911" y="32"/>
                    <a:pt x="912" y="32"/>
                  </a:cubicBezTo>
                  <a:cubicBezTo>
                    <a:pt x="912" y="32"/>
                    <a:pt x="912" y="32"/>
                    <a:pt x="912" y="32"/>
                  </a:cubicBezTo>
                  <a:cubicBezTo>
                    <a:pt x="912" y="32"/>
                    <a:pt x="912" y="31"/>
                    <a:pt x="912" y="31"/>
                  </a:cubicBezTo>
                  <a:cubicBezTo>
                    <a:pt x="912" y="31"/>
                    <a:pt x="912" y="31"/>
                    <a:pt x="911" y="31"/>
                  </a:cubicBezTo>
                  <a:moveTo>
                    <a:pt x="1258" y="433"/>
                  </a:moveTo>
                  <a:cubicBezTo>
                    <a:pt x="1258" y="433"/>
                    <a:pt x="1258" y="433"/>
                    <a:pt x="1258" y="432"/>
                  </a:cubicBezTo>
                  <a:cubicBezTo>
                    <a:pt x="1258" y="432"/>
                    <a:pt x="1258" y="432"/>
                    <a:pt x="1257" y="432"/>
                  </a:cubicBezTo>
                  <a:cubicBezTo>
                    <a:pt x="1257" y="432"/>
                    <a:pt x="1257" y="433"/>
                    <a:pt x="1257" y="433"/>
                  </a:cubicBezTo>
                  <a:cubicBezTo>
                    <a:pt x="1257" y="433"/>
                    <a:pt x="1258" y="433"/>
                    <a:pt x="1258" y="433"/>
                  </a:cubicBezTo>
                  <a:moveTo>
                    <a:pt x="1242" y="403"/>
                  </a:moveTo>
                  <a:cubicBezTo>
                    <a:pt x="1242" y="403"/>
                    <a:pt x="1241" y="403"/>
                    <a:pt x="1241" y="403"/>
                  </a:cubicBezTo>
                  <a:cubicBezTo>
                    <a:pt x="1241" y="403"/>
                    <a:pt x="1241" y="403"/>
                    <a:pt x="1241" y="403"/>
                  </a:cubicBezTo>
                  <a:cubicBezTo>
                    <a:pt x="1241" y="404"/>
                    <a:pt x="1241" y="404"/>
                    <a:pt x="1241" y="404"/>
                  </a:cubicBezTo>
                  <a:cubicBezTo>
                    <a:pt x="1241" y="404"/>
                    <a:pt x="1242" y="404"/>
                    <a:pt x="1242" y="403"/>
                  </a:cubicBezTo>
                  <a:moveTo>
                    <a:pt x="1231" y="357"/>
                  </a:moveTo>
                  <a:cubicBezTo>
                    <a:pt x="1231" y="357"/>
                    <a:pt x="1231" y="357"/>
                    <a:pt x="1231" y="358"/>
                  </a:cubicBezTo>
                  <a:cubicBezTo>
                    <a:pt x="1231" y="358"/>
                    <a:pt x="1232" y="358"/>
                    <a:pt x="1232" y="358"/>
                  </a:cubicBezTo>
                  <a:cubicBezTo>
                    <a:pt x="1232" y="358"/>
                    <a:pt x="1232" y="357"/>
                    <a:pt x="1232" y="357"/>
                  </a:cubicBezTo>
                  <a:cubicBezTo>
                    <a:pt x="1232" y="357"/>
                    <a:pt x="1231" y="357"/>
                    <a:pt x="1231" y="357"/>
                  </a:cubicBezTo>
                  <a:moveTo>
                    <a:pt x="966" y="54"/>
                  </a:moveTo>
                  <a:cubicBezTo>
                    <a:pt x="965" y="53"/>
                    <a:pt x="964" y="52"/>
                    <a:pt x="963" y="52"/>
                  </a:cubicBezTo>
                  <a:cubicBezTo>
                    <a:pt x="963" y="52"/>
                    <a:pt x="963" y="52"/>
                    <a:pt x="963" y="52"/>
                  </a:cubicBezTo>
                  <a:cubicBezTo>
                    <a:pt x="964" y="53"/>
                    <a:pt x="965" y="53"/>
                    <a:pt x="966" y="54"/>
                  </a:cubicBezTo>
                  <a:moveTo>
                    <a:pt x="968" y="62"/>
                  </a:moveTo>
                  <a:cubicBezTo>
                    <a:pt x="968" y="61"/>
                    <a:pt x="969" y="60"/>
                    <a:pt x="969" y="59"/>
                  </a:cubicBezTo>
                  <a:cubicBezTo>
                    <a:pt x="969" y="58"/>
                    <a:pt x="969" y="58"/>
                    <a:pt x="969" y="58"/>
                  </a:cubicBezTo>
                  <a:cubicBezTo>
                    <a:pt x="969" y="60"/>
                    <a:pt x="968" y="61"/>
                    <a:pt x="968" y="62"/>
                  </a:cubicBezTo>
                  <a:cubicBezTo>
                    <a:pt x="968" y="62"/>
                    <a:pt x="968" y="62"/>
                    <a:pt x="968" y="62"/>
                  </a:cubicBezTo>
                  <a:moveTo>
                    <a:pt x="1165" y="251"/>
                  </a:moveTo>
                  <a:cubicBezTo>
                    <a:pt x="1164" y="251"/>
                    <a:pt x="1164" y="252"/>
                    <a:pt x="1164" y="252"/>
                  </a:cubicBezTo>
                  <a:cubicBezTo>
                    <a:pt x="1165" y="252"/>
                    <a:pt x="1165" y="252"/>
                    <a:pt x="1165" y="251"/>
                  </a:cubicBezTo>
                  <a:cubicBezTo>
                    <a:pt x="1165" y="251"/>
                    <a:pt x="1165" y="251"/>
                    <a:pt x="1165" y="251"/>
                  </a:cubicBezTo>
                  <a:moveTo>
                    <a:pt x="698" y="1483"/>
                  </a:moveTo>
                  <a:cubicBezTo>
                    <a:pt x="698" y="1483"/>
                    <a:pt x="698" y="1482"/>
                    <a:pt x="698" y="1482"/>
                  </a:cubicBezTo>
                  <a:cubicBezTo>
                    <a:pt x="698" y="1482"/>
                    <a:pt x="698" y="1483"/>
                    <a:pt x="697" y="1483"/>
                  </a:cubicBezTo>
                  <a:cubicBezTo>
                    <a:pt x="698" y="1483"/>
                    <a:pt x="698" y="1483"/>
                    <a:pt x="698" y="1483"/>
                  </a:cubicBezTo>
                  <a:cubicBezTo>
                    <a:pt x="698" y="1483"/>
                    <a:pt x="698" y="1483"/>
                    <a:pt x="698" y="1483"/>
                  </a:cubicBezTo>
                  <a:moveTo>
                    <a:pt x="791" y="1423"/>
                  </a:moveTo>
                  <a:cubicBezTo>
                    <a:pt x="791" y="1423"/>
                    <a:pt x="791" y="1423"/>
                    <a:pt x="791" y="1423"/>
                  </a:cubicBezTo>
                  <a:cubicBezTo>
                    <a:pt x="792" y="1423"/>
                    <a:pt x="793" y="1423"/>
                    <a:pt x="793" y="1423"/>
                  </a:cubicBezTo>
                  <a:cubicBezTo>
                    <a:pt x="793" y="1422"/>
                    <a:pt x="793" y="1422"/>
                    <a:pt x="793" y="1422"/>
                  </a:cubicBezTo>
                  <a:cubicBezTo>
                    <a:pt x="792" y="1422"/>
                    <a:pt x="791" y="1422"/>
                    <a:pt x="791" y="1423"/>
                  </a:cubicBezTo>
                  <a:moveTo>
                    <a:pt x="1104" y="213"/>
                  </a:moveTo>
                  <a:cubicBezTo>
                    <a:pt x="1104" y="213"/>
                    <a:pt x="1104" y="213"/>
                    <a:pt x="1104" y="213"/>
                  </a:cubicBezTo>
                  <a:cubicBezTo>
                    <a:pt x="1104" y="214"/>
                    <a:pt x="1104" y="214"/>
                    <a:pt x="1104" y="214"/>
                  </a:cubicBezTo>
                  <a:cubicBezTo>
                    <a:pt x="1104" y="214"/>
                    <a:pt x="1104" y="214"/>
                    <a:pt x="1104" y="214"/>
                  </a:cubicBezTo>
                  <a:cubicBezTo>
                    <a:pt x="1104" y="214"/>
                    <a:pt x="1104" y="213"/>
                    <a:pt x="1104" y="213"/>
                  </a:cubicBezTo>
                  <a:moveTo>
                    <a:pt x="484" y="1453"/>
                  </a:moveTo>
                  <a:cubicBezTo>
                    <a:pt x="484" y="1452"/>
                    <a:pt x="484" y="1452"/>
                    <a:pt x="484" y="1452"/>
                  </a:cubicBezTo>
                  <a:cubicBezTo>
                    <a:pt x="483" y="1453"/>
                    <a:pt x="482" y="1453"/>
                    <a:pt x="482" y="1453"/>
                  </a:cubicBezTo>
                  <a:cubicBezTo>
                    <a:pt x="482" y="1453"/>
                    <a:pt x="482" y="1454"/>
                    <a:pt x="482" y="1454"/>
                  </a:cubicBezTo>
                  <a:cubicBezTo>
                    <a:pt x="483" y="1453"/>
                    <a:pt x="483" y="1453"/>
                    <a:pt x="484" y="1453"/>
                  </a:cubicBezTo>
                  <a:moveTo>
                    <a:pt x="540" y="1474"/>
                  </a:moveTo>
                  <a:cubicBezTo>
                    <a:pt x="540" y="1475"/>
                    <a:pt x="540" y="1475"/>
                    <a:pt x="541" y="1475"/>
                  </a:cubicBezTo>
                  <a:cubicBezTo>
                    <a:pt x="541" y="1475"/>
                    <a:pt x="541" y="1475"/>
                    <a:pt x="541" y="1475"/>
                  </a:cubicBezTo>
                  <a:cubicBezTo>
                    <a:pt x="541" y="1475"/>
                    <a:pt x="541" y="1474"/>
                    <a:pt x="541" y="1474"/>
                  </a:cubicBezTo>
                  <a:cubicBezTo>
                    <a:pt x="541" y="1474"/>
                    <a:pt x="541" y="1474"/>
                    <a:pt x="540" y="1474"/>
                  </a:cubicBezTo>
                  <a:moveTo>
                    <a:pt x="968" y="62"/>
                  </a:moveTo>
                  <a:cubicBezTo>
                    <a:pt x="967" y="62"/>
                    <a:pt x="967" y="63"/>
                    <a:pt x="967" y="64"/>
                  </a:cubicBezTo>
                  <a:cubicBezTo>
                    <a:pt x="967" y="63"/>
                    <a:pt x="967" y="62"/>
                    <a:pt x="968" y="62"/>
                  </a:cubicBezTo>
                  <a:cubicBezTo>
                    <a:pt x="968" y="62"/>
                    <a:pt x="968" y="62"/>
                    <a:pt x="968" y="62"/>
                  </a:cubicBezTo>
                  <a:moveTo>
                    <a:pt x="1100" y="156"/>
                  </a:moveTo>
                  <a:cubicBezTo>
                    <a:pt x="1100" y="156"/>
                    <a:pt x="1100" y="156"/>
                    <a:pt x="1101" y="156"/>
                  </a:cubicBezTo>
                  <a:cubicBezTo>
                    <a:pt x="1100" y="156"/>
                    <a:pt x="1100" y="155"/>
                    <a:pt x="1100" y="155"/>
                  </a:cubicBezTo>
                  <a:cubicBezTo>
                    <a:pt x="1100" y="155"/>
                    <a:pt x="1100" y="156"/>
                    <a:pt x="1099" y="156"/>
                  </a:cubicBezTo>
                  <a:cubicBezTo>
                    <a:pt x="1100" y="156"/>
                    <a:pt x="1100" y="156"/>
                    <a:pt x="1100" y="156"/>
                  </a:cubicBezTo>
                  <a:moveTo>
                    <a:pt x="489" y="1462"/>
                  </a:moveTo>
                  <a:cubicBezTo>
                    <a:pt x="489" y="1462"/>
                    <a:pt x="489" y="1461"/>
                    <a:pt x="488" y="1461"/>
                  </a:cubicBezTo>
                  <a:cubicBezTo>
                    <a:pt x="488" y="1462"/>
                    <a:pt x="489" y="1462"/>
                    <a:pt x="489" y="1462"/>
                  </a:cubicBezTo>
                  <a:cubicBezTo>
                    <a:pt x="489" y="1462"/>
                    <a:pt x="489" y="1462"/>
                    <a:pt x="489" y="1462"/>
                  </a:cubicBezTo>
                  <a:moveTo>
                    <a:pt x="515" y="1461"/>
                  </a:moveTo>
                  <a:cubicBezTo>
                    <a:pt x="515" y="1461"/>
                    <a:pt x="515" y="1461"/>
                    <a:pt x="515" y="1461"/>
                  </a:cubicBezTo>
                  <a:cubicBezTo>
                    <a:pt x="515" y="1461"/>
                    <a:pt x="515" y="1462"/>
                    <a:pt x="515" y="1462"/>
                  </a:cubicBezTo>
                  <a:cubicBezTo>
                    <a:pt x="515" y="1462"/>
                    <a:pt x="515" y="1462"/>
                    <a:pt x="515" y="1462"/>
                  </a:cubicBezTo>
                  <a:cubicBezTo>
                    <a:pt x="515" y="1462"/>
                    <a:pt x="515" y="1461"/>
                    <a:pt x="515" y="1461"/>
                  </a:cubicBezTo>
                  <a:moveTo>
                    <a:pt x="976" y="85"/>
                  </a:moveTo>
                  <a:cubicBezTo>
                    <a:pt x="976" y="85"/>
                    <a:pt x="975" y="85"/>
                    <a:pt x="975" y="85"/>
                  </a:cubicBezTo>
                  <a:cubicBezTo>
                    <a:pt x="975" y="85"/>
                    <a:pt x="975" y="86"/>
                    <a:pt x="975" y="86"/>
                  </a:cubicBezTo>
                  <a:cubicBezTo>
                    <a:pt x="976" y="86"/>
                    <a:pt x="976" y="86"/>
                    <a:pt x="976" y="86"/>
                  </a:cubicBezTo>
                  <a:cubicBezTo>
                    <a:pt x="976" y="86"/>
                    <a:pt x="976" y="85"/>
                    <a:pt x="976" y="85"/>
                  </a:cubicBezTo>
                  <a:moveTo>
                    <a:pt x="1067" y="150"/>
                  </a:moveTo>
                  <a:cubicBezTo>
                    <a:pt x="1067" y="149"/>
                    <a:pt x="1066" y="149"/>
                    <a:pt x="1066" y="148"/>
                  </a:cubicBezTo>
                  <a:cubicBezTo>
                    <a:pt x="1066" y="149"/>
                    <a:pt x="1067" y="149"/>
                    <a:pt x="1067" y="150"/>
                  </a:cubicBezTo>
                  <a:cubicBezTo>
                    <a:pt x="1067" y="150"/>
                    <a:pt x="1067" y="150"/>
                    <a:pt x="1067" y="150"/>
                  </a:cubicBezTo>
                  <a:moveTo>
                    <a:pt x="976" y="143"/>
                  </a:moveTo>
                  <a:cubicBezTo>
                    <a:pt x="976" y="143"/>
                    <a:pt x="976" y="143"/>
                    <a:pt x="975" y="143"/>
                  </a:cubicBezTo>
                  <a:cubicBezTo>
                    <a:pt x="975" y="143"/>
                    <a:pt x="976" y="143"/>
                    <a:pt x="976" y="143"/>
                  </a:cubicBezTo>
                  <a:cubicBezTo>
                    <a:pt x="976" y="143"/>
                    <a:pt x="976" y="143"/>
                    <a:pt x="976" y="143"/>
                  </a:cubicBezTo>
                  <a:moveTo>
                    <a:pt x="1031" y="95"/>
                  </a:moveTo>
                  <a:cubicBezTo>
                    <a:pt x="1031" y="95"/>
                    <a:pt x="1031" y="94"/>
                    <a:pt x="1031" y="94"/>
                  </a:cubicBezTo>
                  <a:cubicBezTo>
                    <a:pt x="1031" y="94"/>
                    <a:pt x="1030" y="94"/>
                    <a:pt x="1030" y="94"/>
                  </a:cubicBezTo>
                  <a:cubicBezTo>
                    <a:pt x="1030" y="94"/>
                    <a:pt x="1030" y="94"/>
                    <a:pt x="1030" y="95"/>
                  </a:cubicBezTo>
                  <a:cubicBezTo>
                    <a:pt x="1030" y="95"/>
                    <a:pt x="1030" y="95"/>
                    <a:pt x="1031" y="95"/>
                  </a:cubicBezTo>
                  <a:moveTo>
                    <a:pt x="996" y="129"/>
                  </a:moveTo>
                  <a:cubicBezTo>
                    <a:pt x="996" y="129"/>
                    <a:pt x="996" y="129"/>
                    <a:pt x="996" y="128"/>
                  </a:cubicBezTo>
                  <a:cubicBezTo>
                    <a:pt x="996" y="128"/>
                    <a:pt x="996" y="128"/>
                    <a:pt x="996" y="128"/>
                  </a:cubicBezTo>
                  <a:cubicBezTo>
                    <a:pt x="996" y="129"/>
                    <a:pt x="996" y="129"/>
                    <a:pt x="996" y="129"/>
                  </a:cubicBezTo>
                  <a:moveTo>
                    <a:pt x="708" y="1467"/>
                  </a:moveTo>
                  <a:cubicBezTo>
                    <a:pt x="708" y="1467"/>
                    <a:pt x="708" y="1467"/>
                    <a:pt x="708" y="1467"/>
                  </a:cubicBezTo>
                  <a:cubicBezTo>
                    <a:pt x="707" y="1467"/>
                    <a:pt x="707" y="1466"/>
                    <a:pt x="706" y="1466"/>
                  </a:cubicBezTo>
                  <a:cubicBezTo>
                    <a:pt x="706" y="1466"/>
                    <a:pt x="706" y="1467"/>
                    <a:pt x="706" y="1467"/>
                  </a:cubicBezTo>
                  <a:cubicBezTo>
                    <a:pt x="706" y="1467"/>
                    <a:pt x="707" y="1467"/>
                    <a:pt x="708" y="1467"/>
                  </a:cubicBezTo>
                  <a:moveTo>
                    <a:pt x="919" y="1368"/>
                  </a:moveTo>
                  <a:cubicBezTo>
                    <a:pt x="920" y="1368"/>
                    <a:pt x="920" y="1368"/>
                    <a:pt x="920" y="1367"/>
                  </a:cubicBezTo>
                  <a:cubicBezTo>
                    <a:pt x="920" y="1367"/>
                    <a:pt x="919" y="1367"/>
                    <a:pt x="919" y="1367"/>
                  </a:cubicBezTo>
                  <a:cubicBezTo>
                    <a:pt x="919" y="1367"/>
                    <a:pt x="919" y="1368"/>
                    <a:pt x="919" y="1368"/>
                  </a:cubicBezTo>
                  <a:cubicBezTo>
                    <a:pt x="919" y="1368"/>
                    <a:pt x="919" y="1368"/>
                    <a:pt x="919" y="1368"/>
                  </a:cubicBezTo>
                  <a:moveTo>
                    <a:pt x="997" y="1344"/>
                  </a:moveTo>
                  <a:cubicBezTo>
                    <a:pt x="997" y="1344"/>
                    <a:pt x="997" y="1344"/>
                    <a:pt x="997" y="1344"/>
                  </a:cubicBezTo>
                  <a:cubicBezTo>
                    <a:pt x="997" y="1343"/>
                    <a:pt x="997" y="1343"/>
                    <a:pt x="997" y="1343"/>
                  </a:cubicBezTo>
                  <a:cubicBezTo>
                    <a:pt x="997" y="1344"/>
                    <a:pt x="997" y="1344"/>
                    <a:pt x="997" y="1344"/>
                  </a:cubicBezTo>
                  <a:cubicBezTo>
                    <a:pt x="997" y="1344"/>
                    <a:pt x="997" y="1344"/>
                    <a:pt x="997" y="1344"/>
                  </a:cubicBezTo>
                  <a:moveTo>
                    <a:pt x="925" y="1388"/>
                  </a:moveTo>
                  <a:cubicBezTo>
                    <a:pt x="925" y="1388"/>
                    <a:pt x="925" y="1388"/>
                    <a:pt x="925" y="1388"/>
                  </a:cubicBezTo>
                  <a:cubicBezTo>
                    <a:pt x="925" y="1388"/>
                    <a:pt x="925" y="1388"/>
                    <a:pt x="925" y="1388"/>
                  </a:cubicBezTo>
                  <a:cubicBezTo>
                    <a:pt x="925" y="1388"/>
                    <a:pt x="925" y="1388"/>
                    <a:pt x="925" y="1388"/>
                  </a:cubicBezTo>
                  <a:cubicBezTo>
                    <a:pt x="926" y="1388"/>
                    <a:pt x="925" y="1388"/>
                    <a:pt x="925" y="1388"/>
                  </a:cubicBezTo>
                  <a:moveTo>
                    <a:pt x="278" y="1374"/>
                  </a:moveTo>
                  <a:cubicBezTo>
                    <a:pt x="278" y="1375"/>
                    <a:pt x="278" y="1375"/>
                    <a:pt x="278" y="1375"/>
                  </a:cubicBezTo>
                  <a:cubicBezTo>
                    <a:pt x="277" y="1375"/>
                    <a:pt x="278" y="1375"/>
                    <a:pt x="278" y="1375"/>
                  </a:cubicBezTo>
                  <a:cubicBezTo>
                    <a:pt x="278" y="1375"/>
                    <a:pt x="278" y="1375"/>
                    <a:pt x="278" y="1375"/>
                  </a:cubicBezTo>
                  <a:cubicBezTo>
                    <a:pt x="278" y="1375"/>
                    <a:pt x="278" y="1375"/>
                    <a:pt x="278" y="1374"/>
                  </a:cubicBezTo>
                  <a:moveTo>
                    <a:pt x="997" y="1338"/>
                  </a:moveTo>
                  <a:cubicBezTo>
                    <a:pt x="997" y="1338"/>
                    <a:pt x="997" y="1338"/>
                    <a:pt x="997" y="1338"/>
                  </a:cubicBezTo>
                  <a:cubicBezTo>
                    <a:pt x="998" y="1338"/>
                    <a:pt x="998" y="1337"/>
                    <a:pt x="999" y="1337"/>
                  </a:cubicBezTo>
                  <a:cubicBezTo>
                    <a:pt x="998" y="1337"/>
                    <a:pt x="998" y="1338"/>
                    <a:pt x="997" y="1338"/>
                  </a:cubicBezTo>
                  <a:moveTo>
                    <a:pt x="314" y="1404"/>
                  </a:moveTo>
                  <a:cubicBezTo>
                    <a:pt x="314" y="1404"/>
                    <a:pt x="314" y="1404"/>
                    <a:pt x="314" y="1404"/>
                  </a:cubicBezTo>
                  <a:cubicBezTo>
                    <a:pt x="314" y="1404"/>
                    <a:pt x="313" y="1404"/>
                    <a:pt x="313" y="1404"/>
                  </a:cubicBezTo>
                  <a:cubicBezTo>
                    <a:pt x="314" y="1405"/>
                    <a:pt x="314" y="1405"/>
                    <a:pt x="314" y="1405"/>
                  </a:cubicBezTo>
                  <a:cubicBezTo>
                    <a:pt x="314" y="1405"/>
                    <a:pt x="314" y="1404"/>
                    <a:pt x="314" y="1404"/>
                  </a:cubicBezTo>
                  <a:moveTo>
                    <a:pt x="1076" y="1261"/>
                  </a:moveTo>
                  <a:cubicBezTo>
                    <a:pt x="1076" y="1260"/>
                    <a:pt x="1075" y="1260"/>
                    <a:pt x="1075" y="1260"/>
                  </a:cubicBezTo>
                  <a:cubicBezTo>
                    <a:pt x="1075" y="1260"/>
                    <a:pt x="1075" y="1261"/>
                    <a:pt x="1075" y="1261"/>
                  </a:cubicBezTo>
                  <a:cubicBezTo>
                    <a:pt x="1075" y="1261"/>
                    <a:pt x="1076" y="1261"/>
                    <a:pt x="1076" y="1261"/>
                  </a:cubicBezTo>
                  <a:moveTo>
                    <a:pt x="858" y="1405"/>
                  </a:moveTo>
                  <a:cubicBezTo>
                    <a:pt x="858" y="1405"/>
                    <a:pt x="858" y="1405"/>
                    <a:pt x="858" y="1405"/>
                  </a:cubicBezTo>
                  <a:cubicBezTo>
                    <a:pt x="859" y="1405"/>
                    <a:pt x="860" y="1404"/>
                    <a:pt x="861" y="1403"/>
                  </a:cubicBezTo>
                  <a:cubicBezTo>
                    <a:pt x="861" y="1404"/>
                    <a:pt x="861" y="1404"/>
                    <a:pt x="861" y="1404"/>
                  </a:cubicBezTo>
                  <a:cubicBezTo>
                    <a:pt x="860" y="1404"/>
                    <a:pt x="859" y="1405"/>
                    <a:pt x="858" y="1405"/>
                  </a:cubicBezTo>
                  <a:moveTo>
                    <a:pt x="21" y="1044"/>
                  </a:moveTo>
                  <a:cubicBezTo>
                    <a:pt x="21" y="1044"/>
                    <a:pt x="21" y="1043"/>
                    <a:pt x="21" y="1043"/>
                  </a:cubicBezTo>
                  <a:cubicBezTo>
                    <a:pt x="20" y="1043"/>
                    <a:pt x="20" y="1044"/>
                    <a:pt x="20" y="1044"/>
                  </a:cubicBezTo>
                  <a:cubicBezTo>
                    <a:pt x="20" y="1044"/>
                    <a:pt x="20" y="1044"/>
                    <a:pt x="21" y="1044"/>
                  </a:cubicBezTo>
                  <a:cubicBezTo>
                    <a:pt x="21" y="1044"/>
                    <a:pt x="21" y="1044"/>
                    <a:pt x="21" y="1044"/>
                  </a:cubicBezTo>
                  <a:moveTo>
                    <a:pt x="1021" y="1322"/>
                  </a:moveTo>
                  <a:cubicBezTo>
                    <a:pt x="1021" y="1323"/>
                    <a:pt x="1021" y="1323"/>
                    <a:pt x="1021" y="1323"/>
                  </a:cubicBezTo>
                  <a:cubicBezTo>
                    <a:pt x="1021" y="1323"/>
                    <a:pt x="1021" y="1323"/>
                    <a:pt x="1022" y="1323"/>
                  </a:cubicBezTo>
                  <a:cubicBezTo>
                    <a:pt x="1022" y="1323"/>
                    <a:pt x="1022" y="1322"/>
                    <a:pt x="1022" y="1322"/>
                  </a:cubicBezTo>
                  <a:cubicBezTo>
                    <a:pt x="1021" y="1322"/>
                    <a:pt x="1021" y="1322"/>
                    <a:pt x="1021" y="1322"/>
                  </a:cubicBezTo>
                  <a:moveTo>
                    <a:pt x="1268" y="889"/>
                  </a:moveTo>
                  <a:cubicBezTo>
                    <a:pt x="1268" y="889"/>
                    <a:pt x="1268" y="889"/>
                    <a:pt x="1268" y="888"/>
                  </a:cubicBezTo>
                  <a:cubicBezTo>
                    <a:pt x="1268" y="889"/>
                    <a:pt x="1267" y="889"/>
                    <a:pt x="1267" y="889"/>
                  </a:cubicBezTo>
                  <a:cubicBezTo>
                    <a:pt x="1267" y="889"/>
                    <a:pt x="1267" y="889"/>
                    <a:pt x="1267" y="889"/>
                  </a:cubicBezTo>
                  <a:cubicBezTo>
                    <a:pt x="1267" y="889"/>
                    <a:pt x="1268" y="889"/>
                    <a:pt x="1268" y="889"/>
                  </a:cubicBezTo>
                  <a:moveTo>
                    <a:pt x="94" y="1215"/>
                  </a:moveTo>
                  <a:cubicBezTo>
                    <a:pt x="93" y="1215"/>
                    <a:pt x="93" y="1215"/>
                    <a:pt x="93" y="1215"/>
                  </a:cubicBezTo>
                  <a:cubicBezTo>
                    <a:pt x="93" y="1215"/>
                    <a:pt x="93" y="1215"/>
                    <a:pt x="93" y="1215"/>
                  </a:cubicBezTo>
                  <a:cubicBezTo>
                    <a:pt x="93" y="1215"/>
                    <a:pt x="94" y="1215"/>
                    <a:pt x="94" y="1215"/>
                  </a:cubicBezTo>
                  <a:moveTo>
                    <a:pt x="1286" y="719"/>
                  </a:moveTo>
                  <a:cubicBezTo>
                    <a:pt x="1286" y="719"/>
                    <a:pt x="1286" y="718"/>
                    <a:pt x="1285" y="718"/>
                  </a:cubicBezTo>
                  <a:cubicBezTo>
                    <a:pt x="1285" y="718"/>
                    <a:pt x="1285" y="719"/>
                    <a:pt x="1285" y="719"/>
                  </a:cubicBezTo>
                  <a:cubicBezTo>
                    <a:pt x="1285" y="719"/>
                    <a:pt x="1285" y="719"/>
                    <a:pt x="1285" y="719"/>
                  </a:cubicBezTo>
                  <a:cubicBezTo>
                    <a:pt x="1285" y="719"/>
                    <a:pt x="1286" y="719"/>
                    <a:pt x="1286" y="719"/>
                  </a:cubicBezTo>
                  <a:moveTo>
                    <a:pt x="1286" y="711"/>
                  </a:moveTo>
                  <a:cubicBezTo>
                    <a:pt x="1286" y="711"/>
                    <a:pt x="1286" y="711"/>
                    <a:pt x="1286" y="710"/>
                  </a:cubicBezTo>
                  <a:cubicBezTo>
                    <a:pt x="1286" y="710"/>
                    <a:pt x="1285" y="710"/>
                    <a:pt x="1285" y="710"/>
                  </a:cubicBezTo>
                  <a:cubicBezTo>
                    <a:pt x="1285" y="710"/>
                    <a:pt x="1285" y="711"/>
                    <a:pt x="1285" y="711"/>
                  </a:cubicBezTo>
                  <a:cubicBezTo>
                    <a:pt x="1285" y="711"/>
                    <a:pt x="1285" y="711"/>
                    <a:pt x="1286" y="711"/>
                  </a:cubicBezTo>
                  <a:moveTo>
                    <a:pt x="499" y="1466"/>
                  </a:moveTo>
                  <a:cubicBezTo>
                    <a:pt x="499" y="1466"/>
                    <a:pt x="499" y="1466"/>
                    <a:pt x="499" y="1466"/>
                  </a:cubicBezTo>
                  <a:cubicBezTo>
                    <a:pt x="499" y="1466"/>
                    <a:pt x="499" y="1466"/>
                    <a:pt x="499" y="1466"/>
                  </a:cubicBezTo>
                  <a:cubicBezTo>
                    <a:pt x="499" y="1466"/>
                    <a:pt x="499" y="1466"/>
                    <a:pt x="499" y="1466"/>
                  </a:cubicBezTo>
                  <a:cubicBezTo>
                    <a:pt x="499" y="1466"/>
                    <a:pt x="499" y="1466"/>
                    <a:pt x="499" y="1466"/>
                  </a:cubicBezTo>
                  <a:moveTo>
                    <a:pt x="324" y="147"/>
                  </a:moveTo>
                  <a:cubicBezTo>
                    <a:pt x="323" y="147"/>
                    <a:pt x="323" y="146"/>
                    <a:pt x="323" y="146"/>
                  </a:cubicBezTo>
                  <a:cubicBezTo>
                    <a:pt x="323" y="147"/>
                    <a:pt x="323" y="147"/>
                    <a:pt x="324" y="147"/>
                  </a:cubicBezTo>
                  <a:cubicBezTo>
                    <a:pt x="324" y="147"/>
                    <a:pt x="324" y="147"/>
                    <a:pt x="324" y="147"/>
                  </a:cubicBezTo>
                  <a:moveTo>
                    <a:pt x="948" y="121"/>
                  </a:moveTo>
                  <a:cubicBezTo>
                    <a:pt x="948" y="121"/>
                    <a:pt x="948" y="121"/>
                    <a:pt x="949" y="121"/>
                  </a:cubicBezTo>
                  <a:cubicBezTo>
                    <a:pt x="948" y="121"/>
                    <a:pt x="948" y="121"/>
                    <a:pt x="948" y="121"/>
                  </a:cubicBezTo>
                  <a:cubicBezTo>
                    <a:pt x="948" y="121"/>
                    <a:pt x="948" y="121"/>
                    <a:pt x="948" y="121"/>
                  </a:cubicBezTo>
                  <a:moveTo>
                    <a:pt x="972" y="68"/>
                  </a:moveTo>
                  <a:cubicBezTo>
                    <a:pt x="972" y="68"/>
                    <a:pt x="972" y="68"/>
                    <a:pt x="972" y="68"/>
                  </a:cubicBezTo>
                  <a:cubicBezTo>
                    <a:pt x="972" y="68"/>
                    <a:pt x="972" y="68"/>
                    <a:pt x="972" y="68"/>
                  </a:cubicBezTo>
                  <a:cubicBezTo>
                    <a:pt x="972" y="68"/>
                    <a:pt x="972" y="68"/>
                    <a:pt x="972" y="68"/>
                  </a:cubicBezTo>
                  <a:moveTo>
                    <a:pt x="963" y="52"/>
                  </a:moveTo>
                  <a:cubicBezTo>
                    <a:pt x="962" y="52"/>
                    <a:pt x="962" y="52"/>
                    <a:pt x="962" y="52"/>
                  </a:cubicBezTo>
                  <a:cubicBezTo>
                    <a:pt x="962" y="52"/>
                    <a:pt x="962" y="52"/>
                    <a:pt x="963" y="52"/>
                  </a:cubicBezTo>
                  <a:cubicBezTo>
                    <a:pt x="963" y="52"/>
                    <a:pt x="963" y="52"/>
                    <a:pt x="963" y="52"/>
                  </a:cubicBezTo>
                  <a:moveTo>
                    <a:pt x="977" y="1318"/>
                  </a:moveTo>
                  <a:cubicBezTo>
                    <a:pt x="978" y="1319"/>
                    <a:pt x="978" y="1319"/>
                    <a:pt x="978" y="1319"/>
                  </a:cubicBezTo>
                  <a:cubicBezTo>
                    <a:pt x="978" y="1318"/>
                    <a:pt x="978" y="1318"/>
                    <a:pt x="978" y="1318"/>
                  </a:cubicBezTo>
                  <a:cubicBezTo>
                    <a:pt x="978" y="1318"/>
                    <a:pt x="977" y="1318"/>
                    <a:pt x="977" y="1318"/>
                  </a:cubicBezTo>
                  <a:moveTo>
                    <a:pt x="376" y="1430"/>
                  </a:moveTo>
                  <a:cubicBezTo>
                    <a:pt x="376" y="1429"/>
                    <a:pt x="376" y="1429"/>
                    <a:pt x="376" y="1429"/>
                  </a:cubicBezTo>
                  <a:cubicBezTo>
                    <a:pt x="376" y="1429"/>
                    <a:pt x="376" y="1429"/>
                    <a:pt x="376" y="1430"/>
                  </a:cubicBezTo>
                  <a:moveTo>
                    <a:pt x="1195" y="310"/>
                  </a:moveTo>
                  <a:cubicBezTo>
                    <a:pt x="1195" y="310"/>
                    <a:pt x="1195" y="310"/>
                    <a:pt x="1195" y="310"/>
                  </a:cubicBezTo>
                  <a:cubicBezTo>
                    <a:pt x="1195" y="310"/>
                    <a:pt x="1195" y="310"/>
                    <a:pt x="1195" y="310"/>
                  </a:cubicBezTo>
                  <a:cubicBezTo>
                    <a:pt x="1195" y="310"/>
                    <a:pt x="1195" y="310"/>
                    <a:pt x="1195" y="310"/>
                  </a:cubicBezTo>
                  <a:moveTo>
                    <a:pt x="814" y="1400"/>
                  </a:moveTo>
                  <a:cubicBezTo>
                    <a:pt x="814" y="1400"/>
                    <a:pt x="814" y="1400"/>
                    <a:pt x="814" y="1400"/>
                  </a:cubicBezTo>
                  <a:cubicBezTo>
                    <a:pt x="814" y="1400"/>
                    <a:pt x="814" y="1401"/>
                    <a:pt x="814" y="1401"/>
                  </a:cubicBezTo>
                  <a:cubicBezTo>
                    <a:pt x="814" y="1401"/>
                    <a:pt x="814" y="1401"/>
                    <a:pt x="815" y="1401"/>
                  </a:cubicBezTo>
                  <a:cubicBezTo>
                    <a:pt x="814" y="1401"/>
                    <a:pt x="814" y="1400"/>
                    <a:pt x="814" y="1400"/>
                  </a:cubicBezTo>
                  <a:moveTo>
                    <a:pt x="1038" y="179"/>
                  </a:moveTo>
                  <a:cubicBezTo>
                    <a:pt x="1038" y="179"/>
                    <a:pt x="1038" y="179"/>
                    <a:pt x="1038" y="179"/>
                  </a:cubicBezTo>
                  <a:cubicBezTo>
                    <a:pt x="1038" y="180"/>
                    <a:pt x="1038" y="180"/>
                    <a:pt x="1038" y="180"/>
                  </a:cubicBezTo>
                  <a:cubicBezTo>
                    <a:pt x="1038" y="180"/>
                    <a:pt x="1038" y="180"/>
                    <a:pt x="1038" y="179"/>
                  </a:cubicBezTo>
                  <a:moveTo>
                    <a:pt x="1116" y="175"/>
                  </a:moveTo>
                  <a:cubicBezTo>
                    <a:pt x="1116" y="174"/>
                    <a:pt x="1116" y="174"/>
                    <a:pt x="1116" y="174"/>
                  </a:cubicBezTo>
                  <a:cubicBezTo>
                    <a:pt x="1116" y="174"/>
                    <a:pt x="1116" y="174"/>
                    <a:pt x="1116" y="174"/>
                  </a:cubicBezTo>
                  <a:cubicBezTo>
                    <a:pt x="1116" y="174"/>
                    <a:pt x="1116" y="174"/>
                    <a:pt x="1116" y="175"/>
                  </a:cubicBezTo>
                  <a:moveTo>
                    <a:pt x="1036" y="171"/>
                  </a:moveTo>
                  <a:cubicBezTo>
                    <a:pt x="1036" y="171"/>
                    <a:pt x="1036" y="171"/>
                    <a:pt x="1036" y="171"/>
                  </a:cubicBezTo>
                  <a:cubicBezTo>
                    <a:pt x="1036" y="171"/>
                    <a:pt x="1036" y="172"/>
                    <a:pt x="1036" y="172"/>
                  </a:cubicBezTo>
                  <a:cubicBezTo>
                    <a:pt x="1036" y="172"/>
                    <a:pt x="1036" y="172"/>
                    <a:pt x="1036" y="171"/>
                  </a:cubicBezTo>
                  <a:moveTo>
                    <a:pt x="505" y="1454"/>
                  </a:moveTo>
                  <a:cubicBezTo>
                    <a:pt x="505" y="1454"/>
                    <a:pt x="505" y="1455"/>
                    <a:pt x="505" y="1455"/>
                  </a:cubicBezTo>
                  <a:cubicBezTo>
                    <a:pt x="505" y="1455"/>
                    <a:pt x="505" y="1454"/>
                    <a:pt x="505" y="1454"/>
                  </a:cubicBezTo>
                  <a:cubicBezTo>
                    <a:pt x="505" y="1454"/>
                    <a:pt x="505" y="1454"/>
                    <a:pt x="505" y="1454"/>
                  </a:cubicBezTo>
                  <a:moveTo>
                    <a:pt x="691" y="1461"/>
                  </a:moveTo>
                  <a:cubicBezTo>
                    <a:pt x="691" y="1461"/>
                    <a:pt x="691" y="1460"/>
                    <a:pt x="691" y="1460"/>
                  </a:cubicBezTo>
                  <a:cubicBezTo>
                    <a:pt x="691" y="1460"/>
                    <a:pt x="691" y="1461"/>
                    <a:pt x="691" y="1461"/>
                  </a:cubicBezTo>
                  <a:cubicBezTo>
                    <a:pt x="691" y="1461"/>
                    <a:pt x="691" y="1461"/>
                    <a:pt x="691" y="1461"/>
                  </a:cubicBezTo>
                  <a:moveTo>
                    <a:pt x="92" y="1207"/>
                  </a:moveTo>
                  <a:cubicBezTo>
                    <a:pt x="92" y="1207"/>
                    <a:pt x="92" y="1207"/>
                    <a:pt x="92" y="1207"/>
                  </a:cubicBezTo>
                  <a:cubicBezTo>
                    <a:pt x="92" y="1207"/>
                    <a:pt x="92" y="1207"/>
                    <a:pt x="92" y="1207"/>
                  </a:cubicBezTo>
                  <a:cubicBezTo>
                    <a:pt x="92" y="1207"/>
                    <a:pt x="92" y="1207"/>
                    <a:pt x="92" y="1207"/>
                  </a:cubicBezTo>
                  <a:moveTo>
                    <a:pt x="296" y="1384"/>
                  </a:moveTo>
                  <a:cubicBezTo>
                    <a:pt x="296" y="1384"/>
                    <a:pt x="296" y="1384"/>
                    <a:pt x="295" y="1385"/>
                  </a:cubicBezTo>
                  <a:cubicBezTo>
                    <a:pt x="296" y="1384"/>
                    <a:pt x="296" y="1384"/>
                    <a:pt x="296" y="1384"/>
                  </a:cubicBezTo>
                  <a:cubicBezTo>
                    <a:pt x="296" y="1384"/>
                    <a:pt x="296" y="1384"/>
                    <a:pt x="296" y="1384"/>
                  </a:cubicBezTo>
                  <a:moveTo>
                    <a:pt x="1060" y="1105"/>
                  </a:moveTo>
                  <a:cubicBezTo>
                    <a:pt x="1060" y="1105"/>
                    <a:pt x="1061" y="1106"/>
                    <a:pt x="1061" y="1106"/>
                  </a:cubicBezTo>
                  <a:cubicBezTo>
                    <a:pt x="1061" y="1106"/>
                    <a:pt x="1061" y="1105"/>
                    <a:pt x="1061" y="1105"/>
                  </a:cubicBezTo>
                  <a:cubicBezTo>
                    <a:pt x="1061" y="1105"/>
                    <a:pt x="1061" y="1105"/>
                    <a:pt x="1060" y="1105"/>
                  </a:cubicBezTo>
                  <a:cubicBezTo>
                    <a:pt x="1060" y="1105"/>
                    <a:pt x="1060" y="1105"/>
                    <a:pt x="1060" y="1105"/>
                  </a:cubicBezTo>
                  <a:moveTo>
                    <a:pt x="847" y="1271"/>
                  </a:moveTo>
                  <a:cubicBezTo>
                    <a:pt x="847" y="1271"/>
                    <a:pt x="847" y="1271"/>
                    <a:pt x="847" y="1271"/>
                  </a:cubicBezTo>
                  <a:cubicBezTo>
                    <a:pt x="846" y="1271"/>
                    <a:pt x="846" y="1271"/>
                    <a:pt x="846" y="1271"/>
                  </a:cubicBezTo>
                  <a:cubicBezTo>
                    <a:pt x="846" y="1271"/>
                    <a:pt x="846" y="1271"/>
                    <a:pt x="847" y="1271"/>
                  </a:cubicBezTo>
                  <a:moveTo>
                    <a:pt x="834" y="1276"/>
                  </a:moveTo>
                  <a:cubicBezTo>
                    <a:pt x="833" y="1276"/>
                    <a:pt x="833" y="1276"/>
                    <a:pt x="833" y="1276"/>
                  </a:cubicBezTo>
                  <a:cubicBezTo>
                    <a:pt x="833" y="1276"/>
                    <a:pt x="833" y="1276"/>
                    <a:pt x="834" y="1276"/>
                  </a:cubicBezTo>
                  <a:cubicBezTo>
                    <a:pt x="834" y="1276"/>
                    <a:pt x="834" y="1276"/>
                    <a:pt x="834" y="1276"/>
                  </a:cubicBezTo>
                  <a:moveTo>
                    <a:pt x="253" y="993"/>
                  </a:moveTo>
                  <a:cubicBezTo>
                    <a:pt x="253" y="993"/>
                    <a:pt x="253" y="993"/>
                    <a:pt x="253" y="993"/>
                  </a:cubicBezTo>
                  <a:cubicBezTo>
                    <a:pt x="254" y="993"/>
                    <a:pt x="254" y="993"/>
                    <a:pt x="254" y="993"/>
                  </a:cubicBezTo>
                  <a:cubicBezTo>
                    <a:pt x="254" y="993"/>
                    <a:pt x="253" y="993"/>
                    <a:pt x="253" y="993"/>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559621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3" y="332656"/>
            <a:ext cx="7775575" cy="1440286"/>
          </a:xfrm>
        </p:spPr>
        <p:txBody>
          <a:bodyPr/>
          <a:lstStyle/>
          <a:p>
            <a:r>
              <a:rPr lang="en-GB" dirty="0" smtClean="0"/>
              <a:t>The </a:t>
            </a:r>
            <a:r>
              <a:rPr lang="en-GB" dirty="0"/>
              <a:t>Policy </a:t>
            </a:r>
            <a:r>
              <a:rPr lang="en-GB" dirty="0" smtClean="0"/>
              <a:t>Statement</a:t>
            </a:r>
            <a:br>
              <a:rPr lang="en-GB" dirty="0" smtClean="0"/>
            </a:br>
            <a:r>
              <a:rPr lang="en-GB" sz="2800" b="0" dirty="0"/>
              <a:t>‘Pupil Level Annual School Census Definitions (PLASC</a:t>
            </a:r>
            <a:r>
              <a:rPr lang="en-GB" sz="2800" b="0" dirty="0" smtClean="0"/>
              <a:t>)’, DfES (2005)</a:t>
            </a:r>
            <a:endParaRPr lang="en-GB" b="0" dirty="0"/>
          </a:p>
        </p:txBody>
      </p:sp>
      <p:sp>
        <p:nvSpPr>
          <p:cNvPr id="3" name="Subtitle 2"/>
          <p:cNvSpPr>
            <a:spLocks noGrp="1"/>
          </p:cNvSpPr>
          <p:nvPr>
            <p:ph type="subTitle" idx="1"/>
          </p:nvPr>
        </p:nvSpPr>
        <p:spPr>
          <a:xfrm>
            <a:off x="684213" y="1988840"/>
            <a:ext cx="7775575" cy="914348"/>
          </a:xfrm>
        </p:spPr>
        <p:txBody>
          <a:bodyPr/>
          <a:lstStyle/>
          <a:p>
            <a:endParaRPr lang="en-GB" sz="2400" dirty="0" smtClean="0"/>
          </a:p>
          <a:p>
            <a:r>
              <a:rPr lang="en-GB" sz="2400" dirty="0" smtClean="0"/>
              <a:t>“(</a:t>
            </a:r>
            <a:r>
              <a:rPr lang="en-GB" sz="2400" dirty="0"/>
              <a:t>pupils with multi-sensory impairment</a:t>
            </a:r>
            <a:r>
              <a:rPr lang="en-GB" sz="2400" dirty="0" smtClean="0"/>
              <a:t>)</a:t>
            </a:r>
          </a:p>
          <a:p>
            <a:r>
              <a:rPr lang="en-GB" sz="2400" dirty="0" smtClean="0"/>
              <a:t>have </a:t>
            </a:r>
            <a:r>
              <a:rPr lang="en-GB" sz="2400" dirty="0"/>
              <a:t>a combination of visual and </a:t>
            </a:r>
            <a:endParaRPr lang="en-GB" sz="2400" dirty="0" smtClean="0"/>
          </a:p>
          <a:p>
            <a:r>
              <a:rPr lang="en-GB" sz="2400" dirty="0" smtClean="0"/>
              <a:t>hearing </a:t>
            </a:r>
            <a:r>
              <a:rPr lang="en-GB" sz="2400" dirty="0"/>
              <a:t>difficulties. They are sometimes </a:t>
            </a:r>
            <a:endParaRPr lang="en-GB" sz="2400" dirty="0" smtClean="0"/>
          </a:p>
          <a:p>
            <a:r>
              <a:rPr lang="en-GB" sz="2400" dirty="0" smtClean="0"/>
              <a:t>referred </a:t>
            </a:r>
            <a:r>
              <a:rPr lang="en-GB" sz="2400" dirty="0"/>
              <a:t>to as deaf blind but may </a:t>
            </a:r>
            <a:endParaRPr lang="en-GB" sz="2400" dirty="0" smtClean="0"/>
          </a:p>
          <a:p>
            <a:r>
              <a:rPr lang="en-GB" sz="2400" dirty="0" smtClean="0"/>
              <a:t>have </a:t>
            </a:r>
            <a:r>
              <a:rPr lang="en-GB" sz="2400" dirty="0"/>
              <a:t>some residual sight and or </a:t>
            </a:r>
            <a:endParaRPr lang="en-GB" sz="2400" dirty="0" smtClean="0"/>
          </a:p>
          <a:p>
            <a:r>
              <a:rPr lang="en-GB" sz="2400" dirty="0" smtClean="0"/>
              <a:t>hearing</a:t>
            </a:r>
            <a:r>
              <a:rPr lang="en-GB" sz="2400" dirty="0"/>
              <a:t>. Many also have additional </a:t>
            </a:r>
            <a:endParaRPr lang="en-GB" sz="2400" dirty="0" smtClean="0"/>
          </a:p>
          <a:p>
            <a:r>
              <a:rPr lang="en-GB" sz="2400" dirty="0" smtClean="0"/>
              <a:t>disabilities </a:t>
            </a:r>
            <a:r>
              <a:rPr lang="en-GB" sz="2400" dirty="0"/>
              <a:t>but their complex </a:t>
            </a:r>
            <a:endParaRPr lang="en-GB" sz="2400" dirty="0" smtClean="0"/>
          </a:p>
          <a:p>
            <a:r>
              <a:rPr lang="en-GB" sz="2400" dirty="0" smtClean="0"/>
              <a:t>needs </a:t>
            </a:r>
            <a:r>
              <a:rPr lang="en-GB" sz="2400" dirty="0"/>
              <a:t>mean that it may be </a:t>
            </a:r>
            <a:endParaRPr lang="en-GB" sz="2400" dirty="0" smtClean="0"/>
          </a:p>
          <a:p>
            <a:r>
              <a:rPr lang="en-GB" sz="2400" dirty="0" smtClean="0"/>
              <a:t>difficult </a:t>
            </a:r>
            <a:r>
              <a:rPr lang="en-GB" sz="2400" dirty="0"/>
              <a:t>to ascertain their </a:t>
            </a:r>
            <a:endParaRPr lang="en-GB" sz="2400" dirty="0" smtClean="0"/>
          </a:p>
          <a:p>
            <a:r>
              <a:rPr lang="en-GB" sz="2400" dirty="0" smtClean="0"/>
              <a:t>intellectual </a:t>
            </a:r>
            <a:r>
              <a:rPr lang="en-GB" sz="2400" dirty="0"/>
              <a:t>abilities.”</a:t>
            </a:r>
          </a:p>
          <a:p>
            <a:endParaRPr lang="en-GB" dirty="0"/>
          </a:p>
        </p:txBody>
      </p:sp>
      <p:grpSp>
        <p:nvGrpSpPr>
          <p:cNvPr id="11" name="Group 10"/>
          <p:cNvGrpSpPr/>
          <p:nvPr/>
        </p:nvGrpSpPr>
        <p:grpSpPr>
          <a:xfrm>
            <a:off x="1322615" y="2903188"/>
            <a:ext cx="7597121" cy="3841045"/>
            <a:chOff x="1322615" y="2903188"/>
            <a:chExt cx="7597121" cy="3841045"/>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8184" y="3933056"/>
              <a:ext cx="2691552" cy="2811177"/>
            </a:xfrm>
            <a:prstGeom prst="rect">
              <a:avLst/>
            </a:prstGeom>
          </p:spPr>
        </p:pic>
        <p:grpSp>
          <p:nvGrpSpPr>
            <p:cNvPr id="7" name="Group 6">
              <a:extLst>
                <a:ext uri="{FF2B5EF4-FFF2-40B4-BE49-F238E27FC236}">
                  <a16:creationId xmlns:a16="http://schemas.microsoft.com/office/drawing/2014/main" id="{EBDE9A72-3BD6-407D-88F7-7DDF47D0E23F}"/>
                </a:ext>
              </a:extLst>
            </p:cNvPr>
            <p:cNvGrpSpPr/>
            <p:nvPr/>
          </p:nvGrpSpPr>
          <p:grpSpPr>
            <a:xfrm rot="12602568">
              <a:off x="3466708" y="3811242"/>
              <a:ext cx="1735448" cy="652808"/>
              <a:chOff x="6660000" y="2319031"/>
              <a:chExt cx="1735448" cy="652808"/>
            </a:xfrm>
            <a:solidFill>
              <a:schemeClr val="accent2"/>
            </a:solidFill>
          </p:grpSpPr>
          <p:sp>
            <p:nvSpPr>
              <p:cNvPr id="9" name="Freeform 5">
                <a:extLst>
                  <a:ext uri="{FF2B5EF4-FFF2-40B4-BE49-F238E27FC236}">
                    <a16:creationId xmlns:a16="http://schemas.microsoft.com/office/drawing/2014/main" id="{0F58F3FD-9B50-4020-84B5-999FA4275B86}"/>
                  </a:ext>
                </a:extLst>
              </p:cNvPr>
              <p:cNvSpPr>
                <a:spLocks noEditPoints="1"/>
              </p:cNvSpPr>
              <p:nvPr/>
            </p:nvSpPr>
            <p:spPr bwMode="auto">
              <a:xfrm rot="5400000">
                <a:off x="7332158" y="1937677"/>
                <a:ext cx="243165" cy="1587482"/>
              </a:xfrm>
              <a:custGeom>
                <a:avLst/>
                <a:gdLst>
                  <a:gd name="T0" fmla="*/ 265 w 329"/>
                  <a:gd name="T1" fmla="*/ 1293 h 1430"/>
                  <a:gd name="T2" fmla="*/ 246 w 329"/>
                  <a:gd name="T3" fmla="*/ 1197 h 1430"/>
                  <a:gd name="T4" fmla="*/ 251 w 329"/>
                  <a:gd name="T5" fmla="*/ 1293 h 1430"/>
                  <a:gd name="T6" fmla="*/ 223 w 329"/>
                  <a:gd name="T7" fmla="*/ 1106 h 1430"/>
                  <a:gd name="T8" fmla="*/ 217 w 329"/>
                  <a:gd name="T9" fmla="*/ 1134 h 1430"/>
                  <a:gd name="T10" fmla="*/ 195 w 329"/>
                  <a:gd name="T11" fmla="*/ 1032 h 1430"/>
                  <a:gd name="T12" fmla="*/ 203 w 329"/>
                  <a:gd name="T13" fmla="*/ 1147 h 1430"/>
                  <a:gd name="T14" fmla="*/ 193 w 329"/>
                  <a:gd name="T15" fmla="*/ 1188 h 1430"/>
                  <a:gd name="T16" fmla="*/ 175 w 329"/>
                  <a:gd name="T17" fmla="*/ 1075 h 1430"/>
                  <a:gd name="T18" fmla="*/ 178 w 329"/>
                  <a:gd name="T19" fmla="*/ 1240 h 1430"/>
                  <a:gd name="T20" fmla="*/ 151 w 329"/>
                  <a:gd name="T21" fmla="*/ 1115 h 1430"/>
                  <a:gd name="T22" fmla="*/ 136 w 329"/>
                  <a:gd name="T23" fmla="*/ 1080 h 1430"/>
                  <a:gd name="T24" fmla="*/ 133 w 329"/>
                  <a:gd name="T25" fmla="*/ 1141 h 1430"/>
                  <a:gd name="T26" fmla="*/ 135 w 329"/>
                  <a:gd name="T27" fmla="*/ 1212 h 1430"/>
                  <a:gd name="T28" fmla="*/ 101 w 329"/>
                  <a:gd name="T29" fmla="*/ 1144 h 1430"/>
                  <a:gd name="T30" fmla="*/ 78 w 329"/>
                  <a:gd name="T31" fmla="*/ 962 h 1430"/>
                  <a:gd name="T32" fmla="*/ 68 w 329"/>
                  <a:gd name="T33" fmla="*/ 985 h 1430"/>
                  <a:gd name="T34" fmla="*/ 52 w 329"/>
                  <a:gd name="T35" fmla="*/ 844 h 1430"/>
                  <a:gd name="T36" fmla="*/ 47 w 329"/>
                  <a:gd name="T37" fmla="*/ 550 h 1430"/>
                  <a:gd name="T38" fmla="*/ 10 w 329"/>
                  <a:gd name="T39" fmla="*/ 113 h 1430"/>
                  <a:gd name="T40" fmla="*/ 131 w 329"/>
                  <a:gd name="T41" fmla="*/ 9 h 1430"/>
                  <a:gd name="T42" fmla="*/ 234 w 329"/>
                  <a:gd name="T43" fmla="*/ 158 h 1430"/>
                  <a:gd name="T44" fmla="*/ 251 w 329"/>
                  <a:gd name="T45" fmla="*/ 285 h 1430"/>
                  <a:gd name="T46" fmla="*/ 258 w 329"/>
                  <a:gd name="T47" fmla="*/ 394 h 1430"/>
                  <a:gd name="T48" fmla="*/ 258 w 329"/>
                  <a:gd name="T49" fmla="*/ 549 h 1430"/>
                  <a:gd name="T50" fmla="*/ 262 w 329"/>
                  <a:gd name="T51" fmla="*/ 680 h 1430"/>
                  <a:gd name="T52" fmla="*/ 264 w 329"/>
                  <a:gd name="T53" fmla="*/ 909 h 1430"/>
                  <a:gd name="T54" fmla="*/ 282 w 329"/>
                  <a:gd name="T55" fmla="*/ 1112 h 1430"/>
                  <a:gd name="T56" fmla="*/ 314 w 329"/>
                  <a:gd name="T57" fmla="*/ 1383 h 1430"/>
                  <a:gd name="T58" fmla="*/ 275 w 329"/>
                  <a:gd name="T59" fmla="*/ 1330 h 1430"/>
                  <a:gd name="T60" fmla="*/ 69 w 329"/>
                  <a:gd name="T61" fmla="*/ 1022 h 1430"/>
                  <a:gd name="T62" fmla="*/ 62 w 329"/>
                  <a:gd name="T63" fmla="*/ 983 h 1430"/>
                  <a:gd name="T64" fmla="*/ 238 w 329"/>
                  <a:gd name="T65" fmla="*/ 1280 h 1430"/>
                  <a:gd name="T66" fmla="*/ 82 w 329"/>
                  <a:gd name="T67" fmla="*/ 1087 h 1430"/>
                  <a:gd name="T68" fmla="*/ 209 w 329"/>
                  <a:gd name="T69" fmla="*/ 1209 h 1430"/>
                  <a:gd name="T70" fmla="*/ 215 w 329"/>
                  <a:gd name="T71" fmla="*/ 1236 h 1430"/>
                  <a:gd name="T72" fmla="*/ 219 w 329"/>
                  <a:gd name="T73" fmla="*/ 1212 h 1430"/>
                  <a:gd name="T74" fmla="*/ 83 w 329"/>
                  <a:gd name="T75" fmla="*/ 1074 h 1430"/>
                  <a:gd name="T76" fmla="*/ 208 w 329"/>
                  <a:gd name="T77" fmla="*/ 1189 h 1430"/>
                  <a:gd name="T78" fmla="*/ 156 w 329"/>
                  <a:gd name="T79" fmla="*/ 1129 h 1430"/>
                  <a:gd name="T80" fmla="*/ 207 w 329"/>
                  <a:gd name="T81" fmla="*/ 1171 h 1430"/>
                  <a:gd name="T82" fmla="*/ 86 w 329"/>
                  <a:gd name="T83" fmla="*/ 1126 h 1430"/>
                  <a:gd name="T84" fmla="*/ 216 w 329"/>
                  <a:gd name="T85" fmla="*/ 1195 h 1430"/>
                  <a:gd name="T86" fmla="*/ 202 w 329"/>
                  <a:gd name="T87" fmla="*/ 1181 h 1430"/>
                  <a:gd name="T88" fmla="*/ 153 w 329"/>
                  <a:gd name="T89" fmla="*/ 1134 h 1430"/>
                  <a:gd name="T90" fmla="*/ 109 w 329"/>
                  <a:gd name="T91" fmla="*/ 1156 h 1430"/>
                  <a:gd name="T92" fmla="*/ 287 w 329"/>
                  <a:gd name="T93" fmla="*/ 1359 h 1430"/>
                  <a:gd name="T94" fmla="*/ 220 w 329"/>
                  <a:gd name="T95" fmla="*/ 1297 h 1430"/>
                  <a:gd name="T96" fmla="*/ 202 w 329"/>
                  <a:gd name="T97" fmla="*/ 1046 h 1430"/>
                  <a:gd name="T98" fmla="*/ 204 w 329"/>
                  <a:gd name="T99" fmla="*/ 1157 h 1430"/>
                  <a:gd name="T100" fmla="*/ 268 w 329"/>
                  <a:gd name="T101" fmla="*/ 952 h 1430"/>
                  <a:gd name="T102" fmla="*/ 207 w 329"/>
                  <a:gd name="T103" fmla="*/ 1269 h 1430"/>
                  <a:gd name="T104" fmla="*/ 291 w 329"/>
                  <a:gd name="T105" fmla="*/ 1360 h 1430"/>
                  <a:gd name="T106" fmla="*/ 280 w 329"/>
                  <a:gd name="T107" fmla="*/ 1370 h 1430"/>
                  <a:gd name="T108" fmla="*/ 114 w 329"/>
                  <a:gd name="T109" fmla="*/ 1169 h 1430"/>
                  <a:gd name="T110" fmla="*/ 282 w 329"/>
                  <a:gd name="T111" fmla="*/ 1375 h 1430"/>
                  <a:gd name="T112" fmla="*/ 323 w 329"/>
                  <a:gd name="T113" fmla="*/ 1429 h 1430"/>
                  <a:gd name="T114" fmla="*/ 162 w 329"/>
                  <a:gd name="T115" fmla="*/ 1202 h 1430"/>
                  <a:gd name="T116" fmla="*/ 209 w 329"/>
                  <a:gd name="T117" fmla="*/ 1095 h 1430"/>
                  <a:gd name="T118" fmla="*/ 58 w 329"/>
                  <a:gd name="T119" fmla="*/ 16 h 1430"/>
                  <a:gd name="T120" fmla="*/ 213 w 329"/>
                  <a:gd name="T121" fmla="*/ 1266 h 1430"/>
                  <a:gd name="T122" fmla="*/ 208 w 329"/>
                  <a:gd name="T123" fmla="*/ 1234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9" h="1430">
                    <a:moveTo>
                      <a:pt x="304" y="1384"/>
                    </a:moveTo>
                    <a:cubicBezTo>
                      <a:pt x="304" y="1382"/>
                      <a:pt x="304" y="1380"/>
                      <a:pt x="303" y="1378"/>
                    </a:cubicBezTo>
                    <a:cubicBezTo>
                      <a:pt x="303" y="1377"/>
                      <a:pt x="301" y="1376"/>
                      <a:pt x="302" y="1374"/>
                    </a:cubicBezTo>
                    <a:cubicBezTo>
                      <a:pt x="303" y="1373"/>
                      <a:pt x="301" y="1371"/>
                      <a:pt x="301" y="1369"/>
                    </a:cubicBezTo>
                    <a:cubicBezTo>
                      <a:pt x="300" y="1367"/>
                      <a:pt x="301" y="1365"/>
                      <a:pt x="300" y="1364"/>
                    </a:cubicBezTo>
                    <a:cubicBezTo>
                      <a:pt x="299" y="1361"/>
                      <a:pt x="298" y="1358"/>
                      <a:pt x="300" y="1356"/>
                    </a:cubicBezTo>
                    <a:cubicBezTo>
                      <a:pt x="300" y="1355"/>
                      <a:pt x="300" y="1355"/>
                      <a:pt x="300" y="1355"/>
                    </a:cubicBezTo>
                    <a:cubicBezTo>
                      <a:pt x="299" y="1354"/>
                      <a:pt x="298" y="1352"/>
                      <a:pt x="297" y="1351"/>
                    </a:cubicBezTo>
                    <a:cubicBezTo>
                      <a:pt x="295" y="1346"/>
                      <a:pt x="294" y="1342"/>
                      <a:pt x="294" y="1337"/>
                    </a:cubicBezTo>
                    <a:cubicBezTo>
                      <a:pt x="294" y="1335"/>
                      <a:pt x="294" y="1333"/>
                      <a:pt x="293" y="1332"/>
                    </a:cubicBezTo>
                    <a:cubicBezTo>
                      <a:pt x="291" y="1331"/>
                      <a:pt x="293" y="1329"/>
                      <a:pt x="292" y="1328"/>
                    </a:cubicBezTo>
                    <a:cubicBezTo>
                      <a:pt x="291" y="1327"/>
                      <a:pt x="291" y="1324"/>
                      <a:pt x="291" y="1323"/>
                    </a:cubicBezTo>
                    <a:cubicBezTo>
                      <a:pt x="290" y="1320"/>
                      <a:pt x="289" y="1323"/>
                      <a:pt x="288" y="1322"/>
                    </a:cubicBezTo>
                    <a:cubicBezTo>
                      <a:pt x="288" y="1322"/>
                      <a:pt x="287" y="1322"/>
                      <a:pt x="287" y="1321"/>
                    </a:cubicBezTo>
                    <a:cubicBezTo>
                      <a:pt x="287" y="1321"/>
                      <a:pt x="287" y="1320"/>
                      <a:pt x="288" y="1320"/>
                    </a:cubicBezTo>
                    <a:cubicBezTo>
                      <a:pt x="288" y="1320"/>
                      <a:pt x="289" y="1320"/>
                      <a:pt x="289" y="1320"/>
                    </a:cubicBezTo>
                    <a:cubicBezTo>
                      <a:pt x="289" y="1320"/>
                      <a:pt x="291" y="1320"/>
                      <a:pt x="290" y="1319"/>
                    </a:cubicBezTo>
                    <a:cubicBezTo>
                      <a:pt x="290" y="1318"/>
                      <a:pt x="288" y="1318"/>
                      <a:pt x="288" y="1318"/>
                    </a:cubicBezTo>
                    <a:cubicBezTo>
                      <a:pt x="287" y="1319"/>
                      <a:pt x="286" y="1318"/>
                      <a:pt x="286" y="1317"/>
                    </a:cubicBezTo>
                    <a:cubicBezTo>
                      <a:pt x="286" y="1317"/>
                      <a:pt x="287" y="1315"/>
                      <a:pt x="287" y="1315"/>
                    </a:cubicBezTo>
                    <a:cubicBezTo>
                      <a:pt x="290" y="1315"/>
                      <a:pt x="289" y="1313"/>
                      <a:pt x="289" y="1312"/>
                    </a:cubicBezTo>
                    <a:cubicBezTo>
                      <a:pt x="289" y="1311"/>
                      <a:pt x="289" y="1311"/>
                      <a:pt x="289" y="1310"/>
                    </a:cubicBezTo>
                    <a:cubicBezTo>
                      <a:pt x="288" y="1311"/>
                      <a:pt x="288" y="1311"/>
                      <a:pt x="288" y="1312"/>
                    </a:cubicBezTo>
                    <a:cubicBezTo>
                      <a:pt x="287" y="1313"/>
                      <a:pt x="286" y="1312"/>
                      <a:pt x="285" y="1310"/>
                    </a:cubicBezTo>
                    <a:cubicBezTo>
                      <a:pt x="285" y="1309"/>
                      <a:pt x="284" y="1308"/>
                      <a:pt x="284" y="1307"/>
                    </a:cubicBezTo>
                    <a:cubicBezTo>
                      <a:pt x="285" y="1303"/>
                      <a:pt x="281" y="1301"/>
                      <a:pt x="282" y="1297"/>
                    </a:cubicBezTo>
                    <a:cubicBezTo>
                      <a:pt x="282" y="1297"/>
                      <a:pt x="281" y="1296"/>
                      <a:pt x="281" y="1296"/>
                    </a:cubicBezTo>
                    <a:cubicBezTo>
                      <a:pt x="281" y="1297"/>
                      <a:pt x="281" y="1297"/>
                      <a:pt x="281" y="1297"/>
                    </a:cubicBezTo>
                    <a:cubicBezTo>
                      <a:pt x="281" y="1299"/>
                      <a:pt x="280" y="1301"/>
                      <a:pt x="281" y="1302"/>
                    </a:cubicBezTo>
                    <a:cubicBezTo>
                      <a:pt x="283" y="1305"/>
                      <a:pt x="281" y="1309"/>
                      <a:pt x="282" y="1313"/>
                    </a:cubicBezTo>
                    <a:cubicBezTo>
                      <a:pt x="282" y="1313"/>
                      <a:pt x="281" y="1313"/>
                      <a:pt x="281" y="1314"/>
                    </a:cubicBezTo>
                    <a:cubicBezTo>
                      <a:pt x="281" y="1313"/>
                      <a:pt x="280" y="1313"/>
                      <a:pt x="280" y="1313"/>
                    </a:cubicBezTo>
                    <a:cubicBezTo>
                      <a:pt x="280" y="1312"/>
                      <a:pt x="280" y="1311"/>
                      <a:pt x="279" y="1310"/>
                    </a:cubicBezTo>
                    <a:cubicBezTo>
                      <a:pt x="279" y="1310"/>
                      <a:pt x="279" y="1309"/>
                      <a:pt x="279" y="1309"/>
                    </a:cubicBezTo>
                    <a:cubicBezTo>
                      <a:pt x="278" y="1309"/>
                      <a:pt x="278" y="1310"/>
                      <a:pt x="278" y="1310"/>
                    </a:cubicBezTo>
                    <a:cubicBezTo>
                      <a:pt x="278" y="1311"/>
                      <a:pt x="278" y="1312"/>
                      <a:pt x="278" y="1313"/>
                    </a:cubicBezTo>
                    <a:cubicBezTo>
                      <a:pt x="279" y="1315"/>
                      <a:pt x="279" y="1316"/>
                      <a:pt x="279" y="1317"/>
                    </a:cubicBezTo>
                    <a:cubicBezTo>
                      <a:pt x="279" y="1317"/>
                      <a:pt x="279" y="1318"/>
                      <a:pt x="279" y="1319"/>
                    </a:cubicBezTo>
                    <a:cubicBezTo>
                      <a:pt x="279" y="1318"/>
                      <a:pt x="278" y="1318"/>
                      <a:pt x="278" y="1317"/>
                    </a:cubicBezTo>
                    <a:cubicBezTo>
                      <a:pt x="276" y="1314"/>
                      <a:pt x="277" y="1311"/>
                      <a:pt x="276" y="1308"/>
                    </a:cubicBezTo>
                    <a:cubicBezTo>
                      <a:pt x="275" y="1304"/>
                      <a:pt x="275" y="1301"/>
                      <a:pt x="274" y="1298"/>
                    </a:cubicBezTo>
                    <a:cubicBezTo>
                      <a:pt x="274" y="1296"/>
                      <a:pt x="273" y="1294"/>
                      <a:pt x="273" y="1291"/>
                    </a:cubicBezTo>
                    <a:cubicBezTo>
                      <a:pt x="273" y="1290"/>
                      <a:pt x="273" y="1289"/>
                      <a:pt x="273" y="1288"/>
                    </a:cubicBezTo>
                    <a:cubicBezTo>
                      <a:pt x="272" y="1288"/>
                      <a:pt x="272" y="1288"/>
                      <a:pt x="272" y="1288"/>
                    </a:cubicBezTo>
                    <a:cubicBezTo>
                      <a:pt x="270" y="1289"/>
                      <a:pt x="270" y="1291"/>
                      <a:pt x="270" y="1293"/>
                    </a:cubicBezTo>
                    <a:cubicBezTo>
                      <a:pt x="270" y="1293"/>
                      <a:pt x="271" y="1294"/>
                      <a:pt x="271" y="1295"/>
                    </a:cubicBezTo>
                    <a:cubicBezTo>
                      <a:pt x="270" y="1296"/>
                      <a:pt x="274" y="1297"/>
                      <a:pt x="271" y="1299"/>
                    </a:cubicBezTo>
                    <a:cubicBezTo>
                      <a:pt x="271" y="1299"/>
                      <a:pt x="267" y="1295"/>
                      <a:pt x="267" y="1295"/>
                    </a:cubicBezTo>
                    <a:cubicBezTo>
                      <a:pt x="267" y="1294"/>
                      <a:pt x="267" y="1294"/>
                      <a:pt x="267" y="1293"/>
                    </a:cubicBezTo>
                    <a:cubicBezTo>
                      <a:pt x="267" y="1291"/>
                      <a:pt x="266" y="1291"/>
                      <a:pt x="265" y="1293"/>
                    </a:cubicBezTo>
                    <a:cubicBezTo>
                      <a:pt x="264" y="1292"/>
                      <a:pt x="263" y="1291"/>
                      <a:pt x="263" y="1291"/>
                    </a:cubicBezTo>
                    <a:cubicBezTo>
                      <a:pt x="264" y="1287"/>
                      <a:pt x="262" y="1284"/>
                      <a:pt x="262" y="1281"/>
                    </a:cubicBezTo>
                    <a:cubicBezTo>
                      <a:pt x="262" y="1280"/>
                      <a:pt x="263" y="1280"/>
                      <a:pt x="263" y="1279"/>
                    </a:cubicBezTo>
                    <a:cubicBezTo>
                      <a:pt x="263" y="1279"/>
                      <a:pt x="264" y="1280"/>
                      <a:pt x="264" y="1280"/>
                    </a:cubicBezTo>
                    <a:cubicBezTo>
                      <a:pt x="265" y="1281"/>
                      <a:pt x="265" y="1281"/>
                      <a:pt x="266" y="1281"/>
                    </a:cubicBezTo>
                    <a:cubicBezTo>
                      <a:pt x="266" y="1281"/>
                      <a:pt x="267" y="1280"/>
                      <a:pt x="267" y="1279"/>
                    </a:cubicBezTo>
                    <a:cubicBezTo>
                      <a:pt x="266" y="1278"/>
                      <a:pt x="265" y="1277"/>
                      <a:pt x="265" y="1276"/>
                    </a:cubicBezTo>
                    <a:cubicBezTo>
                      <a:pt x="263" y="1274"/>
                      <a:pt x="263" y="1276"/>
                      <a:pt x="263" y="1277"/>
                    </a:cubicBezTo>
                    <a:cubicBezTo>
                      <a:pt x="263" y="1277"/>
                      <a:pt x="262" y="1277"/>
                      <a:pt x="262" y="1277"/>
                    </a:cubicBezTo>
                    <a:cubicBezTo>
                      <a:pt x="262" y="1276"/>
                      <a:pt x="261" y="1274"/>
                      <a:pt x="261" y="1273"/>
                    </a:cubicBezTo>
                    <a:cubicBezTo>
                      <a:pt x="260" y="1270"/>
                      <a:pt x="260" y="1266"/>
                      <a:pt x="259" y="1262"/>
                    </a:cubicBezTo>
                    <a:cubicBezTo>
                      <a:pt x="259" y="1258"/>
                      <a:pt x="258" y="1254"/>
                      <a:pt x="257" y="1250"/>
                    </a:cubicBezTo>
                    <a:cubicBezTo>
                      <a:pt x="257" y="1249"/>
                      <a:pt x="257" y="1249"/>
                      <a:pt x="257" y="1249"/>
                    </a:cubicBezTo>
                    <a:cubicBezTo>
                      <a:pt x="257" y="1244"/>
                      <a:pt x="256" y="1239"/>
                      <a:pt x="256" y="1234"/>
                    </a:cubicBezTo>
                    <a:cubicBezTo>
                      <a:pt x="255" y="1232"/>
                      <a:pt x="255" y="1230"/>
                      <a:pt x="254" y="1228"/>
                    </a:cubicBezTo>
                    <a:cubicBezTo>
                      <a:pt x="253" y="1226"/>
                      <a:pt x="253" y="1223"/>
                      <a:pt x="253" y="1220"/>
                    </a:cubicBezTo>
                    <a:cubicBezTo>
                      <a:pt x="254" y="1218"/>
                      <a:pt x="252" y="1215"/>
                      <a:pt x="252" y="1213"/>
                    </a:cubicBezTo>
                    <a:cubicBezTo>
                      <a:pt x="252" y="1210"/>
                      <a:pt x="252" y="1208"/>
                      <a:pt x="251" y="1206"/>
                    </a:cubicBezTo>
                    <a:cubicBezTo>
                      <a:pt x="250" y="1205"/>
                      <a:pt x="251" y="1203"/>
                      <a:pt x="251" y="1201"/>
                    </a:cubicBezTo>
                    <a:cubicBezTo>
                      <a:pt x="250" y="1199"/>
                      <a:pt x="253" y="1196"/>
                      <a:pt x="250" y="1194"/>
                    </a:cubicBezTo>
                    <a:cubicBezTo>
                      <a:pt x="249" y="1194"/>
                      <a:pt x="250" y="1192"/>
                      <a:pt x="249" y="1191"/>
                    </a:cubicBezTo>
                    <a:cubicBezTo>
                      <a:pt x="249" y="1189"/>
                      <a:pt x="250" y="1186"/>
                      <a:pt x="249" y="1185"/>
                    </a:cubicBezTo>
                    <a:cubicBezTo>
                      <a:pt x="247" y="1183"/>
                      <a:pt x="250" y="1182"/>
                      <a:pt x="248" y="1180"/>
                    </a:cubicBezTo>
                    <a:cubicBezTo>
                      <a:pt x="247" y="1178"/>
                      <a:pt x="248" y="1176"/>
                      <a:pt x="247" y="1173"/>
                    </a:cubicBezTo>
                    <a:cubicBezTo>
                      <a:pt x="246" y="1169"/>
                      <a:pt x="246" y="1165"/>
                      <a:pt x="246" y="1161"/>
                    </a:cubicBezTo>
                    <a:cubicBezTo>
                      <a:pt x="246" y="1159"/>
                      <a:pt x="246" y="1157"/>
                      <a:pt x="244" y="1156"/>
                    </a:cubicBezTo>
                    <a:cubicBezTo>
                      <a:pt x="243" y="1155"/>
                      <a:pt x="244" y="1155"/>
                      <a:pt x="244" y="1154"/>
                    </a:cubicBezTo>
                    <a:cubicBezTo>
                      <a:pt x="244" y="1152"/>
                      <a:pt x="244" y="1150"/>
                      <a:pt x="244" y="1147"/>
                    </a:cubicBezTo>
                    <a:cubicBezTo>
                      <a:pt x="244" y="1147"/>
                      <a:pt x="243" y="1146"/>
                      <a:pt x="243" y="1146"/>
                    </a:cubicBezTo>
                    <a:cubicBezTo>
                      <a:pt x="244" y="1140"/>
                      <a:pt x="242" y="1135"/>
                      <a:pt x="242" y="1129"/>
                    </a:cubicBezTo>
                    <a:cubicBezTo>
                      <a:pt x="242" y="1126"/>
                      <a:pt x="241" y="1123"/>
                      <a:pt x="241" y="1121"/>
                    </a:cubicBezTo>
                    <a:cubicBezTo>
                      <a:pt x="241" y="1120"/>
                      <a:pt x="240" y="1120"/>
                      <a:pt x="240" y="1120"/>
                    </a:cubicBezTo>
                    <a:cubicBezTo>
                      <a:pt x="238" y="1125"/>
                      <a:pt x="238" y="1125"/>
                      <a:pt x="238" y="1125"/>
                    </a:cubicBezTo>
                    <a:cubicBezTo>
                      <a:pt x="238" y="1127"/>
                      <a:pt x="238" y="1130"/>
                      <a:pt x="238" y="1132"/>
                    </a:cubicBezTo>
                    <a:cubicBezTo>
                      <a:pt x="238" y="1134"/>
                      <a:pt x="238" y="1137"/>
                      <a:pt x="239" y="1139"/>
                    </a:cubicBezTo>
                    <a:cubicBezTo>
                      <a:pt x="240" y="1141"/>
                      <a:pt x="239" y="1143"/>
                      <a:pt x="241" y="1145"/>
                    </a:cubicBezTo>
                    <a:cubicBezTo>
                      <a:pt x="242" y="1146"/>
                      <a:pt x="239" y="1147"/>
                      <a:pt x="240" y="1149"/>
                    </a:cubicBezTo>
                    <a:cubicBezTo>
                      <a:pt x="241" y="1149"/>
                      <a:pt x="241" y="1151"/>
                      <a:pt x="241" y="1152"/>
                    </a:cubicBezTo>
                    <a:cubicBezTo>
                      <a:pt x="241" y="1154"/>
                      <a:pt x="240" y="1155"/>
                      <a:pt x="242" y="1156"/>
                    </a:cubicBezTo>
                    <a:cubicBezTo>
                      <a:pt x="243" y="1158"/>
                      <a:pt x="242" y="1158"/>
                      <a:pt x="240" y="1158"/>
                    </a:cubicBezTo>
                    <a:cubicBezTo>
                      <a:pt x="239" y="1159"/>
                      <a:pt x="239" y="1159"/>
                      <a:pt x="241" y="1160"/>
                    </a:cubicBezTo>
                    <a:cubicBezTo>
                      <a:pt x="241" y="1160"/>
                      <a:pt x="242" y="1160"/>
                      <a:pt x="242" y="1160"/>
                    </a:cubicBezTo>
                    <a:cubicBezTo>
                      <a:pt x="242" y="1163"/>
                      <a:pt x="243" y="1165"/>
                      <a:pt x="243" y="1168"/>
                    </a:cubicBezTo>
                    <a:cubicBezTo>
                      <a:pt x="244" y="1171"/>
                      <a:pt x="243" y="1174"/>
                      <a:pt x="244" y="1177"/>
                    </a:cubicBezTo>
                    <a:cubicBezTo>
                      <a:pt x="245" y="1179"/>
                      <a:pt x="246" y="1181"/>
                      <a:pt x="242" y="1183"/>
                    </a:cubicBezTo>
                    <a:cubicBezTo>
                      <a:pt x="241" y="1183"/>
                      <a:pt x="242" y="1189"/>
                      <a:pt x="243" y="1191"/>
                    </a:cubicBezTo>
                    <a:cubicBezTo>
                      <a:pt x="243" y="1193"/>
                      <a:pt x="243" y="1195"/>
                      <a:pt x="243" y="1197"/>
                    </a:cubicBezTo>
                    <a:cubicBezTo>
                      <a:pt x="243" y="1198"/>
                      <a:pt x="244" y="1199"/>
                      <a:pt x="244" y="1199"/>
                    </a:cubicBezTo>
                    <a:cubicBezTo>
                      <a:pt x="245" y="1199"/>
                      <a:pt x="245" y="1198"/>
                      <a:pt x="246" y="1197"/>
                    </a:cubicBezTo>
                    <a:cubicBezTo>
                      <a:pt x="246" y="1197"/>
                      <a:pt x="246" y="1197"/>
                      <a:pt x="246" y="1197"/>
                    </a:cubicBezTo>
                    <a:cubicBezTo>
                      <a:pt x="246" y="1197"/>
                      <a:pt x="247" y="1198"/>
                      <a:pt x="247" y="1198"/>
                    </a:cubicBezTo>
                    <a:cubicBezTo>
                      <a:pt x="246" y="1200"/>
                      <a:pt x="248" y="1203"/>
                      <a:pt x="246" y="1206"/>
                    </a:cubicBezTo>
                    <a:cubicBezTo>
                      <a:pt x="246" y="1207"/>
                      <a:pt x="247" y="1209"/>
                      <a:pt x="248" y="1211"/>
                    </a:cubicBezTo>
                    <a:cubicBezTo>
                      <a:pt x="248" y="1212"/>
                      <a:pt x="249" y="1213"/>
                      <a:pt x="247" y="1213"/>
                    </a:cubicBezTo>
                    <a:cubicBezTo>
                      <a:pt x="247" y="1213"/>
                      <a:pt x="247" y="1213"/>
                      <a:pt x="247" y="1213"/>
                    </a:cubicBezTo>
                    <a:cubicBezTo>
                      <a:pt x="247" y="1213"/>
                      <a:pt x="247" y="1212"/>
                      <a:pt x="247" y="1212"/>
                    </a:cubicBezTo>
                    <a:cubicBezTo>
                      <a:pt x="247" y="1212"/>
                      <a:pt x="246" y="1212"/>
                      <a:pt x="246" y="1212"/>
                    </a:cubicBezTo>
                    <a:cubicBezTo>
                      <a:pt x="246" y="1213"/>
                      <a:pt x="246" y="1213"/>
                      <a:pt x="247" y="1213"/>
                    </a:cubicBezTo>
                    <a:cubicBezTo>
                      <a:pt x="247" y="1214"/>
                      <a:pt x="249" y="1215"/>
                      <a:pt x="248" y="1217"/>
                    </a:cubicBezTo>
                    <a:cubicBezTo>
                      <a:pt x="246" y="1220"/>
                      <a:pt x="246" y="1223"/>
                      <a:pt x="248" y="1227"/>
                    </a:cubicBezTo>
                    <a:cubicBezTo>
                      <a:pt x="248" y="1227"/>
                      <a:pt x="248" y="1227"/>
                      <a:pt x="248" y="1227"/>
                    </a:cubicBezTo>
                    <a:cubicBezTo>
                      <a:pt x="249" y="1227"/>
                      <a:pt x="249" y="1227"/>
                      <a:pt x="250" y="1228"/>
                    </a:cubicBezTo>
                    <a:cubicBezTo>
                      <a:pt x="250" y="1228"/>
                      <a:pt x="250" y="1229"/>
                      <a:pt x="250" y="1229"/>
                    </a:cubicBezTo>
                    <a:cubicBezTo>
                      <a:pt x="246" y="1230"/>
                      <a:pt x="249" y="1233"/>
                      <a:pt x="248" y="1235"/>
                    </a:cubicBezTo>
                    <a:cubicBezTo>
                      <a:pt x="249" y="1235"/>
                      <a:pt x="250" y="1234"/>
                      <a:pt x="250" y="1235"/>
                    </a:cubicBezTo>
                    <a:cubicBezTo>
                      <a:pt x="251" y="1237"/>
                      <a:pt x="252" y="1240"/>
                      <a:pt x="253" y="1243"/>
                    </a:cubicBezTo>
                    <a:cubicBezTo>
                      <a:pt x="253" y="1243"/>
                      <a:pt x="253" y="1244"/>
                      <a:pt x="252" y="1244"/>
                    </a:cubicBezTo>
                    <a:cubicBezTo>
                      <a:pt x="252" y="1245"/>
                      <a:pt x="252" y="1245"/>
                      <a:pt x="251" y="1245"/>
                    </a:cubicBezTo>
                    <a:cubicBezTo>
                      <a:pt x="251" y="1245"/>
                      <a:pt x="251" y="1245"/>
                      <a:pt x="251" y="1244"/>
                    </a:cubicBezTo>
                    <a:cubicBezTo>
                      <a:pt x="251" y="1243"/>
                      <a:pt x="251" y="1242"/>
                      <a:pt x="251" y="1241"/>
                    </a:cubicBezTo>
                    <a:cubicBezTo>
                      <a:pt x="251" y="1241"/>
                      <a:pt x="250" y="1241"/>
                      <a:pt x="250" y="1240"/>
                    </a:cubicBezTo>
                    <a:cubicBezTo>
                      <a:pt x="250" y="1241"/>
                      <a:pt x="249" y="1241"/>
                      <a:pt x="250" y="1241"/>
                    </a:cubicBezTo>
                    <a:cubicBezTo>
                      <a:pt x="250" y="1244"/>
                      <a:pt x="249" y="1246"/>
                      <a:pt x="250" y="1248"/>
                    </a:cubicBezTo>
                    <a:cubicBezTo>
                      <a:pt x="251" y="1249"/>
                      <a:pt x="251" y="1252"/>
                      <a:pt x="251" y="1253"/>
                    </a:cubicBezTo>
                    <a:cubicBezTo>
                      <a:pt x="251" y="1253"/>
                      <a:pt x="252" y="1254"/>
                      <a:pt x="252" y="1253"/>
                    </a:cubicBezTo>
                    <a:cubicBezTo>
                      <a:pt x="254" y="1252"/>
                      <a:pt x="255" y="1253"/>
                      <a:pt x="254" y="1255"/>
                    </a:cubicBezTo>
                    <a:cubicBezTo>
                      <a:pt x="254" y="1258"/>
                      <a:pt x="255" y="1260"/>
                      <a:pt x="256" y="1262"/>
                    </a:cubicBezTo>
                    <a:cubicBezTo>
                      <a:pt x="256" y="1264"/>
                      <a:pt x="255" y="1267"/>
                      <a:pt x="257" y="1269"/>
                    </a:cubicBezTo>
                    <a:cubicBezTo>
                      <a:pt x="257" y="1269"/>
                      <a:pt x="257" y="1271"/>
                      <a:pt x="257" y="1272"/>
                    </a:cubicBezTo>
                    <a:cubicBezTo>
                      <a:pt x="257" y="1272"/>
                      <a:pt x="256" y="1272"/>
                      <a:pt x="256" y="1272"/>
                    </a:cubicBezTo>
                    <a:cubicBezTo>
                      <a:pt x="255" y="1271"/>
                      <a:pt x="254" y="1272"/>
                      <a:pt x="254" y="1273"/>
                    </a:cubicBezTo>
                    <a:cubicBezTo>
                      <a:pt x="254" y="1273"/>
                      <a:pt x="254" y="1274"/>
                      <a:pt x="254" y="1275"/>
                    </a:cubicBezTo>
                    <a:cubicBezTo>
                      <a:pt x="255" y="1275"/>
                      <a:pt x="254" y="1276"/>
                      <a:pt x="254" y="1277"/>
                    </a:cubicBezTo>
                    <a:cubicBezTo>
                      <a:pt x="254" y="1279"/>
                      <a:pt x="255" y="1279"/>
                      <a:pt x="256" y="1278"/>
                    </a:cubicBezTo>
                    <a:cubicBezTo>
                      <a:pt x="257" y="1278"/>
                      <a:pt x="258" y="1279"/>
                      <a:pt x="258" y="1280"/>
                    </a:cubicBezTo>
                    <a:cubicBezTo>
                      <a:pt x="258" y="1282"/>
                      <a:pt x="258" y="1284"/>
                      <a:pt x="258" y="1285"/>
                    </a:cubicBezTo>
                    <a:cubicBezTo>
                      <a:pt x="258" y="1286"/>
                      <a:pt x="258" y="1286"/>
                      <a:pt x="258" y="1286"/>
                    </a:cubicBezTo>
                    <a:cubicBezTo>
                      <a:pt x="257" y="1286"/>
                      <a:pt x="257" y="1286"/>
                      <a:pt x="257" y="1285"/>
                    </a:cubicBezTo>
                    <a:cubicBezTo>
                      <a:pt x="257" y="1284"/>
                      <a:pt x="257" y="1282"/>
                      <a:pt x="257" y="1281"/>
                    </a:cubicBezTo>
                    <a:cubicBezTo>
                      <a:pt x="257" y="1281"/>
                      <a:pt x="256" y="1280"/>
                      <a:pt x="256" y="1280"/>
                    </a:cubicBezTo>
                    <a:cubicBezTo>
                      <a:pt x="256" y="1281"/>
                      <a:pt x="256" y="1281"/>
                      <a:pt x="256" y="1281"/>
                    </a:cubicBezTo>
                    <a:cubicBezTo>
                      <a:pt x="256" y="1281"/>
                      <a:pt x="256" y="1282"/>
                      <a:pt x="256" y="1282"/>
                    </a:cubicBezTo>
                    <a:cubicBezTo>
                      <a:pt x="256" y="1283"/>
                      <a:pt x="256" y="1284"/>
                      <a:pt x="254" y="1284"/>
                    </a:cubicBezTo>
                    <a:cubicBezTo>
                      <a:pt x="254" y="1284"/>
                      <a:pt x="253" y="1283"/>
                      <a:pt x="253" y="1282"/>
                    </a:cubicBezTo>
                    <a:cubicBezTo>
                      <a:pt x="253" y="1281"/>
                      <a:pt x="253" y="1281"/>
                      <a:pt x="253" y="1280"/>
                    </a:cubicBezTo>
                    <a:cubicBezTo>
                      <a:pt x="252" y="1281"/>
                      <a:pt x="252" y="1281"/>
                      <a:pt x="252" y="1282"/>
                    </a:cubicBezTo>
                    <a:cubicBezTo>
                      <a:pt x="252" y="1284"/>
                      <a:pt x="252" y="1286"/>
                      <a:pt x="253" y="1288"/>
                    </a:cubicBezTo>
                    <a:cubicBezTo>
                      <a:pt x="254" y="1289"/>
                      <a:pt x="252" y="1291"/>
                      <a:pt x="252" y="1293"/>
                    </a:cubicBezTo>
                    <a:cubicBezTo>
                      <a:pt x="252" y="1293"/>
                      <a:pt x="252" y="1293"/>
                      <a:pt x="251" y="1294"/>
                    </a:cubicBezTo>
                    <a:cubicBezTo>
                      <a:pt x="251" y="1293"/>
                      <a:pt x="251" y="1293"/>
                      <a:pt x="251" y="1293"/>
                    </a:cubicBezTo>
                    <a:cubicBezTo>
                      <a:pt x="250" y="1289"/>
                      <a:pt x="250" y="1285"/>
                      <a:pt x="249" y="1281"/>
                    </a:cubicBezTo>
                    <a:cubicBezTo>
                      <a:pt x="248" y="1278"/>
                      <a:pt x="249" y="1275"/>
                      <a:pt x="248" y="1271"/>
                    </a:cubicBezTo>
                    <a:cubicBezTo>
                      <a:pt x="248" y="1269"/>
                      <a:pt x="247" y="1266"/>
                      <a:pt x="246" y="1263"/>
                    </a:cubicBezTo>
                    <a:cubicBezTo>
                      <a:pt x="245" y="1260"/>
                      <a:pt x="245" y="1257"/>
                      <a:pt x="245" y="1254"/>
                    </a:cubicBezTo>
                    <a:cubicBezTo>
                      <a:pt x="243" y="1249"/>
                      <a:pt x="244" y="1243"/>
                      <a:pt x="242" y="1238"/>
                    </a:cubicBezTo>
                    <a:cubicBezTo>
                      <a:pt x="241" y="1234"/>
                      <a:pt x="241" y="1230"/>
                      <a:pt x="241" y="1227"/>
                    </a:cubicBezTo>
                    <a:cubicBezTo>
                      <a:pt x="241" y="1225"/>
                      <a:pt x="240" y="1223"/>
                      <a:pt x="240" y="1222"/>
                    </a:cubicBezTo>
                    <a:cubicBezTo>
                      <a:pt x="239" y="1220"/>
                      <a:pt x="240" y="1218"/>
                      <a:pt x="239" y="1216"/>
                    </a:cubicBezTo>
                    <a:cubicBezTo>
                      <a:pt x="239" y="1215"/>
                      <a:pt x="239" y="1214"/>
                      <a:pt x="238" y="1213"/>
                    </a:cubicBezTo>
                    <a:cubicBezTo>
                      <a:pt x="238" y="1212"/>
                      <a:pt x="236" y="1210"/>
                      <a:pt x="237" y="1208"/>
                    </a:cubicBezTo>
                    <a:cubicBezTo>
                      <a:pt x="237" y="1208"/>
                      <a:pt x="236" y="1207"/>
                      <a:pt x="236" y="1207"/>
                    </a:cubicBezTo>
                    <a:cubicBezTo>
                      <a:pt x="236" y="1207"/>
                      <a:pt x="236" y="1206"/>
                      <a:pt x="236" y="1206"/>
                    </a:cubicBezTo>
                    <a:cubicBezTo>
                      <a:pt x="236" y="1204"/>
                      <a:pt x="232" y="1204"/>
                      <a:pt x="233" y="1201"/>
                    </a:cubicBezTo>
                    <a:cubicBezTo>
                      <a:pt x="234" y="1199"/>
                      <a:pt x="232" y="1197"/>
                      <a:pt x="232" y="1195"/>
                    </a:cubicBezTo>
                    <a:cubicBezTo>
                      <a:pt x="232" y="1191"/>
                      <a:pt x="231" y="1186"/>
                      <a:pt x="230" y="1182"/>
                    </a:cubicBezTo>
                    <a:cubicBezTo>
                      <a:pt x="229" y="1181"/>
                      <a:pt x="230" y="1180"/>
                      <a:pt x="230" y="1179"/>
                    </a:cubicBezTo>
                    <a:cubicBezTo>
                      <a:pt x="231" y="1179"/>
                      <a:pt x="231" y="1179"/>
                      <a:pt x="232" y="1178"/>
                    </a:cubicBezTo>
                    <a:cubicBezTo>
                      <a:pt x="232" y="1179"/>
                      <a:pt x="232" y="1179"/>
                      <a:pt x="232" y="1179"/>
                    </a:cubicBezTo>
                    <a:cubicBezTo>
                      <a:pt x="233" y="1182"/>
                      <a:pt x="231" y="1184"/>
                      <a:pt x="233" y="1187"/>
                    </a:cubicBezTo>
                    <a:cubicBezTo>
                      <a:pt x="234" y="1188"/>
                      <a:pt x="233" y="1191"/>
                      <a:pt x="234" y="1193"/>
                    </a:cubicBezTo>
                    <a:cubicBezTo>
                      <a:pt x="235" y="1195"/>
                      <a:pt x="235" y="1197"/>
                      <a:pt x="235" y="1200"/>
                    </a:cubicBezTo>
                    <a:cubicBezTo>
                      <a:pt x="235" y="1200"/>
                      <a:pt x="235" y="1200"/>
                      <a:pt x="236" y="1201"/>
                    </a:cubicBezTo>
                    <a:cubicBezTo>
                      <a:pt x="237" y="1201"/>
                      <a:pt x="237" y="1201"/>
                      <a:pt x="236" y="1199"/>
                    </a:cubicBezTo>
                    <a:cubicBezTo>
                      <a:pt x="236" y="1198"/>
                      <a:pt x="238" y="1196"/>
                      <a:pt x="236" y="1194"/>
                    </a:cubicBezTo>
                    <a:cubicBezTo>
                      <a:pt x="235" y="1193"/>
                      <a:pt x="236" y="1190"/>
                      <a:pt x="236" y="1188"/>
                    </a:cubicBezTo>
                    <a:cubicBezTo>
                      <a:pt x="236" y="1186"/>
                      <a:pt x="235" y="1184"/>
                      <a:pt x="235" y="1182"/>
                    </a:cubicBezTo>
                    <a:cubicBezTo>
                      <a:pt x="234" y="1179"/>
                      <a:pt x="235" y="1176"/>
                      <a:pt x="233" y="1173"/>
                    </a:cubicBezTo>
                    <a:cubicBezTo>
                      <a:pt x="233" y="1171"/>
                      <a:pt x="233" y="1171"/>
                      <a:pt x="231" y="1171"/>
                    </a:cubicBezTo>
                    <a:cubicBezTo>
                      <a:pt x="230" y="1171"/>
                      <a:pt x="229" y="1168"/>
                      <a:pt x="230" y="1167"/>
                    </a:cubicBezTo>
                    <a:cubicBezTo>
                      <a:pt x="230" y="1167"/>
                      <a:pt x="230" y="1167"/>
                      <a:pt x="231" y="1167"/>
                    </a:cubicBezTo>
                    <a:cubicBezTo>
                      <a:pt x="232" y="1168"/>
                      <a:pt x="232" y="1167"/>
                      <a:pt x="232" y="1166"/>
                    </a:cubicBezTo>
                    <a:cubicBezTo>
                      <a:pt x="232" y="1162"/>
                      <a:pt x="231" y="1158"/>
                      <a:pt x="228" y="1156"/>
                    </a:cubicBezTo>
                    <a:cubicBezTo>
                      <a:pt x="228" y="1156"/>
                      <a:pt x="227" y="1155"/>
                      <a:pt x="227" y="1155"/>
                    </a:cubicBezTo>
                    <a:cubicBezTo>
                      <a:pt x="228" y="1155"/>
                      <a:pt x="229" y="1155"/>
                      <a:pt x="229" y="1155"/>
                    </a:cubicBezTo>
                    <a:cubicBezTo>
                      <a:pt x="230" y="1156"/>
                      <a:pt x="231" y="1156"/>
                      <a:pt x="231" y="1154"/>
                    </a:cubicBezTo>
                    <a:cubicBezTo>
                      <a:pt x="231" y="1153"/>
                      <a:pt x="230" y="1151"/>
                      <a:pt x="230" y="1150"/>
                    </a:cubicBezTo>
                    <a:cubicBezTo>
                      <a:pt x="230" y="1148"/>
                      <a:pt x="229" y="1147"/>
                      <a:pt x="231" y="1145"/>
                    </a:cubicBezTo>
                    <a:cubicBezTo>
                      <a:pt x="231" y="1145"/>
                      <a:pt x="230" y="1144"/>
                      <a:pt x="230" y="1143"/>
                    </a:cubicBezTo>
                    <a:cubicBezTo>
                      <a:pt x="230" y="1144"/>
                      <a:pt x="229" y="1144"/>
                      <a:pt x="228" y="1145"/>
                    </a:cubicBezTo>
                    <a:cubicBezTo>
                      <a:pt x="228" y="1145"/>
                      <a:pt x="228" y="1146"/>
                      <a:pt x="228" y="1146"/>
                    </a:cubicBezTo>
                    <a:cubicBezTo>
                      <a:pt x="227" y="1146"/>
                      <a:pt x="226" y="1146"/>
                      <a:pt x="226" y="1145"/>
                    </a:cubicBezTo>
                    <a:cubicBezTo>
                      <a:pt x="225" y="1141"/>
                      <a:pt x="225" y="1137"/>
                      <a:pt x="225" y="1133"/>
                    </a:cubicBezTo>
                    <a:cubicBezTo>
                      <a:pt x="224" y="1132"/>
                      <a:pt x="225" y="1131"/>
                      <a:pt x="226" y="1131"/>
                    </a:cubicBezTo>
                    <a:cubicBezTo>
                      <a:pt x="227" y="1131"/>
                      <a:pt x="227" y="1131"/>
                      <a:pt x="227" y="1130"/>
                    </a:cubicBezTo>
                    <a:cubicBezTo>
                      <a:pt x="227" y="1128"/>
                      <a:pt x="227" y="1126"/>
                      <a:pt x="228" y="1124"/>
                    </a:cubicBezTo>
                    <a:cubicBezTo>
                      <a:pt x="228" y="1122"/>
                      <a:pt x="226" y="1120"/>
                      <a:pt x="225" y="1118"/>
                    </a:cubicBezTo>
                    <a:cubicBezTo>
                      <a:pt x="224" y="1117"/>
                      <a:pt x="223" y="1116"/>
                      <a:pt x="226" y="1116"/>
                    </a:cubicBezTo>
                    <a:cubicBezTo>
                      <a:pt x="227" y="1115"/>
                      <a:pt x="228" y="1114"/>
                      <a:pt x="227" y="1112"/>
                    </a:cubicBezTo>
                    <a:cubicBezTo>
                      <a:pt x="226" y="1112"/>
                      <a:pt x="226" y="1110"/>
                      <a:pt x="226" y="1110"/>
                    </a:cubicBezTo>
                    <a:cubicBezTo>
                      <a:pt x="226" y="1108"/>
                      <a:pt x="225" y="1106"/>
                      <a:pt x="223" y="1106"/>
                    </a:cubicBezTo>
                    <a:cubicBezTo>
                      <a:pt x="222" y="1106"/>
                      <a:pt x="221" y="1107"/>
                      <a:pt x="221" y="1105"/>
                    </a:cubicBezTo>
                    <a:cubicBezTo>
                      <a:pt x="221" y="1103"/>
                      <a:pt x="220" y="1101"/>
                      <a:pt x="222" y="1100"/>
                    </a:cubicBezTo>
                    <a:cubicBezTo>
                      <a:pt x="223" y="1100"/>
                      <a:pt x="224" y="1099"/>
                      <a:pt x="223" y="1098"/>
                    </a:cubicBezTo>
                    <a:cubicBezTo>
                      <a:pt x="223" y="1097"/>
                      <a:pt x="222" y="1096"/>
                      <a:pt x="222" y="1094"/>
                    </a:cubicBezTo>
                    <a:cubicBezTo>
                      <a:pt x="222" y="1093"/>
                      <a:pt x="223" y="1092"/>
                      <a:pt x="223" y="1091"/>
                    </a:cubicBezTo>
                    <a:cubicBezTo>
                      <a:pt x="223" y="1090"/>
                      <a:pt x="225" y="1087"/>
                      <a:pt x="222" y="1088"/>
                    </a:cubicBezTo>
                    <a:cubicBezTo>
                      <a:pt x="221" y="1086"/>
                      <a:pt x="220" y="1084"/>
                      <a:pt x="222" y="1082"/>
                    </a:cubicBezTo>
                    <a:cubicBezTo>
                      <a:pt x="222" y="1082"/>
                      <a:pt x="221" y="1080"/>
                      <a:pt x="221" y="1080"/>
                    </a:cubicBezTo>
                    <a:cubicBezTo>
                      <a:pt x="218" y="1081"/>
                      <a:pt x="218" y="1078"/>
                      <a:pt x="218" y="1076"/>
                    </a:cubicBezTo>
                    <a:cubicBezTo>
                      <a:pt x="219" y="1072"/>
                      <a:pt x="217" y="1068"/>
                      <a:pt x="215" y="1065"/>
                    </a:cubicBezTo>
                    <a:cubicBezTo>
                      <a:pt x="215" y="1065"/>
                      <a:pt x="214" y="1064"/>
                      <a:pt x="214" y="1064"/>
                    </a:cubicBezTo>
                    <a:cubicBezTo>
                      <a:pt x="214" y="1065"/>
                      <a:pt x="213" y="1065"/>
                      <a:pt x="213" y="1066"/>
                    </a:cubicBezTo>
                    <a:cubicBezTo>
                      <a:pt x="214" y="1066"/>
                      <a:pt x="215" y="1067"/>
                      <a:pt x="214" y="1068"/>
                    </a:cubicBezTo>
                    <a:cubicBezTo>
                      <a:pt x="213" y="1069"/>
                      <a:pt x="214" y="1070"/>
                      <a:pt x="214" y="1072"/>
                    </a:cubicBezTo>
                    <a:cubicBezTo>
                      <a:pt x="214" y="1073"/>
                      <a:pt x="217" y="1074"/>
                      <a:pt x="215" y="1075"/>
                    </a:cubicBezTo>
                    <a:cubicBezTo>
                      <a:pt x="213" y="1077"/>
                      <a:pt x="217" y="1078"/>
                      <a:pt x="215" y="1079"/>
                    </a:cubicBezTo>
                    <a:cubicBezTo>
                      <a:pt x="214" y="1080"/>
                      <a:pt x="214" y="1082"/>
                      <a:pt x="215" y="1083"/>
                    </a:cubicBezTo>
                    <a:cubicBezTo>
                      <a:pt x="216" y="1085"/>
                      <a:pt x="216" y="1087"/>
                      <a:pt x="216" y="1089"/>
                    </a:cubicBezTo>
                    <a:cubicBezTo>
                      <a:pt x="216" y="1091"/>
                      <a:pt x="216" y="1092"/>
                      <a:pt x="217" y="1094"/>
                    </a:cubicBezTo>
                    <a:cubicBezTo>
                      <a:pt x="218" y="1095"/>
                      <a:pt x="217" y="1096"/>
                      <a:pt x="217" y="1097"/>
                    </a:cubicBezTo>
                    <a:cubicBezTo>
                      <a:pt x="217" y="1100"/>
                      <a:pt x="218" y="1104"/>
                      <a:pt x="219" y="1107"/>
                    </a:cubicBezTo>
                    <a:cubicBezTo>
                      <a:pt x="219" y="1108"/>
                      <a:pt x="220" y="1108"/>
                      <a:pt x="221" y="1108"/>
                    </a:cubicBezTo>
                    <a:cubicBezTo>
                      <a:pt x="218" y="1109"/>
                      <a:pt x="218" y="1110"/>
                      <a:pt x="218" y="1112"/>
                    </a:cubicBezTo>
                    <a:cubicBezTo>
                      <a:pt x="218" y="1113"/>
                      <a:pt x="218" y="1115"/>
                      <a:pt x="220" y="1116"/>
                    </a:cubicBezTo>
                    <a:cubicBezTo>
                      <a:pt x="220" y="1116"/>
                      <a:pt x="220" y="1116"/>
                      <a:pt x="220" y="1116"/>
                    </a:cubicBezTo>
                    <a:cubicBezTo>
                      <a:pt x="220" y="1121"/>
                      <a:pt x="220" y="1127"/>
                      <a:pt x="221" y="1132"/>
                    </a:cubicBezTo>
                    <a:cubicBezTo>
                      <a:pt x="221" y="1138"/>
                      <a:pt x="221" y="1144"/>
                      <a:pt x="222" y="1149"/>
                    </a:cubicBezTo>
                    <a:cubicBezTo>
                      <a:pt x="224" y="1156"/>
                      <a:pt x="224" y="1162"/>
                      <a:pt x="225" y="1169"/>
                    </a:cubicBezTo>
                    <a:cubicBezTo>
                      <a:pt x="225" y="1173"/>
                      <a:pt x="225" y="1177"/>
                      <a:pt x="226" y="1181"/>
                    </a:cubicBezTo>
                    <a:cubicBezTo>
                      <a:pt x="227" y="1185"/>
                      <a:pt x="226" y="1188"/>
                      <a:pt x="227" y="1191"/>
                    </a:cubicBezTo>
                    <a:cubicBezTo>
                      <a:pt x="229" y="1195"/>
                      <a:pt x="228" y="1198"/>
                      <a:pt x="228" y="1201"/>
                    </a:cubicBezTo>
                    <a:cubicBezTo>
                      <a:pt x="230" y="1208"/>
                      <a:pt x="231" y="1215"/>
                      <a:pt x="231" y="1221"/>
                    </a:cubicBezTo>
                    <a:cubicBezTo>
                      <a:pt x="231" y="1222"/>
                      <a:pt x="232" y="1223"/>
                      <a:pt x="232" y="1224"/>
                    </a:cubicBezTo>
                    <a:cubicBezTo>
                      <a:pt x="232" y="1225"/>
                      <a:pt x="231" y="1226"/>
                      <a:pt x="230" y="1226"/>
                    </a:cubicBezTo>
                    <a:cubicBezTo>
                      <a:pt x="230" y="1226"/>
                      <a:pt x="230" y="1225"/>
                      <a:pt x="230" y="1225"/>
                    </a:cubicBezTo>
                    <a:cubicBezTo>
                      <a:pt x="228" y="1222"/>
                      <a:pt x="229" y="1219"/>
                      <a:pt x="228" y="1217"/>
                    </a:cubicBezTo>
                    <a:cubicBezTo>
                      <a:pt x="228" y="1214"/>
                      <a:pt x="227" y="1212"/>
                      <a:pt x="227" y="1210"/>
                    </a:cubicBezTo>
                    <a:cubicBezTo>
                      <a:pt x="227" y="1208"/>
                      <a:pt x="227" y="1205"/>
                      <a:pt x="226" y="1203"/>
                    </a:cubicBezTo>
                    <a:cubicBezTo>
                      <a:pt x="225" y="1202"/>
                      <a:pt x="226" y="1200"/>
                      <a:pt x="226" y="1198"/>
                    </a:cubicBezTo>
                    <a:cubicBezTo>
                      <a:pt x="226" y="1195"/>
                      <a:pt x="226" y="1193"/>
                      <a:pt x="225" y="1191"/>
                    </a:cubicBezTo>
                    <a:cubicBezTo>
                      <a:pt x="224" y="1189"/>
                      <a:pt x="225" y="1186"/>
                      <a:pt x="224" y="1184"/>
                    </a:cubicBezTo>
                    <a:cubicBezTo>
                      <a:pt x="223" y="1182"/>
                      <a:pt x="223" y="1179"/>
                      <a:pt x="223" y="1177"/>
                    </a:cubicBezTo>
                    <a:cubicBezTo>
                      <a:pt x="223" y="1175"/>
                      <a:pt x="224" y="1174"/>
                      <a:pt x="222" y="1173"/>
                    </a:cubicBezTo>
                    <a:cubicBezTo>
                      <a:pt x="224" y="1171"/>
                      <a:pt x="222" y="1171"/>
                      <a:pt x="222" y="1170"/>
                    </a:cubicBezTo>
                    <a:cubicBezTo>
                      <a:pt x="221" y="1169"/>
                      <a:pt x="221" y="1168"/>
                      <a:pt x="221" y="1168"/>
                    </a:cubicBezTo>
                    <a:cubicBezTo>
                      <a:pt x="223" y="1165"/>
                      <a:pt x="219" y="1162"/>
                      <a:pt x="222" y="1159"/>
                    </a:cubicBezTo>
                    <a:cubicBezTo>
                      <a:pt x="222" y="1159"/>
                      <a:pt x="222" y="1159"/>
                      <a:pt x="222" y="1159"/>
                    </a:cubicBezTo>
                    <a:cubicBezTo>
                      <a:pt x="220" y="1157"/>
                      <a:pt x="222" y="1154"/>
                      <a:pt x="220" y="1152"/>
                    </a:cubicBezTo>
                    <a:cubicBezTo>
                      <a:pt x="218" y="1149"/>
                      <a:pt x="218" y="1145"/>
                      <a:pt x="218" y="1142"/>
                    </a:cubicBezTo>
                    <a:cubicBezTo>
                      <a:pt x="218" y="1139"/>
                      <a:pt x="219" y="1136"/>
                      <a:pt x="217" y="1134"/>
                    </a:cubicBezTo>
                    <a:cubicBezTo>
                      <a:pt x="219" y="1130"/>
                      <a:pt x="216" y="1127"/>
                      <a:pt x="216" y="1123"/>
                    </a:cubicBezTo>
                    <a:cubicBezTo>
                      <a:pt x="216" y="1121"/>
                      <a:pt x="216" y="1119"/>
                      <a:pt x="215" y="1117"/>
                    </a:cubicBezTo>
                    <a:cubicBezTo>
                      <a:pt x="215" y="1114"/>
                      <a:pt x="214" y="1111"/>
                      <a:pt x="215" y="1108"/>
                    </a:cubicBezTo>
                    <a:cubicBezTo>
                      <a:pt x="215" y="1107"/>
                      <a:pt x="215" y="1106"/>
                      <a:pt x="215" y="1105"/>
                    </a:cubicBezTo>
                    <a:cubicBezTo>
                      <a:pt x="215" y="1104"/>
                      <a:pt x="212" y="1103"/>
                      <a:pt x="214" y="1102"/>
                    </a:cubicBezTo>
                    <a:cubicBezTo>
                      <a:pt x="214" y="1102"/>
                      <a:pt x="214" y="1101"/>
                      <a:pt x="213" y="1100"/>
                    </a:cubicBezTo>
                    <a:cubicBezTo>
                      <a:pt x="213" y="1098"/>
                      <a:pt x="214" y="1096"/>
                      <a:pt x="212" y="1095"/>
                    </a:cubicBezTo>
                    <a:cubicBezTo>
                      <a:pt x="214" y="1093"/>
                      <a:pt x="212" y="1092"/>
                      <a:pt x="211" y="1091"/>
                    </a:cubicBezTo>
                    <a:cubicBezTo>
                      <a:pt x="211" y="1091"/>
                      <a:pt x="212" y="1090"/>
                      <a:pt x="212" y="1090"/>
                    </a:cubicBezTo>
                    <a:cubicBezTo>
                      <a:pt x="213" y="1087"/>
                      <a:pt x="210" y="1085"/>
                      <a:pt x="210" y="1083"/>
                    </a:cubicBezTo>
                    <a:cubicBezTo>
                      <a:pt x="210" y="1083"/>
                      <a:pt x="209" y="1083"/>
                      <a:pt x="208" y="1083"/>
                    </a:cubicBezTo>
                    <a:cubicBezTo>
                      <a:pt x="209" y="1082"/>
                      <a:pt x="209" y="1082"/>
                      <a:pt x="209" y="1082"/>
                    </a:cubicBezTo>
                    <a:cubicBezTo>
                      <a:pt x="211" y="1081"/>
                      <a:pt x="214" y="1081"/>
                      <a:pt x="211" y="1078"/>
                    </a:cubicBezTo>
                    <a:cubicBezTo>
                      <a:pt x="211" y="1078"/>
                      <a:pt x="213" y="1077"/>
                      <a:pt x="212" y="1076"/>
                    </a:cubicBezTo>
                    <a:cubicBezTo>
                      <a:pt x="211" y="1076"/>
                      <a:pt x="211" y="1075"/>
                      <a:pt x="211" y="1075"/>
                    </a:cubicBezTo>
                    <a:cubicBezTo>
                      <a:pt x="210" y="1075"/>
                      <a:pt x="210" y="1076"/>
                      <a:pt x="210" y="1076"/>
                    </a:cubicBezTo>
                    <a:cubicBezTo>
                      <a:pt x="210" y="1077"/>
                      <a:pt x="209" y="1079"/>
                      <a:pt x="209" y="1080"/>
                    </a:cubicBezTo>
                    <a:cubicBezTo>
                      <a:pt x="209" y="1080"/>
                      <a:pt x="208" y="1080"/>
                      <a:pt x="208" y="1080"/>
                    </a:cubicBezTo>
                    <a:cubicBezTo>
                      <a:pt x="208" y="1080"/>
                      <a:pt x="208" y="1079"/>
                      <a:pt x="208" y="1079"/>
                    </a:cubicBezTo>
                    <a:cubicBezTo>
                      <a:pt x="209" y="1078"/>
                      <a:pt x="206" y="1077"/>
                      <a:pt x="207" y="1076"/>
                    </a:cubicBezTo>
                    <a:cubicBezTo>
                      <a:pt x="204" y="1075"/>
                      <a:pt x="205" y="1073"/>
                      <a:pt x="205" y="1071"/>
                    </a:cubicBezTo>
                    <a:cubicBezTo>
                      <a:pt x="204" y="1068"/>
                      <a:pt x="206" y="1065"/>
                      <a:pt x="203" y="1062"/>
                    </a:cubicBezTo>
                    <a:cubicBezTo>
                      <a:pt x="205" y="1060"/>
                      <a:pt x="203" y="1059"/>
                      <a:pt x="204" y="1057"/>
                    </a:cubicBezTo>
                    <a:cubicBezTo>
                      <a:pt x="204" y="1055"/>
                      <a:pt x="203" y="1054"/>
                      <a:pt x="202" y="1053"/>
                    </a:cubicBezTo>
                    <a:cubicBezTo>
                      <a:pt x="201" y="1050"/>
                      <a:pt x="205" y="1049"/>
                      <a:pt x="205" y="1047"/>
                    </a:cubicBezTo>
                    <a:cubicBezTo>
                      <a:pt x="205" y="1047"/>
                      <a:pt x="206" y="1047"/>
                      <a:pt x="206" y="1047"/>
                    </a:cubicBezTo>
                    <a:cubicBezTo>
                      <a:pt x="206" y="1049"/>
                      <a:pt x="206" y="1050"/>
                      <a:pt x="206" y="1051"/>
                    </a:cubicBezTo>
                    <a:cubicBezTo>
                      <a:pt x="206" y="1051"/>
                      <a:pt x="206" y="1051"/>
                      <a:pt x="207" y="1051"/>
                    </a:cubicBezTo>
                    <a:cubicBezTo>
                      <a:pt x="207" y="1051"/>
                      <a:pt x="207" y="1051"/>
                      <a:pt x="207" y="1050"/>
                    </a:cubicBezTo>
                    <a:cubicBezTo>
                      <a:pt x="207" y="1047"/>
                      <a:pt x="208" y="1044"/>
                      <a:pt x="207" y="1041"/>
                    </a:cubicBezTo>
                    <a:cubicBezTo>
                      <a:pt x="206" y="1041"/>
                      <a:pt x="207" y="1040"/>
                      <a:pt x="207" y="1039"/>
                    </a:cubicBezTo>
                    <a:cubicBezTo>
                      <a:pt x="207" y="1038"/>
                      <a:pt x="207" y="1037"/>
                      <a:pt x="207" y="1035"/>
                    </a:cubicBezTo>
                    <a:cubicBezTo>
                      <a:pt x="207" y="1034"/>
                      <a:pt x="205" y="1034"/>
                      <a:pt x="207" y="1032"/>
                    </a:cubicBezTo>
                    <a:cubicBezTo>
                      <a:pt x="207" y="1032"/>
                      <a:pt x="207" y="1032"/>
                      <a:pt x="207" y="1032"/>
                    </a:cubicBezTo>
                    <a:cubicBezTo>
                      <a:pt x="206" y="1032"/>
                      <a:pt x="205" y="1031"/>
                      <a:pt x="204" y="1032"/>
                    </a:cubicBezTo>
                    <a:cubicBezTo>
                      <a:pt x="201" y="1032"/>
                      <a:pt x="202" y="1031"/>
                      <a:pt x="202" y="1029"/>
                    </a:cubicBezTo>
                    <a:cubicBezTo>
                      <a:pt x="202" y="1027"/>
                      <a:pt x="204" y="1024"/>
                      <a:pt x="200" y="1024"/>
                    </a:cubicBezTo>
                    <a:cubicBezTo>
                      <a:pt x="200" y="1024"/>
                      <a:pt x="200" y="1023"/>
                      <a:pt x="201" y="1023"/>
                    </a:cubicBezTo>
                    <a:cubicBezTo>
                      <a:pt x="201" y="1022"/>
                      <a:pt x="202" y="1021"/>
                      <a:pt x="202" y="1020"/>
                    </a:cubicBezTo>
                    <a:cubicBezTo>
                      <a:pt x="202" y="1020"/>
                      <a:pt x="202" y="1019"/>
                      <a:pt x="202" y="1019"/>
                    </a:cubicBezTo>
                    <a:cubicBezTo>
                      <a:pt x="201" y="1019"/>
                      <a:pt x="201" y="1020"/>
                      <a:pt x="200" y="1020"/>
                    </a:cubicBezTo>
                    <a:cubicBezTo>
                      <a:pt x="200" y="1019"/>
                      <a:pt x="200" y="1019"/>
                      <a:pt x="200" y="1018"/>
                    </a:cubicBezTo>
                    <a:cubicBezTo>
                      <a:pt x="201" y="1016"/>
                      <a:pt x="198" y="1017"/>
                      <a:pt x="198" y="1016"/>
                    </a:cubicBezTo>
                    <a:cubicBezTo>
                      <a:pt x="198" y="1016"/>
                      <a:pt x="197" y="1017"/>
                      <a:pt x="197" y="1017"/>
                    </a:cubicBezTo>
                    <a:cubicBezTo>
                      <a:pt x="198" y="1021"/>
                      <a:pt x="196" y="1025"/>
                      <a:pt x="198" y="1029"/>
                    </a:cubicBezTo>
                    <a:cubicBezTo>
                      <a:pt x="199" y="1030"/>
                      <a:pt x="198" y="1032"/>
                      <a:pt x="196" y="1031"/>
                    </a:cubicBezTo>
                    <a:cubicBezTo>
                      <a:pt x="196" y="1028"/>
                      <a:pt x="196" y="1027"/>
                      <a:pt x="196" y="1027"/>
                    </a:cubicBezTo>
                    <a:cubicBezTo>
                      <a:pt x="196" y="1026"/>
                      <a:pt x="197" y="1024"/>
                      <a:pt x="195" y="1025"/>
                    </a:cubicBezTo>
                    <a:cubicBezTo>
                      <a:pt x="195" y="1025"/>
                      <a:pt x="194" y="1026"/>
                      <a:pt x="194" y="1027"/>
                    </a:cubicBezTo>
                    <a:cubicBezTo>
                      <a:pt x="193" y="1029"/>
                      <a:pt x="194" y="1031"/>
                      <a:pt x="195" y="1032"/>
                    </a:cubicBezTo>
                    <a:cubicBezTo>
                      <a:pt x="195" y="1033"/>
                      <a:pt x="195" y="1033"/>
                      <a:pt x="195" y="1033"/>
                    </a:cubicBezTo>
                    <a:cubicBezTo>
                      <a:pt x="196" y="1033"/>
                      <a:pt x="196" y="1032"/>
                      <a:pt x="196" y="1032"/>
                    </a:cubicBezTo>
                    <a:cubicBezTo>
                      <a:pt x="196" y="1031"/>
                      <a:pt x="196" y="1030"/>
                      <a:pt x="196" y="1031"/>
                    </a:cubicBezTo>
                    <a:cubicBezTo>
                      <a:pt x="196" y="1035"/>
                      <a:pt x="198" y="1034"/>
                      <a:pt x="200" y="1034"/>
                    </a:cubicBezTo>
                    <a:cubicBezTo>
                      <a:pt x="201" y="1034"/>
                      <a:pt x="202" y="1036"/>
                      <a:pt x="201" y="1037"/>
                    </a:cubicBezTo>
                    <a:cubicBezTo>
                      <a:pt x="200" y="1038"/>
                      <a:pt x="199" y="1038"/>
                      <a:pt x="199" y="1039"/>
                    </a:cubicBezTo>
                    <a:cubicBezTo>
                      <a:pt x="199" y="1039"/>
                      <a:pt x="200" y="1040"/>
                      <a:pt x="200" y="1041"/>
                    </a:cubicBezTo>
                    <a:cubicBezTo>
                      <a:pt x="200" y="1043"/>
                      <a:pt x="199" y="1045"/>
                      <a:pt x="200" y="1047"/>
                    </a:cubicBezTo>
                    <a:cubicBezTo>
                      <a:pt x="201" y="1048"/>
                      <a:pt x="200" y="1049"/>
                      <a:pt x="200" y="1051"/>
                    </a:cubicBezTo>
                    <a:cubicBezTo>
                      <a:pt x="200" y="1052"/>
                      <a:pt x="201" y="1054"/>
                      <a:pt x="201" y="1056"/>
                    </a:cubicBezTo>
                    <a:cubicBezTo>
                      <a:pt x="201" y="1057"/>
                      <a:pt x="201" y="1059"/>
                      <a:pt x="201" y="1061"/>
                    </a:cubicBezTo>
                    <a:cubicBezTo>
                      <a:pt x="200" y="1062"/>
                      <a:pt x="203" y="1063"/>
                      <a:pt x="202" y="1064"/>
                    </a:cubicBezTo>
                    <a:cubicBezTo>
                      <a:pt x="201" y="1065"/>
                      <a:pt x="202" y="1067"/>
                      <a:pt x="202" y="1068"/>
                    </a:cubicBezTo>
                    <a:cubicBezTo>
                      <a:pt x="202" y="1069"/>
                      <a:pt x="202" y="1071"/>
                      <a:pt x="202" y="1072"/>
                    </a:cubicBezTo>
                    <a:cubicBezTo>
                      <a:pt x="202" y="1074"/>
                      <a:pt x="203" y="1075"/>
                      <a:pt x="203" y="1076"/>
                    </a:cubicBezTo>
                    <a:cubicBezTo>
                      <a:pt x="204" y="1076"/>
                      <a:pt x="203" y="1077"/>
                      <a:pt x="204" y="1078"/>
                    </a:cubicBezTo>
                    <a:cubicBezTo>
                      <a:pt x="204" y="1084"/>
                      <a:pt x="204" y="1091"/>
                      <a:pt x="205" y="1098"/>
                    </a:cubicBezTo>
                    <a:cubicBezTo>
                      <a:pt x="205" y="1098"/>
                      <a:pt x="206" y="1098"/>
                      <a:pt x="206" y="1099"/>
                    </a:cubicBezTo>
                    <a:cubicBezTo>
                      <a:pt x="206" y="1102"/>
                      <a:pt x="206" y="1105"/>
                      <a:pt x="208" y="1107"/>
                    </a:cubicBezTo>
                    <a:cubicBezTo>
                      <a:pt x="208" y="1108"/>
                      <a:pt x="208" y="1108"/>
                      <a:pt x="208" y="1108"/>
                    </a:cubicBezTo>
                    <a:cubicBezTo>
                      <a:pt x="208" y="1110"/>
                      <a:pt x="207" y="1112"/>
                      <a:pt x="207" y="1113"/>
                    </a:cubicBezTo>
                    <a:cubicBezTo>
                      <a:pt x="207" y="1115"/>
                      <a:pt x="208" y="1116"/>
                      <a:pt x="208" y="1117"/>
                    </a:cubicBezTo>
                    <a:cubicBezTo>
                      <a:pt x="208" y="1118"/>
                      <a:pt x="207" y="1118"/>
                      <a:pt x="207" y="1118"/>
                    </a:cubicBezTo>
                    <a:cubicBezTo>
                      <a:pt x="209" y="1123"/>
                      <a:pt x="208" y="1127"/>
                      <a:pt x="208" y="1131"/>
                    </a:cubicBezTo>
                    <a:cubicBezTo>
                      <a:pt x="211" y="1133"/>
                      <a:pt x="210" y="1136"/>
                      <a:pt x="210" y="1138"/>
                    </a:cubicBezTo>
                    <a:cubicBezTo>
                      <a:pt x="209" y="1141"/>
                      <a:pt x="211" y="1144"/>
                      <a:pt x="211" y="1147"/>
                    </a:cubicBezTo>
                    <a:cubicBezTo>
                      <a:pt x="211" y="1149"/>
                      <a:pt x="210" y="1152"/>
                      <a:pt x="212" y="1154"/>
                    </a:cubicBezTo>
                    <a:cubicBezTo>
                      <a:pt x="213" y="1156"/>
                      <a:pt x="212" y="1158"/>
                      <a:pt x="212" y="1160"/>
                    </a:cubicBezTo>
                    <a:cubicBezTo>
                      <a:pt x="212" y="1163"/>
                      <a:pt x="212" y="1166"/>
                      <a:pt x="212" y="1168"/>
                    </a:cubicBezTo>
                    <a:cubicBezTo>
                      <a:pt x="212" y="1168"/>
                      <a:pt x="211" y="1168"/>
                      <a:pt x="211" y="1168"/>
                    </a:cubicBezTo>
                    <a:cubicBezTo>
                      <a:pt x="211" y="1163"/>
                      <a:pt x="210" y="1158"/>
                      <a:pt x="210" y="1154"/>
                    </a:cubicBezTo>
                    <a:cubicBezTo>
                      <a:pt x="209" y="1151"/>
                      <a:pt x="209" y="1148"/>
                      <a:pt x="208" y="1145"/>
                    </a:cubicBezTo>
                    <a:cubicBezTo>
                      <a:pt x="208" y="1143"/>
                      <a:pt x="209" y="1140"/>
                      <a:pt x="207" y="1138"/>
                    </a:cubicBezTo>
                    <a:cubicBezTo>
                      <a:pt x="206" y="1136"/>
                      <a:pt x="207" y="1132"/>
                      <a:pt x="207" y="1130"/>
                    </a:cubicBezTo>
                    <a:cubicBezTo>
                      <a:pt x="207" y="1127"/>
                      <a:pt x="206" y="1125"/>
                      <a:pt x="206" y="1123"/>
                    </a:cubicBezTo>
                    <a:cubicBezTo>
                      <a:pt x="206" y="1123"/>
                      <a:pt x="205" y="1122"/>
                      <a:pt x="205" y="1122"/>
                    </a:cubicBezTo>
                    <a:cubicBezTo>
                      <a:pt x="204" y="1122"/>
                      <a:pt x="204" y="1123"/>
                      <a:pt x="204" y="1123"/>
                    </a:cubicBezTo>
                    <a:cubicBezTo>
                      <a:pt x="203" y="1124"/>
                      <a:pt x="203" y="1126"/>
                      <a:pt x="204" y="1126"/>
                    </a:cubicBezTo>
                    <a:cubicBezTo>
                      <a:pt x="206" y="1128"/>
                      <a:pt x="203" y="1130"/>
                      <a:pt x="204" y="1131"/>
                    </a:cubicBezTo>
                    <a:cubicBezTo>
                      <a:pt x="205" y="1133"/>
                      <a:pt x="204" y="1135"/>
                      <a:pt x="206" y="1137"/>
                    </a:cubicBezTo>
                    <a:cubicBezTo>
                      <a:pt x="204" y="1137"/>
                      <a:pt x="206" y="1139"/>
                      <a:pt x="205" y="1140"/>
                    </a:cubicBezTo>
                    <a:cubicBezTo>
                      <a:pt x="205" y="1141"/>
                      <a:pt x="206" y="1143"/>
                      <a:pt x="206" y="1144"/>
                    </a:cubicBezTo>
                    <a:cubicBezTo>
                      <a:pt x="206" y="1147"/>
                      <a:pt x="206" y="1149"/>
                      <a:pt x="207" y="1151"/>
                    </a:cubicBezTo>
                    <a:cubicBezTo>
                      <a:pt x="206" y="1152"/>
                      <a:pt x="206" y="1154"/>
                      <a:pt x="207" y="1156"/>
                    </a:cubicBezTo>
                    <a:cubicBezTo>
                      <a:pt x="205" y="1157"/>
                      <a:pt x="208" y="1159"/>
                      <a:pt x="207" y="1160"/>
                    </a:cubicBezTo>
                    <a:cubicBezTo>
                      <a:pt x="207" y="1161"/>
                      <a:pt x="207" y="1162"/>
                      <a:pt x="207" y="1162"/>
                    </a:cubicBezTo>
                    <a:cubicBezTo>
                      <a:pt x="206" y="1162"/>
                      <a:pt x="206" y="1161"/>
                      <a:pt x="205" y="1161"/>
                    </a:cubicBezTo>
                    <a:cubicBezTo>
                      <a:pt x="205" y="1160"/>
                      <a:pt x="205" y="1159"/>
                      <a:pt x="205" y="1158"/>
                    </a:cubicBezTo>
                    <a:cubicBezTo>
                      <a:pt x="204" y="1156"/>
                      <a:pt x="205" y="1153"/>
                      <a:pt x="204" y="1150"/>
                    </a:cubicBezTo>
                    <a:cubicBezTo>
                      <a:pt x="203" y="1149"/>
                      <a:pt x="205" y="1147"/>
                      <a:pt x="203" y="1147"/>
                    </a:cubicBezTo>
                    <a:cubicBezTo>
                      <a:pt x="202" y="1147"/>
                      <a:pt x="202" y="1145"/>
                      <a:pt x="202" y="1145"/>
                    </a:cubicBezTo>
                    <a:cubicBezTo>
                      <a:pt x="204" y="1144"/>
                      <a:pt x="203" y="1143"/>
                      <a:pt x="202" y="1141"/>
                    </a:cubicBezTo>
                    <a:cubicBezTo>
                      <a:pt x="201" y="1141"/>
                      <a:pt x="201" y="1141"/>
                      <a:pt x="202" y="1140"/>
                    </a:cubicBezTo>
                    <a:cubicBezTo>
                      <a:pt x="202" y="1138"/>
                      <a:pt x="202" y="1136"/>
                      <a:pt x="202" y="1134"/>
                    </a:cubicBezTo>
                    <a:cubicBezTo>
                      <a:pt x="202" y="1133"/>
                      <a:pt x="202" y="1132"/>
                      <a:pt x="201" y="1132"/>
                    </a:cubicBezTo>
                    <a:cubicBezTo>
                      <a:pt x="200" y="1132"/>
                      <a:pt x="199" y="1132"/>
                      <a:pt x="201" y="1131"/>
                    </a:cubicBezTo>
                    <a:cubicBezTo>
                      <a:pt x="202" y="1130"/>
                      <a:pt x="203" y="1129"/>
                      <a:pt x="201" y="1127"/>
                    </a:cubicBezTo>
                    <a:cubicBezTo>
                      <a:pt x="200" y="1125"/>
                      <a:pt x="201" y="1123"/>
                      <a:pt x="201" y="1121"/>
                    </a:cubicBezTo>
                    <a:cubicBezTo>
                      <a:pt x="201" y="1117"/>
                      <a:pt x="201" y="1114"/>
                      <a:pt x="197" y="1112"/>
                    </a:cubicBezTo>
                    <a:cubicBezTo>
                      <a:pt x="196" y="1112"/>
                      <a:pt x="196" y="1108"/>
                      <a:pt x="193" y="1111"/>
                    </a:cubicBezTo>
                    <a:cubicBezTo>
                      <a:pt x="192" y="1111"/>
                      <a:pt x="190" y="1112"/>
                      <a:pt x="191" y="1114"/>
                    </a:cubicBezTo>
                    <a:cubicBezTo>
                      <a:pt x="191" y="1114"/>
                      <a:pt x="190" y="1115"/>
                      <a:pt x="190" y="1115"/>
                    </a:cubicBezTo>
                    <a:cubicBezTo>
                      <a:pt x="189" y="1117"/>
                      <a:pt x="191" y="1118"/>
                      <a:pt x="191" y="1118"/>
                    </a:cubicBezTo>
                    <a:cubicBezTo>
                      <a:pt x="192" y="1118"/>
                      <a:pt x="193" y="1117"/>
                      <a:pt x="193" y="1117"/>
                    </a:cubicBezTo>
                    <a:cubicBezTo>
                      <a:pt x="194" y="1116"/>
                      <a:pt x="194" y="1115"/>
                      <a:pt x="194" y="1114"/>
                    </a:cubicBezTo>
                    <a:cubicBezTo>
                      <a:pt x="194" y="1114"/>
                      <a:pt x="195" y="1115"/>
                      <a:pt x="195" y="1115"/>
                    </a:cubicBezTo>
                    <a:cubicBezTo>
                      <a:pt x="195" y="1118"/>
                      <a:pt x="195" y="1118"/>
                      <a:pt x="197" y="1121"/>
                    </a:cubicBezTo>
                    <a:cubicBezTo>
                      <a:pt x="198" y="1122"/>
                      <a:pt x="199" y="1123"/>
                      <a:pt x="200" y="1124"/>
                    </a:cubicBezTo>
                    <a:cubicBezTo>
                      <a:pt x="200" y="1124"/>
                      <a:pt x="199" y="1126"/>
                      <a:pt x="199" y="1127"/>
                    </a:cubicBezTo>
                    <a:cubicBezTo>
                      <a:pt x="198" y="1128"/>
                      <a:pt x="198" y="1130"/>
                      <a:pt x="198" y="1131"/>
                    </a:cubicBezTo>
                    <a:cubicBezTo>
                      <a:pt x="199" y="1133"/>
                      <a:pt x="197" y="1134"/>
                      <a:pt x="197" y="1136"/>
                    </a:cubicBezTo>
                    <a:cubicBezTo>
                      <a:pt x="196" y="1136"/>
                      <a:pt x="196" y="1137"/>
                      <a:pt x="195" y="1137"/>
                    </a:cubicBezTo>
                    <a:cubicBezTo>
                      <a:pt x="195" y="1137"/>
                      <a:pt x="195" y="1136"/>
                      <a:pt x="195" y="1135"/>
                    </a:cubicBezTo>
                    <a:cubicBezTo>
                      <a:pt x="195" y="1135"/>
                      <a:pt x="195" y="1135"/>
                      <a:pt x="195" y="1135"/>
                    </a:cubicBezTo>
                    <a:cubicBezTo>
                      <a:pt x="195" y="1135"/>
                      <a:pt x="195" y="1134"/>
                      <a:pt x="195" y="1134"/>
                    </a:cubicBezTo>
                    <a:cubicBezTo>
                      <a:pt x="195" y="1133"/>
                      <a:pt x="197" y="1133"/>
                      <a:pt x="195" y="1132"/>
                    </a:cubicBezTo>
                    <a:cubicBezTo>
                      <a:pt x="195" y="1132"/>
                      <a:pt x="194" y="1131"/>
                      <a:pt x="194" y="1131"/>
                    </a:cubicBezTo>
                    <a:cubicBezTo>
                      <a:pt x="193" y="1132"/>
                      <a:pt x="192" y="1133"/>
                      <a:pt x="192" y="1134"/>
                    </a:cubicBezTo>
                    <a:cubicBezTo>
                      <a:pt x="192" y="1135"/>
                      <a:pt x="193" y="1137"/>
                      <a:pt x="194" y="1138"/>
                    </a:cubicBezTo>
                    <a:cubicBezTo>
                      <a:pt x="194" y="1139"/>
                      <a:pt x="195" y="1142"/>
                      <a:pt x="195" y="1143"/>
                    </a:cubicBezTo>
                    <a:cubicBezTo>
                      <a:pt x="193" y="1145"/>
                      <a:pt x="193" y="1147"/>
                      <a:pt x="194" y="1149"/>
                    </a:cubicBezTo>
                    <a:cubicBezTo>
                      <a:pt x="196" y="1151"/>
                      <a:pt x="194" y="1154"/>
                      <a:pt x="196" y="1156"/>
                    </a:cubicBezTo>
                    <a:cubicBezTo>
                      <a:pt x="196" y="1157"/>
                      <a:pt x="196" y="1158"/>
                      <a:pt x="195" y="1158"/>
                    </a:cubicBezTo>
                    <a:cubicBezTo>
                      <a:pt x="195" y="1159"/>
                      <a:pt x="194" y="1159"/>
                      <a:pt x="194" y="1159"/>
                    </a:cubicBezTo>
                    <a:cubicBezTo>
                      <a:pt x="194" y="1159"/>
                      <a:pt x="195" y="1159"/>
                      <a:pt x="195" y="1160"/>
                    </a:cubicBezTo>
                    <a:cubicBezTo>
                      <a:pt x="195" y="1160"/>
                      <a:pt x="196" y="1161"/>
                      <a:pt x="196" y="1161"/>
                    </a:cubicBezTo>
                    <a:cubicBezTo>
                      <a:pt x="196" y="1164"/>
                      <a:pt x="197" y="1165"/>
                      <a:pt x="199" y="1165"/>
                    </a:cubicBezTo>
                    <a:cubicBezTo>
                      <a:pt x="200" y="1165"/>
                      <a:pt x="201" y="1165"/>
                      <a:pt x="201" y="1166"/>
                    </a:cubicBezTo>
                    <a:cubicBezTo>
                      <a:pt x="200" y="1166"/>
                      <a:pt x="200" y="1167"/>
                      <a:pt x="199" y="1167"/>
                    </a:cubicBezTo>
                    <a:cubicBezTo>
                      <a:pt x="199" y="1167"/>
                      <a:pt x="198" y="1167"/>
                      <a:pt x="197" y="1167"/>
                    </a:cubicBezTo>
                    <a:cubicBezTo>
                      <a:pt x="197" y="1167"/>
                      <a:pt x="196" y="1168"/>
                      <a:pt x="197" y="1168"/>
                    </a:cubicBezTo>
                    <a:cubicBezTo>
                      <a:pt x="198" y="1171"/>
                      <a:pt x="196" y="1175"/>
                      <a:pt x="198" y="1177"/>
                    </a:cubicBezTo>
                    <a:cubicBezTo>
                      <a:pt x="199" y="1178"/>
                      <a:pt x="198" y="1179"/>
                      <a:pt x="198" y="1179"/>
                    </a:cubicBezTo>
                    <a:cubicBezTo>
                      <a:pt x="196" y="1182"/>
                      <a:pt x="195" y="1183"/>
                      <a:pt x="197" y="1185"/>
                    </a:cubicBezTo>
                    <a:cubicBezTo>
                      <a:pt x="198" y="1186"/>
                      <a:pt x="199" y="1187"/>
                      <a:pt x="198" y="1189"/>
                    </a:cubicBezTo>
                    <a:cubicBezTo>
                      <a:pt x="197" y="1189"/>
                      <a:pt x="198" y="1190"/>
                      <a:pt x="198" y="1191"/>
                    </a:cubicBezTo>
                    <a:cubicBezTo>
                      <a:pt x="199" y="1194"/>
                      <a:pt x="198" y="1195"/>
                      <a:pt x="194" y="1195"/>
                    </a:cubicBezTo>
                    <a:cubicBezTo>
                      <a:pt x="194" y="1195"/>
                      <a:pt x="193" y="1195"/>
                      <a:pt x="192" y="1195"/>
                    </a:cubicBezTo>
                    <a:cubicBezTo>
                      <a:pt x="194" y="1193"/>
                      <a:pt x="190" y="1191"/>
                      <a:pt x="193" y="1190"/>
                    </a:cubicBezTo>
                    <a:cubicBezTo>
                      <a:pt x="193" y="1190"/>
                      <a:pt x="194" y="1189"/>
                      <a:pt x="193" y="1188"/>
                    </a:cubicBezTo>
                    <a:cubicBezTo>
                      <a:pt x="190" y="1186"/>
                      <a:pt x="190" y="1185"/>
                      <a:pt x="193" y="1182"/>
                    </a:cubicBezTo>
                    <a:cubicBezTo>
                      <a:pt x="193" y="1182"/>
                      <a:pt x="193" y="1181"/>
                      <a:pt x="193" y="1181"/>
                    </a:cubicBezTo>
                    <a:cubicBezTo>
                      <a:pt x="191" y="1180"/>
                      <a:pt x="195" y="1178"/>
                      <a:pt x="193" y="1177"/>
                    </a:cubicBezTo>
                    <a:cubicBezTo>
                      <a:pt x="192" y="1177"/>
                      <a:pt x="191" y="1176"/>
                      <a:pt x="191" y="1175"/>
                    </a:cubicBezTo>
                    <a:cubicBezTo>
                      <a:pt x="190" y="1174"/>
                      <a:pt x="190" y="1174"/>
                      <a:pt x="190" y="1173"/>
                    </a:cubicBezTo>
                    <a:cubicBezTo>
                      <a:pt x="189" y="1172"/>
                      <a:pt x="192" y="1170"/>
                      <a:pt x="190" y="1168"/>
                    </a:cubicBezTo>
                    <a:cubicBezTo>
                      <a:pt x="188" y="1167"/>
                      <a:pt x="189" y="1164"/>
                      <a:pt x="189" y="1162"/>
                    </a:cubicBezTo>
                    <a:cubicBezTo>
                      <a:pt x="188" y="1160"/>
                      <a:pt x="188" y="1157"/>
                      <a:pt x="187" y="1154"/>
                    </a:cubicBezTo>
                    <a:cubicBezTo>
                      <a:pt x="187" y="1152"/>
                      <a:pt x="188" y="1149"/>
                      <a:pt x="186" y="1146"/>
                    </a:cubicBezTo>
                    <a:cubicBezTo>
                      <a:pt x="185" y="1144"/>
                      <a:pt x="187" y="1142"/>
                      <a:pt x="186" y="1140"/>
                    </a:cubicBezTo>
                    <a:cubicBezTo>
                      <a:pt x="185" y="1138"/>
                      <a:pt x="187" y="1136"/>
                      <a:pt x="185" y="1135"/>
                    </a:cubicBezTo>
                    <a:cubicBezTo>
                      <a:pt x="185" y="1135"/>
                      <a:pt x="185" y="1134"/>
                      <a:pt x="185" y="1134"/>
                    </a:cubicBezTo>
                    <a:cubicBezTo>
                      <a:pt x="187" y="1132"/>
                      <a:pt x="186" y="1132"/>
                      <a:pt x="185" y="1131"/>
                    </a:cubicBezTo>
                    <a:cubicBezTo>
                      <a:pt x="184" y="1130"/>
                      <a:pt x="184" y="1128"/>
                      <a:pt x="184" y="1128"/>
                    </a:cubicBezTo>
                    <a:cubicBezTo>
                      <a:pt x="186" y="1126"/>
                      <a:pt x="183" y="1123"/>
                      <a:pt x="183" y="1121"/>
                    </a:cubicBezTo>
                    <a:cubicBezTo>
                      <a:pt x="184" y="1119"/>
                      <a:pt x="185" y="1116"/>
                      <a:pt x="183" y="1113"/>
                    </a:cubicBezTo>
                    <a:cubicBezTo>
                      <a:pt x="184" y="1110"/>
                      <a:pt x="182" y="1107"/>
                      <a:pt x="181" y="1103"/>
                    </a:cubicBezTo>
                    <a:cubicBezTo>
                      <a:pt x="181" y="1100"/>
                      <a:pt x="181" y="1096"/>
                      <a:pt x="181" y="1092"/>
                    </a:cubicBezTo>
                    <a:cubicBezTo>
                      <a:pt x="181" y="1090"/>
                      <a:pt x="182" y="1088"/>
                      <a:pt x="180" y="1087"/>
                    </a:cubicBezTo>
                    <a:cubicBezTo>
                      <a:pt x="180" y="1087"/>
                      <a:pt x="181" y="1085"/>
                      <a:pt x="181" y="1084"/>
                    </a:cubicBezTo>
                    <a:cubicBezTo>
                      <a:pt x="181" y="1083"/>
                      <a:pt x="180" y="1082"/>
                      <a:pt x="180" y="1081"/>
                    </a:cubicBezTo>
                    <a:cubicBezTo>
                      <a:pt x="180" y="1078"/>
                      <a:pt x="179" y="1073"/>
                      <a:pt x="178" y="1072"/>
                    </a:cubicBezTo>
                    <a:cubicBezTo>
                      <a:pt x="178" y="1071"/>
                      <a:pt x="177" y="1070"/>
                      <a:pt x="177" y="1069"/>
                    </a:cubicBezTo>
                    <a:cubicBezTo>
                      <a:pt x="177" y="1063"/>
                      <a:pt x="175" y="1057"/>
                      <a:pt x="176" y="1050"/>
                    </a:cubicBezTo>
                    <a:cubicBezTo>
                      <a:pt x="176" y="1049"/>
                      <a:pt x="176" y="1048"/>
                      <a:pt x="175" y="1047"/>
                    </a:cubicBezTo>
                    <a:cubicBezTo>
                      <a:pt x="175" y="1045"/>
                      <a:pt x="175" y="1045"/>
                      <a:pt x="176" y="1045"/>
                    </a:cubicBezTo>
                    <a:cubicBezTo>
                      <a:pt x="179" y="1046"/>
                      <a:pt x="178" y="1045"/>
                      <a:pt x="177" y="1043"/>
                    </a:cubicBezTo>
                    <a:cubicBezTo>
                      <a:pt x="175" y="1040"/>
                      <a:pt x="173" y="1036"/>
                      <a:pt x="174" y="1033"/>
                    </a:cubicBezTo>
                    <a:cubicBezTo>
                      <a:pt x="174" y="1027"/>
                      <a:pt x="172" y="1021"/>
                      <a:pt x="172" y="1016"/>
                    </a:cubicBezTo>
                    <a:cubicBezTo>
                      <a:pt x="170" y="1012"/>
                      <a:pt x="172" y="1008"/>
                      <a:pt x="171" y="1004"/>
                    </a:cubicBezTo>
                    <a:cubicBezTo>
                      <a:pt x="171" y="1002"/>
                      <a:pt x="170" y="1000"/>
                      <a:pt x="170" y="998"/>
                    </a:cubicBezTo>
                    <a:cubicBezTo>
                      <a:pt x="170" y="995"/>
                      <a:pt x="170" y="993"/>
                      <a:pt x="170" y="991"/>
                    </a:cubicBezTo>
                    <a:cubicBezTo>
                      <a:pt x="170" y="990"/>
                      <a:pt x="169" y="989"/>
                      <a:pt x="168" y="989"/>
                    </a:cubicBezTo>
                    <a:cubicBezTo>
                      <a:pt x="168" y="990"/>
                      <a:pt x="166" y="990"/>
                      <a:pt x="167" y="992"/>
                    </a:cubicBezTo>
                    <a:cubicBezTo>
                      <a:pt x="167" y="992"/>
                      <a:pt x="167" y="993"/>
                      <a:pt x="167" y="993"/>
                    </a:cubicBezTo>
                    <a:cubicBezTo>
                      <a:pt x="168" y="999"/>
                      <a:pt x="168" y="1005"/>
                      <a:pt x="169" y="1011"/>
                    </a:cubicBezTo>
                    <a:cubicBezTo>
                      <a:pt x="169" y="1014"/>
                      <a:pt x="169" y="1016"/>
                      <a:pt x="170" y="1018"/>
                    </a:cubicBezTo>
                    <a:cubicBezTo>
                      <a:pt x="170" y="1020"/>
                      <a:pt x="172" y="1020"/>
                      <a:pt x="170" y="1022"/>
                    </a:cubicBezTo>
                    <a:cubicBezTo>
                      <a:pt x="169" y="1023"/>
                      <a:pt x="172" y="1024"/>
                      <a:pt x="170" y="1025"/>
                    </a:cubicBezTo>
                    <a:cubicBezTo>
                      <a:pt x="170" y="1025"/>
                      <a:pt x="172" y="1027"/>
                      <a:pt x="171" y="1028"/>
                    </a:cubicBezTo>
                    <a:cubicBezTo>
                      <a:pt x="171" y="1032"/>
                      <a:pt x="171" y="1036"/>
                      <a:pt x="172" y="1040"/>
                    </a:cubicBezTo>
                    <a:cubicBezTo>
                      <a:pt x="172" y="1042"/>
                      <a:pt x="170" y="1042"/>
                      <a:pt x="171" y="1043"/>
                    </a:cubicBezTo>
                    <a:cubicBezTo>
                      <a:pt x="172" y="1044"/>
                      <a:pt x="173" y="1046"/>
                      <a:pt x="172" y="1047"/>
                    </a:cubicBezTo>
                    <a:cubicBezTo>
                      <a:pt x="172" y="1050"/>
                      <a:pt x="176" y="1053"/>
                      <a:pt x="173" y="1056"/>
                    </a:cubicBezTo>
                    <a:cubicBezTo>
                      <a:pt x="173" y="1056"/>
                      <a:pt x="173" y="1057"/>
                      <a:pt x="174" y="1057"/>
                    </a:cubicBezTo>
                    <a:cubicBezTo>
                      <a:pt x="176" y="1059"/>
                      <a:pt x="175" y="1061"/>
                      <a:pt x="174" y="1062"/>
                    </a:cubicBezTo>
                    <a:cubicBezTo>
                      <a:pt x="173" y="1064"/>
                      <a:pt x="173" y="1065"/>
                      <a:pt x="175" y="1065"/>
                    </a:cubicBezTo>
                    <a:cubicBezTo>
                      <a:pt x="177" y="1066"/>
                      <a:pt x="175" y="1066"/>
                      <a:pt x="175" y="1067"/>
                    </a:cubicBezTo>
                    <a:cubicBezTo>
                      <a:pt x="174" y="1068"/>
                      <a:pt x="174" y="1068"/>
                      <a:pt x="175" y="1070"/>
                    </a:cubicBezTo>
                    <a:cubicBezTo>
                      <a:pt x="175" y="1071"/>
                      <a:pt x="178" y="1073"/>
                      <a:pt x="175" y="1075"/>
                    </a:cubicBezTo>
                    <a:cubicBezTo>
                      <a:pt x="178" y="1079"/>
                      <a:pt x="174" y="1085"/>
                      <a:pt x="178" y="1089"/>
                    </a:cubicBezTo>
                    <a:cubicBezTo>
                      <a:pt x="178" y="1089"/>
                      <a:pt x="178" y="1090"/>
                      <a:pt x="178" y="1090"/>
                    </a:cubicBezTo>
                    <a:cubicBezTo>
                      <a:pt x="178" y="1091"/>
                      <a:pt x="178" y="1091"/>
                      <a:pt x="179" y="1092"/>
                    </a:cubicBezTo>
                    <a:cubicBezTo>
                      <a:pt x="179" y="1093"/>
                      <a:pt x="179" y="1093"/>
                      <a:pt x="179" y="1094"/>
                    </a:cubicBezTo>
                    <a:cubicBezTo>
                      <a:pt x="179" y="1094"/>
                      <a:pt x="179" y="1095"/>
                      <a:pt x="179" y="1096"/>
                    </a:cubicBezTo>
                    <a:cubicBezTo>
                      <a:pt x="179" y="1097"/>
                      <a:pt x="179" y="1098"/>
                      <a:pt x="178" y="1099"/>
                    </a:cubicBezTo>
                    <a:cubicBezTo>
                      <a:pt x="179" y="1100"/>
                      <a:pt x="179" y="1102"/>
                      <a:pt x="179" y="1103"/>
                    </a:cubicBezTo>
                    <a:cubicBezTo>
                      <a:pt x="178" y="1109"/>
                      <a:pt x="179" y="1114"/>
                      <a:pt x="181" y="1119"/>
                    </a:cubicBezTo>
                    <a:cubicBezTo>
                      <a:pt x="181" y="1119"/>
                      <a:pt x="180" y="1120"/>
                      <a:pt x="180" y="1120"/>
                    </a:cubicBezTo>
                    <a:cubicBezTo>
                      <a:pt x="180" y="1122"/>
                      <a:pt x="178" y="1125"/>
                      <a:pt x="182" y="1126"/>
                    </a:cubicBezTo>
                    <a:cubicBezTo>
                      <a:pt x="182" y="1126"/>
                      <a:pt x="182" y="1127"/>
                      <a:pt x="182" y="1127"/>
                    </a:cubicBezTo>
                    <a:cubicBezTo>
                      <a:pt x="181" y="1129"/>
                      <a:pt x="182" y="1131"/>
                      <a:pt x="182" y="1134"/>
                    </a:cubicBezTo>
                    <a:cubicBezTo>
                      <a:pt x="183" y="1140"/>
                      <a:pt x="183" y="1147"/>
                      <a:pt x="183" y="1154"/>
                    </a:cubicBezTo>
                    <a:cubicBezTo>
                      <a:pt x="184" y="1155"/>
                      <a:pt x="182" y="1156"/>
                      <a:pt x="184" y="1156"/>
                    </a:cubicBezTo>
                    <a:cubicBezTo>
                      <a:pt x="185" y="1156"/>
                      <a:pt x="185" y="1157"/>
                      <a:pt x="185" y="1158"/>
                    </a:cubicBezTo>
                    <a:cubicBezTo>
                      <a:pt x="185" y="1160"/>
                      <a:pt x="185" y="1162"/>
                      <a:pt x="185" y="1164"/>
                    </a:cubicBezTo>
                    <a:cubicBezTo>
                      <a:pt x="185" y="1165"/>
                      <a:pt x="185" y="1166"/>
                      <a:pt x="186" y="1166"/>
                    </a:cubicBezTo>
                    <a:cubicBezTo>
                      <a:pt x="187" y="1166"/>
                      <a:pt x="187" y="1167"/>
                      <a:pt x="187" y="1168"/>
                    </a:cubicBezTo>
                    <a:cubicBezTo>
                      <a:pt x="185" y="1170"/>
                      <a:pt x="187" y="1172"/>
                      <a:pt x="186" y="1175"/>
                    </a:cubicBezTo>
                    <a:cubicBezTo>
                      <a:pt x="185" y="1177"/>
                      <a:pt x="188" y="1178"/>
                      <a:pt x="186" y="1180"/>
                    </a:cubicBezTo>
                    <a:cubicBezTo>
                      <a:pt x="188" y="1182"/>
                      <a:pt x="187" y="1185"/>
                      <a:pt x="187" y="1187"/>
                    </a:cubicBezTo>
                    <a:cubicBezTo>
                      <a:pt x="187" y="1187"/>
                      <a:pt x="187" y="1188"/>
                      <a:pt x="187" y="1188"/>
                    </a:cubicBezTo>
                    <a:cubicBezTo>
                      <a:pt x="186" y="1188"/>
                      <a:pt x="185" y="1188"/>
                      <a:pt x="185" y="1188"/>
                    </a:cubicBezTo>
                    <a:cubicBezTo>
                      <a:pt x="183" y="1186"/>
                      <a:pt x="182" y="1185"/>
                      <a:pt x="180" y="1183"/>
                    </a:cubicBezTo>
                    <a:cubicBezTo>
                      <a:pt x="180" y="1181"/>
                      <a:pt x="182" y="1179"/>
                      <a:pt x="181" y="1176"/>
                    </a:cubicBezTo>
                    <a:cubicBezTo>
                      <a:pt x="181" y="1176"/>
                      <a:pt x="181" y="1175"/>
                      <a:pt x="181" y="1175"/>
                    </a:cubicBezTo>
                    <a:cubicBezTo>
                      <a:pt x="180" y="1175"/>
                      <a:pt x="180" y="1176"/>
                      <a:pt x="180" y="1177"/>
                    </a:cubicBezTo>
                    <a:cubicBezTo>
                      <a:pt x="180" y="1177"/>
                      <a:pt x="180" y="1178"/>
                      <a:pt x="180" y="1179"/>
                    </a:cubicBezTo>
                    <a:cubicBezTo>
                      <a:pt x="180" y="1179"/>
                      <a:pt x="179" y="1179"/>
                      <a:pt x="179" y="1179"/>
                    </a:cubicBezTo>
                    <a:cubicBezTo>
                      <a:pt x="176" y="1178"/>
                      <a:pt x="176" y="1178"/>
                      <a:pt x="176" y="1181"/>
                    </a:cubicBezTo>
                    <a:cubicBezTo>
                      <a:pt x="176" y="1185"/>
                      <a:pt x="177" y="1188"/>
                      <a:pt x="178" y="1192"/>
                    </a:cubicBezTo>
                    <a:cubicBezTo>
                      <a:pt x="178" y="1193"/>
                      <a:pt x="178" y="1193"/>
                      <a:pt x="178" y="1194"/>
                    </a:cubicBezTo>
                    <a:cubicBezTo>
                      <a:pt x="177" y="1194"/>
                      <a:pt x="178" y="1195"/>
                      <a:pt x="178" y="1196"/>
                    </a:cubicBezTo>
                    <a:cubicBezTo>
                      <a:pt x="179" y="1196"/>
                      <a:pt x="180" y="1196"/>
                      <a:pt x="180" y="1197"/>
                    </a:cubicBezTo>
                    <a:cubicBezTo>
                      <a:pt x="180" y="1198"/>
                      <a:pt x="179" y="1198"/>
                      <a:pt x="178" y="1198"/>
                    </a:cubicBezTo>
                    <a:cubicBezTo>
                      <a:pt x="178" y="1198"/>
                      <a:pt x="178" y="1199"/>
                      <a:pt x="178" y="1199"/>
                    </a:cubicBezTo>
                    <a:cubicBezTo>
                      <a:pt x="178" y="1201"/>
                      <a:pt x="179" y="1202"/>
                      <a:pt x="179" y="1203"/>
                    </a:cubicBezTo>
                    <a:cubicBezTo>
                      <a:pt x="178" y="1204"/>
                      <a:pt x="178" y="1205"/>
                      <a:pt x="179" y="1207"/>
                    </a:cubicBezTo>
                    <a:cubicBezTo>
                      <a:pt x="179" y="1208"/>
                      <a:pt x="179" y="1210"/>
                      <a:pt x="178" y="1211"/>
                    </a:cubicBezTo>
                    <a:cubicBezTo>
                      <a:pt x="178" y="1211"/>
                      <a:pt x="178" y="1212"/>
                      <a:pt x="179" y="1213"/>
                    </a:cubicBezTo>
                    <a:cubicBezTo>
                      <a:pt x="181" y="1215"/>
                      <a:pt x="180" y="1217"/>
                      <a:pt x="179" y="1219"/>
                    </a:cubicBezTo>
                    <a:cubicBezTo>
                      <a:pt x="179" y="1219"/>
                      <a:pt x="178" y="1219"/>
                      <a:pt x="178" y="1219"/>
                    </a:cubicBezTo>
                    <a:cubicBezTo>
                      <a:pt x="178" y="1220"/>
                      <a:pt x="178" y="1221"/>
                      <a:pt x="178" y="1221"/>
                    </a:cubicBezTo>
                    <a:cubicBezTo>
                      <a:pt x="180" y="1222"/>
                      <a:pt x="180" y="1222"/>
                      <a:pt x="179" y="1224"/>
                    </a:cubicBezTo>
                    <a:cubicBezTo>
                      <a:pt x="178" y="1225"/>
                      <a:pt x="178" y="1227"/>
                      <a:pt x="179" y="1229"/>
                    </a:cubicBezTo>
                    <a:cubicBezTo>
                      <a:pt x="179" y="1232"/>
                      <a:pt x="181" y="1228"/>
                      <a:pt x="181" y="1230"/>
                    </a:cubicBezTo>
                    <a:cubicBezTo>
                      <a:pt x="181" y="1231"/>
                      <a:pt x="182" y="1232"/>
                      <a:pt x="181" y="1233"/>
                    </a:cubicBezTo>
                    <a:cubicBezTo>
                      <a:pt x="179" y="1235"/>
                      <a:pt x="180" y="1238"/>
                      <a:pt x="180" y="1240"/>
                    </a:cubicBezTo>
                    <a:cubicBezTo>
                      <a:pt x="180" y="1241"/>
                      <a:pt x="179" y="1242"/>
                      <a:pt x="179" y="1243"/>
                    </a:cubicBezTo>
                    <a:cubicBezTo>
                      <a:pt x="179" y="1242"/>
                      <a:pt x="178" y="1241"/>
                      <a:pt x="178" y="1240"/>
                    </a:cubicBezTo>
                    <a:cubicBezTo>
                      <a:pt x="178" y="1240"/>
                      <a:pt x="177" y="1239"/>
                      <a:pt x="177" y="1239"/>
                    </a:cubicBezTo>
                    <a:cubicBezTo>
                      <a:pt x="177" y="1235"/>
                      <a:pt x="177" y="1230"/>
                      <a:pt x="176" y="1226"/>
                    </a:cubicBezTo>
                    <a:cubicBezTo>
                      <a:pt x="176" y="1223"/>
                      <a:pt x="175" y="1221"/>
                      <a:pt x="175" y="1218"/>
                    </a:cubicBezTo>
                    <a:cubicBezTo>
                      <a:pt x="175" y="1216"/>
                      <a:pt x="176" y="1213"/>
                      <a:pt x="174" y="1211"/>
                    </a:cubicBezTo>
                    <a:cubicBezTo>
                      <a:pt x="175" y="1207"/>
                      <a:pt x="171" y="1204"/>
                      <a:pt x="174" y="1201"/>
                    </a:cubicBezTo>
                    <a:cubicBezTo>
                      <a:pt x="172" y="1198"/>
                      <a:pt x="173" y="1195"/>
                      <a:pt x="172" y="1192"/>
                    </a:cubicBezTo>
                    <a:cubicBezTo>
                      <a:pt x="172" y="1189"/>
                      <a:pt x="171" y="1187"/>
                      <a:pt x="170" y="1184"/>
                    </a:cubicBezTo>
                    <a:cubicBezTo>
                      <a:pt x="170" y="1183"/>
                      <a:pt x="170" y="1182"/>
                      <a:pt x="170" y="1182"/>
                    </a:cubicBezTo>
                    <a:cubicBezTo>
                      <a:pt x="171" y="1179"/>
                      <a:pt x="170" y="1177"/>
                      <a:pt x="170" y="1175"/>
                    </a:cubicBezTo>
                    <a:cubicBezTo>
                      <a:pt x="170" y="1172"/>
                      <a:pt x="170" y="1170"/>
                      <a:pt x="169" y="1168"/>
                    </a:cubicBezTo>
                    <a:cubicBezTo>
                      <a:pt x="168" y="1167"/>
                      <a:pt x="168" y="1166"/>
                      <a:pt x="168" y="1165"/>
                    </a:cubicBezTo>
                    <a:cubicBezTo>
                      <a:pt x="167" y="1164"/>
                      <a:pt x="168" y="1163"/>
                      <a:pt x="168" y="1162"/>
                    </a:cubicBezTo>
                    <a:cubicBezTo>
                      <a:pt x="167" y="1161"/>
                      <a:pt x="170" y="1160"/>
                      <a:pt x="168" y="1158"/>
                    </a:cubicBezTo>
                    <a:cubicBezTo>
                      <a:pt x="167" y="1157"/>
                      <a:pt x="168" y="1155"/>
                      <a:pt x="166" y="1154"/>
                    </a:cubicBezTo>
                    <a:cubicBezTo>
                      <a:pt x="166" y="1154"/>
                      <a:pt x="166" y="1153"/>
                      <a:pt x="166" y="1152"/>
                    </a:cubicBezTo>
                    <a:cubicBezTo>
                      <a:pt x="169" y="1152"/>
                      <a:pt x="168" y="1149"/>
                      <a:pt x="167" y="1149"/>
                    </a:cubicBezTo>
                    <a:cubicBezTo>
                      <a:pt x="166" y="1146"/>
                      <a:pt x="166" y="1144"/>
                      <a:pt x="166" y="1142"/>
                    </a:cubicBezTo>
                    <a:cubicBezTo>
                      <a:pt x="166" y="1139"/>
                      <a:pt x="166" y="1139"/>
                      <a:pt x="163" y="1140"/>
                    </a:cubicBezTo>
                    <a:cubicBezTo>
                      <a:pt x="162" y="1140"/>
                      <a:pt x="162" y="1139"/>
                      <a:pt x="161" y="1139"/>
                    </a:cubicBezTo>
                    <a:cubicBezTo>
                      <a:pt x="162" y="1138"/>
                      <a:pt x="162" y="1138"/>
                      <a:pt x="162" y="1137"/>
                    </a:cubicBezTo>
                    <a:cubicBezTo>
                      <a:pt x="163" y="1137"/>
                      <a:pt x="165" y="1137"/>
                      <a:pt x="165" y="1136"/>
                    </a:cubicBezTo>
                    <a:cubicBezTo>
                      <a:pt x="165" y="1134"/>
                      <a:pt x="166" y="1132"/>
                      <a:pt x="164" y="1130"/>
                    </a:cubicBezTo>
                    <a:cubicBezTo>
                      <a:pt x="161" y="1128"/>
                      <a:pt x="160" y="1127"/>
                      <a:pt x="162" y="1126"/>
                    </a:cubicBezTo>
                    <a:cubicBezTo>
                      <a:pt x="164" y="1124"/>
                      <a:pt x="163" y="1123"/>
                      <a:pt x="163" y="1122"/>
                    </a:cubicBezTo>
                    <a:cubicBezTo>
                      <a:pt x="162" y="1119"/>
                      <a:pt x="163" y="1116"/>
                      <a:pt x="162" y="1113"/>
                    </a:cubicBezTo>
                    <a:cubicBezTo>
                      <a:pt x="162" y="1113"/>
                      <a:pt x="162" y="1113"/>
                      <a:pt x="162" y="1112"/>
                    </a:cubicBezTo>
                    <a:cubicBezTo>
                      <a:pt x="162" y="1113"/>
                      <a:pt x="161" y="1113"/>
                      <a:pt x="161" y="1113"/>
                    </a:cubicBezTo>
                    <a:cubicBezTo>
                      <a:pt x="161" y="1115"/>
                      <a:pt x="161" y="1116"/>
                      <a:pt x="161" y="1118"/>
                    </a:cubicBezTo>
                    <a:cubicBezTo>
                      <a:pt x="161" y="1118"/>
                      <a:pt x="161" y="1118"/>
                      <a:pt x="161" y="1119"/>
                    </a:cubicBezTo>
                    <a:cubicBezTo>
                      <a:pt x="160" y="1118"/>
                      <a:pt x="160" y="1118"/>
                      <a:pt x="160" y="1118"/>
                    </a:cubicBezTo>
                    <a:cubicBezTo>
                      <a:pt x="160" y="1117"/>
                      <a:pt x="160" y="1116"/>
                      <a:pt x="160" y="1115"/>
                    </a:cubicBezTo>
                    <a:cubicBezTo>
                      <a:pt x="160" y="1114"/>
                      <a:pt x="160" y="1113"/>
                      <a:pt x="159" y="1112"/>
                    </a:cubicBezTo>
                    <a:cubicBezTo>
                      <a:pt x="159" y="1113"/>
                      <a:pt x="158" y="1114"/>
                      <a:pt x="157" y="1114"/>
                    </a:cubicBezTo>
                    <a:cubicBezTo>
                      <a:pt x="157" y="1114"/>
                      <a:pt x="157" y="1114"/>
                      <a:pt x="156" y="1114"/>
                    </a:cubicBezTo>
                    <a:cubicBezTo>
                      <a:pt x="157" y="1112"/>
                      <a:pt x="155" y="1110"/>
                      <a:pt x="155" y="1108"/>
                    </a:cubicBezTo>
                    <a:cubicBezTo>
                      <a:pt x="154" y="1103"/>
                      <a:pt x="154" y="1098"/>
                      <a:pt x="154" y="1093"/>
                    </a:cubicBezTo>
                    <a:cubicBezTo>
                      <a:pt x="154" y="1093"/>
                      <a:pt x="153" y="1092"/>
                      <a:pt x="153" y="1091"/>
                    </a:cubicBezTo>
                    <a:cubicBezTo>
                      <a:pt x="153" y="1092"/>
                      <a:pt x="153" y="1093"/>
                      <a:pt x="152" y="1093"/>
                    </a:cubicBezTo>
                    <a:cubicBezTo>
                      <a:pt x="152" y="1093"/>
                      <a:pt x="151" y="1093"/>
                      <a:pt x="151" y="1093"/>
                    </a:cubicBezTo>
                    <a:cubicBezTo>
                      <a:pt x="150" y="1093"/>
                      <a:pt x="149" y="1094"/>
                      <a:pt x="149" y="1094"/>
                    </a:cubicBezTo>
                    <a:cubicBezTo>
                      <a:pt x="148" y="1095"/>
                      <a:pt x="148" y="1096"/>
                      <a:pt x="148" y="1097"/>
                    </a:cubicBezTo>
                    <a:cubicBezTo>
                      <a:pt x="149" y="1098"/>
                      <a:pt x="149" y="1100"/>
                      <a:pt x="149" y="1102"/>
                    </a:cubicBezTo>
                    <a:cubicBezTo>
                      <a:pt x="149" y="1103"/>
                      <a:pt x="148" y="1105"/>
                      <a:pt x="151" y="1105"/>
                    </a:cubicBezTo>
                    <a:cubicBezTo>
                      <a:pt x="151" y="1105"/>
                      <a:pt x="151" y="1106"/>
                      <a:pt x="151" y="1106"/>
                    </a:cubicBezTo>
                    <a:cubicBezTo>
                      <a:pt x="150" y="1108"/>
                      <a:pt x="150" y="1108"/>
                      <a:pt x="152" y="1109"/>
                    </a:cubicBezTo>
                    <a:cubicBezTo>
                      <a:pt x="153" y="1109"/>
                      <a:pt x="153" y="1110"/>
                      <a:pt x="152" y="1111"/>
                    </a:cubicBezTo>
                    <a:cubicBezTo>
                      <a:pt x="151" y="1111"/>
                      <a:pt x="151" y="1112"/>
                      <a:pt x="150" y="1112"/>
                    </a:cubicBezTo>
                    <a:cubicBezTo>
                      <a:pt x="151" y="1113"/>
                      <a:pt x="151" y="1113"/>
                      <a:pt x="152" y="1114"/>
                    </a:cubicBezTo>
                    <a:cubicBezTo>
                      <a:pt x="152" y="1114"/>
                      <a:pt x="153" y="1114"/>
                      <a:pt x="154" y="1114"/>
                    </a:cubicBezTo>
                    <a:cubicBezTo>
                      <a:pt x="153" y="1115"/>
                      <a:pt x="153" y="1117"/>
                      <a:pt x="151" y="1115"/>
                    </a:cubicBezTo>
                    <a:cubicBezTo>
                      <a:pt x="151" y="1115"/>
                      <a:pt x="149" y="1116"/>
                      <a:pt x="149" y="1117"/>
                    </a:cubicBezTo>
                    <a:cubicBezTo>
                      <a:pt x="149" y="1118"/>
                      <a:pt x="149" y="1119"/>
                      <a:pt x="149" y="1120"/>
                    </a:cubicBezTo>
                    <a:cubicBezTo>
                      <a:pt x="149" y="1122"/>
                      <a:pt x="151" y="1123"/>
                      <a:pt x="149" y="1125"/>
                    </a:cubicBezTo>
                    <a:cubicBezTo>
                      <a:pt x="150" y="1127"/>
                      <a:pt x="150" y="1129"/>
                      <a:pt x="150" y="1131"/>
                    </a:cubicBezTo>
                    <a:cubicBezTo>
                      <a:pt x="150" y="1133"/>
                      <a:pt x="150" y="1134"/>
                      <a:pt x="150" y="1136"/>
                    </a:cubicBezTo>
                    <a:cubicBezTo>
                      <a:pt x="150" y="1138"/>
                      <a:pt x="151" y="1140"/>
                      <a:pt x="151" y="1141"/>
                    </a:cubicBezTo>
                    <a:cubicBezTo>
                      <a:pt x="151" y="1143"/>
                      <a:pt x="151" y="1145"/>
                      <a:pt x="151" y="1147"/>
                    </a:cubicBezTo>
                    <a:cubicBezTo>
                      <a:pt x="151" y="1148"/>
                      <a:pt x="151" y="1150"/>
                      <a:pt x="152" y="1151"/>
                    </a:cubicBezTo>
                    <a:cubicBezTo>
                      <a:pt x="150" y="1153"/>
                      <a:pt x="152" y="1155"/>
                      <a:pt x="153" y="1156"/>
                    </a:cubicBezTo>
                    <a:cubicBezTo>
                      <a:pt x="155" y="1162"/>
                      <a:pt x="153" y="1169"/>
                      <a:pt x="154" y="1175"/>
                    </a:cubicBezTo>
                    <a:cubicBezTo>
                      <a:pt x="154" y="1176"/>
                      <a:pt x="154" y="1177"/>
                      <a:pt x="154" y="1178"/>
                    </a:cubicBezTo>
                    <a:cubicBezTo>
                      <a:pt x="151" y="1181"/>
                      <a:pt x="153" y="1183"/>
                      <a:pt x="155" y="1185"/>
                    </a:cubicBezTo>
                    <a:cubicBezTo>
                      <a:pt x="156" y="1186"/>
                      <a:pt x="156" y="1189"/>
                      <a:pt x="156" y="1191"/>
                    </a:cubicBezTo>
                    <a:cubicBezTo>
                      <a:pt x="156" y="1192"/>
                      <a:pt x="156" y="1193"/>
                      <a:pt x="156" y="1193"/>
                    </a:cubicBezTo>
                    <a:cubicBezTo>
                      <a:pt x="156" y="1195"/>
                      <a:pt x="159" y="1195"/>
                      <a:pt x="158" y="1197"/>
                    </a:cubicBezTo>
                    <a:cubicBezTo>
                      <a:pt x="157" y="1199"/>
                      <a:pt x="157" y="1200"/>
                      <a:pt x="159" y="1201"/>
                    </a:cubicBezTo>
                    <a:cubicBezTo>
                      <a:pt x="159" y="1201"/>
                      <a:pt x="159" y="1202"/>
                      <a:pt x="158" y="1203"/>
                    </a:cubicBezTo>
                    <a:cubicBezTo>
                      <a:pt x="158" y="1203"/>
                      <a:pt x="156" y="1204"/>
                      <a:pt x="156" y="1204"/>
                    </a:cubicBezTo>
                    <a:cubicBezTo>
                      <a:pt x="156" y="1207"/>
                      <a:pt x="155" y="1210"/>
                      <a:pt x="157" y="1212"/>
                    </a:cubicBezTo>
                    <a:cubicBezTo>
                      <a:pt x="158" y="1215"/>
                      <a:pt x="157" y="1217"/>
                      <a:pt x="158" y="1219"/>
                    </a:cubicBezTo>
                    <a:cubicBezTo>
                      <a:pt x="157" y="1218"/>
                      <a:pt x="155" y="1223"/>
                      <a:pt x="155" y="1219"/>
                    </a:cubicBezTo>
                    <a:cubicBezTo>
                      <a:pt x="155" y="1216"/>
                      <a:pt x="154" y="1214"/>
                      <a:pt x="154" y="1211"/>
                    </a:cubicBezTo>
                    <a:cubicBezTo>
                      <a:pt x="154" y="1209"/>
                      <a:pt x="153" y="1207"/>
                      <a:pt x="153" y="1204"/>
                    </a:cubicBezTo>
                    <a:cubicBezTo>
                      <a:pt x="152" y="1202"/>
                      <a:pt x="153" y="1200"/>
                      <a:pt x="151" y="1197"/>
                    </a:cubicBezTo>
                    <a:cubicBezTo>
                      <a:pt x="151" y="1196"/>
                      <a:pt x="151" y="1194"/>
                      <a:pt x="151" y="1192"/>
                    </a:cubicBezTo>
                    <a:cubicBezTo>
                      <a:pt x="151" y="1191"/>
                      <a:pt x="151" y="1189"/>
                      <a:pt x="150" y="1188"/>
                    </a:cubicBezTo>
                    <a:cubicBezTo>
                      <a:pt x="150" y="1188"/>
                      <a:pt x="149" y="1185"/>
                      <a:pt x="150" y="1184"/>
                    </a:cubicBezTo>
                    <a:cubicBezTo>
                      <a:pt x="150" y="1184"/>
                      <a:pt x="150" y="1183"/>
                      <a:pt x="150" y="1183"/>
                    </a:cubicBezTo>
                    <a:cubicBezTo>
                      <a:pt x="147" y="1182"/>
                      <a:pt x="150" y="1180"/>
                      <a:pt x="149" y="1178"/>
                    </a:cubicBezTo>
                    <a:cubicBezTo>
                      <a:pt x="148" y="1176"/>
                      <a:pt x="149" y="1173"/>
                      <a:pt x="148" y="1171"/>
                    </a:cubicBezTo>
                    <a:cubicBezTo>
                      <a:pt x="147" y="1169"/>
                      <a:pt x="148" y="1167"/>
                      <a:pt x="148" y="1165"/>
                    </a:cubicBezTo>
                    <a:cubicBezTo>
                      <a:pt x="147" y="1163"/>
                      <a:pt x="148" y="1161"/>
                      <a:pt x="147" y="1159"/>
                    </a:cubicBezTo>
                    <a:cubicBezTo>
                      <a:pt x="146" y="1154"/>
                      <a:pt x="147" y="1148"/>
                      <a:pt x="144" y="1143"/>
                    </a:cubicBezTo>
                    <a:cubicBezTo>
                      <a:pt x="144" y="1143"/>
                      <a:pt x="144" y="1143"/>
                      <a:pt x="144" y="1142"/>
                    </a:cubicBezTo>
                    <a:cubicBezTo>
                      <a:pt x="147" y="1139"/>
                      <a:pt x="145" y="1137"/>
                      <a:pt x="143" y="1134"/>
                    </a:cubicBezTo>
                    <a:cubicBezTo>
                      <a:pt x="141" y="1133"/>
                      <a:pt x="141" y="1131"/>
                      <a:pt x="141" y="1129"/>
                    </a:cubicBezTo>
                    <a:cubicBezTo>
                      <a:pt x="141" y="1129"/>
                      <a:pt x="142" y="1129"/>
                      <a:pt x="142" y="1129"/>
                    </a:cubicBezTo>
                    <a:cubicBezTo>
                      <a:pt x="143" y="1130"/>
                      <a:pt x="143" y="1130"/>
                      <a:pt x="143" y="1131"/>
                    </a:cubicBezTo>
                    <a:cubicBezTo>
                      <a:pt x="144" y="1130"/>
                      <a:pt x="144" y="1130"/>
                      <a:pt x="144" y="1129"/>
                    </a:cubicBezTo>
                    <a:cubicBezTo>
                      <a:pt x="144" y="1128"/>
                      <a:pt x="144" y="1127"/>
                      <a:pt x="144" y="1127"/>
                    </a:cubicBezTo>
                    <a:cubicBezTo>
                      <a:pt x="143" y="1126"/>
                      <a:pt x="141" y="1125"/>
                      <a:pt x="140" y="1124"/>
                    </a:cubicBezTo>
                    <a:cubicBezTo>
                      <a:pt x="142" y="1124"/>
                      <a:pt x="143" y="1123"/>
                      <a:pt x="143" y="1121"/>
                    </a:cubicBezTo>
                    <a:cubicBezTo>
                      <a:pt x="142" y="1119"/>
                      <a:pt x="142" y="1118"/>
                      <a:pt x="141" y="1116"/>
                    </a:cubicBezTo>
                    <a:cubicBezTo>
                      <a:pt x="140" y="1114"/>
                      <a:pt x="139" y="1112"/>
                      <a:pt x="138" y="1109"/>
                    </a:cubicBezTo>
                    <a:cubicBezTo>
                      <a:pt x="137" y="1108"/>
                      <a:pt x="138" y="1107"/>
                      <a:pt x="138" y="1106"/>
                    </a:cubicBezTo>
                    <a:cubicBezTo>
                      <a:pt x="138" y="1105"/>
                      <a:pt x="139" y="1104"/>
                      <a:pt x="139" y="1103"/>
                    </a:cubicBezTo>
                    <a:cubicBezTo>
                      <a:pt x="138" y="1101"/>
                      <a:pt x="138" y="1098"/>
                      <a:pt x="138" y="1096"/>
                    </a:cubicBezTo>
                    <a:cubicBezTo>
                      <a:pt x="137" y="1093"/>
                      <a:pt x="136" y="1091"/>
                      <a:pt x="136" y="1089"/>
                    </a:cubicBezTo>
                    <a:cubicBezTo>
                      <a:pt x="135" y="1086"/>
                      <a:pt x="136" y="1084"/>
                      <a:pt x="137" y="1082"/>
                    </a:cubicBezTo>
                    <a:cubicBezTo>
                      <a:pt x="138" y="1081"/>
                      <a:pt x="138" y="1080"/>
                      <a:pt x="136" y="1080"/>
                    </a:cubicBezTo>
                    <a:cubicBezTo>
                      <a:pt x="136" y="1080"/>
                      <a:pt x="137" y="1079"/>
                      <a:pt x="136" y="1079"/>
                    </a:cubicBezTo>
                    <a:cubicBezTo>
                      <a:pt x="136" y="1078"/>
                      <a:pt x="135" y="1076"/>
                      <a:pt x="135" y="1075"/>
                    </a:cubicBezTo>
                    <a:cubicBezTo>
                      <a:pt x="134" y="1076"/>
                      <a:pt x="133" y="1077"/>
                      <a:pt x="133" y="1079"/>
                    </a:cubicBezTo>
                    <a:cubicBezTo>
                      <a:pt x="132" y="1080"/>
                      <a:pt x="130" y="1081"/>
                      <a:pt x="133" y="1083"/>
                    </a:cubicBezTo>
                    <a:cubicBezTo>
                      <a:pt x="133" y="1084"/>
                      <a:pt x="133" y="1086"/>
                      <a:pt x="133" y="1087"/>
                    </a:cubicBezTo>
                    <a:cubicBezTo>
                      <a:pt x="132" y="1088"/>
                      <a:pt x="135" y="1089"/>
                      <a:pt x="133" y="1090"/>
                    </a:cubicBezTo>
                    <a:cubicBezTo>
                      <a:pt x="133" y="1091"/>
                      <a:pt x="134" y="1092"/>
                      <a:pt x="134" y="1093"/>
                    </a:cubicBezTo>
                    <a:cubicBezTo>
                      <a:pt x="133" y="1100"/>
                      <a:pt x="135" y="1108"/>
                      <a:pt x="135" y="1115"/>
                    </a:cubicBezTo>
                    <a:cubicBezTo>
                      <a:pt x="136" y="1119"/>
                      <a:pt x="136" y="1124"/>
                      <a:pt x="136" y="1129"/>
                    </a:cubicBezTo>
                    <a:cubicBezTo>
                      <a:pt x="137" y="1131"/>
                      <a:pt x="137" y="1133"/>
                      <a:pt x="138" y="1135"/>
                    </a:cubicBezTo>
                    <a:cubicBezTo>
                      <a:pt x="138" y="1136"/>
                      <a:pt x="140" y="1138"/>
                      <a:pt x="138" y="1139"/>
                    </a:cubicBezTo>
                    <a:cubicBezTo>
                      <a:pt x="140" y="1141"/>
                      <a:pt x="138" y="1143"/>
                      <a:pt x="139" y="1144"/>
                    </a:cubicBezTo>
                    <a:cubicBezTo>
                      <a:pt x="140" y="1149"/>
                      <a:pt x="139" y="1153"/>
                      <a:pt x="141" y="1158"/>
                    </a:cubicBezTo>
                    <a:cubicBezTo>
                      <a:pt x="141" y="1158"/>
                      <a:pt x="141" y="1159"/>
                      <a:pt x="141" y="1160"/>
                    </a:cubicBezTo>
                    <a:cubicBezTo>
                      <a:pt x="140" y="1166"/>
                      <a:pt x="143" y="1171"/>
                      <a:pt x="143" y="1176"/>
                    </a:cubicBezTo>
                    <a:cubicBezTo>
                      <a:pt x="143" y="1178"/>
                      <a:pt x="144" y="1181"/>
                      <a:pt x="144" y="1183"/>
                    </a:cubicBezTo>
                    <a:cubicBezTo>
                      <a:pt x="143" y="1185"/>
                      <a:pt x="145" y="1187"/>
                      <a:pt x="145" y="1189"/>
                    </a:cubicBezTo>
                    <a:cubicBezTo>
                      <a:pt x="144" y="1192"/>
                      <a:pt x="144" y="1194"/>
                      <a:pt x="145" y="1197"/>
                    </a:cubicBezTo>
                    <a:cubicBezTo>
                      <a:pt x="146" y="1199"/>
                      <a:pt x="146" y="1200"/>
                      <a:pt x="145" y="1202"/>
                    </a:cubicBezTo>
                    <a:cubicBezTo>
                      <a:pt x="147" y="1204"/>
                      <a:pt x="146" y="1206"/>
                      <a:pt x="146" y="1208"/>
                    </a:cubicBezTo>
                    <a:cubicBezTo>
                      <a:pt x="147" y="1210"/>
                      <a:pt x="147" y="1212"/>
                      <a:pt x="148" y="1214"/>
                    </a:cubicBezTo>
                    <a:cubicBezTo>
                      <a:pt x="148" y="1216"/>
                      <a:pt x="148" y="1218"/>
                      <a:pt x="149" y="1220"/>
                    </a:cubicBezTo>
                    <a:cubicBezTo>
                      <a:pt x="150" y="1223"/>
                      <a:pt x="149" y="1225"/>
                      <a:pt x="149" y="1228"/>
                    </a:cubicBezTo>
                    <a:cubicBezTo>
                      <a:pt x="149" y="1229"/>
                      <a:pt x="148" y="1229"/>
                      <a:pt x="148" y="1229"/>
                    </a:cubicBezTo>
                    <a:cubicBezTo>
                      <a:pt x="148" y="1229"/>
                      <a:pt x="148" y="1229"/>
                      <a:pt x="148" y="1228"/>
                    </a:cubicBezTo>
                    <a:cubicBezTo>
                      <a:pt x="147" y="1227"/>
                      <a:pt x="146" y="1225"/>
                      <a:pt x="147" y="1225"/>
                    </a:cubicBezTo>
                    <a:cubicBezTo>
                      <a:pt x="148" y="1223"/>
                      <a:pt x="146" y="1222"/>
                      <a:pt x="146" y="1220"/>
                    </a:cubicBezTo>
                    <a:cubicBezTo>
                      <a:pt x="147" y="1218"/>
                      <a:pt x="147" y="1216"/>
                      <a:pt x="144" y="1215"/>
                    </a:cubicBezTo>
                    <a:cubicBezTo>
                      <a:pt x="144" y="1215"/>
                      <a:pt x="144" y="1213"/>
                      <a:pt x="144" y="1212"/>
                    </a:cubicBezTo>
                    <a:cubicBezTo>
                      <a:pt x="146" y="1211"/>
                      <a:pt x="145" y="1209"/>
                      <a:pt x="145" y="1208"/>
                    </a:cubicBezTo>
                    <a:cubicBezTo>
                      <a:pt x="145" y="1207"/>
                      <a:pt x="145" y="1207"/>
                      <a:pt x="144" y="1207"/>
                    </a:cubicBezTo>
                    <a:cubicBezTo>
                      <a:pt x="144" y="1207"/>
                      <a:pt x="144" y="1207"/>
                      <a:pt x="144" y="1208"/>
                    </a:cubicBezTo>
                    <a:cubicBezTo>
                      <a:pt x="144" y="1208"/>
                      <a:pt x="144" y="1209"/>
                      <a:pt x="144" y="1210"/>
                    </a:cubicBezTo>
                    <a:cubicBezTo>
                      <a:pt x="144" y="1210"/>
                      <a:pt x="143" y="1210"/>
                      <a:pt x="143" y="1210"/>
                    </a:cubicBezTo>
                    <a:cubicBezTo>
                      <a:pt x="142" y="1210"/>
                      <a:pt x="142" y="1210"/>
                      <a:pt x="141" y="1209"/>
                    </a:cubicBezTo>
                    <a:cubicBezTo>
                      <a:pt x="141" y="1209"/>
                      <a:pt x="142" y="1208"/>
                      <a:pt x="141" y="1207"/>
                    </a:cubicBezTo>
                    <a:cubicBezTo>
                      <a:pt x="141" y="1205"/>
                      <a:pt x="143" y="1204"/>
                      <a:pt x="142" y="1203"/>
                    </a:cubicBezTo>
                    <a:cubicBezTo>
                      <a:pt x="141" y="1202"/>
                      <a:pt x="140" y="1201"/>
                      <a:pt x="140" y="1199"/>
                    </a:cubicBezTo>
                    <a:cubicBezTo>
                      <a:pt x="139" y="1199"/>
                      <a:pt x="139" y="1198"/>
                      <a:pt x="139" y="1197"/>
                    </a:cubicBezTo>
                    <a:cubicBezTo>
                      <a:pt x="139" y="1195"/>
                      <a:pt x="139" y="1193"/>
                      <a:pt x="139" y="1191"/>
                    </a:cubicBezTo>
                    <a:cubicBezTo>
                      <a:pt x="139" y="1189"/>
                      <a:pt x="138" y="1187"/>
                      <a:pt x="138" y="1186"/>
                    </a:cubicBezTo>
                    <a:cubicBezTo>
                      <a:pt x="137" y="1184"/>
                      <a:pt x="138" y="1183"/>
                      <a:pt x="137" y="1181"/>
                    </a:cubicBezTo>
                    <a:cubicBezTo>
                      <a:pt x="136" y="1180"/>
                      <a:pt x="136" y="1179"/>
                      <a:pt x="138" y="1177"/>
                    </a:cubicBezTo>
                    <a:cubicBezTo>
                      <a:pt x="136" y="1177"/>
                      <a:pt x="137" y="1175"/>
                      <a:pt x="136" y="1174"/>
                    </a:cubicBezTo>
                    <a:cubicBezTo>
                      <a:pt x="135" y="1171"/>
                      <a:pt x="135" y="1168"/>
                      <a:pt x="135" y="1165"/>
                    </a:cubicBezTo>
                    <a:cubicBezTo>
                      <a:pt x="135" y="1161"/>
                      <a:pt x="134" y="1158"/>
                      <a:pt x="134" y="1155"/>
                    </a:cubicBezTo>
                    <a:cubicBezTo>
                      <a:pt x="134" y="1153"/>
                      <a:pt x="134" y="1152"/>
                      <a:pt x="135" y="1152"/>
                    </a:cubicBezTo>
                    <a:cubicBezTo>
                      <a:pt x="134" y="1151"/>
                      <a:pt x="134" y="1150"/>
                      <a:pt x="133" y="1149"/>
                    </a:cubicBezTo>
                    <a:cubicBezTo>
                      <a:pt x="133" y="1149"/>
                      <a:pt x="133" y="1149"/>
                      <a:pt x="133" y="1148"/>
                    </a:cubicBezTo>
                    <a:cubicBezTo>
                      <a:pt x="133" y="1146"/>
                      <a:pt x="133" y="1143"/>
                      <a:pt x="133" y="1141"/>
                    </a:cubicBezTo>
                    <a:cubicBezTo>
                      <a:pt x="132" y="1138"/>
                      <a:pt x="132" y="1136"/>
                      <a:pt x="131" y="1134"/>
                    </a:cubicBezTo>
                    <a:cubicBezTo>
                      <a:pt x="131" y="1127"/>
                      <a:pt x="130" y="1121"/>
                      <a:pt x="130" y="1114"/>
                    </a:cubicBezTo>
                    <a:cubicBezTo>
                      <a:pt x="130" y="1113"/>
                      <a:pt x="129" y="1111"/>
                      <a:pt x="129" y="1109"/>
                    </a:cubicBezTo>
                    <a:cubicBezTo>
                      <a:pt x="129" y="1107"/>
                      <a:pt x="129" y="1105"/>
                      <a:pt x="128" y="1103"/>
                    </a:cubicBezTo>
                    <a:cubicBezTo>
                      <a:pt x="128" y="1102"/>
                      <a:pt x="130" y="1100"/>
                      <a:pt x="128" y="1098"/>
                    </a:cubicBezTo>
                    <a:cubicBezTo>
                      <a:pt x="126" y="1097"/>
                      <a:pt x="129" y="1095"/>
                      <a:pt x="130" y="1094"/>
                    </a:cubicBezTo>
                    <a:cubicBezTo>
                      <a:pt x="130" y="1092"/>
                      <a:pt x="131" y="1092"/>
                      <a:pt x="129" y="1091"/>
                    </a:cubicBezTo>
                    <a:cubicBezTo>
                      <a:pt x="128" y="1091"/>
                      <a:pt x="127" y="1090"/>
                      <a:pt x="127" y="1090"/>
                    </a:cubicBezTo>
                    <a:cubicBezTo>
                      <a:pt x="126" y="1088"/>
                      <a:pt x="125" y="1090"/>
                      <a:pt x="124" y="1090"/>
                    </a:cubicBezTo>
                    <a:cubicBezTo>
                      <a:pt x="123" y="1093"/>
                      <a:pt x="125" y="1095"/>
                      <a:pt x="124" y="1097"/>
                    </a:cubicBezTo>
                    <a:cubicBezTo>
                      <a:pt x="128" y="1097"/>
                      <a:pt x="125" y="1100"/>
                      <a:pt x="125" y="1100"/>
                    </a:cubicBezTo>
                    <a:cubicBezTo>
                      <a:pt x="124" y="1102"/>
                      <a:pt x="123" y="1103"/>
                      <a:pt x="125" y="1104"/>
                    </a:cubicBezTo>
                    <a:cubicBezTo>
                      <a:pt x="127" y="1105"/>
                      <a:pt x="122" y="1107"/>
                      <a:pt x="125" y="1107"/>
                    </a:cubicBezTo>
                    <a:cubicBezTo>
                      <a:pt x="128" y="1108"/>
                      <a:pt x="123" y="1110"/>
                      <a:pt x="126" y="1110"/>
                    </a:cubicBezTo>
                    <a:cubicBezTo>
                      <a:pt x="127" y="1110"/>
                      <a:pt x="124" y="1112"/>
                      <a:pt x="126" y="1113"/>
                    </a:cubicBezTo>
                    <a:cubicBezTo>
                      <a:pt x="127" y="1114"/>
                      <a:pt x="124" y="1116"/>
                      <a:pt x="126" y="1117"/>
                    </a:cubicBezTo>
                    <a:cubicBezTo>
                      <a:pt x="127" y="1117"/>
                      <a:pt x="127" y="1119"/>
                      <a:pt x="125" y="1120"/>
                    </a:cubicBezTo>
                    <a:cubicBezTo>
                      <a:pt x="127" y="1123"/>
                      <a:pt x="126" y="1126"/>
                      <a:pt x="127" y="1129"/>
                    </a:cubicBezTo>
                    <a:cubicBezTo>
                      <a:pt x="127" y="1129"/>
                      <a:pt x="128" y="1129"/>
                      <a:pt x="129" y="1130"/>
                    </a:cubicBezTo>
                    <a:cubicBezTo>
                      <a:pt x="129" y="1130"/>
                      <a:pt x="129" y="1131"/>
                      <a:pt x="129" y="1132"/>
                    </a:cubicBezTo>
                    <a:cubicBezTo>
                      <a:pt x="128" y="1132"/>
                      <a:pt x="128" y="1132"/>
                      <a:pt x="128" y="1131"/>
                    </a:cubicBezTo>
                    <a:cubicBezTo>
                      <a:pt x="127" y="1131"/>
                      <a:pt x="126" y="1131"/>
                      <a:pt x="126" y="1131"/>
                    </a:cubicBezTo>
                    <a:cubicBezTo>
                      <a:pt x="126" y="1132"/>
                      <a:pt x="126" y="1132"/>
                      <a:pt x="126" y="1133"/>
                    </a:cubicBezTo>
                    <a:cubicBezTo>
                      <a:pt x="127" y="1134"/>
                      <a:pt x="128" y="1134"/>
                      <a:pt x="129" y="1135"/>
                    </a:cubicBezTo>
                    <a:cubicBezTo>
                      <a:pt x="129" y="1135"/>
                      <a:pt x="129" y="1136"/>
                      <a:pt x="128" y="1136"/>
                    </a:cubicBezTo>
                    <a:cubicBezTo>
                      <a:pt x="124" y="1137"/>
                      <a:pt x="127" y="1138"/>
                      <a:pt x="128" y="1140"/>
                    </a:cubicBezTo>
                    <a:cubicBezTo>
                      <a:pt x="129" y="1140"/>
                      <a:pt x="129" y="1141"/>
                      <a:pt x="129" y="1141"/>
                    </a:cubicBezTo>
                    <a:cubicBezTo>
                      <a:pt x="128" y="1143"/>
                      <a:pt x="127" y="1144"/>
                      <a:pt x="128" y="1146"/>
                    </a:cubicBezTo>
                    <a:cubicBezTo>
                      <a:pt x="129" y="1147"/>
                      <a:pt x="128" y="1149"/>
                      <a:pt x="129" y="1151"/>
                    </a:cubicBezTo>
                    <a:cubicBezTo>
                      <a:pt x="129" y="1153"/>
                      <a:pt x="129" y="1155"/>
                      <a:pt x="129" y="1157"/>
                    </a:cubicBezTo>
                    <a:cubicBezTo>
                      <a:pt x="129" y="1157"/>
                      <a:pt x="130" y="1158"/>
                      <a:pt x="130" y="1159"/>
                    </a:cubicBezTo>
                    <a:cubicBezTo>
                      <a:pt x="131" y="1161"/>
                      <a:pt x="130" y="1164"/>
                      <a:pt x="129" y="1166"/>
                    </a:cubicBezTo>
                    <a:cubicBezTo>
                      <a:pt x="129" y="1166"/>
                      <a:pt x="128" y="1167"/>
                      <a:pt x="128" y="1167"/>
                    </a:cubicBezTo>
                    <a:cubicBezTo>
                      <a:pt x="128" y="1167"/>
                      <a:pt x="128" y="1166"/>
                      <a:pt x="128" y="1166"/>
                    </a:cubicBezTo>
                    <a:cubicBezTo>
                      <a:pt x="128" y="1165"/>
                      <a:pt x="128" y="1164"/>
                      <a:pt x="128" y="1163"/>
                    </a:cubicBezTo>
                    <a:cubicBezTo>
                      <a:pt x="127" y="1162"/>
                      <a:pt x="126" y="1161"/>
                      <a:pt x="126" y="1160"/>
                    </a:cubicBezTo>
                    <a:cubicBezTo>
                      <a:pt x="125" y="1161"/>
                      <a:pt x="125" y="1162"/>
                      <a:pt x="125" y="1163"/>
                    </a:cubicBezTo>
                    <a:cubicBezTo>
                      <a:pt x="126" y="1166"/>
                      <a:pt x="126" y="1169"/>
                      <a:pt x="126" y="1172"/>
                    </a:cubicBezTo>
                    <a:cubicBezTo>
                      <a:pt x="127" y="1173"/>
                      <a:pt x="127" y="1173"/>
                      <a:pt x="127" y="1173"/>
                    </a:cubicBezTo>
                    <a:cubicBezTo>
                      <a:pt x="127" y="1173"/>
                      <a:pt x="128" y="1173"/>
                      <a:pt x="128" y="1172"/>
                    </a:cubicBezTo>
                    <a:cubicBezTo>
                      <a:pt x="128" y="1171"/>
                      <a:pt x="128" y="1170"/>
                      <a:pt x="128" y="1169"/>
                    </a:cubicBezTo>
                    <a:cubicBezTo>
                      <a:pt x="128" y="1169"/>
                      <a:pt x="128" y="1169"/>
                      <a:pt x="128" y="1168"/>
                    </a:cubicBezTo>
                    <a:cubicBezTo>
                      <a:pt x="129" y="1169"/>
                      <a:pt x="129" y="1169"/>
                      <a:pt x="129" y="1169"/>
                    </a:cubicBezTo>
                    <a:cubicBezTo>
                      <a:pt x="131" y="1173"/>
                      <a:pt x="132" y="1177"/>
                      <a:pt x="131" y="1182"/>
                    </a:cubicBezTo>
                    <a:cubicBezTo>
                      <a:pt x="131" y="1183"/>
                      <a:pt x="132" y="1184"/>
                      <a:pt x="133" y="1185"/>
                    </a:cubicBezTo>
                    <a:cubicBezTo>
                      <a:pt x="133" y="1187"/>
                      <a:pt x="133" y="1190"/>
                      <a:pt x="134" y="1192"/>
                    </a:cubicBezTo>
                    <a:cubicBezTo>
                      <a:pt x="134" y="1193"/>
                      <a:pt x="132" y="1195"/>
                      <a:pt x="134" y="1197"/>
                    </a:cubicBezTo>
                    <a:cubicBezTo>
                      <a:pt x="132" y="1200"/>
                      <a:pt x="134" y="1202"/>
                      <a:pt x="135" y="1205"/>
                    </a:cubicBezTo>
                    <a:cubicBezTo>
                      <a:pt x="136" y="1206"/>
                      <a:pt x="133" y="1207"/>
                      <a:pt x="135" y="1208"/>
                    </a:cubicBezTo>
                    <a:cubicBezTo>
                      <a:pt x="135" y="1209"/>
                      <a:pt x="135" y="1211"/>
                      <a:pt x="135" y="1212"/>
                    </a:cubicBezTo>
                    <a:cubicBezTo>
                      <a:pt x="135" y="1213"/>
                      <a:pt x="134" y="1214"/>
                      <a:pt x="134" y="1216"/>
                    </a:cubicBezTo>
                    <a:cubicBezTo>
                      <a:pt x="134" y="1215"/>
                      <a:pt x="133" y="1215"/>
                      <a:pt x="133" y="1215"/>
                    </a:cubicBezTo>
                    <a:cubicBezTo>
                      <a:pt x="132" y="1211"/>
                      <a:pt x="132" y="1206"/>
                      <a:pt x="131" y="1201"/>
                    </a:cubicBezTo>
                    <a:cubicBezTo>
                      <a:pt x="130" y="1196"/>
                      <a:pt x="130" y="1191"/>
                      <a:pt x="130" y="1185"/>
                    </a:cubicBezTo>
                    <a:cubicBezTo>
                      <a:pt x="130" y="1184"/>
                      <a:pt x="129" y="1183"/>
                      <a:pt x="129" y="1183"/>
                    </a:cubicBezTo>
                    <a:cubicBezTo>
                      <a:pt x="129" y="1182"/>
                      <a:pt x="129" y="1182"/>
                      <a:pt x="128" y="1182"/>
                    </a:cubicBezTo>
                    <a:cubicBezTo>
                      <a:pt x="128" y="1182"/>
                      <a:pt x="128" y="1183"/>
                      <a:pt x="128" y="1183"/>
                    </a:cubicBezTo>
                    <a:cubicBezTo>
                      <a:pt x="128" y="1185"/>
                      <a:pt x="127" y="1187"/>
                      <a:pt x="128" y="1189"/>
                    </a:cubicBezTo>
                    <a:cubicBezTo>
                      <a:pt x="130" y="1192"/>
                      <a:pt x="128" y="1194"/>
                      <a:pt x="129" y="1197"/>
                    </a:cubicBezTo>
                    <a:cubicBezTo>
                      <a:pt x="129" y="1197"/>
                      <a:pt x="128" y="1198"/>
                      <a:pt x="128" y="1198"/>
                    </a:cubicBezTo>
                    <a:cubicBezTo>
                      <a:pt x="127" y="1198"/>
                      <a:pt x="126" y="1197"/>
                      <a:pt x="127" y="1197"/>
                    </a:cubicBezTo>
                    <a:cubicBezTo>
                      <a:pt x="127" y="1192"/>
                      <a:pt x="124" y="1187"/>
                      <a:pt x="125" y="1181"/>
                    </a:cubicBezTo>
                    <a:cubicBezTo>
                      <a:pt x="126" y="1179"/>
                      <a:pt x="124" y="1177"/>
                      <a:pt x="124" y="1175"/>
                    </a:cubicBezTo>
                    <a:cubicBezTo>
                      <a:pt x="124" y="1174"/>
                      <a:pt x="123" y="1174"/>
                      <a:pt x="122" y="1173"/>
                    </a:cubicBezTo>
                    <a:cubicBezTo>
                      <a:pt x="121" y="1172"/>
                      <a:pt x="121" y="1172"/>
                      <a:pt x="123" y="1171"/>
                    </a:cubicBezTo>
                    <a:cubicBezTo>
                      <a:pt x="123" y="1170"/>
                      <a:pt x="124" y="1170"/>
                      <a:pt x="124" y="1169"/>
                    </a:cubicBezTo>
                    <a:cubicBezTo>
                      <a:pt x="121" y="1168"/>
                      <a:pt x="124" y="1163"/>
                      <a:pt x="121" y="1162"/>
                    </a:cubicBezTo>
                    <a:cubicBezTo>
                      <a:pt x="120" y="1162"/>
                      <a:pt x="120" y="1160"/>
                      <a:pt x="121" y="1160"/>
                    </a:cubicBezTo>
                    <a:cubicBezTo>
                      <a:pt x="122" y="1158"/>
                      <a:pt x="121" y="1157"/>
                      <a:pt x="120" y="1156"/>
                    </a:cubicBezTo>
                    <a:cubicBezTo>
                      <a:pt x="119" y="1155"/>
                      <a:pt x="119" y="1155"/>
                      <a:pt x="121" y="1154"/>
                    </a:cubicBezTo>
                    <a:cubicBezTo>
                      <a:pt x="122" y="1154"/>
                      <a:pt x="122" y="1150"/>
                      <a:pt x="121" y="1150"/>
                    </a:cubicBezTo>
                    <a:cubicBezTo>
                      <a:pt x="118" y="1149"/>
                      <a:pt x="118" y="1147"/>
                      <a:pt x="118" y="1144"/>
                    </a:cubicBezTo>
                    <a:cubicBezTo>
                      <a:pt x="118" y="1143"/>
                      <a:pt x="118" y="1142"/>
                      <a:pt x="116" y="1142"/>
                    </a:cubicBezTo>
                    <a:cubicBezTo>
                      <a:pt x="115" y="1142"/>
                      <a:pt x="115" y="1141"/>
                      <a:pt x="116" y="1140"/>
                    </a:cubicBezTo>
                    <a:cubicBezTo>
                      <a:pt x="117" y="1139"/>
                      <a:pt x="118" y="1139"/>
                      <a:pt x="118" y="1139"/>
                    </a:cubicBezTo>
                    <a:cubicBezTo>
                      <a:pt x="120" y="1137"/>
                      <a:pt x="119" y="1137"/>
                      <a:pt x="117" y="1135"/>
                    </a:cubicBezTo>
                    <a:cubicBezTo>
                      <a:pt x="115" y="1135"/>
                      <a:pt x="114" y="1134"/>
                      <a:pt x="114" y="1137"/>
                    </a:cubicBezTo>
                    <a:cubicBezTo>
                      <a:pt x="114" y="1138"/>
                      <a:pt x="114" y="1139"/>
                      <a:pt x="112" y="1137"/>
                    </a:cubicBezTo>
                    <a:cubicBezTo>
                      <a:pt x="112" y="1138"/>
                      <a:pt x="112" y="1138"/>
                      <a:pt x="112" y="1139"/>
                    </a:cubicBezTo>
                    <a:cubicBezTo>
                      <a:pt x="112" y="1141"/>
                      <a:pt x="112" y="1143"/>
                      <a:pt x="112" y="1145"/>
                    </a:cubicBezTo>
                    <a:cubicBezTo>
                      <a:pt x="112" y="1146"/>
                      <a:pt x="111" y="1147"/>
                      <a:pt x="111" y="1147"/>
                    </a:cubicBezTo>
                    <a:cubicBezTo>
                      <a:pt x="111" y="1147"/>
                      <a:pt x="110" y="1146"/>
                      <a:pt x="110" y="1146"/>
                    </a:cubicBezTo>
                    <a:cubicBezTo>
                      <a:pt x="110" y="1145"/>
                      <a:pt x="110" y="1144"/>
                      <a:pt x="110" y="1143"/>
                    </a:cubicBezTo>
                    <a:cubicBezTo>
                      <a:pt x="111" y="1140"/>
                      <a:pt x="107" y="1141"/>
                      <a:pt x="108" y="1139"/>
                    </a:cubicBezTo>
                    <a:cubicBezTo>
                      <a:pt x="107" y="1139"/>
                      <a:pt x="107" y="1139"/>
                      <a:pt x="107" y="1140"/>
                    </a:cubicBezTo>
                    <a:cubicBezTo>
                      <a:pt x="107" y="1142"/>
                      <a:pt x="106" y="1144"/>
                      <a:pt x="107" y="1146"/>
                    </a:cubicBezTo>
                    <a:cubicBezTo>
                      <a:pt x="107" y="1146"/>
                      <a:pt x="107" y="1147"/>
                      <a:pt x="107" y="1147"/>
                    </a:cubicBezTo>
                    <a:cubicBezTo>
                      <a:pt x="107" y="1149"/>
                      <a:pt x="107" y="1150"/>
                      <a:pt x="107" y="1151"/>
                    </a:cubicBezTo>
                    <a:cubicBezTo>
                      <a:pt x="106" y="1153"/>
                      <a:pt x="108" y="1154"/>
                      <a:pt x="107" y="1155"/>
                    </a:cubicBezTo>
                    <a:cubicBezTo>
                      <a:pt x="108" y="1156"/>
                      <a:pt x="108" y="1156"/>
                      <a:pt x="109" y="1156"/>
                    </a:cubicBezTo>
                    <a:cubicBezTo>
                      <a:pt x="108" y="1157"/>
                      <a:pt x="107" y="1159"/>
                      <a:pt x="108" y="1160"/>
                    </a:cubicBezTo>
                    <a:cubicBezTo>
                      <a:pt x="108" y="1161"/>
                      <a:pt x="109" y="1163"/>
                      <a:pt x="108" y="1163"/>
                    </a:cubicBezTo>
                    <a:cubicBezTo>
                      <a:pt x="108" y="1165"/>
                      <a:pt x="108" y="1166"/>
                      <a:pt x="108" y="1167"/>
                    </a:cubicBezTo>
                    <a:cubicBezTo>
                      <a:pt x="109" y="1168"/>
                      <a:pt x="109" y="1169"/>
                      <a:pt x="108" y="1170"/>
                    </a:cubicBezTo>
                    <a:cubicBezTo>
                      <a:pt x="108" y="1170"/>
                      <a:pt x="108" y="1171"/>
                      <a:pt x="107" y="1172"/>
                    </a:cubicBezTo>
                    <a:cubicBezTo>
                      <a:pt x="107" y="1171"/>
                      <a:pt x="106" y="1171"/>
                      <a:pt x="106" y="1170"/>
                    </a:cubicBezTo>
                    <a:cubicBezTo>
                      <a:pt x="106" y="1170"/>
                      <a:pt x="105" y="1170"/>
                      <a:pt x="105" y="1170"/>
                    </a:cubicBezTo>
                    <a:cubicBezTo>
                      <a:pt x="107" y="1164"/>
                      <a:pt x="102" y="1159"/>
                      <a:pt x="103" y="1153"/>
                    </a:cubicBezTo>
                    <a:cubicBezTo>
                      <a:pt x="103" y="1152"/>
                      <a:pt x="102" y="1150"/>
                      <a:pt x="102" y="1149"/>
                    </a:cubicBezTo>
                    <a:cubicBezTo>
                      <a:pt x="101" y="1147"/>
                      <a:pt x="102" y="1145"/>
                      <a:pt x="101" y="1144"/>
                    </a:cubicBezTo>
                    <a:cubicBezTo>
                      <a:pt x="101" y="1144"/>
                      <a:pt x="101" y="1144"/>
                      <a:pt x="100" y="1143"/>
                    </a:cubicBezTo>
                    <a:cubicBezTo>
                      <a:pt x="101" y="1142"/>
                      <a:pt x="103" y="1140"/>
                      <a:pt x="99" y="1139"/>
                    </a:cubicBezTo>
                    <a:cubicBezTo>
                      <a:pt x="99" y="1139"/>
                      <a:pt x="98" y="1138"/>
                      <a:pt x="98" y="1138"/>
                    </a:cubicBezTo>
                    <a:cubicBezTo>
                      <a:pt x="98" y="1137"/>
                      <a:pt x="98" y="1136"/>
                      <a:pt x="99" y="1136"/>
                    </a:cubicBezTo>
                    <a:cubicBezTo>
                      <a:pt x="99" y="1136"/>
                      <a:pt x="100" y="1138"/>
                      <a:pt x="100" y="1136"/>
                    </a:cubicBezTo>
                    <a:cubicBezTo>
                      <a:pt x="100" y="1136"/>
                      <a:pt x="99" y="1135"/>
                      <a:pt x="99" y="1135"/>
                    </a:cubicBezTo>
                    <a:cubicBezTo>
                      <a:pt x="98" y="1134"/>
                      <a:pt x="96" y="1135"/>
                      <a:pt x="97" y="1133"/>
                    </a:cubicBezTo>
                    <a:cubicBezTo>
                      <a:pt x="97" y="1132"/>
                      <a:pt x="96" y="1131"/>
                      <a:pt x="98" y="1130"/>
                    </a:cubicBezTo>
                    <a:cubicBezTo>
                      <a:pt x="98" y="1129"/>
                      <a:pt x="99" y="1129"/>
                      <a:pt x="99" y="1128"/>
                    </a:cubicBezTo>
                    <a:cubicBezTo>
                      <a:pt x="100" y="1124"/>
                      <a:pt x="99" y="1120"/>
                      <a:pt x="98" y="1116"/>
                    </a:cubicBezTo>
                    <a:cubicBezTo>
                      <a:pt x="97" y="1115"/>
                      <a:pt x="96" y="1114"/>
                      <a:pt x="95" y="1113"/>
                    </a:cubicBezTo>
                    <a:cubicBezTo>
                      <a:pt x="95" y="1112"/>
                      <a:pt x="94" y="1110"/>
                      <a:pt x="94" y="1109"/>
                    </a:cubicBezTo>
                    <a:cubicBezTo>
                      <a:pt x="94" y="1108"/>
                      <a:pt x="94" y="1108"/>
                      <a:pt x="96" y="1107"/>
                    </a:cubicBezTo>
                    <a:cubicBezTo>
                      <a:pt x="98" y="1107"/>
                      <a:pt x="97" y="1104"/>
                      <a:pt x="96" y="1103"/>
                    </a:cubicBezTo>
                    <a:cubicBezTo>
                      <a:pt x="96" y="1102"/>
                      <a:pt x="95" y="1104"/>
                      <a:pt x="94" y="1104"/>
                    </a:cubicBezTo>
                    <a:cubicBezTo>
                      <a:pt x="94" y="1104"/>
                      <a:pt x="94" y="1104"/>
                      <a:pt x="93" y="1104"/>
                    </a:cubicBezTo>
                    <a:cubicBezTo>
                      <a:pt x="93" y="1104"/>
                      <a:pt x="93" y="1104"/>
                      <a:pt x="93" y="1104"/>
                    </a:cubicBezTo>
                    <a:cubicBezTo>
                      <a:pt x="95" y="1102"/>
                      <a:pt x="93" y="1100"/>
                      <a:pt x="93" y="1098"/>
                    </a:cubicBezTo>
                    <a:cubicBezTo>
                      <a:pt x="93" y="1097"/>
                      <a:pt x="93" y="1095"/>
                      <a:pt x="95" y="1097"/>
                    </a:cubicBezTo>
                    <a:cubicBezTo>
                      <a:pt x="95" y="1097"/>
                      <a:pt x="95" y="1096"/>
                      <a:pt x="95" y="1096"/>
                    </a:cubicBezTo>
                    <a:cubicBezTo>
                      <a:pt x="95" y="1092"/>
                      <a:pt x="97" y="1087"/>
                      <a:pt x="93" y="1083"/>
                    </a:cubicBezTo>
                    <a:cubicBezTo>
                      <a:pt x="92" y="1082"/>
                      <a:pt x="95" y="1081"/>
                      <a:pt x="93" y="1079"/>
                    </a:cubicBezTo>
                    <a:cubicBezTo>
                      <a:pt x="92" y="1079"/>
                      <a:pt x="91" y="1077"/>
                      <a:pt x="91" y="1076"/>
                    </a:cubicBezTo>
                    <a:cubicBezTo>
                      <a:pt x="90" y="1075"/>
                      <a:pt x="89" y="1073"/>
                      <a:pt x="92" y="1073"/>
                    </a:cubicBezTo>
                    <a:cubicBezTo>
                      <a:pt x="92" y="1073"/>
                      <a:pt x="93" y="1072"/>
                      <a:pt x="93" y="1072"/>
                    </a:cubicBezTo>
                    <a:cubicBezTo>
                      <a:pt x="92" y="1072"/>
                      <a:pt x="92" y="1071"/>
                      <a:pt x="92" y="1071"/>
                    </a:cubicBezTo>
                    <a:cubicBezTo>
                      <a:pt x="90" y="1072"/>
                      <a:pt x="89" y="1071"/>
                      <a:pt x="89" y="1069"/>
                    </a:cubicBezTo>
                    <a:cubicBezTo>
                      <a:pt x="89" y="1068"/>
                      <a:pt x="89" y="1066"/>
                      <a:pt x="89" y="1065"/>
                    </a:cubicBezTo>
                    <a:cubicBezTo>
                      <a:pt x="89" y="1065"/>
                      <a:pt x="90" y="1064"/>
                      <a:pt x="90" y="1064"/>
                    </a:cubicBezTo>
                    <a:cubicBezTo>
                      <a:pt x="91" y="1064"/>
                      <a:pt x="91" y="1065"/>
                      <a:pt x="92" y="1065"/>
                    </a:cubicBezTo>
                    <a:cubicBezTo>
                      <a:pt x="92" y="1064"/>
                      <a:pt x="92" y="1063"/>
                      <a:pt x="91" y="1063"/>
                    </a:cubicBezTo>
                    <a:cubicBezTo>
                      <a:pt x="88" y="1061"/>
                      <a:pt x="88" y="1058"/>
                      <a:pt x="87" y="1055"/>
                    </a:cubicBezTo>
                    <a:cubicBezTo>
                      <a:pt x="86" y="1052"/>
                      <a:pt x="87" y="1049"/>
                      <a:pt x="88" y="1047"/>
                    </a:cubicBezTo>
                    <a:cubicBezTo>
                      <a:pt x="89" y="1045"/>
                      <a:pt x="89" y="1045"/>
                      <a:pt x="88" y="1043"/>
                    </a:cubicBezTo>
                    <a:cubicBezTo>
                      <a:pt x="86" y="1042"/>
                      <a:pt x="84" y="1040"/>
                      <a:pt x="86" y="1037"/>
                    </a:cubicBezTo>
                    <a:cubicBezTo>
                      <a:pt x="87" y="1035"/>
                      <a:pt x="85" y="1036"/>
                      <a:pt x="85" y="1035"/>
                    </a:cubicBezTo>
                    <a:cubicBezTo>
                      <a:pt x="84" y="1035"/>
                      <a:pt x="83" y="1036"/>
                      <a:pt x="84" y="1034"/>
                    </a:cubicBezTo>
                    <a:cubicBezTo>
                      <a:pt x="84" y="1029"/>
                      <a:pt x="84" y="1023"/>
                      <a:pt x="84" y="1017"/>
                    </a:cubicBezTo>
                    <a:cubicBezTo>
                      <a:pt x="83" y="1017"/>
                      <a:pt x="83" y="1013"/>
                      <a:pt x="80" y="1014"/>
                    </a:cubicBezTo>
                    <a:cubicBezTo>
                      <a:pt x="80" y="1014"/>
                      <a:pt x="80" y="1013"/>
                      <a:pt x="80" y="1013"/>
                    </a:cubicBezTo>
                    <a:cubicBezTo>
                      <a:pt x="83" y="1013"/>
                      <a:pt x="79" y="1009"/>
                      <a:pt x="82" y="1008"/>
                    </a:cubicBezTo>
                    <a:cubicBezTo>
                      <a:pt x="81" y="1007"/>
                      <a:pt x="83" y="1005"/>
                      <a:pt x="80" y="1006"/>
                    </a:cubicBezTo>
                    <a:cubicBezTo>
                      <a:pt x="80" y="1007"/>
                      <a:pt x="79" y="1005"/>
                      <a:pt x="80" y="1004"/>
                    </a:cubicBezTo>
                    <a:cubicBezTo>
                      <a:pt x="81" y="1004"/>
                      <a:pt x="81" y="1004"/>
                      <a:pt x="81" y="1003"/>
                    </a:cubicBezTo>
                    <a:cubicBezTo>
                      <a:pt x="81" y="1000"/>
                      <a:pt x="82" y="997"/>
                      <a:pt x="82" y="994"/>
                    </a:cubicBezTo>
                    <a:cubicBezTo>
                      <a:pt x="85" y="992"/>
                      <a:pt x="84" y="990"/>
                      <a:pt x="82" y="989"/>
                    </a:cubicBezTo>
                    <a:cubicBezTo>
                      <a:pt x="80" y="988"/>
                      <a:pt x="80" y="987"/>
                      <a:pt x="80" y="985"/>
                    </a:cubicBezTo>
                    <a:cubicBezTo>
                      <a:pt x="81" y="984"/>
                      <a:pt x="81" y="983"/>
                      <a:pt x="80" y="981"/>
                    </a:cubicBezTo>
                    <a:cubicBezTo>
                      <a:pt x="80" y="978"/>
                      <a:pt x="81" y="975"/>
                      <a:pt x="80" y="972"/>
                    </a:cubicBezTo>
                    <a:cubicBezTo>
                      <a:pt x="78" y="969"/>
                      <a:pt x="80" y="965"/>
                      <a:pt x="78" y="962"/>
                    </a:cubicBezTo>
                    <a:cubicBezTo>
                      <a:pt x="77" y="960"/>
                      <a:pt x="78" y="957"/>
                      <a:pt x="79" y="954"/>
                    </a:cubicBezTo>
                    <a:cubicBezTo>
                      <a:pt x="79" y="954"/>
                      <a:pt x="79" y="953"/>
                      <a:pt x="78" y="953"/>
                    </a:cubicBezTo>
                    <a:cubicBezTo>
                      <a:pt x="75" y="953"/>
                      <a:pt x="78" y="952"/>
                      <a:pt x="78" y="951"/>
                    </a:cubicBezTo>
                    <a:cubicBezTo>
                      <a:pt x="78" y="951"/>
                      <a:pt x="78" y="951"/>
                      <a:pt x="78" y="950"/>
                    </a:cubicBezTo>
                    <a:cubicBezTo>
                      <a:pt x="78" y="950"/>
                      <a:pt x="77" y="950"/>
                      <a:pt x="77" y="950"/>
                    </a:cubicBezTo>
                    <a:cubicBezTo>
                      <a:pt x="76" y="950"/>
                      <a:pt x="75" y="951"/>
                      <a:pt x="75" y="950"/>
                    </a:cubicBezTo>
                    <a:cubicBezTo>
                      <a:pt x="74" y="950"/>
                      <a:pt x="74" y="949"/>
                      <a:pt x="75" y="948"/>
                    </a:cubicBezTo>
                    <a:cubicBezTo>
                      <a:pt x="78" y="947"/>
                      <a:pt x="78" y="945"/>
                      <a:pt x="77" y="942"/>
                    </a:cubicBezTo>
                    <a:cubicBezTo>
                      <a:pt x="76" y="940"/>
                      <a:pt x="76" y="942"/>
                      <a:pt x="75" y="942"/>
                    </a:cubicBezTo>
                    <a:cubicBezTo>
                      <a:pt x="74" y="942"/>
                      <a:pt x="74" y="942"/>
                      <a:pt x="73" y="941"/>
                    </a:cubicBezTo>
                    <a:cubicBezTo>
                      <a:pt x="73" y="941"/>
                      <a:pt x="72" y="942"/>
                      <a:pt x="72" y="942"/>
                    </a:cubicBezTo>
                    <a:cubicBezTo>
                      <a:pt x="73" y="943"/>
                      <a:pt x="71" y="946"/>
                      <a:pt x="72" y="946"/>
                    </a:cubicBezTo>
                    <a:cubicBezTo>
                      <a:pt x="74" y="949"/>
                      <a:pt x="73" y="951"/>
                      <a:pt x="73" y="953"/>
                    </a:cubicBezTo>
                    <a:cubicBezTo>
                      <a:pt x="72" y="960"/>
                      <a:pt x="75" y="967"/>
                      <a:pt x="74" y="974"/>
                    </a:cubicBezTo>
                    <a:cubicBezTo>
                      <a:pt x="77" y="979"/>
                      <a:pt x="75" y="985"/>
                      <a:pt x="75" y="990"/>
                    </a:cubicBezTo>
                    <a:cubicBezTo>
                      <a:pt x="76" y="995"/>
                      <a:pt x="76" y="999"/>
                      <a:pt x="78" y="1003"/>
                    </a:cubicBezTo>
                    <a:cubicBezTo>
                      <a:pt x="78" y="1004"/>
                      <a:pt x="78" y="1005"/>
                      <a:pt x="78" y="1005"/>
                    </a:cubicBezTo>
                    <a:cubicBezTo>
                      <a:pt x="78" y="1007"/>
                      <a:pt x="78" y="1009"/>
                      <a:pt x="78" y="1010"/>
                    </a:cubicBezTo>
                    <a:cubicBezTo>
                      <a:pt x="78" y="1012"/>
                      <a:pt x="78" y="1014"/>
                      <a:pt x="78" y="1016"/>
                    </a:cubicBezTo>
                    <a:cubicBezTo>
                      <a:pt x="78" y="1017"/>
                      <a:pt x="79" y="1019"/>
                      <a:pt x="79" y="1020"/>
                    </a:cubicBezTo>
                    <a:cubicBezTo>
                      <a:pt x="77" y="1022"/>
                      <a:pt x="80" y="1023"/>
                      <a:pt x="79" y="1025"/>
                    </a:cubicBezTo>
                    <a:cubicBezTo>
                      <a:pt x="79" y="1026"/>
                      <a:pt x="79" y="1028"/>
                      <a:pt x="79" y="1030"/>
                    </a:cubicBezTo>
                    <a:cubicBezTo>
                      <a:pt x="79" y="1032"/>
                      <a:pt x="78" y="1034"/>
                      <a:pt x="81" y="1035"/>
                    </a:cubicBezTo>
                    <a:cubicBezTo>
                      <a:pt x="82" y="1035"/>
                      <a:pt x="82" y="1037"/>
                      <a:pt x="82" y="1039"/>
                    </a:cubicBezTo>
                    <a:cubicBezTo>
                      <a:pt x="80" y="1043"/>
                      <a:pt x="80" y="1043"/>
                      <a:pt x="82" y="1048"/>
                    </a:cubicBezTo>
                    <a:cubicBezTo>
                      <a:pt x="82" y="1050"/>
                      <a:pt x="82" y="1051"/>
                      <a:pt x="82" y="1053"/>
                    </a:cubicBezTo>
                    <a:cubicBezTo>
                      <a:pt x="82" y="1057"/>
                      <a:pt x="82" y="1061"/>
                      <a:pt x="82" y="1065"/>
                    </a:cubicBezTo>
                    <a:cubicBezTo>
                      <a:pt x="82" y="1066"/>
                      <a:pt x="81" y="1068"/>
                      <a:pt x="83" y="1069"/>
                    </a:cubicBezTo>
                    <a:cubicBezTo>
                      <a:pt x="83" y="1070"/>
                      <a:pt x="83" y="1071"/>
                      <a:pt x="83" y="1071"/>
                    </a:cubicBezTo>
                    <a:cubicBezTo>
                      <a:pt x="82" y="1071"/>
                      <a:pt x="82" y="1071"/>
                      <a:pt x="82" y="1071"/>
                    </a:cubicBezTo>
                    <a:cubicBezTo>
                      <a:pt x="81" y="1071"/>
                      <a:pt x="81" y="1071"/>
                      <a:pt x="81" y="1070"/>
                    </a:cubicBezTo>
                    <a:cubicBezTo>
                      <a:pt x="81" y="1065"/>
                      <a:pt x="79" y="1061"/>
                      <a:pt x="79" y="1056"/>
                    </a:cubicBezTo>
                    <a:cubicBezTo>
                      <a:pt x="79" y="1054"/>
                      <a:pt x="78" y="1051"/>
                      <a:pt x="78" y="1049"/>
                    </a:cubicBezTo>
                    <a:cubicBezTo>
                      <a:pt x="78" y="1046"/>
                      <a:pt x="79" y="1044"/>
                      <a:pt x="77" y="1042"/>
                    </a:cubicBezTo>
                    <a:cubicBezTo>
                      <a:pt x="78" y="1039"/>
                      <a:pt x="74" y="1035"/>
                      <a:pt x="77" y="1032"/>
                    </a:cubicBezTo>
                    <a:cubicBezTo>
                      <a:pt x="75" y="1029"/>
                      <a:pt x="76" y="1026"/>
                      <a:pt x="75" y="1024"/>
                    </a:cubicBezTo>
                    <a:cubicBezTo>
                      <a:pt x="75" y="1023"/>
                      <a:pt x="75" y="1023"/>
                      <a:pt x="75" y="1023"/>
                    </a:cubicBezTo>
                    <a:cubicBezTo>
                      <a:pt x="75" y="1023"/>
                      <a:pt x="74" y="1023"/>
                      <a:pt x="74" y="1024"/>
                    </a:cubicBezTo>
                    <a:cubicBezTo>
                      <a:pt x="74" y="1027"/>
                      <a:pt x="72" y="1024"/>
                      <a:pt x="72" y="1024"/>
                    </a:cubicBezTo>
                    <a:cubicBezTo>
                      <a:pt x="71" y="1021"/>
                      <a:pt x="72" y="1018"/>
                      <a:pt x="74" y="1015"/>
                    </a:cubicBezTo>
                    <a:cubicBezTo>
                      <a:pt x="75" y="1014"/>
                      <a:pt x="75" y="1013"/>
                      <a:pt x="73" y="1013"/>
                    </a:cubicBezTo>
                    <a:cubicBezTo>
                      <a:pt x="71" y="1012"/>
                      <a:pt x="70" y="1011"/>
                      <a:pt x="71" y="1009"/>
                    </a:cubicBezTo>
                    <a:cubicBezTo>
                      <a:pt x="71" y="1008"/>
                      <a:pt x="70" y="1006"/>
                      <a:pt x="71" y="1004"/>
                    </a:cubicBezTo>
                    <a:cubicBezTo>
                      <a:pt x="71" y="1003"/>
                      <a:pt x="71" y="1003"/>
                      <a:pt x="71" y="1002"/>
                    </a:cubicBezTo>
                    <a:cubicBezTo>
                      <a:pt x="71" y="1003"/>
                      <a:pt x="72" y="1004"/>
                      <a:pt x="72" y="1004"/>
                    </a:cubicBezTo>
                    <a:cubicBezTo>
                      <a:pt x="72" y="1005"/>
                      <a:pt x="72" y="1005"/>
                      <a:pt x="72" y="1005"/>
                    </a:cubicBezTo>
                    <a:cubicBezTo>
                      <a:pt x="73" y="1005"/>
                      <a:pt x="73" y="1005"/>
                      <a:pt x="73" y="1005"/>
                    </a:cubicBezTo>
                    <a:cubicBezTo>
                      <a:pt x="73" y="1003"/>
                      <a:pt x="74" y="1001"/>
                      <a:pt x="72" y="1000"/>
                    </a:cubicBezTo>
                    <a:cubicBezTo>
                      <a:pt x="69" y="999"/>
                      <a:pt x="69" y="997"/>
                      <a:pt x="69" y="995"/>
                    </a:cubicBezTo>
                    <a:cubicBezTo>
                      <a:pt x="69" y="992"/>
                      <a:pt x="71" y="988"/>
                      <a:pt x="68" y="985"/>
                    </a:cubicBezTo>
                    <a:cubicBezTo>
                      <a:pt x="71" y="982"/>
                      <a:pt x="67" y="980"/>
                      <a:pt x="68" y="977"/>
                    </a:cubicBezTo>
                    <a:cubicBezTo>
                      <a:pt x="66" y="975"/>
                      <a:pt x="66" y="974"/>
                      <a:pt x="69" y="974"/>
                    </a:cubicBezTo>
                    <a:cubicBezTo>
                      <a:pt x="70" y="974"/>
                      <a:pt x="70" y="974"/>
                      <a:pt x="70" y="974"/>
                    </a:cubicBezTo>
                    <a:cubicBezTo>
                      <a:pt x="70" y="974"/>
                      <a:pt x="70" y="973"/>
                      <a:pt x="69" y="973"/>
                    </a:cubicBezTo>
                    <a:cubicBezTo>
                      <a:pt x="67" y="973"/>
                      <a:pt x="67" y="973"/>
                      <a:pt x="67" y="971"/>
                    </a:cubicBezTo>
                    <a:cubicBezTo>
                      <a:pt x="67" y="970"/>
                      <a:pt x="67" y="968"/>
                      <a:pt x="67" y="967"/>
                    </a:cubicBezTo>
                    <a:cubicBezTo>
                      <a:pt x="67" y="966"/>
                      <a:pt x="66" y="963"/>
                      <a:pt x="69" y="963"/>
                    </a:cubicBezTo>
                    <a:cubicBezTo>
                      <a:pt x="68" y="962"/>
                      <a:pt x="68" y="960"/>
                      <a:pt x="67" y="960"/>
                    </a:cubicBezTo>
                    <a:cubicBezTo>
                      <a:pt x="66" y="959"/>
                      <a:pt x="65" y="959"/>
                      <a:pt x="66" y="957"/>
                    </a:cubicBezTo>
                    <a:cubicBezTo>
                      <a:pt x="66" y="955"/>
                      <a:pt x="65" y="952"/>
                      <a:pt x="65" y="949"/>
                    </a:cubicBezTo>
                    <a:cubicBezTo>
                      <a:pt x="64" y="947"/>
                      <a:pt x="65" y="943"/>
                      <a:pt x="66" y="941"/>
                    </a:cubicBezTo>
                    <a:cubicBezTo>
                      <a:pt x="66" y="939"/>
                      <a:pt x="67" y="939"/>
                      <a:pt x="65" y="938"/>
                    </a:cubicBezTo>
                    <a:cubicBezTo>
                      <a:pt x="63" y="937"/>
                      <a:pt x="65" y="936"/>
                      <a:pt x="66" y="935"/>
                    </a:cubicBezTo>
                    <a:cubicBezTo>
                      <a:pt x="66" y="935"/>
                      <a:pt x="65" y="934"/>
                      <a:pt x="65" y="934"/>
                    </a:cubicBezTo>
                    <a:cubicBezTo>
                      <a:pt x="64" y="934"/>
                      <a:pt x="63" y="934"/>
                      <a:pt x="63" y="934"/>
                    </a:cubicBezTo>
                    <a:cubicBezTo>
                      <a:pt x="63" y="935"/>
                      <a:pt x="62" y="937"/>
                      <a:pt x="62" y="938"/>
                    </a:cubicBezTo>
                    <a:cubicBezTo>
                      <a:pt x="63" y="940"/>
                      <a:pt x="60" y="942"/>
                      <a:pt x="63" y="944"/>
                    </a:cubicBezTo>
                    <a:cubicBezTo>
                      <a:pt x="63" y="946"/>
                      <a:pt x="63" y="949"/>
                      <a:pt x="63" y="951"/>
                    </a:cubicBezTo>
                    <a:cubicBezTo>
                      <a:pt x="63" y="953"/>
                      <a:pt x="64" y="955"/>
                      <a:pt x="64" y="957"/>
                    </a:cubicBezTo>
                    <a:cubicBezTo>
                      <a:pt x="65" y="959"/>
                      <a:pt x="63" y="961"/>
                      <a:pt x="64" y="964"/>
                    </a:cubicBezTo>
                    <a:cubicBezTo>
                      <a:pt x="65" y="966"/>
                      <a:pt x="64" y="969"/>
                      <a:pt x="64" y="971"/>
                    </a:cubicBezTo>
                    <a:cubicBezTo>
                      <a:pt x="64" y="972"/>
                      <a:pt x="63" y="975"/>
                      <a:pt x="64" y="975"/>
                    </a:cubicBezTo>
                    <a:cubicBezTo>
                      <a:pt x="65" y="977"/>
                      <a:pt x="63" y="977"/>
                      <a:pt x="63" y="978"/>
                    </a:cubicBezTo>
                    <a:cubicBezTo>
                      <a:pt x="62" y="979"/>
                      <a:pt x="59" y="977"/>
                      <a:pt x="62" y="980"/>
                    </a:cubicBezTo>
                    <a:cubicBezTo>
                      <a:pt x="62" y="980"/>
                      <a:pt x="61" y="981"/>
                      <a:pt x="61" y="982"/>
                    </a:cubicBezTo>
                    <a:cubicBezTo>
                      <a:pt x="60" y="982"/>
                      <a:pt x="59" y="981"/>
                      <a:pt x="59" y="981"/>
                    </a:cubicBezTo>
                    <a:cubicBezTo>
                      <a:pt x="59" y="979"/>
                      <a:pt x="60" y="978"/>
                      <a:pt x="60" y="976"/>
                    </a:cubicBezTo>
                    <a:cubicBezTo>
                      <a:pt x="60" y="975"/>
                      <a:pt x="60" y="975"/>
                      <a:pt x="60" y="975"/>
                    </a:cubicBezTo>
                    <a:cubicBezTo>
                      <a:pt x="57" y="973"/>
                      <a:pt x="58" y="970"/>
                      <a:pt x="58" y="967"/>
                    </a:cubicBezTo>
                    <a:cubicBezTo>
                      <a:pt x="58" y="965"/>
                      <a:pt x="59" y="964"/>
                      <a:pt x="58" y="962"/>
                    </a:cubicBezTo>
                    <a:cubicBezTo>
                      <a:pt x="58" y="959"/>
                      <a:pt x="58" y="957"/>
                      <a:pt x="58" y="955"/>
                    </a:cubicBezTo>
                    <a:cubicBezTo>
                      <a:pt x="58" y="952"/>
                      <a:pt x="57" y="949"/>
                      <a:pt x="57" y="947"/>
                    </a:cubicBezTo>
                    <a:cubicBezTo>
                      <a:pt x="57" y="944"/>
                      <a:pt x="57" y="941"/>
                      <a:pt x="56" y="938"/>
                    </a:cubicBezTo>
                    <a:cubicBezTo>
                      <a:pt x="55" y="935"/>
                      <a:pt x="56" y="931"/>
                      <a:pt x="56" y="928"/>
                    </a:cubicBezTo>
                    <a:cubicBezTo>
                      <a:pt x="56" y="926"/>
                      <a:pt x="56" y="924"/>
                      <a:pt x="56" y="922"/>
                    </a:cubicBezTo>
                    <a:cubicBezTo>
                      <a:pt x="55" y="921"/>
                      <a:pt x="54" y="919"/>
                      <a:pt x="55" y="918"/>
                    </a:cubicBezTo>
                    <a:cubicBezTo>
                      <a:pt x="56" y="916"/>
                      <a:pt x="54" y="915"/>
                      <a:pt x="54" y="913"/>
                    </a:cubicBezTo>
                    <a:cubicBezTo>
                      <a:pt x="55" y="912"/>
                      <a:pt x="54" y="909"/>
                      <a:pt x="54" y="908"/>
                    </a:cubicBezTo>
                    <a:cubicBezTo>
                      <a:pt x="54" y="906"/>
                      <a:pt x="54" y="904"/>
                      <a:pt x="54" y="903"/>
                    </a:cubicBezTo>
                    <a:cubicBezTo>
                      <a:pt x="54" y="901"/>
                      <a:pt x="55" y="899"/>
                      <a:pt x="54" y="897"/>
                    </a:cubicBezTo>
                    <a:cubicBezTo>
                      <a:pt x="52" y="892"/>
                      <a:pt x="53" y="887"/>
                      <a:pt x="53" y="881"/>
                    </a:cubicBezTo>
                    <a:cubicBezTo>
                      <a:pt x="53" y="880"/>
                      <a:pt x="53" y="879"/>
                      <a:pt x="52" y="878"/>
                    </a:cubicBezTo>
                    <a:cubicBezTo>
                      <a:pt x="53" y="877"/>
                      <a:pt x="53" y="876"/>
                      <a:pt x="53" y="875"/>
                    </a:cubicBezTo>
                    <a:cubicBezTo>
                      <a:pt x="53" y="873"/>
                      <a:pt x="52" y="871"/>
                      <a:pt x="53" y="869"/>
                    </a:cubicBezTo>
                    <a:cubicBezTo>
                      <a:pt x="53" y="867"/>
                      <a:pt x="51" y="866"/>
                      <a:pt x="52" y="865"/>
                    </a:cubicBezTo>
                    <a:cubicBezTo>
                      <a:pt x="52" y="863"/>
                      <a:pt x="52" y="862"/>
                      <a:pt x="52" y="860"/>
                    </a:cubicBezTo>
                    <a:cubicBezTo>
                      <a:pt x="52" y="859"/>
                      <a:pt x="52" y="857"/>
                      <a:pt x="52" y="855"/>
                    </a:cubicBezTo>
                    <a:cubicBezTo>
                      <a:pt x="52" y="854"/>
                      <a:pt x="51" y="853"/>
                      <a:pt x="51" y="852"/>
                    </a:cubicBezTo>
                    <a:cubicBezTo>
                      <a:pt x="50" y="850"/>
                      <a:pt x="53" y="850"/>
                      <a:pt x="51" y="848"/>
                    </a:cubicBezTo>
                    <a:cubicBezTo>
                      <a:pt x="50" y="846"/>
                      <a:pt x="51" y="846"/>
                      <a:pt x="52" y="844"/>
                    </a:cubicBezTo>
                    <a:cubicBezTo>
                      <a:pt x="52" y="843"/>
                      <a:pt x="49" y="841"/>
                      <a:pt x="52" y="840"/>
                    </a:cubicBezTo>
                    <a:cubicBezTo>
                      <a:pt x="49" y="839"/>
                      <a:pt x="53" y="836"/>
                      <a:pt x="51" y="835"/>
                    </a:cubicBezTo>
                    <a:cubicBezTo>
                      <a:pt x="52" y="827"/>
                      <a:pt x="47" y="820"/>
                      <a:pt x="50" y="813"/>
                    </a:cubicBezTo>
                    <a:cubicBezTo>
                      <a:pt x="51" y="811"/>
                      <a:pt x="48" y="810"/>
                      <a:pt x="50" y="808"/>
                    </a:cubicBezTo>
                    <a:cubicBezTo>
                      <a:pt x="51" y="807"/>
                      <a:pt x="51" y="806"/>
                      <a:pt x="49" y="805"/>
                    </a:cubicBezTo>
                    <a:cubicBezTo>
                      <a:pt x="52" y="804"/>
                      <a:pt x="49" y="802"/>
                      <a:pt x="49" y="801"/>
                    </a:cubicBezTo>
                    <a:cubicBezTo>
                      <a:pt x="50" y="800"/>
                      <a:pt x="49" y="798"/>
                      <a:pt x="49" y="797"/>
                    </a:cubicBezTo>
                    <a:cubicBezTo>
                      <a:pt x="49" y="795"/>
                      <a:pt x="49" y="793"/>
                      <a:pt x="49" y="792"/>
                    </a:cubicBezTo>
                    <a:cubicBezTo>
                      <a:pt x="49" y="791"/>
                      <a:pt x="49" y="791"/>
                      <a:pt x="49" y="791"/>
                    </a:cubicBezTo>
                    <a:cubicBezTo>
                      <a:pt x="49" y="791"/>
                      <a:pt x="48" y="792"/>
                      <a:pt x="48" y="792"/>
                    </a:cubicBezTo>
                    <a:cubicBezTo>
                      <a:pt x="48" y="792"/>
                      <a:pt x="47" y="793"/>
                      <a:pt x="47" y="793"/>
                    </a:cubicBezTo>
                    <a:cubicBezTo>
                      <a:pt x="47" y="792"/>
                      <a:pt x="46" y="791"/>
                      <a:pt x="46" y="791"/>
                    </a:cubicBezTo>
                    <a:cubicBezTo>
                      <a:pt x="47" y="790"/>
                      <a:pt x="47" y="789"/>
                      <a:pt x="46" y="788"/>
                    </a:cubicBezTo>
                    <a:cubicBezTo>
                      <a:pt x="46" y="787"/>
                      <a:pt x="46" y="784"/>
                      <a:pt x="46" y="783"/>
                    </a:cubicBezTo>
                    <a:cubicBezTo>
                      <a:pt x="50" y="781"/>
                      <a:pt x="47" y="779"/>
                      <a:pt x="47" y="777"/>
                    </a:cubicBezTo>
                    <a:cubicBezTo>
                      <a:pt x="47" y="776"/>
                      <a:pt x="44" y="774"/>
                      <a:pt x="47" y="773"/>
                    </a:cubicBezTo>
                    <a:cubicBezTo>
                      <a:pt x="47" y="772"/>
                      <a:pt x="47" y="771"/>
                      <a:pt x="47" y="771"/>
                    </a:cubicBezTo>
                    <a:cubicBezTo>
                      <a:pt x="45" y="769"/>
                      <a:pt x="45" y="767"/>
                      <a:pt x="47" y="765"/>
                    </a:cubicBezTo>
                    <a:cubicBezTo>
                      <a:pt x="47" y="765"/>
                      <a:pt x="47" y="765"/>
                      <a:pt x="47" y="764"/>
                    </a:cubicBezTo>
                    <a:cubicBezTo>
                      <a:pt x="45" y="759"/>
                      <a:pt x="45" y="754"/>
                      <a:pt x="47" y="749"/>
                    </a:cubicBezTo>
                    <a:cubicBezTo>
                      <a:pt x="45" y="747"/>
                      <a:pt x="46" y="744"/>
                      <a:pt x="46" y="741"/>
                    </a:cubicBezTo>
                    <a:cubicBezTo>
                      <a:pt x="46" y="739"/>
                      <a:pt x="45" y="737"/>
                      <a:pt x="47" y="735"/>
                    </a:cubicBezTo>
                    <a:cubicBezTo>
                      <a:pt x="45" y="734"/>
                      <a:pt x="46" y="732"/>
                      <a:pt x="46" y="730"/>
                    </a:cubicBezTo>
                    <a:cubicBezTo>
                      <a:pt x="46" y="728"/>
                      <a:pt x="46" y="726"/>
                      <a:pt x="46" y="724"/>
                    </a:cubicBezTo>
                    <a:cubicBezTo>
                      <a:pt x="46" y="722"/>
                      <a:pt x="46" y="720"/>
                      <a:pt x="46" y="718"/>
                    </a:cubicBezTo>
                    <a:cubicBezTo>
                      <a:pt x="45" y="717"/>
                      <a:pt x="48" y="716"/>
                      <a:pt x="46" y="714"/>
                    </a:cubicBezTo>
                    <a:cubicBezTo>
                      <a:pt x="44" y="713"/>
                      <a:pt x="47" y="711"/>
                      <a:pt x="47" y="709"/>
                    </a:cubicBezTo>
                    <a:cubicBezTo>
                      <a:pt x="47" y="709"/>
                      <a:pt x="47" y="708"/>
                      <a:pt x="47" y="708"/>
                    </a:cubicBezTo>
                    <a:cubicBezTo>
                      <a:pt x="47" y="706"/>
                      <a:pt x="45" y="704"/>
                      <a:pt x="46" y="703"/>
                    </a:cubicBezTo>
                    <a:cubicBezTo>
                      <a:pt x="47" y="702"/>
                      <a:pt x="46" y="701"/>
                      <a:pt x="46" y="700"/>
                    </a:cubicBezTo>
                    <a:cubicBezTo>
                      <a:pt x="45" y="698"/>
                      <a:pt x="48" y="697"/>
                      <a:pt x="46" y="694"/>
                    </a:cubicBezTo>
                    <a:cubicBezTo>
                      <a:pt x="45" y="693"/>
                      <a:pt x="46" y="691"/>
                      <a:pt x="47" y="689"/>
                    </a:cubicBezTo>
                    <a:cubicBezTo>
                      <a:pt x="47" y="688"/>
                      <a:pt x="46" y="687"/>
                      <a:pt x="46" y="686"/>
                    </a:cubicBezTo>
                    <a:cubicBezTo>
                      <a:pt x="46" y="686"/>
                      <a:pt x="47" y="684"/>
                      <a:pt x="46" y="684"/>
                    </a:cubicBezTo>
                    <a:cubicBezTo>
                      <a:pt x="45" y="682"/>
                      <a:pt x="47" y="680"/>
                      <a:pt x="46" y="678"/>
                    </a:cubicBezTo>
                    <a:cubicBezTo>
                      <a:pt x="45" y="676"/>
                      <a:pt x="46" y="673"/>
                      <a:pt x="46" y="671"/>
                    </a:cubicBezTo>
                    <a:cubicBezTo>
                      <a:pt x="46" y="669"/>
                      <a:pt x="46" y="666"/>
                      <a:pt x="46" y="664"/>
                    </a:cubicBezTo>
                    <a:cubicBezTo>
                      <a:pt x="46" y="662"/>
                      <a:pt x="48" y="661"/>
                      <a:pt x="46" y="659"/>
                    </a:cubicBezTo>
                    <a:cubicBezTo>
                      <a:pt x="48" y="657"/>
                      <a:pt x="47" y="655"/>
                      <a:pt x="47" y="653"/>
                    </a:cubicBezTo>
                    <a:cubicBezTo>
                      <a:pt x="47" y="651"/>
                      <a:pt x="47" y="649"/>
                      <a:pt x="47" y="646"/>
                    </a:cubicBezTo>
                    <a:cubicBezTo>
                      <a:pt x="47" y="644"/>
                      <a:pt x="48" y="642"/>
                      <a:pt x="46" y="640"/>
                    </a:cubicBezTo>
                    <a:cubicBezTo>
                      <a:pt x="48" y="638"/>
                      <a:pt x="47" y="635"/>
                      <a:pt x="47" y="633"/>
                    </a:cubicBezTo>
                    <a:cubicBezTo>
                      <a:pt x="47" y="631"/>
                      <a:pt x="47" y="628"/>
                      <a:pt x="47" y="626"/>
                    </a:cubicBezTo>
                    <a:cubicBezTo>
                      <a:pt x="47" y="623"/>
                      <a:pt x="47" y="621"/>
                      <a:pt x="47" y="619"/>
                    </a:cubicBezTo>
                    <a:cubicBezTo>
                      <a:pt x="47" y="617"/>
                      <a:pt x="48" y="615"/>
                      <a:pt x="46" y="614"/>
                    </a:cubicBezTo>
                    <a:cubicBezTo>
                      <a:pt x="46" y="614"/>
                      <a:pt x="46" y="613"/>
                      <a:pt x="46" y="613"/>
                    </a:cubicBezTo>
                    <a:cubicBezTo>
                      <a:pt x="48" y="606"/>
                      <a:pt x="47" y="598"/>
                      <a:pt x="47" y="591"/>
                    </a:cubicBezTo>
                    <a:cubicBezTo>
                      <a:pt x="47" y="584"/>
                      <a:pt x="47" y="577"/>
                      <a:pt x="47" y="570"/>
                    </a:cubicBezTo>
                    <a:cubicBezTo>
                      <a:pt x="47" y="567"/>
                      <a:pt x="46" y="563"/>
                      <a:pt x="48" y="560"/>
                    </a:cubicBezTo>
                    <a:cubicBezTo>
                      <a:pt x="46" y="557"/>
                      <a:pt x="47" y="553"/>
                      <a:pt x="47" y="550"/>
                    </a:cubicBezTo>
                    <a:cubicBezTo>
                      <a:pt x="47" y="546"/>
                      <a:pt x="47" y="543"/>
                      <a:pt x="47" y="539"/>
                    </a:cubicBezTo>
                    <a:cubicBezTo>
                      <a:pt x="47" y="536"/>
                      <a:pt x="47" y="532"/>
                      <a:pt x="47" y="528"/>
                    </a:cubicBezTo>
                    <a:cubicBezTo>
                      <a:pt x="47" y="525"/>
                      <a:pt x="47" y="521"/>
                      <a:pt x="47" y="518"/>
                    </a:cubicBezTo>
                    <a:cubicBezTo>
                      <a:pt x="47" y="514"/>
                      <a:pt x="47" y="510"/>
                      <a:pt x="47" y="507"/>
                    </a:cubicBezTo>
                    <a:cubicBezTo>
                      <a:pt x="47" y="503"/>
                      <a:pt x="47" y="500"/>
                      <a:pt x="47" y="496"/>
                    </a:cubicBezTo>
                    <a:cubicBezTo>
                      <a:pt x="47" y="494"/>
                      <a:pt x="47" y="492"/>
                      <a:pt x="46" y="490"/>
                    </a:cubicBezTo>
                    <a:cubicBezTo>
                      <a:pt x="46" y="488"/>
                      <a:pt x="47" y="485"/>
                      <a:pt x="47" y="483"/>
                    </a:cubicBezTo>
                    <a:cubicBezTo>
                      <a:pt x="47" y="481"/>
                      <a:pt x="47" y="478"/>
                      <a:pt x="47" y="476"/>
                    </a:cubicBezTo>
                    <a:cubicBezTo>
                      <a:pt x="47" y="474"/>
                      <a:pt x="48" y="473"/>
                      <a:pt x="46" y="471"/>
                    </a:cubicBezTo>
                    <a:cubicBezTo>
                      <a:pt x="46" y="470"/>
                      <a:pt x="48" y="468"/>
                      <a:pt x="46" y="467"/>
                    </a:cubicBezTo>
                    <a:cubicBezTo>
                      <a:pt x="46" y="467"/>
                      <a:pt x="46" y="466"/>
                      <a:pt x="46" y="465"/>
                    </a:cubicBezTo>
                    <a:cubicBezTo>
                      <a:pt x="47" y="463"/>
                      <a:pt x="47" y="461"/>
                      <a:pt x="46" y="460"/>
                    </a:cubicBezTo>
                    <a:cubicBezTo>
                      <a:pt x="46" y="459"/>
                      <a:pt x="46" y="458"/>
                      <a:pt x="46" y="457"/>
                    </a:cubicBezTo>
                    <a:cubicBezTo>
                      <a:pt x="44" y="454"/>
                      <a:pt x="49" y="451"/>
                      <a:pt x="46" y="448"/>
                    </a:cubicBezTo>
                    <a:cubicBezTo>
                      <a:pt x="46" y="445"/>
                      <a:pt x="45" y="442"/>
                      <a:pt x="47" y="439"/>
                    </a:cubicBezTo>
                    <a:cubicBezTo>
                      <a:pt x="44" y="433"/>
                      <a:pt x="48" y="426"/>
                      <a:pt x="45" y="420"/>
                    </a:cubicBezTo>
                    <a:cubicBezTo>
                      <a:pt x="44" y="420"/>
                      <a:pt x="44" y="419"/>
                      <a:pt x="44" y="419"/>
                    </a:cubicBezTo>
                    <a:cubicBezTo>
                      <a:pt x="44" y="418"/>
                      <a:pt x="47" y="417"/>
                      <a:pt x="45" y="415"/>
                    </a:cubicBezTo>
                    <a:cubicBezTo>
                      <a:pt x="43" y="414"/>
                      <a:pt x="46" y="413"/>
                      <a:pt x="45" y="411"/>
                    </a:cubicBezTo>
                    <a:cubicBezTo>
                      <a:pt x="44" y="410"/>
                      <a:pt x="44" y="408"/>
                      <a:pt x="44" y="406"/>
                    </a:cubicBezTo>
                    <a:cubicBezTo>
                      <a:pt x="44" y="402"/>
                      <a:pt x="45" y="398"/>
                      <a:pt x="44" y="395"/>
                    </a:cubicBezTo>
                    <a:cubicBezTo>
                      <a:pt x="44" y="384"/>
                      <a:pt x="44" y="373"/>
                      <a:pt x="43" y="363"/>
                    </a:cubicBezTo>
                    <a:cubicBezTo>
                      <a:pt x="43" y="360"/>
                      <a:pt x="41" y="358"/>
                      <a:pt x="42" y="356"/>
                    </a:cubicBezTo>
                    <a:cubicBezTo>
                      <a:pt x="43" y="354"/>
                      <a:pt x="42" y="352"/>
                      <a:pt x="42" y="350"/>
                    </a:cubicBezTo>
                    <a:cubicBezTo>
                      <a:pt x="42" y="348"/>
                      <a:pt x="42" y="346"/>
                      <a:pt x="42" y="344"/>
                    </a:cubicBezTo>
                    <a:cubicBezTo>
                      <a:pt x="42" y="342"/>
                      <a:pt x="43" y="339"/>
                      <a:pt x="42" y="337"/>
                    </a:cubicBezTo>
                    <a:cubicBezTo>
                      <a:pt x="40" y="335"/>
                      <a:pt x="42" y="333"/>
                      <a:pt x="41" y="331"/>
                    </a:cubicBezTo>
                    <a:cubicBezTo>
                      <a:pt x="40" y="329"/>
                      <a:pt x="42" y="326"/>
                      <a:pt x="40" y="324"/>
                    </a:cubicBezTo>
                    <a:cubicBezTo>
                      <a:pt x="41" y="322"/>
                      <a:pt x="41" y="320"/>
                      <a:pt x="40" y="318"/>
                    </a:cubicBezTo>
                    <a:cubicBezTo>
                      <a:pt x="39" y="316"/>
                      <a:pt x="39" y="313"/>
                      <a:pt x="39" y="311"/>
                    </a:cubicBezTo>
                    <a:cubicBezTo>
                      <a:pt x="39" y="308"/>
                      <a:pt x="38" y="306"/>
                      <a:pt x="38" y="304"/>
                    </a:cubicBezTo>
                    <a:cubicBezTo>
                      <a:pt x="38" y="302"/>
                      <a:pt x="39" y="300"/>
                      <a:pt x="37" y="298"/>
                    </a:cubicBezTo>
                    <a:cubicBezTo>
                      <a:pt x="36" y="296"/>
                      <a:pt x="37" y="294"/>
                      <a:pt x="37" y="292"/>
                    </a:cubicBezTo>
                    <a:cubicBezTo>
                      <a:pt x="38" y="287"/>
                      <a:pt x="36" y="282"/>
                      <a:pt x="36" y="277"/>
                    </a:cubicBezTo>
                    <a:cubicBezTo>
                      <a:pt x="36" y="275"/>
                      <a:pt x="34" y="273"/>
                      <a:pt x="34" y="270"/>
                    </a:cubicBezTo>
                    <a:cubicBezTo>
                      <a:pt x="35" y="267"/>
                      <a:pt x="34" y="265"/>
                      <a:pt x="33" y="262"/>
                    </a:cubicBezTo>
                    <a:cubicBezTo>
                      <a:pt x="33" y="260"/>
                      <a:pt x="34" y="257"/>
                      <a:pt x="33" y="254"/>
                    </a:cubicBezTo>
                    <a:cubicBezTo>
                      <a:pt x="31" y="246"/>
                      <a:pt x="32" y="237"/>
                      <a:pt x="28" y="230"/>
                    </a:cubicBezTo>
                    <a:cubicBezTo>
                      <a:pt x="30" y="227"/>
                      <a:pt x="29" y="225"/>
                      <a:pt x="28" y="223"/>
                    </a:cubicBezTo>
                    <a:cubicBezTo>
                      <a:pt x="27" y="220"/>
                      <a:pt x="28" y="217"/>
                      <a:pt x="27" y="215"/>
                    </a:cubicBezTo>
                    <a:cubicBezTo>
                      <a:pt x="26" y="212"/>
                      <a:pt x="27" y="209"/>
                      <a:pt x="25" y="206"/>
                    </a:cubicBezTo>
                    <a:cubicBezTo>
                      <a:pt x="25" y="206"/>
                      <a:pt x="25" y="205"/>
                      <a:pt x="25" y="204"/>
                    </a:cubicBezTo>
                    <a:cubicBezTo>
                      <a:pt x="24" y="196"/>
                      <a:pt x="21" y="188"/>
                      <a:pt x="21" y="180"/>
                    </a:cubicBezTo>
                    <a:cubicBezTo>
                      <a:pt x="19" y="178"/>
                      <a:pt x="20" y="176"/>
                      <a:pt x="20" y="174"/>
                    </a:cubicBezTo>
                    <a:cubicBezTo>
                      <a:pt x="20" y="172"/>
                      <a:pt x="19" y="170"/>
                      <a:pt x="18" y="168"/>
                    </a:cubicBezTo>
                    <a:cubicBezTo>
                      <a:pt x="17" y="163"/>
                      <a:pt x="17" y="158"/>
                      <a:pt x="15" y="153"/>
                    </a:cubicBezTo>
                    <a:cubicBezTo>
                      <a:pt x="15" y="152"/>
                      <a:pt x="15" y="152"/>
                      <a:pt x="15" y="151"/>
                    </a:cubicBezTo>
                    <a:cubicBezTo>
                      <a:pt x="15" y="144"/>
                      <a:pt x="12" y="137"/>
                      <a:pt x="12" y="130"/>
                    </a:cubicBezTo>
                    <a:cubicBezTo>
                      <a:pt x="10" y="127"/>
                      <a:pt x="12" y="124"/>
                      <a:pt x="10" y="121"/>
                    </a:cubicBezTo>
                    <a:cubicBezTo>
                      <a:pt x="9" y="118"/>
                      <a:pt x="10" y="115"/>
                      <a:pt x="10" y="113"/>
                    </a:cubicBezTo>
                    <a:cubicBezTo>
                      <a:pt x="10" y="112"/>
                      <a:pt x="10" y="112"/>
                      <a:pt x="10" y="112"/>
                    </a:cubicBezTo>
                    <a:cubicBezTo>
                      <a:pt x="8" y="110"/>
                      <a:pt x="8" y="109"/>
                      <a:pt x="8" y="107"/>
                    </a:cubicBezTo>
                    <a:cubicBezTo>
                      <a:pt x="9" y="105"/>
                      <a:pt x="7" y="104"/>
                      <a:pt x="6" y="102"/>
                    </a:cubicBezTo>
                    <a:cubicBezTo>
                      <a:pt x="6" y="101"/>
                      <a:pt x="6" y="99"/>
                      <a:pt x="6" y="98"/>
                    </a:cubicBezTo>
                    <a:cubicBezTo>
                      <a:pt x="6" y="96"/>
                      <a:pt x="6" y="94"/>
                      <a:pt x="5" y="92"/>
                    </a:cubicBezTo>
                    <a:cubicBezTo>
                      <a:pt x="4" y="91"/>
                      <a:pt x="6" y="88"/>
                      <a:pt x="4" y="87"/>
                    </a:cubicBezTo>
                    <a:cubicBezTo>
                      <a:pt x="4" y="82"/>
                      <a:pt x="2" y="77"/>
                      <a:pt x="1" y="73"/>
                    </a:cubicBezTo>
                    <a:cubicBezTo>
                      <a:pt x="1" y="71"/>
                      <a:pt x="2" y="68"/>
                      <a:pt x="2" y="66"/>
                    </a:cubicBezTo>
                    <a:cubicBezTo>
                      <a:pt x="2" y="65"/>
                      <a:pt x="0" y="63"/>
                      <a:pt x="0" y="61"/>
                    </a:cubicBezTo>
                    <a:cubicBezTo>
                      <a:pt x="0" y="60"/>
                      <a:pt x="0" y="59"/>
                      <a:pt x="0" y="58"/>
                    </a:cubicBezTo>
                    <a:cubicBezTo>
                      <a:pt x="0" y="56"/>
                      <a:pt x="0" y="55"/>
                      <a:pt x="0" y="54"/>
                    </a:cubicBezTo>
                    <a:cubicBezTo>
                      <a:pt x="0" y="54"/>
                      <a:pt x="1" y="53"/>
                      <a:pt x="1" y="53"/>
                    </a:cubicBezTo>
                    <a:cubicBezTo>
                      <a:pt x="4" y="53"/>
                      <a:pt x="4" y="51"/>
                      <a:pt x="3" y="50"/>
                    </a:cubicBezTo>
                    <a:cubicBezTo>
                      <a:pt x="3" y="48"/>
                      <a:pt x="3" y="47"/>
                      <a:pt x="3" y="45"/>
                    </a:cubicBezTo>
                    <a:cubicBezTo>
                      <a:pt x="3" y="45"/>
                      <a:pt x="3" y="44"/>
                      <a:pt x="3" y="44"/>
                    </a:cubicBezTo>
                    <a:cubicBezTo>
                      <a:pt x="3" y="43"/>
                      <a:pt x="4" y="43"/>
                      <a:pt x="4" y="43"/>
                    </a:cubicBezTo>
                    <a:cubicBezTo>
                      <a:pt x="6" y="41"/>
                      <a:pt x="4" y="38"/>
                      <a:pt x="6" y="37"/>
                    </a:cubicBezTo>
                    <a:cubicBezTo>
                      <a:pt x="8" y="36"/>
                      <a:pt x="9" y="34"/>
                      <a:pt x="10" y="32"/>
                    </a:cubicBezTo>
                    <a:cubicBezTo>
                      <a:pt x="10" y="31"/>
                      <a:pt x="12" y="30"/>
                      <a:pt x="10" y="29"/>
                    </a:cubicBezTo>
                    <a:cubicBezTo>
                      <a:pt x="10" y="29"/>
                      <a:pt x="11" y="27"/>
                      <a:pt x="11" y="27"/>
                    </a:cubicBezTo>
                    <a:cubicBezTo>
                      <a:pt x="12" y="26"/>
                      <a:pt x="12" y="28"/>
                      <a:pt x="12" y="28"/>
                    </a:cubicBezTo>
                    <a:cubicBezTo>
                      <a:pt x="13" y="28"/>
                      <a:pt x="14" y="29"/>
                      <a:pt x="14" y="29"/>
                    </a:cubicBezTo>
                    <a:cubicBezTo>
                      <a:pt x="15" y="28"/>
                      <a:pt x="16" y="28"/>
                      <a:pt x="17" y="27"/>
                    </a:cubicBezTo>
                    <a:cubicBezTo>
                      <a:pt x="19" y="25"/>
                      <a:pt x="20" y="25"/>
                      <a:pt x="22" y="27"/>
                    </a:cubicBezTo>
                    <a:cubicBezTo>
                      <a:pt x="23" y="28"/>
                      <a:pt x="27" y="27"/>
                      <a:pt x="27" y="26"/>
                    </a:cubicBezTo>
                    <a:cubicBezTo>
                      <a:pt x="27" y="22"/>
                      <a:pt x="31" y="23"/>
                      <a:pt x="33" y="21"/>
                    </a:cubicBezTo>
                    <a:cubicBezTo>
                      <a:pt x="37" y="22"/>
                      <a:pt x="40" y="20"/>
                      <a:pt x="43" y="19"/>
                    </a:cubicBezTo>
                    <a:cubicBezTo>
                      <a:pt x="44" y="19"/>
                      <a:pt x="45" y="20"/>
                      <a:pt x="46" y="20"/>
                    </a:cubicBezTo>
                    <a:cubicBezTo>
                      <a:pt x="49" y="20"/>
                      <a:pt x="52" y="21"/>
                      <a:pt x="55" y="19"/>
                    </a:cubicBezTo>
                    <a:cubicBezTo>
                      <a:pt x="55" y="19"/>
                      <a:pt x="56" y="19"/>
                      <a:pt x="57" y="20"/>
                    </a:cubicBezTo>
                    <a:cubicBezTo>
                      <a:pt x="58" y="20"/>
                      <a:pt x="58" y="20"/>
                      <a:pt x="59" y="20"/>
                    </a:cubicBezTo>
                    <a:cubicBezTo>
                      <a:pt x="60" y="19"/>
                      <a:pt x="61" y="16"/>
                      <a:pt x="63" y="18"/>
                    </a:cubicBezTo>
                    <a:cubicBezTo>
                      <a:pt x="64" y="19"/>
                      <a:pt x="65" y="17"/>
                      <a:pt x="67" y="18"/>
                    </a:cubicBezTo>
                    <a:cubicBezTo>
                      <a:pt x="70" y="20"/>
                      <a:pt x="72" y="19"/>
                      <a:pt x="74" y="16"/>
                    </a:cubicBezTo>
                    <a:cubicBezTo>
                      <a:pt x="76" y="16"/>
                      <a:pt x="78" y="16"/>
                      <a:pt x="80" y="15"/>
                    </a:cubicBezTo>
                    <a:cubicBezTo>
                      <a:pt x="82" y="14"/>
                      <a:pt x="84" y="14"/>
                      <a:pt x="86" y="15"/>
                    </a:cubicBezTo>
                    <a:cubicBezTo>
                      <a:pt x="87" y="16"/>
                      <a:pt x="89" y="16"/>
                      <a:pt x="90" y="15"/>
                    </a:cubicBezTo>
                    <a:cubicBezTo>
                      <a:pt x="93" y="12"/>
                      <a:pt x="97" y="13"/>
                      <a:pt x="100" y="13"/>
                    </a:cubicBezTo>
                    <a:cubicBezTo>
                      <a:pt x="103" y="12"/>
                      <a:pt x="106" y="11"/>
                      <a:pt x="110" y="11"/>
                    </a:cubicBezTo>
                    <a:cubicBezTo>
                      <a:pt x="111" y="9"/>
                      <a:pt x="113" y="11"/>
                      <a:pt x="114" y="12"/>
                    </a:cubicBezTo>
                    <a:cubicBezTo>
                      <a:pt x="115" y="13"/>
                      <a:pt x="116" y="13"/>
                      <a:pt x="116" y="12"/>
                    </a:cubicBezTo>
                    <a:cubicBezTo>
                      <a:pt x="117" y="11"/>
                      <a:pt x="120" y="11"/>
                      <a:pt x="118" y="9"/>
                    </a:cubicBezTo>
                    <a:cubicBezTo>
                      <a:pt x="118" y="8"/>
                      <a:pt x="118" y="7"/>
                      <a:pt x="118" y="7"/>
                    </a:cubicBezTo>
                    <a:cubicBezTo>
                      <a:pt x="118" y="7"/>
                      <a:pt x="119" y="6"/>
                      <a:pt x="120" y="7"/>
                    </a:cubicBezTo>
                    <a:cubicBezTo>
                      <a:pt x="121" y="8"/>
                      <a:pt x="122" y="9"/>
                      <a:pt x="125" y="8"/>
                    </a:cubicBezTo>
                    <a:cubicBezTo>
                      <a:pt x="125" y="8"/>
                      <a:pt x="125" y="9"/>
                      <a:pt x="125" y="10"/>
                    </a:cubicBezTo>
                    <a:cubicBezTo>
                      <a:pt x="124" y="10"/>
                      <a:pt x="125" y="11"/>
                      <a:pt x="125" y="11"/>
                    </a:cubicBezTo>
                    <a:cubicBezTo>
                      <a:pt x="125" y="11"/>
                      <a:pt x="126" y="12"/>
                      <a:pt x="126" y="11"/>
                    </a:cubicBezTo>
                    <a:cubicBezTo>
                      <a:pt x="126" y="11"/>
                      <a:pt x="127" y="10"/>
                      <a:pt x="128" y="10"/>
                    </a:cubicBezTo>
                    <a:cubicBezTo>
                      <a:pt x="129" y="9"/>
                      <a:pt x="130" y="7"/>
                      <a:pt x="131" y="9"/>
                    </a:cubicBezTo>
                    <a:cubicBezTo>
                      <a:pt x="132" y="9"/>
                      <a:pt x="134" y="9"/>
                      <a:pt x="134" y="9"/>
                    </a:cubicBezTo>
                    <a:cubicBezTo>
                      <a:pt x="137" y="7"/>
                      <a:pt x="140" y="8"/>
                      <a:pt x="143" y="9"/>
                    </a:cubicBezTo>
                    <a:cubicBezTo>
                      <a:pt x="145" y="9"/>
                      <a:pt x="148" y="8"/>
                      <a:pt x="150" y="7"/>
                    </a:cubicBezTo>
                    <a:cubicBezTo>
                      <a:pt x="152" y="6"/>
                      <a:pt x="152" y="6"/>
                      <a:pt x="152" y="7"/>
                    </a:cubicBezTo>
                    <a:cubicBezTo>
                      <a:pt x="153" y="10"/>
                      <a:pt x="153" y="9"/>
                      <a:pt x="154" y="8"/>
                    </a:cubicBezTo>
                    <a:cubicBezTo>
                      <a:pt x="157" y="6"/>
                      <a:pt x="160" y="5"/>
                      <a:pt x="163" y="4"/>
                    </a:cubicBezTo>
                    <a:cubicBezTo>
                      <a:pt x="164" y="3"/>
                      <a:pt x="164" y="0"/>
                      <a:pt x="166" y="3"/>
                    </a:cubicBezTo>
                    <a:cubicBezTo>
                      <a:pt x="167" y="4"/>
                      <a:pt x="170" y="4"/>
                      <a:pt x="172" y="4"/>
                    </a:cubicBezTo>
                    <a:cubicBezTo>
                      <a:pt x="173" y="4"/>
                      <a:pt x="175" y="3"/>
                      <a:pt x="176" y="4"/>
                    </a:cubicBezTo>
                    <a:cubicBezTo>
                      <a:pt x="178" y="5"/>
                      <a:pt x="179" y="5"/>
                      <a:pt x="180" y="3"/>
                    </a:cubicBezTo>
                    <a:cubicBezTo>
                      <a:pt x="180" y="3"/>
                      <a:pt x="181" y="3"/>
                      <a:pt x="181" y="3"/>
                    </a:cubicBezTo>
                    <a:cubicBezTo>
                      <a:pt x="181" y="3"/>
                      <a:pt x="182" y="3"/>
                      <a:pt x="182" y="3"/>
                    </a:cubicBezTo>
                    <a:cubicBezTo>
                      <a:pt x="182" y="5"/>
                      <a:pt x="184" y="3"/>
                      <a:pt x="185" y="3"/>
                    </a:cubicBezTo>
                    <a:cubicBezTo>
                      <a:pt x="186" y="4"/>
                      <a:pt x="187" y="5"/>
                      <a:pt x="189" y="3"/>
                    </a:cubicBezTo>
                    <a:cubicBezTo>
                      <a:pt x="191" y="1"/>
                      <a:pt x="195" y="3"/>
                      <a:pt x="198" y="3"/>
                    </a:cubicBezTo>
                    <a:cubicBezTo>
                      <a:pt x="198" y="3"/>
                      <a:pt x="198" y="3"/>
                      <a:pt x="198" y="3"/>
                    </a:cubicBezTo>
                    <a:cubicBezTo>
                      <a:pt x="199" y="4"/>
                      <a:pt x="200" y="6"/>
                      <a:pt x="202" y="5"/>
                    </a:cubicBezTo>
                    <a:cubicBezTo>
                      <a:pt x="201" y="2"/>
                      <a:pt x="204" y="3"/>
                      <a:pt x="205" y="2"/>
                    </a:cubicBezTo>
                    <a:cubicBezTo>
                      <a:pt x="206" y="0"/>
                      <a:pt x="206" y="0"/>
                      <a:pt x="207" y="2"/>
                    </a:cubicBezTo>
                    <a:cubicBezTo>
                      <a:pt x="207" y="2"/>
                      <a:pt x="207" y="2"/>
                      <a:pt x="207" y="2"/>
                    </a:cubicBezTo>
                    <a:cubicBezTo>
                      <a:pt x="208" y="2"/>
                      <a:pt x="209" y="2"/>
                      <a:pt x="210" y="3"/>
                    </a:cubicBezTo>
                    <a:cubicBezTo>
                      <a:pt x="212" y="4"/>
                      <a:pt x="210" y="4"/>
                      <a:pt x="210" y="5"/>
                    </a:cubicBezTo>
                    <a:cubicBezTo>
                      <a:pt x="210" y="6"/>
                      <a:pt x="211" y="7"/>
                      <a:pt x="211" y="7"/>
                    </a:cubicBezTo>
                    <a:cubicBezTo>
                      <a:pt x="212" y="8"/>
                      <a:pt x="213" y="10"/>
                      <a:pt x="214" y="10"/>
                    </a:cubicBezTo>
                    <a:cubicBezTo>
                      <a:pt x="218" y="11"/>
                      <a:pt x="218" y="14"/>
                      <a:pt x="218" y="17"/>
                    </a:cubicBezTo>
                    <a:cubicBezTo>
                      <a:pt x="219" y="19"/>
                      <a:pt x="218" y="21"/>
                      <a:pt x="219" y="22"/>
                    </a:cubicBezTo>
                    <a:cubicBezTo>
                      <a:pt x="217" y="24"/>
                      <a:pt x="221" y="25"/>
                      <a:pt x="221" y="27"/>
                    </a:cubicBezTo>
                    <a:cubicBezTo>
                      <a:pt x="220" y="27"/>
                      <a:pt x="221" y="28"/>
                      <a:pt x="221" y="29"/>
                    </a:cubicBezTo>
                    <a:cubicBezTo>
                      <a:pt x="221" y="33"/>
                      <a:pt x="222" y="37"/>
                      <a:pt x="223" y="40"/>
                    </a:cubicBezTo>
                    <a:cubicBezTo>
                      <a:pt x="224" y="44"/>
                      <a:pt x="225" y="47"/>
                      <a:pt x="224" y="51"/>
                    </a:cubicBezTo>
                    <a:cubicBezTo>
                      <a:pt x="224" y="54"/>
                      <a:pt x="225" y="56"/>
                      <a:pt x="226" y="59"/>
                    </a:cubicBezTo>
                    <a:cubicBezTo>
                      <a:pt x="226" y="61"/>
                      <a:pt x="225" y="63"/>
                      <a:pt x="227" y="66"/>
                    </a:cubicBezTo>
                    <a:cubicBezTo>
                      <a:pt x="228" y="67"/>
                      <a:pt x="226" y="68"/>
                      <a:pt x="227" y="70"/>
                    </a:cubicBezTo>
                    <a:cubicBezTo>
                      <a:pt x="228" y="73"/>
                      <a:pt x="228" y="77"/>
                      <a:pt x="229" y="80"/>
                    </a:cubicBezTo>
                    <a:cubicBezTo>
                      <a:pt x="230" y="81"/>
                      <a:pt x="230" y="81"/>
                      <a:pt x="230" y="81"/>
                    </a:cubicBezTo>
                    <a:cubicBezTo>
                      <a:pt x="230" y="86"/>
                      <a:pt x="230" y="91"/>
                      <a:pt x="231" y="96"/>
                    </a:cubicBezTo>
                    <a:cubicBezTo>
                      <a:pt x="232" y="101"/>
                      <a:pt x="233" y="105"/>
                      <a:pt x="234" y="109"/>
                    </a:cubicBezTo>
                    <a:cubicBezTo>
                      <a:pt x="234" y="110"/>
                      <a:pt x="234" y="111"/>
                      <a:pt x="235" y="112"/>
                    </a:cubicBezTo>
                    <a:cubicBezTo>
                      <a:pt x="235" y="115"/>
                      <a:pt x="234" y="118"/>
                      <a:pt x="236" y="121"/>
                    </a:cubicBezTo>
                    <a:cubicBezTo>
                      <a:pt x="236" y="122"/>
                      <a:pt x="236" y="123"/>
                      <a:pt x="235" y="123"/>
                    </a:cubicBezTo>
                    <a:cubicBezTo>
                      <a:pt x="234" y="124"/>
                      <a:pt x="233" y="123"/>
                      <a:pt x="233" y="122"/>
                    </a:cubicBezTo>
                    <a:cubicBezTo>
                      <a:pt x="233" y="121"/>
                      <a:pt x="233" y="120"/>
                      <a:pt x="232" y="119"/>
                    </a:cubicBezTo>
                    <a:cubicBezTo>
                      <a:pt x="232" y="118"/>
                      <a:pt x="232" y="118"/>
                      <a:pt x="231" y="117"/>
                    </a:cubicBezTo>
                    <a:cubicBezTo>
                      <a:pt x="231" y="118"/>
                      <a:pt x="231" y="118"/>
                      <a:pt x="231" y="118"/>
                    </a:cubicBezTo>
                    <a:cubicBezTo>
                      <a:pt x="231" y="120"/>
                      <a:pt x="230" y="121"/>
                      <a:pt x="232" y="122"/>
                    </a:cubicBezTo>
                    <a:cubicBezTo>
                      <a:pt x="232" y="123"/>
                      <a:pt x="232" y="125"/>
                      <a:pt x="232" y="125"/>
                    </a:cubicBezTo>
                    <a:cubicBezTo>
                      <a:pt x="230" y="127"/>
                      <a:pt x="232" y="128"/>
                      <a:pt x="233" y="128"/>
                    </a:cubicBezTo>
                    <a:cubicBezTo>
                      <a:pt x="233" y="131"/>
                      <a:pt x="232" y="133"/>
                      <a:pt x="231" y="136"/>
                    </a:cubicBezTo>
                    <a:cubicBezTo>
                      <a:pt x="231" y="138"/>
                      <a:pt x="230" y="140"/>
                      <a:pt x="231" y="141"/>
                    </a:cubicBezTo>
                    <a:cubicBezTo>
                      <a:pt x="232" y="147"/>
                      <a:pt x="233" y="152"/>
                      <a:pt x="234" y="158"/>
                    </a:cubicBezTo>
                    <a:cubicBezTo>
                      <a:pt x="234" y="158"/>
                      <a:pt x="234" y="158"/>
                      <a:pt x="235" y="158"/>
                    </a:cubicBezTo>
                    <a:cubicBezTo>
                      <a:pt x="235" y="159"/>
                      <a:pt x="234" y="161"/>
                      <a:pt x="235" y="162"/>
                    </a:cubicBezTo>
                    <a:cubicBezTo>
                      <a:pt x="235" y="163"/>
                      <a:pt x="236" y="164"/>
                      <a:pt x="236" y="164"/>
                    </a:cubicBezTo>
                    <a:cubicBezTo>
                      <a:pt x="237" y="164"/>
                      <a:pt x="238" y="162"/>
                      <a:pt x="238" y="165"/>
                    </a:cubicBezTo>
                    <a:cubicBezTo>
                      <a:pt x="238" y="166"/>
                      <a:pt x="238" y="168"/>
                      <a:pt x="239" y="169"/>
                    </a:cubicBezTo>
                    <a:cubicBezTo>
                      <a:pt x="240" y="169"/>
                      <a:pt x="239" y="170"/>
                      <a:pt x="239" y="170"/>
                    </a:cubicBezTo>
                    <a:cubicBezTo>
                      <a:pt x="238" y="171"/>
                      <a:pt x="238" y="171"/>
                      <a:pt x="237" y="171"/>
                    </a:cubicBezTo>
                    <a:cubicBezTo>
                      <a:pt x="238" y="171"/>
                      <a:pt x="238" y="171"/>
                      <a:pt x="239" y="172"/>
                    </a:cubicBezTo>
                    <a:cubicBezTo>
                      <a:pt x="239" y="172"/>
                      <a:pt x="240" y="173"/>
                      <a:pt x="239" y="173"/>
                    </a:cubicBezTo>
                    <a:cubicBezTo>
                      <a:pt x="239" y="174"/>
                      <a:pt x="238" y="175"/>
                      <a:pt x="239" y="176"/>
                    </a:cubicBezTo>
                    <a:cubicBezTo>
                      <a:pt x="240" y="177"/>
                      <a:pt x="238" y="179"/>
                      <a:pt x="238" y="180"/>
                    </a:cubicBezTo>
                    <a:cubicBezTo>
                      <a:pt x="238" y="183"/>
                      <a:pt x="238" y="186"/>
                      <a:pt x="238" y="188"/>
                    </a:cubicBezTo>
                    <a:cubicBezTo>
                      <a:pt x="238" y="189"/>
                      <a:pt x="239" y="189"/>
                      <a:pt x="239" y="189"/>
                    </a:cubicBezTo>
                    <a:cubicBezTo>
                      <a:pt x="239" y="189"/>
                      <a:pt x="239" y="188"/>
                      <a:pt x="240" y="188"/>
                    </a:cubicBezTo>
                    <a:cubicBezTo>
                      <a:pt x="240" y="187"/>
                      <a:pt x="241" y="187"/>
                      <a:pt x="241" y="187"/>
                    </a:cubicBezTo>
                    <a:cubicBezTo>
                      <a:pt x="241" y="187"/>
                      <a:pt x="242" y="187"/>
                      <a:pt x="242" y="188"/>
                    </a:cubicBezTo>
                    <a:cubicBezTo>
                      <a:pt x="242" y="189"/>
                      <a:pt x="243" y="191"/>
                      <a:pt x="241" y="192"/>
                    </a:cubicBezTo>
                    <a:cubicBezTo>
                      <a:pt x="240" y="193"/>
                      <a:pt x="239" y="194"/>
                      <a:pt x="240" y="196"/>
                    </a:cubicBezTo>
                    <a:cubicBezTo>
                      <a:pt x="240" y="197"/>
                      <a:pt x="240" y="196"/>
                      <a:pt x="241" y="196"/>
                    </a:cubicBezTo>
                    <a:cubicBezTo>
                      <a:pt x="242" y="196"/>
                      <a:pt x="243" y="197"/>
                      <a:pt x="243" y="198"/>
                    </a:cubicBezTo>
                    <a:cubicBezTo>
                      <a:pt x="243" y="198"/>
                      <a:pt x="242" y="198"/>
                      <a:pt x="242" y="199"/>
                    </a:cubicBezTo>
                    <a:cubicBezTo>
                      <a:pt x="242" y="199"/>
                      <a:pt x="241" y="199"/>
                      <a:pt x="241" y="199"/>
                    </a:cubicBezTo>
                    <a:cubicBezTo>
                      <a:pt x="241" y="200"/>
                      <a:pt x="241" y="202"/>
                      <a:pt x="241" y="204"/>
                    </a:cubicBezTo>
                    <a:cubicBezTo>
                      <a:pt x="241" y="205"/>
                      <a:pt x="241" y="206"/>
                      <a:pt x="241" y="206"/>
                    </a:cubicBezTo>
                    <a:cubicBezTo>
                      <a:pt x="242" y="206"/>
                      <a:pt x="242" y="205"/>
                      <a:pt x="242" y="204"/>
                    </a:cubicBezTo>
                    <a:cubicBezTo>
                      <a:pt x="242" y="203"/>
                      <a:pt x="243" y="203"/>
                      <a:pt x="243" y="203"/>
                    </a:cubicBezTo>
                    <a:cubicBezTo>
                      <a:pt x="244" y="203"/>
                      <a:pt x="244" y="204"/>
                      <a:pt x="244" y="204"/>
                    </a:cubicBezTo>
                    <a:cubicBezTo>
                      <a:pt x="244" y="206"/>
                      <a:pt x="245" y="209"/>
                      <a:pt x="242" y="209"/>
                    </a:cubicBezTo>
                    <a:cubicBezTo>
                      <a:pt x="242" y="210"/>
                      <a:pt x="243" y="211"/>
                      <a:pt x="243" y="211"/>
                    </a:cubicBezTo>
                    <a:cubicBezTo>
                      <a:pt x="241" y="213"/>
                      <a:pt x="244" y="213"/>
                      <a:pt x="243" y="215"/>
                    </a:cubicBezTo>
                    <a:cubicBezTo>
                      <a:pt x="243" y="216"/>
                      <a:pt x="242" y="217"/>
                      <a:pt x="242" y="218"/>
                    </a:cubicBezTo>
                    <a:cubicBezTo>
                      <a:pt x="244" y="220"/>
                      <a:pt x="243" y="222"/>
                      <a:pt x="243" y="225"/>
                    </a:cubicBezTo>
                    <a:cubicBezTo>
                      <a:pt x="243" y="225"/>
                      <a:pt x="244" y="226"/>
                      <a:pt x="244" y="226"/>
                    </a:cubicBezTo>
                    <a:cubicBezTo>
                      <a:pt x="244" y="226"/>
                      <a:pt x="244" y="225"/>
                      <a:pt x="245" y="225"/>
                    </a:cubicBezTo>
                    <a:cubicBezTo>
                      <a:pt x="245" y="224"/>
                      <a:pt x="245" y="223"/>
                      <a:pt x="245" y="223"/>
                    </a:cubicBezTo>
                    <a:cubicBezTo>
                      <a:pt x="246" y="224"/>
                      <a:pt x="246" y="224"/>
                      <a:pt x="246" y="225"/>
                    </a:cubicBezTo>
                    <a:cubicBezTo>
                      <a:pt x="247" y="226"/>
                      <a:pt x="248" y="227"/>
                      <a:pt x="245" y="228"/>
                    </a:cubicBezTo>
                    <a:cubicBezTo>
                      <a:pt x="245" y="228"/>
                      <a:pt x="245" y="229"/>
                      <a:pt x="245" y="229"/>
                    </a:cubicBezTo>
                    <a:cubicBezTo>
                      <a:pt x="245" y="232"/>
                      <a:pt x="244" y="234"/>
                      <a:pt x="245" y="237"/>
                    </a:cubicBezTo>
                    <a:cubicBezTo>
                      <a:pt x="246" y="238"/>
                      <a:pt x="246" y="240"/>
                      <a:pt x="246" y="242"/>
                    </a:cubicBezTo>
                    <a:cubicBezTo>
                      <a:pt x="246" y="244"/>
                      <a:pt x="245" y="246"/>
                      <a:pt x="247" y="249"/>
                    </a:cubicBezTo>
                    <a:cubicBezTo>
                      <a:pt x="247" y="249"/>
                      <a:pt x="248" y="251"/>
                      <a:pt x="246" y="251"/>
                    </a:cubicBezTo>
                    <a:cubicBezTo>
                      <a:pt x="244" y="252"/>
                      <a:pt x="242" y="253"/>
                      <a:pt x="244" y="256"/>
                    </a:cubicBezTo>
                    <a:cubicBezTo>
                      <a:pt x="245" y="258"/>
                      <a:pt x="244" y="261"/>
                      <a:pt x="245" y="263"/>
                    </a:cubicBezTo>
                    <a:cubicBezTo>
                      <a:pt x="245" y="264"/>
                      <a:pt x="245" y="265"/>
                      <a:pt x="245" y="265"/>
                    </a:cubicBezTo>
                    <a:cubicBezTo>
                      <a:pt x="249" y="264"/>
                      <a:pt x="248" y="267"/>
                      <a:pt x="248" y="269"/>
                    </a:cubicBezTo>
                    <a:cubicBezTo>
                      <a:pt x="248" y="270"/>
                      <a:pt x="247" y="272"/>
                      <a:pt x="249" y="272"/>
                    </a:cubicBezTo>
                    <a:cubicBezTo>
                      <a:pt x="253" y="272"/>
                      <a:pt x="252" y="274"/>
                      <a:pt x="252" y="276"/>
                    </a:cubicBezTo>
                    <a:cubicBezTo>
                      <a:pt x="252" y="278"/>
                      <a:pt x="252" y="281"/>
                      <a:pt x="252" y="283"/>
                    </a:cubicBezTo>
                    <a:cubicBezTo>
                      <a:pt x="252" y="284"/>
                      <a:pt x="252" y="284"/>
                      <a:pt x="251" y="285"/>
                    </a:cubicBezTo>
                    <a:cubicBezTo>
                      <a:pt x="251" y="284"/>
                      <a:pt x="251" y="284"/>
                      <a:pt x="251" y="283"/>
                    </a:cubicBezTo>
                    <a:cubicBezTo>
                      <a:pt x="250" y="283"/>
                      <a:pt x="250" y="282"/>
                      <a:pt x="250" y="281"/>
                    </a:cubicBezTo>
                    <a:cubicBezTo>
                      <a:pt x="250" y="282"/>
                      <a:pt x="250" y="283"/>
                      <a:pt x="249" y="283"/>
                    </a:cubicBezTo>
                    <a:cubicBezTo>
                      <a:pt x="249" y="285"/>
                      <a:pt x="249" y="287"/>
                      <a:pt x="249" y="289"/>
                    </a:cubicBezTo>
                    <a:cubicBezTo>
                      <a:pt x="249" y="289"/>
                      <a:pt x="249" y="290"/>
                      <a:pt x="249" y="290"/>
                    </a:cubicBezTo>
                    <a:cubicBezTo>
                      <a:pt x="252" y="291"/>
                      <a:pt x="251" y="293"/>
                      <a:pt x="250" y="295"/>
                    </a:cubicBezTo>
                    <a:cubicBezTo>
                      <a:pt x="250" y="295"/>
                      <a:pt x="250" y="296"/>
                      <a:pt x="251" y="297"/>
                    </a:cubicBezTo>
                    <a:cubicBezTo>
                      <a:pt x="252" y="298"/>
                      <a:pt x="252" y="296"/>
                      <a:pt x="252" y="296"/>
                    </a:cubicBezTo>
                    <a:cubicBezTo>
                      <a:pt x="252" y="295"/>
                      <a:pt x="252" y="295"/>
                      <a:pt x="253" y="295"/>
                    </a:cubicBezTo>
                    <a:cubicBezTo>
                      <a:pt x="253" y="295"/>
                      <a:pt x="253" y="296"/>
                      <a:pt x="253" y="296"/>
                    </a:cubicBezTo>
                    <a:cubicBezTo>
                      <a:pt x="253" y="297"/>
                      <a:pt x="252" y="299"/>
                      <a:pt x="252" y="299"/>
                    </a:cubicBezTo>
                    <a:cubicBezTo>
                      <a:pt x="253" y="301"/>
                      <a:pt x="253" y="301"/>
                      <a:pt x="252" y="303"/>
                    </a:cubicBezTo>
                    <a:cubicBezTo>
                      <a:pt x="252" y="304"/>
                      <a:pt x="251" y="307"/>
                      <a:pt x="254" y="308"/>
                    </a:cubicBezTo>
                    <a:cubicBezTo>
                      <a:pt x="252" y="310"/>
                      <a:pt x="256" y="312"/>
                      <a:pt x="253" y="314"/>
                    </a:cubicBezTo>
                    <a:cubicBezTo>
                      <a:pt x="252" y="315"/>
                      <a:pt x="252" y="316"/>
                      <a:pt x="253" y="317"/>
                    </a:cubicBezTo>
                    <a:cubicBezTo>
                      <a:pt x="254" y="317"/>
                      <a:pt x="254" y="318"/>
                      <a:pt x="254" y="319"/>
                    </a:cubicBezTo>
                    <a:cubicBezTo>
                      <a:pt x="255" y="322"/>
                      <a:pt x="254" y="325"/>
                      <a:pt x="256" y="328"/>
                    </a:cubicBezTo>
                    <a:cubicBezTo>
                      <a:pt x="256" y="328"/>
                      <a:pt x="255" y="329"/>
                      <a:pt x="255" y="330"/>
                    </a:cubicBezTo>
                    <a:cubicBezTo>
                      <a:pt x="255" y="330"/>
                      <a:pt x="254" y="330"/>
                      <a:pt x="254" y="331"/>
                    </a:cubicBezTo>
                    <a:cubicBezTo>
                      <a:pt x="254" y="330"/>
                      <a:pt x="253" y="330"/>
                      <a:pt x="253" y="330"/>
                    </a:cubicBezTo>
                    <a:cubicBezTo>
                      <a:pt x="253" y="328"/>
                      <a:pt x="253" y="327"/>
                      <a:pt x="253" y="325"/>
                    </a:cubicBezTo>
                    <a:cubicBezTo>
                      <a:pt x="253" y="323"/>
                      <a:pt x="253" y="322"/>
                      <a:pt x="253" y="320"/>
                    </a:cubicBezTo>
                    <a:cubicBezTo>
                      <a:pt x="251" y="321"/>
                      <a:pt x="252" y="323"/>
                      <a:pt x="252" y="325"/>
                    </a:cubicBezTo>
                    <a:cubicBezTo>
                      <a:pt x="252" y="328"/>
                      <a:pt x="251" y="327"/>
                      <a:pt x="250" y="326"/>
                    </a:cubicBezTo>
                    <a:cubicBezTo>
                      <a:pt x="250" y="326"/>
                      <a:pt x="249" y="329"/>
                      <a:pt x="250" y="329"/>
                    </a:cubicBezTo>
                    <a:cubicBezTo>
                      <a:pt x="253" y="329"/>
                      <a:pt x="252" y="332"/>
                      <a:pt x="254" y="333"/>
                    </a:cubicBezTo>
                    <a:cubicBezTo>
                      <a:pt x="257" y="334"/>
                      <a:pt x="256" y="336"/>
                      <a:pt x="254" y="338"/>
                    </a:cubicBezTo>
                    <a:cubicBezTo>
                      <a:pt x="254" y="339"/>
                      <a:pt x="253" y="339"/>
                      <a:pt x="253" y="339"/>
                    </a:cubicBezTo>
                    <a:cubicBezTo>
                      <a:pt x="254" y="341"/>
                      <a:pt x="251" y="345"/>
                      <a:pt x="255" y="346"/>
                    </a:cubicBezTo>
                    <a:cubicBezTo>
                      <a:pt x="256" y="347"/>
                      <a:pt x="257" y="349"/>
                      <a:pt x="257" y="350"/>
                    </a:cubicBezTo>
                    <a:cubicBezTo>
                      <a:pt x="257" y="351"/>
                      <a:pt x="256" y="352"/>
                      <a:pt x="255" y="353"/>
                    </a:cubicBezTo>
                    <a:cubicBezTo>
                      <a:pt x="255" y="353"/>
                      <a:pt x="254" y="353"/>
                      <a:pt x="253" y="353"/>
                    </a:cubicBezTo>
                    <a:cubicBezTo>
                      <a:pt x="253" y="354"/>
                      <a:pt x="253" y="355"/>
                      <a:pt x="253" y="356"/>
                    </a:cubicBezTo>
                    <a:cubicBezTo>
                      <a:pt x="253" y="356"/>
                      <a:pt x="253" y="357"/>
                      <a:pt x="254" y="358"/>
                    </a:cubicBezTo>
                    <a:cubicBezTo>
                      <a:pt x="254" y="358"/>
                      <a:pt x="255" y="357"/>
                      <a:pt x="255" y="357"/>
                    </a:cubicBezTo>
                    <a:cubicBezTo>
                      <a:pt x="256" y="356"/>
                      <a:pt x="257" y="356"/>
                      <a:pt x="257" y="356"/>
                    </a:cubicBezTo>
                    <a:cubicBezTo>
                      <a:pt x="257" y="357"/>
                      <a:pt x="257" y="360"/>
                      <a:pt x="256" y="361"/>
                    </a:cubicBezTo>
                    <a:cubicBezTo>
                      <a:pt x="254" y="361"/>
                      <a:pt x="254" y="362"/>
                      <a:pt x="255" y="363"/>
                    </a:cubicBezTo>
                    <a:cubicBezTo>
                      <a:pt x="257" y="363"/>
                      <a:pt x="257" y="364"/>
                      <a:pt x="257" y="366"/>
                    </a:cubicBezTo>
                    <a:cubicBezTo>
                      <a:pt x="256" y="368"/>
                      <a:pt x="258" y="369"/>
                      <a:pt x="258" y="371"/>
                    </a:cubicBezTo>
                    <a:cubicBezTo>
                      <a:pt x="258" y="372"/>
                      <a:pt x="257" y="374"/>
                      <a:pt x="257" y="374"/>
                    </a:cubicBezTo>
                    <a:cubicBezTo>
                      <a:pt x="260" y="377"/>
                      <a:pt x="257" y="379"/>
                      <a:pt x="257" y="382"/>
                    </a:cubicBezTo>
                    <a:cubicBezTo>
                      <a:pt x="258" y="385"/>
                      <a:pt x="258" y="387"/>
                      <a:pt x="258" y="390"/>
                    </a:cubicBezTo>
                    <a:cubicBezTo>
                      <a:pt x="258" y="391"/>
                      <a:pt x="258" y="392"/>
                      <a:pt x="257" y="392"/>
                    </a:cubicBezTo>
                    <a:cubicBezTo>
                      <a:pt x="257" y="392"/>
                      <a:pt x="256" y="391"/>
                      <a:pt x="256" y="391"/>
                    </a:cubicBezTo>
                    <a:cubicBezTo>
                      <a:pt x="255" y="391"/>
                      <a:pt x="255" y="390"/>
                      <a:pt x="255" y="389"/>
                    </a:cubicBezTo>
                    <a:cubicBezTo>
                      <a:pt x="255" y="390"/>
                      <a:pt x="255" y="391"/>
                      <a:pt x="254" y="391"/>
                    </a:cubicBezTo>
                    <a:cubicBezTo>
                      <a:pt x="254" y="392"/>
                      <a:pt x="254" y="392"/>
                      <a:pt x="254" y="393"/>
                    </a:cubicBezTo>
                    <a:cubicBezTo>
                      <a:pt x="255" y="395"/>
                      <a:pt x="256" y="394"/>
                      <a:pt x="257" y="394"/>
                    </a:cubicBezTo>
                    <a:cubicBezTo>
                      <a:pt x="257" y="394"/>
                      <a:pt x="258" y="392"/>
                      <a:pt x="258" y="394"/>
                    </a:cubicBezTo>
                    <a:cubicBezTo>
                      <a:pt x="258" y="398"/>
                      <a:pt x="258" y="403"/>
                      <a:pt x="258" y="407"/>
                    </a:cubicBezTo>
                    <a:cubicBezTo>
                      <a:pt x="258" y="408"/>
                      <a:pt x="258" y="409"/>
                      <a:pt x="258" y="410"/>
                    </a:cubicBezTo>
                    <a:cubicBezTo>
                      <a:pt x="258" y="412"/>
                      <a:pt x="259" y="414"/>
                      <a:pt x="257" y="417"/>
                    </a:cubicBezTo>
                    <a:cubicBezTo>
                      <a:pt x="257" y="417"/>
                      <a:pt x="257" y="418"/>
                      <a:pt x="257" y="419"/>
                    </a:cubicBezTo>
                    <a:cubicBezTo>
                      <a:pt x="258" y="420"/>
                      <a:pt x="259" y="422"/>
                      <a:pt x="257" y="423"/>
                    </a:cubicBezTo>
                    <a:cubicBezTo>
                      <a:pt x="257" y="424"/>
                      <a:pt x="257" y="425"/>
                      <a:pt x="257" y="425"/>
                    </a:cubicBezTo>
                    <a:cubicBezTo>
                      <a:pt x="258" y="427"/>
                      <a:pt x="260" y="429"/>
                      <a:pt x="257" y="431"/>
                    </a:cubicBezTo>
                    <a:cubicBezTo>
                      <a:pt x="260" y="432"/>
                      <a:pt x="257" y="435"/>
                      <a:pt x="258" y="437"/>
                    </a:cubicBezTo>
                    <a:cubicBezTo>
                      <a:pt x="258" y="438"/>
                      <a:pt x="258" y="439"/>
                      <a:pt x="257" y="440"/>
                    </a:cubicBezTo>
                    <a:cubicBezTo>
                      <a:pt x="257" y="441"/>
                      <a:pt x="257" y="442"/>
                      <a:pt x="258" y="443"/>
                    </a:cubicBezTo>
                    <a:cubicBezTo>
                      <a:pt x="258" y="443"/>
                      <a:pt x="258" y="444"/>
                      <a:pt x="258" y="445"/>
                    </a:cubicBezTo>
                    <a:cubicBezTo>
                      <a:pt x="257" y="446"/>
                      <a:pt x="256" y="447"/>
                      <a:pt x="256" y="447"/>
                    </a:cubicBezTo>
                    <a:cubicBezTo>
                      <a:pt x="258" y="449"/>
                      <a:pt x="256" y="451"/>
                      <a:pt x="258" y="452"/>
                    </a:cubicBezTo>
                    <a:cubicBezTo>
                      <a:pt x="260" y="453"/>
                      <a:pt x="260" y="455"/>
                      <a:pt x="259" y="456"/>
                    </a:cubicBezTo>
                    <a:cubicBezTo>
                      <a:pt x="258" y="457"/>
                      <a:pt x="259" y="457"/>
                      <a:pt x="259" y="458"/>
                    </a:cubicBezTo>
                    <a:cubicBezTo>
                      <a:pt x="259" y="459"/>
                      <a:pt x="261" y="461"/>
                      <a:pt x="258" y="461"/>
                    </a:cubicBezTo>
                    <a:cubicBezTo>
                      <a:pt x="258" y="461"/>
                      <a:pt x="257" y="462"/>
                      <a:pt x="257" y="462"/>
                    </a:cubicBezTo>
                    <a:cubicBezTo>
                      <a:pt x="261" y="466"/>
                      <a:pt x="260" y="470"/>
                      <a:pt x="259" y="474"/>
                    </a:cubicBezTo>
                    <a:cubicBezTo>
                      <a:pt x="258" y="477"/>
                      <a:pt x="258" y="480"/>
                      <a:pt x="259" y="483"/>
                    </a:cubicBezTo>
                    <a:cubicBezTo>
                      <a:pt x="259" y="484"/>
                      <a:pt x="260" y="485"/>
                      <a:pt x="259" y="486"/>
                    </a:cubicBezTo>
                    <a:cubicBezTo>
                      <a:pt x="258" y="489"/>
                      <a:pt x="258" y="492"/>
                      <a:pt x="258" y="495"/>
                    </a:cubicBezTo>
                    <a:cubicBezTo>
                      <a:pt x="258" y="498"/>
                      <a:pt x="257" y="501"/>
                      <a:pt x="259" y="504"/>
                    </a:cubicBezTo>
                    <a:cubicBezTo>
                      <a:pt x="259" y="504"/>
                      <a:pt x="259" y="505"/>
                      <a:pt x="258" y="505"/>
                    </a:cubicBezTo>
                    <a:cubicBezTo>
                      <a:pt x="258" y="505"/>
                      <a:pt x="257" y="506"/>
                      <a:pt x="257" y="506"/>
                    </a:cubicBezTo>
                    <a:cubicBezTo>
                      <a:pt x="255" y="507"/>
                      <a:pt x="254" y="511"/>
                      <a:pt x="256" y="512"/>
                    </a:cubicBezTo>
                    <a:cubicBezTo>
                      <a:pt x="257" y="513"/>
                      <a:pt x="258" y="513"/>
                      <a:pt x="258" y="515"/>
                    </a:cubicBezTo>
                    <a:cubicBezTo>
                      <a:pt x="258" y="516"/>
                      <a:pt x="260" y="517"/>
                      <a:pt x="258" y="518"/>
                    </a:cubicBezTo>
                    <a:cubicBezTo>
                      <a:pt x="258" y="518"/>
                      <a:pt x="258" y="518"/>
                      <a:pt x="258" y="519"/>
                    </a:cubicBezTo>
                    <a:cubicBezTo>
                      <a:pt x="257" y="521"/>
                      <a:pt x="259" y="524"/>
                      <a:pt x="258" y="526"/>
                    </a:cubicBezTo>
                    <a:cubicBezTo>
                      <a:pt x="258" y="529"/>
                      <a:pt x="258" y="532"/>
                      <a:pt x="258" y="535"/>
                    </a:cubicBezTo>
                    <a:cubicBezTo>
                      <a:pt x="258" y="536"/>
                      <a:pt x="259" y="537"/>
                      <a:pt x="259" y="538"/>
                    </a:cubicBezTo>
                    <a:cubicBezTo>
                      <a:pt x="260" y="538"/>
                      <a:pt x="260" y="538"/>
                      <a:pt x="260" y="538"/>
                    </a:cubicBezTo>
                    <a:cubicBezTo>
                      <a:pt x="260" y="538"/>
                      <a:pt x="261" y="538"/>
                      <a:pt x="261" y="538"/>
                    </a:cubicBezTo>
                    <a:cubicBezTo>
                      <a:pt x="261" y="537"/>
                      <a:pt x="261" y="536"/>
                      <a:pt x="261" y="536"/>
                    </a:cubicBezTo>
                    <a:cubicBezTo>
                      <a:pt x="261" y="534"/>
                      <a:pt x="261" y="532"/>
                      <a:pt x="261" y="530"/>
                    </a:cubicBezTo>
                    <a:cubicBezTo>
                      <a:pt x="261" y="528"/>
                      <a:pt x="261" y="526"/>
                      <a:pt x="261" y="525"/>
                    </a:cubicBezTo>
                    <a:cubicBezTo>
                      <a:pt x="262" y="523"/>
                      <a:pt x="260" y="522"/>
                      <a:pt x="261" y="520"/>
                    </a:cubicBezTo>
                    <a:cubicBezTo>
                      <a:pt x="261" y="519"/>
                      <a:pt x="261" y="518"/>
                      <a:pt x="261" y="518"/>
                    </a:cubicBezTo>
                    <a:cubicBezTo>
                      <a:pt x="261" y="517"/>
                      <a:pt x="262" y="517"/>
                      <a:pt x="262" y="517"/>
                    </a:cubicBezTo>
                    <a:cubicBezTo>
                      <a:pt x="262" y="517"/>
                      <a:pt x="263" y="517"/>
                      <a:pt x="263" y="518"/>
                    </a:cubicBezTo>
                    <a:cubicBezTo>
                      <a:pt x="263" y="518"/>
                      <a:pt x="263" y="519"/>
                      <a:pt x="263" y="519"/>
                    </a:cubicBezTo>
                    <a:cubicBezTo>
                      <a:pt x="263" y="532"/>
                      <a:pt x="263" y="546"/>
                      <a:pt x="263" y="559"/>
                    </a:cubicBezTo>
                    <a:cubicBezTo>
                      <a:pt x="263" y="559"/>
                      <a:pt x="263" y="560"/>
                      <a:pt x="263" y="560"/>
                    </a:cubicBezTo>
                    <a:cubicBezTo>
                      <a:pt x="263" y="561"/>
                      <a:pt x="262" y="561"/>
                      <a:pt x="262" y="561"/>
                    </a:cubicBezTo>
                    <a:cubicBezTo>
                      <a:pt x="261" y="561"/>
                      <a:pt x="261" y="560"/>
                      <a:pt x="261" y="560"/>
                    </a:cubicBezTo>
                    <a:cubicBezTo>
                      <a:pt x="261" y="559"/>
                      <a:pt x="261" y="559"/>
                      <a:pt x="261" y="558"/>
                    </a:cubicBezTo>
                    <a:cubicBezTo>
                      <a:pt x="261" y="554"/>
                      <a:pt x="261" y="550"/>
                      <a:pt x="261" y="546"/>
                    </a:cubicBezTo>
                    <a:cubicBezTo>
                      <a:pt x="261" y="546"/>
                      <a:pt x="260" y="545"/>
                      <a:pt x="260" y="545"/>
                    </a:cubicBezTo>
                    <a:cubicBezTo>
                      <a:pt x="259" y="545"/>
                      <a:pt x="259" y="545"/>
                      <a:pt x="259" y="546"/>
                    </a:cubicBezTo>
                    <a:cubicBezTo>
                      <a:pt x="258" y="547"/>
                      <a:pt x="258" y="548"/>
                      <a:pt x="258" y="549"/>
                    </a:cubicBezTo>
                    <a:cubicBezTo>
                      <a:pt x="258" y="551"/>
                      <a:pt x="258" y="553"/>
                      <a:pt x="259" y="554"/>
                    </a:cubicBezTo>
                    <a:cubicBezTo>
                      <a:pt x="257" y="555"/>
                      <a:pt x="259" y="557"/>
                      <a:pt x="259" y="558"/>
                    </a:cubicBezTo>
                    <a:cubicBezTo>
                      <a:pt x="258" y="559"/>
                      <a:pt x="258" y="561"/>
                      <a:pt x="258" y="563"/>
                    </a:cubicBezTo>
                    <a:cubicBezTo>
                      <a:pt x="258" y="565"/>
                      <a:pt x="258" y="566"/>
                      <a:pt x="258" y="568"/>
                    </a:cubicBezTo>
                    <a:cubicBezTo>
                      <a:pt x="258" y="569"/>
                      <a:pt x="258" y="570"/>
                      <a:pt x="258" y="571"/>
                    </a:cubicBezTo>
                    <a:cubicBezTo>
                      <a:pt x="259" y="572"/>
                      <a:pt x="260" y="573"/>
                      <a:pt x="260" y="574"/>
                    </a:cubicBezTo>
                    <a:cubicBezTo>
                      <a:pt x="260" y="573"/>
                      <a:pt x="261" y="572"/>
                      <a:pt x="261" y="571"/>
                    </a:cubicBezTo>
                    <a:cubicBezTo>
                      <a:pt x="261" y="570"/>
                      <a:pt x="261" y="568"/>
                      <a:pt x="261" y="567"/>
                    </a:cubicBezTo>
                    <a:cubicBezTo>
                      <a:pt x="261" y="566"/>
                      <a:pt x="261" y="566"/>
                      <a:pt x="262" y="566"/>
                    </a:cubicBezTo>
                    <a:cubicBezTo>
                      <a:pt x="262" y="566"/>
                      <a:pt x="263" y="566"/>
                      <a:pt x="263" y="566"/>
                    </a:cubicBezTo>
                    <a:cubicBezTo>
                      <a:pt x="263" y="572"/>
                      <a:pt x="264" y="577"/>
                      <a:pt x="262" y="582"/>
                    </a:cubicBezTo>
                    <a:cubicBezTo>
                      <a:pt x="261" y="585"/>
                      <a:pt x="262" y="588"/>
                      <a:pt x="262" y="590"/>
                    </a:cubicBezTo>
                    <a:cubicBezTo>
                      <a:pt x="263" y="595"/>
                      <a:pt x="263" y="594"/>
                      <a:pt x="262" y="600"/>
                    </a:cubicBezTo>
                    <a:cubicBezTo>
                      <a:pt x="262" y="601"/>
                      <a:pt x="262" y="602"/>
                      <a:pt x="262" y="603"/>
                    </a:cubicBezTo>
                    <a:cubicBezTo>
                      <a:pt x="261" y="606"/>
                      <a:pt x="263" y="610"/>
                      <a:pt x="261" y="612"/>
                    </a:cubicBezTo>
                    <a:cubicBezTo>
                      <a:pt x="263" y="615"/>
                      <a:pt x="261" y="618"/>
                      <a:pt x="262" y="621"/>
                    </a:cubicBezTo>
                    <a:cubicBezTo>
                      <a:pt x="262" y="622"/>
                      <a:pt x="262" y="623"/>
                      <a:pt x="262" y="623"/>
                    </a:cubicBezTo>
                    <a:cubicBezTo>
                      <a:pt x="262" y="624"/>
                      <a:pt x="261" y="624"/>
                      <a:pt x="261" y="624"/>
                    </a:cubicBezTo>
                    <a:cubicBezTo>
                      <a:pt x="260" y="624"/>
                      <a:pt x="260" y="624"/>
                      <a:pt x="259" y="623"/>
                    </a:cubicBezTo>
                    <a:cubicBezTo>
                      <a:pt x="261" y="622"/>
                      <a:pt x="259" y="620"/>
                      <a:pt x="259" y="618"/>
                    </a:cubicBezTo>
                    <a:cubicBezTo>
                      <a:pt x="259" y="616"/>
                      <a:pt x="259" y="614"/>
                      <a:pt x="260" y="612"/>
                    </a:cubicBezTo>
                    <a:cubicBezTo>
                      <a:pt x="262" y="607"/>
                      <a:pt x="260" y="602"/>
                      <a:pt x="261" y="597"/>
                    </a:cubicBezTo>
                    <a:cubicBezTo>
                      <a:pt x="261" y="593"/>
                      <a:pt x="262" y="590"/>
                      <a:pt x="259" y="587"/>
                    </a:cubicBezTo>
                    <a:cubicBezTo>
                      <a:pt x="259" y="586"/>
                      <a:pt x="259" y="586"/>
                      <a:pt x="259" y="586"/>
                    </a:cubicBezTo>
                    <a:cubicBezTo>
                      <a:pt x="260" y="584"/>
                      <a:pt x="260" y="583"/>
                      <a:pt x="261" y="582"/>
                    </a:cubicBezTo>
                    <a:cubicBezTo>
                      <a:pt x="261" y="581"/>
                      <a:pt x="259" y="580"/>
                      <a:pt x="260" y="579"/>
                    </a:cubicBezTo>
                    <a:cubicBezTo>
                      <a:pt x="261" y="578"/>
                      <a:pt x="260" y="577"/>
                      <a:pt x="260" y="576"/>
                    </a:cubicBezTo>
                    <a:cubicBezTo>
                      <a:pt x="260" y="576"/>
                      <a:pt x="259" y="577"/>
                      <a:pt x="259" y="578"/>
                    </a:cubicBezTo>
                    <a:cubicBezTo>
                      <a:pt x="258" y="580"/>
                      <a:pt x="258" y="581"/>
                      <a:pt x="258" y="582"/>
                    </a:cubicBezTo>
                    <a:cubicBezTo>
                      <a:pt x="258" y="585"/>
                      <a:pt x="258" y="588"/>
                      <a:pt x="258" y="590"/>
                    </a:cubicBezTo>
                    <a:cubicBezTo>
                      <a:pt x="258" y="593"/>
                      <a:pt x="257" y="595"/>
                      <a:pt x="257" y="598"/>
                    </a:cubicBezTo>
                    <a:cubicBezTo>
                      <a:pt x="256" y="600"/>
                      <a:pt x="256" y="598"/>
                      <a:pt x="255" y="598"/>
                    </a:cubicBezTo>
                    <a:cubicBezTo>
                      <a:pt x="255" y="598"/>
                      <a:pt x="255" y="599"/>
                      <a:pt x="254" y="599"/>
                    </a:cubicBezTo>
                    <a:cubicBezTo>
                      <a:pt x="254" y="600"/>
                      <a:pt x="255" y="600"/>
                      <a:pt x="255" y="600"/>
                    </a:cubicBezTo>
                    <a:cubicBezTo>
                      <a:pt x="257" y="600"/>
                      <a:pt x="259" y="602"/>
                      <a:pt x="258" y="603"/>
                    </a:cubicBezTo>
                    <a:cubicBezTo>
                      <a:pt x="257" y="605"/>
                      <a:pt x="258" y="606"/>
                      <a:pt x="258" y="607"/>
                    </a:cubicBezTo>
                    <a:cubicBezTo>
                      <a:pt x="257" y="608"/>
                      <a:pt x="256" y="610"/>
                      <a:pt x="258" y="611"/>
                    </a:cubicBezTo>
                    <a:cubicBezTo>
                      <a:pt x="255" y="613"/>
                      <a:pt x="258" y="614"/>
                      <a:pt x="258" y="616"/>
                    </a:cubicBezTo>
                    <a:cubicBezTo>
                      <a:pt x="258" y="617"/>
                      <a:pt x="258" y="618"/>
                      <a:pt x="258" y="618"/>
                    </a:cubicBezTo>
                    <a:cubicBezTo>
                      <a:pt x="256" y="622"/>
                      <a:pt x="257" y="625"/>
                      <a:pt x="258" y="629"/>
                    </a:cubicBezTo>
                    <a:cubicBezTo>
                      <a:pt x="259" y="630"/>
                      <a:pt x="258" y="631"/>
                      <a:pt x="259" y="633"/>
                    </a:cubicBezTo>
                    <a:cubicBezTo>
                      <a:pt x="260" y="632"/>
                      <a:pt x="259" y="630"/>
                      <a:pt x="259" y="629"/>
                    </a:cubicBezTo>
                    <a:cubicBezTo>
                      <a:pt x="260" y="628"/>
                      <a:pt x="259" y="627"/>
                      <a:pt x="259" y="626"/>
                    </a:cubicBezTo>
                    <a:cubicBezTo>
                      <a:pt x="260" y="626"/>
                      <a:pt x="260" y="625"/>
                      <a:pt x="261" y="625"/>
                    </a:cubicBezTo>
                    <a:cubicBezTo>
                      <a:pt x="261" y="625"/>
                      <a:pt x="262" y="626"/>
                      <a:pt x="262" y="626"/>
                    </a:cubicBezTo>
                    <a:cubicBezTo>
                      <a:pt x="262" y="627"/>
                      <a:pt x="262" y="629"/>
                      <a:pt x="262" y="630"/>
                    </a:cubicBezTo>
                    <a:cubicBezTo>
                      <a:pt x="262" y="640"/>
                      <a:pt x="262" y="651"/>
                      <a:pt x="262" y="662"/>
                    </a:cubicBezTo>
                    <a:cubicBezTo>
                      <a:pt x="262" y="664"/>
                      <a:pt x="261" y="666"/>
                      <a:pt x="262" y="668"/>
                    </a:cubicBezTo>
                    <a:cubicBezTo>
                      <a:pt x="262" y="670"/>
                      <a:pt x="263" y="673"/>
                      <a:pt x="261" y="674"/>
                    </a:cubicBezTo>
                    <a:cubicBezTo>
                      <a:pt x="264" y="676"/>
                      <a:pt x="260" y="678"/>
                      <a:pt x="262" y="680"/>
                    </a:cubicBezTo>
                    <a:cubicBezTo>
                      <a:pt x="262" y="680"/>
                      <a:pt x="262" y="681"/>
                      <a:pt x="262" y="682"/>
                    </a:cubicBezTo>
                    <a:cubicBezTo>
                      <a:pt x="261" y="684"/>
                      <a:pt x="260" y="686"/>
                      <a:pt x="262" y="687"/>
                    </a:cubicBezTo>
                    <a:cubicBezTo>
                      <a:pt x="261" y="689"/>
                      <a:pt x="260" y="691"/>
                      <a:pt x="262" y="693"/>
                    </a:cubicBezTo>
                    <a:cubicBezTo>
                      <a:pt x="259" y="694"/>
                      <a:pt x="263" y="697"/>
                      <a:pt x="261" y="698"/>
                    </a:cubicBezTo>
                    <a:cubicBezTo>
                      <a:pt x="262" y="700"/>
                      <a:pt x="261" y="701"/>
                      <a:pt x="261" y="703"/>
                    </a:cubicBezTo>
                    <a:cubicBezTo>
                      <a:pt x="261" y="705"/>
                      <a:pt x="260" y="707"/>
                      <a:pt x="262" y="708"/>
                    </a:cubicBezTo>
                    <a:cubicBezTo>
                      <a:pt x="260" y="710"/>
                      <a:pt x="261" y="712"/>
                      <a:pt x="261" y="714"/>
                    </a:cubicBezTo>
                    <a:cubicBezTo>
                      <a:pt x="261" y="715"/>
                      <a:pt x="261" y="716"/>
                      <a:pt x="260" y="716"/>
                    </a:cubicBezTo>
                    <a:cubicBezTo>
                      <a:pt x="259" y="715"/>
                      <a:pt x="259" y="714"/>
                      <a:pt x="258" y="714"/>
                    </a:cubicBezTo>
                    <a:cubicBezTo>
                      <a:pt x="261" y="713"/>
                      <a:pt x="257" y="712"/>
                      <a:pt x="258" y="710"/>
                    </a:cubicBezTo>
                    <a:cubicBezTo>
                      <a:pt x="259" y="709"/>
                      <a:pt x="258" y="708"/>
                      <a:pt x="259" y="706"/>
                    </a:cubicBezTo>
                    <a:cubicBezTo>
                      <a:pt x="260" y="706"/>
                      <a:pt x="258" y="705"/>
                      <a:pt x="258" y="704"/>
                    </a:cubicBezTo>
                    <a:cubicBezTo>
                      <a:pt x="257" y="704"/>
                      <a:pt x="256" y="705"/>
                      <a:pt x="256" y="706"/>
                    </a:cubicBezTo>
                    <a:cubicBezTo>
                      <a:pt x="255" y="707"/>
                      <a:pt x="255" y="708"/>
                      <a:pt x="256" y="709"/>
                    </a:cubicBezTo>
                    <a:cubicBezTo>
                      <a:pt x="257" y="711"/>
                      <a:pt x="257" y="712"/>
                      <a:pt x="257" y="714"/>
                    </a:cubicBezTo>
                    <a:cubicBezTo>
                      <a:pt x="257" y="715"/>
                      <a:pt x="258" y="716"/>
                      <a:pt x="258" y="717"/>
                    </a:cubicBezTo>
                    <a:cubicBezTo>
                      <a:pt x="261" y="717"/>
                      <a:pt x="261" y="719"/>
                      <a:pt x="261" y="721"/>
                    </a:cubicBezTo>
                    <a:cubicBezTo>
                      <a:pt x="261" y="725"/>
                      <a:pt x="261" y="730"/>
                      <a:pt x="261" y="734"/>
                    </a:cubicBezTo>
                    <a:cubicBezTo>
                      <a:pt x="261" y="736"/>
                      <a:pt x="261" y="738"/>
                      <a:pt x="261" y="739"/>
                    </a:cubicBezTo>
                    <a:cubicBezTo>
                      <a:pt x="262" y="741"/>
                      <a:pt x="260" y="742"/>
                      <a:pt x="261" y="744"/>
                    </a:cubicBezTo>
                    <a:cubicBezTo>
                      <a:pt x="261" y="745"/>
                      <a:pt x="262" y="746"/>
                      <a:pt x="262" y="748"/>
                    </a:cubicBezTo>
                    <a:cubicBezTo>
                      <a:pt x="262" y="749"/>
                      <a:pt x="261" y="750"/>
                      <a:pt x="261" y="751"/>
                    </a:cubicBezTo>
                    <a:cubicBezTo>
                      <a:pt x="261" y="753"/>
                      <a:pt x="262" y="755"/>
                      <a:pt x="262" y="756"/>
                    </a:cubicBezTo>
                    <a:cubicBezTo>
                      <a:pt x="259" y="762"/>
                      <a:pt x="261" y="767"/>
                      <a:pt x="261" y="772"/>
                    </a:cubicBezTo>
                    <a:cubicBezTo>
                      <a:pt x="263" y="773"/>
                      <a:pt x="261" y="776"/>
                      <a:pt x="262" y="777"/>
                    </a:cubicBezTo>
                    <a:cubicBezTo>
                      <a:pt x="262" y="779"/>
                      <a:pt x="262" y="782"/>
                      <a:pt x="262" y="784"/>
                    </a:cubicBezTo>
                    <a:cubicBezTo>
                      <a:pt x="262" y="787"/>
                      <a:pt x="263" y="789"/>
                      <a:pt x="261" y="791"/>
                    </a:cubicBezTo>
                    <a:cubicBezTo>
                      <a:pt x="261" y="791"/>
                      <a:pt x="260" y="792"/>
                      <a:pt x="261" y="792"/>
                    </a:cubicBezTo>
                    <a:cubicBezTo>
                      <a:pt x="263" y="795"/>
                      <a:pt x="262" y="798"/>
                      <a:pt x="262" y="801"/>
                    </a:cubicBezTo>
                    <a:cubicBezTo>
                      <a:pt x="262" y="810"/>
                      <a:pt x="262" y="819"/>
                      <a:pt x="262" y="828"/>
                    </a:cubicBezTo>
                    <a:cubicBezTo>
                      <a:pt x="262" y="830"/>
                      <a:pt x="261" y="833"/>
                      <a:pt x="263" y="835"/>
                    </a:cubicBezTo>
                    <a:cubicBezTo>
                      <a:pt x="263" y="835"/>
                      <a:pt x="263" y="836"/>
                      <a:pt x="263" y="837"/>
                    </a:cubicBezTo>
                    <a:cubicBezTo>
                      <a:pt x="264" y="839"/>
                      <a:pt x="262" y="840"/>
                      <a:pt x="263" y="843"/>
                    </a:cubicBezTo>
                    <a:cubicBezTo>
                      <a:pt x="264" y="844"/>
                      <a:pt x="263" y="847"/>
                      <a:pt x="263" y="849"/>
                    </a:cubicBezTo>
                    <a:cubicBezTo>
                      <a:pt x="263" y="852"/>
                      <a:pt x="263" y="854"/>
                      <a:pt x="263" y="856"/>
                    </a:cubicBezTo>
                    <a:cubicBezTo>
                      <a:pt x="263" y="858"/>
                      <a:pt x="263" y="861"/>
                      <a:pt x="263" y="863"/>
                    </a:cubicBezTo>
                    <a:cubicBezTo>
                      <a:pt x="263" y="864"/>
                      <a:pt x="263" y="864"/>
                      <a:pt x="262" y="865"/>
                    </a:cubicBezTo>
                    <a:cubicBezTo>
                      <a:pt x="262" y="864"/>
                      <a:pt x="262" y="863"/>
                      <a:pt x="262" y="863"/>
                    </a:cubicBezTo>
                    <a:cubicBezTo>
                      <a:pt x="260" y="862"/>
                      <a:pt x="261" y="860"/>
                      <a:pt x="261" y="858"/>
                    </a:cubicBezTo>
                    <a:cubicBezTo>
                      <a:pt x="261" y="858"/>
                      <a:pt x="260" y="858"/>
                      <a:pt x="259" y="858"/>
                    </a:cubicBezTo>
                    <a:cubicBezTo>
                      <a:pt x="259" y="858"/>
                      <a:pt x="258" y="858"/>
                      <a:pt x="258" y="858"/>
                    </a:cubicBezTo>
                    <a:cubicBezTo>
                      <a:pt x="258" y="862"/>
                      <a:pt x="259" y="865"/>
                      <a:pt x="260" y="868"/>
                    </a:cubicBezTo>
                    <a:cubicBezTo>
                      <a:pt x="261" y="869"/>
                      <a:pt x="262" y="869"/>
                      <a:pt x="262" y="868"/>
                    </a:cubicBezTo>
                    <a:cubicBezTo>
                      <a:pt x="262" y="866"/>
                      <a:pt x="263" y="866"/>
                      <a:pt x="264" y="866"/>
                    </a:cubicBezTo>
                    <a:cubicBezTo>
                      <a:pt x="264" y="867"/>
                      <a:pt x="263" y="868"/>
                      <a:pt x="263" y="868"/>
                    </a:cubicBezTo>
                    <a:cubicBezTo>
                      <a:pt x="266" y="870"/>
                      <a:pt x="262" y="872"/>
                      <a:pt x="263" y="873"/>
                    </a:cubicBezTo>
                    <a:cubicBezTo>
                      <a:pt x="265" y="875"/>
                      <a:pt x="265" y="876"/>
                      <a:pt x="263" y="878"/>
                    </a:cubicBezTo>
                    <a:cubicBezTo>
                      <a:pt x="266" y="885"/>
                      <a:pt x="264" y="891"/>
                      <a:pt x="264" y="898"/>
                    </a:cubicBezTo>
                    <a:cubicBezTo>
                      <a:pt x="265" y="900"/>
                      <a:pt x="266" y="902"/>
                      <a:pt x="266" y="905"/>
                    </a:cubicBezTo>
                    <a:cubicBezTo>
                      <a:pt x="265" y="906"/>
                      <a:pt x="264" y="907"/>
                      <a:pt x="264" y="909"/>
                    </a:cubicBezTo>
                    <a:cubicBezTo>
                      <a:pt x="264" y="910"/>
                      <a:pt x="266" y="911"/>
                      <a:pt x="265" y="912"/>
                    </a:cubicBezTo>
                    <a:cubicBezTo>
                      <a:pt x="265" y="912"/>
                      <a:pt x="265" y="912"/>
                      <a:pt x="265" y="912"/>
                    </a:cubicBezTo>
                    <a:cubicBezTo>
                      <a:pt x="266" y="914"/>
                      <a:pt x="262" y="914"/>
                      <a:pt x="263" y="916"/>
                    </a:cubicBezTo>
                    <a:cubicBezTo>
                      <a:pt x="264" y="917"/>
                      <a:pt x="266" y="919"/>
                      <a:pt x="263" y="921"/>
                    </a:cubicBezTo>
                    <a:cubicBezTo>
                      <a:pt x="263" y="921"/>
                      <a:pt x="263" y="921"/>
                      <a:pt x="265" y="922"/>
                    </a:cubicBezTo>
                    <a:cubicBezTo>
                      <a:pt x="266" y="923"/>
                      <a:pt x="267" y="924"/>
                      <a:pt x="267" y="925"/>
                    </a:cubicBezTo>
                    <a:cubicBezTo>
                      <a:pt x="267" y="928"/>
                      <a:pt x="267" y="931"/>
                      <a:pt x="267" y="934"/>
                    </a:cubicBezTo>
                    <a:cubicBezTo>
                      <a:pt x="267" y="934"/>
                      <a:pt x="266" y="934"/>
                      <a:pt x="266" y="934"/>
                    </a:cubicBezTo>
                    <a:cubicBezTo>
                      <a:pt x="265" y="934"/>
                      <a:pt x="265" y="933"/>
                      <a:pt x="265" y="932"/>
                    </a:cubicBezTo>
                    <a:cubicBezTo>
                      <a:pt x="264" y="934"/>
                      <a:pt x="264" y="935"/>
                      <a:pt x="263" y="937"/>
                    </a:cubicBezTo>
                    <a:cubicBezTo>
                      <a:pt x="263" y="937"/>
                      <a:pt x="264" y="938"/>
                      <a:pt x="265" y="939"/>
                    </a:cubicBezTo>
                    <a:cubicBezTo>
                      <a:pt x="267" y="943"/>
                      <a:pt x="268" y="946"/>
                      <a:pt x="268" y="948"/>
                    </a:cubicBezTo>
                    <a:cubicBezTo>
                      <a:pt x="268" y="949"/>
                      <a:pt x="267" y="950"/>
                      <a:pt x="267" y="950"/>
                    </a:cubicBezTo>
                    <a:cubicBezTo>
                      <a:pt x="265" y="949"/>
                      <a:pt x="264" y="950"/>
                      <a:pt x="264" y="952"/>
                    </a:cubicBezTo>
                    <a:cubicBezTo>
                      <a:pt x="265" y="954"/>
                      <a:pt x="266" y="957"/>
                      <a:pt x="267" y="958"/>
                    </a:cubicBezTo>
                    <a:cubicBezTo>
                      <a:pt x="267" y="959"/>
                      <a:pt x="268" y="959"/>
                      <a:pt x="268" y="959"/>
                    </a:cubicBezTo>
                    <a:cubicBezTo>
                      <a:pt x="267" y="961"/>
                      <a:pt x="267" y="962"/>
                      <a:pt x="267" y="964"/>
                    </a:cubicBezTo>
                    <a:cubicBezTo>
                      <a:pt x="267" y="964"/>
                      <a:pt x="268" y="964"/>
                      <a:pt x="268" y="964"/>
                    </a:cubicBezTo>
                    <a:cubicBezTo>
                      <a:pt x="269" y="963"/>
                      <a:pt x="269" y="963"/>
                      <a:pt x="269" y="964"/>
                    </a:cubicBezTo>
                    <a:cubicBezTo>
                      <a:pt x="269" y="966"/>
                      <a:pt x="269" y="968"/>
                      <a:pt x="269" y="969"/>
                    </a:cubicBezTo>
                    <a:cubicBezTo>
                      <a:pt x="269" y="970"/>
                      <a:pt x="268" y="970"/>
                      <a:pt x="268" y="971"/>
                    </a:cubicBezTo>
                    <a:cubicBezTo>
                      <a:pt x="267" y="971"/>
                      <a:pt x="267" y="972"/>
                      <a:pt x="267" y="973"/>
                    </a:cubicBezTo>
                    <a:cubicBezTo>
                      <a:pt x="266" y="974"/>
                      <a:pt x="270" y="975"/>
                      <a:pt x="267" y="977"/>
                    </a:cubicBezTo>
                    <a:cubicBezTo>
                      <a:pt x="268" y="979"/>
                      <a:pt x="269" y="980"/>
                      <a:pt x="267" y="982"/>
                    </a:cubicBezTo>
                    <a:cubicBezTo>
                      <a:pt x="268" y="984"/>
                      <a:pt x="268" y="987"/>
                      <a:pt x="270" y="988"/>
                    </a:cubicBezTo>
                    <a:cubicBezTo>
                      <a:pt x="272" y="990"/>
                      <a:pt x="272" y="991"/>
                      <a:pt x="272" y="993"/>
                    </a:cubicBezTo>
                    <a:cubicBezTo>
                      <a:pt x="271" y="996"/>
                      <a:pt x="270" y="992"/>
                      <a:pt x="270" y="994"/>
                    </a:cubicBezTo>
                    <a:cubicBezTo>
                      <a:pt x="269" y="995"/>
                      <a:pt x="269" y="996"/>
                      <a:pt x="270" y="998"/>
                    </a:cubicBezTo>
                    <a:cubicBezTo>
                      <a:pt x="271" y="1000"/>
                      <a:pt x="271" y="1003"/>
                      <a:pt x="270" y="1005"/>
                    </a:cubicBezTo>
                    <a:cubicBezTo>
                      <a:pt x="270" y="1007"/>
                      <a:pt x="269" y="1009"/>
                      <a:pt x="269" y="1010"/>
                    </a:cubicBezTo>
                    <a:cubicBezTo>
                      <a:pt x="271" y="1013"/>
                      <a:pt x="270" y="1015"/>
                      <a:pt x="271" y="1018"/>
                    </a:cubicBezTo>
                    <a:cubicBezTo>
                      <a:pt x="271" y="1020"/>
                      <a:pt x="271" y="1022"/>
                      <a:pt x="272" y="1024"/>
                    </a:cubicBezTo>
                    <a:cubicBezTo>
                      <a:pt x="272" y="1026"/>
                      <a:pt x="272" y="1027"/>
                      <a:pt x="273" y="1029"/>
                    </a:cubicBezTo>
                    <a:cubicBezTo>
                      <a:pt x="273" y="1031"/>
                      <a:pt x="271" y="1032"/>
                      <a:pt x="272" y="1033"/>
                    </a:cubicBezTo>
                    <a:cubicBezTo>
                      <a:pt x="273" y="1036"/>
                      <a:pt x="272" y="1039"/>
                      <a:pt x="273" y="1041"/>
                    </a:cubicBezTo>
                    <a:cubicBezTo>
                      <a:pt x="275" y="1043"/>
                      <a:pt x="272" y="1044"/>
                      <a:pt x="273" y="1045"/>
                    </a:cubicBezTo>
                    <a:cubicBezTo>
                      <a:pt x="274" y="1046"/>
                      <a:pt x="274" y="1048"/>
                      <a:pt x="274" y="1049"/>
                    </a:cubicBezTo>
                    <a:cubicBezTo>
                      <a:pt x="274" y="1052"/>
                      <a:pt x="275" y="1055"/>
                      <a:pt x="276" y="1058"/>
                    </a:cubicBezTo>
                    <a:cubicBezTo>
                      <a:pt x="276" y="1059"/>
                      <a:pt x="277" y="1060"/>
                      <a:pt x="276" y="1061"/>
                    </a:cubicBezTo>
                    <a:cubicBezTo>
                      <a:pt x="275" y="1062"/>
                      <a:pt x="275" y="1064"/>
                      <a:pt x="277" y="1065"/>
                    </a:cubicBezTo>
                    <a:cubicBezTo>
                      <a:pt x="280" y="1065"/>
                      <a:pt x="279" y="1067"/>
                      <a:pt x="279" y="1069"/>
                    </a:cubicBezTo>
                    <a:cubicBezTo>
                      <a:pt x="279" y="1069"/>
                      <a:pt x="278" y="1070"/>
                      <a:pt x="278" y="1070"/>
                    </a:cubicBezTo>
                    <a:cubicBezTo>
                      <a:pt x="277" y="1069"/>
                      <a:pt x="277" y="1069"/>
                      <a:pt x="277" y="1069"/>
                    </a:cubicBezTo>
                    <a:cubicBezTo>
                      <a:pt x="277" y="1073"/>
                      <a:pt x="278" y="1076"/>
                      <a:pt x="278" y="1079"/>
                    </a:cubicBezTo>
                    <a:cubicBezTo>
                      <a:pt x="278" y="1083"/>
                      <a:pt x="277" y="1087"/>
                      <a:pt x="278" y="1090"/>
                    </a:cubicBezTo>
                    <a:cubicBezTo>
                      <a:pt x="279" y="1093"/>
                      <a:pt x="279" y="1095"/>
                      <a:pt x="279" y="1098"/>
                    </a:cubicBezTo>
                    <a:cubicBezTo>
                      <a:pt x="281" y="1100"/>
                      <a:pt x="280" y="1103"/>
                      <a:pt x="280" y="1105"/>
                    </a:cubicBezTo>
                    <a:cubicBezTo>
                      <a:pt x="281" y="1106"/>
                      <a:pt x="280" y="1108"/>
                      <a:pt x="280" y="1109"/>
                    </a:cubicBezTo>
                    <a:cubicBezTo>
                      <a:pt x="279" y="1110"/>
                      <a:pt x="280" y="1110"/>
                      <a:pt x="281" y="1110"/>
                    </a:cubicBezTo>
                    <a:cubicBezTo>
                      <a:pt x="281" y="1110"/>
                      <a:pt x="282" y="1111"/>
                      <a:pt x="282" y="1112"/>
                    </a:cubicBezTo>
                    <a:cubicBezTo>
                      <a:pt x="279" y="1113"/>
                      <a:pt x="283" y="1115"/>
                      <a:pt x="282" y="1117"/>
                    </a:cubicBezTo>
                    <a:cubicBezTo>
                      <a:pt x="283" y="1120"/>
                      <a:pt x="283" y="1123"/>
                      <a:pt x="283" y="1127"/>
                    </a:cubicBezTo>
                    <a:cubicBezTo>
                      <a:pt x="283" y="1128"/>
                      <a:pt x="282" y="1130"/>
                      <a:pt x="284" y="1131"/>
                    </a:cubicBezTo>
                    <a:cubicBezTo>
                      <a:pt x="284" y="1132"/>
                      <a:pt x="284" y="1133"/>
                      <a:pt x="284" y="1133"/>
                    </a:cubicBezTo>
                    <a:cubicBezTo>
                      <a:pt x="283" y="1135"/>
                      <a:pt x="283" y="1136"/>
                      <a:pt x="284" y="1137"/>
                    </a:cubicBezTo>
                    <a:cubicBezTo>
                      <a:pt x="285" y="1140"/>
                      <a:pt x="285" y="1143"/>
                      <a:pt x="285" y="1147"/>
                    </a:cubicBezTo>
                    <a:cubicBezTo>
                      <a:pt x="286" y="1149"/>
                      <a:pt x="286" y="1152"/>
                      <a:pt x="287" y="1154"/>
                    </a:cubicBezTo>
                    <a:cubicBezTo>
                      <a:pt x="287" y="1156"/>
                      <a:pt x="286" y="1159"/>
                      <a:pt x="288" y="1162"/>
                    </a:cubicBezTo>
                    <a:cubicBezTo>
                      <a:pt x="286" y="1164"/>
                      <a:pt x="288" y="1167"/>
                      <a:pt x="288" y="1169"/>
                    </a:cubicBezTo>
                    <a:cubicBezTo>
                      <a:pt x="289" y="1172"/>
                      <a:pt x="290" y="1174"/>
                      <a:pt x="288" y="1176"/>
                    </a:cubicBezTo>
                    <a:cubicBezTo>
                      <a:pt x="288" y="1176"/>
                      <a:pt x="289" y="1178"/>
                      <a:pt x="289" y="1178"/>
                    </a:cubicBezTo>
                    <a:cubicBezTo>
                      <a:pt x="290" y="1182"/>
                      <a:pt x="291" y="1184"/>
                      <a:pt x="291" y="1188"/>
                    </a:cubicBezTo>
                    <a:cubicBezTo>
                      <a:pt x="291" y="1194"/>
                      <a:pt x="291" y="1200"/>
                      <a:pt x="292" y="1206"/>
                    </a:cubicBezTo>
                    <a:cubicBezTo>
                      <a:pt x="292" y="1208"/>
                      <a:pt x="293" y="1209"/>
                      <a:pt x="293" y="1211"/>
                    </a:cubicBezTo>
                    <a:cubicBezTo>
                      <a:pt x="293" y="1212"/>
                      <a:pt x="293" y="1214"/>
                      <a:pt x="294" y="1215"/>
                    </a:cubicBezTo>
                    <a:cubicBezTo>
                      <a:pt x="292" y="1216"/>
                      <a:pt x="295" y="1217"/>
                      <a:pt x="294" y="1219"/>
                    </a:cubicBezTo>
                    <a:cubicBezTo>
                      <a:pt x="294" y="1220"/>
                      <a:pt x="294" y="1222"/>
                      <a:pt x="294" y="1223"/>
                    </a:cubicBezTo>
                    <a:cubicBezTo>
                      <a:pt x="296" y="1226"/>
                      <a:pt x="295" y="1228"/>
                      <a:pt x="295" y="1231"/>
                    </a:cubicBezTo>
                    <a:cubicBezTo>
                      <a:pt x="296" y="1235"/>
                      <a:pt x="296" y="1239"/>
                      <a:pt x="297" y="1243"/>
                    </a:cubicBezTo>
                    <a:cubicBezTo>
                      <a:pt x="298" y="1249"/>
                      <a:pt x="299" y="1256"/>
                      <a:pt x="299" y="1263"/>
                    </a:cubicBezTo>
                    <a:cubicBezTo>
                      <a:pt x="299" y="1266"/>
                      <a:pt x="301" y="1269"/>
                      <a:pt x="300" y="1272"/>
                    </a:cubicBezTo>
                    <a:cubicBezTo>
                      <a:pt x="303" y="1274"/>
                      <a:pt x="302" y="1276"/>
                      <a:pt x="302" y="1278"/>
                    </a:cubicBezTo>
                    <a:cubicBezTo>
                      <a:pt x="301" y="1280"/>
                      <a:pt x="303" y="1281"/>
                      <a:pt x="302" y="1283"/>
                    </a:cubicBezTo>
                    <a:cubicBezTo>
                      <a:pt x="302" y="1284"/>
                      <a:pt x="303" y="1286"/>
                      <a:pt x="304" y="1288"/>
                    </a:cubicBezTo>
                    <a:cubicBezTo>
                      <a:pt x="304" y="1288"/>
                      <a:pt x="304" y="1288"/>
                      <a:pt x="304" y="1289"/>
                    </a:cubicBezTo>
                    <a:cubicBezTo>
                      <a:pt x="305" y="1291"/>
                      <a:pt x="302" y="1293"/>
                      <a:pt x="304" y="1296"/>
                    </a:cubicBezTo>
                    <a:cubicBezTo>
                      <a:pt x="306" y="1298"/>
                      <a:pt x="305" y="1300"/>
                      <a:pt x="305" y="1303"/>
                    </a:cubicBezTo>
                    <a:cubicBezTo>
                      <a:pt x="306" y="1304"/>
                      <a:pt x="307" y="1305"/>
                      <a:pt x="307" y="1306"/>
                    </a:cubicBezTo>
                    <a:cubicBezTo>
                      <a:pt x="307" y="1307"/>
                      <a:pt x="306" y="1308"/>
                      <a:pt x="305" y="1309"/>
                    </a:cubicBezTo>
                    <a:cubicBezTo>
                      <a:pt x="305" y="1310"/>
                      <a:pt x="305" y="1311"/>
                      <a:pt x="306" y="1311"/>
                    </a:cubicBezTo>
                    <a:cubicBezTo>
                      <a:pt x="309" y="1312"/>
                      <a:pt x="308" y="1314"/>
                      <a:pt x="307" y="1317"/>
                    </a:cubicBezTo>
                    <a:cubicBezTo>
                      <a:pt x="306" y="1318"/>
                      <a:pt x="306" y="1320"/>
                      <a:pt x="308" y="1320"/>
                    </a:cubicBezTo>
                    <a:cubicBezTo>
                      <a:pt x="309" y="1320"/>
                      <a:pt x="309" y="1321"/>
                      <a:pt x="309" y="1321"/>
                    </a:cubicBezTo>
                    <a:cubicBezTo>
                      <a:pt x="308" y="1323"/>
                      <a:pt x="308" y="1324"/>
                      <a:pt x="310" y="1325"/>
                    </a:cubicBezTo>
                    <a:cubicBezTo>
                      <a:pt x="308" y="1327"/>
                      <a:pt x="310" y="1329"/>
                      <a:pt x="311" y="1330"/>
                    </a:cubicBezTo>
                    <a:cubicBezTo>
                      <a:pt x="312" y="1331"/>
                      <a:pt x="311" y="1331"/>
                      <a:pt x="310" y="1332"/>
                    </a:cubicBezTo>
                    <a:cubicBezTo>
                      <a:pt x="309" y="1333"/>
                      <a:pt x="308" y="1335"/>
                      <a:pt x="310" y="1336"/>
                    </a:cubicBezTo>
                    <a:cubicBezTo>
                      <a:pt x="312" y="1337"/>
                      <a:pt x="312" y="1339"/>
                      <a:pt x="312" y="1341"/>
                    </a:cubicBezTo>
                    <a:cubicBezTo>
                      <a:pt x="311" y="1343"/>
                      <a:pt x="312" y="1346"/>
                      <a:pt x="313" y="1348"/>
                    </a:cubicBezTo>
                    <a:cubicBezTo>
                      <a:pt x="313" y="1350"/>
                      <a:pt x="314" y="1352"/>
                      <a:pt x="314" y="1354"/>
                    </a:cubicBezTo>
                    <a:cubicBezTo>
                      <a:pt x="314" y="1356"/>
                      <a:pt x="313" y="1359"/>
                      <a:pt x="315" y="1361"/>
                    </a:cubicBezTo>
                    <a:cubicBezTo>
                      <a:pt x="315" y="1361"/>
                      <a:pt x="315" y="1361"/>
                      <a:pt x="315" y="1362"/>
                    </a:cubicBezTo>
                    <a:cubicBezTo>
                      <a:pt x="315" y="1362"/>
                      <a:pt x="314" y="1363"/>
                      <a:pt x="313" y="1363"/>
                    </a:cubicBezTo>
                    <a:cubicBezTo>
                      <a:pt x="314" y="1363"/>
                      <a:pt x="315" y="1363"/>
                      <a:pt x="315" y="1364"/>
                    </a:cubicBezTo>
                    <a:cubicBezTo>
                      <a:pt x="316" y="1365"/>
                      <a:pt x="316" y="1366"/>
                      <a:pt x="317" y="1366"/>
                    </a:cubicBezTo>
                    <a:cubicBezTo>
                      <a:pt x="317" y="1369"/>
                      <a:pt x="316" y="1371"/>
                      <a:pt x="318" y="1373"/>
                    </a:cubicBezTo>
                    <a:cubicBezTo>
                      <a:pt x="318" y="1374"/>
                      <a:pt x="318" y="1375"/>
                      <a:pt x="318" y="1375"/>
                    </a:cubicBezTo>
                    <a:cubicBezTo>
                      <a:pt x="316" y="1379"/>
                      <a:pt x="316" y="1380"/>
                      <a:pt x="317" y="1383"/>
                    </a:cubicBezTo>
                    <a:cubicBezTo>
                      <a:pt x="319" y="1385"/>
                      <a:pt x="316" y="1386"/>
                      <a:pt x="317" y="1387"/>
                    </a:cubicBezTo>
                    <a:cubicBezTo>
                      <a:pt x="316" y="1386"/>
                      <a:pt x="314" y="1385"/>
                      <a:pt x="314" y="1383"/>
                    </a:cubicBezTo>
                    <a:cubicBezTo>
                      <a:pt x="313" y="1381"/>
                      <a:pt x="313" y="1378"/>
                      <a:pt x="313" y="1375"/>
                    </a:cubicBezTo>
                    <a:cubicBezTo>
                      <a:pt x="313" y="1373"/>
                      <a:pt x="312" y="1371"/>
                      <a:pt x="311" y="1369"/>
                    </a:cubicBezTo>
                    <a:cubicBezTo>
                      <a:pt x="311" y="1369"/>
                      <a:pt x="310" y="1368"/>
                      <a:pt x="309" y="1368"/>
                    </a:cubicBezTo>
                    <a:cubicBezTo>
                      <a:pt x="307" y="1369"/>
                      <a:pt x="309" y="1370"/>
                      <a:pt x="309" y="1370"/>
                    </a:cubicBezTo>
                    <a:cubicBezTo>
                      <a:pt x="309" y="1371"/>
                      <a:pt x="308" y="1371"/>
                      <a:pt x="308" y="1372"/>
                    </a:cubicBezTo>
                    <a:cubicBezTo>
                      <a:pt x="307" y="1373"/>
                      <a:pt x="306" y="1368"/>
                      <a:pt x="305" y="1373"/>
                    </a:cubicBezTo>
                    <a:cubicBezTo>
                      <a:pt x="305" y="1376"/>
                      <a:pt x="306" y="1380"/>
                      <a:pt x="307" y="1384"/>
                    </a:cubicBezTo>
                    <a:cubicBezTo>
                      <a:pt x="308" y="1387"/>
                      <a:pt x="307" y="1390"/>
                      <a:pt x="309" y="1393"/>
                    </a:cubicBezTo>
                    <a:cubicBezTo>
                      <a:pt x="309" y="1393"/>
                      <a:pt x="309" y="1394"/>
                      <a:pt x="309" y="1394"/>
                    </a:cubicBezTo>
                    <a:cubicBezTo>
                      <a:pt x="308" y="1394"/>
                      <a:pt x="308" y="1394"/>
                      <a:pt x="307" y="1393"/>
                    </a:cubicBezTo>
                    <a:cubicBezTo>
                      <a:pt x="307" y="1391"/>
                      <a:pt x="305" y="1389"/>
                      <a:pt x="305" y="1386"/>
                    </a:cubicBezTo>
                    <a:cubicBezTo>
                      <a:pt x="305" y="1386"/>
                      <a:pt x="305" y="1385"/>
                      <a:pt x="304" y="1384"/>
                    </a:cubicBezTo>
                    <a:moveTo>
                      <a:pt x="184" y="1199"/>
                    </a:moveTo>
                    <a:cubicBezTo>
                      <a:pt x="184" y="1201"/>
                      <a:pt x="184" y="1203"/>
                      <a:pt x="184" y="1205"/>
                    </a:cubicBezTo>
                    <a:cubicBezTo>
                      <a:pt x="184" y="1205"/>
                      <a:pt x="183" y="1205"/>
                      <a:pt x="183" y="1205"/>
                    </a:cubicBezTo>
                    <a:cubicBezTo>
                      <a:pt x="183" y="1205"/>
                      <a:pt x="183" y="1205"/>
                      <a:pt x="182" y="1204"/>
                    </a:cubicBezTo>
                    <a:cubicBezTo>
                      <a:pt x="182" y="1204"/>
                      <a:pt x="182" y="1204"/>
                      <a:pt x="182" y="1203"/>
                    </a:cubicBezTo>
                    <a:cubicBezTo>
                      <a:pt x="182" y="1204"/>
                      <a:pt x="181" y="1204"/>
                      <a:pt x="181" y="1204"/>
                    </a:cubicBezTo>
                    <a:cubicBezTo>
                      <a:pt x="181" y="1205"/>
                      <a:pt x="181" y="1206"/>
                      <a:pt x="181" y="1207"/>
                    </a:cubicBezTo>
                    <a:cubicBezTo>
                      <a:pt x="181" y="1210"/>
                      <a:pt x="182" y="1210"/>
                      <a:pt x="184" y="1209"/>
                    </a:cubicBezTo>
                    <a:cubicBezTo>
                      <a:pt x="185" y="1208"/>
                      <a:pt x="185" y="1209"/>
                      <a:pt x="185" y="1209"/>
                    </a:cubicBezTo>
                    <a:cubicBezTo>
                      <a:pt x="186" y="1211"/>
                      <a:pt x="187" y="1212"/>
                      <a:pt x="186" y="1214"/>
                    </a:cubicBezTo>
                    <a:cubicBezTo>
                      <a:pt x="183" y="1216"/>
                      <a:pt x="188" y="1216"/>
                      <a:pt x="187" y="1218"/>
                    </a:cubicBezTo>
                    <a:cubicBezTo>
                      <a:pt x="187" y="1218"/>
                      <a:pt x="187" y="1219"/>
                      <a:pt x="187" y="1219"/>
                    </a:cubicBezTo>
                    <a:cubicBezTo>
                      <a:pt x="186" y="1221"/>
                      <a:pt x="186" y="1223"/>
                      <a:pt x="187" y="1223"/>
                    </a:cubicBezTo>
                    <a:cubicBezTo>
                      <a:pt x="190" y="1223"/>
                      <a:pt x="189" y="1225"/>
                      <a:pt x="188" y="1227"/>
                    </a:cubicBezTo>
                    <a:cubicBezTo>
                      <a:pt x="187" y="1228"/>
                      <a:pt x="188" y="1229"/>
                      <a:pt x="188" y="1229"/>
                    </a:cubicBezTo>
                    <a:cubicBezTo>
                      <a:pt x="190" y="1231"/>
                      <a:pt x="190" y="1232"/>
                      <a:pt x="190" y="1235"/>
                    </a:cubicBezTo>
                    <a:cubicBezTo>
                      <a:pt x="190" y="1236"/>
                      <a:pt x="190" y="1238"/>
                      <a:pt x="190" y="1240"/>
                    </a:cubicBezTo>
                    <a:cubicBezTo>
                      <a:pt x="190" y="1242"/>
                      <a:pt x="192" y="1242"/>
                      <a:pt x="190" y="1244"/>
                    </a:cubicBezTo>
                    <a:cubicBezTo>
                      <a:pt x="190" y="1245"/>
                      <a:pt x="191" y="1247"/>
                      <a:pt x="191" y="1249"/>
                    </a:cubicBezTo>
                    <a:cubicBezTo>
                      <a:pt x="191" y="1250"/>
                      <a:pt x="192" y="1250"/>
                      <a:pt x="192" y="1250"/>
                    </a:cubicBezTo>
                    <a:cubicBezTo>
                      <a:pt x="193" y="1250"/>
                      <a:pt x="193" y="1250"/>
                      <a:pt x="194" y="1250"/>
                    </a:cubicBezTo>
                    <a:cubicBezTo>
                      <a:pt x="195" y="1247"/>
                      <a:pt x="196" y="1244"/>
                      <a:pt x="195" y="1242"/>
                    </a:cubicBezTo>
                    <a:cubicBezTo>
                      <a:pt x="193" y="1240"/>
                      <a:pt x="196" y="1238"/>
                      <a:pt x="194" y="1236"/>
                    </a:cubicBezTo>
                    <a:cubicBezTo>
                      <a:pt x="193" y="1235"/>
                      <a:pt x="194" y="1233"/>
                      <a:pt x="194" y="1231"/>
                    </a:cubicBezTo>
                    <a:cubicBezTo>
                      <a:pt x="193" y="1230"/>
                      <a:pt x="194" y="1229"/>
                      <a:pt x="193" y="1228"/>
                    </a:cubicBezTo>
                    <a:cubicBezTo>
                      <a:pt x="193" y="1227"/>
                      <a:pt x="191" y="1227"/>
                      <a:pt x="191" y="1226"/>
                    </a:cubicBezTo>
                    <a:cubicBezTo>
                      <a:pt x="191" y="1225"/>
                      <a:pt x="192" y="1224"/>
                      <a:pt x="192" y="1223"/>
                    </a:cubicBezTo>
                    <a:cubicBezTo>
                      <a:pt x="191" y="1221"/>
                      <a:pt x="192" y="1218"/>
                      <a:pt x="191" y="1216"/>
                    </a:cubicBezTo>
                    <a:cubicBezTo>
                      <a:pt x="189" y="1214"/>
                      <a:pt x="193" y="1213"/>
                      <a:pt x="191" y="1211"/>
                    </a:cubicBezTo>
                    <a:cubicBezTo>
                      <a:pt x="189" y="1209"/>
                      <a:pt x="190" y="1206"/>
                      <a:pt x="190" y="1204"/>
                    </a:cubicBezTo>
                    <a:cubicBezTo>
                      <a:pt x="189" y="1201"/>
                      <a:pt x="189" y="1198"/>
                      <a:pt x="189" y="1196"/>
                    </a:cubicBezTo>
                    <a:cubicBezTo>
                      <a:pt x="189" y="1193"/>
                      <a:pt x="188" y="1192"/>
                      <a:pt x="186" y="1191"/>
                    </a:cubicBezTo>
                    <a:cubicBezTo>
                      <a:pt x="186" y="1189"/>
                      <a:pt x="185" y="1189"/>
                      <a:pt x="184" y="1190"/>
                    </a:cubicBezTo>
                    <a:cubicBezTo>
                      <a:pt x="183" y="1190"/>
                      <a:pt x="182" y="1191"/>
                      <a:pt x="183" y="1193"/>
                    </a:cubicBezTo>
                    <a:cubicBezTo>
                      <a:pt x="184" y="1195"/>
                      <a:pt x="183" y="1197"/>
                      <a:pt x="184" y="1199"/>
                    </a:cubicBezTo>
                    <a:moveTo>
                      <a:pt x="278" y="1351"/>
                    </a:moveTo>
                    <a:cubicBezTo>
                      <a:pt x="278" y="1346"/>
                      <a:pt x="277" y="1341"/>
                      <a:pt x="276" y="1336"/>
                    </a:cubicBezTo>
                    <a:cubicBezTo>
                      <a:pt x="275" y="1334"/>
                      <a:pt x="274" y="1332"/>
                      <a:pt x="275" y="1330"/>
                    </a:cubicBezTo>
                    <a:cubicBezTo>
                      <a:pt x="273" y="1329"/>
                      <a:pt x="275" y="1326"/>
                      <a:pt x="274" y="1325"/>
                    </a:cubicBezTo>
                    <a:cubicBezTo>
                      <a:pt x="273" y="1322"/>
                      <a:pt x="273" y="1320"/>
                      <a:pt x="273" y="1318"/>
                    </a:cubicBezTo>
                    <a:cubicBezTo>
                      <a:pt x="273" y="1317"/>
                      <a:pt x="272" y="1316"/>
                      <a:pt x="272" y="1314"/>
                    </a:cubicBezTo>
                    <a:cubicBezTo>
                      <a:pt x="272" y="1314"/>
                      <a:pt x="271" y="1314"/>
                      <a:pt x="271" y="1314"/>
                    </a:cubicBezTo>
                    <a:cubicBezTo>
                      <a:pt x="269" y="1315"/>
                      <a:pt x="269" y="1315"/>
                      <a:pt x="269" y="1314"/>
                    </a:cubicBezTo>
                    <a:cubicBezTo>
                      <a:pt x="269" y="1313"/>
                      <a:pt x="269" y="1312"/>
                      <a:pt x="269" y="1311"/>
                    </a:cubicBezTo>
                    <a:cubicBezTo>
                      <a:pt x="268" y="1311"/>
                      <a:pt x="268" y="1310"/>
                      <a:pt x="268" y="1309"/>
                    </a:cubicBezTo>
                    <a:cubicBezTo>
                      <a:pt x="268" y="1308"/>
                      <a:pt x="268" y="1308"/>
                      <a:pt x="267" y="1308"/>
                    </a:cubicBezTo>
                    <a:cubicBezTo>
                      <a:pt x="267" y="1308"/>
                      <a:pt x="267" y="1308"/>
                      <a:pt x="267" y="1308"/>
                    </a:cubicBezTo>
                    <a:cubicBezTo>
                      <a:pt x="267" y="1312"/>
                      <a:pt x="268" y="1316"/>
                      <a:pt x="268" y="1320"/>
                    </a:cubicBezTo>
                    <a:cubicBezTo>
                      <a:pt x="268" y="1320"/>
                      <a:pt x="269" y="1320"/>
                      <a:pt x="269" y="1320"/>
                    </a:cubicBezTo>
                    <a:cubicBezTo>
                      <a:pt x="272" y="1320"/>
                      <a:pt x="270" y="1321"/>
                      <a:pt x="269" y="1322"/>
                    </a:cubicBezTo>
                    <a:cubicBezTo>
                      <a:pt x="269" y="1324"/>
                      <a:pt x="270" y="1327"/>
                      <a:pt x="271" y="1327"/>
                    </a:cubicBezTo>
                    <a:cubicBezTo>
                      <a:pt x="272" y="1327"/>
                      <a:pt x="272" y="1327"/>
                      <a:pt x="273" y="1326"/>
                    </a:cubicBezTo>
                    <a:cubicBezTo>
                      <a:pt x="273" y="1328"/>
                      <a:pt x="273" y="1330"/>
                      <a:pt x="272" y="1331"/>
                    </a:cubicBezTo>
                    <a:cubicBezTo>
                      <a:pt x="271" y="1331"/>
                      <a:pt x="270" y="1332"/>
                      <a:pt x="271" y="1333"/>
                    </a:cubicBezTo>
                    <a:cubicBezTo>
                      <a:pt x="271" y="1334"/>
                      <a:pt x="272" y="1336"/>
                      <a:pt x="272" y="1337"/>
                    </a:cubicBezTo>
                    <a:cubicBezTo>
                      <a:pt x="272" y="1337"/>
                      <a:pt x="273" y="1336"/>
                      <a:pt x="273" y="1336"/>
                    </a:cubicBezTo>
                    <a:cubicBezTo>
                      <a:pt x="273" y="1336"/>
                      <a:pt x="274" y="1335"/>
                      <a:pt x="274" y="1335"/>
                    </a:cubicBezTo>
                    <a:cubicBezTo>
                      <a:pt x="274" y="1335"/>
                      <a:pt x="274" y="1336"/>
                      <a:pt x="274" y="1336"/>
                    </a:cubicBezTo>
                    <a:cubicBezTo>
                      <a:pt x="274" y="1337"/>
                      <a:pt x="274" y="1338"/>
                      <a:pt x="273" y="1338"/>
                    </a:cubicBezTo>
                    <a:cubicBezTo>
                      <a:pt x="273" y="1339"/>
                      <a:pt x="272" y="1339"/>
                      <a:pt x="272" y="1339"/>
                    </a:cubicBezTo>
                    <a:cubicBezTo>
                      <a:pt x="272" y="1339"/>
                      <a:pt x="273" y="1340"/>
                      <a:pt x="273" y="1340"/>
                    </a:cubicBezTo>
                    <a:cubicBezTo>
                      <a:pt x="275" y="1340"/>
                      <a:pt x="276" y="1340"/>
                      <a:pt x="276" y="1342"/>
                    </a:cubicBezTo>
                    <a:cubicBezTo>
                      <a:pt x="275" y="1344"/>
                      <a:pt x="276" y="1346"/>
                      <a:pt x="276" y="1348"/>
                    </a:cubicBezTo>
                    <a:cubicBezTo>
                      <a:pt x="277" y="1349"/>
                      <a:pt x="277" y="1350"/>
                      <a:pt x="277" y="1351"/>
                    </a:cubicBezTo>
                    <a:cubicBezTo>
                      <a:pt x="277" y="1351"/>
                      <a:pt x="278" y="1351"/>
                      <a:pt x="278" y="1351"/>
                    </a:cubicBezTo>
                    <a:moveTo>
                      <a:pt x="233" y="1264"/>
                    </a:moveTo>
                    <a:cubicBezTo>
                      <a:pt x="234" y="1267"/>
                      <a:pt x="235" y="1270"/>
                      <a:pt x="236" y="1272"/>
                    </a:cubicBezTo>
                    <a:cubicBezTo>
                      <a:pt x="236" y="1272"/>
                      <a:pt x="237" y="1273"/>
                      <a:pt x="238" y="1273"/>
                    </a:cubicBezTo>
                    <a:cubicBezTo>
                      <a:pt x="238" y="1272"/>
                      <a:pt x="238" y="1271"/>
                      <a:pt x="238" y="1271"/>
                    </a:cubicBezTo>
                    <a:cubicBezTo>
                      <a:pt x="237" y="1270"/>
                      <a:pt x="237" y="1268"/>
                      <a:pt x="237" y="1266"/>
                    </a:cubicBezTo>
                    <a:cubicBezTo>
                      <a:pt x="237" y="1264"/>
                      <a:pt x="238" y="1262"/>
                      <a:pt x="237" y="1261"/>
                    </a:cubicBezTo>
                    <a:cubicBezTo>
                      <a:pt x="235" y="1259"/>
                      <a:pt x="236" y="1257"/>
                      <a:pt x="236" y="1254"/>
                    </a:cubicBezTo>
                    <a:cubicBezTo>
                      <a:pt x="235" y="1252"/>
                      <a:pt x="235" y="1250"/>
                      <a:pt x="235" y="1247"/>
                    </a:cubicBezTo>
                    <a:cubicBezTo>
                      <a:pt x="235" y="1243"/>
                      <a:pt x="232" y="1239"/>
                      <a:pt x="233" y="1234"/>
                    </a:cubicBezTo>
                    <a:cubicBezTo>
                      <a:pt x="232" y="1232"/>
                      <a:pt x="232" y="1230"/>
                      <a:pt x="232" y="1228"/>
                    </a:cubicBezTo>
                    <a:cubicBezTo>
                      <a:pt x="232" y="1228"/>
                      <a:pt x="231" y="1228"/>
                      <a:pt x="231" y="1228"/>
                    </a:cubicBezTo>
                    <a:cubicBezTo>
                      <a:pt x="230" y="1228"/>
                      <a:pt x="230" y="1229"/>
                      <a:pt x="230" y="1229"/>
                    </a:cubicBezTo>
                    <a:cubicBezTo>
                      <a:pt x="230" y="1230"/>
                      <a:pt x="231" y="1232"/>
                      <a:pt x="231" y="1233"/>
                    </a:cubicBezTo>
                    <a:cubicBezTo>
                      <a:pt x="231" y="1236"/>
                      <a:pt x="230" y="1238"/>
                      <a:pt x="232" y="1240"/>
                    </a:cubicBezTo>
                    <a:cubicBezTo>
                      <a:pt x="232" y="1241"/>
                      <a:pt x="232" y="1242"/>
                      <a:pt x="232" y="1242"/>
                    </a:cubicBezTo>
                    <a:cubicBezTo>
                      <a:pt x="230" y="1245"/>
                      <a:pt x="230" y="1248"/>
                      <a:pt x="233" y="1251"/>
                    </a:cubicBezTo>
                    <a:cubicBezTo>
                      <a:pt x="234" y="1252"/>
                      <a:pt x="234" y="1253"/>
                      <a:pt x="234" y="1254"/>
                    </a:cubicBezTo>
                    <a:cubicBezTo>
                      <a:pt x="235" y="1257"/>
                      <a:pt x="233" y="1256"/>
                      <a:pt x="232" y="1257"/>
                    </a:cubicBezTo>
                    <a:cubicBezTo>
                      <a:pt x="232" y="1257"/>
                      <a:pt x="233" y="1258"/>
                      <a:pt x="233" y="1258"/>
                    </a:cubicBezTo>
                    <a:cubicBezTo>
                      <a:pt x="235" y="1258"/>
                      <a:pt x="235" y="1260"/>
                      <a:pt x="234" y="1261"/>
                    </a:cubicBezTo>
                    <a:cubicBezTo>
                      <a:pt x="234" y="1262"/>
                      <a:pt x="233" y="1263"/>
                      <a:pt x="233" y="1264"/>
                    </a:cubicBezTo>
                    <a:moveTo>
                      <a:pt x="71" y="1031"/>
                    </a:moveTo>
                    <a:cubicBezTo>
                      <a:pt x="70" y="1028"/>
                      <a:pt x="70" y="1025"/>
                      <a:pt x="69" y="1022"/>
                    </a:cubicBezTo>
                    <a:cubicBezTo>
                      <a:pt x="68" y="1017"/>
                      <a:pt x="69" y="1012"/>
                      <a:pt x="68" y="1007"/>
                    </a:cubicBezTo>
                    <a:cubicBezTo>
                      <a:pt x="68" y="1007"/>
                      <a:pt x="67" y="1006"/>
                      <a:pt x="67" y="1006"/>
                    </a:cubicBezTo>
                    <a:cubicBezTo>
                      <a:pt x="66" y="1007"/>
                      <a:pt x="64" y="1005"/>
                      <a:pt x="62" y="1006"/>
                    </a:cubicBezTo>
                    <a:cubicBezTo>
                      <a:pt x="62" y="1006"/>
                      <a:pt x="62" y="1007"/>
                      <a:pt x="62" y="1007"/>
                    </a:cubicBezTo>
                    <a:cubicBezTo>
                      <a:pt x="62" y="1008"/>
                      <a:pt x="63" y="1010"/>
                      <a:pt x="63" y="1011"/>
                    </a:cubicBezTo>
                    <a:cubicBezTo>
                      <a:pt x="63" y="1011"/>
                      <a:pt x="64" y="1012"/>
                      <a:pt x="64" y="1012"/>
                    </a:cubicBezTo>
                    <a:cubicBezTo>
                      <a:pt x="67" y="1011"/>
                      <a:pt x="67" y="1013"/>
                      <a:pt x="67" y="1015"/>
                    </a:cubicBezTo>
                    <a:cubicBezTo>
                      <a:pt x="67" y="1016"/>
                      <a:pt x="66" y="1018"/>
                      <a:pt x="66" y="1019"/>
                    </a:cubicBezTo>
                    <a:cubicBezTo>
                      <a:pt x="66" y="1018"/>
                      <a:pt x="66" y="1017"/>
                      <a:pt x="65" y="1016"/>
                    </a:cubicBezTo>
                    <a:cubicBezTo>
                      <a:pt x="65" y="1015"/>
                      <a:pt x="64" y="1014"/>
                      <a:pt x="63" y="1014"/>
                    </a:cubicBezTo>
                    <a:cubicBezTo>
                      <a:pt x="63" y="1013"/>
                      <a:pt x="62" y="1013"/>
                      <a:pt x="62" y="1013"/>
                    </a:cubicBezTo>
                    <a:cubicBezTo>
                      <a:pt x="62" y="1014"/>
                      <a:pt x="62" y="1014"/>
                      <a:pt x="62" y="1014"/>
                    </a:cubicBezTo>
                    <a:cubicBezTo>
                      <a:pt x="64" y="1016"/>
                      <a:pt x="63" y="1018"/>
                      <a:pt x="63" y="1020"/>
                    </a:cubicBezTo>
                    <a:cubicBezTo>
                      <a:pt x="63" y="1022"/>
                      <a:pt x="64" y="1022"/>
                      <a:pt x="65" y="1022"/>
                    </a:cubicBezTo>
                    <a:cubicBezTo>
                      <a:pt x="67" y="1021"/>
                      <a:pt x="68" y="1022"/>
                      <a:pt x="68" y="1025"/>
                    </a:cubicBezTo>
                    <a:cubicBezTo>
                      <a:pt x="68" y="1028"/>
                      <a:pt x="69" y="1032"/>
                      <a:pt x="69" y="1036"/>
                    </a:cubicBezTo>
                    <a:cubicBezTo>
                      <a:pt x="69" y="1037"/>
                      <a:pt x="70" y="1037"/>
                      <a:pt x="70" y="1038"/>
                    </a:cubicBezTo>
                    <a:cubicBezTo>
                      <a:pt x="70" y="1037"/>
                      <a:pt x="70" y="1037"/>
                      <a:pt x="71" y="1036"/>
                    </a:cubicBezTo>
                    <a:cubicBezTo>
                      <a:pt x="71" y="1034"/>
                      <a:pt x="71" y="1033"/>
                      <a:pt x="71" y="1031"/>
                    </a:cubicBezTo>
                    <a:moveTo>
                      <a:pt x="194" y="1205"/>
                    </a:moveTo>
                    <a:cubicBezTo>
                      <a:pt x="194" y="1206"/>
                      <a:pt x="193" y="1208"/>
                      <a:pt x="194" y="1210"/>
                    </a:cubicBezTo>
                    <a:cubicBezTo>
                      <a:pt x="194" y="1212"/>
                      <a:pt x="195" y="1213"/>
                      <a:pt x="197" y="1211"/>
                    </a:cubicBezTo>
                    <a:cubicBezTo>
                      <a:pt x="198" y="1211"/>
                      <a:pt x="199" y="1211"/>
                      <a:pt x="200" y="1211"/>
                    </a:cubicBezTo>
                    <a:cubicBezTo>
                      <a:pt x="202" y="1210"/>
                      <a:pt x="203" y="1207"/>
                      <a:pt x="202" y="1205"/>
                    </a:cubicBezTo>
                    <a:cubicBezTo>
                      <a:pt x="202" y="1204"/>
                      <a:pt x="200" y="1205"/>
                      <a:pt x="200" y="1205"/>
                    </a:cubicBezTo>
                    <a:cubicBezTo>
                      <a:pt x="199" y="1205"/>
                      <a:pt x="199" y="1206"/>
                      <a:pt x="199" y="1207"/>
                    </a:cubicBezTo>
                    <a:cubicBezTo>
                      <a:pt x="199" y="1206"/>
                      <a:pt x="199" y="1206"/>
                      <a:pt x="199" y="1205"/>
                    </a:cubicBezTo>
                    <a:cubicBezTo>
                      <a:pt x="198" y="1204"/>
                      <a:pt x="199" y="1204"/>
                      <a:pt x="201" y="1203"/>
                    </a:cubicBezTo>
                    <a:cubicBezTo>
                      <a:pt x="201" y="1202"/>
                      <a:pt x="202" y="1202"/>
                      <a:pt x="202" y="1201"/>
                    </a:cubicBezTo>
                    <a:cubicBezTo>
                      <a:pt x="202" y="1201"/>
                      <a:pt x="201" y="1201"/>
                      <a:pt x="201" y="1201"/>
                    </a:cubicBezTo>
                    <a:cubicBezTo>
                      <a:pt x="201" y="1200"/>
                      <a:pt x="200" y="1200"/>
                      <a:pt x="200" y="1200"/>
                    </a:cubicBezTo>
                    <a:cubicBezTo>
                      <a:pt x="199" y="1196"/>
                      <a:pt x="196" y="1198"/>
                      <a:pt x="195" y="1198"/>
                    </a:cubicBezTo>
                    <a:cubicBezTo>
                      <a:pt x="192" y="1198"/>
                      <a:pt x="194" y="1201"/>
                      <a:pt x="194" y="1202"/>
                    </a:cubicBezTo>
                    <a:cubicBezTo>
                      <a:pt x="193" y="1203"/>
                      <a:pt x="194" y="1204"/>
                      <a:pt x="194" y="1205"/>
                    </a:cubicBezTo>
                    <a:moveTo>
                      <a:pt x="288" y="1346"/>
                    </a:moveTo>
                    <a:cubicBezTo>
                      <a:pt x="288" y="1345"/>
                      <a:pt x="288" y="1343"/>
                      <a:pt x="288" y="1341"/>
                    </a:cubicBezTo>
                    <a:cubicBezTo>
                      <a:pt x="287" y="1340"/>
                      <a:pt x="286" y="1338"/>
                      <a:pt x="286" y="1337"/>
                    </a:cubicBezTo>
                    <a:cubicBezTo>
                      <a:pt x="288" y="1335"/>
                      <a:pt x="285" y="1334"/>
                      <a:pt x="285" y="1332"/>
                    </a:cubicBezTo>
                    <a:cubicBezTo>
                      <a:pt x="286" y="1330"/>
                      <a:pt x="285" y="1328"/>
                      <a:pt x="284" y="1326"/>
                    </a:cubicBezTo>
                    <a:cubicBezTo>
                      <a:pt x="284" y="1325"/>
                      <a:pt x="283" y="1323"/>
                      <a:pt x="283" y="1322"/>
                    </a:cubicBezTo>
                    <a:cubicBezTo>
                      <a:pt x="284" y="1320"/>
                      <a:pt x="282" y="1318"/>
                      <a:pt x="283" y="1316"/>
                    </a:cubicBezTo>
                    <a:cubicBezTo>
                      <a:pt x="283" y="1316"/>
                      <a:pt x="282" y="1315"/>
                      <a:pt x="282" y="1315"/>
                    </a:cubicBezTo>
                    <a:cubicBezTo>
                      <a:pt x="281" y="1316"/>
                      <a:pt x="281" y="1316"/>
                      <a:pt x="281" y="1317"/>
                    </a:cubicBezTo>
                    <a:cubicBezTo>
                      <a:pt x="281" y="1318"/>
                      <a:pt x="282" y="1320"/>
                      <a:pt x="282" y="1321"/>
                    </a:cubicBezTo>
                    <a:cubicBezTo>
                      <a:pt x="282" y="1325"/>
                      <a:pt x="282" y="1328"/>
                      <a:pt x="283" y="1332"/>
                    </a:cubicBezTo>
                    <a:cubicBezTo>
                      <a:pt x="283" y="1333"/>
                      <a:pt x="284" y="1335"/>
                      <a:pt x="284" y="1336"/>
                    </a:cubicBezTo>
                    <a:cubicBezTo>
                      <a:pt x="285" y="1340"/>
                      <a:pt x="285" y="1343"/>
                      <a:pt x="286" y="1346"/>
                    </a:cubicBezTo>
                    <a:cubicBezTo>
                      <a:pt x="286" y="1347"/>
                      <a:pt x="287" y="1348"/>
                      <a:pt x="287" y="1350"/>
                    </a:cubicBezTo>
                    <a:cubicBezTo>
                      <a:pt x="288" y="1348"/>
                      <a:pt x="288" y="1347"/>
                      <a:pt x="288" y="1346"/>
                    </a:cubicBezTo>
                    <a:moveTo>
                      <a:pt x="62" y="983"/>
                    </a:moveTo>
                    <a:cubicBezTo>
                      <a:pt x="60" y="983"/>
                      <a:pt x="59" y="983"/>
                      <a:pt x="59" y="985"/>
                    </a:cubicBezTo>
                    <a:cubicBezTo>
                      <a:pt x="60" y="986"/>
                      <a:pt x="61" y="987"/>
                      <a:pt x="61" y="988"/>
                    </a:cubicBezTo>
                    <a:cubicBezTo>
                      <a:pt x="61" y="989"/>
                      <a:pt x="59" y="991"/>
                      <a:pt x="59" y="991"/>
                    </a:cubicBezTo>
                    <a:cubicBezTo>
                      <a:pt x="61" y="993"/>
                      <a:pt x="60" y="995"/>
                      <a:pt x="61" y="997"/>
                    </a:cubicBezTo>
                    <a:cubicBezTo>
                      <a:pt x="61" y="997"/>
                      <a:pt x="61" y="998"/>
                      <a:pt x="62" y="998"/>
                    </a:cubicBezTo>
                    <a:cubicBezTo>
                      <a:pt x="62" y="998"/>
                      <a:pt x="63" y="997"/>
                      <a:pt x="63" y="997"/>
                    </a:cubicBezTo>
                    <a:cubicBezTo>
                      <a:pt x="62" y="995"/>
                      <a:pt x="64" y="994"/>
                      <a:pt x="66" y="992"/>
                    </a:cubicBezTo>
                    <a:cubicBezTo>
                      <a:pt x="67" y="991"/>
                      <a:pt x="67" y="990"/>
                      <a:pt x="67" y="988"/>
                    </a:cubicBezTo>
                    <a:cubicBezTo>
                      <a:pt x="66" y="988"/>
                      <a:pt x="66" y="987"/>
                      <a:pt x="66" y="986"/>
                    </a:cubicBezTo>
                    <a:cubicBezTo>
                      <a:pt x="65" y="984"/>
                      <a:pt x="64" y="983"/>
                      <a:pt x="62" y="983"/>
                    </a:cubicBezTo>
                    <a:moveTo>
                      <a:pt x="140" y="1254"/>
                    </a:moveTo>
                    <a:cubicBezTo>
                      <a:pt x="140" y="1252"/>
                      <a:pt x="141" y="1251"/>
                      <a:pt x="140" y="1250"/>
                    </a:cubicBezTo>
                    <a:cubicBezTo>
                      <a:pt x="139" y="1248"/>
                      <a:pt x="139" y="1247"/>
                      <a:pt x="139" y="1245"/>
                    </a:cubicBezTo>
                    <a:cubicBezTo>
                      <a:pt x="139" y="1243"/>
                      <a:pt x="138" y="1242"/>
                      <a:pt x="138" y="1240"/>
                    </a:cubicBezTo>
                    <a:cubicBezTo>
                      <a:pt x="138" y="1239"/>
                      <a:pt x="137" y="1237"/>
                      <a:pt x="138" y="1235"/>
                    </a:cubicBezTo>
                    <a:cubicBezTo>
                      <a:pt x="138" y="1233"/>
                      <a:pt x="137" y="1232"/>
                      <a:pt x="137" y="1230"/>
                    </a:cubicBezTo>
                    <a:cubicBezTo>
                      <a:pt x="137" y="1228"/>
                      <a:pt x="137" y="1225"/>
                      <a:pt x="136" y="1222"/>
                    </a:cubicBezTo>
                    <a:cubicBezTo>
                      <a:pt x="136" y="1222"/>
                      <a:pt x="136" y="1222"/>
                      <a:pt x="135" y="1222"/>
                    </a:cubicBezTo>
                    <a:cubicBezTo>
                      <a:pt x="135" y="1222"/>
                      <a:pt x="134" y="1222"/>
                      <a:pt x="134" y="1222"/>
                    </a:cubicBezTo>
                    <a:cubicBezTo>
                      <a:pt x="134" y="1224"/>
                      <a:pt x="133" y="1226"/>
                      <a:pt x="134" y="1227"/>
                    </a:cubicBezTo>
                    <a:cubicBezTo>
                      <a:pt x="137" y="1231"/>
                      <a:pt x="134" y="1236"/>
                      <a:pt x="136" y="1240"/>
                    </a:cubicBezTo>
                    <a:cubicBezTo>
                      <a:pt x="136" y="1246"/>
                      <a:pt x="139" y="1251"/>
                      <a:pt x="139" y="1257"/>
                    </a:cubicBezTo>
                    <a:cubicBezTo>
                      <a:pt x="139" y="1257"/>
                      <a:pt x="139" y="1257"/>
                      <a:pt x="139" y="1258"/>
                    </a:cubicBezTo>
                    <a:cubicBezTo>
                      <a:pt x="140" y="1257"/>
                      <a:pt x="140" y="1257"/>
                      <a:pt x="140" y="1257"/>
                    </a:cubicBezTo>
                    <a:cubicBezTo>
                      <a:pt x="140" y="1256"/>
                      <a:pt x="140" y="1255"/>
                      <a:pt x="140" y="1254"/>
                    </a:cubicBezTo>
                    <a:moveTo>
                      <a:pt x="317" y="1387"/>
                    </a:moveTo>
                    <a:cubicBezTo>
                      <a:pt x="317" y="1389"/>
                      <a:pt x="316" y="1391"/>
                      <a:pt x="317" y="1393"/>
                    </a:cubicBezTo>
                    <a:cubicBezTo>
                      <a:pt x="318" y="1397"/>
                      <a:pt x="321" y="1401"/>
                      <a:pt x="320" y="1406"/>
                    </a:cubicBezTo>
                    <a:cubicBezTo>
                      <a:pt x="320" y="1406"/>
                      <a:pt x="321" y="1406"/>
                      <a:pt x="321" y="1407"/>
                    </a:cubicBezTo>
                    <a:cubicBezTo>
                      <a:pt x="321" y="1407"/>
                      <a:pt x="322" y="1408"/>
                      <a:pt x="322" y="1408"/>
                    </a:cubicBezTo>
                    <a:cubicBezTo>
                      <a:pt x="322" y="1408"/>
                      <a:pt x="323" y="1407"/>
                      <a:pt x="323" y="1407"/>
                    </a:cubicBezTo>
                    <a:cubicBezTo>
                      <a:pt x="323" y="1404"/>
                      <a:pt x="322" y="1401"/>
                      <a:pt x="321" y="1398"/>
                    </a:cubicBezTo>
                    <a:cubicBezTo>
                      <a:pt x="320" y="1396"/>
                      <a:pt x="320" y="1395"/>
                      <a:pt x="322" y="1393"/>
                    </a:cubicBezTo>
                    <a:cubicBezTo>
                      <a:pt x="322" y="1393"/>
                      <a:pt x="322" y="1393"/>
                      <a:pt x="322" y="1393"/>
                    </a:cubicBezTo>
                    <a:cubicBezTo>
                      <a:pt x="321" y="1390"/>
                      <a:pt x="321" y="1390"/>
                      <a:pt x="318" y="1389"/>
                    </a:cubicBezTo>
                    <a:cubicBezTo>
                      <a:pt x="318" y="1389"/>
                      <a:pt x="318" y="1388"/>
                      <a:pt x="318" y="1388"/>
                    </a:cubicBezTo>
                    <a:cubicBezTo>
                      <a:pt x="317" y="1388"/>
                      <a:pt x="317" y="1387"/>
                      <a:pt x="317" y="1387"/>
                    </a:cubicBezTo>
                    <a:moveTo>
                      <a:pt x="201" y="1219"/>
                    </a:moveTo>
                    <a:cubicBezTo>
                      <a:pt x="201" y="1218"/>
                      <a:pt x="201" y="1217"/>
                      <a:pt x="201" y="1216"/>
                    </a:cubicBezTo>
                    <a:cubicBezTo>
                      <a:pt x="200" y="1215"/>
                      <a:pt x="199" y="1215"/>
                      <a:pt x="199" y="1215"/>
                    </a:cubicBezTo>
                    <a:cubicBezTo>
                      <a:pt x="198" y="1215"/>
                      <a:pt x="197" y="1216"/>
                      <a:pt x="197" y="1216"/>
                    </a:cubicBezTo>
                    <a:cubicBezTo>
                      <a:pt x="197" y="1217"/>
                      <a:pt x="198" y="1218"/>
                      <a:pt x="198" y="1218"/>
                    </a:cubicBezTo>
                    <a:cubicBezTo>
                      <a:pt x="199" y="1219"/>
                      <a:pt x="200" y="1220"/>
                      <a:pt x="199" y="1220"/>
                    </a:cubicBezTo>
                    <a:cubicBezTo>
                      <a:pt x="197" y="1222"/>
                      <a:pt x="200" y="1226"/>
                      <a:pt x="198" y="1228"/>
                    </a:cubicBezTo>
                    <a:cubicBezTo>
                      <a:pt x="198" y="1228"/>
                      <a:pt x="198" y="1230"/>
                      <a:pt x="199" y="1230"/>
                    </a:cubicBezTo>
                    <a:cubicBezTo>
                      <a:pt x="199" y="1230"/>
                      <a:pt x="200" y="1230"/>
                      <a:pt x="201" y="1230"/>
                    </a:cubicBezTo>
                    <a:cubicBezTo>
                      <a:pt x="201" y="1230"/>
                      <a:pt x="202" y="1228"/>
                      <a:pt x="202" y="1228"/>
                    </a:cubicBezTo>
                    <a:cubicBezTo>
                      <a:pt x="200" y="1227"/>
                      <a:pt x="202" y="1225"/>
                      <a:pt x="201" y="1223"/>
                    </a:cubicBezTo>
                    <a:cubicBezTo>
                      <a:pt x="199" y="1221"/>
                      <a:pt x="203" y="1220"/>
                      <a:pt x="201" y="1219"/>
                    </a:cubicBezTo>
                    <a:moveTo>
                      <a:pt x="238" y="1280"/>
                    </a:moveTo>
                    <a:cubicBezTo>
                      <a:pt x="238" y="1281"/>
                      <a:pt x="237" y="1281"/>
                      <a:pt x="237" y="1282"/>
                    </a:cubicBezTo>
                    <a:cubicBezTo>
                      <a:pt x="237" y="1283"/>
                      <a:pt x="238" y="1284"/>
                      <a:pt x="238" y="1285"/>
                    </a:cubicBezTo>
                    <a:cubicBezTo>
                      <a:pt x="236" y="1286"/>
                      <a:pt x="239" y="1287"/>
                      <a:pt x="238" y="1288"/>
                    </a:cubicBezTo>
                    <a:cubicBezTo>
                      <a:pt x="238" y="1289"/>
                      <a:pt x="239" y="1290"/>
                      <a:pt x="239" y="1292"/>
                    </a:cubicBezTo>
                    <a:cubicBezTo>
                      <a:pt x="239" y="1293"/>
                      <a:pt x="239" y="1294"/>
                      <a:pt x="240" y="1296"/>
                    </a:cubicBezTo>
                    <a:cubicBezTo>
                      <a:pt x="240" y="1296"/>
                      <a:pt x="241" y="1296"/>
                      <a:pt x="241" y="1296"/>
                    </a:cubicBezTo>
                    <a:cubicBezTo>
                      <a:pt x="242" y="1296"/>
                      <a:pt x="242" y="1295"/>
                      <a:pt x="242" y="1295"/>
                    </a:cubicBezTo>
                    <a:cubicBezTo>
                      <a:pt x="240" y="1292"/>
                      <a:pt x="241" y="1289"/>
                      <a:pt x="241" y="1287"/>
                    </a:cubicBezTo>
                    <a:cubicBezTo>
                      <a:pt x="240" y="1285"/>
                      <a:pt x="240" y="1283"/>
                      <a:pt x="239" y="1281"/>
                    </a:cubicBezTo>
                    <a:cubicBezTo>
                      <a:pt x="239" y="1280"/>
                      <a:pt x="239" y="1280"/>
                      <a:pt x="238" y="1280"/>
                    </a:cubicBezTo>
                    <a:moveTo>
                      <a:pt x="215" y="1213"/>
                    </a:moveTo>
                    <a:cubicBezTo>
                      <a:pt x="215" y="1213"/>
                      <a:pt x="214" y="1212"/>
                      <a:pt x="214" y="1211"/>
                    </a:cubicBezTo>
                    <a:cubicBezTo>
                      <a:pt x="213" y="1211"/>
                      <a:pt x="213" y="1211"/>
                      <a:pt x="213" y="1211"/>
                    </a:cubicBezTo>
                    <a:cubicBezTo>
                      <a:pt x="213" y="1211"/>
                      <a:pt x="212" y="1211"/>
                      <a:pt x="212" y="1212"/>
                    </a:cubicBezTo>
                    <a:cubicBezTo>
                      <a:pt x="212" y="1215"/>
                      <a:pt x="211" y="1218"/>
                      <a:pt x="213" y="1221"/>
                    </a:cubicBezTo>
                    <a:cubicBezTo>
                      <a:pt x="214" y="1222"/>
                      <a:pt x="212" y="1223"/>
                      <a:pt x="213" y="1225"/>
                    </a:cubicBezTo>
                    <a:cubicBezTo>
                      <a:pt x="214" y="1226"/>
                      <a:pt x="213" y="1228"/>
                      <a:pt x="213" y="1229"/>
                    </a:cubicBezTo>
                    <a:cubicBezTo>
                      <a:pt x="213" y="1230"/>
                      <a:pt x="214" y="1230"/>
                      <a:pt x="214" y="1230"/>
                    </a:cubicBezTo>
                    <a:cubicBezTo>
                      <a:pt x="214" y="1230"/>
                      <a:pt x="215" y="1230"/>
                      <a:pt x="215" y="1230"/>
                    </a:cubicBezTo>
                    <a:cubicBezTo>
                      <a:pt x="215" y="1228"/>
                      <a:pt x="216" y="1227"/>
                      <a:pt x="216" y="1226"/>
                    </a:cubicBezTo>
                    <a:cubicBezTo>
                      <a:pt x="214" y="1224"/>
                      <a:pt x="214" y="1222"/>
                      <a:pt x="215" y="1220"/>
                    </a:cubicBezTo>
                    <a:cubicBezTo>
                      <a:pt x="216" y="1218"/>
                      <a:pt x="211" y="1216"/>
                      <a:pt x="215" y="1213"/>
                    </a:cubicBezTo>
                    <a:moveTo>
                      <a:pt x="110" y="1185"/>
                    </a:moveTo>
                    <a:cubicBezTo>
                      <a:pt x="110" y="1185"/>
                      <a:pt x="110" y="1185"/>
                      <a:pt x="110" y="1185"/>
                    </a:cubicBezTo>
                    <a:cubicBezTo>
                      <a:pt x="108" y="1183"/>
                      <a:pt x="109" y="1182"/>
                      <a:pt x="109" y="1180"/>
                    </a:cubicBezTo>
                    <a:cubicBezTo>
                      <a:pt x="109" y="1179"/>
                      <a:pt x="108" y="1177"/>
                      <a:pt x="109" y="1175"/>
                    </a:cubicBezTo>
                    <a:cubicBezTo>
                      <a:pt x="109" y="1175"/>
                      <a:pt x="109" y="1174"/>
                      <a:pt x="108" y="1173"/>
                    </a:cubicBezTo>
                    <a:cubicBezTo>
                      <a:pt x="108" y="1173"/>
                      <a:pt x="107" y="1173"/>
                      <a:pt x="106" y="1173"/>
                    </a:cubicBezTo>
                    <a:cubicBezTo>
                      <a:pt x="106" y="1174"/>
                      <a:pt x="105" y="1175"/>
                      <a:pt x="105" y="1175"/>
                    </a:cubicBezTo>
                    <a:cubicBezTo>
                      <a:pt x="107" y="1178"/>
                      <a:pt x="106" y="1180"/>
                      <a:pt x="107" y="1183"/>
                    </a:cubicBezTo>
                    <a:cubicBezTo>
                      <a:pt x="107" y="1184"/>
                      <a:pt x="108" y="1185"/>
                      <a:pt x="109" y="1186"/>
                    </a:cubicBezTo>
                    <a:cubicBezTo>
                      <a:pt x="109" y="1186"/>
                      <a:pt x="110" y="1185"/>
                      <a:pt x="110" y="1185"/>
                    </a:cubicBezTo>
                    <a:moveTo>
                      <a:pt x="254" y="1304"/>
                    </a:moveTo>
                    <a:cubicBezTo>
                      <a:pt x="254" y="1304"/>
                      <a:pt x="255" y="1305"/>
                      <a:pt x="255" y="1306"/>
                    </a:cubicBezTo>
                    <a:cubicBezTo>
                      <a:pt x="255" y="1307"/>
                      <a:pt x="256" y="1307"/>
                      <a:pt x="257" y="1307"/>
                    </a:cubicBezTo>
                    <a:cubicBezTo>
                      <a:pt x="257" y="1306"/>
                      <a:pt x="258" y="1305"/>
                      <a:pt x="259" y="1304"/>
                    </a:cubicBezTo>
                    <a:cubicBezTo>
                      <a:pt x="259" y="1304"/>
                      <a:pt x="259" y="1303"/>
                      <a:pt x="259" y="1302"/>
                    </a:cubicBezTo>
                    <a:cubicBezTo>
                      <a:pt x="259" y="1301"/>
                      <a:pt x="259" y="1300"/>
                      <a:pt x="258" y="1300"/>
                    </a:cubicBezTo>
                    <a:cubicBezTo>
                      <a:pt x="258" y="1299"/>
                      <a:pt x="259" y="1297"/>
                      <a:pt x="257" y="1298"/>
                    </a:cubicBezTo>
                    <a:cubicBezTo>
                      <a:pt x="256" y="1298"/>
                      <a:pt x="255" y="1299"/>
                      <a:pt x="255" y="1300"/>
                    </a:cubicBezTo>
                    <a:cubicBezTo>
                      <a:pt x="254" y="1301"/>
                      <a:pt x="254" y="1302"/>
                      <a:pt x="254" y="1304"/>
                    </a:cubicBezTo>
                    <a:moveTo>
                      <a:pt x="83" y="1091"/>
                    </a:moveTo>
                    <a:cubicBezTo>
                      <a:pt x="82" y="1093"/>
                      <a:pt x="83" y="1094"/>
                      <a:pt x="83" y="1095"/>
                    </a:cubicBezTo>
                    <a:cubicBezTo>
                      <a:pt x="83" y="1097"/>
                      <a:pt x="83" y="1098"/>
                      <a:pt x="83" y="1100"/>
                    </a:cubicBezTo>
                    <a:cubicBezTo>
                      <a:pt x="83" y="1100"/>
                      <a:pt x="84" y="1101"/>
                      <a:pt x="84" y="1101"/>
                    </a:cubicBezTo>
                    <a:cubicBezTo>
                      <a:pt x="85" y="1101"/>
                      <a:pt x="85" y="1100"/>
                      <a:pt x="85" y="1100"/>
                    </a:cubicBezTo>
                    <a:cubicBezTo>
                      <a:pt x="85" y="1098"/>
                      <a:pt x="84" y="1097"/>
                      <a:pt x="84" y="1096"/>
                    </a:cubicBezTo>
                    <a:cubicBezTo>
                      <a:pt x="87" y="1093"/>
                      <a:pt x="83" y="1090"/>
                      <a:pt x="84" y="1087"/>
                    </a:cubicBezTo>
                    <a:cubicBezTo>
                      <a:pt x="84" y="1087"/>
                      <a:pt x="83" y="1086"/>
                      <a:pt x="83" y="1086"/>
                    </a:cubicBezTo>
                    <a:cubicBezTo>
                      <a:pt x="82" y="1086"/>
                      <a:pt x="82" y="1087"/>
                      <a:pt x="82" y="1087"/>
                    </a:cubicBezTo>
                    <a:cubicBezTo>
                      <a:pt x="82" y="1089"/>
                      <a:pt x="82" y="1090"/>
                      <a:pt x="83" y="1091"/>
                    </a:cubicBezTo>
                    <a:moveTo>
                      <a:pt x="323" y="1411"/>
                    </a:moveTo>
                    <a:cubicBezTo>
                      <a:pt x="323" y="1411"/>
                      <a:pt x="323" y="1411"/>
                      <a:pt x="323" y="1412"/>
                    </a:cubicBezTo>
                    <a:cubicBezTo>
                      <a:pt x="323" y="1416"/>
                      <a:pt x="325" y="1419"/>
                      <a:pt x="325" y="1423"/>
                    </a:cubicBezTo>
                    <a:cubicBezTo>
                      <a:pt x="325" y="1423"/>
                      <a:pt x="326" y="1423"/>
                      <a:pt x="326" y="1423"/>
                    </a:cubicBezTo>
                    <a:cubicBezTo>
                      <a:pt x="326" y="1423"/>
                      <a:pt x="327" y="1423"/>
                      <a:pt x="327" y="1423"/>
                    </a:cubicBezTo>
                    <a:cubicBezTo>
                      <a:pt x="327" y="1423"/>
                      <a:pt x="328" y="1422"/>
                      <a:pt x="328" y="1422"/>
                    </a:cubicBezTo>
                    <a:cubicBezTo>
                      <a:pt x="327" y="1419"/>
                      <a:pt x="326" y="1415"/>
                      <a:pt x="324" y="1412"/>
                    </a:cubicBezTo>
                    <a:cubicBezTo>
                      <a:pt x="324" y="1411"/>
                      <a:pt x="324" y="1411"/>
                      <a:pt x="323" y="1411"/>
                    </a:cubicBezTo>
                    <a:moveTo>
                      <a:pt x="206" y="1268"/>
                    </a:moveTo>
                    <a:cubicBezTo>
                      <a:pt x="207" y="1268"/>
                      <a:pt x="208" y="1266"/>
                      <a:pt x="207" y="1265"/>
                    </a:cubicBezTo>
                    <a:cubicBezTo>
                      <a:pt x="206" y="1263"/>
                      <a:pt x="204" y="1262"/>
                      <a:pt x="205" y="1259"/>
                    </a:cubicBezTo>
                    <a:cubicBezTo>
                      <a:pt x="205" y="1259"/>
                      <a:pt x="204" y="1259"/>
                      <a:pt x="203" y="1259"/>
                    </a:cubicBezTo>
                    <a:cubicBezTo>
                      <a:pt x="203" y="1259"/>
                      <a:pt x="203" y="1260"/>
                      <a:pt x="203" y="1260"/>
                    </a:cubicBezTo>
                    <a:cubicBezTo>
                      <a:pt x="204" y="1261"/>
                      <a:pt x="203" y="1261"/>
                      <a:pt x="202" y="1262"/>
                    </a:cubicBezTo>
                    <a:cubicBezTo>
                      <a:pt x="200" y="1262"/>
                      <a:pt x="200" y="1263"/>
                      <a:pt x="202" y="1264"/>
                    </a:cubicBezTo>
                    <a:cubicBezTo>
                      <a:pt x="203" y="1264"/>
                      <a:pt x="204" y="1264"/>
                      <a:pt x="203" y="1266"/>
                    </a:cubicBezTo>
                    <a:cubicBezTo>
                      <a:pt x="203" y="1268"/>
                      <a:pt x="204" y="1268"/>
                      <a:pt x="206" y="1268"/>
                    </a:cubicBezTo>
                    <a:moveTo>
                      <a:pt x="205" y="1252"/>
                    </a:moveTo>
                    <a:cubicBezTo>
                      <a:pt x="205" y="1250"/>
                      <a:pt x="205" y="1249"/>
                      <a:pt x="205" y="1248"/>
                    </a:cubicBezTo>
                    <a:cubicBezTo>
                      <a:pt x="205" y="1247"/>
                      <a:pt x="204" y="1247"/>
                      <a:pt x="203" y="1247"/>
                    </a:cubicBezTo>
                    <a:cubicBezTo>
                      <a:pt x="203" y="1247"/>
                      <a:pt x="202" y="1247"/>
                      <a:pt x="201" y="1247"/>
                    </a:cubicBezTo>
                    <a:cubicBezTo>
                      <a:pt x="202" y="1249"/>
                      <a:pt x="199" y="1251"/>
                      <a:pt x="202" y="1252"/>
                    </a:cubicBezTo>
                    <a:cubicBezTo>
                      <a:pt x="204" y="1252"/>
                      <a:pt x="204" y="1253"/>
                      <a:pt x="203" y="1254"/>
                    </a:cubicBezTo>
                    <a:cubicBezTo>
                      <a:pt x="203" y="1254"/>
                      <a:pt x="202" y="1255"/>
                      <a:pt x="202" y="1255"/>
                    </a:cubicBezTo>
                    <a:cubicBezTo>
                      <a:pt x="202" y="1256"/>
                      <a:pt x="203" y="1256"/>
                      <a:pt x="203" y="1256"/>
                    </a:cubicBezTo>
                    <a:cubicBezTo>
                      <a:pt x="204" y="1257"/>
                      <a:pt x="205" y="1256"/>
                      <a:pt x="205" y="1256"/>
                    </a:cubicBezTo>
                    <a:cubicBezTo>
                      <a:pt x="205" y="1254"/>
                      <a:pt x="205" y="1253"/>
                      <a:pt x="205" y="1252"/>
                    </a:cubicBezTo>
                    <a:moveTo>
                      <a:pt x="158" y="1133"/>
                    </a:moveTo>
                    <a:cubicBezTo>
                      <a:pt x="158" y="1135"/>
                      <a:pt x="158" y="1137"/>
                      <a:pt x="159" y="1140"/>
                    </a:cubicBezTo>
                    <a:cubicBezTo>
                      <a:pt x="159" y="1140"/>
                      <a:pt x="159" y="1141"/>
                      <a:pt x="159" y="1141"/>
                    </a:cubicBezTo>
                    <a:cubicBezTo>
                      <a:pt x="160" y="1141"/>
                      <a:pt x="160" y="1140"/>
                      <a:pt x="160" y="1140"/>
                    </a:cubicBezTo>
                    <a:cubicBezTo>
                      <a:pt x="161" y="1138"/>
                      <a:pt x="159" y="1135"/>
                      <a:pt x="161" y="1133"/>
                    </a:cubicBezTo>
                    <a:cubicBezTo>
                      <a:pt x="161" y="1133"/>
                      <a:pt x="160" y="1131"/>
                      <a:pt x="159" y="1130"/>
                    </a:cubicBezTo>
                    <a:cubicBezTo>
                      <a:pt x="159" y="1130"/>
                      <a:pt x="159" y="1130"/>
                      <a:pt x="158" y="1130"/>
                    </a:cubicBezTo>
                    <a:cubicBezTo>
                      <a:pt x="158" y="1130"/>
                      <a:pt x="158" y="1130"/>
                      <a:pt x="158" y="1131"/>
                    </a:cubicBezTo>
                    <a:cubicBezTo>
                      <a:pt x="157" y="1131"/>
                      <a:pt x="158" y="1132"/>
                      <a:pt x="158" y="1133"/>
                    </a:cubicBezTo>
                    <a:moveTo>
                      <a:pt x="209" y="1100"/>
                    </a:moveTo>
                    <a:cubicBezTo>
                      <a:pt x="209" y="1101"/>
                      <a:pt x="208" y="1101"/>
                      <a:pt x="209" y="1102"/>
                    </a:cubicBezTo>
                    <a:cubicBezTo>
                      <a:pt x="209" y="1104"/>
                      <a:pt x="209" y="1105"/>
                      <a:pt x="210" y="1107"/>
                    </a:cubicBezTo>
                    <a:cubicBezTo>
                      <a:pt x="210" y="1108"/>
                      <a:pt x="210" y="1110"/>
                      <a:pt x="210" y="1111"/>
                    </a:cubicBezTo>
                    <a:cubicBezTo>
                      <a:pt x="211" y="1110"/>
                      <a:pt x="211" y="1108"/>
                      <a:pt x="212" y="1107"/>
                    </a:cubicBezTo>
                    <a:cubicBezTo>
                      <a:pt x="213" y="1104"/>
                      <a:pt x="210" y="1103"/>
                      <a:pt x="210" y="1100"/>
                    </a:cubicBezTo>
                    <a:cubicBezTo>
                      <a:pt x="210" y="1100"/>
                      <a:pt x="210" y="1100"/>
                      <a:pt x="209" y="1100"/>
                    </a:cubicBezTo>
                    <a:moveTo>
                      <a:pt x="209" y="1209"/>
                    </a:moveTo>
                    <a:cubicBezTo>
                      <a:pt x="209" y="1205"/>
                      <a:pt x="209" y="1202"/>
                      <a:pt x="208" y="1199"/>
                    </a:cubicBezTo>
                    <a:cubicBezTo>
                      <a:pt x="208" y="1199"/>
                      <a:pt x="207" y="1198"/>
                      <a:pt x="207" y="1198"/>
                    </a:cubicBezTo>
                    <a:cubicBezTo>
                      <a:pt x="207" y="1198"/>
                      <a:pt x="206" y="1199"/>
                      <a:pt x="206" y="1199"/>
                    </a:cubicBezTo>
                    <a:cubicBezTo>
                      <a:pt x="208" y="1202"/>
                      <a:pt x="207" y="1205"/>
                      <a:pt x="207" y="1208"/>
                    </a:cubicBezTo>
                    <a:cubicBezTo>
                      <a:pt x="207" y="1208"/>
                      <a:pt x="208" y="1209"/>
                      <a:pt x="209" y="1209"/>
                    </a:cubicBezTo>
                    <a:cubicBezTo>
                      <a:pt x="209" y="1209"/>
                      <a:pt x="210" y="1209"/>
                      <a:pt x="209" y="1209"/>
                    </a:cubicBezTo>
                    <a:moveTo>
                      <a:pt x="200" y="1287"/>
                    </a:moveTo>
                    <a:cubicBezTo>
                      <a:pt x="200" y="1287"/>
                      <a:pt x="200" y="1285"/>
                      <a:pt x="200" y="1284"/>
                    </a:cubicBezTo>
                    <a:cubicBezTo>
                      <a:pt x="200" y="1284"/>
                      <a:pt x="199" y="1284"/>
                      <a:pt x="199" y="1284"/>
                    </a:cubicBezTo>
                    <a:cubicBezTo>
                      <a:pt x="198" y="1284"/>
                      <a:pt x="197" y="1284"/>
                      <a:pt x="197" y="1284"/>
                    </a:cubicBezTo>
                    <a:cubicBezTo>
                      <a:pt x="197" y="1286"/>
                      <a:pt x="197" y="1287"/>
                      <a:pt x="196" y="1288"/>
                    </a:cubicBezTo>
                    <a:cubicBezTo>
                      <a:pt x="195" y="1290"/>
                      <a:pt x="197" y="1290"/>
                      <a:pt x="198" y="1291"/>
                    </a:cubicBezTo>
                    <a:cubicBezTo>
                      <a:pt x="198" y="1291"/>
                      <a:pt x="199" y="1291"/>
                      <a:pt x="200" y="1290"/>
                    </a:cubicBezTo>
                    <a:cubicBezTo>
                      <a:pt x="200" y="1290"/>
                      <a:pt x="200" y="1289"/>
                      <a:pt x="200" y="1287"/>
                    </a:cubicBezTo>
                    <a:moveTo>
                      <a:pt x="128" y="1204"/>
                    </a:moveTo>
                    <a:cubicBezTo>
                      <a:pt x="128" y="1206"/>
                      <a:pt x="128" y="1207"/>
                      <a:pt x="128" y="1209"/>
                    </a:cubicBezTo>
                    <a:cubicBezTo>
                      <a:pt x="128" y="1209"/>
                      <a:pt x="129" y="1209"/>
                      <a:pt x="129" y="1209"/>
                    </a:cubicBezTo>
                    <a:cubicBezTo>
                      <a:pt x="129" y="1209"/>
                      <a:pt x="130" y="1209"/>
                      <a:pt x="130" y="1209"/>
                    </a:cubicBezTo>
                    <a:cubicBezTo>
                      <a:pt x="130" y="1208"/>
                      <a:pt x="130" y="1206"/>
                      <a:pt x="130" y="1205"/>
                    </a:cubicBezTo>
                    <a:cubicBezTo>
                      <a:pt x="131" y="1203"/>
                      <a:pt x="130" y="1202"/>
                      <a:pt x="128" y="1201"/>
                    </a:cubicBezTo>
                    <a:cubicBezTo>
                      <a:pt x="128" y="1202"/>
                      <a:pt x="128" y="1203"/>
                      <a:pt x="128" y="1204"/>
                    </a:cubicBezTo>
                    <a:moveTo>
                      <a:pt x="314" y="1394"/>
                    </a:moveTo>
                    <a:cubicBezTo>
                      <a:pt x="313" y="1390"/>
                      <a:pt x="313" y="1388"/>
                      <a:pt x="313" y="1385"/>
                    </a:cubicBezTo>
                    <a:cubicBezTo>
                      <a:pt x="313" y="1385"/>
                      <a:pt x="312" y="1385"/>
                      <a:pt x="312" y="1384"/>
                    </a:cubicBezTo>
                    <a:cubicBezTo>
                      <a:pt x="312" y="1385"/>
                      <a:pt x="311" y="1385"/>
                      <a:pt x="311" y="1386"/>
                    </a:cubicBezTo>
                    <a:cubicBezTo>
                      <a:pt x="310" y="1388"/>
                      <a:pt x="311" y="1392"/>
                      <a:pt x="313" y="1394"/>
                    </a:cubicBezTo>
                    <a:cubicBezTo>
                      <a:pt x="313" y="1394"/>
                      <a:pt x="314" y="1394"/>
                      <a:pt x="314" y="1394"/>
                    </a:cubicBezTo>
                    <a:cubicBezTo>
                      <a:pt x="314" y="1394"/>
                      <a:pt x="314" y="1393"/>
                      <a:pt x="314" y="1394"/>
                    </a:cubicBezTo>
                    <a:moveTo>
                      <a:pt x="216" y="1135"/>
                    </a:moveTo>
                    <a:cubicBezTo>
                      <a:pt x="216" y="1132"/>
                      <a:pt x="216" y="1132"/>
                      <a:pt x="214" y="1132"/>
                    </a:cubicBezTo>
                    <a:cubicBezTo>
                      <a:pt x="210" y="1132"/>
                      <a:pt x="215" y="1134"/>
                      <a:pt x="213" y="1135"/>
                    </a:cubicBezTo>
                    <a:cubicBezTo>
                      <a:pt x="213" y="1135"/>
                      <a:pt x="213" y="1136"/>
                      <a:pt x="213" y="1137"/>
                    </a:cubicBezTo>
                    <a:cubicBezTo>
                      <a:pt x="212" y="1138"/>
                      <a:pt x="211" y="1139"/>
                      <a:pt x="213" y="1140"/>
                    </a:cubicBezTo>
                    <a:cubicBezTo>
                      <a:pt x="215" y="1140"/>
                      <a:pt x="214" y="1138"/>
                      <a:pt x="215" y="1137"/>
                    </a:cubicBezTo>
                    <a:cubicBezTo>
                      <a:pt x="216" y="1137"/>
                      <a:pt x="216" y="1136"/>
                      <a:pt x="216" y="1135"/>
                    </a:cubicBezTo>
                    <a:moveTo>
                      <a:pt x="182" y="1257"/>
                    </a:moveTo>
                    <a:cubicBezTo>
                      <a:pt x="182" y="1256"/>
                      <a:pt x="183" y="1254"/>
                      <a:pt x="182" y="1253"/>
                    </a:cubicBezTo>
                    <a:cubicBezTo>
                      <a:pt x="181" y="1252"/>
                      <a:pt x="181" y="1252"/>
                      <a:pt x="181" y="1252"/>
                    </a:cubicBezTo>
                    <a:cubicBezTo>
                      <a:pt x="180" y="1252"/>
                      <a:pt x="180" y="1252"/>
                      <a:pt x="180" y="1252"/>
                    </a:cubicBezTo>
                    <a:cubicBezTo>
                      <a:pt x="180" y="1255"/>
                      <a:pt x="179" y="1258"/>
                      <a:pt x="181" y="1260"/>
                    </a:cubicBezTo>
                    <a:cubicBezTo>
                      <a:pt x="181" y="1261"/>
                      <a:pt x="181" y="1261"/>
                      <a:pt x="182" y="1261"/>
                    </a:cubicBezTo>
                    <a:cubicBezTo>
                      <a:pt x="182" y="1261"/>
                      <a:pt x="182" y="1261"/>
                      <a:pt x="182" y="1260"/>
                    </a:cubicBezTo>
                    <a:cubicBezTo>
                      <a:pt x="182" y="1259"/>
                      <a:pt x="182" y="1258"/>
                      <a:pt x="182" y="1257"/>
                    </a:cubicBezTo>
                    <a:moveTo>
                      <a:pt x="196" y="1266"/>
                    </a:moveTo>
                    <a:cubicBezTo>
                      <a:pt x="198" y="1265"/>
                      <a:pt x="197" y="1264"/>
                      <a:pt x="196" y="1263"/>
                    </a:cubicBezTo>
                    <a:cubicBezTo>
                      <a:pt x="194" y="1262"/>
                      <a:pt x="195" y="1264"/>
                      <a:pt x="195" y="1265"/>
                    </a:cubicBezTo>
                    <a:cubicBezTo>
                      <a:pt x="194" y="1266"/>
                      <a:pt x="193" y="1267"/>
                      <a:pt x="192" y="1268"/>
                    </a:cubicBezTo>
                    <a:cubicBezTo>
                      <a:pt x="192" y="1268"/>
                      <a:pt x="193" y="1268"/>
                      <a:pt x="193" y="1269"/>
                    </a:cubicBezTo>
                    <a:cubicBezTo>
                      <a:pt x="194" y="1267"/>
                      <a:pt x="195" y="1268"/>
                      <a:pt x="195" y="1270"/>
                    </a:cubicBezTo>
                    <a:cubicBezTo>
                      <a:pt x="195" y="1270"/>
                      <a:pt x="196" y="1270"/>
                      <a:pt x="196" y="1270"/>
                    </a:cubicBezTo>
                    <a:cubicBezTo>
                      <a:pt x="196" y="1268"/>
                      <a:pt x="198" y="1267"/>
                      <a:pt x="196" y="1266"/>
                    </a:cubicBezTo>
                    <a:moveTo>
                      <a:pt x="217" y="1238"/>
                    </a:moveTo>
                    <a:cubicBezTo>
                      <a:pt x="217" y="1238"/>
                      <a:pt x="217" y="1237"/>
                      <a:pt x="217" y="1236"/>
                    </a:cubicBezTo>
                    <a:cubicBezTo>
                      <a:pt x="216" y="1234"/>
                      <a:pt x="216" y="1233"/>
                      <a:pt x="215" y="1232"/>
                    </a:cubicBezTo>
                    <a:cubicBezTo>
                      <a:pt x="215" y="1233"/>
                      <a:pt x="215" y="1235"/>
                      <a:pt x="215" y="1236"/>
                    </a:cubicBezTo>
                    <a:cubicBezTo>
                      <a:pt x="215" y="1238"/>
                      <a:pt x="216" y="1240"/>
                      <a:pt x="216" y="1242"/>
                    </a:cubicBezTo>
                    <a:cubicBezTo>
                      <a:pt x="216" y="1242"/>
                      <a:pt x="216" y="1243"/>
                      <a:pt x="216" y="1243"/>
                    </a:cubicBezTo>
                    <a:cubicBezTo>
                      <a:pt x="217" y="1243"/>
                      <a:pt x="217" y="1242"/>
                      <a:pt x="217" y="1242"/>
                    </a:cubicBezTo>
                    <a:cubicBezTo>
                      <a:pt x="217" y="1241"/>
                      <a:pt x="217" y="1241"/>
                      <a:pt x="217" y="1238"/>
                    </a:cubicBezTo>
                    <a:moveTo>
                      <a:pt x="210" y="1091"/>
                    </a:moveTo>
                    <a:cubicBezTo>
                      <a:pt x="208" y="1089"/>
                      <a:pt x="209" y="1086"/>
                      <a:pt x="208" y="1084"/>
                    </a:cubicBezTo>
                    <a:cubicBezTo>
                      <a:pt x="208" y="1083"/>
                      <a:pt x="208" y="1083"/>
                      <a:pt x="208" y="1083"/>
                    </a:cubicBezTo>
                    <a:cubicBezTo>
                      <a:pt x="208" y="1082"/>
                      <a:pt x="207" y="1082"/>
                      <a:pt x="207" y="1083"/>
                    </a:cubicBezTo>
                    <a:cubicBezTo>
                      <a:pt x="206" y="1083"/>
                      <a:pt x="206" y="1084"/>
                      <a:pt x="206" y="1084"/>
                    </a:cubicBezTo>
                    <a:cubicBezTo>
                      <a:pt x="208" y="1086"/>
                      <a:pt x="207" y="1087"/>
                      <a:pt x="207" y="1089"/>
                    </a:cubicBezTo>
                    <a:cubicBezTo>
                      <a:pt x="207" y="1090"/>
                      <a:pt x="208" y="1091"/>
                      <a:pt x="208" y="1092"/>
                    </a:cubicBezTo>
                    <a:cubicBezTo>
                      <a:pt x="209" y="1092"/>
                      <a:pt x="209" y="1092"/>
                      <a:pt x="209" y="1092"/>
                    </a:cubicBezTo>
                    <a:cubicBezTo>
                      <a:pt x="209" y="1092"/>
                      <a:pt x="210" y="1092"/>
                      <a:pt x="210" y="1091"/>
                    </a:cubicBezTo>
                    <a:moveTo>
                      <a:pt x="309" y="1381"/>
                    </a:moveTo>
                    <a:cubicBezTo>
                      <a:pt x="309" y="1382"/>
                      <a:pt x="309" y="1383"/>
                      <a:pt x="309" y="1384"/>
                    </a:cubicBezTo>
                    <a:cubicBezTo>
                      <a:pt x="310" y="1384"/>
                      <a:pt x="311" y="1384"/>
                      <a:pt x="312" y="1384"/>
                    </a:cubicBezTo>
                    <a:cubicBezTo>
                      <a:pt x="311" y="1383"/>
                      <a:pt x="312" y="1382"/>
                      <a:pt x="313" y="1381"/>
                    </a:cubicBezTo>
                    <a:cubicBezTo>
                      <a:pt x="313" y="1381"/>
                      <a:pt x="312" y="1379"/>
                      <a:pt x="311" y="1378"/>
                    </a:cubicBezTo>
                    <a:cubicBezTo>
                      <a:pt x="311" y="1378"/>
                      <a:pt x="310" y="1378"/>
                      <a:pt x="309" y="1379"/>
                    </a:cubicBezTo>
                    <a:cubicBezTo>
                      <a:pt x="309" y="1379"/>
                      <a:pt x="309" y="1380"/>
                      <a:pt x="309" y="1381"/>
                    </a:cubicBezTo>
                    <a:moveTo>
                      <a:pt x="258" y="1313"/>
                    </a:moveTo>
                    <a:cubicBezTo>
                      <a:pt x="258" y="1312"/>
                      <a:pt x="258" y="1311"/>
                      <a:pt x="258" y="1310"/>
                    </a:cubicBezTo>
                    <a:cubicBezTo>
                      <a:pt x="258" y="1309"/>
                      <a:pt x="258" y="1309"/>
                      <a:pt x="257" y="1309"/>
                    </a:cubicBezTo>
                    <a:cubicBezTo>
                      <a:pt x="257" y="1309"/>
                      <a:pt x="256" y="1309"/>
                      <a:pt x="256" y="1310"/>
                    </a:cubicBezTo>
                    <a:cubicBezTo>
                      <a:pt x="255" y="1311"/>
                      <a:pt x="255" y="1311"/>
                      <a:pt x="255" y="1312"/>
                    </a:cubicBezTo>
                    <a:cubicBezTo>
                      <a:pt x="255" y="1313"/>
                      <a:pt x="255" y="1313"/>
                      <a:pt x="255" y="1314"/>
                    </a:cubicBezTo>
                    <a:cubicBezTo>
                      <a:pt x="257" y="1313"/>
                      <a:pt x="257" y="1315"/>
                      <a:pt x="257" y="1316"/>
                    </a:cubicBezTo>
                    <a:cubicBezTo>
                      <a:pt x="258" y="1316"/>
                      <a:pt x="258" y="1316"/>
                      <a:pt x="258" y="1315"/>
                    </a:cubicBezTo>
                    <a:cubicBezTo>
                      <a:pt x="258" y="1315"/>
                      <a:pt x="258" y="1314"/>
                      <a:pt x="258" y="1313"/>
                    </a:cubicBezTo>
                    <a:moveTo>
                      <a:pt x="240" y="150"/>
                    </a:moveTo>
                    <a:cubicBezTo>
                      <a:pt x="240" y="149"/>
                      <a:pt x="240" y="148"/>
                      <a:pt x="239" y="147"/>
                    </a:cubicBezTo>
                    <a:cubicBezTo>
                      <a:pt x="239" y="146"/>
                      <a:pt x="239" y="145"/>
                      <a:pt x="238" y="145"/>
                    </a:cubicBezTo>
                    <a:cubicBezTo>
                      <a:pt x="236" y="145"/>
                      <a:pt x="237" y="146"/>
                      <a:pt x="237" y="147"/>
                    </a:cubicBezTo>
                    <a:cubicBezTo>
                      <a:pt x="236" y="149"/>
                      <a:pt x="238" y="151"/>
                      <a:pt x="238" y="152"/>
                    </a:cubicBezTo>
                    <a:cubicBezTo>
                      <a:pt x="238" y="153"/>
                      <a:pt x="239" y="153"/>
                      <a:pt x="239" y="153"/>
                    </a:cubicBezTo>
                    <a:cubicBezTo>
                      <a:pt x="239" y="153"/>
                      <a:pt x="240" y="153"/>
                      <a:pt x="240" y="153"/>
                    </a:cubicBezTo>
                    <a:cubicBezTo>
                      <a:pt x="240" y="152"/>
                      <a:pt x="240" y="151"/>
                      <a:pt x="240" y="150"/>
                    </a:cubicBezTo>
                    <a:moveTo>
                      <a:pt x="110" y="1197"/>
                    </a:moveTo>
                    <a:cubicBezTo>
                      <a:pt x="111" y="1197"/>
                      <a:pt x="111" y="1197"/>
                      <a:pt x="111" y="1196"/>
                    </a:cubicBezTo>
                    <a:cubicBezTo>
                      <a:pt x="111" y="1194"/>
                      <a:pt x="110" y="1192"/>
                      <a:pt x="110" y="1189"/>
                    </a:cubicBezTo>
                    <a:cubicBezTo>
                      <a:pt x="109" y="1190"/>
                      <a:pt x="108" y="1190"/>
                      <a:pt x="108" y="1190"/>
                    </a:cubicBezTo>
                    <a:cubicBezTo>
                      <a:pt x="108" y="1190"/>
                      <a:pt x="109" y="1196"/>
                      <a:pt x="110" y="1197"/>
                    </a:cubicBezTo>
                    <a:cubicBezTo>
                      <a:pt x="110" y="1197"/>
                      <a:pt x="110" y="1197"/>
                      <a:pt x="110" y="1197"/>
                    </a:cubicBezTo>
                    <a:moveTo>
                      <a:pt x="219" y="1212"/>
                    </a:moveTo>
                    <a:cubicBezTo>
                      <a:pt x="218" y="1211"/>
                      <a:pt x="218" y="1209"/>
                      <a:pt x="218" y="1207"/>
                    </a:cubicBezTo>
                    <a:cubicBezTo>
                      <a:pt x="218" y="1207"/>
                      <a:pt x="217" y="1206"/>
                      <a:pt x="216" y="1206"/>
                    </a:cubicBezTo>
                    <a:cubicBezTo>
                      <a:pt x="216" y="1206"/>
                      <a:pt x="216" y="1207"/>
                      <a:pt x="216" y="1207"/>
                    </a:cubicBezTo>
                    <a:cubicBezTo>
                      <a:pt x="216" y="1209"/>
                      <a:pt x="217" y="1211"/>
                      <a:pt x="217" y="1212"/>
                    </a:cubicBezTo>
                    <a:cubicBezTo>
                      <a:pt x="218" y="1214"/>
                      <a:pt x="216" y="1215"/>
                      <a:pt x="218" y="1217"/>
                    </a:cubicBezTo>
                    <a:cubicBezTo>
                      <a:pt x="218" y="1215"/>
                      <a:pt x="218" y="1214"/>
                      <a:pt x="219" y="1212"/>
                    </a:cubicBezTo>
                    <a:moveTo>
                      <a:pt x="283" y="1339"/>
                    </a:moveTo>
                    <a:cubicBezTo>
                      <a:pt x="283" y="1338"/>
                      <a:pt x="282" y="1337"/>
                      <a:pt x="282" y="1335"/>
                    </a:cubicBezTo>
                    <a:cubicBezTo>
                      <a:pt x="282" y="1335"/>
                      <a:pt x="281" y="1334"/>
                      <a:pt x="281" y="1334"/>
                    </a:cubicBezTo>
                    <a:cubicBezTo>
                      <a:pt x="281" y="1334"/>
                      <a:pt x="281" y="1335"/>
                      <a:pt x="281" y="1335"/>
                    </a:cubicBezTo>
                    <a:cubicBezTo>
                      <a:pt x="281" y="1338"/>
                      <a:pt x="281" y="1340"/>
                      <a:pt x="282" y="1343"/>
                    </a:cubicBezTo>
                    <a:cubicBezTo>
                      <a:pt x="282" y="1343"/>
                      <a:pt x="282" y="1343"/>
                      <a:pt x="282" y="1343"/>
                    </a:cubicBezTo>
                    <a:cubicBezTo>
                      <a:pt x="283" y="1343"/>
                      <a:pt x="283" y="1343"/>
                      <a:pt x="283" y="1343"/>
                    </a:cubicBezTo>
                    <a:cubicBezTo>
                      <a:pt x="283" y="1342"/>
                      <a:pt x="283" y="1341"/>
                      <a:pt x="283" y="1339"/>
                    </a:cubicBezTo>
                    <a:moveTo>
                      <a:pt x="216" y="1148"/>
                    </a:moveTo>
                    <a:cubicBezTo>
                      <a:pt x="215" y="1147"/>
                      <a:pt x="217" y="1145"/>
                      <a:pt x="215" y="1145"/>
                    </a:cubicBezTo>
                    <a:cubicBezTo>
                      <a:pt x="212" y="1145"/>
                      <a:pt x="214" y="1147"/>
                      <a:pt x="213" y="1148"/>
                    </a:cubicBezTo>
                    <a:cubicBezTo>
                      <a:pt x="213" y="1149"/>
                      <a:pt x="213" y="1149"/>
                      <a:pt x="213" y="1150"/>
                    </a:cubicBezTo>
                    <a:cubicBezTo>
                      <a:pt x="214" y="1151"/>
                      <a:pt x="214" y="1151"/>
                      <a:pt x="214" y="1151"/>
                    </a:cubicBezTo>
                    <a:cubicBezTo>
                      <a:pt x="215" y="1151"/>
                      <a:pt x="216" y="1151"/>
                      <a:pt x="216" y="1150"/>
                    </a:cubicBezTo>
                    <a:cubicBezTo>
                      <a:pt x="216" y="1149"/>
                      <a:pt x="216" y="1149"/>
                      <a:pt x="216" y="1148"/>
                    </a:cubicBezTo>
                    <a:moveTo>
                      <a:pt x="163" y="1152"/>
                    </a:moveTo>
                    <a:cubicBezTo>
                      <a:pt x="164" y="1152"/>
                      <a:pt x="164" y="1152"/>
                      <a:pt x="165" y="1152"/>
                    </a:cubicBezTo>
                    <a:cubicBezTo>
                      <a:pt x="167" y="1153"/>
                      <a:pt x="166" y="1151"/>
                      <a:pt x="166" y="1150"/>
                    </a:cubicBezTo>
                    <a:cubicBezTo>
                      <a:pt x="166" y="1150"/>
                      <a:pt x="165" y="1149"/>
                      <a:pt x="165" y="1148"/>
                    </a:cubicBezTo>
                    <a:cubicBezTo>
                      <a:pt x="165" y="1148"/>
                      <a:pt x="164" y="1148"/>
                      <a:pt x="164" y="1147"/>
                    </a:cubicBezTo>
                    <a:cubicBezTo>
                      <a:pt x="164" y="1148"/>
                      <a:pt x="164" y="1148"/>
                      <a:pt x="164" y="1149"/>
                    </a:cubicBezTo>
                    <a:cubicBezTo>
                      <a:pt x="163" y="1149"/>
                      <a:pt x="164" y="1151"/>
                      <a:pt x="163" y="1150"/>
                    </a:cubicBezTo>
                    <a:cubicBezTo>
                      <a:pt x="161" y="1149"/>
                      <a:pt x="161" y="1151"/>
                      <a:pt x="160" y="1151"/>
                    </a:cubicBezTo>
                    <a:cubicBezTo>
                      <a:pt x="161" y="1152"/>
                      <a:pt x="162" y="1152"/>
                      <a:pt x="163" y="1152"/>
                    </a:cubicBezTo>
                    <a:cubicBezTo>
                      <a:pt x="163" y="1152"/>
                      <a:pt x="163" y="1152"/>
                      <a:pt x="163" y="1152"/>
                    </a:cubicBezTo>
                    <a:moveTo>
                      <a:pt x="67" y="1001"/>
                    </a:moveTo>
                    <a:cubicBezTo>
                      <a:pt x="67" y="998"/>
                      <a:pt x="67" y="997"/>
                      <a:pt x="67" y="996"/>
                    </a:cubicBezTo>
                    <a:cubicBezTo>
                      <a:pt x="67" y="996"/>
                      <a:pt x="66" y="995"/>
                      <a:pt x="66" y="994"/>
                    </a:cubicBezTo>
                    <a:cubicBezTo>
                      <a:pt x="66" y="995"/>
                      <a:pt x="66" y="996"/>
                      <a:pt x="66" y="996"/>
                    </a:cubicBezTo>
                    <a:cubicBezTo>
                      <a:pt x="63" y="997"/>
                      <a:pt x="65" y="998"/>
                      <a:pt x="66" y="999"/>
                    </a:cubicBezTo>
                    <a:cubicBezTo>
                      <a:pt x="66" y="1001"/>
                      <a:pt x="65" y="1003"/>
                      <a:pt x="66" y="1004"/>
                    </a:cubicBezTo>
                    <a:cubicBezTo>
                      <a:pt x="67" y="1002"/>
                      <a:pt x="67" y="1001"/>
                      <a:pt x="67" y="1001"/>
                    </a:cubicBezTo>
                    <a:moveTo>
                      <a:pt x="237" y="158"/>
                    </a:moveTo>
                    <a:cubicBezTo>
                      <a:pt x="237" y="157"/>
                      <a:pt x="237" y="157"/>
                      <a:pt x="237" y="156"/>
                    </a:cubicBezTo>
                    <a:cubicBezTo>
                      <a:pt x="237" y="155"/>
                      <a:pt x="236" y="154"/>
                      <a:pt x="235" y="154"/>
                    </a:cubicBezTo>
                    <a:cubicBezTo>
                      <a:pt x="234" y="154"/>
                      <a:pt x="235" y="155"/>
                      <a:pt x="235" y="156"/>
                    </a:cubicBezTo>
                    <a:cubicBezTo>
                      <a:pt x="234" y="158"/>
                      <a:pt x="236" y="158"/>
                      <a:pt x="236" y="160"/>
                    </a:cubicBezTo>
                    <a:cubicBezTo>
                      <a:pt x="236" y="160"/>
                      <a:pt x="236" y="160"/>
                      <a:pt x="236" y="161"/>
                    </a:cubicBezTo>
                    <a:cubicBezTo>
                      <a:pt x="237" y="160"/>
                      <a:pt x="237" y="160"/>
                      <a:pt x="237" y="160"/>
                    </a:cubicBezTo>
                    <a:cubicBezTo>
                      <a:pt x="237" y="159"/>
                      <a:pt x="237" y="158"/>
                      <a:pt x="237" y="158"/>
                    </a:cubicBezTo>
                    <a:moveTo>
                      <a:pt x="236" y="129"/>
                    </a:moveTo>
                    <a:cubicBezTo>
                      <a:pt x="236" y="129"/>
                      <a:pt x="236" y="127"/>
                      <a:pt x="235" y="126"/>
                    </a:cubicBezTo>
                    <a:cubicBezTo>
                      <a:pt x="235" y="126"/>
                      <a:pt x="234" y="125"/>
                      <a:pt x="234" y="125"/>
                    </a:cubicBezTo>
                    <a:cubicBezTo>
                      <a:pt x="234" y="125"/>
                      <a:pt x="233" y="126"/>
                      <a:pt x="233" y="126"/>
                    </a:cubicBezTo>
                    <a:cubicBezTo>
                      <a:pt x="233" y="128"/>
                      <a:pt x="235" y="130"/>
                      <a:pt x="235" y="132"/>
                    </a:cubicBezTo>
                    <a:cubicBezTo>
                      <a:pt x="235" y="133"/>
                      <a:pt x="235" y="133"/>
                      <a:pt x="235" y="133"/>
                    </a:cubicBezTo>
                    <a:cubicBezTo>
                      <a:pt x="235" y="133"/>
                      <a:pt x="236" y="133"/>
                      <a:pt x="236" y="132"/>
                    </a:cubicBezTo>
                    <a:cubicBezTo>
                      <a:pt x="236" y="131"/>
                      <a:pt x="236" y="131"/>
                      <a:pt x="236" y="129"/>
                    </a:cubicBezTo>
                    <a:moveTo>
                      <a:pt x="83" y="1076"/>
                    </a:moveTo>
                    <a:cubicBezTo>
                      <a:pt x="83" y="1075"/>
                      <a:pt x="83" y="1075"/>
                      <a:pt x="83" y="1074"/>
                    </a:cubicBezTo>
                    <a:cubicBezTo>
                      <a:pt x="83" y="1074"/>
                      <a:pt x="82" y="1073"/>
                      <a:pt x="82" y="1073"/>
                    </a:cubicBezTo>
                    <a:cubicBezTo>
                      <a:pt x="82" y="1073"/>
                      <a:pt x="82" y="1073"/>
                      <a:pt x="81" y="1074"/>
                    </a:cubicBezTo>
                    <a:cubicBezTo>
                      <a:pt x="81" y="1074"/>
                      <a:pt x="81" y="1075"/>
                      <a:pt x="81" y="1076"/>
                    </a:cubicBezTo>
                    <a:cubicBezTo>
                      <a:pt x="80" y="1078"/>
                      <a:pt x="81" y="1079"/>
                      <a:pt x="82" y="1079"/>
                    </a:cubicBezTo>
                    <a:cubicBezTo>
                      <a:pt x="84" y="1078"/>
                      <a:pt x="83" y="1077"/>
                      <a:pt x="83" y="1076"/>
                    </a:cubicBezTo>
                    <a:moveTo>
                      <a:pt x="292" y="1334"/>
                    </a:moveTo>
                    <a:cubicBezTo>
                      <a:pt x="291" y="1332"/>
                      <a:pt x="291" y="1331"/>
                      <a:pt x="290" y="1330"/>
                    </a:cubicBezTo>
                    <a:cubicBezTo>
                      <a:pt x="290" y="1330"/>
                      <a:pt x="289" y="1330"/>
                      <a:pt x="289" y="1330"/>
                    </a:cubicBezTo>
                    <a:cubicBezTo>
                      <a:pt x="289" y="1330"/>
                      <a:pt x="288" y="1330"/>
                      <a:pt x="288" y="1330"/>
                    </a:cubicBezTo>
                    <a:cubicBezTo>
                      <a:pt x="289" y="1332"/>
                      <a:pt x="289" y="1333"/>
                      <a:pt x="290" y="1335"/>
                    </a:cubicBezTo>
                    <a:cubicBezTo>
                      <a:pt x="290" y="1335"/>
                      <a:pt x="291" y="1335"/>
                      <a:pt x="291" y="1335"/>
                    </a:cubicBezTo>
                    <a:cubicBezTo>
                      <a:pt x="292" y="1334"/>
                      <a:pt x="292" y="1334"/>
                      <a:pt x="292" y="1334"/>
                    </a:cubicBezTo>
                    <a:moveTo>
                      <a:pt x="313" y="1396"/>
                    </a:moveTo>
                    <a:cubicBezTo>
                      <a:pt x="313" y="1396"/>
                      <a:pt x="313" y="1396"/>
                      <a:pt x="313" y="1396"/>
                    </a:cubicBezTo>
                    <a:cubicBezTo>
                      <a:pt x="312" y="1397"/>
                      <a:pt x="314" y="1401"/>
                      <a:pt x="315" y="1402"/>
                    </a:cubicBezTo>
                    <a:cubicBezTo>
                      <a:pt x="315" y="1402"/>
                      <a:pt x="316" y="1401"/>
                      <a:pt x="316" y="1400"/>
                    </a:cubicBezTo>
                    <a:cubicBezTo>
                      <a:pt x="316" y="1399"/>
                      <a:pt x="315" y="1397"/>
                      <a:pt x="314" y="1396"/>
                    </a:cubicBezTo>
                    <a:cubicBezTo>
                      <a:pt x="314" y="1396"/>
                      <a:pt x="313" y="1396"/>
                      <a:pt x="313" y="1396"/>
                    </a:cubicBezTo>
                    <a:moveTo>
                      <a:pt x="68" y="1035"/>
                    </a:moveTo>
                    <a:cubicBezTo>
                      <a:pt x="68" y="1034"/>
                      <a:pt x="68" y="1033"/>
                      <a:pt x="68" y="1033"/>
                    </a:cubicBezTo>
                    <a:cubicBezTo>
                      <a:pt x="67" y="1032"/>
                      <a:pt x="66" y="1031"/>
                      <a:pt x="65" y="1031"/>
                    </a:cubicBezTo>
                    <a:cubicBezTo>
                      <a:pt x="65" y="1031"/>
                      <a:pt x="65" y="1031"/>
                      <a:pt x="64" y="1031"/>
                    </a:cubicBezTo>
                    <a:cubicBezTo>
                      <a:pt x="65" y="1032"/>
                      <a:pt x="65" y="1033"/>
                      <a:pt x="66" y="1033"/>
                    </a:cubicBezTo>
                    <a:cubicBezTo>
                      <a:pt x="66" y="1034"/>
                      <a:pt x="66" y="1034"/>
                      <a:pt x="67" y="1035"/>
                    </a:cubicBezTo>
                    <a:cubicBezTo>
                      <a:pt x="67" y="1035"/>
                      <a:pt x="67" y="1036"/>
                      <a:pt x="68" y="1036"/>
                    </a:cubicBezTo>
                    <a:cubicBezTo>
                      <a:pt x="68" y="1036"/>
                      <a:pt x="68" y="1035"/>
                      <a:pt x="68" y="1035"/>
                    </a:cubicBezTo>
                    <a:moveTo>
                      <a:pt x="115" y="1175"/>
                    </a:moveTo>
                    <a:cubicBezTo>
                      <a:pt x="115" y="1174"/>
                      <a:pt x="115" y="1173"/>
                      <a:pt x="115" y="1171"/>
                    </a:cubicBezTo>
                    <a:cubicBezTo>
                      <a:pt x="115" y="1171"/>
                      <a:pt x="114" y="1171"/>
                      <a:pt x="114" y="1171"/>
                    </a:cubicBezTo>
                    <a:cubicBezTo>
                      <a:pt x="113" y="1171"/>
                      <a:pt x="113" y="1172"/>
                      <a:pt x="113" y="1172"/>
                    </a:cubicBezTo>
                    <a:cubicBezTo>
                      <a:pt x="114" y="1174"/>
                      <a:pt x="114" y="1176"/>
                      <a:pt x="114" y="1178"/>
                    </a:cubicBezTo>
                    <a:cubicBezTo>
                      <a:pt x="114" y="1178"/>
                      <a:pt x="115" y="1178"/>
                      <a:pt x="115" y="1178"/>
                    </a:cubicBezTo>
                    <a:cubicBezTo>
                      <a:pt x="115" y="1178"/>
                      <a:pt x="115" y="1178"/>
                      <a:pt x="115" y="1178"/>
                    </a:cubicBezTo>
                    <a:cubicBezTo>
                      <a:pt x="115" y="1177"/>
                      <a:pt x="115" y="1176"/>
                      <a:pt x="115" y="1175"/>
                    </a:cubicBezTo>
                    <a:moveTo>
                      <a:pt x="197" y="1233"/>
                    </a:moveTo>
                    <a:cubicBezTo>
                      <a:pt x="197" y="1234"/>
                      <a:pt x="197" y="1234"/>
                      <a:pt x="197" y="1234"/>
                    </a:cubicBezTo>
                    <a:cubicBezTo>
                      <a:pt x="197" y="1235"/>
                      <a:pt x="198" y="1236"/>
                      <a:pt x="198" y="1237"/>
                    </a:cubicBezTo>
                    <a:cubicBezTo>
                      <a:pt x="199" y="1236"/>
                      <a:pt x="199" y="1235"/>
                      <a:pt x="200" y="1234"/>
                    </a:cubicBezTo>
                    <a:cubicBezTo>
                      <a:pt x="200" y="1233"/>
                      <a:pt x="200" y="1232"/>
                      <a:pt x="199" y="1231"/>
                    </a:cubicBezTo>
                    <a:cubicBezTo>
                      <a:pt x="198" y="1231"/>
                      <a:pt x="198" y="1231"/>
                      <a:pt x="198" y="1230"/>
                    </a:cubicBezTo>
                    <a:cubicBezTo>
                      <a:pt x="198" y="1230"/>
                      <a:pt x="198" y="1231"/>
                      <a:pt x="197" y="1231"/>
                    </a:cubicBezTo>
                    <a:cubicBezTo>
                      <a:pt x="197" y="1232"/>
                      <a:pt x="197" y="1232"/>
                      <a:pt x="197" y="1233"/>
                    </a:cubicBezTo>
                    <a:moveTo>
                      <a:pt x="114" y="1151"/>
                    </a:moveTo>
                    <a:cubicBezTo>
                      <a:pt x="114" y="1152"/>
                      <a:pt x="114" y="1153"/>
                      <a:pt x="114" y="1154"/>
                    </a:cubicBezTo>
                    <a:cubicBezTo>
                      <a:pt x="114" y="1154"/>
                      <a:pt x="115" y="1155"/>
                      <a:pt x="116" y="1155"/>
                    </a:cubicBezTo>
                    <a:cubicBezTo>
                      <a:pt x="116" y="1155"/>
                      <a:pt x="116" y="1154"/>
                      <a:pt x="116" y="1154"/>
                    </a:cubicBezTo>
                    <a:cubicBezTo>
                      <a:pt x="116" y="1153"/>
                      <a:pt x="116" y="1152"/>
                      <a:pt x="116" y="1151"/>
                    </a:cubicBezTo>
                    <a:cubicBezTo>
                      <a:pt x="116" y="1151"/>
                      <a:pt x="115" y="1150"/>
                      <a:pt x="114" y="1150"/>
                    </a:cubicBezTo>
                    <a:cubicBezTo>
                      <a:pt x="114" y="1150"/>
                      <a:pt x="114" y="1151"/>
                      <a:pt x="114" y="1151"/>
                    </a:cubicBezTo>
                    <a:moveTo>
                      <a:pt x="208" y="1189"/>
                    </a:moveTo>
                    <a:cubicBezTo>
                      <a:pt x="208" y="1190"/>
                      <a:pt x="208" y="1190"/>
                      <a:pt x="209" y="1191"/>
                    </a:cubicBezTo>
                    <a:cubicBezTo>
                      <a:pt x="209" y="1191"/>
                      <a:pt x="209" y="1192"/>
                      <a:pt x="210" y="1192"/>
                    </a:cubicBezTo>
                    <a:cubicBezTo>
                      <a:pt x="210" y="1192"/>
                      <a:pt x="211" y="1191"/>
                      <a:pt x="211" y="1191"/>
                    </a:cubicBezTo>
                    <a:cubicBezTo>
                      <a:pt x="211" y="1190"/>
                      <a:pt x="210" y="1189"/>
                      <a:pt x="210" y="1188"/>
                    </a:cubicBezTo>
                    <a:cubicBezTo>
                      <a:pt x="210" y="1187"/>
                      <a:pt x="209" y="1187"/>
                      <a:pt x="209" y="1187"/>
                    </a:cubicBezTo>
                    <a:cubicBezTo>
                      <a:pt x="209" y="1187"/>
                      <a:pt x="209" y="1188"/>
                      <a:pt x="208" y="1188"/>
                    </a:cubicBezTo>
                    <a:cubicBezTo>
                      <a:pt x="208" y="1188"/>
                      <a:pt x="208" y="1189"/>
                      <a:pt x="208" y="1189"/>
                    </a:cubicBezTo>
                    <a:moveTo>
                      <a:pt x="308" y="1373"/>
                    </a:moveTo>
                    <a:cubicBezTo>
                      <a:pt x="308" y="1374"/>
                      <a:pt x="308" y="1375"/>
                      <a:pt x="308" y="1376"/>
                    </a:cubicBezTo>
                    <a:cubicBezTo>
                      <a:pt x="308" y="1376"/>
                      <a:pt x="309" y="1377"/>
                      <a:pt x="309" y="1377"/>
                    </a:cubicBezTo>
                    <a:cubicBezTo>
                      <a:pt x="310" y="1377"/>
                      <a:pt x="310" y="1376"/>
                      <a:pt x="310" y="1375"/>
                    </a:cubicBezTo>
                    <a:cubicBezTo>
                      <a:pt x="310" y="1375"/>
                      <a:pt x="310" y="1374"/>
                      <a:pt x="310" y="1373"/>
                    </a:cubicBezTo>
                    <a:cubicBezTo>
                      <a:pt x="309" y="1373"/>
                      <a:pt x="309" y="1372"/>
                      <a:pt x="308" y="1372"/>
                    </a:cubicBezTo>
                    <a:cubicBezTo>
                      <a:pt x="308" y="1373"/>
                      <a:pt x="308" y="1373"/>
                      <a:pt x="308" y="1373"/>
                    </a:cubicBezTo>
                    <a:moveTo>
                      <a:pt x="293" y="1338"/>
                    </a:moveTo>
                    <a:cubicBezTo>
                      <a:pt x="293" y="1338"/>
                      <a:pt x="293" y="1337"/>
                      <a:pt x="292" y="1336"/>
                    </a:cubicBezTo>
                    <a:cubicBezTo>
                      <a:pt x="292" y="1336"/>
                      <a:pt x="292" y="1336"/>
                      <a:pt x="291" y="1336"/>
                    </a:cubicBezTo>
                    <a:cubicBezTo>
                      <a:pt x="291" y="1336"/>
                      <a:pt x="291" y="1337"/>
                      <a:pt x="291" y="1337"/>
                    </a:cubicBezTo>
                    <a:cubicBezTo>
                      <a:pt x="293" y="1338"/>
                      <a:pt x="290" y="1339"/>
                      <a:pt x="291" y="1339"/>
                    </a:cubicBezTo>
                    <a:cubicBezTo>
                      <a:pt x="291" y="1340"/>
                      <a:pt x="291" y="1340"/>
                      <a:pt x="292" y="1341"/>
                    </a:cubicBezTo>
                    <a:cubicBezTo>
                      <a:pt x="292" y="1341"/>
                      <a:pt x="293" y="1340"/>
                      <a:pt x="293" y="1340"/>
                    </a:cubicBezTo>
                    <a:cubicBezTo>
                      <a:pt x="293" y="1339"/>
                      <a:pt x="293" y="1339"/>
                      <a:pt x="293" y="1338"/>
                    </a:cubicBezTo>
                    <a:moveTo>
                      <a:pt x="64" y="983"/>
                    </a:moveTo>
                    <a:cubicBezTo>
                      <a:pt x="66" y="983"/>
                      <a:pt x="65" y="981"/>
                      <a:pt x="66" y="980"/>
                    </a:cubicBezTo>
                    <a:cubicBezTo>
                      <a:pt x="66" y="978"/>
                      <a:pt x="65" y="978"/>
                      <a:pt x="63" y="978"/>
                    </a:cubicBezTo>
                    <a:cubicBezTo>
                      <a:pt x="63" y="980"/>
                      <a:pt x="63" y="982"/>
                      <a:pt x="64" y="983"/>
                    </a:cubicBezTo>
                    <a:moveTo>
                      <a:pt x="113" y="1151"/>
                    </a:moveTo>
                    <a:cubicBezTo>
                      <a:pt x="113" y="1150"/>
                      <a:pt x="113" y="1150"/>
                      <a:pt x="113" y="1149"/>
                    </a:cubicBezTo>
                    <a:cubicBezTo>
                      <a:pt x="113" y="1149"/>
                      <a:pt x="112" y="1148"/>
                      <a:pt x="111" y="1148"/>
                    </a:cubicBezTo>
                    <a:cubicBezTo>
                      <a:pt x="111" y="1149"/>
                      <a:pt x="110" y="1149"/>
                      <a:pt x="110" y="1150"/>
                    </a:cubicBezTo>
                    <a:cubicBezTo>
                      <a:pt x="111" y="1151"/>
                      <a:pt x="111" y="1152"/>
                      <a:pt x="112" y="1153"/>
                    </a:cubicBezTo>
                    <a:cubicBezTo>
                      <a:pt x="112" y="1153"/>
                      <a:pt x="112" y="1153"/>
                      <a:pt x="112" y="1153"/>
                    </a:cubicBezTo>
                    <a:cubicBezTo>
                      <a:pt x="112" y="1153"/>
                      <a:pt x="113" y="1153"/>
                      <a:pt x="113" y="1153"/>
                    </a:cubicBezTo>
                    <a:cubicBezTo>
                      <a:pt x="113" y="1152"/>
                      <a:pt x="113" y="1152"/>
                      <a:pt x="113" y="1151"/>
                    </a:cubicBezTo>
                    <a:moveTo>
                      <a:pt x="200" y="1148"/>
                    </a:moveTo>
                    <a:cubicBezTo>
                      <a:pt x="199" y="1149"/>
                      <a:pt x="199" y="1149"/>
                      <a:pt x="199" y="1149"/>
                    </a:cubicBezTo>
                    <a:cubicBezTo>
                      <a:pt x="198" y="1150"/>
                      <a:pt x="198" y="1152"/>
                      <a:pt x="200" y="1153"/>
                    </a:cubicBezTo>
                    <a:cubicBezTo>
                      <a:pt x="200" y="1153"/>
                      <a:pt x="201" y="1153"/>
                      <a:pt x="201" y="1153"/>
                    </a:cubicBezTo>
                    <a:cubicBezTo>
                      <a:pt x="201" y="1151"/>
                      <a:pt x="200" y="1150"/>
                      <a:pt x="200" y="1148"/>
                    </a:cubicBezTo>
                    <a:moveTo>
                      <a:pt x="164" y="1171"/>
                    </a:moveTo>
                    <a:cubicBezTo>
                      <a:pt x="164" y="1170"/>
                      <a:pt x="164" y="1169"/>
                      <a:pt x="164" y="1168"/>
                    </a:cubicBezTo>
                    <a:cubicBezTo>
                      <a:pt x="164" y="1168"/>
                      <a:pt x="163" y="1167"/>
                      <a:pt x="163" y="1167"/>
                    </a:cubicBezTo>
                    <a:cubicBezTo>
                      <a:pt x="163" y="1167"/>
                      <a:pt x="162" y="1167"/>
                      <a:pt x="162" y="1167"/>
                    </a:cubicBezTo>
                    <a:cubicBezTo>
                      <a:pt x="161" y="1168"/>
                      <a:pt x="161" y="1168"/>
                      <a:pt x="161" y="1169"/>
                    </a:cubicBezTo>
                    <a:cubicBezTo>
                      <a:pt x="161" y="1169"/>
                      <a:pt x="162" y="1170"/>
                      <a:pt x="162" y="1170"/>
                    </a:cubicBezTo>
                    <a:cubicBezTo>
                      <a:pt x="163" y="1171"/>
                      <a:pt x="163" y="1171"/>
                      <a:pt x="163" y="1172"/>
                    </a:cubicBezTo>
                    <a:cubicBezTo>
                      <a:pt x="164" y="1171"/>
                      <a:pt x="164" y="1171"/>
                      <a:pt x="164" y="1171"/>
                    </a:cubicBezTo>
                    <a:moveTo>
                      <a:pt x="156" y="1131"/>
                    </a:moveTo>
                    <a:cubicBezTo>
                      <a:pt x="156" y="1131"/>
                      <a:pt x="156" y="1131"/>
                      <a:pt x="156" y="1131"/>
                    </a:cubicBezTo>
                    <a:cubicBezTo>
                      <a:pt x="156" y="1130"/>
                      <a:pt x="156" y="1129"/>
                      <a:pt x="156" y="1129"/>
                    </a:cubicBezTo>
                    <a:cubicBezTo>
                      <a:pt x="155" y="1129"/>
                      <a:pt x="154" y="1130"/>
                      <a:pt x="154" y="1131"/>
                    </a:cubicBezTo>
                    <a:cubicBezTo>
                      <a:pt x="153" y="1132"/>
                      <a:pt x="155" y="1132"/>
                      <a:pt x="155" y="1133"/>
                    </a:cubicBezTo>
                    <a:cubicBezTo>
                      <a:pt x="156" y="1133"/>
                      <a:pt x="156" y="1132"/>
                      <a:pt x="156" y="1132"/>
                    </a:cubicBezTo>
                    <a:cubicBezTo>
                      <a:pt x="156" y="1132"/>
                      <a:pt x="156" y="1131"/>
                      <a:pt x="156" y="1131"/>
                    </a:cubicBezTo>
                    <a:moveTo>
                      <a:pt x="329" y="1429"/>
                    </a:moveTo>
                    <a:cubicBezTo>
                      <a:pt x="329" y="1428"/>
                      <a:pt x="329" y="1428"/>
                      <a:pt x="329" y="1428"/>
                    </a:cubicBezTo>
                    <a:cubicBezTo>
                      <a:pt x="329" y="1427"/>
                      <a:pt x="329" y="1426"/>
                      <a:pt x="328" y="1425"/>
                    </a:cubicBezTo>
                    <a:cubicBezTo>
                      <a:pt x="328" y="1425"/>
                      <a:pt x="327" y="1425"/>
                      <a:pt x="327" y="1426"/>
                    </a:cubicBezTo>
                    <a:cubicBezTo>
                      <a:pt x="326" y="1426"/>
                      <a:pt x="326" y="1427"/>
                      <a:pt x="327" y="1428"/>
                    </a:cubicBezTo>
                    <a:cubicBezTo>
                      <a:pt x="327" y="1428"/>
                      <a:pt x="327" y="1428"/>
                      <a:pt x="328" y="1428"/>
                    </a:cubicBezTo>
                    <a:cubicBezTo>
                      <a:pt x="328" y="1429"/>
                      <a:pt x="328" y="1430"/>
                      <a:pt x="328" y="1430"/>
                    </a:cubicBezTo>
                    <a:cubicBezTo>
                      <a:pt x="329" y="1430"/>
                      <a:pt x="329" y="1429"/>
                      <a:pt x="329" y="1429"/>
                    </a:cubicBezTo>
                    <a:moveTo>
                      <a:pt x="49" y="809"/>
                    </a:moveTo>
                    <a:cubicBezTo>
                      <a:pt x="48" y="808"/>
                      <a:pt x="48" y="807"/>
                      <a:pt x="47" y="807"/>
                    </a:cubicBezTo>
                    <a:cubicBezTo>
                      <a:pt x="46" y="806"/>
                      <a:pt x="45" y="807"/>
                      <a:pt x="46" y="809"/>
                    </a:cubicBezTo>
                    <a:cubicBezTo>
                      <a:pt x="46" y="809"/>
                      <a:pt x="46" y="810"/>
                      <a:pt x="47" y="810"/>
                    </a:cubicBezTo>
                    <a:cubicBezTo>
                      <a:pt x="47" y="810"/>
                      <a:pt x="48" y="809"/>
                      <a:pt x="49" y="809"/>
                    </a:cubicBezTo>
                    <a:moveTo>
                      <a:pt x="322" y="1424"/>
                    </a:moveTo>
                    <a:cubicBezTo>
                      <a:pt x="322" y="1423"/>
                      <a:pt x="322" y="1422"/>
                      <a:pt x="322" y="1422"/>
                    </a:cubicBezTo>
                    <a:cubicBezTo>
                      <a:pt x="321" y="1421"/>
                      <a:pt x="321" y="1421"/>
                      <a:pt x="321" y="1421"/>
                    </a:cubicBezTo>
                    <a:cubicBezTo>
                      <a:pt x="320" y="1420"/>
                      <a:pt x="320" y="1421"/>
                      <a:pt x="320" y="1421"/>
                    </a:cubicBezTo>
                    <a:cubicBezTo>
                      <a:pt x="319" y="1421"/>
                      <a:pt x="319" y="1422"/>
                      <a:pt x="319" y="1422"/>
                    </a:cubicBezTo>
                    <a:cubicBezTo>
                      <a:pt x="319" y="1423"/>
                      <a:pt x="320" y="1423"/>
                      <a:pt x="320" y="1424"/>
                    </a:cubicBezTo>
                    <a:cubicBezTo>
                      <a:pt x="321" y="1424"/>
                      <a:pt x="321" y="1425"/>
                      <a:pt x="321" y="1425"/>
                    </a:cubicBezTo>
                    <a:cubicBezTo>
                      <a:pt x="321" y="1425"/>
                      <a:pt x="321" y="1424"/>
                      <a:pt x="322" y="1424"/>
                    </a:cubicBezTo>
                    <a:moveTo>
                      <a:pt x="48" y="816"/>
                    </a:moveTo>
                    <a:cubicBezTo>
                      <a:pt x="48" y="815"/>
                      <a:pt x="48" y="814"/>
                      <a:pt x="48" y="813"/>
                    </a:cubicBezTo>
                    <a:cubicBezTo>
                      <a:pt x="46" y="814"/>
                      <a:pt x="47" y="815"/>
                      <a:pt x="47" y="817"/>
                    </a:cubicBezTo>
                    <a:cubicBezTo>
                      <a:pt x="47" y="818"/>
                      <a:pt x="47" y="819"/>
                      <a:pt x="47" y="820"/>
                    </a:cubicBezTo>
                    <a:cubicBezTo>
                      <a:pt x="47" y="820"/>
                      <a:pt x="47" y="820"/>
                      <a:pt x="47" y="820"/>
                    </a:cubicBezTo>
                    <a:cubicBezTo>
                      <a:pt x="48" y="820"/>
                      <a:pt x="48" y="820"/>
                      <a:pt x="48" y="820"/>
                    </a:cubicBezTo>
                    <a:cubicBezTo>
                      <a:pt x="48" y="819"/>
                      <a:pt x="48" y="818"/>
                      <a:pt x="48" y="816"/>
                    </a:cubicBezTo>
                    <a:moveTo>
                      <a:pt x="280" y="1326"/>
                    </a:moveTo>
                    <a:cubicBezTo>
                      <a:pt x="280" y="1326"/>
                      <a:pt x="280" y="1326"/>
                      <a:pt x="281" y="1325"/>
                    </a:cubicBezTo>
                    <a:cubicBezTo>
                      <a:pt x="281" y="1324"/>
                      <a:pt x="280" y="1322"/>
                      <a:pt x="279" y="1321"/>
                    </a:cubicBezTo>
                    <a:cubicBezTo>
                      <a:pt x="279" y="1321"/>
                      <a:pt x="278" y="1322"/>
                      <a:pt x="278" y="1322"/>
                    </a:cubicBezTo>
                    <a:cubicBezTo>
                      <a:pt x="278" y="1323"/>
                      <a:pt x="279" y="1326"/>
                      <a:pt x="280" y="1326"/>
                    </a:cubicBezTo>
                    <a:moveTo>
                      <a:pt x="185" y="1272"/>
                    </a:moveTo>
                    <a:cubicBezTo>
                      <a:pt x="185" y="1271"/>
                      <a:pt x="184" y="1270"/>
                      <a:pt x="183" y="1269"/>
                    </a:cubicBezTo>
                    <a:cubicBezTo>
                      <a:pt x="183" y="1269"/>
                      <a:pt x="182" y="1270"/>
                      <a:pt x="182" y="1270"/>
                    </a:cubicBezTo>
                    <a:cubicBezTo>
                      <a:pt x="183" y="1271"/>
                      <a:pt x="183" y="1272"/>
                      <a:pt x="183" y="1273"/>
                    </a:cubicBezTo>
                    <a:cubicBezTo>
                      <a:pt x="183" y="1273"/>
                      <a:pt x="184" y="1273"/>
                      <a:pt x="184" y="1274"/>
                    </a:cubicBezTo>
                    <a:cubicBezTo>
                      <a:pt x="185" y="1273"/>
                      <a:pt x="185" y="1273"/>
                      <a:pt x="185" y="1272"/>
                    </a:cubicBezTo>
                    <a:moveTo>
                      <a:pt x="207" y="1172"/>
                    </a:moveTo>
                    <a:cubicBezTo>
                      <a:pt x="207" y="1173"/>
                      <a:pt x="207" y="1174"/>
                      <a:pt x="207" y="1174"/>
                    </a:cubicBezTo>
                    <a:cubicBezTo>
                      <a:pt x="207" y="1175"/>
                      <a:pt x="208" y="1175"/>
                      <a:pt x="208" y="1176"/>
                    </a:cubicBezTo>
                    <a:cubicBezTo>
                      <a:pt x="208" y="1175"/>
                      <a:pt x="208" y="1175"/>
                      <a:pt x="208" y="1174"/>
                    </a:cubicBezTo>
                    <a:cubicBezTo>
                      <a:pt x="209" y="1173"/>
                      <a:pt x="209" y="1172"/>
                      <a:pt x="208" y="1170"/>
                    </a:cubicBezTo>
                    <a:cubicBezTo>
                      <a:pt x="208" y="1170"/>
                      <a:pt x="208" y="1170"/>
                      <a:pt x="208" y="1170"/>
                    </a:cubicBezTo>
                    <a:cubicBezTo>
                      <a:pt x="208" y="1170"/>
                      <a:pt x="207" y="1170"/>
                      <a:pt x="207" y="1171"/>
                    </a:cubicBezTo>
                    <a:cubicBezTo>
                      <a:pt x="207" y="1171"/>
                      <a:pt x="207" y="1172"/>
                      <a:pt x="207" y="1172"/>
                    </a:cubicBezTo>
                    <a:moveTo>
                      <a:pt x="278" y="1354"/>
                    </a:moveTo>
                    <a:cubicBezTo>
                      <a:pt x="278" y="1354"/>
                      <a:pt x="278" y="1355"/>
                      <a:pt x="278" y="1355"/>
                    </a:cubicBezTo>
                    <a:cubicBezTo>
                      <a:pt x="278" y="1356"/>
                      <a:pt x="279" y="1356"/>
                      <a:pt x="279" y="1357"/>
                    </a:cubicBezTo>
                    <a:cubicBezTo>
                      <a:pt x="279" y="1357"/>
                      <a:pt x="279" y="1356"/>
                      <a:pt x="279" y="1355"/>
                    </a:cubicBezTo>
                    <a:cubicBezTo>
                      <a:pt x="279" y="1354"/>
                      <a:pt x="279" y="1353"/>
                      <a:pt x="279" y="1352"/>
                    </a:cubicBezTo>
                    <a:cubicBezTo>
                      <a:pt x="279" y="1352"/>
                      <a:pt x="279" y="1351"/>
                      <a:pt x="279" y="1351"/>
                    </a:cubicBezTo>
                    <a:cubicBezTo>
                      <a:pt x="278" y="1351"/>
                      <a:pt x="278" y="1351"/>
                      <a:pt x="278" y="1352"/>
                    </a:cubicBezTo>
                    <a:cubicBezTo>
                      <a:pt x="278" y="1352"/>
                      <a:pt x="278" y="1353"/>
                      <a:pt x="278" y="1354"/>
                    </a:cubicBezTo>
                    <a:moveTo>
                      <a:pt x="220" y="1224"/>
                    </a:moveTo>
                    <a:cubicBezTo>
                      <a:pt x="220" y="1224"/>
                      <a:pt x="219" y="1223"/>
                      <a:pt x="219" y="1222"/>
                    </a:cubicBezTo>
                    <a:cubicBezTo>
                      <a:pt x="218" y="1222"/>
                      <a:pt x="219" y="1224"/>
                      <a:pt x="218" y="1225"/>
                    </a:cubicBezTo>
                    <a:cubicBezTo>
                      <a:pt x="218" y="1226"/>
                      <a:pt x="218" y="1226"/>
                      <a:pt x="218" y="1227"/>
                    </a:cubicBezTo>
                    <a:cubicBezTo>
                      <a:pt x="218" y="1227"/>
                      <a:pt x="219" y="1228"/>
                      <a:pt x="219" y="1228"/>
                    </a:cubicBezTo>
                    <a:cubicBezTo>
                      <a:pt x="219" y="1228"/>
                      <a:pt x="220" y="1227"/>
                      <a:pt x="220" y="1227"/>
                    </a:cubicBezTo>
                    <a:cubicBezTo>
                      <a:pt x="220" y="1226"/>
                      <a:pt x="220" y="1226"/>
                      <a:pt x="220" y="1224"/>
                    </a:cubicBezTo>
                    <a:moveTo>
                      <a:pt x="159" y="1161"/>
                    </a:moveTo>
                    <a:cubicBezTo>
                      <a:pt x="158" y="1160"/>
                      <a:pt x="158" y="1159"/>
                      <a:pt x="157" y="1158"/>
                    </a:cubicBezTo>
                    <a:cubicBezTo>
                      <a:pt x="157" y="1159"/>
                      <a:pt x="156" y="1159"/>
                      <a:pt x="156" y="1160"/>
                    </a:cubicBezTo>
                    <a:cubicBezTo>
                      <a:pt x="156" y="1161"/>
                      <a:pt x="156" y="1162"/>
                      <a:pt x="157" y="1162"/>
                    </a:cubicBezTo>
                    <a:cubicBezTo>
                      <a:pt x="158" y="1162"/>
                      <a:pt x="158" y="1162"/>
                      <a:pt x="159" y="1161"/>
                    </a:cubicBezTo>
                    <a:moveTo>
                      <a:pt x="208" y="1224"/>
                    </a:moveTo>
                    <a:cubicBezTo>
                      <a:pt x="207" y="1223"/>
                      <a:pt x="207" y="1222"/>
                      <a:pt x="206" y="1222"/>
                    </a:cubicBezTo>
                    <a:cubicBezTo>
                      <a:pt x="206" y="1222"/>
                      <a:pt x="205" y="1223"/>
                      <a:pt x="205" y="1223"/>
                    </a:cubicBezTo>
                    <a:cubicBezTo>
                      <a:pt x="205" y="1224"/>
                      <a:pt x="206" y="1224"/>
                      <a:pt x="207" y="1225"/>
                    </a:cubicBezTo>
                    <a:cubicBezTo>
                      <a:pt x="207" y="1225"/>
                      <a:pt x="207" y="1224"/>
                      <a:pt x="208" y="1224"/>
                    </a:cubicBezTo>
                    <a:moveTo>
                      <a:pt x="304" y="1387"/>
                    </a:moveTo>
                    <a:cubicBezTo>
                      <a:pt x="304" y="1386"/>
                      <a:pt x="305" y="1384"/>
                      <a:pt x="303" y="1385"/>
                    </a:cubicBezTo>
                    <a:cubicBezTo>
                      <a:pt x="302" y="1385"/>
                      <a:pt x="302" y="1385"/>
                      <a:pt x="302" y="1385"/>
                    </a:cubicBezTo>
                    <a:cubicBezTo>
                      <a:pt x="302" y="1386"/>
                      <a:pt x="303" y="1387"/>
                      <a:pt x="303" y="1388"/>
                    </a:cubicBezTo>
                    <a:cubicBezTo>
                      <a:pt x="304" y="1388"/>
                      <a:pt x="304" y="1387"/>
                      <a:pt x="304" y="1387"/>
                    </a:cubicBezTo>
                    <a:moveTo>
                      <a:pt x="205" y="1216"/>
                    </a:moveTo>
                    <a:cubicBezTo>
                      <a:pt x="205" y="1216"/>
                      <a:pt x="205" y="1216"/>
                      <a:pt x="205" y="1216"/>
                    </a:cubicBezTo>
                    <a:cubicBezTo>
                      <a:pt x="205" y="1218"/>
                      <a:pt x="204" y="1220"/>
                      <a:pt x="206" y="1220"/>
                    </a:cubicBezTo>
                    <a:cubicBezTo>
                      <a:pt x="206" y="1221"/>
                      <a:pt x="206" y="1220"/>
                      <a:pt x="207" y="1220"/>
                    </a:cubicBezTo>
                    <a:cubicBezTo>
                      <a:pt x="206" y="1219"/>
                      <a:pt x="206" y="1218"/>
                      <a:pt x="206" y="1217"/>
                    </a:cubicBezTo>
                    <a:cubicBezTo>
                      <a:pt x="206" y="1217"/>
                      <a:pt x="206" y="1216"/>
                      <a:pt x="206" y="1216"/>
                    </a:cubicBezTo>
                    <a:cubicBezTo>
                      <a:pt x="206" y="1216"/>
                      <a:pt x="205" y="1216"/>
                      <a:pt x="205" y="1216"/>
                    </a:cubicBezTo>
                    <a:moveTo>
                      <a:pt x="129" y="1216"/>
                    </a:moveTo>
                    <a:cubicBezTo>
                      <a:pt x="129" y="1216"/>
                      <a:pt x="129" y="1216"/>
                      <a:pt x="129" y="1216"/>
                    </a:cubicBezTo>
                    <a:cubicBezTo>
                      <a:pt x="129" y="1218"/>
                      <a:pt x="130" y="1219"/>
                      <a:pt x="131" y="1220"/>
                    </a:cubicBezTo>
                    <a:cubicBezTo>
                      <a:pt x="131" y="1220"/>
                      <a:pt x="131" y="1220"/>
                      <a:pt x="131" y="1220"/>
                    </a:cubicBezTo>
                    <a:cubicBezTo>
                      <a:pt x="132" y="1219"/>
                      <a:pt x="131" y="1216"/>
                      <a:pt x="130" y="1216"/>
                    </a:cubicBezTo>
                    <a:cubicBezTo>
                      <a:pt x="130" y="1216"/>
                      <a:pt x="129" y="1216"/>
                      <a:pt x="129" y="1216"/>
                    </a:cubicBezTo>
                    <a:moveTo>
                      <a:pt x="187" y="1256"/>
                    </a:moveTo>
                    <a:cubicBezTo>
                      <a:pt x="186" y="1255"/>
                      <a:pt x="185" y="1254"/>
                      <a:pt x="184" y="1253"/>
                    </a:cubicBezTo>
                    <a:cubicBezTo>
                      <a:pt x="184" y="1253"/>
                      <a:pt x="184" y="1254"/>
                      <a:pt x="184" y="1254"/>
                    </a:cubicBezTo>
                    <a:cubicBezTo>
                      <a:pt x="184" y="1255"/>
                      <a:pt x="183" y="1257"/>
                      <a:pt x="185" y="1256"/>
                    </a:cubicBezTo>
                    <a:cubicBezTo>
                      <a:pt x="185" y="1256"/>
                      <a:pt x="186" y="1256"/>
                      <a:pt x="187" y="1256"/>
                    </a:cubicBezTo>
                    <a:moveTo>
                      <a:pt x="86" y="1126"/>
                    </a:moveTo>
                    <a:cubicBezTo>
                      <a:pt x="86" y="1127"/>
                      <a:pt x="85" y="1127"/>
                      <a:pt x="85" y="1127"/>
                    </a:cubicBezTo>
                    <a:cubicBezTo>
                      <a:pt x="86" y="1128"/>
                      <a:pt x="85" y="1129"/>
                      <a:pt x="86" y="1130"/>
                    </a:cubicBezTo>
                    <a:cubicBezTo>
                      <a:pt x="87" y="1130"/>
                      <a:pt x="87" y="1129"/>
                      <a:pt x="88" y="1129"/>
                    </a:cubicBezTo>
                    <a:cubicBezTo>
                      <a:pt x="87" y="1128"/>
                      <a:pt x="87" y="1127"/>
                      <a:pt x="86" y="1126"/>
                    </a:cubicBezTo>
                    <a:moveTo>
                      <a:pt x="85" y="1122"/>
                    </a:moveTo>
                    <a:cubicBezTo>
                      <a:pt x="85" y="1122"/>
                      <a:pt x="85" y="1123"/>
                      <a:pt x="85" y="1123"/>
                    </a:cubicBezTo>
                    <a:cubicBezTo>
                      <a:pt x="86" y="1124"/>
                      <a:pt x="86" y="1124"/>
                      <a:pt x="86" y="1125"/>
                    </a:cubicBezTo>
                    <a:cubicBezTo>
                      <a:pt x="86" y="1125"/>
                      <a:pt x="87" y="1124"/>
                      <a:pt x="87" y="1124"/>
                    </a:cubicBezTo>
                    <a:cubicBezTo>
                      <a:pt x="87" y="1123"/>
                      <a:pt x="88" y="1123"/>
                      <a:pt x="87" y="1122"/>
                    </a:cubicBezTo>
                    <a:cubicBezTo>
                      <a:pt x="87" y="1122"/>
                      <a:pt x="87" y="1121"/>
                      <a:pt x="87" y="1121"/>
                    </a:cubicBezTo>
                    <a:cubicBezTo>
                      <a:pt x="87" y="1120"/>
                      <a:pt x="86" y="1120"/>
                      <a:pt x="86" y="1120"/>
                    </a:cubicBezTo>
                    <a:cubicBezTo>
                      <a:pt x="86" y="1120"/>
                      <a:pt x="86" y="1120"/>
                      <a:pt x="85" y="1121"/>
                    </a:cubicBezTo>
                    <a:cubicBezTo>
                      <a:pt x="85" y="1121"/>
                      <a:pt x="85" y="1122"/>
                      <a:pt x="85" y="1122"/>
                    </a:cubicBezTo>
                    <a:moveTo>
                      <a:pt x="154" y="1120"/>
                    </a:moveTo>
                    <a:cubicBezTo>
                      <a:pt x="154" y="1120"/>
                      <a:pt x="155" y="1120"/>
                      <a:pt x="155" y="1119"/>
                    </a:cubicBezTo>
                    <a:cubicBezTo>
                      <a:pt x="155" y="1119"/>
                      <a:pt x="155" y="1118"/>
                      <a:pt x="155" y="1118"/>
                    </a:cubicBezTo>
                    <a:cubicBezTo>
                      <a:pt x="155" y="1118"/>
                      <a:pt x="155" y="1117"/>
                      <a:pt x="154" y="1117"/>
                    </a:cubicBezTo>
                    <a:cubicBezTo>
                      <a:pt x="154" y="1117"/>
                      <a:pt x="153" y="1117"/>
                      <a:pt x="152" y="1117"/>
                    </a:cubicBezTo>
                    <a:cubicBezTo>
                      <a:pt x="152" y="1117"/>
                      <a:pt x="151" y="1118"/>
                      <a:pt x="152" y="1118"/>
                    </a:cubicBezTo>
                    <a:cubicBezTo>
                      <a:pt x="152" y="1119"/>
                      <a:pt x="153" y="1119"/>
                      <a:pt x="154" y="1120"/>
                    </a:cubicBezTo>
                    <a:moveTo>
                      <a:pt x="212" y="1197"/>
                    </a:moveTo>
                    <a:cubicBezTo>
                      <a:pt x="211" y="1196"/>
                      <a:pt x="211" y="1196"/>
                      <a:pt x="210" y="1196"/>
                    </a:cubicBezTo>
                    <a:cubicBezTo>
                      <a:pt x="210" y="1197"/>
                      <a:pt x="210" y="1197"/>
                      <a:pt x="210" y="1198"/>
                    </a:cubicBezTo>
                    <a:cubicBezTo>
                      <a:pt x="210" y="1199"/>
                      <a:pt x="211" y="1200"/>
                      <a:pt x="212" y="1201"/>
                    </a:cubicBezTo>
                    <a:cubicBezTo>
                      <a:pt x="212" y="1200"/>
                      <a:pt x="212" y="1199"/>
                      <a:pt x="212" y="1199"/>
                    </a:cubicBezTo>
                    <a:cubicBezTo>
                      <a:pt x="212" y="1198"/>
                      <a:pt x="212" y="1197"/>
                      <a:pt x="212" y="1197"/>
                    </a:cubicBezTo>
                    <a:moveTo>
                      <a:pt x="285" y="1394"/>
                    </a:moveTo>
                    <a:cubicBezTo>
                      <a:pt x="286" y="1395"/>
                      <a:pt x="287" y="1396"/>
                      <a:pt x="287" y="1397"/>
                    </a:cubicBezTo>
                    <a:cubicBezTo>
                      <a:pt x="288" y="1396"/>
                      <a:pt x="288" y="1396"/>
                      <a:pt x="288" y="1395"/>
                    </a:cubicBezTo>
                    <a:cubicBezTo>
                      <a:pt x="288" y="1394"/>
                      <a:pt x="288" y="1393"/>
                      <a:pt x="287" y="1393"/>
                    </a:cubicBezTo>
                    <a:cubicBezTo>
                      <a:pt x="286" y="1393"/>
                      <a:pt x="286" y="1394"/>
                      <a:pt x="285" y="1394"/>
                    </a:cubicBezTo>
                    <a:moveTo>
                      <a:pt x="266" y="1301"/>
                    </a:moveTo>
                    <a:cubicBezTo>
                      <a:pt x="266" y="1302"/>
                      <a:pt x="266" y="1303"/>
                      <a:pt x="266" y="1304"/>
                    </a:cubicBezTo>
                    <a:cubicBezTo>
                      <a:pt x="266" y="1304"/>
                      <a:pt x="266" y="1305"/>
                      <a:pt x="267" y="1305"/>
                    </a:cubicBezTo>
                    <a:cubicBezTo>
                      <a:pt x="267" y="1305"/>
                      <a:pt x="267" y="1305"/>
                      <a:pt x="268" y="1305"/>
                    </a:cubicBezTo>
                    <a:cubicBezTo>
                      <a:pt x="268" y="1304"/>
                      <a:pt x="267" y="1304"/>
                      <a:pt x="267" y="1303"/>
                    </a:cubicBezTo>
                    <a:cubicBezTo>
                      <a:pt x="267" y="1303"/>
                      <a:pt x="267" y="1303"/>
                      <a:pt x="267" y="1302"/>
                    </a:cubicBezTo>
                    <a:cubicBezTo>
                      <a:pt x="267" y="1302"/>
                      <a:pt x="267" y="1302"/>
                      <a:pt x="267" y="1302"/>
                    </a:cubicBezTo>
                    <a:cubicBezTo>
                      <a:pt x="267" y="1301"/>
                      <a:pt x="267" y="1301"/>
                      <a:pt x="266" y="1300"/>
                    </a:cubicBezTo>
                    <a:cubicBezTo>
                      <a:pt x="266" y="1301"/>
                      <a:pt x="266" y="1301"/>
                      <a:pt x="266" y="1301"/>
                    </a:cubicBezTo>
                    <a:moveTo>
                      <a:pt x="100" y="1146"/>
                    </a:moveTo>
                    <a:cubicBezTo>
                      <a:pt x="100" y="1146"/>
                      <a:pt x="100" y="1145"/>
                      <a:pt x="100" y="1145"/>
                    </a:cubicBezTo>
                    <a:cubicBezTo>
                      <a:pt x="100" y="1144"/>
                      <a:pt x="100" y="1144"/>
                      <a:pt x="100" y="1143"/>
                    </a:cubicBezTo>
                    <a:cubicBezTo>
                      <a:pt x="100" y="1144"/>
                      <a:pt x="99" y="1144"/>
                      <a:pt x="99" y="1145"/>
                    </a:cubicBezTo>
                    <a:cubicBezTo>
                      <a:pt x="99" y="1146"/>
                      <a:pt x="99" y="1147"/>
                      <a:pt x="99" y="1149"/>
                    </a:cubicBezTo>
                    <a:cubicBezTo>
                      <a:pt x="99" y="1149"/>
                      <a:pt x="99" y="1149"/>
                      <a:pt x="100" y="1150"/>
                    </a:cubicBezTo>
                    <a:cubicBezTo>
                      <a:pt x="100" y="1149"/>
                      <a:pt x="100" y="1149"/>
                      <a:pt x="100" y="1148"/>
                    </a:cubicBezTo>
                    <a:cubicBezTo>
                      <a:pt x="100" y="1148"/>
                      <a:pt x="100" y="1147"/>
                      <a:pt x="100" y="1146"/>
                    </a:cubicBezTo>
                    <a:moveTo>
                      <a:pt x="216" y="1196"/>
                    </a:moveTo>
                    <a:cubicBezTo>
                      <a:pt x="216" y="1196"/>
                      <a:pt x="216" y="1196"/>
                      <a:pt x="216" y="1195"/>
                    </a:cubicBezTo>
                    <a:cubicBezTo>
                      <a:pt x="216" y="1194"/>
                      <a:pt x="215" y="1194"/>
                      <a:pt x="215" y="1193"/>
                    </a:cubicBezTo>
                    <a:cubicBezTo>
                      <a:pt x="215" y="1194"/>
                      <a:pt x="215" y="1194"/>
                      <a:pt x="215" y="1195"/>
                    </a:cubicBezTo>
                    <a:cubicBezTo>
                      <a:pt x="215" y="1196"/>
                      <a:pt x="215" y="1197"/>
                      <a:pt x="215" y="1198"/>
                    </a:cubicBezTo>
                    <a:cubicBezTo>
                      <a:pt x="215" y="1199"/>
                      <a:pt x="215" y="1199"/>
                      <a:pt x="215" y="1199"/>
                    </a:cubicBezTo>
                    <a:cubicBezTo>
                      <a:pt x="216" y="1199"/>
                      <a:pt x="216" y="1199"/>
                      <a:pt x="216" y="1199"/>
                    </a:cubicBezTo>
                    <a:cubicBezTo>
                      <a:pt x="216" y="1198"/>
                      <a:pt x="216" y="1197"/>
                      <a:pt x="216" y="1196"/>
                    </a:cubicBezTo>
                    <a:moveTo>
                      <a:pt x="48" y="825"/>
                    </a:moveTo>
                    <a:cubicBezTo>
                      <a:pt x="48" y="824"/>
                      <a:pt x="48" y="824"/>
                      <a:pt x="48" y="823"/>
                    </a:cubicBezTo>
                    <a:cubicBezTo>
                      <a:pt x="48" y="823"/>
                      <a:pt x="48" y="822"/>
                      <a:pt x="48" y="822"/>
                    </a:cubicBezTo>
                    <a:cubicBezTo>
                      <a:pt x="47" y="822"/>
                      <a:pt x="47" y="823"/>
                      <a:pt x="47" y="823"/>
                    </a:cubicBezTo>
                    <a:cubicBezTo>
                      <a:pt x="47" y="824"/>
                      <a:pt x="45" y="825"/>
                      <a:pt x="47" y="826"/>
                    </a:cubicBezTo>
                    <a:cubicBezTo>
                      <a:pt x="47" y="826"/>
                      <a:pt x="47" y="826"/>
                      <a:pt x="47" y="826"/>
                    </a:cubicBezTo>
                    <a:cubicBezTo>
                      <a:pt x="48" y="826"/>
                      <a:pt x="48" y="825"/>
                      <a:pt x="48" y="825"/>
                    </a:cubicBezTo>
                    <a:moveTo>
                      <a:pt x="78" y="979"/>
                    </a:moveTo>
                    <a:cubicBezTo>
                      <a:pt x="77" y="980"/>
                      <a:pt x="77" y="980"/>
                      <a:pt x="77" y="981"/>
                    </a:cubicBezTo>
                    <a:cubicBezTo>
                      <a:pt x="77" y="981"/>
                      <a:pt x="78" y="982"/>
                      <a:pt x="78" y="982"/>
                    </a:cubicBezTo>
                    <a:cubicBezTo>
                      <a:pt x="78" y="981"/>
                      <a:pt x="79" y="981"/>
                      <a:pt x="79" y="980"/>
                    </a:cubicBezTo>
                    <a:cubicBezTo>
                      <a:pt x="79" y="980"/>
                      <a:pt x="79" y="980"/>
                      <a:pt x="78" y="979"/>
                    </a:cubicBezTo>
                    <a:moveTo>
                      <a:pt x="119" y="1184"/>
                    </a:moveTo>
                    <a:cubicBezTo>
                      <a:pt x="119" y="1185"/>
                      <a:pt x="118" y="1185"/>
                      <a:pt x="118" y="1186"/>
                    </a:cubicBezTo>
                    <a:cubicBezTo>
                      <a:pt x="118" y="1186"/>
                      <a:pt x="118" y="1187"/>
                      <a:pt x="119" y="1187"/>
                    </a:cubicBezTo>
                    <a:cubicBezTo>
                      <a:pt x="119" y="1187"/>
                      <a:pt x="120" y="1186"/>
                      <a:pt x="120" y="1186"/>
                    </a:cubicBezTo>
                    <a:cubicBezTo>
                      <a:pt x="120" y="1185"/>
                      <a:pt x="120" y="1185"/>
                      <a:pt x="119" y="1184"/>
                    </a:cubicBezTo>
                    <a:moveTo>
                      <a:pt x="312" y="1404"/>
                    </a:moveTo>
                    <a:cubicBezTo>
                      <a:pt x="311" y="1405"/>
                      <a:pt x="311" y="1406"/>
                      <a:pt x="310" y="1406"/>
                    </a:cubicBezTo>
                    <a:cubicBezTo>
                      <a:pt x="310" y="1407"/>
                      <a:pt x="311" y="1407"/>
                      <a:pt x="312" y="1408"/>
                    </a:cubicBezTo>
                    <a:cubicBezTo>
                      <a:pt x="312" y="1407"/>
                      <a:pt x="313" y="1407"/>
                      <a:pt x="313" y="1406"/>
                    </a:cubicBezTo>
                    <a:cubicBezTo>
                      <a:pt x="313" y="1406"/>
                      <a:pt x="313" y="1405"/>
                      <a:pt x="312" y="1404"/>
                    </a:cubicBezTo>
                    <a:moveTo>
                      <a:pt x="216" y="1202"/>
                    </a:moveTo>
                    <a:cubicBezTo>
                      <a:pt x="216" y="1202"/>
                      <a:pt x="216" y="1202"/>
                      <a:pt x="216" y="1202"/>
                    </a:cubicBezTo>
                    <a:cubicBezTo>
                      <a:pt x="216" y="1203"/>
                      <a:pt x="216" y="1204"/>
                      <a:pt x="217" y="1204"/>
                    </a:cubicBezTo>
                    <a:cubicBezTo>
                      <a:pt x="217" y="1203"/>
                      <a:pt x="217" y="1203"/>
                      <a:pt x="217" y="1202"/>
                    </a:cubicBezTo>
                    <a:cubicBezTo>
                      <a:pt x="217" y="1201"/>
                      <a:pt x="217" y="1201"/>
                      <a:pt x="217" y="1200"/>
                    </a:cubicBezTo>
                    <a:cubicBezTo>
                      <a:pt x="217" y="1200"/>
                      <a:pt x="217" y="1200"/>
                      <a:pt x="217" y="1199"/>
                    </a:cubicBezTo>
                    <a:cubicBezTo>
                      <a:pt x="216" y="1200"/>
                      <a:pt x="216" y="1200"/>
                      <a:pt x="216" y="1200"/>
                    </a:cubicBezTo>
                    <a:cubicBezTo>
                      <a:pt x="216" y="1201"/>
                      <a:pt x="216" y="1201"/>
                      <a:pt x="216" y="1202"/>
                    </a:cubicBezTo>
                    <a:moveTo>
                      <a:pt x="291" y="1363"/>
                    </a:moveTo>
                    <a:cubicBezTo>
                      <a:pt x="290" y="1364"/>
                      <a:pt x="289" y="1364"/>
                      <a:pt x="289" y="1365"/>
                    </a:cubicBezTo>
                    <a:cubicBezTo>
                      <a:pt x="289" y="1365"/>
                      <a:pt x="290" y="1365"/>
                      <a:pt x="290" y="1366"/>
                    </a:cubicBezTo>
                    <a:cubicBezTo>
                      <a:pt x="291" y="1365"/>
                      <a:pt x="291" y="1365"/>
                      <a:pt x="292" y="1365"/>
                    </a:cubicBezTo>
                    <a:cubicBezTo>
                      <a:pt x="292" y="1364"/>
                      <a:pt x="291" y="1364"/>
                      <a:pt x="291" y="1363"/>
                    </a:cubicBezTo>
                    <a:moveTo>
                      <a:pt x="242" y="1300"/>
                    </a:moveTo>
                    <a:cubicBezTo>
                      <a:pt x="242" y="1299"/>
                      <a:pt x="242" y="1299"/>
                      <a:pt x="242" y="1298"/>
                    </a:cubicBezTo>
                    <a:cubicBezTo>
                      <a:pt x="242" y="1298"/>
                      <a:pt x="241" y="1297"/>
                      <a:pt x="241" y="1298"/>
                    </a:cubicBezTo>
                    <a:cubicBezTo>
                      <a:pt x="239" y="1298"/>
                      <a:pt x="240" y="1298"/>
                      <a:pt x="240" y="1299"/>
                    </a:cubicBezTo>
                    <a:cubicBezTo>
                      <a:pt x="241" y="1299"/>
                      <a:pt x="241" y="1300"/>
                      <a:pt x="241" y="1300"/>
                    </a:cubicBezTo>
                    <a:cubicBezTo>
                      <a:pt x="241" y="1300"/>
                      <a:pt x="241" y="1301"/>
                      <a:pt x="242" y="1301"/>
                    </a:cubicBezTo>
                    <a:cubicBezTo>
                      <a:pt x="242" y="1301"/>
                      <a:pt x="242" y="1300"/>
                      <a:pt x="242" y="1300"/>
                    </a:cubicBezTo>
                    <a:moveTo>
                      <a:pt x="201" y="1183"/>
                    </a:moveTo>
                    <a:cubicBezTo>
                      <a:pt x="202" y="1182"/>
                      <a:pt x="202" y="1181"/>
                      <a:pt x="202" y="1181"/>
                    </a:cubicBezTo>
                    <a:cubicBezTo>
                      <a:pt x="202" y="1180"/>
                      <a:pt x="201" y="1180"/>
                      <a:pt x="201" y="1179"/>
                    </a:cubicBezTo>
                    <a:cubicBezTo>
                      <a:pt x="200" y="1180"/>
                      <a:pt x="200" y="1180"/>
                      <a:pt x="200" y="1181"/>
                    </a:cubicBezTo>
                    <a:cubicBezTo>
                      <a:pt x="200" y="1181"/>
                      <a:pt x="201" y="1182"/>
                      <a:pt x="201" y="1183"/>
                    </a:cubicBezTo>
                    <a:moveTo>
                      <a:pt x="280" y="1361"/>
                    </a:moveTo>
                    <a:cubicBezTo>
                      <a:pt x="281" y="1360"/>
                      <a:pt x="282" y="1360"/>
                      <a:pt x="283" y="1359"/>
                    </a:cubicBezTo>
                    <a:cubicBezTo>
                      <a:pt x="283" y="1359"/>
                      <a:pt x="283" y="1359"/>
                      <a:pt x="283" y="1359"/>
                    </a:cubicBezTo>
                    <a:cubicBezTo>
                      <a:pt x="281" y="1359"/>
                      <a:pt x="280" y="1359"/>
                      <a:pt x="279" y="1359"/>
                    </a:cubicBezTo>
                    <a:cubicBezTo>
                      <a:pt x="279" y="1359"/>
                      <a:pt x="279" y="1360"/>
                      <a:pt x="279" y="1360"/>
                    </a:cubicBezTo>
                    <a:cubicBezTo>
                      <a:pt x="279" y="1360"/>
                      <a:pt x="280" y="1361"/>
                      <a:pt x="280" y="1361"/>
                    </a:cubicBezTo>
                    <a:moveTo>
                      <a:pt x="296" y="1356"/>
                    </a:moveTo>
                    <a:cubicBezTo>
                      <a:pt x="296" y="1356"/>
                      <a:pt x="295" y="1357"/>
                      <a:pt x="295" y="1357"/>
                    </a:cubicBezTo>
                    <a:cubicBezTo>
                      <a:pt x="296" y="1358"/>
                      <a:pt x="296" y="1359"/>
                      <a:pt x="296" y="1360"/>
                    </a:cubicBezTo>
                    <a:cubicBezTo>
                      <a:pt x="296" y="1360"/>
                      <a:pt x="297" y="1360"/>
                      <a:pt x="297" y="1360"/>
                    </a:cubicBezTo>
                    <a:cubicBezTo>
                      <a:pt x="297" y="1360"/>
                      <a:pt x="298" y="1359"/>
                      <a:pt x="298" y="1359"/>
                    </a:cubicBezTo>
                    <a:cubicBezTo>
                      <a:pt x="297" y="1358"/>
                      <a:pt x="297" y="1357"/>
                      <a:pt x="296" y="1356"/>
                    </a:cubicBezTo>
                    <a:moveTo>
                      <a:pt x="159" y="1232"/>
                    </a:moveTo>
                    <a:cubicBezTo>
                      <a:pt x="159" y="1231"/>
                      <a:pt x="158" y="1230"/>
                      <a:pt x="158" y="1230"/>
                    </a:cubicBezTo>
                    <a:cubicBezTo>
                      <a:pt x="157" y="1231"/>
                      <a:pt x="157" y="1231"/>
                      <a:pt x="156" y="1232"/>
                    </a:cubicBezTo>
                    <a:cubicBezTo>
                      <a:pt x="156" y="1232"/>
                      <a:pt x="157" y="1233"/>
                      <a:pt x="157" y="1233"/>
                    </a:cubicBezTo>
                    <a:cubicBezTo>
                      <a:pt x="158" y="1233"/>
                      <a:pt x="158" y="1232"/>
                      <a:pt x="159" y="1232"/>
                    </a:cubicBezTo>
                    <a:moveTo>
                      <a:pt x="119" y="1175"/>
                    </a:moveTo>
                    <a:cubicBezTo>
                      <a:pt x="118" y="1174"/>
                      <a:pt x="118" y="1173"/>
                      <a:pt x="117" y="1172"/>
                    </a:cubicBezTo>
                    <a:cubicBezTo>
                      <a:pt x="117" y="1173"/>
                      <a:pt x="117" y="1173"/>
                      <a:pt x="117" y="1173"/>
                    </a:cubicBezTo>
                    <a:cubicBezTo>
                      <a:pt x="117" y="1174"/>
                      <a:pt x="116" y="1176"/>
                      <a:pt x="118" y="1176"/>
                    </a:cubicBezTo>
                    <a:cubicBezTo>
                      <a:pt x="118" y="1176"/>
                      <a:pt x="119" y="1175"/>
                      <a:pt x="119" y="1175"/>
                    </a:cubicBezTo>
                    <a:moveTo>
                      <a:pt x="182" y="1191"/>
                    </a:moveTo>
                    <a:cubicBezTo>
                      <a:pt x="181" y="1190"/>
                      <a:pt x="180" y="1190"/>
                      <a:pt x="180" y="1189"/>
                    </a:cubicBezTo>
                    <a:cubicBezTo>
                      <a:pt x="179" y="1189"/>
                      <a:pt x="179" y="1190"/>
                      <a:pt x="179" y="1190"/>
                    </a:cubicBezTo>
                    <a:cubicBezTo>
                      <a:pt x="179" y="1191"/>
                      <a:pt x="180" y="1192"/>
                      <a:pt x="180" y="1193"/>
                    </a:cubicBezTo>
                    <a:cubicBezTo>
                      <a:pt x="181" y="1192"/>
                      <a:pt x="181" y="1192"/>
                      <a:pt x="182" y="1191"/>
                    </a:cubicBezTo>
                    <a:moveTo>
                      <a:pt x="64" y="1023"/>
                    </a:moveTo>
                    <a:cubicBezTo>
                      <a:pt x="64" y="1025"/>
                      <a:pt x="63" y="1025"/>
                      <a:pt x="63" y="1026"/>
                    </a:cubicBezTo>
                    <a:cubicBezTo>
                      <a:pt x="63" y="1026"/>
                      <a:pt x="64" y="1027"/>
                      <a:pt x="64" y="1027"/>
                    </a:cubicBezTo>
                    <a:cubicBezTo>
                      <a:pt x="65" y="1026"/>
                      <a:pt x="65" y="1026"/>
                      <a:pt x="66" y="1025"/>
                    </a:cubicBezTo>
                    <a:cubicBezTo>
                      <a:pt x="66" y="1025"/>
                      <a:pt x="65" y="1024"/>
                      <a:pt x="64" y="1023"/>
                    </a:cubicBezTo>
                    <a:moveTo>
                      <a:pt x="263" y="479"/>
                    </a:moveTo>
                    <a:cubicBezTo>
                      <a:pt x="263" y="478"/>
                      <a:pt x="263" y="477"/>
                      <a:pt x="263" y="477"/>
                    </a:cubicBezTo>
                    <a:cubicBezTo>
                      <a:pt x="263" y="477"/>
                      <a:pt x="263" y="477"/>
                      <a:pt x="262" y="476"/>
                    </a:cubicBezTo>
                    <a:cubicBezTo>
                      <a:pt x="262" y="478"/>
                      <a:pt x="262" y="479"/>
                      <a:pt x="262" y="481"/>
                    </a:cubicBezTo>
                    <a:cubicBezTo>
                      <a:pt x="263" y="481"/>
                      <a:pt x="263" y="481"/>
                      <a:pt x="263" y="480"/>
                    </a:cubicBezTo>
                    <a:cubicBezTo>
                      <a:pt x="263" y="480"/>
                      <a:pt x="263" y="479"/>
                      <a:pt x="263" y="479"/>
                    </a:cubicBezTo>
                    <a:moveTo>
                      <a:pt x="195" y="1262"/>
                    </a:moveTo>
                    <a:cubicBezTo>
                      <a:pt x="196" y="1261"/>
                      <a:pt x="196" y="1261"/>
                      <a:pt x="196" y="1260"/>
                    </a:cubicBezTo>
                    <a:cubicBezTo>
                      <a:pt x="196" y="1259"/>
                      <a:pt x="196" y="1259"/>
                      <a:pt x="195" y="1258"/>
                    </a:cubicBezTo>
                    <a:cubicBezTo>
                      <a:pt x="195" y="1258"/>
                      <a:pt x="194" y="1259"/>
                      <a:pt x="194" y="1260"/>
                    </a:cubicBezTo>
                    <a:cubicBezTo>
                      <a:pt x="194" y="1260"/>
                      <a:pt x="195" y="1261"/>
                      <a:pt x="195" y="1262"/>
                    </a:cubicBezTo>
                    <a:moveTo>
                      <a:pt x="154" y="1135"/>
                    </a:moveTo>
                    <a:cubicBezTo>
                      <a:pt x="154" y="1134"/>
                      <a:pt x="154" y="1134"/>
                      <a:pt x="154" y="1133"/>
                    </a:cubicBezTo>
                    <a:cubicBezTo>
                      <a:pt x="154" y="1133"/>
                      <a:pt x="153" y="1133"/>
                      <a:pt x="153" y="1132"/>
                    </a:cubicBezTo>
                    <a:cubicBezTo>
                      <a:pt x="153" y="1133"/>
                      <a:pt x="153" y="1133"/>
                      <a:pt x="153" y="1134"/>
                    </a:cubicBezTo>
                    <a:cubicBezTo>
                      <a:pt x="152" y="1135"/>
                      <a:pt x="153" y="1135"/>
                      <a:pt x="153" y="1136"/>
                    </a:cubicBezTo>
                    <a:cubicBezTo>
                      <a:pt x="153" y="1136"/>
                      <a:pt x="153" y="1137"/>
                      <a:pt x="153" y="1137"/>
                    </a:cubicBezTo>
                    <a:cubicBezTo>
                      <a:pt x="153" y="1137"/>
                      <a:pt x="154" y="1136"/>
                      <a:pt x="154" y="1136"/>
                    </a:cubicBezTo>
                    <a:cubicBezTo>
                      <a:pt x="154" y="1135"/>
                      <a:pt x="154" y="1135"/>
                      <a:pt x="154" y="1135"/>
                    </a:cubicBezTo>
                    <a:moveTo>
                      <a:pt x="86" y="1112"/>
                    </a:moveTo>
                    <a:cubicBezTo>
                      <a:pt x="85" y="1113"/>
                      <a:pt x="84" y="1113"/>
                      <a:pt x="84" y="1114"/>
                    </a:cubicBezTo>
                    <a:cubicBezTo>
                      <a:pt x="84" y="1114"/>
                      <a:pt x="85" y="1114"/>
                      <a:pt x="85" y="1115"/>
                    </a:cubicBezTo>
                    <a:cubicBezTo>
                      <a:pt x="86" y="1114"/>
                      <a:pt x="86" y="1114"/>
                      <a:pt x="87" y="1114"/>
                    </a:cubicBezTo>
                    <a:cubicBezTo>
                      <a:pt x="87" y="1113"/>
                      <a:pt x="86" y="1113"/>
                      <a:pt x="86" y="1112"/>
                    </a:cubicBezTo>
                    <a:moveTo>
                      <a:pt x="164" y="1135"/>
                    </a:moveTo>
                    <a:cubicBezTo>
                      <a:pt x="163" y="1134"/>
                      <a:pt x="163" y="1134"/>
                      <a:pt x="162" y="1134"/>
                    </a:cubicBezTo>
                    <a:cubicBezTo>
                      <a:pt x="162" y="1133"/>
                      <a:pt x="161" y="1134"/>
                      <a:pt x="161" y="1134"/>
                    </a:cubicBezTo>
                    <a:cubicBezTo>
                      <a:pt x="161" y="1135"/>
                      <a:pt x="161" y="1136"/>
                      <a:pt x="163" y="1136"/>
                    </a:cubicBezTo>
                    <a:cubicBezTo>
                      <a:pt x="163" y="1136"/>
                      <a:pt x="163" y="1135"/>
                      <a:pt x="164" y="1135"/>
                    </a:cubicBezTo>
                    <a:moveTo>
                      <a:pt x="163" y="1141"/>
                    </a:moveTo>
                    <a:cubicBezTo>
                      <a:pt x="163" y="1142"/>
                      <a:pt x="162" y="1142"/>
                      <a:pt x="163" y="1142"/>
                    </a:cubicBezTo>
                    <a:cubicBezTo>
                      <a:pt x="163" y="1143"/>
                      <a:pt x="164" y="1144"/>
                      <a:pt x="165" y="1144"/>
                    </a:cubicBezTo>
                    <a:cubicBezTo>
                      <a:pt x="165" y="1144"/>
                      <a:pt x="165" y="1144"/>
                      <a:pt x="165" y="1143"/>
                    </a:cubicBezTo>
                    <a:cubicBezTo>
                      <a:pt x="164" y="1143"/>
                      <a:pt x="164" y="1142"/>
                      <a:pt x="163" y="1141"/>
                    </a:cubicBezTo>
                    <a:moveTo>
                      <a:pt x="260" y="1330"/>
                    </a:moveTo>
                    <a:cubicBezTo>
                      <a:pt x="260" y="1331"/>
                      <a:pt x="259" y="1331"/>
                      <a:pt x="259" y="1332"/>
                    </a:cubicBezTo>
                    <a:cubicBezTo>
                      <a:pt x="259" y="1333"/>
                      <a:pt x="260" y="1333"/>
                      <a:pt x="260" y="1334"/>
                    </a:cubicBezTo>
                    <a:cubicBezTo>
                      <a:pt x="260" y="1333"/>
                      <a:pt x="261" y="1333"/>
                      <a:pt x="261" y="1332"/>
                    </a:cubicBezTo>
                    <a:cubicBezTo>
                      <a:pt x="261" y="1332"/>
                      <a:pt x="261" y="1331"/>
                      <a:pt x="261" y="1331"/>
                    </a:cubicBezTo>
                    <a:cubicBezTo>
                      <a:pt x="261" y="1331"/>
                      <a:pt x="260" y="1330"/>
                      <a:pt x="260" y="1330"/>
                    </a:cubicBezTo>
                    <a:moveTo>
                      <a:pt x="261" y="1327"/>
                    </a:moveTo>
                    <a:cubicBezTo>
                      <a:pt x="260" y="1326"/>
                      <a:pt x="260" y="1326"/>
                      <a:pt x="259" y="1325"/>
                    </a:cubicBezTo>
                    <a:cubicBezTo>
                      <a:pt x="259" y="1325"/>
                      <a:pt x="258" y="1326"/>
                      <a:pt x="258" y="1327"/>
                    </a:cubicBezTo>
                    <a:cubicBezTo>
                      <a:pt x="259" y="1327"/>
                      <a:pt x="259" y="1328"/>
                      <a:pt x="260" y="1329"/>
                    </a:cubicBezTo>
                    <a:cubicBezTo>
                      <a:pt x="260" y="1328"/>
                      <a:pt x="261" y="1328"/>
                      <a:pt x="261" y="1327"/>
                    </a:cubicBezTo>
                    <a:moveTo>
                      <a:pt x="197" y="1278"/>
                    </a:moveTo>
                    <a:cubicBezTo>
                      <a:pt x="197" y="1278"/>
                      <a:pt x="197" y="1277"/>
                      <a:pt x="197" y="1277"/>
                    </a:cubicBezTo>
                    <a:cubicBezTo>
                      <a:pt x="197" y="1276"/>
                      <a:pt x="197" y="1276"/>
                      <a:pt x="197" y="1275"/>
                    </a:cubicBezTo>
                    <a:cubicBezTo>
                      <a:pt x="196" y="1276"/>
                      <a:pt x="196" y="1277"/>
                      <a:pt x="196" y="1277"/>
                    </a:cubicBezTo>
                    <a:cubicBezTo>
                      <a:pt x="196" y="1278"/>
                      <a:pt x="196" y="1279"/>
                      <a:pt x="196" y="1279"/>
                    </a:cubicBezTo>
                    <a:cubicBezTo>
                      <a:pt x="196" y="1280"/>
                      <a:pt x="196" y="1280"/>
                      <a:pt x="197" y="1280"/>
                    </a:cubicBezTo>
                    <a:cubicBezTo>
                      <a:pt x="197" y="1280"/>
                      <a:pt x="197" y="1280"/>
                      <a:pt x="197" y="1280"/>
                    </a:cubicBezTo>
                    <a:cubicBezTo>
                      <a:pt x="197" y="1279"/>
                      <a:pt x="197" y="1278"/>
                      <a:pt x="197" y="1278"/>
                    </a:cubicBezTo>
                    <a:moveTo>
                      <a:pt x="77" y="1047"/>
                    </a:moveTo>
                    <a:cubicBezTo>
                      <a:pt x="76" y="1047"/>
                      <a:pt x="76" y="1047"/>
                      <a:pt x="75" y="1047"/>
                    </a:cubicBezTo>
                    <a:cubicBezTo>
                      <a:pt x="75" y="1047"/>
                      <a:pt x="74" y="1048"/>
                      <a:pt x="74" y="1048"/>
                    </a:cubicBezTo>
                    <a:cubicBezTo>
                      <a:pt x="75" y="1048"/>
                      <a:pt x="75" y="1049"/>
                      <a:pt x="76" y="1049"/>
                    </a:cubicBezTo>
                    <a:cubicBezTo>
                      <a:pt x="76" y="1049"/>
                      <a:pt x="77" y="1048"/>
                      <a:pt x="77" y="1047"/>
                    </a:cubicBezTo>
                    <a:moveTo>
                      <a:pt x="229" y="1153"/>
                    </a:moveTo>
                    <a:cubicBezTo>
                      <a:pt x="228" y="1151"/>
                      <a:pt x="228" y="1151"/>
                      <a:pt x="228" y="1150"/>
                    </a:cubicBezTo>
                    <a:cubicBezTo>
                      <a:pt x="227" y="1150"/>
                      <a:pt x="226" y="1151"/>
                      <a:pt x="226" y="1152"/>
                    </a:cubicBezTo>
                    <a:cubicBezTo>
                      <a:pt x="226" y="1152"/>
                      <a:pt x="227" y="1153"/>
                      <a:pt x="228" y="1153"/>
                    </a:cubicBezTo>
                    <a:cubicBezTo>
                      <a:pt x="228" y="1153"/>
                      <a:pt x="228" y="1153"/>
                      <a:pt x="229" y="1153"/>
                    </a:cubicBezTo>
                    <a:moveTo>
                      <a:pt x="112" y="1153"/>
                    </a:moveTo>
                    <a:cubicBezTo>
                      <a:pt x="110" y="1153"/>
                      <a:pt x="109" y="1154"/>
                      <a:pt x="109" y="1156"/>
                    </a:cubicBezTo>
                    <a:cubicBezTo>
                      <a:pt x="111" y="1156"/>
                      <a:pt x="112" y="1155"/>
                      <a:pt x="112" y="1153"/>
                    </a:cubicBezTo>
                    <a:moveTo>
                      <a:pt x="161" y="1157"/>
                    </a:moveTo>
                    <a:cubicBezTo>
                      <a:pt x="162" y="1156"/>
                      <a:pt x="163" y="1155"/>
                      <a:pt x="162" y="1155"/>
                    </a:cubicBezTo>
                    <a:cubicBezTo>
                      <a:pt x="162" y="1154"/>
                      <a:pt x="162" y="1154"/>
                      <a:pt x="161" y="1153"/>
                    </a:cubicBezTo>
                    <a:cubicBezTo>
                      <a:pt x="161" y="1153"/>
                      <a:pt x="160" y="1154"/>
                      <a:pt x="160" y="1154"/>
                    </a:cubicBezTo>
                    <a:cubicBezTo>
                      <a:pt x="160" y="1155"/>
                      <a:pt x="161" y="1155"/>
                      <a:pt x="161" y="1157"/>
                    </a:cubicBezTo>
                    <a:moveTo>
                      <a:pt x="202" y="1037"/>
                    </a:moveTo>
                    <a:cubicBezTo>
                      <a:pt x="203" y="1036"/>
                      <a:pt x="203" y="1036"/>
                      <a:pt x="203" y="1036"/>
                    </a:cubicBezTo>
                    <a:cubicBezTo>
                      <a:pt x="204" y="1035"/>
                      <a:pt x="204" y="1034"/>
                      <a:pt x="204" y="1033"/>
                    </a:cubicBezTo>
                    <a:cubicBezTo>
                      <a:pt x="204" y="1033"/>
                      <a:pt x="204" y="1033"/>
                      <a:pt x="204" y="1033"/>
                    </a:cubicBezTo>
                    <a:cubicBezTo>
                      <a:pt x="203" y="1033"/>
                      <a:pt x="203" y="1034"/>
                      <a:pt x="202" y="1034"/>
                    </a:cubicBezTo>
                    <a:cubicBezTo>
                      <a:pt x="202" y="1035"/>
                      <a:pt x="202" y="1036"/>
                      <a:pt x="202" y="1037"/>
                    </a:cubicBezTo>
                    <a:moveTo>
                      <a:pt x="270" y="1312"/>
                    </a:moveTo>
                    <a:cubicBezTo>
                      <a:pt x="271" y="1311"/>
                      <a:pt x="272" y="1311"/>
                      <a:pt x="273" y="1310"/>
                    </a:cubicBezTo>
                    <a:cubicBezTo>
                      <a:pt x="272" y="1310"/>
                      <a:pt x="271" y="1309"/>
                      <a:pt x="270" y="1309"/>
                    </a:cubicBezTo>
                    <a:cubicBezTo>
                      <a:pt x="270" y="1309"/>
                      <a:pt x="269" y="1310"/>
                      <a:pt x="269" y="1310"/>
                    </a:cubicBezTo>
                    <a:cubicBezTo>
                      <a:pt x="269" y="1310"/>
                      <a:pt x="270" y="1311"/>
                      <a:pt x="270" y="1312"/>
                    </a:cubicBezTo>
                    <a:moveTo>
                      <a:pt x="204" y="1243"/>
                    </a:moveTo>
                    <a:cubicBezTo>
                      <a:pt x="203" y="1242"/>
                      <a:pt x="203" y="1242"/>
                      <a:pt x="203" y="1242"/>
                    </a:cubicBezTo>
                    <a:cubicBezTo>
                      <a:pt x="203" y="1242"/>
                      <a:pt x="202" y="1242"/>
                      <a:pt x="202" y="1242"/>
                    </a:cubicBezTo>
                    <a:cubicBezTo>
                      <a:pt x="202" y="1243"/>
                      <a:pt x="201" y="1243"/>
                      <a:pt x="201" y="1244"/>
                    </a:cubicBezTo>
                    <a:cubicBezTo>
                      <a:pt x="201" y="1244"/>
                      <a:pt x="201" y="1245"/>
                      <a:pt x="202" y="1245"/>
                    </a:cubicBezTo>
                    <a:cubicBezTo>
                      <a:pt x="202" y="1245"/>
                      <a:pt x="202" y="1245"/>
                      <a:pt x="202" y="1245"/>
                    </a:cubicBezTo>
                    <a:cubicBezTo>
                      <a:pt x="203" y="1244"/>
                      <a:pt x="203" y="1243"/>
                      <a:pt x="204" y="1243"/>
                    </a:cubicBezTo>
                    <a:moveTo>
                      <a:pt x="262" y="1338"/>
                    </a:moveTo>
                    <a:cubicBezTo>
                      <a:pt x="261" y="1339"/>
                      <a:pt x="261" y="1339"/>
                      <a:pt x="261" y="1339"/>
                    </a:cubicBezTo>
                    <a:cubicBezTo>
                      <a:pt x="261" y="1340"/>
                      <a:pt x="262" y="1341"/>
                      <a:pt x="263" y="1342"/>
                    </a:cubicBezTo>
                    <a:cubicBezTo>
                      <a:pt x="263" y="1341"/>
                      <a:pt x="263" y="1341"/>
                      <a:pt x="263" y="1340"/>
                    </a:cubicBezTo>
                    <a:cubicBezTo>
                      <a:pt x="263" y="1340"/>
                      <a:pt x="262" y="1339"/>
                      <a:pt x="262" y="1338"/>
                    </a:cubicBezTo>
                    <a:moveTo>
                      <a:pt x="73" y="17"/>
                    </a:moveTo>
                    <a:cubicBezTo>
                      <a:pt x="74" y="16"/>
                      <a:pt x="74" y="16"/>
                      <a:pt x="74" y="16"/>
                    </a:cubicBezTo>
                    <a:cubicBezTo>
                      <a:pt x="74" y="15"/>
                      <a:pt x="74" y="15"/>
                      <a:pt x="73" y="14"/>
                    </a:cubicBezTo>
                    <a:cubicBezTo>
                      <a:pt x="73" y="14"/>
                      <a:pt x="72" y="15"/>
                      <a:pt x="72" y="15"/>
                    </a:cubicBezTo>
                    <a:cubicBezTo>
                      <a:pt x="72" y="15"/>
                      <a:pt x="72" y="16"/>
                      <a:pt x="73" y="17"/>
                    </a:cubicBezTo>
                    <a:moveTo>
                      <a:pt x="202" y="1242"/>
                    </a:moveTo>
                    <a:cubicBezTo>
                      <a:pt x="202" y="1241"/>
                      <a:pt x="202" y="1241"/>
                      <a:pt x="202" y="1240"/>
                    </a:cubicBezTo>
                    <a:cubicBezTo>
                      <a:pt x="202" y="1239"/>
                      <a:pt x="201" y="1239"/>
                      <a:pt x="200" y="1239"/>
                    </a:cubicBezTo>
                    <a:cubicBezTo>
                      <a:pt x="200" y="1239"/>
                      <a:pt x="199" y="1239"/>
                      <a:pt x="199" y="1240"/>
                    </a:cubicBezTo>
                    <a:cubicBezTo>
                      <a:pt x="199" y="1240"/>
                      <a:pt x="200" y="1240"/>
                      <a:pt x="200" y="1240"/>
                    </a:cubicBezTo>
                    <a:cubicBezTo>
                      <a:pt x="201" y="1241"/>
                      <a:pt x="201" y="1241"/>
                      <a:pt x="202" y="1242"/>
                    </a:cubicBezTo>
                    <a:moveTo>
                      <a:pt x="251" y="270"/>
                    </a:moveTo>
                    <a:cubicBezTo>
                      <a:pt x="251" y="269"/>
                      <a:pt x="250" y="268"/>
                      <a:pt x="250" y="268"/>
                    </a:cubicBezTo>
                    <a:cubicBezTo>
                      <a:pt x="250" y="268"/>
                      <a:pt x="250" y="269"/>
                      <a:pt x="250" y="269"/>
                    </a:cubicBezTo>
                    <a:cubicBezTo>
                      <a:pt x="249" y="270"/>
                      <a:pt x="250" y="270"/>
                      <a:pt x="250" y="271"/>
                    </a:cubicBezTo>
                    <a:cubicBezTo>
                      <a:pt x="250" y="270"/>
                      <a:pt x="251" y="270"/>
                      <a:pt x="251" y="270"/>
                    </a:cubicBezTo>
                    <a:moveTo>
                      <a:pt x="287" y="1359"/>
                    </a:moveTo>
                    <a:cubicBezTo>
                      <a:pt x="287" y="1358"/>
                      <a:pt x="287" y="1357"/>
                      <a:pt x="286" y="1356"/>
                    </a:cubicBezTo>
                    <a:cubicBezTo>
                      <a:pt x="286" y="1356"/>
                      <a:pt x="286" y="1357"/>
                      <a:pt x="286" y="1357"/>
                    </a:cubicBezTo>
                    <a:cubicBezTo>
                      <a:pt x="286" y="1358"/>
                      <a:pt x="286" y="1359"/>
                      <a:pt x="286" y="1359"/>
                    </a:cubicBezTo>
                    <a:cubicBezTo>
                      <a:pt x="286" y="1359"/>
                      <a:pt x="287" y="1359"/>
                      <a:pt x="287" y="1359"/>
                    </a:cubicBezTo>
                    <a:moveTo>
                      <a:pt x="248" y="1293"/>
                    </a:moveTo>
                    <a:cubicBezTo>
                      <a:pt x="248" y="1293"/>
                      <a:pt x="248" y="1292"/>
                      <a:pt x="248" y="1291"/>
                    </a:cubicBezTo>
                    <a:cubicBezTo>
                      <a:pt x="247" y="1292"/>
                      <a:pt x="247" y="1292"/>
                      <a:pt x="247" y="1293"/>
                    </a:cubicBezTo>
                    <a:cubicBezTo>
                      <a:pt x="247" y="1294"/>
                      <a:pt x="247" y="1294"/>
                      <a:pt x="248" y="1295"/>
                    </a:cubicBezTo>
                    <a:cubicBezTo>
                      <a:pt x="248" y="1295"/>
                      <a:pt x="248" y="1294"/>
                      <a:pt x="248" y="1293"/>
                    </a:cubicBezTo>
                    <a:moveTo>
                      <a:pt x="240" y="1234"/>
                    </a:moveTo>
                    <a:cubicBezTo>
                      <a:pt x="239" y="1234"/>
                      <a:pt x="239" y="1233"/>
                      <a:pt x="238" y="1233"/>
                    </a:cubicBezTo>
                    <a:cubicBezTo>
                      <a:pt x="238" y="1233"/>
                      <a:pt x="238" y="1233"/>
                      <a:pt x="237" y="1233"/>
                    </a:cubicBezTo>
                    <a:cubicBezTo>
                      <a:pt x="238" y="1234"/>
                      <a:pt x="238" y="1235"/>
                      <a:pt x="239" y="1235"/>
                    </a:cubicBezTo>
                    <a:cubicBezTo>
                      <a:pt x="239" y="1235"/>
                      <a:pt x="239" y="1235"/>
                      <a:pt x="240" y="1234"/>
                    </a:cubicBezTo>
                    <a:moveTo>
                      <a:pt x="211" y="1209"/>
                    </a:moveTo>
                    <a:cubicBezTo>
                      <a:pt x="211" y="1209"/>
                      <a:pt x="211" y="1210"/>
                      <a:pt x="212" y="1211"/>
                    </a:cubicBezTo>
                    <a:cubicBezTo>
                      <a:pt x="212" y="1210"/>
                      <a:pt x="212" y="1210"/>
                      <a:pt x="212" y="1209"/>
                    </a:cubicBezTo>
                    <a:cubicBezTo>
                      <a:pt x="212" y="1209"/>
                      <a:pt x="212" y="1208"/>
                      <a:pt x="211" y="1207"/>
                    </a:cubicBezTo>
                    <a:cubicBezTo>
                      <a:pt x="211" y="1207"/>
                      <a:pt x="211" y="1208"/>
                      <a:pt x="211" y="1209"/>
                    </a:cubicBezTo>
                    <a:moveTo>
                      <a:pt x="190" y="1265"/>
                    </a:moveTo>
                    <a:cubicBezTo>
                      <a:pt x="190" y="1263"/>
                      <a:pt x="190" y="1262"/>
                      <a:pt x="189" y="1262"/>
                    </a:cubicBezTo>
                    <a:cubicBezTo>
                      <a:pt x="189" y="1262"/>
                      <a:pt x="189" y="1262"/>
                      <a:pt x="189" y="1263"/>
                    </a:cubicBezTo>
                    <a:cubicBezTo>
                      <a:pt x="189" y="1264"/>
                      <a:pt x="189" y="1264"/>
                      <a:pt x="189" y="1265"/>
                    </a:cubicBezTo>
                    <a:cubicBezTo>
                      <a:pt x="189" y="1265"/>
                      <a:pt x="190" y="1265"/>
                      <a:pt x="190" y="1265"/>
                    </a:cubicBezTo>
                    <a:moveTo>
                      <a:pt x="236" y="1209"/>
                    </a:moveTo>
                    <a:cubicBezTo>
                      <a:pt x="236" y="1208"/>
                      <a:pt x="235" y="1207"/>
                      <a:pt x="235" y="1207"/>
                    </a:cubicBezTo>
                    <a:cubicBezTo>
                      <a:pt x="235" y="1207"/>
                      <a:pt x="235" y="1208"/>
                      <a:pt x="235" y="1208"/>
                    </a:cubicBezTo>
                    <a:cubicBezTo>
                      <a:pt x="235" y="1209"/>
                      <a:pt x="235" y="1210"/>
                      <a:pt x="235" y="1210"/>
                    </a:cubicBezTo>
                    <a:cubicBezTo>
                      <a:pt x="235" y="1210"/>
                      <a:pt x="236" y="1209"/>
                      <a:pt x="236" y="1209"/>
                    </a:cubicBezTo>
                    <a:moveTo>
                      <a:pt x="253" y="1250"/>
                    </a:moveTo>
                    <a:cubicBezTo>
                      <a:pt x="253" y="1249"/>
                      <a:pt x="253" y="1249"/>
                      <a:pt x="253" y="1248"/>
                    </a:cubicBezTo>
                    <a:cubicBezTo>
                      <a:pt x="252" y="1248"/>
                      <a:pt x="252" y="1249"/>
                      <a:pt x="252" y="1249"/>
                    </a:cubicBezTo>
                    <a:cubicBezTo>
                      <a:pt x="252" y="1250"/>
                      <a:pt x="252" y="1251"/>
                      <a:pt x="253" y="1252"/>
                    </a:cubicBezTo>
                    <a:cubicBezTo>
                      <a:pt x="253" y="1251"/>
                      <a:pt x="253" y="1251"/>
                      <a:pt x="253" y="1250"/>
                    </a:cubicBezTo>
                    <a:moveTo>
                      <a:pt x="266" y="1296"/>
                    </a:moveTo>
                    <a:cubicBezTo>
                      <a:pt x="266" y="1295"/>
                      <a:pt x="265" y="1294"/>
                      <a:pt x="265" y="1294"/>
                    </a:cubicBezTo>
                    <a:cubicBezTo>
                      <a:pt x="265" y="1294"/>
                      <a:pt x="264" y="1295"/>
                      <a:pt x="264" y="1295"/>
                    </a:cubicBezTo>
                    <a:cubicBezTo>
                      <a:pt x="264" y="1296"/>
                      <a:pt x="265" y="1297"/>
                      <a:pt x="265" y="1298"/>
                    </a:cubicBezTo>
                    <a:cubicBezTo>
                      <a:pt x="265" y="1297"/>
                      <a:pt x="266" y="1297"/>
                      <a:pt x="266" y="1296"/>
                    </a:cubicBezTo>
                    <a:moveTo>
                      <a:pt x="126" y="1240"/>
                    </a:moveTo>
                    <a:cubicBezTo>
                      <a:pt x="125" y="1241"/>
                      <a:pt x="125" y="1242"/>
                      <a:pt x="124" y="1242"/>
                    </a:cubicBezTo>
                    <a:cubicBezTo>
                      <a:pt x="125" y="1243"/>
                      <a:pt x="125" y="1243"/>
                      <a:pt x="125" y="1243"/>
                    </a:cubicBezTo>
                    <a:cubicBezTo>
                      <a:pt x="126" y="1242"/>
                      <a:pt x="126" y="1242"/>
                      <a:pt x="126" y="1241"/>
                    </a:cubicBezTo>
                    <a:cubicBezTo>
                      <a:pt x="127" y="1241"/>
                      <a:pt x="126" y="1241"/>
                      <a:pt x="126" y="1240"/>
                    </a:cubicBezTo>
                    <a:moveTo>
                      <a:pt x="186" y="1242"/>
                    </a:moveTo>
                    <a:cubicBezTo>
                      <a:pt x="186" y="1243"/>
                      <a:pt x="186" y="1243"/>
                      <a:pt x="187" y="1244"/>
                    </a:cubicBezTo>
                    <a:cubicBezTo>
                      <a:pt x="187" y="1243"/>
                      <a:pt x="187" y="1243"/>
                      <a:pt x="187" y="1242"/>
                    </a:cubicBezTo>
                    <a:cubicBezTo>
                      <a:pt x="187" y="1242"/>
                      <a:pt x="187" y="1241"/>
                      <a:pt x="187" y="1241"/>
                    </a:cubicBezTo>
                    <a:cubicBezTo>
                      <a:pt x="187" y="1241"/>
                      <a:pt x="186" y="1242"/>
                      <a:pt x="186" y="1242"/>
                    </a:cubicBezTo>
                    <a:moveTo>
                      <a:pt x="220" y="1297"/>
                    </a:moveTo>
                    <a:cubicBezTo>
                      <a:pt x="219" y="1298"/>
                      <a:pt x="219" y="1298"/>
                      <a:pt x="219" y="1298"/>
                    </a:cubicBezTo>
                    <a:cubicBezTo>
                      <a:pt x="219" y="1299"/>
                      <a:pt x="220" y="1299"/>
                      <a:pt x="220" y="1300"/>
                    </a:cubicBezTo>
                    <a:cubicBezTo>
                      <a:pt x="220" y="1300"/>
                      <a:pt x="221" y="1299"/>
                      <a:pt x="221" y="1299"/>
                    </a:cubicBezTo>
                    <a:cubicBezTo>
                      <a:pt x="221" y="1298"/>
                      <a:pt x="220" y="1298"/>
                      <a:pt x="220" y="1297"/>
                    </a:cubicBezTo>
                    <a:moveTo>
                      <a:pt x="280" y="1365"/>
                    </a:moveTo>
                    <a:cubicBezTo>
                      <a:pt x="279" y="1364"/>
                      <a:pt x="279" y="1364"/>
                      <a:pt x="279" y="1363"/>
                    </a:cubicBezTo>
                    <a:cubicBezTo>
                      <a:pt x="278" y="1364"/>
                      <a:pt x="278" y="1364"/>
                      <a:pt x="278" y="1365"/>
                    </a:cubicBezTo>
                    <a:cubicBezTo>
                      <a:pt x="278" y="1366"/>
                      <a:pt x="278" y="1366"/>
                      <a:pt x="279" y="1367"/>
                    </a:cubicBezTo>
                    <a:cubicBezTo>
                      <a:pt x="279" y="1366"/>
                      <a:pt x="279" y="1366"/>
                      <a:pt x="280" y="1365"/>
                    </a:cubicBezTo>
                    <a:moveTo>
                      <a:pt x="181" y="1249"/>
                    </a:moveTo>
                    <a:cubicBezTo>
                      <a:pt x="181" y="1248"/>
                      <a:pt x="181" y="1247"/>
                      <a:pt x="181" y="1247"/>
                    </a:cubicBezTo>
                    <a:cubicBezTo>
                      <a:pt x="180" y="1247"/>
                      <a:pt x="180" y="1248"/>
                      <a:pt x="180" y="1248"/>
                    </a:cubicBezTo>
                    <a:cubicBezTo>
                      <a:pt x="180" y="1249"/>
                      <a:pt x="180" y="1250"/>
                      <a:pt x="180" y="1250"/>
                    </a:cubicBezTo>
                    <a:cubicBezTo>
                      <a:pt x="181" y="1250"/>
                      <a:pt x="181" y="1249"/>
                      <a:pt x="181" y="1249"/>
                    </a:cubicBezTo>
                    <a:moveTo>
                      <a:pt x="163" y="1183"/>
                    </a:moveTo>
                    <a:cubicBezTo>
                      <a:pt x="164" y="1184"/>
                      <a:pt x="164" y="1184"/>
                      <a:pt x="164" y="1184"/>
                    </a:cubicBezTo>
                    <a:cubicBezTo>
                      <a:pt x="165" y="1184"/>
                      <a:pt x="165" y="1183"/>
                      <a:pt x="166" y="1182"/>
                    </a:cubicBezTo>
                    <a:cubicBezTo>
                      <a:pt x="166" y="1182"/>
                      <a:pt x="165" y="1182"/>
                      <a:pt x="165" y="1182"/>
                    </a:cubicBezTo>
                    <a:cubicBezTo>
                      <a:pt x="164" y="1182"/>
                      <a:pt x="164" y="1183"/>
                      <a:pt x="163" y="1183"/>
                    </a:cubicBezTo>
                    <a:moveTo>
                      <a:pt x="212" y="1117"/>
                    </a:moveTo>
                    <a:cubicBezTo>
                      <a:pt x="212" y="1116"/>
                      <a:pt x="212" y="1116"/>
                      <a:pt x="211" y="1115"/>
                    </a:cubicBezTo>
                    <a:cubicBezTo>
                      <a:pt x="211" y="1116"/>
                      <a:pt x="211" y="1116"/>
                      <a:pt x="211" y="1117"/>
                    </a:cubicBezTo>
                    <a:cubicBezTo>
                      <a:pt x="211" y="1117"/>
                      <a:pt x="211" y="1118"/>
                      <a:pt x="212" y="1118"/>
                    </a:cubicBezTo>
                    <a:cubicBezTo>
                      <a:pt x="212" y="1118"/>
                      <a:pt x="212" y="1117"/>
                      <a:pt x="212" y="1117"/>
                    </a:cubicBezTo>
                    <a:moveTo>
                      <a:pt x="119" y="1180"/>
                    </a:moveTo>
                    <a:cubicBezTo>
                      <a:pt x="119" y="1180"/>
                      <a:pt x="119" y="1179"/>
                      <a:pt x="119" y="1178"/>
                    </a:cubicBezTo>
                    <a:cubicBezTo>
                      <a:pt x="118" y="1179"/>
                      <a:pt x="118" y="1180"/>
                      <a:pt x="118" y="1180"/>
                    </a:cubicBezTo>
                    <a:cubicBezTo>
                      <a:pt x="118" y="1181"/>
                      <a:pt x="118" y="1181"/>
                      <a:pt x="118" y="1182"/>
                    </a:cubicBezTo>
                    <a:cubicBezTo>
                      <a:pt x="119" y="1181"/>
                      <a:pt x="119" y="1181"/>
                      <a:pt x="119" y="1180"/>
                    </a:cubicBezTo>
                    <a:moveTo>
                      <a:pt x="244" y="1188"/>
                    </a:moveTo>
                    <a:cubicBezTo>
                      <a:pt x="244" y="1189"/>
                      <a:pt x="244" y="1189"/>
                      <a:pt x="243" y="1190"/>
                    </a:cubicBezTo>
                    <a:cubicBezTo>
                      <a:pt x="243" y="1190"/>
                      <a:pt x="244" y="1190"/>
                      <a:pt x="244" y="1191"/>
                    </a:cubicBezTo>
                    <a:cubicBezTo>
                      <a:pt x="244" y="1190"/>
                      <a:pt x="245" y="1189"/>
                      <a:pt x="246" y="1189"/>
                    </a:cubicBezTo>
                    <a:cubicBezTo>
                      <a:pt x="245" y="1188"/>
                      <a:pt x="245" y="1188"/>
                      <a:pt x="244" y="1188"/>
                    </a:cubicBezTo>
                    <a:moveTo>
                      <a:pt x="230" y="1175"/>
                    </a:moveTo>
                    <a:cubicBezTo>
                      <a:pt x="231" y="1174"/>
                      <a:pt x="231" y="1174"/>
                      <a:pt x="232" y="1173"/>
                    </a:cubicBezTo>
                    <a:cubicBezTo>
                      <a:pt x="232" y="1173"/>
                      <a:pt x="231" y="1172"/>
                      <a:pt x="231" y="1172"/>
                    </a:cubicBezTo>
                    <a:cubicBezTo>
                      <a:pt x="231" y="1172"/>
                      <a:pt x="230" y="1173"/>
                      <a:pt x="230" y="1173"/>
                    </a:cubicBezTo>
                    <a:cubicBezTo>
                      <a:pt x="229" y="1173"/>
                      <a:pt x="230" y="1174"/>
                      <a:pt x="230" y="1175"/>
                    </a:cubicBezTo>
                    <a:moveTo>
                      <a:pt x="74" y="1056"/>
                    </a:moveTo>
                    <a:cubicBezTo>
                      <a:pt x="73" y="1054"/>
                      <a:pt x="72" y="1054"/>
                      <a:pt x="72" y="1054"/>
                    </a:cubicBezTo>
                    <a:cubicBezTo>
                      <a:pt x="72" y="1053"/>
                      <a:pt x="71" y="1053"/>
                      <a:pt x="71" y="1053"/>
                    </a:cubicBezTo>
                    <a:cubicBezTo>
                      <a:pt x="71" y="1054"/>
                      <a:pt x="70" y="1054"/>
                      <a:pt x="71" y="1055"/>
                    </a:cubicBezTo>
                    <a:cubicBezTo>
                      <a:pt x="71" y="1055"/>
                      <a:pt x="72" y="1055"/>
                      <a:pt x="74" y="1056"/>
                    </a:cubicBezTo>
                    <a:moveTo>
                      <a:pt x="98" y="1126"/>
                    </a:moveTo>
                    <a:cubicBezTo>
                      <a:pt x="98" y="1125"/>
                      <a:pt x="98" y="1124"/>
                      <a:pt x="97" y="1124"/>
                    </a:cubicBezTo>
                    <a:cubicBezTo>
                      <a:pt x="97" y="1124"/>
                      <a:pt x="97" y="1125"/>
                      <a:pt x="97" y="1125"/>
                    </a:cubicBezTo>
                    <a:cubicBezTo>
                      <a:pt x="97" y="1126"/>
                      <a:pt x="97" y="1127"/>
                      <a:pt x="97" y="1127"/>
                    </a:cubicBezTo>
                    <a:cubicBezTo>
                      <a:pt x="98" y="1127"/>
                      <a:pt x="98" y="1126"/>
                      <a:pt x="98" y="1126"/>
                    </a:cubicBezTo>
                    <a:moveTo>
                      <a:pt x="202" y="1046"/>
                    </a:moveTo>
                    <a:cubicBezTo>
                      <a:pt x="203" y="1045"/>
                      <a:pt x="203" y="1045"/>
                      <a:pt x="203" y="1044"/>
                    </a:cubicBezTo>
                    <a:cubicBezTo>
                      <a:pt x="204" y="1044"/>
                      <a:pt x="203" y="1043"/>
                      <a:pt x="203" y="1043"/>
                    </a:cubicBezTo>
                    <a:cubicBezTo>
                      <a:pt x="202" y="1044"/>
                      <a:pt x="202" y="1044"/>
                      <a:pt x="201" y="1045"/>
                    </a:cubicBezTo>
                    <a:cubicBezTo>
                      <a:pt x="201" y="1045"/>
                      <a:pt x="202" y="1045"/>
                      <a:pt x="202" y="1046"/>
                    </a:cubicBezTo>
                    <a:moveTo>
                      <a:pt x="226" y="1129"/>
                    </a:moveTo>
                    <a:cubicBezTo>
                      <a:pt x="226" y="1128"/>
                      <a:pt x="226" y="1127"/>
                      <a:pt x="225" y="1126"/>
                    </a:cubicBezTo>
                    <a:cubicBezTo>
                      <a:pt x="225" y="1127"/>
                      <a:pt x="225" y="1127"/>
                      <a:pt x="225" y="1127"/>
                    </a:cubicBezTo>
                    <a:cubicBezTo>
                      <a:pt x="225" y="1128"/>
                      <a:pt x="225" y="1129"/>
                      <a:pt x="225" y="1130"/>
                    </a:cubicBezTo>
                    <a:cubicBezTo>
                      <a:pt x="226" y="1129"/>
                      <a:pt x="226" y="1129"/>
                      <a:pt x="226" y="1129"/>
                    </a:cubicBezTo>
                    <a:moveTo>
                      <a:pt x="214" y="1170"/>
                    </a:moveTo>
                    <a:cubicBezTo>
                      <a:pt x="213" y="1170"/>
                      <a:pt x="213" y="1169"/>
                      <a:pt x="213" y="1168"/>
                    </a:cubicBezTo>
                    <a:cubicBezTo>
                      <a:pt x="213" y="1169"/>
                      <a:pt x="212" y="1169"/>
                      <a:pt x="212" y="1169"/>
                    </a:cubicBezTo>
                    <a:cubicBezTo>
                      <a:pt x="212" y="1170"/>
                      <a:pt x="213" y="1171"/>
                      <a:pt x="213" y="1172"/>
                    </a:cubicBezTo>
                    <a:cubicBezTo>
                      <a:pt x="213" y="1171"/>
                      <a:pt x="213" y="1171"/>
                      <a:pt x="214" y="1170"/>
                    </a:cubicBezTo>
                    <a:moveTo>
                      <a:pt x="114" y="1142"/>
                    </a:moveTo>
                    <a:cubicBezTo>
                      <a:pt x="113" y="1143"/>
                      <a:pt x="113" y="1143"/>
                      <a:pt x="113" y="1143"/>
                    </a:cubicBezTo>
                    <a:cubicBezTo>
                      <a:pt x="113" y="1143"/>
                      <a:pt x="113" y="1144"/>
                      <a:pt x="114" y="1145"/>
                    </a:cubicBezTo>
                    <a:cubicBezTo>
                      <a:pt x="114" y="1145"/>
                      <a:pt x="115" y="1144"/>
                      <a:pt x="115" y="1144"/>
                    </a:cubicBezTo>
                    <a:cubicBezTo>
                      <a:pt x="115" y="1144"/>
                      <a:pt x="114" y="1143"/>
                      <a:pt x="114" y="1142"/>
                    </a:cubicBezTo>
                    <a:moveTo>
                      <a:pt x="165" y="1193"/>
                    </a:moveTo>
                    <a:cubicBezTo>
                      <a:pt x="165" y="1194"/>
                      <a:pt x="165" y="1195"/>
                      <a:pt x="165" y="1195"/>
                    </a:cubicBezTo>
                    <a:cubicBezTo>
                      <a:pt x="166" y="1195"/>
                      <a:pt x="166" y="1194"/>
                      <a:pt x="166" y="1194"/>
                    </a:cubicBezTo>
                    <a:cubicBezTo>
                      <a:pt x="166" y="1193"/>
                      <a:pt x="166" y="1193"/>
                      <a:pt x="166" y="1192"/>
                    </a:cubicBezTo>
                    <a:cubicBezTo>
                      <a:pt x="165" y="1193"/>
                      <a:pt x="165" y="1193"/>
                      <a:pt x="165" y="1193"/>
                    </a:cubicBezTo>
                    <a:moveTo>
                      <a:pt x="157" y="1147"/>
                    </a:moveTo>
                    <a:cubicBezTo>
                      <a:pt x="156" y="1146"/>
                      <a:pt x="156" y="1145"/>
                      <a:pt x="156" y="1145"/>
                    </a:cubicBezTo>
                    <a:cubicBezTo>
                      <a:pt x="156" y="1145"/>
                      <a:pt x="155" y="1146"/>
                      <a:pt x="155" y="1147"/>
                    </a:cubicBezTo>
                    <a:cubicBezTo>
                      <a:pt x="155" y="1147"/>
                      <a:pt x="155" y="1148"/>
                      <a:pt x="155" y="1148"/>
                    </a:cubicBezTo>
                    <a:cubicBezTo>
                      <a:pt x="156" y="1148"/>
                      <a:pt x="156" y="1147"/>
                      <a:pt x="157" y="1147"/>
                    </a:cubicBezTo>
                    <a:moveTo>
                      <a:pt x="162" y="1148"/>
                    </a:moveTo>
                    <a:cubicBezTo>
                      <a:pt x="161" y="1146"/>
                      <a:pt x="161" y="1146"/>
                      <a:pt x="161" y="1145"/>
                    </a:cubicBezTo>
                    <a:cubicBezTo>
                      <a:pt x="161" y="1145"/>
                      <a:pt x="160" y="1146"/>
                      <a:pt x="160" y="1146"/>
                    </a:cubicBezTo>
                    <a:cubicBezTo>
                      <a:pt x="160" y="1147"/>
                      <a:pt x="160" y="1147"/>
                      <a:pt x="160" y="1148"/>
                    </a:cubicBezTo>
                    <a:cubicBezTo>
                      <a:pt x="161" y="1148"/>
                      <a:pt x="161" y="1148"/>
                      <a:pt x="162" y="1148"/>
                    </a:cubicBezTo>
                    <a:moveTo>
                      <a:pt x="244" y="1195"/>
                    </a:moveTo>
                    <a:cubicBezTo>
                      <a:pt x="245" y="1196"/>
                      <a:pt x="245" y="1196"/>
                      <a:pt x="245" y="1197"/>
                    </a:cubicBezTo>
                    <a:cubicBezTo>
                      <a:pt x="245" y="1196"/>
                      <a:pt x="246" y="1196"/>
                      <a:pt x="246" y="1196"/>
                    </a:cubicBezTo>
                    <a:cubicBezTo>
                      <a:pt x="246" y="1195"/>
                      <a:pt x="245" y="1194"/>
                      <a:pt x="245" y="1193"/>
                    </a:cubicBezTo>
                    <a:cubicBezTo>
                      <a:pt x="245" y="1194"/>
                      <a:pt x="245" y="1194"/>
                      <a:pt x="244" y="1195"/>
                    </a:cubicBezTo>
                    <a:moveTo>
                      <a:pt x="65" y="1002"/>
                    </a:moveTo>
                    <a:cubicBezTo>
                      <a:pt x="64" y="1001"/>
                      <a:pt x="64" y="1001"/>
                      <a:pt x="64" y="1001"/>
                    </a:cubicBezTo>
                    <a:cubicBezTo>
                      <a:pt x="63" y="1001"/>
                      <a:pt x="63" y="1002"/>
                      <a:pt x="62" y="1002"/>
                    </a:cubicBezTo>
                    <a:cubicBezTo>
                      <a:pt x="62" y="1003"/>
                      <a:pt x="63" y="1003"/>
                      <a:pt x="63" y="1003"/>
                    </a:cubicBezTo>
                    <a:cubicBezTo>
                      <a:pt x="63" y="1003"/>
                      <a:pt x="64" y="1002"/>
                      <a:pt x="65" y="1002"/>
                    </a:cubicBezTo>
                    <a:moveTo>
                      <a:pt x="183" y="1197"/>
                    </a:moveTo>
                    <a:cubicBezTo>
                      <a:pt x="182" y="1197"/>
                      <a:pt x="182" y="1196"/>
                      <a:pt x="182" y="1196"/>
                    </a:cubicBezTo>
                    <a:cubicBezTo>
                      <a:pt x="181" y="1196"/>
                      <a:pt x="181" y="1197"/>
                      <a:pt x="181" y="1197"/>
                    </a:cubicBezTo>
                    <a:cubicBezTo>
                      <a:pt x="181" y="1198"/>
                      <a:pt x="182" y="1199"/>
                      <a:pt x="182" y="1199"/>
                    </a:cubicBezTo>
                    <a:cubicBezTo>
                      <a:pt x="182" y="1199"/>
                      <a:pt x="182" y="1198"/>
                      <a:pt x="183" y="1197"/>
                    </a:cubicBezTo>
                    <a:moveTo>
                      <a:pt x="204" y="1157"/>
                    </a:moveTo>
                    <a:cubicBezTo>
                      <a:pt x="203" y="1157"/>
                      <a:pt x="203" y="1156"/>
                      <a:pt x="203" y="1156"/>
                    </a:cubicBezTo>
                    <a:cubicBezTo>
                      <a:pt x="202" y="1157"/>
                      <a:pt x="202" y="1157"/>
                      <a:pt x="201" y="1158"/>
                    </a:cubicBezTo>
                    <a:cubicBezTo>
                      <a:pt x="202" y="1158"/>
                      <a:pt x="202" y="1158"/>
                      <a:pt x="202" y="1158"/>
                    </a:cubicBezTo>
                    <a:cubicBezTo>
                      <a:pt x="203" y="1158"/>
                      <a:pt x="203" y="1158"/>
                      <a:pt x="204" y="1157"/>
                    </a:cubicBezTo>
                    <a:moveTo>
                      <a:pt x="114" y="1163"/>
                    </a:moveTo>
                    <a:cubicBezTo>
                      <a:pt x="114" y="1162"/>
                      <a:pt x="114" y="1161"/>
                      <a:pt x="113" y="1161"/>
                    </a:cubicBezTo>
                    <a:cubicBezTo>
                      <a:pt x="113" y="1161"/>
                      <a:pt x="113" y="1162"/>
                      <a:pt x="113" y="1162"/>
                    </a:cubicBezTo>
                    <a:cubicBezTo>
                      <a:pt x="113" y="1163"/>
                      <a:pt x="113" y="1164"/>
                      <a:pt x="114" y="1164"/>
                    </a:cubicBezTo>
                    <a:cubicBezTo>
                      <a:pt x="114" y="1164"/>
                      <a:pt x="114" y="1163"/>
                      <a:pt x="114" y="1163"/>
                    </a:cubicBezTo>
                    <a:moveTo>
                      <a:pt x="262" y="1337"/>
                    </a:moveTo>
                    <a:cubicBezTo>
                      <a:pt x="262" y="1336"/>
                      <a:pt x="262" y="1335"/>
                      <a:pt x="261" y="1335"/>
                    </a:cubicBezTo>
                    <a:cubicBezTo>
                      <a:pt x="261" y="1335"/>
                      <a:pt x="261" y="1336"/>
                      <a:pt x="261" y="1336"/>
                    </a:cubicBezTo>
                    <a:cubicBezTo>
                      <a:pt x="261" y="1336"/>
                      <a:pt x="261" y="1337"/>
                      <a:pt x="261" y="1337"/>
                    </a:cubicBezTo>
                    <a:cubicBezTo>
                      <a:pt x="262" y="1337"/>
                      <a:pt x="262" y="1337"/>
                      <a:pt x="262" y="1337"/>
                    </a:cubicBezTo>
                    <a:moveTo>
                      <a:pt x="96" y="1121"/>
                    </a:moveTo>
                    <a:cubicBezTo>
                      <a:pt x="96" y="1121"/>
                      <a:pt x="96" y="1121"/>
                      <a:pt x="96" y="1122"/>
                    </a:cubicBezTo>
                    <a:cubicBezTo>
                      <a:pt x="96" y="1122"/>
                      <a:pt x="96" y="1122"/>
                      <a:pt x="97" y="1122"/>
                    </a:cubicBezTo>
                    <a:cubicBezTo>
                      <a:pt x="97" y="1122"/>
                      <a:pt x="97" y="1122"/>
                      <a:pt x="98" y="1121"/>
                    </a:cubicBezTo>
                    <a:cubicBezTo>
                      <a:pt x="97" y="1121"/>
                      <a:pt x="97" y="1121"/>
                      <a:pt x="96" y="1121"/>
                    </a:cubicBezTo>
                    <a:moveTo>
                      <a:pt x="212" y="1120"/>
                    </a:moveTo>
                    <a:cubicBezTo>
                      <a:pt x="212" y="1120"/>
                      <a:pt x="212" y="1120"/>
                      <a:pt x="211" y="1120"/>
                    </a:cubicBezTo>
                    <a:cubicBezTo>
                      <a:pt x="211" y="1120"/>
                      <a:pt x="211" y="1121"/>
                      <a:pt x="211" y="1121"/>
                    </a:cubicBezTo>
                    <a:cubicBezTo>
                      <a:pt x="211" y="1121"/>
                      <a:pt x="211" y="1122"/>
                      <a:pt x="212" y="1122"/>
                    </a:cubicBezTo>
                    <a:cubicBezTo>
                      <a:pt x="212" y="1122"/>
                      <a:pt x="212" y="1121"/>
                      <a:pt x="212" y="1120"/>
                    </a:cubicBezTo>
                    <a:moveTo>
                      <a:pt x="129" y="1122"/>
                    </a:moveTo>
                    <a:cubicBezTo>
                      <a:pt x="129" y="1121"/>
                      <a:pt x="129" y="1120"/>
                      <a:pt x="129" y="1120"/>
                    </a:cubicBezTo>
                    <a:cubicBezTo>
                      <a:pt x="128" y="1120"/>
                      <a:pt x="128" y="1121"/>
                      <a:pt x="128" y="1121"/>
                    </a:cubicBezTo>
                    <a:cubicBezTo>
                      <a:pt x="128" y="1121"/>
                      <a:pt x="128" y="1122"/>
                      <a:pt x="128" y="1122"/>
                    </a:cubicBezTo>
                    <a:cubicBezTo>
                      <a:pt x="129" y="1122"/>
                      <a:pt x="129" y="1122"/>
                      <a:pt x="129" y="1122"/>
                    </a:cubicBezTo>
                    <a:moveTo>
                      <a:pt x="186" y="1259"/>
                    </a:moveTo>
                    <a:cubicBezTo>
                      <a:pt x="185" y="1259"/>
                      <a:pt x="185" y="1260"/>
                      <a:pt x="185" y="1260"/>
                    </a:cubicBezTo>
                    <a:cubicBezTo>
                      <a:pt x="185" y="1260"/>
                      <a:pt x="185" y="1261"/>
                      <a:pt x="185" y="1261"/>
                    </a:cubicBezTo>
                    <a:cubicBezTo>
                      <a:pt x="186" y="1261"/>
                      <a:pt x="186" y="1261"/>
                      <a:pt x="186" y="1261"/>
                    </a:cubicBezTo>
                    <a:cubicBezTo>
                      <a:pt x="186" y="1260"/>
                      <a:pt x="186" y="1260"/>
                      <a:pt x="186" y="1259"/>
                    </a:cubicBezTo>
                    <a:moveTo>
                      <a:pt x="184" y="1243"/>
                    </a:moveTo>
                    <a:cubicBezTo>
                      <a:pt x="184" y="1243"/>
                      <a:pt x="183" y="1243"/>
                      <a:pt x="183" y="1243"/>
                    </a:cubicBezTo>
                    <a:cubicBezTo>
                      <a:pt x="183" y="1243"/>
                      <a:pt x="182" y="1244"/>
                      <a:pt x="182" y="1244"/>
                    </a:cubicBezTo>
                    <a:cubicBezTo>
                      <a:pt x="183" y="1244"/>
                      <a:pt x="183" y="1245"/>
                      <a:pt x="183" y="1245"/>
                    </a:cubicBezTo>
                    <a:cubicBezTo>
                      <a:pt x="183" y="1245"/>
                      <a:pt x="183" y="1244"/>
                      <a:pt x="184" y="1243"/>
                    </a:cubicBezTo>
                    <a:moveTo>
                      <a:pt x="164" y="1159"/>
                    </a:moveTo>
                    <a:cubicBezTo>
                      <a:pt x="164" y="1159"/>
                      <a:pt x="164" y="1159"/>
                      <a:pt x="164" y="1160"/>
                    </a:cubicBezTo>
                    <a:cubicBezTo>
                      <a:pt x="165" y="1159"/>
                      <a:pt x="165" y="1159"/>
                      <a:pt x="165" y="1158"/>
                    </a:cubicBezTo>
                    <a:cubicBezTo>
                      <a:pt x="165" y="1158"/>
                      <a:pt x="165" y="1157"/>
                      <a:pt x="164" y="1157"/>
                    </a:cubicBezTo>
                    <a:cubicBezTo>
                      <a:pt x="164" y="1158"/>
                      <a:pt x="164" y="1158"/>
                      <a:pt x="164" y="1159"/>
                    </a:cubicBezTo>
                    <a:moveTo>
                      <a:pt x="155" y="4"/>
                    </a:moveTo>
                    <a:cubicBezTo>
                      <a:pt x="155" y="4"/>
                      <a:pt x="154" y="4"/>
                      <a:pt x="154" y="5"/>
                    </a:cubicBezTo>
                    <a:cubicBezTo>
                      <a:pt x="154" y="5"/>
                      <a:pt x="154" y="5"/>
                      <a:pt x="155" y="5"/>
                    </a:cubicBezTo>
                    <a:cubicBezTo>
                      <a:pt x="155" y="5"/>
                      <a:pt x="156" y="5"/>
                      <a:pt x="156" y="5"/>
                    </a:cubicBezTo>
                    <a:cubicBezTo>
                      <a:pt x="156" y="4"/>
                      <a:pt x="156" y="4"/>
                      <a:pt x="155" y="4"/>
                    </a:cubicBezTo>
                    <a:moveTo>
                      <a:pt x="268" y="952"/>
                    </a:moveTo>
                    <a:cubicBezTo>
                      <a:pt x="268" y="951"/>
                      <a:pt x="268" y="951"/>
                      <a:pt x="267" y="951"/>
                    </a:cubicBezTo>
                    <a:cubicBezTo>
                      <a:pt x="267" y="951"/>
                      <a:pt x="267" y="952"/>
                      <a:pt x="267" y="952"/>
                    </a:cubicBezTo>
                    <a:cubicBezTo>
                      <a:pt x="267" y="953"/>
                      <a:pt x="267" y="953"/>
                      <a:pt x="267" y="953"/>
                    </a:cubicBezTo>
                    <a:cubicBezTo>
                      <a:pt x="268" y="953"/>
                      <a:pt x="268" y="952"/>
                      <a:pt x="268" y="952"/>
                    </a:cubicBezTo>
                    <a:moveTo>
                      <a:pt x="76" y="953"/>
                    </a:moveTo>
                    <a:cubicBezTo>
                      <a:pt x="75" y="953"/>
                      <a:pt x="75" y="953"/>
                      <a:pt x="75" y="952"/>
                    </a:cubicBezTo>
                    <a:cubicBezTo>
                      <a:pt x="75" y="952"/>
                      <a:pt x="74" y="953"/>
                      <a:pt x="74" y="953"/>
                    </a:cubicBezTo>
                    <a:cubicBezTo>
                      <a:pt x="74" y="954"/>
                      <a:pt x="75" y="954"/>
                      <a:pt x="75" y="955"/>
                    </a:cubicBezTo>
                    <a:cubicBezTo>
                      <a:pt x="75" y="954"/>
                      <a:pt x="75" y="954"/>
                      <a:pt x="76" y="953"/>
                    </a:cubicBezTo>
                    <a:moveTo>
                      <a:pt x="48" y="801"/>
                    </a:moveTo>
                    <a:cubicBezTo>
                      <a:pt x="48" y="801"/>
                      <a:pt x="48" y="801"/>
                      <a:pt x="47" y="801"/>
                    </a:cubicBezTo>
                    <a:cubicBezTo>
                      <a:pt x="47" y="801"/>
                      <a:pt x="47" y="801"/>
                      <a:pt x="47" y="802"/>
                    </a:cubicBezTo>
                    <a:cubicBezTo>
                      <a:pt x="47" y="802"/>
                      <a:pt x="47" y="802"/>
                      <a:pt x="48" y="803"/>
                    </a:cubicBezTo>
                    <a:cubicBezTo>
                      <a:pt x="48" y="802"/>
                      <a:pt x="48" y="802"/>
                      <a:pt x="48" y="801"/>
                    </a:cubicBezTo>
                    <a:moveTo>
                      <a:pt x="261" y="1294"/>
                    </a:moveTo>
                    <a:cubicBezTo>
                      <a:pt x="260" y="1294"/>
                      <a:pt x="259" y="1294"/>
                      <a:pt x="259" y="1294"/>
                    </a:cubicBezTo>
                    <a:cubicBezTo>
                      <a:pt x="259" y="1294"/>
                      <a:pt x="259" y="1294"/>
                      <a:pt x="258" y="1295"/>
                    </a:cubicBezTo>
                    <a:cubicBezTo>
                      <a:pt x="259" y="1295"/>
                      <a:pt x="259" y="1295"/>
                      <a:pt x="260" y="1295"/>
                    </a:cubicBezTo>
                    <a:cubicBezTo>
                      <a:pt x="260" y="1295"/>
                      <a:pt x="260" y="1294"/>
                      <a:pt x="261" y="1294"/>
                    </a:cubicBezTo>
                    <a:moveTo>
                      <a:pt x="48" y="797"/>
                    </a:moveTo>
                    <a:cubicBezTo>
                      <a:pt x="47" y="797"/>
                      <a:pt x="47" y="797"/>
                      <a:pt x="47" y="798"/>
                    </a:cubicBezTo>
                    <a:cubicBezTo>
                      <a:pt x="47" y="798"/>
                      <a:pt x="47" y="799"/>
                      <a:pt x="48" y="799"/>
                    </a:cubicBezTo>
                    <a:cubicBezTo>
                      <a:pt x="48" y="799"/>
                      <a:pt x="48" y="799"/>
                      <a:pt x="48" y="798"/>
                    </a:cubicBezTo>
                    <a:cubicBezTo>
                      <a:pt x="48" y="798"/>
                      <a:pt x="48" y="797"/>
                      <a:pt x="48" y="797"/>
                    </a:cubicBezTo>
                    <a:moveTo>
                      <a:pt x="229" y="1288"/>
                    </a:moveTo>
                    <a:cubicBezTo>
                      <a:pt x="228" y="1288"/>
                      <a:pt x="228" y="1288"/>
                      <a:pt x="228" y="1288"/>
                    </a:cubicBezTo>
                    <a:cubicBezTo>
                      <a:pt x="227" y="1288"/>
                      <a:pt x="227" y="1288"/>
                      <a:pt x="227" y="1289"/>
                    </a:cubicBezTo>
                    <a:cubicBezTo>
                      <a:pt x="227" y="1289"/>
                      <a:pt x="228" y="1290"/>
                      <a:pt x="228" y="1290"/>
                    </a:cubicBezTo>
                    <a:cubicBezTo>
                      <a:pt x="228" y="1290"/>
                      <a:pt x="228" y="1289"/>
                      <a:pt x="229" y="1288"/>
                    </a:cubicBezTo>
                    <a:moveTo>
                      <a:pt x="65" y="1036"/>
                    </a:moveTo>
                    <a:cubicBezTo>
                      <a:pt x="65" y="1037"/>
                      <a:pt x="64" y="1037"/>
                      <a:pt x="64" y="1038"/>
                    </a:cubicBezTo>
                    <a:cubicBezTo>
                      <a:pt x="64" y="1038"/>
                      <a:pt x="65" y="1039"/>
                      <a:pt x="65" y="1039"/>
                    </a:cubicBezTo>
                    <a:cubicBezTo>
                      <a:pt x="65" y="1039"/>
                      <a:pt x="66" y="1038"/>
                      <a:pt x="66" y="1038"/>
                    </a:cubicBezTo>
                    <a:cubicBezTo>
                      <a:pt x="66" y="1038"/>
                      <a:pt x="65" y="1037"/>
                      <a:pt x="65" y="1036"/>
                    </a:cubicBezTo>
                    <a:moveTo>
                      <a:pt x="57" y="16"/>
                    </a:moveTo>
                    <a:cubicBezTo>
                      <a:pt x="57" y="15"/>
                      <a:pt x="57" y="15"/>
                      <a:pt x="56" y="14"/>
                    </a:cubicBezTo>
                    <a:cubicBezTo>
                      <a:pt x="56" y="15"/>
                      <a:pt x="56" y="15"/>
                      <a:pt x="56" y="15"/>
                    </a:cubicBezTo>
                    <a:cubicBezTo>
                      <a:pt x="56" y="16"/>
                      <a:pt x="56" y="16"/>
                      <a:pt x="56" y="16"/>
                    </a:cubicBezTo>
                    <a:cubicBezTo>
                      <a:pt x="56" y="16"/>
                      <a:pt x="57" y="16"/>
                      <a:pt x="57" y="16"/>
                    </a:cubicBezTo>
                    <a:moveTo>
                      <a:pt x="197" y="1280"/>
                    </a:moveTo>
                    <a:cubicBezTo>
                      <a:pt x="197" y="1281"/>
                      <a:pt x="197" y="1282"/>
                      <a:pt x="197" y="1283"/>
                    </a:cubicBezTo>
                    <a:cubicBezTo>
                      <a:pt x="198" y="1282"/>
                      <a:pt x="198" y="1282"/>
                      <a:pt x="199" y="1282"/>
                    </a:cubicBezTo>
                    <a:cubicBezTo>
                      <a:pt x="198" y="1281"/>
                      <a:pt x="198" y="1281"/>
                      <a:pt x="197" y="1280"/>
                    </a:cubicBezTo>
                    <a:moveTo>
                      <a:pt x="137" y="1081"/>
                    </a:moveTo>
                    <a:cubicBezTo>
                      <a:pt x="136" y="1080"/>
                      <a:pt x="136" y="1080"/>
                      <a:pt x="136" y="1080"/>
                    </a:cubicBezTo>
                    <a:cubicBezTo>
                      <a:pt x="135" y="1080"/>
                      <a:pt x="135" y="1080"/>
                      <a:pt x="134" y="1080"/>
                    </a:cubicBezTo>
                    <a:cubicBezTo>
                      <a:pt x="134" y="1081"/>
                      <a:pt x="134" y="1081"/>
                      <a:pt x="134" y="1081"/>
                    </a:cubicBezTo>
                    <a:cubicBezTo>
                      <a:pt x="135" y="1081"/>
                      <a:pt x="136" y="1081"/>
                      <a:pt x="137" y="1081"/>
                    </a:cubicBezTo>
                    <a:moveTo>
                      <a:pt x="259" y="1325"/>
                    </a:moveTo>
                    <a:cubicBezTo>
                      <a:pt x="259" y="1325"/>
                      <a:pt x="259" y="1324"/>
                      <a:pt x="259" y="1324"/>
                    </a:cubicBezTo>
                    <a:cubicBezTo>
                      <a:pt x="259" y="1324"/>
                      <a:pt x="259" y="1323"/>
                      <a:pt x="259" y="1323"/>
                    </a:cubicBezTo>
                    <a:cubicBezTo>
                      <a:pt x="259" y="1323"/>
                      <a:pt x="258" y="1323"/>
                      <a:pt x="258" y="1323"/>
                    </a:cubicBezTo>
                    <a:cubicBezTo>
                      <a:pt x="258" y="1324"/>
                      <a:pt x="258" y="1324"/>
                      <a:pt x="259" y="1325"/>
                    </a:cubicBezTo>
                    <a:moveTo>
                      <a:pt x="207" y="1269"/>
                    </a:moveTo>
                    <a:cubicBezTo>
                      <a:pt x="207" y="1269"/>
                      <a:pt x="206" y="1269"/>
                      <a:pt x="206" y="1270"/>
                    </a:cubicBezTo>
                    <a:cubicBezTo>
                      <a:pt x="206" y="1270"/>
                      <a:pt x="206" y="1271"/>
                      <a:pt x="206" y="1271"/>
                    </a:cubicBezTo>
                    <a:cubicBezTo>
                      <a:pt x="207" y="1271"/>
                      <a:pt x="207" y="1271"/>
                      <a:pt x="207" y="1271"/>
                    </a:cubicBezTo>
                    <a:cubicBezTo>
                      <a:pt x="207" y="1270"/>
                      <a:pt x="207" y="1270"/>
                      <a:pt x="207" y="1269"/>
                    </a:cubicBezTo>
                    <a:moveTo>
                      <a:pt x="323" y="1394"/>
                    </a:moveTo>
                    <a:cubicBezTo>
                      <a:pt x="323" y="1394"/>
                      <a:pt x="322" y="1394"/>
                      <a:pt x="322" y="1393"/>
                    </a:cubicBezTo>
                    <a:cubicBezTo>
                      <a:pt x="322" y="1393"/>
                      <a:pt x="322" y="1394"/>
                      <a:pt x="322" y="1394"/>
                    </a:cubicBezTo>
                    <a:cubicBezTo>
                      <a:pt x="322" y="1394"/>
                      <a:pt x="322" y="1395"/>
                      <a:pt x="322" y="1396"/>
                    </a:cubicBezTo>
                    <a:cubicBezTo>
                      <a:pt x="322" y="1395"/>
                      <a:pt x="323" y="1395"/>
                      <a:pt x="323" y="1394"/>
                    </a:cubicBezTo>
                    <a:moveTo>
                      <a:pt x="187" y="1268"/>
                    </a:moveTo>
                    <a:cubicBezTo>
                      <a:pt x="187" y="1267"/>
                      <a:pt x="187" y="1267"/>
                      <a:pt x="187" y="1266"/>
                    </a:cubicBezTo>
                    <a:cubicBezTo>
                      <a:pt x="186" y="1267"/>
                      <a:pt x="186" y="1267"/>
                      <a:pt x="186" y="1267"/>
                    </a:cubicBezTo>
                    <a:cubicBezTo>
                      <a:pt x="186" y="1268"/>
                      <a:pt x="187" y="1268"/>
                      <a:pt x="187" y="1269"/>
                    </a:cubicBezTo>
                    <a:cubicBezTo>
                      <a:pt x="187" y="1269"/>
                      <a:pt x="187" y="1268"/>
                      <a:pt x="187" y="1268"/>
                    </a:cubicBezTo>
                    <a:moveTo>
                      <a:pt x="281" y="1329"/>
                    </a:moveTo>
                    <a:cubicBezTo>
                      <a:pt x="281" y="1329"/>
                      <a:pt x="280" y="1329"/>
                      <a:pt x="280" y="1329"/>
                    </a:cubicBezTo>
                    <a:cubicBezTo>
                      <a:pt x="280" y="1329"/>
                      <a:pt x="279" y="1330"/>
                      <a:pt x="279" y="1330"/>
                    </a:cubicBezTo>
                    <a:cubicBezTo>
                      <a:pt x="279" y="1330"/>
                      <a:pt x="280" y="1331"/>
                      <a:pt x="280" y="1331"/>
                    </a:cubicBezTo>
                    <a:cubicBezTo>
                      <a:pt x="280" y="1331"/>
                      <a:pt x="280" y="1330"/>
                      <a:pt x="281" y="1329"/>
                    </a:cubicBezTo>
                    <a:moveTo>
                      <a:pt x="183" y="1266"/>
                    </a:moveTo>
                    <a:cubicBezTo>
                      <a:pt x="183" y="1266"/>
                      <a:pt x="184" y="1265"/>
                      <a:pt x="184" y="1265"/>
                    </a:cubicBezTo>
                    <a:cubicBezTo>
                      <a:pt x="184" y="1264"/>
                      <a:pt x="183" y="1264"/>
                      <a:pt x="183" y="1264"/>
                    </a:cubicBezTo>
                    <a:cubicBezTo>
                      <a:pt x="183" y="1265"/>
                      <a:pt x="182" y="1265"/>
                      <a:pt x="182" y="1266"/>
                    </a:cubicBezTo>
                    <a:cubicBezTo>
                      <a:pt x="182" y="1266"/>
                      <a:pt x="183" y="1266"/>
                      <a:pt x="183" y="1266"/>
                    </a:cubicBezTo>
                    <a:moveTo>
                      <a:pt x="210" y="1098"/>
                    </a:moveTo>
                    <a:cubicBezTo>
                      <a:pt x="210" y="1097"/>
                      <a:pt x="209" y="1097"/>
                      <a:pt x="209" y="1096"/>
                    </a:cubicBezTo>
                    <a:cubicBezTo>
                      <a:pt x="209" y="1097"/>
                      <a:pt x="209" y="1097"/>
                      <a:pt x="209" y="1097"/>
                    </a:cubicBezTo>
                    <a:cubicBezTo>
                      <a:pt x="208" y="1098"/>
                      <a:pt x="209" y="1098"/>
                      <a:pt x="209" y="1099"/>
                    </a:cubicBezTo>
                    <a:cubicBezTo>
                      <a:pt x="209" y="1098"/>
                      <a:pt x="210" y="1098"/>
                      <a:pt x="210" y="1098"/>
                    </a:cubicBezTo>
                    <a:moveTo>
                      <a:pt x="152" y="1099"/>
                    </a:moveTo>
                    <a:cubicBezTo>
                      <a:pt x="151" y="1099"/>
                      <a:pt x="151" y="1099"/>
                      <a:pt x="150" y="1099"/>
                    </a:cubicBezTo>
                    <a:cubicBezTo>
                      <a:pt x="150" y="1099"/>
                      <a:pt x="150" y="1100"/>
                      <a:pt x="150" y="1100"/>
                    </a:cubicBezTo>
                    <a:cubicBezTo>
                      <a:pt x="150" y="1100"/>
                      <a:pt x="151" y="1101"/>
                      <a:pt x="151" y="1101"/>
                    </a:cubicBezTo>
                    <a:cubicBezTo>
                      <a:pt x="151" y="1101"/>
                      <a:pt x="151" y="1100"/>
                      <a:pt x="152" y="1099"/>
                    </a:cubicBezTo>
                    <a:moveTo>
                      <a:pt x="219" y="1261"/>
                    </a:moveTo>
                    <a:cubicBezTo>
                      <a:pt x="219" y="1262"/>
                      <a:pt x="218" y="1262"/>
                      <a:pt x="218" y="1262"/>
                    </a:cubicBezTo>
                    <a:cubicBezTo>
                      <a:pt x="219" y="1263"/>
                      <a:pt x="219" y="1263"/>
                      <a:pt x="219" y="1264"/>
                    </a:cubicBezTo>
                    <a:cubicBezTo>
                      <a:pt x="219" y="1264"/>
                      <a:pt x="220" y="1263"/>
                      <a:pt x="220" y="1263"/>
                    </a:cubicBezTo>
                    <a:cubicBezTo>
                      <a:pt x="220" y="1262"/>
                      <a:pt x="219" y="1262"/>
                      <a:pt x="219" y="1261"/>
                    </a:cubicBezTo>
                    <a:moveTo>
                      <a:pt x="243" y="1185"/>
                    </a:moveTo>
                    <a:cubicBezTo>
                      <a:pt x="243" y="1185"/>
                      <a:pt x="244" y="1185"/>
                      <a:pt x="244" y="1186"/>
                    </a:cubicBezTo>
                    <a:cubicBezTo>
                      <a:pt x="244" y="1185"/>
                      <a:pt x="244" y="1185"/>
                      <a:pt x="244" y="1184"/>
                    </a:cubicBezTo>
                    <a:cubicBezTo>
                      <a:pt x="244" y="1184"/>
                      <a:pt x="244" y="1184"/>
                      <a:pt x="244" y="1183"/>
                    </a:cubicBezTo>
                    <a:cubicBezTo>
                      <a:pt x="244" y="1184"/>
                      <a:pt x="243" y="1184"/>
                      <a:pt x="243" y="1185"/>
                    </a:cubicBezTo>
                    <a:moveTo>
                      <a:pt x="144" y="1223"/>
                    </a:moveTo>
                    <a:cubicBezTo>
                      <a:pt x="144" y="1222"/>
                      <a:pt x="144" y="1222"/>
                      <a:pt x="144" y="1221"/>
                    </a:cubicBezTo>
                    <a:cubicBezTo>
                      <a:pt x="144" y="1221"/>
                      <a:pt x="143" y="1221"/>
                      <a:pt x="143" y="1221"/>
                    </a:cubicBezTo>
                    <a:cubicBezTo>
                      <a:pt x="143" y="1221"/>
                      <a:pt x="143" y="1222"/>
                      <a:pt x="143" y="1222"/>
                    </a:cubicBezTo>
                    <a:cubicBezTo>
                      <a:pt x="143" y="1222"/>
                      <a:pt x="143" y="1223"/>
                      <a:pt x="144" y="1223"/>
                    </a:cubicBezTo>
                    <a:moveTo>
                      <a:pt x="291" y="1360"/>
                    </a:moveTo>
                    <a:cubicBezTo>
                      <a:pt x="290" y="1359"/>
                      <a:pt x="290" y="1359"/>
                      <a:pt x="290" y="1359"/>
                    </a:cubicBezTo>
                    <a:cubicBezTo>
                      <a:pt x="290" y="1359"/>
                      <a:pt x="289" y="1359"/>
                      <a:pt x="289" y="1360"/>
                    </a:cubicBezTo>
                    <a:cubicBezTo>
                      <a:pt x="289" y="1360"/>
                      <a:pt x="290" y="1360"/>
                      <a:pt x="290" y="1361"/>
                    </a:cubicBezTo>
                    <a:cubicBezTo>
                      <a:pt x="290" y="1360"/>
                      <a:pt x="291" y="1360"/>
                      <a:pt x="291" y="1360"/>
                    </a:cubicBezTo>
                    <a:moveTo>
                      <a:pt x="159" y="1221"/>
                    </a:moveTo>
                    <a:cubicBezTo>
                      <a:pt x="159" y="1220"/>
                      <a:pt x="158" y="1220"/>
                      <a:pt x="158" y="1219"/>
                    </a:cubicBezTo>
                    <a:cubicBezTo>
                      <a:pt x="158" y="1219"/>
                      <a:pt x="158" y="1220"/>
                      <a:pt x="158" y="1220"/>
                    </a:cubicBezTo>
                    <a:cubicBezTo>
                      <a:pt x="158" y="1220"/>
                      <a:pt x="158" y="1221"/>
                      <a:pt x="158" y="1222"/>
                    </a:cubicBezTo>
                    <a:cubicBezTo>
                      <a:pt x="158" y="1221"/>
                      <a:pt x="159" y="1221"/>
                      <a:pt x="159" y="1221"/>
                    </a:cubicBezTo>
                    <a:moveTo>
                      <a:pt x="181" y="1187"/>
                    </a:moveTo>
                    <a:cubicBezTo>
                      <a:pt x="181" y="1187"/>
                      <a:pt x="181" y="1186"/>
                      <a:pt x="180" y="1186"/>
                    </a:cubicBezTo>
                    <a:cubicBezTo>
                      <a:pt x="180" y="1186"/>
                      <a:pt x="180" y="1186"/>
                      <a:pt x="180" y="1186"/>
                    </a:cubicBezTo>
                    <a:cubicBezTo>
                      <a:pt x="180" y="1187"/>
                      <a:pt x="180" y="1187"/>
                      <a:pt x="181" y="1188"/>
                    </a:cubicBezTo>
                    <a:cubicBezTo>
                      <a:pt x="181" y="1188"/>
                      <a:pt x="181" y="1187"/>
                      <a:pt x="181" y="1187"/>
                    </a:cubicBezTo>
                    <a:moveTo>
                      <a:pt x="282" y="1365"/>
                    </a:moveTo>
                    <a:cubicBezTo>
                      <a:pt x="282" y="1364"/>
                      <a:pt x="281" y="1364"/>
                      <a:pt x="281" y="1363"/>
                    </a:cubicBezTo>
                    <a:cubicBezTo>
                      <a:pt x="281" y="1364"/>
                      <a:pt x="281" y="1364"/>
                      <a:pt x="281" y="1364"/>
                    </a:cubicBezTo>
                    <a:cubicBezTo>
                      <a:pt x="281" y="1365"/>
                      <a:pt x="281" y="1365"/>
                      <a:pt x="281" y="1366"/>
                    </a:cubicBezTo>
                    <a:cubicBezTo>
                      <a:pt x="281" y="1365"/>
                      <a:pt x="282" y="1365"/>
                      <a:pt x="282" y="1365"/>
                    </a:cubicBezTo>
                    <a:moveTo>
                      <a:pt x="207" y="1190"/>
                    </a:moveTo>
                    <a:cubicBezTo>
                      <a:pt x="207" y="1190"/>
                      <a:pt x="207" y="1189"/>
                      <a:pt x="207" y="1189"/>
                    </a:cubicBezTo>
                    <a:cubicBezTo>
                      <a:pt x="206" y="1189"/>
                      <a:pt x="205" y="1190"/>
                      <a:pt x="205" y="1190"/>
                    </a:cubicBezTo>
                    <a:cubicBezTo>
                      <a:pt x="205" y="1190"/>
                      <a:pt x="205" y="1191"/>
                      <a:pt x="205" y="1191"/>
                    </a:cubicBezTo>
                    <a:cubicBezTo>
                      <a:pt x="206" y="1191"/>
                      <a:pt x="207" y="1190"/>
                      <a:pt x="207" y="1190"/>
                    </a:cubicBezTo>
                    <a:moveTo>
                      <a:pt x="135" y="1217"/>
                    </a:moveTo>
                    <a:cubicBezTo>
                      <a:pt x="135" y="1216"/>
                      <a:pt x="135" y="1216"/>
                      <a:pt x="134" y="1216"/>
                    </a:cubicBezTo>
                    <a:cubicBezTo>
                      <a:pt x="134" y="1216"/>
                      <a:pt x="134" y="1216"/>
                      <a:pt x="134" y="1216"/>
                    </a:cubicBezTo>
                    <a:cubicBezTo>
                      <a:pt x="134" y="1217"/>
                      <a:pt x="134" y="1217"/>
                      <a:pt x="135" y="1218"/>
                    </a:cubicBezTo>
                    <a:cubicBezTo>
                      <a:pt x="135" y="1218"/>
                      <a:pt x="135" y="1217"/>
                      <a:pt x="135" y="1217"/>
                    </a:cubicBezTo>
                    <a:moveTo>
                      <a:pt x="216" y="1190"/>
                    </a:moveTo>
                    <a:cubicBezTo>
                      <a:pt x="216" y="1190"/>
                      <a:pt x="216" y="1190"/>
                      <a:pt x="215" y="1190"/>
                    </a:cubicBezTo>
                    <a:cubicBezTo>
                      <a:pt x="215" y="1190"/>
                      <a:pt x="215" y="1190"/>
                      <a:pt x="215" y="1191"/>
                    </a:cubicBezTo>
                    <a:cubicBezTo>
                      <a:pt x="215" y="1191"/>
                      <a:pt x="215" y="1191"/>
                      <a:pt x="215" y="1192"/>
                    </a:cubicBezTo>
                    <a:cubicBezTo>
                      <a:pt x="216" y="1191"/>
                      <a:pt x="216" y="1191"/>
                      <a:pt x="216" y="1190"/>
                    </a:cubicBezTo>
                    <a:moveTo>
                      <a:pt x="247" y="230"/>
                    </a:moveTo>
                    <a:cubicBezTo>
                      <a:pt x="247" y="230"/>
                      <a:pt x="247" y="229"/>
                      <a:pt x="246" y="229"/>
                    </a:cubicBezTo>
                    <a:cubicBezTo>
                      <a:pt x="246" y="229"/>
                      <a:pt x="246" y="230"/>
                      <a:pt x="246" y="230"/>
                    </a:cubicBezTo>
                    <a:cubicBezTo>
                      <a:pt x="246" y="230"/>
                      <a:pt x="246" y="231"/>
                      <a:pt x="246" y="231"/>
                    </a:cubicBezTo>
                    <a:cubicBezTo>
                      <a:pt x="247" y="231"/>
                      <a:pt x="247" y="231"/>
                      <a:pt x="247" y="230"/>
                    </a:cubicBezTo>
                    <a:moveTo>
                      <a:pt x="130" y="1212"/>
                    </a:moveTo>
                    <a:cubicBezTo>
                      <a:pt x="129" y="1212"/>
                      <a:pt x="129" y="1212"/>
                      <a:pt x="129" y="1212"/>
                    </a:cubicBezTo>
                    <a:cubicBezTo>
                      <a:pt x="129" y="1213"/>
                      <a:pt x="129" y="1214"/>
                      <a:pt x="129" y="1214"/>
                    </a:cubicBezTo>
                    <a:cubicBezTo>
                      <a:pt x="130" y="1214"/>
                      <a:pt x="130" y="1214"/>
                      <a:pt x="130" y="1214"/>
                    </a:cubicBezTo>
                    <a:cubicBezTo>
                      <a:pt x="130" y="1213"/>
                      <a:pt x="130" y="1212"/>
                      <a:pt x="130" y="1212"/>
                    </a:cubicBezTo>
                    <a:moveTo>
                      <a:pt x="248" y="240"/>
                    </a:moveTo>
                    <a:cubicBezTo>
                      <a:pt x="248" y="239"/>
                      <a:pt x="248" y="239"/>
                      <a:pt x="248" y="238"/>
                    </a:cubicBezTo>
                    <a:cubicBezTo>
                      <a:pt x="248" y="238"/>
                      <a:pt x="248" y="238"/>
                      <a:pt x="247" y="238"/>
                    </a:cubicBezTo>
                    <a:cubicBezTo>
                      <a:pt x="247" y="238"/>
                      <a:pt x="247" y="239"/>
                      <a:pt x="247" y="239"/>
                    </a:cubicBezTo>
                    <a:cubicBezTo>
                      <a:pt x="247" y="240"/>
                      <a:pt x="248" y="240"/>
                      <a:pt x="248" y="240"/>
                    </a:cubicBezTo>
                    <a:moveTo>
                      <a:pt x="280" y="1370"/>
                    </a:moveTo>
                    <a:cubicBezTo>
                      <a:pt x="280" y="1370"/>
                      <a:pt x="279" y="1370"/>
                      <a:pt x="279" y="1370"/>
                    </a:cubicBezTo>
                    <a:cubicBezTo>
                      <a:pt x="279" y="1371"/>
                      <a:pt x="280" y="1371"/>
                      <a:pt x="280" y="1372"/>
                    </a:cubicBezTo>
                    <a:cubicBezTo>
                      <a:pt x="280" y="1372"/>
                      <a:pt x="280" y="1372"/>
                      <a:pt x="280" y="1371"/>
                    </a:cubicBezTo>
                    <a:cubicBezTo>
                      <a:pt x="281" y="1371"/>
                      <a:pt x="280" y="1370"/>
                      <a:pt x="280" y="1370"/>
                    </a:cubicBezTo>
                    <a:moveTo>
                      <a:pt x="211" y="1195"/>
                    </a:moveTo>
                    <a:cubicBezTo>
                      <a:pt x="211" y="1194"/>
                      <a:pt x="211" y="1194"/>
                      <a:pt x="211" y="1193"/>
                    </a:cubicBezTo>
                    <a:cubicBezTo>
                      <a:pt x="210" y="1194"/>
                      <a:pt x="210" y="1194"/>
                      <a:pt x="210" y="1194"/>
                    </a:cubicBezTo>
                    <a:cubicBezTo>
                      <a:pt x="210" y="1195"/>
                      <a:pt x="210" y="1195"/>
                      <a:pt x="210" y="1195"/>
                    </a:cubicBezTo>
                    <a:cubicBezTo>
                      <a:pt x="211" y="1195"/>
                      <a:pt x="211" y="1195"/>
                      <a:pt x="211" y="1195"/>
                    </a:cubicBezTo>
                    <a:moveTo>
                      <a:pt x="162" y="1208"/>
                    </a:moveTo>
                    <a:cubicBezTo>
                      <a:pt x="163" y="1209"/>
                      <a:pt x="163" y="1209"/>
                      <a:pt x="163" y="1209"/>
                    </a:cubicBezTo>
                    <a:cubicBezTo>
                      <a:pt x="163" y="1209"/>
                      <a:pt x="164" y="1208"/>
                      <a:pt x="164" y="1208"/>
                    </a:cubicBezTo>
                    <a:cubicBezTo>
                      <a:pt x="164" y="1207"/>
                      <a:pt x="163" y="1207"/>
                      <a:pt x="163" y="1207"/>
                    </a:cubicBezTo>
                    <a:cubicBezTo>
                      <a:pt x="163" y="1207"/>
                      <a:pt x="163" y="1208"/>
                      <a:pt x="162" y="1208"/>
                    </a:cubicBezTo>
                    <a:moveTo>
                      <a:pt x="283" y="1372"/>
                    </a:moveTo>
                    <a:cubicBezTo>
                      <a:pt x="282" y="1373"/>
                      <a:pt x="282" y="1373"/>
                      <a:pt x="282" y="1373"/>
                    </a:cubicBezTo>
                    <a:cubicBezTo>
                      <a:pt x="282" y="1374"/>
                      <a:pt x="282" y="1374"/>
                      <a:pt x="282" y="1375"/>
                    </a:cubicBezTo>
                    <a:cubicBezTo>
                      <a:pt x="282" y="1374"/>
                      <a:pt x="283" y="1374"/>
                      <a:pt x="283" y="1374"/>
                    </a:cubicBezTo>
                    <a:cubicBezTo>
                      <a:pt x="283" y="1373"/>
                      <a:pt x="283" y="1373"/>
                      <a:pt x="283" y="1372"/>
                    </a:cubicBezTo>
                    <a:moveTo>
                      <a:pt x="159" y="1205"/>
                    </a:moveTo>
                    <a:cubicBezTo>
                      <a:pt x="159" y="1205"/>
                      <a:pt x="158" y="1205"/>
                      <a:pt x="158" y="1205"/>
                    </a:cubicBezTo>
                    <a:cubicBezTo>
                      <a:pt x="158" y="1205"/>
                      <a:pt x="157" y="1205"/>
                      <a:pt x="158" y="1206"/>
                    </a:cubicBezTo>
                    <a:cubicBezTo>
                      <a:pt x="158" y="1206"/>
                      <a:pt x="158" y="1206"/>
                      <a:pt x="158" y="1207"/>
                    </a:cubicBezTo>
                    <a:cubicBezTo>
                      <a:pt x="158" y="1206"/>
                      <a:pt x="159" y="1206"/>
                      <a:pt x="159" y="1205"/>
                    </a:cubicBezTo>
                    <a:moveTo>
                      <a:pt x="150" y="1204"/>
                    </a:moveTo>
                    <a:cubicBezTo>
                      <a:pt x="150" y="1205"/>
                      <a:pt x="150" y="1205"/>
                      <a:pt x="151" y="1206"/>
                    </a:cubicBezTo>
                    <a:cubicBezTo>
                      <a:pt x="151" y="1205"/>
                      <a:pt x="151" y="1205"/>
                      <a:pt x="151" y="1204"/>
                    </a:cubicBezTo>
                    <a:cubicBezTo>
                      <a:pt x="151" y="1204"/>
                      <a:pt x="151" y="1203"/>
                      <a:pt x="151" y="1203"/>
                    </a:cubicBezTo>
                    <a:cubicBezTo>
                      <a:pt x="150" y="1204"/>
                      <a:pt x="150" y="1204"/>
                      <a:pt x="150" y="1204"/>
                    </a:cubicBezTo>
                    <a:moveTo>
                      <a:pt x="212" y="1203"/>
                    </a:moveTo>
                    <a:cubicBezTo>
                      <a:pt x="212" y="1202"/>
                      <a:pt x="212" y="1202"/>
                      <a:pt x="212" y="1202"/>
                    </a:cubicBezTo>
                    <a:cubicBezTo>
                      <a:pt x="211" y="1202"/>
                      <a:pt x="210" y="1202"/>
                      <a:pt x="210" y="1202"/>
                    </a:cubicBezTo>
                    <a:cubicBezTo>
                      <a:pt x="210" y="1203"/>
                      <a:pt x="210" y="1203"/>
                      <a:pt x="210" y="1203"/>
                    </a:cubicBezTo>
                    <a:cubicBezTo>
                      <a:pt x="211" y="1203"/>
                      <a:pt x="211" y="1203"/>
                      <a:pt x="212" y="1203"/>
                    </a:cubicBezTo>
                    <a:moveTo>
                      <a:pt x="207" y="1167"/>
                    </a:moveTo>
                    <a:cubicBezTo>
                      <a:pt x="207" y="1166"/>
                      <a:pt x="207" y="1166"/>
                      <a:pt x="207" y="1166"/>
                    </a:cubicBezTo>
                    <a:cubicBezTo>
                      <a:pt x="206" y="1166"/>
                      <a:pt x="206" y="1167"/>
                      <a:pt x="206" y="1167"/>
                    </a:cubicBezTo>
                    <a:cubicBezTo>
                      <a:pt x="206" y="1168"/>
                      <a:pt x="206" y="1168"/>
                      <a:pt x="207" y="1168"/>
                    </a:cubicBezTo>
                    <a:cubicBezTo>
                      <a:pt x="207" y="1168"/>
                      <a:pt x="207" y="1167"/>
                      <a:pt x="207" y="1167"/>
                    </a:cubicBezTo>
                    <a:moveTo>
                      <a:pt x="213" y="1240"/>
                    </a:moveTo>
                    <a:cubicBezTo>
                      <a:pt x="213" y="1240"/>
                      <a:pt x="213" y="1239"/>
                      <a:pt x="213" y="1239"/>
                    </a:cubicBezTo>
                    <a:cubicBezTo>
                      <a:pt x="213" y="1238"/>
                      <a:pt x="213" y="1238"/>
                      <a:pt x="213" y="1238"/>
                    </a:cubicBezTo>
                    <a:cubicBezTo>
                      <a:pt x="212" y="1239"/>
                      <a:pt x="212" y="1239"/>
                      <a:pt x="212" y="1240"/>
                    </a:cubicBezTo>
                    <a:cubicBezTo>
                      <a:pt x="212" y="1240"/>
                      <a:pt x="213" y="1240"/>
                      <a:pt x="213" y="1240"/>
                    </a:cubicBezTo>
                    <a:moveTo>
                      <a:pt x="131" y="1236"/>
                    </a:moveTo>
                    <a:cubicBezTo>
                      <a:pt x="132" y="1237"/>
                      <a:pt x="132" y="1237"/>
                      <a:pt x="132" y="1238"/>
                    </a:cubicBezTo>
                    <a:cubicBezTo>
                      <a:pt x="132" y="1238"/>
                      <a:pt x="133" y="1237"/>
                      <a:pt x="133" y="1237"/>
                    </a:cubicBezTo>
                    <a:cubicBezTo>
                      <a:pt x="133" y="1236"/>
                      <a:pt x="132" y="1236"/>
                      <a:pt x="132" y="1235"/>
                    </a:cubicBezTo>
                    <a:cubicBezTo>
                      <a:pt x="132" y="1236"/>
                      <a:pt x="132" y="1236"/>
                      <a:pt x="131" y="1236"/>
                    </a:cubicBezTo>
                    <a:moveTo>
                      <a:pt x="114" y="1169"/>
                    </a:moveTo>
                    <a:cubicBezTo>
                      <a:pt x="114" y="1168"/>
                      <a:pt x="114" y="1168"/>
                      <a:pt x="114" y="1167"/>
                    </a:cubicBezTo>
                    <a:cubicBezTo>
                      <a:pt x="113" y="1168"/>
                      <a:pt x="113" y="1168"/>
                      <a:pt x="113" y="1168"/>
                    </a:cubicBezTo>
                    <a:cubicBezTo>
                      <a:pt x="113" y="1169"/>
                      <a:pt x="113" y="1169"/>
                      <a:pt x="113" y="1169"/>
                    </a:cubicBezTo>
                    <a:cubicBezTo>
                      <a:pt x="114" y="1169"/>
                      <a:pt x="114" y="1169"/>
                      <a:pt x="114" y="1169"/>
                    </a:cubicBezTo>
                    <a:moveTo>
                      <a:pt x="277" y="1352"/>
                    </a:moveTo>
                    <a:cubicBezTo>
                      <a:pt x="277" y="1351"/>
                      <a:pt x="276" y="1351"/>
                      <a:pt x="276" y="1351"/>
                    </a:cubicBezTo>
                    <a:cubicBezTo>
                      <a:pt x="276" y="1351"/>
                      <a:pt x="275" y="1351"/>
                      <a:pt x="275" y="1351"/>
                    </a:cubicBezTo>
                    <a:cubicBezTo>
                      <a:pt x="275" y="1352"/>
                      <a:pt x="275" y="1352"/>
                      <a:pt x="275" y="1352"/>
                    </a:cubicBezTo>
                    <a:cubicBezTo>
                      <a:pt x="276" y="1352"/>
                      <a:pt x="276" y="1352"/>
                      <a:pt x="277" y="1352"/>
                    </a:cubicBezTo>
                    <a:moveTo>
                      <a:pt x="166" y="1170"/>
                    </a:moveTo>
                    <a:cubicBezTo>
                      <a:pt x="166" y="1169"/>
                      <a:pt x="166" y="1169"/>
                      <a:pt x="166" y="1168"/>
                    </a:cubicBezTo>
                    <a:cubicBezTo>
                      <a:pt x="165" y="1169"/>
                      <a:pt x="165" y="1169"/>
                      <a:pt x="165" y="1169"/>
                    </a:cubicBezTo>
                    <a:cubicBezTo>
                      <a:pt x="165" y="1170"/>
                      <a:pt x="165" y="1170"/>
                      <a:pt x="166" y="1171"/>
                    </a:cubicBezTo>
                    <a:cubicBezTo>
                      <a:pt x="166" y="1170"/>
                      <a:pt x="166" y="1170"/>
                      <a:pt x="166" y="1170"/>
                    </a:cubicBezTo>
                    <a:moveTo>
                      <a:pt x="202" y="1233"/>
                    </a:moveTo>
                    <a:cubicBezTo>
                      <a:pt x="202" y="1233"/>
                      <a:pt x="202" y="1232"/>
                      <a:pt x="202" y="1232"/>
                    </a:cubicBezTo>
                    <a:cubicBezTo>
                      <a:pt x="201" y="1232"/>
                      <a:pt x="201" y="1232"/>
                      <a:pt x="201" y="1233"/>
                    </a:cubicBezTo>
                    <a:cubicBezTo>
                      <a:pt x="201" y="1233"/>
                      <a:pt x="201" y="1234"/>
                      <a:pt x="202" y="1234"/>
                    </a:cubicBezTo>
                    <a:cubicBezTo>
                      <a:pt x="202" y="1234"/>
                      <a:pt x="202" y="1234"/>
                      <a:pt x="202" y="1233"/>
                    </a:cubicBezTo>
                    <a:moveTo>
                      <a:pt x="262" y="514"/>
                    </a:moveTo>
                    <a:cubicBezTo>
                      <a:pt x="261" y="514"/>
                      <a:pt x="261" y="514"/>
                      <a:pt x="261" y="514"/>
                    </a:cubicBezTo>
                    <a:cubicBezTo>
                      <a:pt x="261" y="515"/>
                      <a:pt x="261" y="515"/>
                      <a:pt x="261" y="516"/>
                    </a:cubicBezTo>
                    <a:cubicBezTo>
                      <a:pt x="261" y="516"/>
                      <a:pt x="262" y="515"/>
                      <a:pt x="262" y="515"/>
                    </a:cubicBezTo>
                    <a:cubicBezTo>
                      <a:pt x="262" y="515"/>
                      <a:pt x="262" y="514"/>
                      <a:pt x="262" y="514"/>
                    </a:cubicBezTo>
                    <a:moveTo>
                      <a:pt x="214" y="1175"/>
                    </a:moveTo>
                    <a:cubicBezTo>
                      <a:pt x="213" y="1174"/>
                      <a:pt x="213" y="1174"/>
                      <a:pt x="213" y="1173"/>
                    </a:cubicBezTo>
                    <a:cubicBezTo>
                      <a:pt x="213" y="1174"/>
                      <a:pt x="212" y="1174"/>
                      <a:pt x="212" y="1175"/>
                    </a:cubicBezTo>
                    <a:cubicBezTo>
                      <a:pt x="212" y="1175"/>
                      <a:pt x="212" y="1175"/>
                      <a:pt x="213" y="1176"/>
                    </a:cubicBezTo>
                    <a:cubicBezTo>
                      <a:pt x="213" y="1175"/>
                      <a:pt x="213" y="1175"/>
                      <a:pt x="214" y="1175"/>
                    </a:cubicBezTo>
                    <a:moveTo>
                      <a:pt x="180" y="1186"/>
                    </a:moveTo>
                    <a:cubicBezTo>
                      <a:pt x="180" y="1185"/>
                      <a:pt x="180" y="1184"/>
                      <a:pt x="180" y="1183"/>
                    </a:cubicBezTo>
                    <a:cubicBezTo>
                      <a:pt x="179" y="1184"/>
                      <a:pt x="179" y="1184"/>
                      <a:pt x="179" y="1184"/>
                    </a:cubicBezTo>
                    <a:cubicBezTo>
                      <a:pt x="179" y="1185"/>
                      <a:pt x="179" y="1185"/>
                      <a:pt x="180" y="1186"/>
                    </a:cubicBezTo>
                    <a:moveTo>
                      <a:pt x="232" y="1176"/>
                    </a:moveTo>
                    <a:cubicBezTo>
                      <a:pt x="232" y="1175"/>
                      <a:pt x="232" y="1175"/>
                      <a:pt x="231" y="1175"/>
                    </a:cubicBezTo>
                    <a:cubicBezTo>
                      <a:pt x="231" y="1175"/>
                      <a:pt x="231" y="1175"/>
                      <a:pt x="231" y="1175"/>
                    </a:cubicBezTo>
                    <a:cubicBezTo>
                      <a:pt x="231" y="1176"/>
                      <a:pt x="231" y="1176"/>
                      <a:pt x="232" y="1177"/>
                    </a:cubicBezTo>
                    <a:cubicBezTo>
                      <a:pt x="232" y="1177"/>
                      <a:pt x="232" y="1176"/>
                      <a:pt x="232" y="1176"/>
                    </a:cubicBezTo>
                    <a:moveTo>
                      <a:pt x="249" y="1224"/>
                    </a:moveTo>
                    <a:cubicBezTo>
                      <a:pt x="249" y="1225"/>
                      <a:pt x="248" y="1225"/>
                      <a:pt x="248" y="1226"/>
                    </a:cubicBezTo>
                    <a:cubicBezTo>
                      <a:pt x="248" y="1226"/>
                      <a:pt x="248" y="1226"/>
                      <a:pt x="248" y="1227"/>
                    </a:cubicBezTo>
                    <a:cubicBezTo>
                      <a:pt x="249" y="1226"/>
                      <a:pt x="249" y="1226"/>
                      <a:pt x="249" y="1226"/>
                    </a:cubicBezTo>
                    <a:cubicBezTo>
                      <a:pt x="250" y="1225"/>
                      <a:pt x="249" y="1225"/>
                      <a:pt x="249" y="1224"/>
                    </a:cubicBezTo>
                    <a:moveTo>
                      <a:pt x="121" y="1175"/>
                    </a:moveTo>
                    <a:cubicBezTo>
                      <a:pt x="121" y="1176"/>
                      <a:pt x="121" y="1176"/>
                      <a:pt x="120" y="1177"/>
                    </a:cubicBezTo>
                    <a:cubicBezTo>
                      <a:pt x="120" y="1177"/>
                      <a:pt x="121" y="1177"/>
                      <a:pt x="121" y="1177"/>
                    </a:cubicBezTo>
                    <a:cubicBezTo>
                      <a:pt x="122" y="1177"/>
                      <a:pt x="122" y="1176"/>
                      <a:pt x="123" y="1176"/>
                    </a:cubicBezTo>
                    <a:cubicBezTo>
                      <a:pt x="122" y="1176"/>
                      <a:pt x="122" y="1176"/>
                      <a:pt x="121" y="1175"/>
                    </a:cubicBezTo>
                    <a:moveTo>
                      <a:pt x="282" y="1375"/>
                    </a:moveTo>
                    <a:cubicBezTo>
                      <a:pt x="282" y="1375"/>
                      <a:pt x="282" y="1375"/>
                      <a:pt x="282" y="1375"/>
                    </a:cubicBezTo>
                    <a:cubicBezTo>
                      <a:pt x="281" y="1375"/>
                      <a:pt x="281" y="1375"/>
                      <a:pt x="281" y="1375"/>
                    </a:cubicBezTo>
                    <a:cubicBezTo>
                      <a:pt x="281" y="1375"/>
                      <a:pt x="281" y="1375"/>
                      <a:pt x="281" y="1376"/>
                    </a:cubicBezTo>
                    <a:cubicBezTo>
                      <a:pt x="281" y="1375"/>
                      <a:pt x="282" y="1375"/>
                      <a:pt x="282" y="1375"/>
                    </a:cubicBezTo>
                    <a:moveTo>
                      <a:pt x="276" y="1349"/>
                    </a:moveTo>
                    <a:cubicBezTo>
                      <a:pt x="276" y="1349"/>
                      <a:pt x="276" y="1349"/>
                      <a:pt x="276" y="1348"/>
                    </a:cubicBezTo>
                    <a:cubicBezTo>
                      <a:pt x="275" y="1349"/>
                      <a:pt x="275" y="1349"/>
                      <a:pt x="275" y="1349"/>
                    </a:cubicBezTo>
                    <a:cubicBezTo>
                      <a:pt x="275" y="1349"/>
                      <a:pt x="275" y="1349"/>
                      <a:pt x="275" y="1350"/>
                    </a:cubicBezTo>
                    <a:cubicBezTo>
                      <a:pt x="275" y="1349"/>
                      <a:pt x="275" y="1349"/>
                      <a:pt x="276" y="1349"/>
                    </a:cubicBezTo>
                    <a:moveTo>
                      <a:pt x="287" y="1384"/>
                    </a:moveTo>
                    <a:cubicBezTo>
                      <a:pt x="287" y="1384"/>
                      <a:pt x="287" y="1384"/>
                      <a:pt x="287" y="1384"/>
                    </a:cubicBezTo>
                    <a:cubicBezTo>
                      <a:pt x="288" y="1384"/>
                      <a:pt x="288" y="1384"/>
                      <a:pt x="288" y="1384"/>
                    </a:cubicBezTo>
                    <a:cubicBezTo>
                      <a:pt x="288" y="1384"/>
                      <a:pt x="288" y="1383"/>
                      <a:pt x="287" y="1383"/>
                    </a:cubicBezTo>
                    <a:cubicBezTo>
                      <a:pt x="287" y="1384"/>
                      <a:pt x="287" y="1384"/>
                      <a:pt x="287" y="1384"/>
                    </a:cubicBezTo>
                    <a:moveTo>
                      <a:pt x="289" y="1391"/>
                    </a:moveTo>
                    <a:cubicBezTo>
                      <a:pt x="289" y="1391"/>
                      <a:pt x="289" y="1391"/>
                      <a:pt x="289" y="1391"/>
                    </a:cubicBezTo>
                    <a:cubicBezTo>
                      <a:pt x="288" y="1391"/>
                      <a:pt x="288" y="1391"/>
                      <a:pt x="288" y="1392"/>
                    </a:cubicBezTo>
                    <a:cubicBezTo>
                      <a:pt x="288" y="1392"/>
                      <a:pt x="288" y="1392"/>
                      <a:pt x="289" y="1392"/>
                    </a:cubicBezTo>
                    <a:cubicBezTo>
                      <a:pt x="289" y="1392"/>
                      <a:pt x="289" y="1391"/>
                      <a:pt x="289" y="1391"/>
                    </a:cubicBezTo>
                    <a:moveTo>
                      <a:pt x="279" y="1363"/>
                    </a:moveTo>
                    <a:cubicBezTo>
                      <a:pt x="280" y="1363"/>
                      <a:pt x="280" y="1363"/>
                      <a:pt x="281" y="1363"/>
                    </a:cubicBezTo>
                    <a:cubicBezTo>
                      <a:pt x="280" y="1363"/>
                      <a:pt x="280" y="1363"/>
                      <a:pt x="280" y="1362"/>
                    </a:cubicBezTo>
                    <a:cubicBezTo>
                      <a:pt x="280" y="1363"/>
                      <a:pt x="280" y="1363"/>
                      <a:pt x="279" y="1363"/>
                    </a:cubicBezTo>
                    <a:moveTo>
                      <a:pt x="316" y="1404"/>
                    </a:moveTo>
                    <a:cubicBezTo>
                      <a:pt x="316" y="1404"/>
                      <a:pt x="316" y="1403"/>
                      <a:pt x="316" y="1403"/>
                    </a:cubicBezTo>
                    <a:cubicBezTo>
                      <a:pt x="316" y="1403"/>
                      <a:pt x="316" y="1403"/>
                      <a:pt x="316" y="1404"/>
                    </a:cubicBezTo>
                    <a:cubicBezTo>
                      <a:pt x="316" y="1404"/>
                      <a:pt x="316" y="1404"/>
                      <a:pt x="316" y="1404"/>
                    </a:cubicBezTo>
                    <a:cubicBezTo>
                      <a:pt x="316" y="1404"/>
                      <a:pt x="316" y="1404"/>
                      <a:pt x="316" y="1404"/>
                    </a:cubicBezTo>
                    <a:moveTo>
                      <a:pt x="288" y="1327"/>
                    </a:moveTo>
                    <a:cubicBezTo>
                      <a:pt x="288" y="1327"/>
                      <a:pt x="288" y="1327"/>
                      <a:pt x="289" y="1327"/>
                    </a:cubicBezTo>
                    <a:cubicBezTo>
                      <a:pt x="289" y="1327"/>
                      <a:pt x="289" y="1327"/>
                      <a:pt x="289" y="1327"/>
                    </a:cubicBezTo>
                    <a:cubicBezTo>
                      <a:pt x="289" y="1327"/>
                      <a:pt x="289" y="1326"/>
                      <a:pt x="289" y="1326"/>
                    </a:cubicBezTo>
                    <a:cubicBezTo>
                      <a:pt x="288" y="1326"/>
                      <a:pt x="288" y="1326"/>
                      <a:pt x="288" y="1327"/>
                    </a:cubicBezTo>
                    <a:moveTo>
                      <a:pt x="310" y="1398"/>
                    </a:moveTo>
                    <a:cubicBezTo>
                      <a:pt x="310" y="1397"/>
                      <a:pt x="310" y="1397"/>
                      <a:pt x="310" y="1397"/>
                    </a:cubicBezTo>
                    <a:cubicBezTo>
                      <a:pt x="309" y="1397"/>
                      <a:pt x="309" y="1397"/>
                      <a:pt x="309" y="1397"/>
                    </a:cubicBezTo>
                    <a:cubicBezTo>
                      <a:pt x="309" y="1398"/>
                      <a:pt x="310" y="1398"/>
                      <a:pt x="310" y="1398"/>
                    </a:cubicBezTo>
                    <a:cubicBezTo>
                      <a:pt x="310" y="1398"/>
                      <a:pt x="310" y="1398"/>
                      <a:pt x="310" y="1398"/>
                    </a:cubicBezTo>
                    <a:moveTo>
                      <a:pt x="288" y="1365"/>
                    </a:moveTo>
                    <a:cubicBezTo>
                      <a:pt x="288" y="1365"/>
                      <a:pt x="288" y="1365"/>
                      <a:pt x="287" y="1365"/>
                    </a:cubicBezTo>
                    <a:cubicBezTo>
                      <a:pt x="287" y="1365"/>
                      <a:pt x="287" y="1365"/>
                      <a:pt x="287" y="1365"/>
                    </a:cubicBezTo>
                    <a:cubicBezTo>
                      <a:pt x="287" y="1365"/>
                      <a:pt x="287" y="1366"/>
                      <a:pt x="287" y="1366"/>
                    </a:cubicBezTo>
                    <a:cubicBezTo>
                      <a:pt x="288" y="1366"/>
                      <a:pt x="288" y="1366"/>
                      <a:pt x="288" y="1365"/>
                    </a:cubicBezTo>
                    <a:moveTo>
                      <a:pt x="284" y="1365"/>
                    </a:moveTo>
                    <a:cubicBezTo>
                      <a:pt x="284" y="1365"/>
                      <a:pt x="284" y="1365"/>
                      <a:pt x="284" y="1365"/>
                    </a:cubicBezTo>
                    <a:cubicBezTo>
                      <a:pt x="284" y="1365"/>
                      <a:pt x="283" y="1365"/>
                      <a:pt x="283" y="1365"/>
                    </a:cubicBezTo>
                    <a:cubicBezTo>
                      <a:pt x="283" y="1365"/>
                      <a:pt x="284" y="1366"/>
                      <a:pt x="284" y="1366"/>
                    </a:cubicBezTo>
                    <a:cubicBezTo>
                      <a:pt x="284" y="1366"/>
                      <a:pt x="284" y="1366"/>
                      <a:pt x="284" y="1365"/>
                    </a:cubicBezTo>
                    <a:moveTo>
                      <a:pt x="324" y="1428"/>
                    </a:moveTo>
                    <a:cubicBezTo>
                      <a:pt x="324" y="1428"/>
                      <a:pt x="324" y="1428"/>
                      <a:pt x="323" y="1428"/>
                    </a:cubicBezTo>
                    <a:cubicBezTo>
                      <a:pt x="323" y="1428"/>
                      <a:pt x="323" y="1429"/>
                      <a:pt x="323" y="1429"/>
                    </a:cubicBezTo>
                    <a:cubicBezTo>
                      <a:pt x="323" y="1429"/>
                      <a:pt x="323" y="1429"/>
                      <a:pt x="323" y="1429"/>
                    </a:cubicBezTo>
                    <a:cubicBezTo>
                      <a:pt x="324" y="1429"/>
                      <a:pt x="324" y="1429"/>
                      <a:pt x="324" y="1428"/>
                    </a:cubicBezTo>
                    <a:moveTo>
                      <a:pt x="297" y="1351"/>
                    </a:moveTo>
                    <a:cubicBezTo>
                      <a:pt x="297" y="1351"/>
                      <a:pt x="297" y="1351"/>
                      <a:pt x="297" y="1351"/>
                    </a:cubicBezTo>
                    <a:cubicBezTo>
                      <a:pt x="296" y="1351"/>
                      <a:pt x="296" y="1351"/>
                      <a:pt x="296" y="1351"/>
                    </a:cubicBezTo>
                    <a:cubicBezTo>
                      <a:pt x="296" y="1351"/>
                      <a:pt x="296" y="1352"/>
                      <a:pt x="296" y="1352"/>
                    </a:cubicBezTo>
                    <a:cubicBezTo>
                      <a:pt x="296" y="1352"/>
                      <a:pt x="296" y="1352"/>
                      <a:pt x="297" y="1351"/>
                    </a:cubicBezTo>
                    <a:moveTo>
                      <a:pt x="309" y="1397"/>
                    </a:moveTo>
                    <a:cubicBezTo>
                      <a:pt x="309" y="1397"/>
                      <a:pt x="309" y="1397"/>
                      <a:pt x="309" y="1397"/>
                    </a:cubicBezTo>
                    <a:cubicBezTo>
                      <a:pt x="309" y="1397"/>
                      <a:pt x="309" y="1396"/>
                      <a:pt x="309" y="1396"/>
                    </a:cubicBezTo>
                    <a:cubicBezTo>
                      <a:pt x="309" y="1396"/>
                      <a:pt x="308" y="1396"/>
                      <a:pt x="308" y="1396"/>
                    </a:cubicBezTo>
                    <a:cubicBezTo>
                      <a:pt x="308" y="1396"/>
                      <a:pt x="308" y="1397"/>
                      <a:pt x="309" y="1397"/>
                    </a:cubicBezTo>
                    <a:moveTo>
                      <a:pt x="289" y="1353"/>
                    </a:moveTo>
                    <a:cubicBezTo>
                      <a:pt x="289" y="1353"/>
                      <a:pt x="289" y="1352"/>
                      <a:pt x="289" y="1352"/>
                    </a:cubicBezTo>
                    <a:cubicBezTo>
                      <a:pt x="289" y="1352"/>
                      <a:pt x="288" y="1353"/>
                      <a:pt x="288" y="1353"/>
                    </a:cubicBezTo>
                    <a:cubicBezTo>
                      <a:pt x="288" y="1353"/>
                      <a:pt x="288" y="1353"/>
                      <a:pt x="288" y="1353"/>
                    </a:cubicBezTo>
                    <a:cubicBezTo>
                      <a:pt x="289" y="1353"/>
                      <a:pt x="289" y="1353"/>
                      <a:pt x="289" y="1353"/>
                    </a:cubicBezTo>
                    <a:moveTo>
                      <a:pt x="289" y="1396"/>
                    </a:moveTo>
                    <a:cubicBezTo>
                      <a:pt x="290" y="1396"/>
                      <a:pt x="290" y="1397"/>
                      <a:pt x="290" y="1397"/>
                    </a:cubicBezTo>
                    <a:cubicBezTo>
                      <a:pt x="290" y="1397"/>
                      <a:pt x="290" y="1397"/>
                      <a:pt x="290" y="1397"/>
                    </a:cubicBezTo>
                    <a:cubicBezTo>
                      <a:pt x="290" y="1396"/>
                      <a:pt x="290" y="1396"/>
                      <a:pt x="290" y="1396"/>
                    </a:cubicBezTo>
                    <a:cubicBezTo>
                      <a:pt x="290" y="1396"/>
                      <a:pt x="290" y="1396"/>
                      <a:pt x="289" y="1396"/>
                    </a:cubicBezTo>
                    <a:moveTo>
                      <a:pt x="152" y="1218"/>
                    </a:moveTo>
                    <a:cubicBezTo>
                      <a:pt x="152" y="1218"/>
                      <a:pt x="152" y="1218"/>
                      <a:pt x="151" y="1219"/>
                    </a:cubicBezTo>
                    <a:cubicBezTo>
                      <a:pt x="151" y="1219"/>
                      <a:pt x="152" y="1219"/>
                      <a:pt x="152" y="1219"/>
                    </a:cubicBezTo>
                    <a:cubicBezTo>
                      <a:pt x="152" y="1219"/>
                      <a:pt x="152" y="1219"/>
                      <a:pt x="153" y="1219"/>
                    </a:cubicBezTo>
                    <a:cubicBezTo>
                      <a:pt x="152" y="1218"/>
                      <a:pt x="152" y="1218"/>
                      <a:pt x="152" y="1218"/>
                    </a:cubicBezTo>
                    <a:moveTo>
                      <a:pt x="237" y="1217"/>
                    </a:moveTo>
                    <a:cubicBezTo>
                      <a:pt x="237" y="1217"/>
                      <a:pt x="237" y="1217"/>
                      <a:pt x="236" y="1217"/>
                    </a:cubicBezTo>
                    <a:cubicBezTo>
                      <a:pt x="236" y="1217"/>
                      <a:pt x="236" y="1217"/>
                      <a:pt x="236" y="1218"/>
                    </a:cubicBezTo>
                    <a:cubicBezTo>
                      <a:pt x="236" y="1218"/>
                      <a:pt x="236" y="1218"/>
                      <a:pt x="236" y="1218"/>
                    </a:cubicBezTo>
                    <a:cubicBezTo>
                      <a:pt x="237" y="1218"/>
                      <a:pt x="237" y="1217"/>
                      <a:pt x="237" y="1217"/>
                    </a:cubicBezTo>
                    <a:moveTo>
                      <a:pt x="206" y="1213"/>
                    </a:moveTo>
                    <a:cubicBezTo>
                      <a:pt x="206" y="1212"/>
                      <a:pt x="206" y="1212"/>
                      <a:pt x="205" y="1212"/>
                    </a:cubicBezTo>
                    <a:cubicBezTo>
                      <a:pt x="205" y="1212"/>
                      <a:pt x="205" y="1212"/>
                      <a:pt x="205" y="1212"/>
                    </a:cubicBezTo>
                    <a:cubicBezTo>
                      <a:pt x="205" y="1212"/>
                      <a:pt x="205" y="1213"/>
                      <a:pt x="205" y="1213"/>
                    </a:cubicBezTo>
                    <a:cubicBezTo>
                      <a:pt x="205" y="1213"/>
                      <a:pt x="206" y="1213"/>
                      <a:pt x="206" y="1213"/>
                    </a:cubicBezTo>
                    <a:moveTo>
                      <a:pt x="123" y="1210"/>
                    </a:moveTo>
                    <a:cubicBezTo>
                      <a:pt x="122" y="1210"/>
                      <a:pt x="122" y="1209"/>
                      <a:pt x="122" y="1209"/>
                    </a:cubicBezTo>
                    <a:cubicBezTo>
                      <a:pt x="122" y="1210"/>
                      <a:pt x="122" y="1210"/>
                      <a:pt x="122" y="1210"/>
                    </a:cubicBezTo>
                    <a:cubicBezTo>
                      <a:pt x="122" y="1210"/>
                      <a:pt x="122" y="1210"/>
                      <a:pt x="122" y="1211"/>
                    </a:cubicBezTo>
                    <a:cubicBezTo>
                      <a:pt x="122" y="1210"/>
                      <a:pt x="122" y="1210"/>
                      <a:pt x="123" y="1210"/>
                    </a:cubicBezTo>
                    <a:moveTo>
                      <a:pt x="204" y="1209"/>
                    </a:moveTo>
                    <a:cubicBezTo>
                      <a:pt x="204" y="1209"/>
                      <a:pt x="205" y="1209"/>
                      <a:pt x="205" y="1209"/>
                    </a:cubicBezTo>
                    <a:cubicBezTo>
                      <a:pt x="204" y="1209"/>
                      <a:pt x="204" y="1208"/>
                      <a:pt x="204" y="1208"/>
                    </a:cubicBezTo>
                    <a:cubicBezTo>
                      <a:pt x="204" y="1208"/>
                      <a:pt x="204" y="1209"/>
                      <a:pt x="203" y="1209"/>
                    </a:cubicBezTo>
                    <a:cubicBezTo>
                      <a:pt x="204" y="1209"/>
                      <a:pt x="204" y="1209"/>
                      <a:pt x="204" y="1209"/>
                    </a:cubicBezTo>
                    <a:moveTo>
                      <a:pt x="161" y="1203"/>
                    </a:moveTo>
                    <a:cubicBezTo>
                      <a:pt x="162" y="1203"/>
                      <a:pt x="162" y="1203"/>
                      <a:pt x="162" y="1203"/>
                    </a:cubicBezTo>
                    <a:cubicBezTo>
                      <a:pt x="162" y="1203"/>
                      <a:pt x="162" y="1203"/>
                      <a:pt x="162" y="1202"/>
                    </a:cubicBezTo>
                    <a:cubicBezTo>
                      <a:pt x="162" y="1202"/>
                      <a:pt x="162" y="1202"/>
                      <a:pt x="162" y="1202"/>
                    </a:cubicBezTo>
                    <a:cubicBezTo>
                      <a:pt x="162" y="1202"/>
                      <a:pt x="162" y="1202"/>
                      <a:pt x="161" y="1203"/>
                    </a:cubicBezTo>
                    <a:moveTo>
                      <a:pt x="160" y="1189"/>
                    </a:moveTo>
                    <a:cubicBezTo>
                      <a:pt x="160" y="1189"/>
                      <a:pt x="160" y="1188"/>
                      <a:pt x="159" y="1188"/>
                    </a:cubicBezTo>
                    <a:cubicBezTo>
                      <a:pt x="159" y="1188"/>
                      <a:pt x="159" y="1188"/>
                      <a:pt x="159" y="1189"/>
                    </a:cubicBezTo>
                    <a:cubicBezTo>
                      <a:pt x="159" y="1189"/>
                      <a:pt x="159" y="1189"/>
                      <a:pt x="159" y="1189"/>
                    </a:cubicBezTo>
                    <a:cubicBezTo>
                      <a:pt x="160" y="1189"/>
                      <a:pt x="160" y="1189"/>
                      <a:pt x="160" y="1189"/>
                    </a:cubicBezTo>
                    <a:moveTo>
                      <a:pt x="206" y="1164"/>
                    </a:moveTo>
                    <a:cubicBezTo>
                      <a:pt x="207" y="1164"/>
                      <a:pt x="207" y="1164"/>
                      <a:pt x="207" y="1164"/>
                    </a:cubicBezTo>
                    <a:cubicBezTo>
                      <a:pt x="207" y="1164"/>
                      <a:pt x="207" y="1164"/>
                      <a:pt x="207" y="1164"/>
                    </a:cubicBezTo>
                    <a:cubicBezTo>
                      <a:pt x="207" y="1164"/>
                      <a:pt x="206" y="1164"/>
                      <a:pt x="206" y="1164"/>
                    </a:cubicBezTo>
                    <a:cubicBezTo>
                      <a:pt x="206" y="1164"/>
                      <a:pt x="206" y="1164"/>
                      <a:pt x="206" y="1164"/>
                    </a:cubicBezTo>
                    <a:moveTo>
                      <a:pt x="112" y="1161"/>
                    </a:moveTo>
                    <a:cubicBezTo>
                      <a:pt x="112" y="1161"/>
                      <a:pt x="113" y="1161"/>
                      <a:pt x="113" y="1161"/>
                    </a:cubicBezTo>
                    <a:cubicBezTo>
                      <a:pt x="113" y="1161"/>
                      <a:pt x="113" y="1160"/>
                      <a:pt x="112" y="1160"/>
                    </a:cubicBezTo>
                    <a:cubicBezTo>
                      <a:pt x="112" y="1160"/>
                      <a:pt x="112" y="1160"/>
                      <a:pt x="112" y="1160"/>
                    </a:cubicBezTo>
                    <a:cubicBezTo>
                      <a:pt x="112" y="1160"/>
                      <a:pt x="112" y="1161"/>
                      <a:pt x="112" y="1161"/>
                    </a:cubicBezTo>
                    <a:moveTo>
                      <a:pt x="112" y="1158"/>
                    </a:moveTo>
                    <a:cubicBezTo>
                      <a:pt x="111" y="1158"/>
                      <a:pt x="111" y="1157"/>
                      <a:pt x="111" y="1157"/>
                    </a:cubicBezTo>
                    <a:cubicBezTo>
                      <a:pt x="111" y="1157"/>
                      <a:pt x="111" y="1158"/>
                      <a:pt x="110" y="1158"/>
                    </a:cubicBezTo>
                    <a:cubicBezTo>
                      <a:pt x="110" y="1158"/>
                      <a:pt x="111" y="1158"/>
                      <a:pt x="111" y="1158"/>
                    </a:cubicBezTo>
                    <a:cubicBezTo>
                      <a:pt x="111" y="1158"/>
                      <a:pt x="111" y="1158"/>
                      <a:pt x="112" y="1158"/>
                    </a:cubicBezTo>
                    <a:moveTo>
                      <a:pt x="101" y="1155"/>
                    </a:moveTo>
                    <a:cubicBezTo>
                      <a:pt x="101" y="1155"/>
                      <a:pt x="101" y="1156"/>
                      <a:pt x="101" y="1156"/>
                    </a:cubicBezTo>
                    <a:cubicBezTo>
                      <a:pt x="101" y="1156"/>
                      <a:pt x="101" y="1156"/>
                      <a:pt x="101" y="1155"/>
                    </a:cubicBezTo>
                    <a:cubicBezTo>
                      <a:pt x="101" y="1155"/>
                      <a:pt x="101" y="1155"/>
                      <a:pt x="101" y="1155"/>
                    </a:cubicBezTo>
                    <a:cubicBezTo>
                      <a:pt x="101" y="1155"/>
                      <a:pt x="101" y="1155"/>
                      <a:pt x="101" y="1155"/>
                    </a:cubicBezTo>
                    <a:moveTo>
                      <a:pt x="228" y="1147"/>
                    </a:moveTo>
                    <a:cubicBezTo>
                      <a:pt x="227" y="1148"/>
                      <a:pt x="227" y="1148"/>
                      <a:pt x="227" y="1148"/>
                    </a:cubicBezTo>
                    <a:cubicBezTo>
                      <a:pt x="227" y="1148"/>
                      <a:pt x="228" y="1148"/>
                      <a:pt x="228" y="1148"/>
                    </a:cubicBezTo>
                    <a:cubicBezTo>
                      <a:pt x="228" y="1148"/>
                      <a:pt x="228" y="1148"/>
                      <a:pt x="228" y="1148"/>
                    </a:cubicBezTo>
                    <a:cubicBezTo>
                      <a:pt x="228" y="1148"/>
                      <a:pt x="228" y="1147"/>
                      <a:pt x="228" y="1147"/>
                    </a:cubicBezTo>
                    <a:moveTo>
                      <a:pt x="193" y="1114"/>
                    </a:moveTo>
                    <a:cubicBezTo>
                      <a:pt x="193" y="1114"/>
                      <a:pt x="193" y="1114"/>
                      <a:pt x="194" y="1114"/>
                    </a:cubicBezTo>
                    <a:cubicBezTo>
                      <a:pt x="193" y="1113"/>
                      <a:pt x="193" y="1113"/>
                      <a:pt x="193" y="1113"/>
                    </a:cubicBezTo>
                    <a:cubicBezTo>
                      <a:pt x="193" y="1113"/>
                      <a:pt x="193" y="1113"/>
                      <a:pt x="192" y="1113"/>
                    </a:cubicBezTo>
                    <a:cubicBezTo>
                      <a:pt x="193" y="1113"/>
                      <a:pt x="193" y="1113"/>
                      <a:pt x="193" y="1114"/>
                    </a:cubicBezTo>
                    <a:moveTo>
                      <a:pt x="85" y="1104"/>
                    </a:moveTo>
                    <a:cubicBezTo>
                      <a:pt x="85" y="1104"/>
                      <a:pt x="85" y="1104"/>
                      <a:pt x="85" y="1104"/>
                    </a:cubicBezTo>
                    <a:cubicBezTo>
                      <a:pt x="85" y="1104"/>
                      <a:pt x="84" y="1104"/>
                      <a:pt x="84" y="1104"/>
                    </a:cubicBezTo>
                    <a:cubicBezTo>
                      <a:pt x="84" y="1104"/>
                      <a:pt x="85" y="1105"/>
                      <a:pt x="85" y="1105"/>
                    </a:cubicBezTo>
                    <a:cubicBezTo>
                      <a:pt x="85" y="1105"/>
                      <a:pt x="85" y="1104"/>
                      <a:pt x="85" y="1104"/>
                    </a:cubicBezTo>
                    <a:moveTo>
                      <a:pt x="207" y="1098"/>
                    </a:moveTo>
                    <a:cubicBezTo>
                      <a:pt x="206" y="1098"/>
                      <a:pt x="206" y="1098"/>
                      <a:pt x="206" y="1098"/>
                    </a:cubicBezTo>
                    <a:cubicBezTo>
                      <a:pt x="206" y="1098"/>
                      <a:pt x="206" y="1099"/>
                      <a:pt x="207" y="1099"/>
                    </a:cubicBezTo>
                    <a:cubicBezTo>
                      <a:pt x="207" y="1098"/>
                      <a:pt x="207" y="1098"/>
                      <a:pt x="207" y="1098"/>
                    </a:cubicBezTo>
                    <a:cubicBezTo>
                      <a:pt x="207" y="1098"/>
                      <a:pt x="207" y="1098"/>
                      <a:pt x="207" y="1098"/>
                    </a:cubicBezTo>
                    <a:moveTo>
                      <a:pt x="210" y="1094"/>
                    </a:moveTo>
                    <a:cubicBezTo>
                      <a:pt x="209" y="1094"/>
                      <a:pt x="209" y="1094"/>
                      <a:pt x="209" y="1094"/>
                    </a:cubicBezTo>
                    <a:cubicBezTo>
                      <a:pt x="209" y="1094"/>
                      <a:pt x="209" y="1094"/>
                      <a:pt x="209" y="1095"/>
                    </a:cubicBezTo>
                    <a:cubicBezTo>
                      <a:pt x="209" y="1095"/>
                      <a:pt x="209" y="1095"/>
                      <a:pt x="209" y="1095"/>
                    </a:cubicBezTo>
                    <a:cubicBezTo>
                      <a:pt x="209" y="1095"/>
                      <a:pt x="209" y="1094"/>
                      <a:pt x="210" y="1094"/>
                    </a:cubicBezTo>
                    <a:moveTo>
                      <a:pt x="281" y="1082"/>
                    </a:moveTo>
                    <a:cubicBezTo>
                      <a:pt x="280" y="1082"/>
                      <a:pt x="280" y="1082"/>
                      <a:pt x="280" y="1082"/>
                    </a:cubicBezTo>
                    <a:cubicBezTo>
                      <a:pt x="280" y="1082"/>
                      <a:pt x="280" y="1082"/>
                      <a:pt x="279" y="1082"/>
                    </a:cubicBezTo>
                    <a:cubicBezTo>
                      <a:pt x="279" y="1082"/>
                      <a:pt x="280" y="1082"/>
                      <a:pt x="280" y="1082"/>
                    </a:cubicBezTo>
                    <a:cubicBezTo>
                      <a:pt x="280" y="1082"/>
                      <a:pt x="280" y="1082"/>
                      <a:pt x="281" y="1082"/>
                    </a:cubicBezTo>
                    <a:moveTo>
                      <a:pt x="88" y="1070"/>
                    </a:moveTo>
                    <a:cubicBezTo>
                      <a:pt x="88" y="1069"/>
                      <a:pt x="87" y="1069"/>
                      <a:pt x="87" y="1069"/>
                    </a:cubicBezTo>
                    <a:cubicBezTo>
                      <a:pt x="87" y="1069"/>
                      <a:pt x="87" y="1069"/>
                      <a:pt x="87" y="1069"/>
                    </a:cubicBezTo>
                    <a:cubicBezTo>
                      <a:pt x="87" y="1070"/>
                      <a:pt x="87" y="1070"/>
                      <a:pt x="87" y="1070"/>
                    </a:cubicBezTo>
                    <a:cubicBezTo>
                      <a:pt x="87" y="1070"/>
                      <a:pt x="88" y="1070"/>
                      <a:pt x="88" y="1070"/>
                    </a:cubicBezTo>
                    <a:moveTo>
                      <a:pt x="66" y="1046"/>
                    </a:moveTo>
                    <a:cubicBezTo>
                      <a:pt x="66" y="1046"/>
                      <a:pt x="66" y="1046"/>
                      <a:pt x="66" y="1047"/>
                    </a:cubicBezTo>
                    <a:cubicBezTo>
                      <a:pt x="66" y="1046"/>
                      <a:pt x="67" y="1046"/>
                      <a:pt x="67" y="1046"/>
                    </a:cubicBezTo>
                    <a:cubicBezTo>
                      <a:pt x="67" y="1046"/>
                      <a:pt x="66" y="1045"/>
                      <a:pt x="66" y="1045"/>
                    </a:cubicBezTo>
                    <a:cubicBezTo>
                      <a:pt x="66" y="1046"/>
                      <a:pt x="66" y="1046"/>
                      <a:pt x="66" y="1046"/>
                    </a:cubicBezTo>
                    <a:moveTo>
                      <a:pt x="277" y="1040"/>
                    </a:moveTo>
                    <a:cubicBezTo>
                      <a:pt x="276" y="1040"/>
                      <a:pt x="276" y="1039"/>
                      <a:pt x="276" y="1039"/>
                    </a:cubicBezTo>
                    <a:cubicBezTo>
                      <a:pt x="276" y="1039"/>
                      <a:pt x="276" y="1039"/>
                      <a:pt x="276" y="1039"/>
                    </a:cubicBezTo>
                    <a:cubicBezTo>
                      <a:pt x="276" y="1040"/>
                      <a:pt x="276" y="1040"/>
                      <a:pt x="276" y="1040"/>
                    </a:cubicBezTo>
                    <a:cubicBezTo>
                      <a:pt x="276" y="1040"/>
                      <a:pt x="276" y="1040"/>
                      <a:pt x="277" y="1040"/>
                    </a:cubicBezTo>
                    <a:moveTo>
                      <a:pt x="201" y="1027"/>
                    </a:moveTo>
                    <a:cubicBezTo>
                      <a:pt x="201" y="1027"/>
                      <a:pt x="201" y="1027"/>
                      <a:pt x="200" y="1027"/>
                    </a:cubicBezTo>
                    <a:cubicBezTo>
                      <a:pt x="200" y="1027"/>
                      <a:pt x="200" y="1027"/>
                      <a:pt x="200" y="1027"/>
                    </a:cubicBezTo>
                    <a:cubicBezTo>
                      <a:pt x="200" y="1027"/>
                      <a:pt x="200" y="1028"/>
                      <a:pt x="200" y="1028"/>
                    </a:cubicBezTo>
                    <a:cubicBezTo>
                      <a:pt x="201" y="1028"/>
                      <a:pt x="201" y="1028"/>
                      <a:pt x="201" y="1027"/>
                    </a:cubicBezTo>
                    <a:moveTo>
                      <a:pt x="270" y="984"/>
                    </a:moveTo>
                    <a:cubicBezTo>
                      <a:pt x="270" y="984"/>
                      <a:pt x="270" y="983"/>
                      <a:pt x="270" y="983"/>
                    </a:cubicBezTo>
                    <a:cubicBezTo>
                      <a:pt x="270" y="983"/>
                      <a:pt x="270" y="983"/>
                      <a:pt x="270" y="984"/>
                    </a:cubicBezTo>
                    <a:cubicBezTo>
                      <a:pt x="270" y="984"/>
                      <a:pt x="270" y="984"/>
                      <a:pt x="270" y="984"/>
                    </a:cubicBezTo>
                    <a:cubicBezTo>
                      <a:pt x="270" y="984"/>
                      <a:pt x="270" y="984"/>
                      <a:pt x="270" y="984"/>
                    </a:cubicBezTo>
                    <a:moveTo>
                      <a:pt x="76" y="959"/>
                    </a:moveTo>
                    <a:cubicBezTo>
                      <a:pt x="76" y="959"/>
                      <a:pt x="76" y="959"/>
                      <a:pt x="77" y="959"/>
                    </a:cubicBezTo>
                    <a:cubicBezTo>
                      <a:pt x="77" y="959"/>
                      <a:pt x="76" y="959"/>
                      <a:pt x="76" y="959"/>
                    </a:cubicBezTo>
                    <a:cubicBezTo>
                      <a:pt x="76" y="959"/>
                      <a:pt x="76" y="959"/>
                      <a:pt x="76" y="959"/>
                    </a:cubicBezTo>
                    <a:cubicBezTo>
                      <a:pt x="76" y="959"/>
                      <a:pt x="76" y="959"/>
                      <a:pt x="76" y="959"/>
                    </a:cubicBezTo>
                    <a:moveTo>
                      <a:pt x="40" y="789"/>
                    </a:moveTo>
                    <a:cubicBezTo>
                      <a:pt x="40" y="790"/>
                      <a:pt x="40" y="790"/>
                      <a:pt x="39" y="790"/>
                    </a:cubicBezTo>
                    <a:cubicBezTo>
                      <a:pt x="40" y="790"/>
                      <a:pt x="40" y="790"/>
                      <a:pt x="40" y="790"/>
                    </a:cubicBezTo>
                    <a:cubicBezTo>
                      <a:pt x="40" y="790"/>
                      <a:pt x="40" y="790"/>
                      <a:pt x="41" y="790"/>
                    </a:cubicBezTo>
                    <a:cubicBezTo>
                      <a:pt x="41" y="790"/>
                      <a:pt x="40" y="790"/>
                      <a:pt x="40" y="789"/>
                    </a:cubicBezTo>
                    <a:moveTo>
                      <a:pt x="247" y="257"/>
                    </a:moveTo>
                    <a:cubicBezTo>
                      <a:pt x="247" y="257"/>
                      <a:pt x="247" y="256"/>
                      <a:pt x="247" y="256"/>
                    </a:cubicBezTo>
                    <a:cubicBezTo>
                      <a:pt x="246" y="257"/>
                      <a:pt x="246" y="257"/>
                      <a:pt x="246" y="257"/>
                    </a:cubicBezTo>
                    <a:cubicBezTo>
                      <a:pt x="246" y="257"/>
                      <a:pt x="246" y="257"/>
                      <a:pt x="246" y="257"/>
                    </a:cubicBezTo>
                    <a:cubicBezTo>
                      <a:pt x="246" y="257"/>
                      <a:pt x="247" y="257"/>
                      <a:pt x="247" y="257"/>
                    </a:cubicBezTo>
                    <a:moveTo>
                      <a:pt x="59" y="16"/>
                    </a:moveTo>
                    <a:cubicBezTo>
                      <a:pt x="59" y="15"/>
                      <a:pt x="59" y="15"/>
                      <a:pt x="59" y="15"/>
                    </a:cubicBezTo>
                    <a:cubicBezTo>
                      <a:pt x="59" y="15"/>
                      <a:pt x="58" y="16"/>
                      <a:pt x="58" y="16"/>
                    </a:cubicBezTo>
                    <a:cubicBezTo>
                      <a:pt x="58" y="16"/>
                      <a:pt x="59" y="16"/>
                      <a:pt x="59" y="16"/>
                    </a:cubicBezTo>
                    <a:cubicBezTo>
                      <a:pt x="59" y="16"/>
                      <a:pt x="59" y="16"/>
                      <a:pt x="59" y="16"/>
                    </a:cubicBezTo>
                    <a:moveTo>
                      <a:pt x="260" y="1299"/>
                    </a:moveTo>
                    <a:cubicBezTo>
                      <a:pt x="260" y="1299"/>
                      <a:pt x="260" y="1299"/>
                      <a:pt x="259" y="1299"/>
                    </a:cubicBezTo>
                    <a:cubicBezTo>
                      <a:pt x="260" y="1300"/>
                      <a:pt x="260" y="1300"/>
                      <a:pt x="260" y="1300"/>
                    </a:cubicBezTo>
                    <a:cubicBezTo>
                      <a:pt x="260" y="1300"/>
                      <a:pt x="260" y="1300"/>
                      <a:pt x="261" y="1299"/>
                    </a:cubicBezTo>
                    <a:cubicBezTo>
                      <a:pt x="261" y="1299"/>
                      <a:pt x="260" y="1299"/>
                      <a:pt x="260" y="1299"/>
                    </a:cubicBezTo>
                    <a:moveTo>
                      <a:pt x="253" y="1298"/>
                    </a:moveTo>
                    <a:cubicBezTo>
                      <a:pt x="253" y="1298"/>
                      <a:pt x="253" y="1298"/>
                      <a:pt x="253" y="1298"/>
                    </a:cubicBezTo>
                    <a:cubicBezTo>
                      <a:pt x="252" y="1298"/>
                      <a:pt x="252" y="1298"/>
                      <a:pt x="252" y="1298"/>
                    </a:cubicBezTo>
                    <a:cubicBezTo>
                      <a:pt x="252" y="1298"/>
                      <a:pt x="252" y="1298"/>
                      <a:pt x="253" y="1299"/>
                    </a:cubicBezTo>
                    <a:cubicBezTo>
                      <a:pt x="253" y="1299"/>
                      <a:pt x="253" y="1298"/>
                      <a:pt x="253" y="1298"/>
                    </a:cubicBezTo>
                    <a:moveTo>
                      <a:pt x="256" y="1286"/>
                    </a:moveTo>
                    <a:cubicBezTo>
                      <a:pt x="255" y="1285"/>
                      <a:pt x="255" y="1285"/>
                      <a:pt x="255" y="1285"/>
                    </a:cubicBezTo>
                    <a:cubicBezTo>
                      <a:pt x="255" y="1285"/>
                      <a:pt x="255" y="1286"/>
                      <a:pt x="255" y="1286"/>
                    </a:cubicBezTo>
                    <a:cubicBezTo>
                      <a:pt x="255" y="1286"/>
                      <a:pt x="255" y="1286"/>
                      <a:pt x="255" y="1286"/>
                    </a:cubicBezTo>
                    <a:cubicBezTo>
                      <a:pt x="255" y="1286"/>
                      <a:pt x="255" y="1286"/>
                      <a:pt x="256" y="1286"/>
                    </a:cubicBezTo>
                    <a:moveTo>
                      <a:pt x="218" y="1284"/>
                    </a:moveTo>
                    <a:cubicBezTo>
                      <a:pt x="218" y="1283"/>
                      <a:pt x="218" y="1283"/>
                      <a:pt x="218" y="1283"/>
                    </a:cubicBezTo>
                    <a:cubicBezTo>
                      <a:pt x="218" y="1283"/>
                      <a:pt x="218" y="1283"/>
                      <a:pt x="218" y="1283"/>
                    </a:cubicBezTo>
                    <a:cubicBezTo>
                      <a:pt x="217" y="1283"/>
                      <a:pt x="217" y="1283"/>
                      <a:pt x="217" y="1283"/>
                    </a:cubicBezTo>
                    <a:cubicBezTo>
                      <a:pt x="217" y="1283"/>
                      <a:pt x="218" y="1284"/>
                      <a:pt x="218" y="1284"/>
                    </a:cubicBezTo>
                    <a:moveTo>
                      <a:pt x="197" y="1283"/>
                    </a:moveTo>
                    <a:cubicBezTo>
                      <a:pt x="197" y="1283"/>
                      <a:pt x="197" y="1283"/>
                      <a:pt x="196" y="1283"/>
                    </a:cubicBezTo>
                    <a:cubicBezTo>
                      <a:pt x="197" y="1283"/>
                      <a:pt x="197" y="1284"/>
                      <a:pt x="197" y="1284"/>
                    </a:cubicBezTo>
                    <a:cubicBezTo>
                      <a:pt x="197" y="1283"/>
                      <a:pt x="197" y="1283"/>
                      <a:pt x="197" y="1283"/>
                    </a:cubicBezTo>
                    <a:moveTo>
                      <a:pt x="256" y="1274"/>
                    </a:moveTo>
                    <a:cubicBezTo>
                      <a:pt x="256" y="1274"/>
                      <a:pt x="256" y="1274"/>
                      <a:pt x="256" y="1274"/>
                    </a:cubicBezTo>
                    <a:cubicBezTo>
                      <a:pt x="256" y="1275"/>
                      <a:pt x="256" y="1275"/>
                      <a:pt x="256" y="1275"/>
                    </a:cubicBezTo>
                    <a:cubicBezTo>
                      <a:pt x="256" y="1275"/>
                      <a:pt x="257" y="1275"/>
                      <a:pt x="257" y="1275"/>
                    </a:cubicBezTo>
                    <a:cubicBezTo>
                      <a:pt x="257" y="1274"/>
                      <a:pt x="256" y="1274"/>
                      <a:pt x="256" y="1274"/>
                    </a:cubicBezTo>
                    <a:moveTo>
                      <a:pt x="217" y="1271"/>
                    </a:moveTo>
                    <a:cubicBezTo>
                      <a:pt x="217" y="1270"/>
                      <a:pt x="217" y="1270"/>
                      <a:pt x="217" y="1270"/>
                    </a:cubicBezTo>
                    <a:cubicBezTo>
                      <a:pt x="216" y="1270"/>
                      <a:pt x="216" y="1271"/>
                      <a:pt x="216" y="1271"/>
                    </a:cubicBezTo>
                    <a:cubicBezTo>
                      <a:pt x="216" y="1271"/>
                      <a:pt x="216" y="1271"/>
                      <a:pt x="217" y="1271"/>
                    </a:cubicBezTo>
                    <a:cubicBezTo>
                      <a:pt x="217" y="1271"/>
                      <a:pt x="217" y="1271"/>
                      <a:pt x="217" y="1271"/>
                    </a:cubicBezTo>
                    <a:moveTo>
                      <a:pt x="213" y="1271"/>
                    </a:moveTo>
                    <a:cubicBezTo>
                      <a:pt x="213" y="1271"/>
                      <a:pt x="213" y="1270"/>
                      <a:pt x="213" y="1270"/>
                    </a:cubicBezTo>
                    <a:cubicBezTo>
                      <a:pt x="213" y="1270"/>
                      <a:pt x="212" y="1271"/>
                      <a:pt x="212" y="1271"/>
                    </a:cubicBezTo>
                    <a:cubicBezTo>
                      <a:pt x="212" y="1271"/>
                      <a:pt x="213" y="1271"/>
                      <a:pt x="213" y="1271"/>
                    </a:cubicBezTo>
                    <a:cubicBezTo>
                      <a:pt x="213" y="1271"/>
                      <a:pt x="213" y="1271"/>
                      <a:pt x="213" y="1271"/>
                    </a:cubicBezTo>
                    <a:moveTo>
                      <a:pt x="215" y="1266"/>
                    </a:moveTo>
                    <a:cubicBezTo>
                      <a:pt x="215" y="1267"/>
                      <a:pt x="215" y="1267"/>
                      <a:pt x="215" y="1267"/>
                    </a:cubicBezTo>
                    <a:cubicBezTo>
                      <a:pt x="215" y="1267"/>
                      <a:pt x="215" y="1267"/>
                      <a:pt x="215" y="1268"/>
                    </a:cubicBezTo>
                    <a:cubicBezTo>
                      <a:pt x="215" y="1268"/>
                      <a:pt x="216" y="1267"/>
                      <a:pt x="216" y="1267"/>
                    </a:cubicBezTo>
                    <a:cubicBezTo>
                      <a:pt x="216" y="1267"/>
                      <a:pt x="215" y="1267"/>
                      <a:pt x="215" y="1266"/>
                    </a:cubicBezTo>
                    <a:moveTo>
                      <a:pt x="212" y="1267"/>
                    </a:moveTo>
                    <a:cubicBezTo>
                      <a:pt x="213" y="1267"/>
                      <a:pt x="213" y="1267"/>
                      <a:pt x="213" y="1268"/>
                    </a:cubicBezTo>
                    <a:cubicBezTo>
                      <a:pt x="213" y="1268"/>
                      <a:pt x="213" y="1267"/>
                      <a:pt x="213" y="1267"/>
                    </a:cubicBezTo>
                    <a:cubicBezTo>
                      <a:pt x="213" y="1267"/>
                      <a:pt x="213" y="1267"/>
                      <a:pt x="213" y="1266"/>
                    </a:cubicBezTo>
                    <a:cubicBezTo>
                      <a:pt x="213" y="1267"/>
                      <a:pt x="213" y="1267"/>
                      <a:pt x="212" y="1267"/>
                    </a:cubicBezTo>
                    <a:moveTo>
                      <a:pt x="186" y="1266"/>
                    </a:moveTo>
                    <a:cubicBezTo>
                      <a:pt x="186" y="1266"/>
                      <a:pt x="186" y="1266"/>
                      <a:pt x="186" y="1266"/>
                    </a:cubicBezTo>
                    <a:cubicBezTo>
                      <a:pt x="186" y="1266"/>
                      <a:pt x="186" y="1266"/>
                      <a:pt x="186" y="1266"/>
                    </a:cubicBezTo>
                    <a:cubicBezTo>
                      <a:pt x="186" y="1265"/>
                      <a:pt x="185" y="1266"/>
                      <a:pt x="185" y="1266"/>
                    </a:cubicBezTo>
                    <a:cubicBezTo>
                      <a:pt x="185" y="1266"/>
                      <a:pt x="185" y="1266"/>
                      <a:pt x="186" y="1266"/>
                    </a:cubicBezTo>
                    <a:moveTo>
                      <a:pt x="212" y="1263"/>
                    </a:moveTo>
                    <a:cubicBezTo>
                      <a:pt x="211" y="1263"/>
                      <a:pt x="211" y="1263"/>
                      <a:pt x="211" y="1263"/>
                    </a:cubicBezTo>
                    <a:cubicBezTo>
                      <a:pt x="211" y="1263"/>
                      <a:pt x="211" y="1264"/>
                      <a:pt x="212" y="1264"/>
                    </a:cubicBezTo>
                    <a:cubicBezTo>
                      <a:pt x="212" y="1264"/>
                      <a:pt x="212" y="1264"/>
                      <a:pt x="212" y="1264"/>
                    </a:cubicBezTo>
                    <a:cubicBezTo>
                      <a:pt x="212" y="1263"/>
                      <a:pt x="212" y="1263"/>
                      <a:pt x="212" y="1263"/>
                    </a:cubicBezTo>
                    <a:moveTo>
                      <a:pt x="194" y="1256"/>
                    </a:moveTo>
                    <a:cubicBezTo>
                      <a:pt x="194" y="1256"/>
                      <a:pt x="194" y="1255"/>
                      <a:pt x="194" y="1255"/>
                    </a:cubicBezTo>
                    <a:cubicBezTo>
                      <a:pt x="193" y="1255"/>
                      <a:pt x="193" y="1255"/>
                      <a:pt x="193" y="1256"/>
                    </a:cubicBezTo>
                    <a:cubicBezTo>
                      <a:pt x="193" y="1256"/>
                      <a:pt x="193" y="1256"/>
                      <a:pt x="193" y="1256"/>
                    </a:cubicBezTo>
                    <a:cubicBezTo>
                      <a:pt x="193" y="1256"/>
                      <a:pt x="193" y="1256"/>
                      <a:pt x="194" y="1256"/>
                    </a:cubicBezTo>
                    <a:moveTo>
                      <a:pt x="194" y="1254"/>
                    </a:moveTo>
                    <a:cubicBezTo>
                      <a:pt x="194" y="1254"/>
                      <a:pt x="194" y="1255"/>
                      <a:pt x="194" y="1255"/>
                    </a:cubicBezTo>
                    <a:cubicBezTo>
                      <a:pt x="194" y="1255"/>
                      <a:pt x="194" y="1255"/>
                      <a:pt x="194" y="1255"/>
                    </a:cubicBezTo>
                    <a:cubicBezTo>
                      <a:pt x="194" y="1255"/>
                      <a:pt x="195" y="1255"/>
                      <a:pt x="195" y="1255"/>
                    </a:cubicBezTo>
                    <a:cubicBezTo>
                      <a:pt x="195" y="1254"/>
                      <a:pt x="194" y="1254"/>
                      <a:pt x="194" y="1254"/>
                    </a:cubicBezTo>
                    <a:moveTo>
                      <a:pt x="188" y="1254"/>
                    </a:moveTo>
                    <a:cubicBezTo>
                      <a:pt x="188" y="1254"/>
                      <a:pt x="188" y="1254"/>
                      <a:pt x="188" y="1254"/>
                    </a:cubicBezTo>
                    <a:cubicBezTo>
                      <a:pt x="188" y="1254"/>
                      <a:pt x="188" y="1255"/>
                      <a:pt x="188" y="1255"/>
                    </a:cubicBezTo>
                    <a:cubicBezTo>
                      <a:pt x="188" y="1255"/>
                      <a:pt x="188" y="1255"/>
                      <a:pt x="188" y="1255"/>
                    </a:cubicBezTo>
                    <a:cubicBezTo>
                      <a:pt x="188" y="1255"/>
                      <a:pt x="188" y="1255"/>
                      <a:pt x="188" y="1254"/>
                    </a:cubicBezTo>
                    <a:moveTo>
                      <a:pt x="188" y="1252"/>
                    </a:moveTo>
                    <a:cubicBezTo>
                      <a:pt x="188" y="1252"/>
                      <a:pt x="188" y="1252"/>
                      <a:pt x="188" y="1252"/>
                    </a:cubicBezTo>
                    <a:cubicBezTo>
                      <a:pt x="188" y="1252"/>
                      <a:pt x="188" y="1252"/>
                      <a:pt x="188" y="1252"/>
                    </a:cubicBezTo>
                    <a:cubicBezTo>
                      <a:pt x="188" y="1252"/>
                      <a:pt x="188" y="1253"/>
                      <a:pt x="188" y="1253"/>
                    </a:cubicBezTo>
                    <a:cubicBezTo>
                      <a:pt x="188" y="1253"/>
                      <a:pt x="188" y="1252"/>
                      <a:pt x="188" y="1252"/>
                    </a:cubicBezTo>
                    <a:moveTo>
                      <a:pt x="200" y="1242"/>
                    </a:moveTo>
                    <a:cubicBezTo>
                      <a:pt x="200" y="1242"/>
                      <a:pt x="199" y="1242"/>
                      <a:pt x="199" y="1242"/>
                    </a:cubicBezTo>
                    <a:cubicBezTo>
                      <a:pt x="199" y="1242"/>
                      <a:pt x="199" y="1242"/>
                      <a:pt x="199" y="1242"/>
                    </a:cubicBezTo>
                    <a:cubicBezTo>
                      <a:pt x="199" y="1242"/>
                      <a:pt x="199" y="1243"/>
                      <a:pt x="199" y="1243"/>
                    </a:cubicBezTo>
                    <a:cubicBezTo>
                      <a:pt x="199" y="1243"/>
                      <a:pt x="199" y="1242"/>
                      <a:pt x="200" y="1242"/>
                    </a:cubicBezTo>
                    <a:moveTo>
                      <a:pt x="175" y="1240"/>
                    </a:moveTo>
                    <a:cubicBezTo>
                      <a:pt x="175" y="1239"/>
                      <a:pt x="174" y="1239"/>
                      <a:pt x="174" y="1239"/>
                    </a:cubicBezTo>
                    <a:cubicBezTo>
                      <a:pt x="174" y="1239"/>
                      <a:pt x="174" y="1240"/>
                      <a:pt x="174" y="1240"/>
                    </a:cubicBezTo>
                    <a:cubicBezTo>
                      <a:pt x="174" y="1240"/>
                      <a:pt x="174" y="1240"/>
                      <a:pt x="174" y="1240"/>
                    </a:cubicBezTo>
                    <a:cubicBezTo>
                      <a:pt x="174" y="1240"/>
                      <a:pt x="175" y="1240"/>
                      <a:pt x="175" y="1240"/>
                    </a:cubicBezTo>
                    <a:moveTo>
                      <a:pt x="212" y="1233"/>
                    </a:moveTo>
                    <a:cubicBezTo>
                      <a:pt x="211" y="1233"/>
                      <a:pt x="211" y="1233"/>
                      <a:pt x="211" y="1234"/>
                    </a:cubicBezTo>
                    <a:cubicBezTo>
                      <a:pt x="211" y="1234"/>
                      <a:pt x="211" y="1234"/>
                      <a:pt x="211" y="1234"/>
                    </a:cubicBezTo>
                    <a:cubicBezTo>
                      <a:pt x="212" y="1234"/>
                      <a:pt x="212" y="1234"/>
                      <a:pt x="212" y="1234"/>
                    </a:cubicBezTo>
                    <a:cubicBezTo>
                      <a:pt x="212" y="1233"/>
                      <a:pt x="212" y="1233"/>
                      <a:pt x="212" y="1233"/>
                    </a:cubicBezTo>
                    <a:moveTo>
                      <a:pt x="208" y="1233"/>
                    </a:moveTo>
                    <a:cubicBezTo>
                      <a:pt x="208" y="1233"/>
                      <a:pt x="208" y="1233"/>
                      <a:pt x="208" y="1233"/>
                    </a:cubicBezTo>
                    <a:cubicBezTo>
                      <a:pt x="208" y="1233"/>
                      <a:pt x="208" y="1233"/>
                      <a:pt x="207" y="1234"/>
                    </a:cubicBezTo>
                    <a:cubicBezTo>
                      <a:pt x="207" y="1234"/>
                      <a:pt x="208" y="1234"/>
                      <a:pt x="208" y="1234"/>
                    </a:cubicBezTo>
                    <a:cubicBezTo>
                      <a:pt x="208" y="1234"/>
                      <a:pt x="208" y="1234"/>
                      <a:pt x="208" y="1233"/>
                    </a:cubicBezTo>
                    <a:moveTo>
                      <a:pt x="250" y="1231"/>
                    </a:moveTo>
                    <a:cubicBezTo>
                      <a:pt x="250" y="1231"/>
                      <a:pt x="250" y="1231"/>
                      <a:pt x="250" y="1232"/>
                    </a:cubicBezTo>
                    <a:cubicBezTo>
                      <a:pt x="250" y="1232"/>
                      <a:pt x="251" y="1231"/>
                      <a:pt x="250" y="1231"/>
                    </a:cubicBezTo>
                    <a:cubicBezTo>
                      <a:pt x="250" y="1231"/>
                      <a:pt x="250" y="1231"/>
                      <a:pt x="250" y="1230"/>
                    </a:cubicBezTo>
                    <a:cubicBezTo>
                      <a:pt x="250" y="1231"/>
                      <a:pt x="250" y="1231"/>
                      <a:pt x="250" y="1231"/>
                    </a:cubicBezTo>
                    <a:moveTo>
                      <a:pt x="220" y="1231"/>
                    </a:moveTo>
                    <a:cubicBezTo>
                      <a:pt x="220" y="1231"/>
                      <a:pt x="220" y="1231"/>
                      <a:pt x="220" y="1232"/>
                    </a:cubicBezTo>
                    <a:cubicBezTo>
                      <a:pt x="220" y="1232"/>
                      <a:pt x="221" y="1231"/>
                      <a:pt x="221" y="1231"/>
                    </a:cubicBezTo>
                    <a:cubicBezTo>
                      <a:pt x="221" y="1231"/>
                      <a:pt x="220" y="1231"/>
                      <a:pt x="220" y="1230"/>
                    </a:cubicBezTo>
                    <a:cubicBezTo>
                      <a:pt x="220" y="1231"/>
                      <a:pt x="220" y="1231"/>
                      <a:pt x="220" y="1231"/>
                    </a:cubicBezTo>
                    <a:moveTo>
                      <a:pt x="208" y="1231"/>
                    </a:moveTo>
                    <a:cubicBezTo>
                      <a:pt x="208" y="1231"/>
                      <a:pt x="208" y="1231"/>
                      <a:pt x="208" y="1231"/>
                    </a:cubicBezTo>
                    <a:cubicBezTo>
                      <a:pt x="208" y="1231"/>
                      <a:pt x="208" y="1231"/>
                      <a:pt x="208" y="1231"/>
                    </a:cubicBezTo>
                    <a:cubicBezTo>
                      <a:pt x="208" y="1231"/>
                      <a:pt x="207" y="1231"/>
                      <a:pt x="207" y="1231"/>
                    </a:cubicBezTo>
                    <a:cubicBezTo>
                      <a:pt x="207" y="1231"/>
                      <a:pt x="208" y="1231"/>
                      <a:pt x="208" y="1231"/>
                    </a:cubicBezTo>
                    <a:moveTo>
                      <a:pt x="185" y="1227"/>
                    </a:moveTo>
                    <a:cubicBezTo>
                      <a:pt x="185" y="1227"/>
                      <a:pt x="184" y="1227"/>
                      <a:pt x="184" y="1227"/>
                    </a:cubicBezTo>
                    <a:cubicBezTo>
                      <a:pt x="184" y="1227"/>
                      <a:pt x="184" y="1227"/>
                      <a:pt x="184" y="1228"/>
                    </a:cubicBezTo>
                    <a:cubicBezTo>
                      <a:pt x="184" y="1228"/>
                      <a:pt x="184" y="1228"/>
                      <a:pt x="184" y="1228"/>
                    </a:cubicBezTo>
                    <a:cubicBezTo>
                      <a:pt x="184" y="1228"/>
                      <a:pt x="185" y="1227"/>
                      <a:pt x="185" y="1227"/>
                    </a:cubicBezTo>
                    <a:moveTo>
                      <a:pt x="181" y="1227"/>
                    </a:moveTo>
                    <a:cubicBezTo>
                      <a:pt x="181" y="1227"/>
                      <a:pt x="181" y="1227"/>
                      <a:pt x="181" y="1227"/>
                    </a:cubicBezTo>
                    <a:cubicBezTo>
                      <a:pt x="180" y="1227"/>
                      <a:pt x="180" y="1227"/>
                      <a:pt x="180" y="1228"/>
                    </a:cubicBezTo>
                    <a:cubicBezTo>
                      <a:pt x="180" y="1228"/>
                      <a:pt x="180" y="1228"/>
                      <a:pt x="181" y="1228"/>
                    </a:cubicBezTo>
                    <a:cubicBezTo>
                      <a:pt x="181" y="1228"/>
                      <a:pt x="181" y="1227"/>
                      <a:pt x="181" y="1227"/>
                    </a:cubicBezTo>
                    <a:moveTo>
                      <a:pt x="249" y="1220"/>
                    </a:moveTo>
                    <a:cubicBezTo>
                      <a:pt x="249" y="1220"/>
                      <a:pt x="249" y="1220"/>
                      <a:pt x="249" y="1219"/>
                    </a:cubicBezTo>
                    <a:cubicBezTo>
                      <a:pt x="249" y="1219"/>
                      <a:pt x="248" y="1220"/>
                      <a:pt x="248" y="1220"/>
                    </a:cubicBezTo>
                    <a:cubicBezTo>
                      <a:pt x="249" y="1220"/>
                      <a:pt x="249" y="1220"/>
                      <a:pt x="249" y="1220"/>
                    </a:cubicBezTo>
                    <a:cubicBezTo>
                      <a:pt x="249" y="1220"/>
                      <a:pt x="249" y="1220"/>
                      <a:pt x="249" y="1220"/>
                    </a:cubicBezTo>
                    <a:moveTo>
                      <a:pt x="185" y="1220"/>
                    </a:moveTo>
                    <a:cubicBezTo>
                      <a:pt x="185" y="1220"/>
                      <a:pt x="184" y="1220"/>
                      <a:pt x="184" y="1219"/>
                    </a:cubicBezTo>
                    <a:cubicBezTo>
                      <a:pt x="184" y="1219"/>
                      <a:pt x="184" y="1220"/>
                      <a:pt x="184" y="1220"/>
                    </a:cubicBezTo>
                    <a:cubicBezTo>
                      <a:pt x="184" y="1220"/>
                      <a:pt x="184" y="1220"/>
                      <a:pt x="184" y="1220"/>
                    </a:cubicBezTo>
                    <a:cubicBezTo>
                      <a:pt x="184" y="1220"/>
                      <a:pt x="185" y="1220"/>
                      <a:pt x="185" y="1220"/>
                    </a:cubicBezTo>
                    <a:moveTo>
                      <a:pt x="210" y="1219"/>
                    </a:moveTo>
                    <a:cubicBezTo>
                      <a:pt x="209" y="1219"/>
                      <a:pt x="209" y="1218"/>
                      <a:pt x="209" y="1218"/>
                    </a:cubicBezTo>
                    <a:cubicBezTo>
                      <a:pt x="209" y="1218"/>
                      <a:pt x="209" y="1218"/>
                      <a:pt x="209" y="1218"/>
                    </a:cubicBezTo>
                    <a:cubicBezTo>
                      <a:pt x="209" y="1219"/>
                      <a:pt x="209" y="1219"/>
                      <a:pt x="209" y="1219"/>
                    </a:cubicBezTo>
                    <a:cubicBezTo>
                      <a:pt x="209" y="1219"/>
                      <a:pt x="209" y="1219"/>
                      <a:pt x="210" y="1219"/>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9">
                <a:extLst>
                  <a:ext uri="{FF2B5EF4-FFF2-40B4-BE49-F238E27FC236}">
                    <a16:creationId xmlns:a16="http://schemas.microsoft.com/office/drawing/2014/main" id="{D33A1E19-ABC0-49B7-BA79-0D1487EF94B2}"/>
                  </a:ext>
                </a:extLst>
              </p:cNvPr>
              <p:cNvSpPr>
                <a:spLocks/>
              </p:cNvSpPr>
              <p:nvPr/>
            </p:nvSpPr>
            <p:spPr bwMode="auto">
              <a:xfrm rot="14379303">
                <a:off x="7675863" y="2252253"/>
                <a:ext cx="652808" cy="786363"/>
              </a:xfrm>
              <a:custGeom>
                <a:avLst/>
                <a:gdLst>
                  <a:gd name="T0" fmla="*/ 106 w 480"/>
                  <a:gd name="T1" fmla="*/ 232 h 578"/>
                  <a:gd name="T2" fmla="*/ 111 w 480"/>
                  <a:gd name="T3" fmla="*/ 278 h 578"/>
                  <a:gd name="T4" fmla="*/ 111 w 480"/>
                  <a:gd name="T5" fmla="*/ 310 h 578"/>
                  <a:gd name="T6" fmla="*/ 113 w 480"/>
                  <a:gd name="T7" fmla="*/ 341 h 578"/>
                  <a:gd name="T8" fmla="*/ 114 w 480"/>
                  <a:gd name="T9" fmla="*/ 360 h 578"/>
                  <a:gd name="T10" fmla="*/ 116 w 480"/>
                  <a:gd name="T11" fmla="*/ 377 h 578"/>
                  <a:gd name="T12" fmla="*/ 127 w 480"/>
                  <a:gd name="T13" fmla="*/ 418 h 578"/>
                  <a:gd name="T14" fmla="*/ 212 w 480"/>
                  <a:gd name="T15" fmla="*/ 360 h 578"/>
                  <a:gd name="T16" fmla="*/ 338 w 480"/>
                  <a:gd name="T17" fmla="*/ 261 h 578"/>
                  <a:gd name="T18" fmla="*/ 398 w 480"/>
                  <a:gd name="T19" fmla="*/ 215 h 578"/>
                  <a:gd name="T20" fmla="*/ 431 w 480"/>
                  <a:gd name="T21" fmla="*/ 202 h 578"/>
                  <a:gd name="T22" fmla="*/ 455 w 480"/>
                  <a:gd name="T23" fmla="*/ 220 h 578"/>
                  <a:gd name="T24" fmla="*/ 454 w 480"/>
                  <a:gd name="T25" fmla="*/ 231 h 578"/>
                  <a:gd name="T26" fmla="*/ 463 w 480"/>
                  <a:gd name="T27" fmla="*/ 237 h 578"/>
                  <a:gd name="T28" fmla="*/ 461 w 480"/>
                  <a:gd name="T29" fmla="*/ 245 h 578"/>
                  <a:gd name="T30" fmla="*/ 475 w 480"/>
                  <a:gd name="T31" fmla="*/ 246 h 578"/>
                  <a:gd name="T32" fmla="*/ 463 w 480"/>
                  <a:gd name="T33" fmla="*/ 277 h 578"/>
                  <a:gd name="T34" fmla="*/ 459 w 480"/>
                  <a:gd name="T35" fmla="*/ 293 h 578"/>
                  <a:gd name="T36" fmla="*/ 467 w 480"/>
                  <a:gd name="T37" fmla="*/ 299 h 578"/>
                  <a:gd name="T38" fmla="*/ 433 w 480"/>
                  <a:gd name="T39" fmla="*/ 328 h 578"/>
                  <a:gd name="T40" fmla="*/ 402 w 480"/>
                  <a:gd name="T41" fmla="*/ 348 h 578"/>
                  <a:gd name="T42" fmla="*/ 366 w 480"/>
                  <a:gd name="T43" fmla="*/ 384 h 578"/>
                  <a:gd name="T44" fmla="*/ 311 w 480"/>
                  <a:gd name="T45" fmla="*/ 426 h 578"/>
                  <a:gd name="T46" fmla="*/ 226 w 480"/>
                  <a:gd name="T47" fmla="*/ 481 h 578"/>
                  <a:gd name="T48" fmla="*/ 141 w 480"/>
                  <a:gd name="T49" fmla="*/ 536 h 578"/>
                  <a:gd name="T50" fmla="*/ 107 w 480"/>
                  <a:gd name="T51" fmla="*/ 562 h 578"/>
                  <a:gd name="T52" fmla="*/ 65 w 480"/>
                  <a:gd name="T53" fmla="*/ 573 h 578"/>
                  <a:gd name="T54" fmla="*/ 22 w 480"/>
                  <a:gd name="T55" fmla="*/ 555 h 578"/>
                  <a:gd name="T56" fmla="*/ 14 w 480"/>
                  <a:gd name="T57" fmla="*/ 539 h 578"/>
                  <a:gd name="T58" fmla="*/ 9 w 480"/>
                  <a:gd name="T59" fmla="*/ 488 h 578"/>
                  <a:gd name="T60" fmla="*/ 9 w 480"/>
                  <a:gd name="T61" fmla="*/ 442 h 578"/>
                  <a:gd name="T62" fmla="*/ 1 w 480"/>
                  <a:gd name="T63" fmla="*/ 393 h 578"/>
                  <a:gd name="T64" fmla="*/ 3 w 480"/>
                  <a:gd name="T65" fmla="*/ 358 h 578"/>
                  <a:gd name="T66" fmla="*/ 11 w 480"/>
                  <a:gd name="T67" fmla="*/ 272 h 578"/>
                  <a:gd name="T68" fmla="*/ 16 w 480"/>
                  <a:gd name="T69" fmla="*/ 194 h 578"/>
                  <a:gd name="T70" fmla="*/ 18 w 480"/>
                  <a:gd name="T71" fmla="*/ 154 h 578"/>
                  <a:gd name="T72" fmla="*/ 9 w 480"/>
                  <a:gd name="T73" fmla="*/ 95 h 578"/>
                  <a:gd name="T74" fmla="*/ 12 w 480"/>
                  <a:gd name="T75" fmla="*/ 31 h 578"/>
                  <a:gd name="T76" fmla="*/ 38 w 480"/>
                  <a:gd name="T77" fmla="*/ 3 h 578"/>
                  <a:gd name="T78" fmla="*/ 59 w 480"/>
                  <a:gd name="T79" fmla="*/ 7 h 578"/>
                  <a:gd name="T80" fmla="*/ 84 w 480"/>
                  <a:gd name="T81" fmla="*/ 16 h 578"/>
                  <a:gd name="T82" fmla="*/ 92 w 480"/>
                  <a:gd name="T83" fmla="*/ 38 h 578"/>
                  <a:gd name="T84" fmla="*/ 103 w 480"/>
                  <a:gd name="T85" fmla="*/ 75 h 578"/>
                  <a:gd name="T86" fmla="*/ 104 w 480"/>
                  <a:gd name="T87" fmla="*/ 156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0" h="578">
                    <a:moveTo>
                      <a:pt x="104" y="183"/>
                    </a:moveTo>
                    <a:cubicBezTo>
                      <a:pt x="104" y="188"/>
                      <a:pt x="105" y="193"/>
                      <a:pt x="104" y="198"/>
                    </a:cubicBezTo>
                    <a:cubicBezTo>
                      <a:pt x="103" y="210"/>
                      <a:pt x="107" y="221"/>
                      <a:pt x="106" y="232"/>
                    </a:cubicBezTo>
                    <a:cubicBezTo>
                      <a:pt x="110" y="239"/>
                      <a:pt x="107" y="246"/>
                      <a:pt x="109" y="253"/>
                    </a:cubicBezTo>
                    <a:cubicBezTo>
                      <a:pt x="111" y="259"/>
                      <a:pt x="110" y="265"/>
                      <a:pt x="111" y="272"/>
                    </a:cubicBezTo>
                    <a:cubicBezTo>
                      <a:pt x="107" y="274"/>
                      <a:pt x="112" y="277"/>
                      <a:pt x="111" y="278"/>
                    </a:cubicBezTo>
                    <a:cubicBezTo>
                      <a:pt x="108" y="281"/>
                      <a:pt x="109" y="284"/>
                      <a:pt x="109" y="287"/>
                    </a:cubicBezTo>
                    <a:cubicBezTo>
                      <a:pt x="108" y="290"/>
                      <a:pt x="108" y="293"/>
                      <a:pt x="109" y="296"/>
                    </a:cubicBezTo>
                    <a:cubicBezTo>
                      <a:pt x="109" y="300"/>
                      <a:pt x="110" y="305"/>
                      <a:pt x="111" y="310"/>
                    </a:cubicBezTo>
                    <a:cubicBezTo>
                      <a:pt x="111" y="314"/>
                      <a:pt x="109" y="319"/>
                      <a:pt x="113" y="324"/>
                    </a:cubicBezTo>
                    <a:cubicBezTo>
                      <a:pt x="114" y="326"/>
                      <a:pt x="113" y="330"/>
                      <a:pt x="113" y="333"/>
                    </a:cubicBezTo>
                    <a:cubicBezTo>
                      <a:pt x="112" y="336"/>
                      <a:pt x="116" y="338"/>
                      <a:pt x="113" y="341"/>
                    </a:cubicBezTo>
                    <a:cubicBezTo>
                      <a:pt x="112" y="341"/>
                      <a:pt x="113" y="344"/>
                      <a:pt x="113" y="345"/>
                    </a:cubicBezTo>
                    <a:cubicBezTo>
                      <a:pt x="116" y="348"/>
                      <a:pt x="115" y="351"/>
                      <a:pt x="115" y="355"/>
                    </a:cubicBezTo>
                    <a:cubicBezTo>
                      <a:pt x="115" y="356"/>
                      <a:pt x="111" y="358"/>
                      <a:pt x="114" y="360"/>
                    </a:cubicBezTo>
                    <a:cubicBezTo>
                      <a:pt x="116" y="361"/>
                      <a:pt x="111" y="364"/>
                      <a:pt x="114" y="365"/>
                    </a:cubicBezTo>
                    <a:cubicBezTo>
                      <a:pt x="115" y="366"/>
                      <a:pt x="115" y="369"/>
                      <a:pt x="115" y="371"/>
                    </a:cubicBezTo>
                    <a:cubicBezTo>
                      <a:pt x="115" y="373"/>
                      <a:pt x="116" y="375"/>
                      <a:pt x="116" y="377"/>
                    </a:cubicBezTo>
                    <a:cubicBezTo>
                      <a:pt x="116" y="384"/>
                      <a:pt x="120" y="389"/>
                      <a:pt x="122" y="396"/>
                    </a:cubicBezTo>
                    <a:cubicBezTo>
                      <a:pt x="123" y="402"/>
                      <a:pt x="124" y="408"/>
                      <a:pt x="125" y="414"/>
                    </a:cubicBezTo>
                    <a:cubicBezTo>
                      <a:pt x="126" y="416"/>
                      <a:pt x="127" y="417"/>
                      <a:pt x="127" y="418"/>
                    </a:cubicBezTo>
                    <a:cubicBezTo>
                      <a:pt x="128" y="418"/>
                      <a:pt x="129" y="419"/>
                      <a:pt x="129" y="418"/>
                    </a:cubicBezTo>
                    <a:cubicBezTo>
                      <a:pt x="142" y="406"/>
                      <a:pt x="157" y="399"/>
                      <a:pt x="170" y="389"/>
                    </a:cubicBezTo>
                    <a:cubicBezTo>
                      <a:pt x="183" y="378"/>
                      <a:pt x="198" y="369"/>
                      <a:pt x="212" y="360"/>
                    </a:cubicBezTo>
                    <a:cubicBezTo>
                      <a:pt x="229" y="349"/>
                      <a:pt x="247" y="338"/>
                      <a:pt x="263" y="325"/>
                    </a:cubicBezTo>
                    <a:cubicBezTo>
                      <a:pt x="275" y="316"/>
                      <a:pt x="286" y="307"/>
                      <a:pt x="297" y="298"/>
                    </a:cubicBezTo>
                    <a:cubicBezTo>
                      <a:pt x="311" y="286"/>
                      <a:pt x="325" y="274"/>
                      <a:pt x="338" y="261"/>
                    </a:cubicBezTo>
                    <a:cubicBezTo>
                      <a:pt x="342" y="257"/>
                      <a:pt x="347" y="253"/>
                      <a:pt x="352" y="249"/>
                    </a:cubicBezTo>
                    <a:cubicBezTo>
                      <a:pt x="356" y="245"/>
                      <a:pt x="361" y="240"/>
                      <a:pt x="366" y="237"/>
                    </a:cubicBezTo>
                    <a:cubicBezTo>
                      <a:pt x="377" y="230"/>
                      <a:pt x="385" y="220"/>
                      <a:pt x="398" y="215"/>
                    </a:cubicBezTo>
                    <a:cubicBezTo>
                      <a:pt x="403" y="214"/>
                      <a:pt x="407" y="212"/>
                      <a:pt x="412" y="210"/>
                    </a:cubicBezTo>
                    <a:cubicBezTo>
                      <a:pt x="416" y="208"/>
                      <a:pt x="419" y="204"/>
                      <a:pt x="425" y="203"/>
                    </a:cubicBezTo>
                    <a:cubicBezTo>
                      <a:pt x="427" y="203"/>
                      <a:pt x="429" y="202"/>
                      <a:pt x="431" y="202"/>
                    </a:cubicBezTo>
                    <a:cubicBezTo>
                      <a:pt x="437" y="201"/>
                      <a:pt x="443" y="203"/>
                      <a:pt x="449" y="206"/>
                    </a:cubicBezTo>
                    <a:cubicBezTo>
                      <a:pt x="453" y="208"/>
                      <a:pt x="454" y="209"/>
                      <a:pt x="452" y="214"/>
                    </a:cubicBezTo>
                    <a:cubicBezTo>
                      <a:pt x="450" y="218"/>
                      <a:pt x="453" y="219"/>
                      <a:pt x="455" y="220"/>
                    </a:cubicBezTo>
                    <a:cubicBezTo>
                      <a:pt x="456" y="222"/>
                      <a:pt x="459" y="219"/>
                      <a:pt x="459" y="223"/>
                    </a:cubicBezTo>
                    <a:cubicBezTo>
                      <a:pt x="459" y="226"/>
                      <a:pt x="459" y="229"/>
                      <a:pt x="456" y="231"/>
                    </a:cubicBezTo>
                    <a:cubicBezTo>
                      <a:pt x="456" y="231"/>
                      <a:pt x="454" y="231"/>
                      <a:pt x="454" y="231"/>
                    </a:cubicBezTo>
                    <a:cubicBezTo>
                      <a:pt x="454" y="232"/>
                      <a:pt x="453" y="233"/>
                      <a:pt x="453" y="234"/>
                    </a:cubicBezTo>
                    <a:cubicBezTo>
                      <a:pt x="453" y="234"/>
                      <a:pt x="454" y="235"/>
                      <a:pt x="455" y="235"/>
                    </a:cubicBezTo>
                    <a:cubicBezTo>
                      <a:pt x="458" y="236"/>
                      <a:pt x="461" y="233"/>
                      <a:pt x="463" y="237"/>
                    </a:cubicBezTo>
                    <a:cubicBezTo>
                      <a:pt x="460" y="237"/>
                      <a:pt x="459" y="240"/>
                      <a:pt x="458" y="242"/>
                    </a:cubicBezTo>
                    <a:cubicBezTo>
                      <a:pt x="457" y="243"/>
                      <a:pt x="458" y="244"/>
                      <a:pt x="458" y="246"/>
                    </a:cubicBezTo>
                    <a:cubicBezTo>
                      <a:pt x="459" y="245"/>
                      <a:pt x="460" y="245"/>
                      <a:pt x="461" y="245"/>
                    </a:cubicBezTo>
                    <a:cubicBezTo>
                      <a:pt x="463" y="244"/>
                      <a:pt x="464" y="243"/>
                      <a:pt x="465" y="242"/>
                    </a:cubicBezTo>
                    <a:cubicBezTo>
                      <a:pt x="470" y="236"/>
                      <a:pt x="470" y="236"/>
                      <a:pt x="474" y="243"/>
                    </a:cubicBezTo>
                    <a:cubicBezTo>
                      <a:pt x="475" y="244"/>
                      <a:pt x="474" y="245"/>
                      <a:pt x="475" y="246"/>
                    </a:cubicBezTo>
                    <a:cubicBezTo>
                      <a:pt x="477" y="247"/>
                      <a:pt x="480" y="249"/>
                      <a:pt x="480" y="249"/>
                    </a:cubicBezTo>
                    <a:cubicBezTo>
                      <a:pt x="480" y="252"/>
                      <a:pt x="478" y="255"/>
                      <a:pt x="476" y="257"/>
                    </a:cubicBezTo>
                    <a:cubicBezTo>
                      <a:pt x="472" y="264"/>
                      <a:pt x="468" y="271"/>
                      <a:pt x="463" y="277"/>
                    </a:cubicBezTo>
                    <a:cubicBezTo>
                      <a:pt x="462" y="279"/>
                      <a:pt x="461" y="281"/>
                      <a:pt x="460" y="282"/>
                    </a:cubicBezTo>
                    <a:cubicBezTo>
                      <a:pt x="459" y="283"/>
                      <a:pt x="458" y="285"/>
                      <a:pt x="458" y="286"/>
                    </a:cubicBezTo>
                    <a:cubicBezTo>
                      <a:pt x="458" y="288"/>
                      <a:pt x="458" y="291"/>
                      <a:pt x="459" y="293"/>
                    </a:cubicBezTo>
                    <a:cubicBezTo>
                      <a:pt x="460" y="294"/>
                      <a:pt x="461" y="294"/>
                      <a:pt x="461" y="293"/>
                    </a:cubicBezTo>
                    <a:cubicBezTo>
                      <a:pt x="464" y="291"/>
                      <a:pt x="466" y="292"/>
                      <a:pt x="466" y="296"/>
                    </a:cubicBezTo>
                    <a:cubicBezTo>
                      <a:pt x="466" y="297"/>
                      <a:pt x="467" y="298"/>
                      <a:pt x="467" y="299"/>
                    </a:cubicBezTo>
                    <a:cubicBezTo>
                      <a:pt x="471" y="299"/>
                      <a:pt x="471" y="301"/>
                      <a:pt x="469" y="303"/>
                    </a:cubicBezTo>
                    <a:cubicBezTo>
                      <a:pt x="464" y="306"/>
                      <a:pt x="462" y="314"/>
                      <a:pt x="454" y="314"/>
                    </a:cubicBezTo>
                    <a:cubicBezTo>
                      <a:pt x="449" y="321"/>
                      <a:pt x="439" y="322"/>
                      <a:pt x="433" y="328"/>
                    </a:cubicBezTo>
                    <a:cubicBezTo>
                      <a:pt x="432" y="329"/>
                      <a:pt x="432" y="330"/>
                      <a:pt x="431" y="330"/>
                    </a:cubicBezTo>
                    <a:cubicBezTo>
                      <a:pt x="421" y="332"/>
                      <a:pt x="414" y="340"/>
                      <a:pt x="407" y="346"/>
                    </a:cubicBezTo>
                    <a:cubicBezTo>
                      <a:pt x="405" y="347"/>
                      <a:pt x="404" y="348"/>
                      <a:pt x="402" y="348"/>
                    </a:cubicBezTo>
                    <a:cubicBezTo>
                      <a:pt x="392" y="353"/>
                      <a:pt x="392" y="353"/>
                      <a:pt x="385" y="363"/>
                    </a:cubicBezTo>
                    <a:cubicBezTo>
                      <a:pt x="384" y="365"/>
                      <a:pt x="383" y="366"/>
                      <a:pt x="382" y="367"/>
                    </a:cubicBezTo>
                    <a:cubicBezTo>
                      <a:pt x="374" y="370"/>
                      <a:pt x="371" y="378"/>
                      <a:pt x="366" y="384"/>
                    </a:cubicBezTo>
                    <a:cubicBezTo>
                      <a:pt x="358" y="393"/>
                      <a:pt x="350" y="403"/>
                      <a:pt x="341" y="410"/>
                    </a:cubicBezTo>
                    <a:cubicBezTo>
                      <a:pt x="340" y="410"/>
                      <a:pt x="340" y="411"/>
                      <a:pt x="339" y="411"/>
                    </a:cubicBezTo>
                    <a:cubicBezTo>
                      <a:pt x="329" y="414"/>
                      <a:pt x="321" y="423"/>
                      <a:pt x="311" y="426"/>
                    </a:cubicBezTo>
                    <a:cubicBezTo>
                      <a:pt x="301" y="430"/>
                      <a:pt x="293" y="437"/>
                      <a:pt x="283" y="441"/>
                    </a:cubicBezTo>
                    <a:cubicBezTo>
                      <a:pt x="273" y="445"/>
                      <a:pt x="265" y="453"/>
                      <a:pt x="256" y="459"/>
                    </a:cubicBezTo>
                    <a:cubicBezTo>
                      <a:pt x="245" y="466"/>
                      <a:pt x="236" y="474"/>
                      <a:pt x="226" y="481"/>
                    </a:cubicBezTo>
                    <a:cubicBezTo>
                      <a:pt x="219" y="487"/>
                      <a:pt x="212" y="493"/>
                      <a:pt x="204" y="498"/>
                    </a:cubicBezTo>
                    <a:cubicBezTo>
                      <a:pt x="193" y="506"/>
                      <a:pt x="181" y="513"/>
                      <a:pt x="169" y="519"/>
                    </a:cubicBezTo>
                    <a:cubicBezTo>
                      <a:pt x="159" y="524"/>
                      <a:pt x="150" y="530"/>
                      <a:pt x="141" y="536"/>
                    </a:cubicBezTo>
                    <a:cubicBezTo>
                      <a:pt x="138" y="538"/>
                      <a:pt x="134" y="539"/>
                      <a:pt x="131" y="541"/>
                    </a:cubicBezTo>
                    <a:cubicBezTo>
                      <a:pt x="126" y="545"/>
                      <a:pt x="121" y="549"/>
                      <a:pt x="117" y="554"/>
                    </a:cubicBezTo>
                    <a:cubicBezTo>
                      <a:pt x="114" y="557"/>
                      <a:pt x="110" y="559"/>
                      <a:pt x="107" y="562"/>
                    </a:cubicBezTo>
                    <a:cubicBezTo>
                      <a:pt x="105" y="565"/>
                      <a:pt x="100" y="564"/>
                      <a:pt x="96" y="565"/>
                    </a:cubicBezTo>
                    <a:cubicBezTo>
                      <a:pt x="90" y="567"/>
                      <a:pt x="85" y="570"/>
                      <a:pt x="79" y="572"/>
                    </a:cubicBezTo>
                    <a:cubicBezTo>
                      <a:pt x="74" y="574"/>
                      <a:pt x="70" y="578"/>
                      <a:pt x="65" y="573"/>
                    </a:cubicBezTo>
                    <a:cubicBezTo>
                      <a:pt x="59" y="576"/>
                      <a:pt x="55" y="570"/>
                      <a:pt x="49" y="569"/>
                    </a:cubicBezTo>
                    <a:cubicBezTo>
                      <a:pt x="43" y="568"/>
                      <a:pt x="37" y="565"/>
                      <a:pt x="31" y="562"/>
                    </a:cubicBezTo>
                    <a:cubicBezTo>
                      <a:pt x="28" y="561"/>
                      <a:pt x="25" y="558"/>
                      <a:pt x="22" y="555"/>
                    </a:cubicBezTo>
                    <a:cubicBezTo>
                      <a:pt x="21" y="554"/>
                      <a:pt x="22" y="553"/>
                      <a:pt x="19" y="552"/>
                    </a:cubicBezTo>
                    <a:cubicBezTo>
                      <a:pt x="18" y="552"/>
                      <a:pt x="16" y="550"/>
                      <a:pt x="16" y="549"/>
                    </a:cubicBezTo>
                    <a:cubicBezTo>
                      <a:pt x="16" y="545"/>
                      <a:pt x="14" y="542"/>
                      <a:pt x="14" y="539"/>
                    </a:cubicBezTo>
                    <a:cubicBezTo>
                      <a:pt x="14" y="531"/>
                      <a:pt x="11" y="523"/>
                      <a:pt x="12" y="516"/>
                    </a:cubicBezTo>
                    <a:cubicBezTo>
                      <a:pt x="12" y="511"/>
                      <a:pt x="6" y="507"/>
                      <a:pt x="11" y="503"/>
                    </a:cubicBezTo>
                    <a:cubicBezTo>
                      <a:pt x="9" y="498"/>
                      <a:pt x="9" y="493"/>
                      <a:pt x="9" y="488"/>
                    </a:cubicBezTo>
                    <a:cubicBezTo>
                      <a:pt x="9" y="483"/>
                      <a:pt x="9" y="478"/>
                      <a:pt x="9" y="473"/>
                    </a:cubicBezTo>
                    <a:cubicBezTo>
                      <a:pt x="9" y="468"/>
                      <a:pt x="9" y="462"/>
                      <a:pt x="9" y="457"/>
                    </a:cubicBezTo>
                    <a:cubicBezTo>
                      <a:pt x="9" y="452"/>
                      <a:pt x="9" y="447"/>
                      <a:pt x="9" y="442"/>
                    </a:cubicBezTo>
                    <a:cubicBezTo>
                      <a:pt x="9" y="435"/>
                      <a:pt x="7" y="428"/>
                      <a:pt x="6" y="421"/>
                    </a:cubicBezTo>
                    <a:cubicBezTo>
                      <a:pt x="4" y="415"/>
                      <a:pt x="4" y="409"/>
                      <a:pt x="3" y="403"/>
                    </a:cubicBezTo>
                    <a:cubicBezTo>
                      <a:pt x="2" y="399"/>
                      <a:pt x="3" y="396"/>
                      <a:pt x="1" y="393"/>
                    </a:cubicBezTo>
                    <a:cubicBezTo>
                      <a:pt x="0" y="390"/>
                      <a:pt x="0" y="385"/>
                      <a:pt x="2" y="382"/>
                    </a:cubicBezTo>
                    <a:cubicBezTo>
                      <a:pt x="3" y="379"/>
                      <a:pt x="3" y="377"/>
                      <a:pt x="3" y="375"/>
                    </a:cubicBezTo>
                    <a:cubicBezTo>
                      <a:pt x="3" y="369"/>
                      <a:pt x="3" y="364"/>
                      <a:pt x="3" y="358"/>
                    </a:cubicBezTo>
                    <a:cubicBezTo>
                      <a:pt x="1" y="340"/>
                      <a:pt x="6" y="323"/>
                      <a:pt x="5" y="305"/>
                    </a:cubicBezTo>
                    <a:cubicBezTo>
                      <a:pt x="5" y="303"/>
                      <a:pt x="7" y="301"/>
                      <a:pt x="7" y="299"/>
                    </a:cubicBezTo>
                    <a:cubicBezTo>
                      <a:pt x="8" y="290"/>
                      <a:pt x="11" y="281"/>
                      <a:pt x="11" y="272"/>
                    </a:cubicBezTo>
                    <a:cubicBezTo>
                      <a:pt x="11" y="262"/>
                      <a:pt x="14" y="253"/>
                      <a:pt x="14" y="243"/>
                    </a:cubicBezTo>
                    <a:cubicBezTo>
                      <a:pt x="13" y="233"/>
                      <a:pt x="13" y="224"/>
                      <a:pt x="14" y="214"/>
                    </a:cubicBezTo>
                    <a:cubicBezTo>
                      <a:pt x="14" y="208"/>
                      <a:pt x="15" y="201"/>
                      <a:pt x="16" y="194"/>
                    </a:cubicBezTo>
                    <a:cubicBezTo>
                      <a:pt x="16" y="187"/>
                      <a:pt x="14" y="181"/>
                      <a:pt x="17" y="174"/>
                    </a:cubicBezTo>
                    <a:cubicBezTo>
                      <a:pt x="18" y="171"/>
                      <a:pt x="15" y="166"/>
                      <a:pt x="16" y="163"/>
                    </a:cubicBezTo>
                    <a:cubicBezTo>
                      <a:pt x="17" y="160"/>
                      <a:pt x="18" y="157"/>
                      <a:pt x="18" y="154"/>
                    </a:cubicBezTo>
                    <a:cubicBezTo>
                      <a:pt x="18" y="143"/>
                      <a:pt x="14" y="134"/>
                      <a:pt x="13" y="124"/>
                    </a:cubicBezTo>
                    <a:cubicBezTo>
                      <a:pt x="13" y="123"/>
                      <a:pt x="11" y="122"/>
                      <a:pt x="11" y="121"/>
                    </a:cubicBezTo>
                    <a:cubicBezTo>
                      <a:pt x="12" y="112"/>
                      <a:pt x="8" y="104"/>
                      <a:pt x="9" y="95"/>
                    </a:cubicBezTo>
                    <a:cubicBezTo>
                      <a:pt x="10" y="89"/>
                      <a:pt x="8" y="84"/>
                      <a:pt x="7" y="79"/>
                    </a:cubicBezTo>
                    <a:cubicBezTo>
                      <a:pt x="7" y="73"/>
                      <a:pt x="7" y="67"/>
                      <a:pt x="7" y="62"/>
                    </a:cubicBezTo>
                    <a:cubicBezTo>
                      <a:pt x="8" y="51"/>
                      <a:pt x="9" y="41"/>
                      <a:pt x="12" y="31"/>
                    </a:cubicBezTo>
                    <a:cubicBezTo>
                      <a:pt x="14" y="25"/>
                      <a:pt x="17" y="19"/>
                      <a:pt x="22" y="15"/>
                    </a:cubicBezTo>
                    <a:cubicBezTo>
                      <a:pt x="25" y="12"/>
                      <a:pt x="28" y="9"/>
                      <a:pt x="31" y="6"/>
                    </a:cubicBezTo>
                    <a:cubicBezTo>
                      <a:pt x="33" y="4"/>
                      <a:pt x="35" y="3"/>
                      <a:pt x="38" y="3"/>
                    </a:cubicBezTo>
                    <a:cubicBezTo>
                      <a:pt x="39" y="3"/>
                      <a:pt x="42" y="3"/>
                      <a:pt x="43" y="2"/>
                    </a:cubicBezTo>
                    <a:cubicBezTo>
                      <a:pt x="45" y="0"/>
                      <a:pt x="46" y="1"/>
                      <a:pt x="48" y="2"/>
                    </a:cubicBezTo>
                    <a:cubicBezTo>
                      <a:pt x="51" y="4"/>
                      <a:pt x="55" y="5"/>
                      <a:pt x="59" y="7"/>
                    </a:cubicBezTo>
                    <a:cubicBezTo>
                      <a:pt x="60" y="8"/>
                      <a:pt x="61" y="9"/>
                      <a:pt x="63" y="8"/>
                    </a:cubicBezTo>
                    <a:cubicBezTo>
                      <a:pt x="67" y="6"/>
                      <a:pt x="72" y="8"/>
                      <a:pt x="75" y="11"/>
                    </a:cubicBezTo>
                    <a:cubicBezTo>
                      <a:pt x="78" y="13"/>
                      <a:pt x="80" y="16"/>
                      <a:pt x="84" y="16"/>
                    </a:cubicBezTo>
                    <a:cubicBezTo>
                      <a:pt x="87" y="16"/>
                      <a:pt x="90" y="20"/>
                      <a:pt x="90" y="25"/>
                    </a:cubicBezTo>
                    <a:cubicBezTo>
                      <a:pt x="89" y="28"/>
                      <a:pt x="89" y="30"/>
                      <a:pt x="90" y="33"/>
                    </a:cubicBezTo>
                    <a:cubicBezTo>
                      <a:pt x="90" y="35"/>
                      <a:pt x="91" y="38"/>
                      <a:pt x="92" y="38"/>
                    </a:cubicBezTo>
                    <a:cubicBezTo>
                      <a:pt x="99" y="41"/>
                      <a:pt x="101" y="46"/>
                      <a:pt x="103" y="53"/>
                    </a:cubicBezTo>
                    <a:cubicBezTo>
                      <a:pt x="103" y="56"/>
                      <a:pt x="105" y="59"/>
                      <a:pt x="106" y="62"/>
                    </a:cubicBezTo>
                    <a:cubicBezTo>
                      <a:pt x="102" y="66"/>
                      <a:pt x="105" y="71"/>
                      <a:pt x="103" y="75"/>
                    </a:cubicBezTo>
                    <a:cubicBezTo>
                      <a:pt x="99" y="85"/>
                      <a:pt x="96" y="95"/>
                      <a:pt x="98" y="105"/>
                    </a:cubicBezTo>
                    <a:cubicBezTo>
                      <a:pt x="101" y="115"/>
                      <a:pt x="98" y="125"/>
                      <a:pt x="102" y="135"/>
                    </a:cubicBezTo>
                    <a:cubicBezTo>
                      <a:pt x="104" y="141"/>
                      <a:pt x="104" y="149"/>
                      <a:pt x="104" y="156"/>
                    </a:cubicBezTo>
                    <a:cubicBezTo>
                      <a:pt x="105" y="163"/>
                      <a:pt x="104" y="170"/>
                      <a:pt x="104" y="177"/>
                    </a:cubicBezTo>
                    <a:cubicBezTo>
                      <a:pt x="104" y="179"/>
                      <a:pt x="104" y="181"/>
                      <a:pt x="104" y="183"/>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8" name="Freeform 13" descr="Orange circular brush stroke with no fill" title="Orange circular brush stroke with no fill"/>
            <p:cNvSpPr>
              <a:spLocks noEditPoints="1"/>
            </p:cNvSpPr>
            <p:nvPr/>
          </p:nvSpPr>
          <p:spPr bwMode="auto">
            <a:xfrm>
              <a:off x="1322615" y="2903188"/>
              <a:ext cx="2123728" cy="720079"/>
            </a:xfrm>
            <a:custGeom>
              <a:avLst/>
              <a:gdLst>
                <a:gd name="T0" fmla="*/ 238 w 1288"/>
                <a:gd name="T1" fmla="*/ 1348 h 1483"/>
                <a:gd name="T2" fmla="*/ 423 w 1288"/>
                <a:gd name="T3" fmla="*/ 1439 h 1483"/>
                <a:gd name="T4" fmla="*/ 627 w 1288"/>
                <a:gd name="T5" fmla="*/ 1471 h 1483"/>
                <a:gd name="T6" fmla="*/ 785 w 1288"/>
                <a:gd name="T7" fmla="*/ 1423 h 1483"/>
                <a:gd name="T8" fmla="*/ 914 w 1288"/>
                <a:gd name="T9" fmla="*/ 1360 h 1483"/>
                <a:gd name="T10" fmla="*/ 1129 w 1288"/>
                <a:gd name="T11" fmla="*/ 1199 h 1483"/>
                <a:gd name="T12" fmla="*/ 1267 w 1288"/>
                <a:gd name="T13" fmla="*/ 856 h 1483"/>
                <a:gd name="T14" fmla="*/ 1283 w 1288"/>
                <a:gd name="T15" fmla="*/ 622 h 1483"/>
                <a:gd name="T16" fmla="*/ 1240 w 1288"/>
                <a:gd name="T17" fmla="*/ 418 h 1483"/>
                <a:gd name="T18" fmla="*/ 1176 w 1288"/>
                <a:gd name="T19" fmla="*/ 295 h 1483"/>
                <a:gd name="T20" fmla="*/ 1120 w 1288"/>
                <a:gd name="T21" fmla="*/ 197 h 1483"/>
                <a:gd name="T22" fmla="*/ 1118 w 1288"/>
                <a:gd name="T23" fmla="*/ 256 h 1483"/>
                <a:gd name="T24" fmla="*/ 1006 w 1288"/>
                <a:gd name="T25" fmla="*/ 162 h 1483"/>
                <a:gd name="T26" fmla="*/ 945 w 1288"/>
                <a:gd name="T27" fmla="*/ 74 h 1483"/>
                <a:gd name="T28" fmla="*/ 633 w 1288"/>
                <a:gd name="T29" fmla="*/ 3 h 1483"/>
                <a:gd name="T30" fmla="*/ 157 w 1288"/>
                <a:gd name="T31" fmla="*/ 324 h 1483"/>
                <a:gd name="T32" fmla="*/ 3 w 1288"/>
                <a:gd name="T33" fmla="*/ 848 h 1483"/>
                <a:gd name="T34" fmla="*/ 34 w 1288"/>
                <a:gd name="T35" fmla="*/ 1079 h 1483"/>
                <a:gd name="T36" fmla="*/ 143 w 1288"/>
                <a:gd name="T37" fmla="*/ 1267 h 1483"/>
                <a:gd name="T38" fmla="*/ 278 w 1288"/>
                <a:gd name="T39" fmla="*/ 425 h 1483"/>
                <a:gd name="T40" fmla="*/ 758 w 1288"/>
                <a:gd name="T41" fmla="*/ 155 h 1483"/>
                <a:gd name="T42" fmla="*/ 1118 w 1288"/>
                <a:gd name="T43" fmla="*/ 498 h 1483"/>
                <a:gd name="T44" fmla="*/ 1025 w 1288"/>
                <a:gd name="T45" fmla="*/ 1156 h 1483"/>
                <a:gd name="T46" fmla="*/ 365 w 1288"/>
                <a:gd name="T47" fmla="*/ 1186 h 1483"/>
                <a:gd name="T48" fmla="*/ 1083 w 1288"/>
                <a:gd name="T49" fmla="*/ 176 h 1483"/>
                <a:gd name="T50" fmla="*/ 1081 w 1288"/>
                <a:gd name="T51" fmla="*/ 166 h 1483"/>
                <a:gd name="T52" fmla="*/ 836 w 1288"/>
                <a:gd name="T53" fmla="*/ 1406 h 1483"/>
                <a:gd name="T54" fmla="*/ 539 w 1288"/>
                <a:gd name="T55" fmla="*/ 1462 h 1483"/>
                <a:gd name="T56" fmla="*/ 628 w 1288"/>
                <a:gd name="T57" fmla="*/ 1472 h 1483"/>
                <a:gd name="T58" fmla="*/ 1262 w 1288"/>
                <a:gd name="T59" fmla="*/ 467 h 1483"/>
                <a:gd name="T60" fmla="*/ 570 w 1288"/>
                <a:gd name="T61" fmla="*/ 1467 h 1483"/>
                <a:gd name="T62" fmla="*/ 871 w 1288"/>
                <a:gd name="T63" fmla="*/ 1406 h 1483"/>
                <a:gd name="T64" fmla="*/ 482 w 1288"/>
                <a:gd name="T65" fmla="*/ 1466 h 1483"/>
                <a:gd name="T66" fmla="*/ 422 w 1288"/>
                <a:gd name="T67" fmla="*/ 1446 h 1483"/>
                <a:gd name="T68" fmla="*/ 1059 w 1288"/>
                <a:gd name="T69" fmla="*/ 152 h 1483"/>
                <a:gd name="T70" fmla="*/ 387 w 1288"/>
                <a:gd name="T71" fmla="*/ 1440 h 1483"/>
                <a:gd name="T72" fmla="*/ 1257 w 1288"/>
                <a:gd name="T73" fmla="*/ 439 h 1483"/>
                <a:gd name="T74" fmla="*/ 1116 w 1288"/>
                <a:gd name="T75" fmla="*/ 174 h 1483"/>
                <a:gd name="T76" fmla="*/ 837 w 1288"/>
                <a:gd name="T77" fmla="*/ 1412 h 1483"/>
                <a:gd name="T78" fmla="*/ 423 w 1288"/>
                <a:gd name="T79" fmla="*/ 1439 h 1483"/>
                <a:gd name="T80" fmla="*/ 570 w 1288"/>
                <a:gd name="T81" fmla="*/ 1467 h 1483"/>
                <a:gd name="T82" fmla="*/ 670 w 1288"/>
                <a:gd name="T83" fmla="*/ 1468 h 1483"/>
                <a:gd name="T84" fmla="*/ 471 w 1288"/>
                <a:gd name="T85" fmla="*/ 1458 h 1483"/>
                <a:gd name="T86" fmla="*/ 352 w 1288"/>
                <a:gd name="T87" fmla="*/ 1421 h 1483"/>
                <a:gd name="T88" fmla="*/ 1272 w 1288"/>
                <a:gd name="T89" fmla="*/ 805 h 1483"/>
                <a:gd name="T90" fmla="*/ 903 w 1288"/>
                <a:gd name="T91" fmla="*/ 1386 h 1483"/>
                <a:gd name="T92" fmla="*/ 894 w 1288"/>
                <a:gd name="T93" fmla="*/ 1388 h 1483"/>
                <a:gd name="T94" fmla="*/ 714 w 1288"/>
                <a:gd name="T95" fmla="*/ 1471 h 1483"/>
                <a:gd name="T96" fmla="*/ 1062 w 1288"/>
                <a:gd name="T97" fmla="*/ 1272 h 1483"/>
                <a:gd name="T98" fmla="*/ 1271 w 1288"/>
                <a:gd name="T99" fmla="*/ 871 h 1483"/>
                <a:gd name="T100" fmla="*/ 1086 w 1288"/>
                <a:gd name="T101" fmla="*/ 171 h 1483"/>
                <a:gd name="T102" fmla="*/ 1030 w 1288"/>
                <a:gd name="T103" fmla="*/ 132 h 1483"/>
                <a:gd name="T104" fmla="*/ 600 w 1288"/>
                <a:gd name="T105" fmla="*/ 1469 h 1483"/>
                <a:gd name="T106" fmla="*/ 1257 w 1288"/>
                <a:gd name="T107" fmla="*/ 432 h 1483"/>
                <a:gd name="T108" fmla="*/ 697 w 1288"/>
                <a:gd name="T109" fmla="*/ 1483 h 1483"/>
                <a:gd name="T110" fmla="*/ 1101 w 1288"/>
                <a:gd name="T111" fmla="*/ 156 h 1483"/>
                <a:gd name="T112" fmla="*/ 1030 w 1288"/>
                <a:gd name="T113" fmla="*/ 94 h 1483"/>
                <a:gd name="T114" fmla="*/ 278 w 1288"/>
                <a:gd name="T115" fmla="*/ 1375 h 1483"/>
                <a:gd name="T116" fmla="*/ 1021 w 1288"/>
                <a:gd name="T117" fmla="*/ 1323 h 1483"/>
                <a:gd name="T118" fmla="*/ 324 w 1288"/>
                <a:gd name="T119" fmla="*/ 147 h 1483"/>
                <a:gd name="T120" fmla="*/ 814 w 1288"/>
                <a:gd name="T121" fmla="*/ 1400 h 1483"/>
                <a:gd name="T122" fmla="*/ 296 w 1288"/>
                <a:gd name="T123" fmla="*/ 1384 h 1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8" h="1483">
                  <a:moveTo>
                    <a:pt x="1288" y="738"/>
                  </a:moveTo>
                  <a:cubicBezTo>
                    <a:pt x="1287" y="738"/>
                    <a:pt x="1285" y="737"/>
                    <a:pt x="1285" y="736"/>
                  </a:cubicBezTo>
                  <a:cubicBezTo>
                    <a:pt x="1284" y="735"/>
                    <a:pt x="1284" y="733"/>
                    <a:pt x="1284" y="731"/>
                  </a:cubicBezTo>
                  <a:cubicBezTo>
                    <a:pt x="1285" y="729"/>
                    <a:pt x="1285" y="726"/>
                    <a:pt x="1285" y="724"/>
                  </a:cubicBezTo>
                  <a:cubicBezTo>
                    <a:pt x="1286" y="726"/>
                    <a:pt x="1286" y="728"/>
                    <a:pt x="1287" y="731"/>
                  </a:cubicBezTo>
                  <a:cubicBezTo>
                    <a:pt x="1287" y="731"/>
                    <a:pt x="1288" y="731"/>
                    <a:pt x="1288" y="732"/>
                  </a:cubicBezTo>
                  <a:cubicBezTo>
                    <a:pt x="1288" y="734"/>
                    <a:pt x="1288" y="736"/>
                    <a:pt x="1288" y="738"/>
                  </a:cubicBezTo>
                  <a:moveTo>
                    <a:pt x="157" y="1287"/>
                  </a:moveTo>
                  <a:cubicBezTo>
                    <a:pt x="157" y="1287"/>
                    <a:pt x="157" y="1287"/>
                    <a:pt x="157" y="1287"/>
                  </a:cubicBezTo>
                  <a:cubicBezTo>
                    <a:pt x="164" y="1291"/>
                    <a:pt x="165" y="1291"/>
                    <a:pt x="164" y="1298"/>
                  </a:cubicBezTo>
                  <a:cubicBezTo>
                    <a:pt x="164" y="1301"/>
                    <a:pt x="167" y="1303"/>
                    <a:pt x="169" y="1305"/>
                  </a:cubicBezTo>
                  <a:cubicBezTo>
                    <a:pt x="171" y="1307"/>
                    <a:pt x="173" y="1306"/>
                    <a:pt x="175" y="1304"/>
                  </a:cubicBezTo>
                  <a:cubicBezTo>
                    <a:pt x="178" y="1302"/>
                    <a:pt x="182" y="1302"/>
                    <a:pt x="183" y="1306"/>
                  </a:cubicBezTo>
                  <a:cubicBezTo>
                    <a:pt x="184" y="1313"/>
                    <a:pt x="192" y="1312"/>
                    <a:pt x="194" y="1317"/>
                  </a:cubicBezTo>
                  <a:cubicBezTo>
                    <a:pt x="195" y="1318"/>
                    <a:pt x="199" y="1316"/>
                    <a:pt x="200" y="1317"/>
                  </a:cubicBezTo>
                  <a:cubicBezTo>
                    <a:pt x="203" y="1319"/>
                    <a:pt x="206" y="1322"/>
                    <a:pt x="209" y="1325"/>
                  </a:cubicBezTo>
                  <a:cubicBezTo>
                    <a:pt x="211" y="1328"/>
                    <a:pt x="208" y="1329"/>
                    <a:pt x="208" y="1330"/>
                  </a:cubicBezTo>
                  <a:cubicBezTo>
                    <a:pt x="208" y="1330"/>
                    <a:pt x="208" y="1330"/>
                    <a:pt x="208" y="1330"/>
                  </a:cubicBezTo>
                  <a:cubicBezTo>
                    <a:pt x="211" y="1333"/>
                    <a:pt x="211" y="1333"/>
                    <a:pt x="215" y="1331"/>
                  </a:cubicBezTo>
                  <a:cubicBezTo>
                    <a:pt x="216" y="1331"/>
                    <a:pt x="216" y="1330"/>
                    <a:pt x="216" y="1331"/>
                  </a:cubicBezTo>
                  <a:cubicBezTo>
                    <a:pt x="218" y="1332"/>
                    <a:pt x="219" y="1333"/>
                    <a:pt x="221" y="1335"/>
                  </a:cubicBezTo>
                  <a:cubicBezTo>
                    <a:pt x="220" y="1335"/>
                    <a:pt x="219" y="1336"/>
                    <a:pt x="219" y="1337"/>
                  </a:cubicBezTo>
                  <a:cubicBezTo>
                    <a:pt x="216" y="1340"/>
                    <a:pt x="216" y="1343"/>
                    <a:pt x="219" y="1345"/>
                  </a:cubicBezTo>
                  <a:cubicBezTo>
                    <a:pt x="222" y="1347"/>
                    <a:pt x="223" y="1344"/>
                    <a:pt x="224" y="1342"/>
                  </a:cubicBezTo>
                  <a:cubicBezTo>
                    <a:pt x="226" y="1342"/>
                    <a:pt x="227" y="1339"/>
                    <a:pt x="227" y="1339"/>
                  </a:cubicBezTo>
                  <a:cubicBezTo>
                    <a:pt x="229" y="1339"/>
                    <a:pt x="230" y="1341"/>
                    <a:pt x="232" y="1342"/>
                  </a:cubicBezTo>
                  <a:cubicBezTo>
                    <a:pt x="233" y="1343"/>
                    <a:pt x="235" y="1344"/>
                    <a:pt x="236" y="1346"/>
                  </a:cubicBezTo>
                  <a:cubicBezTo>
                    <a:pt x="237" y="1346"/>
                    <a:pt x="237" y="1347"/>
                    <a:pt x="238" y="1348"/>
                  </a:cubicBezTo>
                  <a:cubicBezTo>
                    <a:pt x="237" y="1348"/>
                    <a:pt x="236" y="1348"/>
                    <a:pt x="235" y="1348"/>
                  </a:cubicBezTo>
                  <a:cubicBezTo>
                    <a:pt x="234" y="1347"/>
                    <a:pt x="232" y="1347"/>
                    <a:pt x="231" y="1346"/>
                  </a:cubicBezTo>
                  <a:cubicBezTo>
                    <a:pt x="232" y="1348"/>
                    <a:pt x="233" y="1349"/>
                    <a:pt x="234" y="1350"/>
                  </a:cubicBezTo>
                  <a:cubicBezTo>
                    <a:pt x="236" y="1351"/>
                    <a:pt x="239" y="1352"/>
                    <a:pt x="241" y="1353"/>
                  </a:cubicBezTo>
                  <a:cubicBezTo>
                    <a:pt x="244" y="1354"/>
                    <a:pt x="249" y="1353"/>
                    <a:pt x="249" y="1358"/>
                  </a:cubicBezTo>
                  <a:cubicBezTo>
                    <a:pt x="250" y="1360"/>
                    <a:pt x="252" y="1361"/>
                    <a:pt x="254" y="1361"/>
                  </a:cubicBezTo>
                  <a:cubicBezTo>
                    <a:pt x="255" y="1361"/>
                    <a:pt x="256" y="1361"/>
                    <a:pt x="256" y="1360"/>
                  </a:cubicBezTo>
                  <a:cubicBezTo>
                    <a:pt x="257" y="1359"/>
                    <a:pt x="257" y="1358"/>
                    <a:pt x="257" y="1357"/>
                  </a:cubicBezTo>
                  <a:cubicBezTo>
                    <a:pt x="259" y="1358"/>
                    <a:pt x="261" y="1358"/>
                    <a:pt x="261" y="1359"/>
                  </a:cubicBezTo>
                  <a:cubicBezTo>
                    <a:pt x="262" y="1364"/>
                    <a:pt x="267" y="1366"/>
                    <a:pt x="271" y="1368"/>
                  </a:cubicBezTo>
                  <a:cubicBezTo>
                    <a:pt x="279" y="1374"/>
                    <a:pt x="289" y="1377"/>
                    <a:pt x="296" y="1384"/>
                  </a:cubicBezTo>
                  <a:cubicBezTo>
                    <a:pt x="296" y="1384"/>
                    <a:pt x="296" y="1384"/>
                    <a:pt x="296" y="1384"/>
                  </a:cubicBezTo>
                  <a:cubicBezTo>
                    <a:pt x="305" y="1386"/>
                    <a:pt x="312" y="1392"/>
                    <a:pt x="320" y="1396"/>
                  </a:cubicBezTo>
                  <a:cubicBezTo>
                    <a:pt x="322" y="1398"/>
                    <a:pt x="324" y="1401"/>
                    <a:pt x="325" y="1404"/>
                  </a:cubicBezTo>
                  <a:cubicBezTo>
                    <a:pt x="326" y="1406"/>
                    <a:pt x="326" y="1408"/>
                    <a:pt x="327" y="1409"/>
                  </a:cubicBezTo>
                  <a:cubicBezTo>
                    <a:pt x="329" y="1410"/>
                    <a:pt x="331" y="1410"/>
                    <a:pt x="332" y="1411"/>
                  </a:cubicBezTo>
                  <a:cubicBezTo>
                    <a:pt x="332" y="1410"/>
                    <a:pt x="331" y="1408"/>
                    <a:pt x="331" y="1407"/>
                  </a:cubicBezTo>
                  <a:cubicBezTo>
                    <a:pt x="330" y="1406"/>
                    <a:pt x="330" y="1405"/>
                    <a:pt x="330" y="1404"/>
                  </a:cubicBezTo>
                  <a:cubicBezTo>
                    <a:pt x="329" y="1403"/>
                    <a:pt x="330" y="1402"/>
                    <a:pt x="330" y="1401"/>
                  </a:cubicBezTo>
                  <a:cubicBezTo>
                    <a:pt x="331" y="1401"/>
                    <a:pt x="331" y="1401"/>
                    <a:pt x="332" y="1401"/>
                  </a:cubicBezTo>
                  <a:cubicBezTo>
                    <a:pt x="337" y="1404"/>
                    <a:pt x="342" y="1405"/>
                    <a:pt x="348" y="1405"/>
                  </a:cubicBezTo>
                  <a:cubicBezTo>
                    <a:pt x="350" y="1405"/>
                    <a:pt x="355" y="1407"/>
                    <a:pt x="355" y="1409"/>
                  </a:cubicBezTo>
                  <a:cubicBezTo>
                    <a:pt x="357" y="1414"/>
                    <a:pt x="363" y="1414"/>
                    <a:pt x="366" y="1416"/>
                  </a:cubicBezTo>
                  <a:cubicBezTo>
                    <a:pt x="368" y="1417"/>
                    <a:pt x="371" y="1416"/>
                    <a:pt x="373" y="1415"/>
                  </a:cubicBezTo>
                  <a:cubicBezTo>
                    <a:pt x="373" y="1418"/>
                    <a:pt x="374" y="1420"/>
                    <a:pt x="377" y="1421"/>
                  </a:cubicBezTo>
                  <a:cubicBezTo>
                    <a:pt x="384" y="1424"/>
                    <a:pt x="391" y="1426"/>
                    <a:pt x="397" y="1429"/>
                  </a:cubicBezTo>
                  <a:cubicBezTo>
                    <a:pt x="406" y="1432"/>
                    <a:pt x="416" y="1433"/>
                    <a:pt x="423" y="1439"/>
                  </a:cubicBezTo>
                  <a:cubicBezTo>
                    <a:pt x="423" y="1439"/>
                    <a:pt x="423" y="1439"/>
                    <a:pt x="423" y="1439"/>
                  </a:cubicBezTo>
                  <a:cubicBezTo>
                    <a:pt x="429" y="1439"/>
                    <a:pt x="434" y="1442"/>
                    <a:pt x="440" y="1442"/>
                  </a:cubicBezTo>
                  <a:cubicBezTo>
                    <a:pt x="441" y="1441"/>
                    <a:pt x="442" y="1442"/>
                    <a:pt x="443" y="1443"/>
                  </a:cubicBezTo>
                  <a:cubicBezTo>
                    <a:pt x="447" y="1445"/>
                    <a:pt x="451" y="1448"/>
                    <a:pt x="456" y="1446"/>
                  </a:cubicBezTo>
                  <a:cubicBezTo>
                    <a:pt x="457" y="1446"/>
                    <a:pt x="458" y="1447"/>
                    <a:pt x="459" y="1447"/>
                  </a:cubicBezTo>
                  <a:cubicBezTo>
                    <a:pt x="462" y="1451"/>
                    <a:pt x="467" y="1450"/>
                    <a:pt x="471" y="1451"/>
                  </a:cubicBezTo>
                  <a:cubicBezTo>
                    <a:pt x="475" y="1452"/>
                    <a:pt x="480" y="1449"/>
                    <a:pt x="484" y="1452"/>
                  </a:cubicBezTo>
                  <a:cubicBezTo>
                    <a:pt x="484" y="1453"/>
                    <a:pt x="484" y="1453"/>
                    <a:pt x="484" y="1453"/>
                  </a:cubicBezTo>
                  <a:cubicBezTo>
                    <a:pt x="489" y="1457"/>
                    <a:pt x="489" y="1457"/>
                    <a:pt x="497" y="1458"/>
                  </a:cubicBezTo>
                  <a:cubicBezTo>
                    <a:pt x="498" y="1458"/>
                    <a:pt x="499" y="1458"/>
                    <a:pt x="500" y="1458"/>
                  </a:cubicBezTo>
                  <a:cubicBezTo>
                    <a:pt x="501" y="1458"/>
                    <a:pt x="502" y="1458"/>
                    <a:pt x="504" y="1459"/>
                  </a:cubicBezTo>
                  <a:cubicBezTo>
                    <a:pt x="503" y="1458"/>
                    <a:pt x="502" y="1457"/>
                    <a:pt x="501" y="1456"/>
                  </a:cubicBezTo>
                  <a:cubicBezTo>
                    <a:pt x="498" y="1454"/>
                    <a:pt x="500" y="1453"/>
                    <a:pt x="502" y="1453"/>
                  </a:cubicBezTo>
                  <a:cubicBezTo>
                    <a:pt x="503" y="1453"/>
                    <a:pt x="504" y="1454"/>
                    <a:pt x="505" y="1454"/>
                  </a:cubicBezTo>
                  <a:cubicBezTo>
                    <a:pt x="505" y="1454"/>
                    <a:pt x="505" y="1454"/>
                    <a:pt x="505" y="1454"/>
                  </a:cubicBezTo>
                  <a:cubicBezTo>
                    <a:pt x="510" y="1456"/>
                    <a:pt x="515" y="1457"/>
                    <a:pt x="520" y="1459"/>
                  </a:cubicBezTo>
                  <a:cubicBezTo>
                    <a:pt x="520" y="1459"/>
                    <a:pt x="520" y="1459"/>
                    <a:pt x="520" y="1459"/>
                  </a:cubicBezTo>
                  <a:cubicBezTo>
                    <a:pt x="524" y="1456"/>
                    <a:pt x="528" y="1458"/>
                    <a:pt x="531" y="1459"/>
                  </a:cubicBezTo>
                  <a:cubicBezTo>
                    <a:pt x="539" y="1459"/>
                    <a:pt x="547" y="1459"/>
                    <a:pt x="555" y="1460"/>
                  </a:cubicBezTo>
                  <a:cubicBezTo>
                    <a:pt x="561" y="1460"/>
                    <a:pt x="568" y="1459"/>
                    <a:pt x="574" y="1462"/>
                  </a:cubicBezTo>
                  <a:cubicBezTo>
                    <a:pt x="574" y="1462"/>
                    <a:pt x="575" y="1462"/>
                    <a:pt x="575" y="1462"/>
                  </a:cubicBezTo>
                  <a:cubicBezTo>
                    <a:pt x="579" y="1459"/>
                    <a:pt x="582" y="1462"/>
                    <a:pt x="586" y="1462"/>
                  </a:cubicBezTo>
                  <a:cubicBezTo>
                    <a:pt x="592" y="1461"/>
                    <a:pt x="596" y="1464"/>
                    <a:pt x="598" y="1469"/>
                  </a:cubicBezTo>
                  <a:cubicBezTo>
                    <a:pt x="598" y="1469"/>
                    <a:pt x="598" y="1469"/>
                    <a:pt x="598" y="1469"/>
                  </a:cubicBezTo>
                  <a:cubicBezTo>
                    <a:pt x="600" y="1467"/>
                    <a:pt x="602" y="1464"/>
                    <a:pt x="604" y="1466"/>
                  </a:cubicBezTo>
                  <a:cubicBezTo>
                    <a:pt x="609" y="1469"/>
                    <a:pt x="608" y="1462"/>
                    <a:pt x="611" y="1463"/>
                  </a:cubicBezTo>
                  <a:cubicBezTo>
                    <a:pt x="612" y="1463"/>
                    <a:pt x="613" y="1464"/>
                    <a:pt x="614" y="1464"/>
                  </a:cubicBezTo>
                  <a:cubicBezTo>
                    <a:pt x="617" y="1465"/>
                    <a:pt x="618" y="1468"/>
                    <a:pt x="620" y="1470"/>
                  </a:cubicBezTo>
                  <a:cubicBezTo>
                    <a:pt x="621" y="1472"/>
                    <a:pt x="625" y="1468"/>
                    <a:pt x="627" y="1471"/>
                  </a:cubicBezTo>
                  <a:cubicBezTo>
                    <a:pt x="627" y="1472"/>
                    <a:pt x="627" y="1472"/>
                    <a:pt x="628" y="1472"/>
                  </a:cubicBezTo>
                  <a:cubicBezTo>
                    <a:pt x="628" y="1472"/>
                    <a:pt x="628" y="1472"/>
                    <a:pt x="628" y="1472"/>
                  </a:cubicBezTo>
                  <a:cubicBezTo>
                    <a:pt x="632" y="1473"/>
                    <a:pt x="636" y="1473"/>
                    <a:pt x="636" y="1467"/>
                  </a:cubicBezTo>
                  <a:cubicBezTo>
                    <a:pt x="636" y="1466"/>
                    <a:pt x="638" y="1465"/>
                    <a:pt x="639" y="1465"/>
                  </a:cubicBezTo>
                  <a:cubicBezTo>
                    <a:pt x="645" y="1464"/>
                    <a:pt x="651" y="1465"/>
                    <a:pt x="657" y="1465"/>
                  </a:cubicBezTo>
                  <a:cubicBezTo>
                    <a:pt x="661" y="1464"/>
                    <a:pt x="664" y="1463"/>
                    <a:pt x="668" y="1462"/>
                  </a:cubicBezTo>
                  <a:cubicBezTo>
                    <a:pt x="669" y="1456"/>
                    <a:pt x="673" y="1458"/>
                    <a:pt x="677" y="1457"/>
                  </a:cubicBezTo>
                  <a:cubicBezTo>
                    <a:pt x="680" y="1457"/>
                    <a:pt x="683" y="1456"/>
                    <a:pt x="685" y="1455"/>
                  </a:cubicBezTo>
                  <a:cubicBezTo>
                    <a:pt x="686" y="1455"/>
                    <a:pt x="683" y="1452"/>
                    <a:pt x="686" y="1452"/>
                  </a:cubicBezTo>
                  <a:cubicBezTo>
                    <a:pt x="696" y="1453"/>
                    <a:pt x="705" y="1448"/>
                    <a:pt x="714" y="1452"/>
                  </a:cubicBezTo>
                  <a:cubicBezTo>
                    <a:pt x="715" y="1452"/>
                    <a:pt x="716" y="1452"/>
                    <a:pt x="717" y="1451"/>
                  </a:cubicBezTo>
                  <a:cubicBezTo>
                    <a:pt x="719" y="1450"/>
                    <a:pt x="721" y="1449"/>
                    <a:pt x="723" y="1448"/>
                  </a:cubicBezTo>
                  <a:cubicBezTo>
                    <a:pt x="726" y="1447"/>
                    <a:pt x="729" y="1445"/>
                    <a:pt x="733" y="1448"/>
                  </a:cubicBezTo>
                  <a:cubicBezTo>
                    <a:pt x="734" y="1449"/>
                    <a:pt x="737" y="1448"/>
                    <a:pt x="739" y="1447"/>
                  </a:cubicBezTo>
                  <a:cubicBezTo>
                    <a:pt x="742" y="1446"/>
                    <a:pt x="745" y="1445"/>
                    <a:pt x="748" y="1445"/>
                  </a:cubicBezTo>
                  <a:cubicBezTo>
                    <a:pt x="750" y="1445"/>
                    <a:pt x="753" y="1444"/>
                    <a:pt x="756" y="1444"/>
                  </a:cubicBezTo>
                  <a:cubicBezTo>
                    <a:pt x="756" y="1444"/>
                    <a:pt x="756" y="1443"/>
                    <a:pt x="756" y="1442"/>
                  </a:cubicBezTo>
                  <a:cubicBezTo>
                    <a:pt x="756" y="1442"/>
                    <a:pt x="755" y="1441"/>
                    <a:pt x="755" y="1441"/>
                  </a:cubicBezTo>
                  <a:cubicBezTo>
                    <a:pt x="754" y="1441"/>
                    <a:pt x="753" y="1442"/>
                    <a:pt x="752" y="1442"/>
                  </a:cubicBezTo>
                  <a:cubicBezTo>
                    <a:pt x="751" y="1441"/>
                    <a:pt x="750" y="1441"/>
                    <a:pt x="749" y="1441"/>
                  </a:cubicBezTo>
                  <a:cubicBezTo>
                    <a:pt x="750" y="1440"/>
                    <a:pt x="750" y="1438"/>
                    <a:pt x="751" y="1438"/>
                  </a:cubicBezTo>
                  <a:cubicBezTo>
                    <a:pt x="756" y="1437"/>
                    <a:pt x="761" y="1436"/>
                    <a:pt x="765" y="1435"/>
                  </a:cubicBezTo>
                  <a:cubicBezTo>
                    <a:pt x="767" y="1434"/>
                    <a:pt x="769" y="1435"/>
                    <a:pt x="769" y="1432"/>
                  </a:cubicBezTo>
                  <a:cubicBezTo>
                    <a:pt x="770" y="1431"/>
                    <a:pt x="771" y="1430"/>
                    <a:pt x="772" y="1430"/>
                  </a:cubicBezTo>
                  <a:cubicBezTo>
                    <a:pt x="775" y="1429"/>
                    <a:pt x="778" y="1428"/>
                    <a:pt x="781" y="1428"/>
                  </a:cubicBezTo>
                  <a:cubicBezTo>
                    <a:pt x="785" y="1429"/>
                    <a:pt x="789" y="1427"/>
                    <a:pt x="791" y="1423"/>
                  </a:cubicBezTo>
                  <a:cubicBezTo>
                    <a:pt x="791" y="1423"/>
                    <a:pt x="791" y="1423"/>
                    <a:pt x="791" y="1423"/>
                  </a:cubicBezTo>
                  <a:cubicBezTo>
                    <a:pt x="789" y="1423"/>
                    <a:pt x="787" y="1423"/>
                    <a:pt x="785" y="1423"/>
                  </a:cubicBezTo>
                  <a:cubicBezTo>
                    <a:pt x="783" y="1422"/>
                    <a:pt x="783" y="1421"/>
                    <a:pt x="784" y="1420"/>
                  </a:cubicBezTo>
                  <a:cubicBezTo>
                    <a:pt x="786" y="1419"/>
                    <a:pt x="787" y="1417"/>
                    <a:pt x="790" y="1419"/>
                  </a:cubicBezTo>
                  <a:cubicBezTo>
                    <a:pt x="792" y="1420"/>
                    <a:pt x="793" y="1419"/>
                    <a:pt x="793" y="1417"/>
                  </a:cubicBezTo>
                  <a:cubicBezTo>
                    <a:pt x="792" y="1409"/>
                    <a:pt x="792" y="1409"/>
                    <a:pt x="800" y="1409"/>
                  </a:cubicBezTo>
                  <a:cubicBezTo>
                    <a:pt x="803" y="1409"/>
                    <a:pt x="806" y="1408"/>
                    <a:pt x="808" y="1405"/>
                  </a:cubicBezTo>
                  <a:cubicBezTo>
                    <a:pt x="810" y="1403"/>
                    <a:pt x="812" y="1402"/>
                    <a:pt x="814" y="1400"/>
                  </a:cubicBezTo>
                  <a:cubicBezTo>
                    <a:pt x="814" y="1400"/>
                    <a:pt x="814" y="1400"/>
                    <a:pt x="814" y="1400"/>
                  </a:cubicBezTo>
                  <a:cubicBezTo>
                    <a:pt x="817" y="1399"/>
                    <a:pt x="819" y="1397"/>
                    <a:pt x="822" y="1395"/>
                  </a:cubicBezTo>
                  <a:cubicBezTo>
                    <a:pt x="823" y="1395"/>
                    <a:pt x="826" y="1395"/>
                    <a:pt x="826" y="1395"/>
                  </a:cubicBezTo>
                  <a:cubicBezTo>
                    <a:pt x="828" y="1399"/>
                    <a:pt x="835" y="1394"/>
                    <a:pt x="836" y="1401"/>
                  </a:cubicBezTo>
                  <a:cubicBezTo>
                    <a:pt x="836" y="1401"/>
                    <a:pt x="838" y="1401"/>
                    <a:pt x="839" y="1401"/>
                  </a:cubicBezTo>
                  <a:cubicBezTo>
                    <a:pt x="842" y="1400"/>
                    <a:pt x="843" y="1397"/>
                    <a:pt x="844" y="1394"/>
                  </a:cubicBezTo>
                  <a:cubicBezTo>
                    <a:pt x="845" y="1393"/>
                    <a:pt x="847" y="1393"/>
                    <a:pt x="849" y="1392"/>
                  </a:cubicBezTo>
                  <a:cubicBezTo>
                    <a:pt x="849" y="1394"/>
                    <a:pt x="849" y="1395"/>
                    <a:pt x="849" y="1397"/>
                  </a:cubicBezTo>
                  <a:cubicBezTo>
                    <a:pt x="848" y="1399"/>
                    <a:pt x="847" y="1401"/>
                    <a:pt x="846" y="1403"/>
                  </a:cubicBezTo>
                  <a:cubicBezTo>
                    <a:pt x="846" y="1405"/>
                    <a:pt x="846" y="1407"/>
                    <a:pt x="846" y="1410"/>
                  </a:cubicBezTo>
                  <a:cubicBezTo>
                    <a:pt x="848" y="1409"/>
                    <a:pt x="850" y="1409"/>
                    <a:pt x="852" y="1409"/>
                  </a:cubicBezTo>
                  <a:cubicBezTo>
                    <a:pt x="854" y="1408"/>
                    <a:pt x="856" y="1406"/>
                    <a:pt x="858" y="1405"/>
                  </a:cubicBezTo>
                  <a:cubicBezTo>
                    <a:pt x="858" y="1405"/>
                    <a:pt x="858" y="1405"/>
                    <a:pt x="858" y="1405"/>
                  </a:cubicBezTo>
                  <a:cubicBezTo>
                    <a:pt x="856" y="1405"/>
                    <a:pt x="853" y="1406"/>
                    <a:pt x="853" y="1403"/>
                  </a:cubicBezTo>
                  <a:cubicBezTo>
                    <a:pt x="853" y="1398"/>
                    <a:pt x="853" y="1391"/>
                    <a:pt x="858" y="1387"/>
                  </a:cubicBezTo>
                  <a:cubicBezTo>
                    <a:pt x="862" y="1384"/>
                    <a:pt x="867" y="1382"/>
                    <a:pt x="870" y="1377"/>
                  </a:cubicBezTo>
                  <a:cubicBezTo>
                    <a:pt x="871" y="1376"/>
                    <a:pt x="873" y="1375"/>
                    <a:pt x="873" y="1378"/>
                  </a:cubicBezTo>
                  <a:cubicBezTo>
                    <a:pt x="874" y="1382"/>
                    <a:pt x="876" y="1380"/>
                    <a:pt x="877" y="1379"/>
                  </a:cubicBezTo>
                  <a:cubicBezTo>
                    <a:pt x="878" y="1376"/>
                    <a:pt x="880" y="1374"/>
                    <a:pt x="883" y="1376"/>
                  </a:cubicBezTo>
                  <a:cubicBezTo>
                    <a:pt x="884" y="1376"/>
                    <a:pt x="885" y="1375"/>
                    <a:pt x="885" y="1375"/>
                  </a:cubicBezTo>
                  <a:cubicBezTo>
                    <a:pt x="887" y="1369"/>
                    <a:pt x="893" y="1369"/>
                    <a:pt x="898" y="1367"/>
                  </a:cubicBezTo>
                  <a:cubicBezTo>
                    <a:pt x="903" y="1365"/>
                    <a:pt x="909" y="1363"/>
                    <a:pt x="914" y="1360"/>
                  </a:cubicBezTo>
                  <a:cubicBezTo>
                    <a:pt x="916" y="1360"/>
                    <a:pt x="918" y="1358"/>
                    <a:pt x="919" y="1356"/>
                  </a:cubicBezTo>
                  <a:cubicBezTo>
                    <a:pt x="919" y="1355"/>
                    <a:pt x="918" y="1353"/>
                    <a:pt x="918" y="1352"/>
                  </a:cubicBezTo>
                  <a:cubicBezTo>
                    <a:pt x="918" y="1351"/>
                    <a:pt x="918" y="1350"/>
                    <a:pt x="918" y="1349"/>
                  </a:cubicBezTo>
                  <a:cubicBezTo>
                    <a:pt x="921" y="1348"/>
                    <a:pt x="924" y="1345"/>
                    <a:pt x="927" y="1345"/>
                  </a:cubicBezTo>
                  <a:cubicBezTo>
                    <a:pt x="932" y="1344"/>
                    <a:pt x="935" y="1342"/>
                    <a:pt x="938" y="1339"/>
                  </a:cubicBezTo>
                  <a:cubicBezTo>
                    <a:pt x="939" y="1338"/>
                    <a:pt x="940" y="1336"/>
                    <a:pt x="942" y="1336"/>
                  </a:cubicBezTo>
                  <a:cubicBezTo>
                    <a:pt x="945" y="1336"/>
                    <a:pt x="947" y="1334"/>
                    <a:pt x="948" y="1332"/>
                  </a:cubicBezTo>
                  <a:cubicBezTo>
                    <a:pt x="951" y="1329"/>
                    <a:pt x="955" y="1328"/>
                    <a:pt x="959" y="1327"/>
                  </a:cubicBezTo>
                  <a:cubicBezTo>
                    <a:pt x="962" y="1326"/>
                    <a:pt x="966" y="1324"/>
                    <a:pt x="969" y="1323"/>
                  </a:cubicBezTo>
                  <a:cubicBezTo>
                    <a:pt x="970" y="1322"/>
                    <a:pt x="970" y="1321"/>
                    <a:pt x="968" y="1321"/>
                  </a:cubicBezTo>
                  <a:cubicBezTo>
                    <a:pt x="967" y="1321"/>
                    <a:pt x="967" y="1320"/>
                    <a:pt x="967" y="1319"/>
                  </a:cubicBezTo>
                  <a:cubicBezTo>
                    <a:pt x="966" y="1315"/>
                    <a:pt x="970" y="1312"/>
                    <a:pt x="975" y="1312"/>
                  </a:cubicBezTo>
                  <a:cubicBezTo>
                    <a:pt x="977" y="1312"/>
                    <a:pt x="979" y="1313"/>
                    <a:pt x="980" y="1310"/>
                  </a:cubicBezTo>
                  <a:cubicBezTo>
                    <a:pt x="981" y="1306"/>
                    <a:pt x="984" y="1310"/>
                    <a:pt x="986" y="1308"/>
                  </a:cubicBezTo>
                  <a:cubicBezTo>
                    <a:pt x="987" y="1307"/>
                    <a:pt x="987" y="1306"/>
                    <a:pt x="987" y="1306"/>
                  </a:cubicBezTo>
                  <a:cubicBezTo>
                    <a:pt x="987" y="1304"/>
                    <a:pt x="987" y="1302"/>
                    <a:pt x="986" y="1300"/>
                  </a:cubicBezTo>
                  <a:cubicBezTo>
                    <a:pt x="988" y="1301"/>
                    <a:pt x="990" y="1301"/>
                    <a:pt x="991" y="1302"/>
                  </a:cubicBezTo>
                  <a:cubicBezTo>
                    <a:pt x="992" y="1302"/>
                    <a:pt x="992" y="1301"/>
                    <a:pt x="993" y="1301"/>
                  </a:cubicBezTo>
                  <a:cubicBezTo>
                    <a:pt x="1000" y="1295"/>
                    <a:pt x="1010" y="1291"/>
                    <a:pt x="1016" y="1283"/>
                  </a:cubicBezTo>
                  <a:cubicBezTo>
                    <a:pt x="1016" y="1283"/>
                    <a:pt x="1017" y="1282"/>
                    <a:pt x="1017" y="1282"/>
                  </a:cubicBezTo>
                  <a:cubicBezTo>
                    <a:pt x="1023" y="1283"/>
                    <a:pt x="1026" y="1278"/>
                    <a:pt x="1030" y="1275"/>
                  </a:cubicBezTo>
                  <a:cubicBezTo>
                    <a:pt x="1031" y="1274"/>
                    <a:pt x="1034" y="1273"/>
                    <a:pt x="1036" y="1273"/>
                  </a:cubicBezTo>
                  <a:cubicBezTo>
                    <a:pt x="1046" y="1275"/>
                    <a:pt x="1055" y="1271"/>
                    <a:pt x="1063" y="1266"/>
                  </a:cubicBezTo>
                  <a:cubicBezTo>
                    <a:pt x="1069" y="1263"/>
                    <a:pt x="1074" y="1259"/>
                    <a:pt x="1080" y="1254"/>
                  </a:cubicBezTo>
                  <a:cubicBezTo>
                    <a:pt x="1088" y="1247"/>
                    <a:pt x="1099" y="1243"/>
                    <a:pt x="1105" y="1233"/>
                  </a:cubicBezTo>
                  <a:cubicBezTo>
                    <a:pt x="1110" y="1230"/>
                    <a:pt x="1113" y="1224"/>
                    <a:pt x="1116" y="1219"/>
                  </a:cubicBezTo>
                  <a:cubicBezTo>
                    <a:pt x="1120" y="1215"/>
                    <a:pt x="1125" y="1211"/>
                    <a:pt x="1125" y="1204"/>
                  </a:cubicBezTo>
                  <a:cubicBezTo>
                    <a:pt x="1125" y="1202"/>
                    <a:pt x="1127" y="1200"/>
                    <a:pt x="1129" y="1199"/>
                  </a:cubicBezTo>
                  <a:cubicBezTo>
                    <a:pt x="1133" y="1196"/>
                    <a:pt x="1137" y="1193"/>
                    <a:pt x="1139" y="1188"/>
                  </a:cubicBezTo>
                  <a:cubicBezTo>
                    <a:pt x="1140" y="1186"/>
                    <a:pt x="1142" y="1184"/>
                    <a:pt x="1144" y="1183"/>
                  </a:cubicBezTo>
                  <a:cubicBezTo>
                    <a:pt x="1148" y="1182"/>
                    <a:pt x="1150" y="1179"/>
                    <a:pt x="1153" y="1176"/>
                  </a:cubicBezTo>
                  <a:cubicBezTo>
                    <a:pt x="1153" y="1176"/>
                    <a:pt x="1151" y="1173"/>
                    <a:pt x="1151" y="1172"/>
                  </a:cubicBezTo>
                  <a:cubicBezTo>
                    <a:pt x="1151" y="1170"/>
                    <a:pt x="1152" y="1168"/>
                    <a:pt x="1153" y="1167"/>
                  </a:cubicBezTo>
                  <a:cubicBezTo>
                    <a:pt x="1156" y="1163"/>
                    <a:pt x="1159" y="1159"/>
                    <a:pt x="1162" y="1155"/>
                  </a:cubicBezTo>
                  <a:cubicBezTo>
                    <a:pt x="1164" y="1153"/>
                    <a:pt x="1165" y="1151"/>
                    <a:pt x="1168" y="1150"/>
                  </a:cubicBezTo>
                  <a:cubicBezTo>
                    <a:pt x="1176" y="1148"/>
                    <a:pt x="1180" y="1140"/>
                    <a:pt x="1185" y="1134"/>
                  </a:cubicBezTo>
                  <a:cubicBezTo>
                    <a:pt x="1187" y="1131"/>
                    <a:pt x="1187" y="1127"/>
                    <a:pt x="1188" y="1124"/>
                  </a:cubicBezTo>
                  <a:cubicBezTo>
                    <a:pt x="1189" y="1121"/>
                    <a:pt x="1189" y="1119"/>
                    <a:pt x="1191" y="1117"/>
                  </a:cubicBezTo>
                  <a:cubicBezTo>
                    <a:pt x="1192" y="1117"/>
                    <a:pt x="1193" y="1115"/>
                    <a:pt x="1193" y="1114"/>
                  </a:cubicBezTo>
                  <a:cubicBezTo>
                    <a:pt x="1195" y="1102"/>
                    <a:pt x="1201" y="1092"/>
                    <a:pt x="1206" y="1082"/>
                  </a:cubicBezTo>
                  <a:cubicBezTo>
                    <a:pt x="1210" y="1073"/>
                    <a:pt x="1213" y="1065"/>
                    <a:pt x="1217" y="1056"/>
                  </a:cubicBezTo>
                  <a:cubicBezTo>
                    <a:pt x="1218" y="1054"/>
                    <a:pt x="1218" y="1051"/>
                    <a:pt x="1219" y="1049"/>
                  </a:cubicBezTo>
                  <a:cubicBezTo>
                    <a:pt x="1224" y="1036"/>
                    <a:pt x="1229" y="1024"/>
                    <a:pt x="1233" y="1011"/>
                  </a:cubicBezTo>
                  <a:cubicBezTo>
                    <a:pt x="1234" y="1007"/>
                    <a:pt x="1235" y="1002"/>
                    <a:pt x="1239" y="998"/>
                  </a:cubicBezTo>
                  <a:cubicBezTo>
                    <a:pt x="1240" y="997"/>
                    <a:pt x="1240" y="994"/>
                    <a:pt x="1241" y="992"/>
                  </a:cubicBezTo>
                  <a:cubicBezTo>
                    <a:pt x="1241" y="989"/>
                    <a:pt x="1242" y="987"/>
                    <a:pt x="1242" y="984"/>
                  </a:cubicBezTo>
                  <a:cubicBezTo>
                    <a:pt x="1242" y="982"/>
                    <a:pt x="1242" y="979"/>
                    <a:pt x="1242" y="976"/>
                  </a:cubicBezTo>
                  <a:cubicBezTo>
                    <a:pt x="1244" y="967"/>
                    <a:pt x="1245" y="958"/>
                    <a:pt x="1247" y="948"/>
                  </a:cubicBezTo>
                  <a:cubicBezTo>
                    <a:pt x="1249" y="940"/>
                    <a:pt x="1249" y="931"/>
                    <a:pt x="1254" y="924"/>
                  </a:cubicBezTo>
                  <a:cubicBezTo>
                    <a:pt x="1256" y="922"/>
                    <a:pt x="1252" y="919"/>
                    <a:pt x="1256" y="917"/>
                  </a:cubicBezTo>
                  <a:cubicBezTo>
                    <a:pt x="1257" y="916"/>
                    <a:pt x="1257" y="911"/>
                    <a:pt x="1257" y="908"/>
                  </a:cubicBezTo>
                  <a:cubicBezTo>
                    <a:pt x="1258" y="903"/>
                    <a:pt x="1258" y="898"/>
                    <a:pt x="1259" y="894"/>
                  </a:cubicBezTo>
                  <a:cubicBezTo>
                    <a:pt x="1259" y="893"/>
                    <a:pt x="1259" y="891"/>
                    <a:pt x="1260" y="891"/>
                  </a:cubicBezTo>
                  <a:cubicBezTo>
                    <a:pt x="1265" y="890"/>
                    <a:pt x="1264" y="885"/>
                    <a:pt x="1267" y="882"/>
                  </a:cubicBezTo>
                  <a:cubicBezTo>
                    <a:pt x="1267" y="882"/>
                    <a:pt x="1267" y="882"/>
                    <a:pt x="1267" y="882"/>
                  </a:cubicBezTo>
                  <a:cubicBezTo>
                    <a:pt x="1267" y="873"/>
                    <a:pt x="1267" y="865"/>
                    <a:pt x="1267" y="856"/>
                  </a:cubicBezTo>
                  <a:cubicBezTo>
                    <a:pt x="1267" y="854"/>
                    <a:pt x="1267" y="852"/>
                    <a:pt x="1267" y="850"/>
                  </a:cubicBezTo>
                  <a:cubicBezTo>
                    <a:pt x="1269" y="841"/>
                    <a:pt x="1270" y="831"/>
                    <a:pt x="1267" y="822"/>
                  </a:cubicBezTo>
                  <a:cubicBezTo>
                    <a:pt x="1267" y="821"/>
                    <a:pt x="1266" y="820"/>
                    <a:pt x="1267" y="820"/>
                  </a:cubicBezTo>
                  <a:cubicBezTo>
                    <a:pt x="1272" y="816"/>
                    <a:pt x="1269" y="810"/>
                    <a:pt x="1269" y="805"/>
                  </a:cubicBezTo>
                  <a:cubicBezTo>
                    <a:pt x="1268" y="803"/>
                    <a:pt x="1267" y="800"/>
                    <a:pt x="1271" y="799"/>
                  </a:cubicBezTo>
                  <a:cubicBezTo>
                    <a:pt x="1274" y="798"/>
                    <a:pt x="1274" y="796"/>
                    <a:pt x="1274" y="793"/>
                  </a:cubicBezTo>
                  <a:cubicBezTo>
                    <a:pt x="1273" y="791"/>
                    <a:pt x="1273" y="789"/>
                    <a:pt x="1274" y="787"/>
                  </a:cubicBezTo>
                  <a:cubicBezTo>
                    <a:pt x="1277" y="780"/>
                    <a:pt x="1275" y="773"/>
                    <a:pt x="1274" y="766"/>
                  </a:cubicBezTo>
                  <a:cubicBezTo>
                    <a:pt x="1274" y="765"/>
                    <a:pt x="1274" y="762"/>
                    <a:pt x="1275" y="762"/>
                  </a:cubicBezTo>
                  <a:cubicBezTo>
                    <a:pt x="1278" y="760"/>
                    <a:pt x="1276" y="756"/>
                    <a:pt x="1280" y="754"/>
                  </a:cubicBezTo>
                  <a:cubicBezTo>
                    <a:pt x="1280" y="754"/>
                    <a:pt x="1280" y="752"/>
                    <a:pt x="1280" y="751"/>
                  </a:cubicBezTo>
                  <a:cubicBezTo>
                    <a:pt x="1280" y="749"/>
                    <a:pt x="1280" y="746"/>
                    <a:pt x="1280" y="744"/>
                  </a:cubicBezTo>
                  <a:cubicBezTo>
                    <a:pt x="1280" y="739"/>
                    <a:pt x="1280" y="734"/>
                    <a:pt x="1280" y="729"/>
                  </a:cubicBezTo>
                  <a:cubicBezTo>
                    <a:pt x="1281" y="722"/>
                    <a:pt x="1276" y="715"/>
                    <a:pt x="1279" y="707"/>
                  </a:cubicBezTo>
                  <a:cubicBezTo>
                    <a:pt x="1279" y="707"/>
                    <a:pt x="1278" y="705"/>
                    <a:pt x="1277" y="704"/>
                  </a:cubicBezTo>
                  <a:cubicBezTo>
                    <a:pt x="1276" y="703"/>
                    <a:pt x="1275" y="703"/>
                    <a:pt x="1275" y="702"/>
                  </a:cubicBezTo>
                  <a:cubicBezTo>
                    <a:pt x="1275" y="699"/>
                    <a:pt x="1276" y="695"/>
                    <a:pt x="1274" y="694"/>
                  </a:cubicBezTo>
                  <a:cubicBezTo>
                    <a:pt x="1271" y="691"/>
                    <a:pt x="1276" y="689"/>
                    <a:pt x="1275" y="686"/>
                  </a:cubicBezTo>
                  <a:cubicBezTo>
                    <a:pt x="1274" y="683"/>
                    <a:pt x="1275" y="681"/>
                    <a:pt x="1279" y="683"/>
                  </a:cubicBezTo>
                  <a:cubicBezTo>
                    <a:pt x="1281" y="684"/>
                    <a:pt x="1283" y="683"/>
                    <a:pt x="1282" y="681"/>
                  </a:cubicBezTo>
                  <a:cubicBezTo>
                    <a:pt x="1279" y="675"/>
                    <a:pt x="1280" y="669"/>
                    <a:pt x="1279" y="663"/>
                  </a:cubicBezTo>
                  <a:cubicBezTo>
                    <a:pt x="1279" y="661"/>
                    <a:pt x="1277" y="659"/>
                    <a:pt x="1279" y="658"/>
                  </a:cubicBezTo>
                  <a:cubicBezTo>
                    <a:pt x="1280" y="659"/>
                    <a:pt x="1281" y="661"/>
                    <a:pt x="1281" y="662"/>
                  </a:cubicBezTo>
                  <a:cubicBezTo>
                    <a:pt x="1282" y="663"/>
                    <a:pt x="1282" y="663"/>
                    <a:pt x="1283" y="664"/>
                  </a:cubicBezTo>
                  <a:cubicBezTo>
                    <a:pt x="1283" y="664"/>
                    <a:pt x="1284" y="663"/>
                    <a:pt x="1284" y="663"/>
                  </a:cubicBezTo>
                  <a:cubicBezTo>
                    <a:pt x="1286" y="655"/>
                    <a:pt x="1288" y="648"/>
                    <a:pt x="1283" y="640"/>
                  </a:cubicBezTo>
                  <a:cubicBezTo>
                    <a:pt x="1282" y="639"/>
                    <a:pt x="1281" y="637"/>
                    <a:pt x="1281" y="634"/>
                  </a:cubicBezTo>
                  <a:cubicBezTo>
                    <a:pt x="1280" y="630"/>
                    <a:pt x="1280" y="624"/>
                    <a:pt x="1283" y="622"/>
                  </a:cubicBezTo>
                  <a:cubicBezTo>
                    <a:pt x="1287" y="619"/>
                    <a:pt x="1287" y="615"/>
                    <a:pt x="1286" y="612"/>
                  </a:cubicBezTo>
                  <a:cubicBezTo>
                    <a:pt x="1283" y="607"/>
                    <a:pt x="1284" y="601"/>
                    <a:pt x="1283" y="596"/>
                  </a:cubicBezTo>
                  <a:cubicBezTo>
                    <a:pt x="1282" y="585"/>
                    <a:pt x="1281" y="573"/>
                    <a:pt x="1279" y="562"/>
                  </a:cubicBezTo>
                  <a:cubicBezTo>
                    <a:pt x="1278" y="559"/>
                    <a:pt x="1277" y="556"/>
                    <a:pt x="1276" y="553"/>
                  </a:cubicBezTo>
                  <a:cubicBezTo>
                    <a:pt x="1274" y="548"/>
                    <a:pt x="1273" y="543"/>
                    <a:pt x="1272" y="538"/>
                  </a:cubicBezTo>
                  <a:cubicBezTo>
                    <a:pt x="1271" y="537"/>
                    <a:pt x="1272" y="534"/>
                    <a:pt x="1274" y="533"/>
                  </a:cubicBezTo>
                  <a:cubicBezTo>
                    <a:pt x="1275" y="531"/>
                    <a:pt x="1278" y="531"/>
                    <a:pt x="1279" y="529"/>
                  </a:cubicBezTo>
                  <a:cubicBezTo>
                    <a:pt x="1280" y="527"/>
                    <a:pt x="1280" y="524"/>
                    <a:pt x="1279" y="521"/>
                  </a:cubicBezTo>
                  <a:cubicBezTo>
                    <a:pt x="1278" y="513"/>
                    <a:pt x="1276" y="505"/>
                    <a:pt x="1274" y="497"/>
                  </a:cubicBezTo>
                  <a:cubicBezTo>
                    <a:pt x="1274" y="497"/>
                    <a:pt x="1272" y="496"/>
                    <a:pt x="1272" y="496"/>
                  </a:cubicBezTo>
                  <a:cubicBezTo>
                    <a:pt x="1271" y="497"/>
                    <a:pt x="1271" y="500"/>
                    <a:pt x="1269" y="497"/>
                  </a:cubicBezTo>
                  <a:cubicBezTo>
                    <a:pt x="1267" y="493"/>
                    <a:pt x="1266" y="490"/>
                    <a:pt x="1267" y="486"/>
                  </a:cubicBezTo>
                  <a:cubicBezTo>
                    <a:pt x="1268" y="484"/>
                    <a:pt x="1267" y="483"/>
                    <a:pt x="1267" y="481"/>
                  </a:cubicBezTo>
                  <a:cubicBezTo>
                    <a:pt x="1267" y="481"/>
                    <a:pt x="1266" y="480"/>
                    <a:pt x="1266" y="480"/>
                  </a:cubicBezTo>
                  <a:cubicBezTo>
                    <a:pt x="1265" y="480"/>
                    <a:pt x="1264" y="481"/>
                    <a:pt x="1264" y="481"/>
                  </a:cubicBezTo>
                  <a:cubicBezTo>
                    <a:pt x="1264" y="484"/>
                    <a:pt x="1264" y="486"/>
                    <a:pt x="1264" y="488"/>
                  </a:cubicBezTo>
                  <a:cubicBezTo>
                    <a:pt x="1264" y="489"/>
                    <a:pt x="1263" y="490"/>
                    <a:pt x="1262" y="491"/>
                  </a:cubicBezTo>
                  <a:cubicBezTo>
                    <a:pt x="1261" y="490"/>
                    <a:pt x="1260" y="489"/>
                    <a:pt x="1260" y="488"/>
                  </a:cubicBezTo>
                  <a:cubicBezTo>
                    <a:pt x="1259" y="482"/>
                    <a:pt x="1258" y="476"/>
                    <a:pt x="1256" y="469"/>
                  </a:cubicBezTo>
                  <a:cubicBezTo>
                    <a:pt x="1255" y="465"/>
                    <a:pt x="1254" y="460"/>
                    <a:pt x="1255" y="455"/>
                  </a:cubicBezTo>
                  <a:cubicBezTo>
                    <a:pt x="1256" y="449"/>
                    <a:pt x="1255" y="444"/>
                    <a:pt x="1252" y="438"/>
                  </a:cubicBezTo>
                  <a:cubicBezTo>
                    <a:pt x="1250" y="434"/>
                    <a:pt x="1248" y="430"/>
                    <a:pt x="1248" y="425"/>
                  </a:cubicBezTo>
                  <a:cubicBezTo>
                    <a:pt x="1249" y="421"/>
                    <a:pt x="1248" y="418"/>
                    <a:pt x="1247" y="415"/>
                  </a:cubicBezTo>
                  <a:cubicBezTo>
                    <a:pt x="1246" y="413"/>
                    <a:pt x="1244" y="412"/>
                    <a:pt x="1242" y="410"/>
                  </a:cubicBezTo>
                  <a:cubicBezTo>
                    <a:pt x="1243" y="412"/>
                    <a:pt x="1243" y="414"/>
                    <a:pt x="1243" y="416"/>
                  </a:cubicBezTo>
                  <a:cubicBezTo>
                    <a:pt x="1243" y="416"/>
                    <a:pt x="1244" y="416"/>
                    <a:pt x="1244" y="417"/>
                  </a:cubicBezTo>
                  <a:cubicBezTo>
                    <a:pt x="1244" y="419"/>
                    <a:pt x="1245" y="422"/>
                    <a:pt x="1245" y="424"/>
                  </a:cubicBezTo>
                  <a:cubicBezTo>
                    <a:pt x="1244" y="422"/>
                    <a:pt x="1241" y="421"/>
                    <a:pt x="1240" y="418"/>
                  </a:cubicBezTo>
                  <a:cubicBezTo>
                    <a:pt x="1239" y="416"/>
                    <a:pt x="1238" y="413"/>
                    <a:pt x="1237" y="410"/>
                  </a:cubicBezTo>
                  <a:cubicBezTo>
                    <a:pt x="1237" y="408"/>
                    <a:pt x="1236" y="406"/>
                    <a:pt x="1236" y="404"/>
                  </a:cubicBezTo>
                  <a:cubicBezTo>
                    <a:pt x="1236" y="402"/>
                    <a:pt x="1236" y="400"/>
                    <a:pt x="1236" y="399"/>
                  </a:cubicBezTo>
                  <a:cubicBezTo>
                    <a:pt x="1233" y="389"/>
                    <a:pt x="1231" y="380"/>
                    <a:pt x="1228" y="370"/>
                  </a:cubicBezTo>
                  <a:cubicBezTo>
                    <a:pt x="1227" y="366"/>
                    <a:pt x="1226" y="361"/>
                    <a:pt x="1223" y="358"/>
                  </a:cubicBezTo>
                  <a:cubicBezTo>
                    <a:pt x="1219" y="353"/>
                    <a:pt x="1218" y="348"/>
                    <a:pt x="1216" y="343"/>
                  </a:cubicBezTo>
                  <a:cubicBezTo>
                    <a:pt x="1213" y="333"/>
                    <a:pt x="1210" y="324"/>
                    <a:pt x="1206" y="315"/>
                  </a:cubicBezTo>
                  <a:cubicBezTo>
                    <a:pt x="1206" y="313"/>
                    <a:pt x="1205" y="311"/>
                    <a:pt x="1204" y="309"/>
                  </a:cubicBezTo>
                  <a:cubicBezTo>
                    <a:pt x="1203" y="308"/>
                    <a:pt x="1202" y="307"/>
                    <a:pt x="1201" y="306"/>
                  </a:cubicBezTo>
                  <a:cubicBezTo>
                    <a:pt x="1201" y="307"/>
                    <a:pt x="1201" y="308"/>
                    <a:pt x="1202" y="309"/>
                  </a:cubicBezTo>
                  <a:cubicBezTo>
                    <a:pt x="1204" y="319"/>
                    <a:pt x="1207" y="328"/>
                    <a:pt x="1210" y="337"/>
                  </a:cubicBezTo>
                  <a:cubicBezTo>
                    <a:pt x="1211" y="340"/>
                    <a:pt x="1210" y="341"/>
                    <a:pt x="1208" y="342"/>
                  </a:cubicBezTo>
                  <a:cubicBezTo>
                    <a:pt x="1207" y="342"/>
                    <a:pt x="1205" y="340"/>
                    <a:pt x="1205" y="339"/>
                  </a:cubicBezTo>
                  <a:cubicBezTo>
                    <a:pt x="1203" y="335"/>
                    <a:pt x="1204" y="330"/>
                    <a:pt x="1201" y="328"/>
                  </a:cubicBezTo>
                  <a:cubicBezTo>
                    <a:pt x="1197" y="324"/>
                    <a:pt x="1199" y="320"/>
                    <a:pt x="1199" y="316"/>
                  </a:cubicBezTo>
                  <a:cubicBezTo>
                    <a:pt x="1199" y="313"/>
                    <a:pt x="1198" y="312"/>
                    <a:pt x="1196" y="312"/>
                  </a:cubicBezTo>
                  <a:cubicBezTo>
                    <a:pt x="1195" y="312"/>
                    <a:pt x="1195" y="311"/>
                    <a:pt x="1195" y="310"/>
                  </a:cubicBezTo>
                  <a:cubicBezTo>
                    <a:pt x="1195" y="310"/>
                    <a:pt x="1195" y="310"/>
                    <a:pt x="1195" y="310"/>
                  </a:cubicBezTo>
                  <a:cubicBezTo>
                    <a:pt x="1193" y="307"/>
                    <a:pt x="1192" y="304"/>
                    <a:pt x="1190" y="302"/>
                  </a:cubicBezTo>
                  <a:cubicBezTo>
                    <a:pt x="1190" y="301"/>
                    <a:pt x="1188" y="300"/>
                    <a:pt x="1188" y="300"/>
                  </a:cubicBezTo>
                  <a:cubicBezTo>
                    <a:pt x="1188" y="301"/>
                    <a:pt x="1187" y="302"/>
                    <a:pt x="1188" y="303"/>
                  </a:cubicBezTo>
                  <a:cubicBezTo>
                    <a:pt x="1189" y="307"/>
                    <a:pt x="1191" y="311"/>
                    <a:pt x="1192" y="316"/>
                  </a:cubicBezTo>
                  <a:cubicBezTo>
                    <a:pt x="1193" y="317"/>
                    <a:pt x="1192" y="318"/>
                    <a:pt x="1192" y="319"/>
                  </a:cubicBezTo>
                  <a:cubicBezTo>
                    <a:pt x="1191" y="319"/>
                    <a:pt x="1190" y="319"/>
                    <a:pt x="1189" y="318"/>
                  </a:cubicBezTo>
                  <a:cubicBezTo>
                    <a:pt x="1187" y="316"/>
                    <a:pt x="1185" y="315"/>
                    <a:pt x="1186" y="312"/>
                  </a:cubicBezTo>
                  <a:cubicBezTo>
                    <a:pt x="1187" y="307"/>
                    <a:pt x="1181" y="308"/>
                    <a:pt x="1181" y="307"/>
                  </a:cubicBezTo>
                  <a:cubicBezTo>
                    <a:pt x="1185" y="304"/>
                    <a:pt x="1181" y="303"/>
                    <a:pt x="1181" y="301"/>
                  </a:cubicBezTo>
                  <a:cubicBezTo>
                    <a:pt x="1182" y="297"/>
                    <a:pt x="1180" y="296"/>
                    <a:pt x="1176" y="295"/>
                  </a:cubicBezTo>
                  <a:cubicBezTo>
                    <a:pt x="1173" y="295"/>
                    <a:pt x="1170" y="293"/>
                    <a:pt x="1169" y="290"/>
                  </a:cubicBezTo>
                  <a:cubicBezTo>
                    <a:pt x="1167" y="284"/>
                    <a:pt x="1164" y="280"/>
                    <a:pt x="1160" y="276"/>
                  </a:cubicBezTo>
                  <a:cubicBezTo>
                    <a:pt x="1158" y="274"/>
                    <a:pt x="1157" y="271"/>
                    <a:pt x="1156" y="269"/>
                  </a:cubicBezTo>
                  <a:cubicBezTo>
                    <a:pt x="1156" y="269"/>
                    <a:pt x="1157" y="267"/>
                    <a:pt x="1157" y="267"/>
                  </a:cubicBezTo>
                  <a:cubicBezTo>
                    <a:pt x="1159" y="267"/>
                    <a:pt x="1160" y="268"/>
                    <a:pt x="1161" y="268"/>
                  </a:cubicBezTo>
                  <a:cubicBezTo>
                    <a:pt x="1162" y="269"/>
                    <a:pt x="1163" y="268"/>
                    <a:pt x="1164" y="268"/>
                  </a:cubicBezTo>
                  <a:cubicBezTo>
                    <a:pt x="1164" y="267"/>
                    <a:pt x="1164" y="266"/>
                    <a:pt x="1164" y="266"/>
                  </a:cubicBezTo>
                  <a:cubicBezTo>
                    <a:pt x="1159" y="260"/>
                    <a:pt x="1159" y="254"/>
                    <a:pt x="1158" y="247"/>
                  </a:cubicBezTo>
                  <a:cubicBezTo>
                    <a:pt x="1158" y="245"/>
                    <a:pt x="1159" y="245"/>
                    <a:pt x="1160" y="246"/>
                  </a:cubicBezTo>
                  <a:cubicBezTo>
                    <a:pt x="1161" y="246"/>
                    <a:pt x="1162" y="246"/>
                    <a:pt x="1163" y="247"/>
                  </a:cubicBezTo>
                  <a:cubicBezTo>
                    <a:pt x="1163" y="245"/>
                    <a:pt x="1163" y="244"/>
                    <a:pt x="1163" y="243"/>
                  </a:cubicBezTo>
                  <a:cubicBezTo>
                    <a:pt x="1159" y="235"/>
                    <a:pt x="1154" y="227"/>
                    <a:pt x="1150" y="219"/>
                  </a:cubicBezTo>
                  <a:cubicBezTo>
                    <a:pt x="1150" y="219"/>
                    <a:pt x="1149" y="219"/>
                    <a:pt x="1148" y="219"/>
                  </a:cubicBezTo>
                  <a:cubicBezTo>
                    <a:pt x="1148" y="219"/>
                    <a:pt x="1147" y="220"/>
                    <a:pt x="1147" y="220"/>
                  </a:cubicBezTo>
                  <a:cubicBezTo>
                    <a:pt x="1148" y="222"/>
                    <a:pt x="1149" y="224"/>
                    <a:pt x="1150" y="227"/>
                  </a:cubicBezTo>
                  <a:cubicBezTo>
                    <a:pt x="1150" y="227"/>
                    <a:pt x="1150" y="228"/>
                    <a:pt x="1150" y="228"/>
                  </a:cubicBezTo>
                  <a:cubicBezTo>
                    <a:pt x="1150" y="228"/>
                    <a:pt x="1149" y="229"/>
                    <a:pt x="1149" y="229"/>
                  </a:cubicBezTo>
                  <a:cubicBezTo>
                    <a:pt x="1146" y="227"/>
                    <a:pt x="1142" y="225"/>
                    <a:pt x="1142" y="223"/>
                  </a:cubicBezTo>
                  <a:cubicBezTo>
                    <a:pt x="1141" y="217"/>
                    <a:pt x="1137" y="215"/>
                    <a:pt x="1134" y="212"/>
                  </a:cubicBezTo>
                  <a:cubicBezTo>
                    <a:pt x="1131" y="209"/>
                    <a:pt x="1128" y="205"/>
                    <a:pt x="1125" y="203"/>
                  </a:cubicBezTo>
                  <a:cubicBezTo>
                    <a:pt x="1124" y="201"/>
                    <a:pt x="1120" y="201"/>
                    <a:pt x="1119" y="201"/>
                  </a:cubicBezTo>
                  <a:cubicBezTo>
                    <a:pt x="1117" y="203"/>
                    <a:pt x="1120" y="204"/>
                    <a:pt x="1121" y="205"/>
                  </a:cubicBezTo>
                  <a:cubicBezTo>
                    <a:pt x="1121" y="206"/>
                    <a:pt x="1122" y="206"/>
                    <a:pt x="1122" y="206"/>
                  </a:cubicBezTo>
                  <a:cubicBezTo>
                    <a:pt x="1122" y="207"/>
                    <a:pt x="1122" y="207"/>
                    <a:pt x="1121" y="208"/>
                  </a:cubicBezTo>
                  <a:cubicBezTo>
                    <a:pt x="1121" y="208"/>
                    <a:pt x="1120" y="208"/>
                    <a:pt x="1120" y="208"/>
                  </a:cubicBezTo>
                  <a:cubicBezTo>
                    <a:pt x="1119" y="207"/>
                    <a:pt x="1118" y="206"/>
                    <a:pt x="1117" y="205"/>
                  </a:cubicBezTo>
                  <a:cubicBezTo>
                    <a:pt x="1114" y="202"/>
                    <a:pt x="1114" y="202"/>
                    <a:pt x="1118" y="199"/>
                  </a:cubicBezTo>
                  <a:cubicBezTo>
                    <a:pt x="1119" y="199"/>
                    <a:pt x="1120" y="198"/>
                    <a:pt x="1120" y="197"/>
                  </a:cubicBezTo>
                  <a:cubicBezTo>
                    <a:pt x="1119" y="195"/>
                    <a:pt x="1119" y="192"/>
                    <a:pt x="1117" y="190"/>
                  </a:cubicBezTo>
                  <a:cubicBezTo>
                    <a:pt x="1115" y="188"/>
                    <a:pt x="1112" y="186"/>
                    <a:pt x="1109" y="185"/>
                  </a:cubicBezTo>
                  <a:cubicBezTo>
                    <a:pt x="1105" y="185"/>
                    <a:pt x="1101" y="193"/>
                    <a:pt x="1104" y="197"/>
                  </a:cubicBezTo>
                  <a:cubicBezTo>
                    <a:pt x="1105" y="200"/>
                    <a:pt x="1107" y="202"/>
                    <a:pt x="1108" y="205"/>
                  </a:cubicBezTo>
                  <a:cubicBezTo>
                    <a:pt x="1104" y="205"/>
                    <a:pt x="1103" y="200"/>
                    <a:pt x="1100" y="198"/>
                  </a:cubicBezTo>
                  <a:cubicBezTo>
                    <a:pt x="1099" y="197"/>
                    <a:pt x="1098" y="195"/>
                    <a:pt x="1097" y="194"/>
                  </a:cubicBezTo>
                  <a:cubicBezTo>
                    <a:pt x="1096" y="193"/>
                    <a:pt x="1095" y="192"/>
                    <a:pt x="1093" y="191"/>
                  </a:cubicBezTo>
                  <a:cubicBezTo>
                    <a:pt x="1093" y="191"/>
                    <a:pt x="1092" y="191"/>
                    <a:pt x="1091" y="192"/>
                  </a:cubicBezTo>
                  <a:cubicBezTo>
                    <a:pt x="1091" y="192"/>
                    <a:pt x="1091" y="193"/>
                    <a:pt x="1092" y="193"/>
                  </a:cubicBezTo>
                  <a:cubicBezTo>
                    <a:pt x="1096" y="198"/>
                    <a:pt x="1099" y="204"/>
                    <a:pt x="1104" y="208"/>
                  </a:cubicBezTo>
                  <a:cubicBezTo>
                    <a:pt x="1108" y="213"/>
                    <a:pt x="1109" y="219"/>
                    <a:pt x="1114" y="224"/>
                  </a:cubicBezTo>
                  <a:cubicBezTo>
                    <a:pt x="1119" y="229"/>
                    <a:pt x="1121" y="236"/>
                    <a:pt x="1124" y="243"/>
                  </a:cubicBezTo>
                  <a:cubicBezTo>
                    <a:pt x="1125" y="244"/>
                    <a:pt x="1124" y="245"/>
                    <a:pt x="1125" y="246"/>
                  </a:cubicBezTo>
                  <a:cubicBezTo>
                    <a:pt x="1124" y="245"/>
                    <a:pt x="1123" y="244"/>
                    <a:pt x="1122" y="244"/>
                  </a:cubicBezTo>
                  <a:cubicBezTo>
                    <a:pt x="1122" y="243"/>
                    <a:pt x="1121" y="243"/>
                    <a:pt x="1120" y="243"/>
                  </a:cubicBezTo>
                  <a:cubicBezTo>
                    <a:pt x="1120" y="244"/>
                    <a:pt x="1120" y="245"/>
                    <a:pt x="1120" y="246"/>
                  </a:cubicBezTo>
                  <a:cubicBezTo>
                    <a:pt x="1122" y="248"/>
                    <a:pt x="1124" y="250"/>
                    <a:pt x="1125" y="252"/>
                  </a:cubicBezTo>
                  <a:cubicBezTo>
                    <a:pt x="1129" y="260"/>
                    <a:pt x="1134" y="266"/>
                    <a:pt x="1139" y="273"/>
                  </a:cubicBezTo>
                  <a:cubicBezTo>
                    <a:pt x="1141" y="276"/>
                    <a:pt x="1143" y="280"/>
                    <a:pt x="1143" y="284"/>
                  </a:cubicBezTo>
                  <a:cubicBezTo>
                    <a:pt x="1144" y="287"/>
                    <a:pt x="1145" y="289"/>
                    <a:pt x="1147" y="291"/>
                  </a:cubicBezTo>
                  <a:cubicBezTo>
                    <a:pt x="1149" y="292"/>
                    <a:pt x="1150" y="293"/>
                    <a:pt x="1151" y="294"/>
                  </a:cubicBezTo>
                  <a:cubicBezTo>
                    <a:pt x="1151" y="295"/>
                    <a:pt x="1151" y="296"/>
                    <a:pt x="1151" y="296"/>
                  </a:cubicBezTo>
                  <a:cubicBezTo>
                    <a:pt x="1149" y="296"/>
                    <a:pt x="1146" y="295"/>
                    <a:pt x="1145" y="298"/>
                  </a:cubicBezTo>
                  <a:cubicBezTo>
                    <a:pt x="1144" y="297"/>
                    <a:pt x="1143" y="297"/>
                    <a:pt x="1143" y="296"/>
                  </a:cubicBezTo>
                  <a:cubicBezTo>
                    <a:pt x="1139" y="291"/>
                    <a:pt x="1137" y="286"/>
                    <a:pt x="1131" y="284"/>
                  </a:cubicBezTo>
                  <a:cubicBezTo>
                    <a:pt x="1126" y="283"/>
                    <a:pt x="1125" y="281"/>
                    <a:pt x="1127" y="277"/>
                  </a:cubicBezTo>
                  <a:cubicBezTo>
                    <a:pt x="1128" y="275"/>
                    <a:pt x="1129" y="272"/>
                    <a:pt x="1127" y="271"/>
                  </a:cubicBezTo>
                  <a:cubicBezTo>
                    <a:pt x="1122" y="267"/>
                    <a:pt x="1123" y="260"/>
                    <a:pt x="1118" y="256"/>
                  </a:cubicBezTo>
                  <a:cubicBezTo>
                    <a:pt x="1114" y="252"/>
                    <a:pt x="1112" y="247"/>
                    <a:pt x="1113" y="242"/>
                  </a:cubicBezTo>
                  <a:cubicBezTo>
                    <a:pt x="1113" y="240"/>
                    <a:pt x="1113" y="237"/>
                    <a:pt x="1112" y="235"/>
                  </a:cubicBezTo>
                  <a:cubicBezTo>
                    <a:pt x="1108" y="229"/>
                    <a:pt x="1103" y="223"/>
                    <a:pt x="1098" y="218"/>
                  </a:cubicBezTo>
                  <a:cubicBezTo>
                    <a:pt x="1092" y="212"/>
                    <a:pt x="1087" y="205"/>
                    <a:pt x="1080" y="200"/>
                  </a:cubicBezTo>
                  <a:cubicBezTo>
                    <a:pt x="1073" y="196"/>
                    <a:pt x="1068" y="190"/>
                    <a:pt x="1062" y="185"/>
                  </a:cubicBezTo>
                  <a:cubicBezTo>
                    <a:pt x="1061" y="184"/>
                    <a:pt x="1059" y="184"/>
                    <a:pt x="1058" y="183"/>
                  </a:cubicBezTo>
                  <a:cubicBezTo>
                    <a:pt x="1056" y="182"/>
                    <a:pt x="1054" y="180"/>
                    <a:pt x="1052" y="184"/>
                  </a:cubicBezTo>
                  <a:cubicBezTo>
                    <a:pt x="1051" y="185"/>
                    <a:pt x="1047" y="185"/>
                    <a:pt x="1045" y="185"/>
                  </a:cubicBezTo>
                  <a:cubicBezTo>
                    <a:pt x="1045" y="185"/>
                    <a:pt x="1044" y="184"/>
                    <a:pt x="1044" y="184"/>
                  </a:cubicBezTo>
                  <a:cubicBezTo>
                    <a:pt x="1044" y="182"/>
                    <a:pt x="1043" y="181"/>
                    <a:pt x="1043" y="180"/>
                  </a:cubicBezTo>
                  <a:cubicBezTo>
                    <a:pt x="1042" y="181"/>
                    <a:pt x="1041" y="182"/>
                    <a:pt x="1040" y="183"/>
                  </a:cubicBezTo>
                  <a:cubicBezTo>
                    <a:pt x="1040" y="184"/>
                    <a:pt x="1039" y="185"/>
                    <a:pt x="1038" y="186"/>
                  </a:cubicBezTo>
                  <a:cubicBezTo>
                    <a:pt x="1038" y="185"/>
                    <a:pt x="1038" y="184"/>
                    <a:pt x="1037" y="183"/>
                  </a:cubicBezTo>
                  <a:cubicBezTo>
                    <a:pt x="1036" y="183"/>
                    <a:pt x="1036" y="182"/>
                    <a:pt x="1035" y="181"/>
                  </a:cubicBezTo>
                  <a:cubicBezTo>
                    <a:pt x="1035" y="181"/>
                    <a:pt x="1035" y="180"/>
                    <a:pt x="1035" y="180"/>
                  </a:cubicBezTo>
                  <a:cubicBezTo>
                    <a:pt x="1036" y="180"/>
                    <a:pt x="1037" y="180"/>
                    <a:pt x="1038" y="179"/>
                  </a:cubicBezTo>
                  <a:cubicBezTo>
                    <a:pt x="1038" y="179"/>
                    <a:pt x="1038" y="179"/>
                    <a:pt x="1038" y="179"/>
                  </a:cubicBezTo>
                  <a:cubicBezTo>
                    <a:pt x="1037" y="178"/>
                    <a:pt x="1036" y="175"/>
                    <a:pt x="1036" y="175"/>
                  </a:cubicBezTo>
                  <a:cubicBezTo>
                    <a:pt x="1033" y="176"/>
                    <a:pt x="1032" y="173"/>
                    <a:pt x="1030" y="172"/>
                  </a:cubicBezTo>
                  <a:cubicBezTo>
                    <a:pt x="1028" y="172"/>
                    <a:pt x="1027" y="171"/>
                    <a:pt x="1025" y="171"/>
                  </a:cubicBezTo>
                  <a:cubicBezTo>
                    <a:pt x="1024" y="171"/>
                    <a:pt x="1022" y="173"/>
                    <a:pt x="1021" y="173"/>
                  </a:cubicBezTo>
                  <a:cubicBezTo>
                    <a:pt x="1018" y="170"/>
                    <a:pt x="1023" y="169"/>
                    <a:pt x="1023" y="167"/>
                  </a:cubicBezTo>
                  <a:cubicBezTo>
                    <a:pt x="1023" y="167"/>
                    <a:pt x="1023" y="167"/>
                    <a:pt x="1023" y="166"/>
                  </a:cubicBezTo>
                  <a:cubicBezTo>
                    <a:pt x="1023" y="166"/>
                    <a:pt x="1023" y="166"/>
                    <a:pt x="1023" y="166"/>
                  </a:cubicBezTo>
                  <a:cubicBezTo>
                    <a:pt x="1021" y="166"/>
                    <a:pt x="1019" y="165"/>
                    <a:pt x="1016" y="164"/>
                  </a:cubicBezTo>
                  <a:cubicBezTo>
                    <a:pt x="1014" y="163"/>
                    <a:pt x="1014" y="164"/>
                    <a:pt x="1015" y="166"/>
                  </a:cubicBezTo>
                  <a:cubicBezTo>
                    <a:pt x="1015" y="166"/>
                    <a:pt x="1014" y="167"/>
                    <a:pt x="1014" y="168"/>
                  </a:cubicBezTo>
                  <a:cubicBezTo>
                    <a:pt x="1011" y="166"/>
                    <a:pt x="1008" y="165"/>
                    <a:pt x="1006" y="162"/>
                  </a:cubicBezTo>
                  <a:cubicBezTo>
                    <a:pt x="1005" y="161"/>
                    <a:pt x="1004" y="159"/>
                    <a:pt x="1002" y="160"/>
                  </a:cubicBezTo>
                  <a:cubicBezTo>
                    <a:pt x="996" y="161"/>
                    <a:pt x="992" y="159"/>
                    <a:pt x="988" y="155"/>
                  </a:cubicBezTo>
                  <a:cubicBezTo>
                    <a:pt x="986" y="154"/>
                    <a:pt x="984" y="153"/>
                    <a:pt x="982" y="153"/>
                  </a:cubicBezTo>
                  <a:cubicBezTo>
                    <a:pt x="979" y="152"/>
                    <a:pt x="977" y="152"/>
                    <a:pt x="977" y="148"/>
                  </a:cubicBezTo>
                  <a:cubicBezTo>
                    <a:pt x="977" y="146"/>
                    <a:pt x="974" y="144"/>
                    <a:pt x="971" y="147"/>
                  </a:cubicBezTo>
                  <a:cubicBezTo>
                    <a:pt x="968" y="149"/>
                    <a:pt x="966" y="148"/>
                    <a:pt x="964" y="146"/>
                  </a:cubicBezTo>
                  <a:cubicBezTo>
                    <a:pt x="962" y="145"/>
                    <a:pt x="961" y="144"/>
                    <a:pt x="959" y="144"/>
                  </a:cubicBezTo>
                  <a:cubicBezTo>
                    <a:pt x="948" y="143"/>
                    <a:pt x="947" y="143"/>
                    <a:pt x="940" y="139"/>
                  </a:cubicBezTo>
                  <a:cubicBezTo>
                    <a:pt x="939" y="138"/>
                    <a:pt x="939" y="138"/>
                    <a:pt x="938" y="138"/>
                  </a:cubicBezTo>
                  <a:cubicBezTo>
                    <a:pt x="939" y="137"/>
                    <a:pt x="939" y="137"/>
                    <a:pt x="940" y="137"/>
                  </a:cubicBezTo>
                  <a:cubicBezTo>
                    <a:pt x="944" y="137"/>
                    <a:pt x="947" y="139"/>
                    <a:pt x="951" y="138"/>
                  </a:cubicBezTo>
                  <a:cubicBezTo>
                    <a:pt x="953" y="138"/>
                    <a:pt x="956" y="137"/>
                    <a:pt x="957" y="135"/>
                  </a:cubicBezTo>
                  <a:cubicBezTo>
                    <a:pt x="958" y="133"/>
                    <a:pt x="957" y="131"/>
                    <a:pt x="954" y="129"/>
                  </a:cubicBezTo>
                  <a:cubicBezTo>
                    <a:pt x="950" y="127"/>
                    <a:pt x="946" y="125"/>
                    <a:pt x="942" y="122"/>
                  </a:cubicBezTo>
                  <a:cubicBezTo>
                    <a:pt x="938" y="119"/>
                    <a:pt x="933" y="117"/>
                    <a:pt x="929" y="114"/>
                  </a:cubicBezTo>
                  <a:cubicBezTo>
                    <a:pt x="926" y="111"/>
                    <a:pt x="927" y="110"/>
                    <a:pt x="930" y="107"/>
                  </a:cubicBezTo>
                  <a:cubicBezTo>
                    <a:pt x="930" y="107"/>
                    <a:pt x="931" y="106"/>
                    <a:pt x="932" y="106"/>
                  </a:cubicBezTo>
                  <a:cubicBezTo>
                    <a:pt x="937" y="103"/>
                    <a:pt x="941" y="99"/>
                    <a:pt x="943" y="94"/>
                  </a:cubicBezTo>
                  <a:cubicBezTo>
                    <a:pt x="944" y="90"/>
                    <a:pt x="945" y="90"/>
                    <a:pt x="947" y="92"/>
                  </a:cubicBezTo>
                  <a:cubicBezTo>
                    <a:pt x="948" y="93"/>
                    <a:pt x="949" y="95"/>
                    <a:pt x="950" y="95"/>
                  </a:cubicBezTo>
                  <a:cubicBezTo>
                    <a:pt x="951" y="96"/>
                    <a:pt x="952" y="95"/>
                    <a:pt x="953" y="95"/>
                  </a:cubicBezTo>
                  <a:cubicBezTo>
                    <a:pt x="953" y="95"/>
                    <a:pt x="953" y="93"/>
                    <a:pt x="953" y="93"/>
                  </a:cubicBezTo>
                  <a:cubicBezTo>
                    <a:pt x="950" y="89"/>
                    <a:pt x="947" y="86"/>
                    <a:pt x="944" y="82"/>
                  </a:cubicBezTo>
                  <a:cubicBezTo>
                    <a:pt x="943" y="81"/>
                    <a:pt x="944" y="79"/>
                    <a:pt x="944" y="78"/>
                  </a:cubicBezTo>
                  <a:cubicBezTo>
                    <a:pt x="945" y="78"/>
                    <a:pt x="946" y="78"/>
                    <a:pt x="947" y="78"/>
                  </a:cubicBezTo>
                  <a:cubicBezTo>
                    <a:pt x="949" y="78"/>
                    <a:pt x="950" y="82"/>
                    <a:pt x="952" y="79"/>
                  </a:cubicBezTo>
                  <a:cubicBezTo>
                    <a:pt x="953" y="79"/>
                    <a:pt x="950" y="76"/>
                    <a:pt x="948" y="75"/>
                  </a:cubicBezTo>
                  <a:cubicBezTo>
                    <a:pt x="947" y="74"/>
                    <a:pt x="946" y="75"/>
                    <a:pt x="945" y="74"/>
                  </a:cubicBezTo>
                  <a:cubicBezTo>
                    <a:pt x="944" y="73"/>
                    <a:pt x="943" y="71"/>
                    <a:pt x="943" y="70"/>
                  </a:cubicBezTo>
                  <a:cubicBezTo>
                    <a:pt x="943" y="69"/>
                    <a:pt x="945" y="68"/>
                    <a:pt x="946" y="67"/>
                  </a:cubicBezTo>
                  <a:cubicBezTo>
                    <a:pt x="946" y="67"/>
                    <a:pt x="946" y="67"/>
                    <a:pt x="946" y="67"/>
                  </a:cubicBezTo>
                  <a:cubicBezTo>
                    <a:pt x="942" y="63"/>
                    <a:pt x="938" y="58"/>
                    <a:pt x="931" y="57"/>
                  </a:cubicBezTo>
                  <a:cubicBezTo>
                    <a:pt x="931" y="56"/>
                    <a:pt x="930" y="56"/>
                    <a:pt x="930" y="56"/>
                  </a:cubicBezTo>
                  <a:cubicBezTo>
                    <a:pt x="930" y="55"/>
                    <a:pt x="929" y="54"/>
                    <a:pt x="929" y="54"/>
                  </a:cubicBezTo>
                  <a:cubicBezTo>
                    <a:pt x="929" y="53"/>
                    <a:pt x="930" y="52"/>
                    <a:pt x="931" y="52"/>
                  </a:cubicBezTo>
                  <a:cubicBezTo>
                    <a:pt x="935" y="53"/>
                    <a:pt x="939" y="54"/>
                    <a:pt x="943" y="54"/>
                  </a:cubicBezTo>
                  <a:cubicBezTo>
                    <a:pt x="944" y="55"/>
                    <a:pt x="945" y="56"/>
                    <a:pt x="946" y="56"/>
                  </a:cubicBezTo>
                  <a:cubicBezTo>
                    <a:pt x="947" y="56"/>
                    <a:pt x="948" y="55"/>
                    <a:pt x="949" y="54"/>
                  </a:cubicBezTo>
                  <a:cubicBezTo>
                    <a:pt x="948" y="54"/>
                    <a:pt x="948" y="52"/>
                    <a:pt x="947" y="52"/>
                  </a:cubicBezTo>
                  <a:cubicBezTo>
                    <a:pt x="946" y="52"/>
                    <a:pt x="944" y="51"/>
                    <a:pt x="943" y="51"/>
                  </a:cubicBezTo>
                  <a:cubicBezTo>
                    <a:pt x="935" y="48"/>
                    <a:pt x="928" y="43"/>
                    <a:pt x="919" y="43"/>
                  </a:cubicBezTo>
                  <a:cubicBezTo>
                    <a:pt x="918" y="43"/>
                    <a:pt x="917" y="42"/>
                    <a:pt x="917" y="42"/>
                  </a:cubicBezTo>
                  <a:cubicBezTo>
                    <a:pt x="915" y="37"/>
                    <a:pt x="909" y="37"/>
                    <a:pt x="905" y="36"/>
                  </a:cubicBezTo>
                  <a:cubicBezTo>
                    <a:pt x="901" y="34"/>
                    <a:pt x="898" y="33"/>
                    <a:pt x="894" y="32"/>
                  </a:cubicBezTo>
                  <a:cubicBezTo>
                    <a:pt x="891" y="31"/>
                    <a:pt x="889" y="30"/>
                    <a:pt x="886" y="29"/>
                  </a:cubicBezTo>
                  <a:cubicBezTo>
                    <a:pt x="879" y="27"/>
                    <a:pt x="872" y="26"/>
                    <a:pt x="865" y="23"/>
                  </a:cubicBezTo>
                  <a:cubicBezTo>
                    <a:pt x="852" y="17"/>
                    <a:pt x="837" y="16"/>
                    <a:pt x="823" y="13"/>
                  </a:cubicBezTo>
                  <a:cubicBezTo>
                    <a:pt x="819" y="12"/>
                    <a:pt x="815" y="11"/>
                    <a:pt x="811" y="11"/>
                  </a:cubicBezTo>
                  <a:cubicBezTo>
                    <a:pt x="800" y="10"/>
                    <a:pt x="788" y="10"/>
                    <a:pt x="777" y="7"/>
                  </a:cubicBezTo>
                  <a:cubicBezTo>
                    <a:pt x="773" y="6"/>
                    <a:pt x="768" y="5"/>
                    <a:pt x="764" y="5"/>
                  </a:cubicBezTo>
                  <a:cubicBezTo>
                    <a:pt x="752" y="4"/>
                    <a:pt x="740" y="3"/>
                    <a:pt x="728" y="3"/>
                  </a:cubicBezTo>
                  <a:cubicBezTo>
                    <a:pt x="723" y="3"/>
                    <a:pt x="717" y="3"/>
                    <a:pt x="712" y="3"/>
                  </a:cubicBezTo>
                  <a:cubicBezTo>
                    <a:pt x="703" y="3"/>
                    <a:pt x="694" y="1"/>
                    <a:pt x="686" y="2"/>
                  </a:cubicBezTo>
                  <a:cubicBezTo>
                    <a:pt x="675" y="3"/>
                    <a:pt x="664" y="0"/>
                    <a:pt x="653" y="1"/>
                  </a:cubicBezTo>
                  <a:cubicBezTo>
                    <a:pt x="653" y="1"/>
                    <a:pt x="652" y="1"/>
                    <a:pt x="651" y="1"/>
                  </a:cubicBezTo>
                  <a:cubicBezTo>
                    <a:pt x="645" y="2"/>
                    <a:pt x="639" y="2"/>
                    <a:pt x="633" y="3"/>
                  </a:cubicBezTo>
                  <a:cubicBezTo>
                    <a:pt x="624" y="3"/>
                    <a:pt x="615" y="4"/>
                    <a:pt x="607" y="5"/>
                  </a:cubicBezTo>
                  <a:cubicBezTo>
                    <a:pt x="595" y="7"/>
                    <a:pt x="583" y="10"/>
                    <a:pt x="572" y="12"/>
                  </a:cubicBezTo>
                  <a:cubicBezTo>
                    <a:pt x="564" y="13"/>
                    <a:pt x="557" y="16"/>
                    <a:pt x="550" y="19"/>
                  </a:cubicBezTo>
                  <a:cubicBezTo>
                    <a:pt x="539" y="23"/>
                    <a:pt x="526" y="26"/>
                    <a:pt x="515" y="30"/>
                  </a:cubicBezTo>
                  <a:cubicBezTo>
                    <a:pt x="510" y="32"/>
                    <a:pt x="504" y="34"/>
                    <a:pt x="499" y="36"/>
                  </a:cubicBezTo>
                  <a:cubicBezTo>
                    <a:pt x="498" y="36"/>
                    <a:pt x="497" y="37"/>
                    <a:pt x="496" y="37"/>
                  </a:cubicBezTo>
                  <a:cubicBezTo>
                    <a:pt x="490" y="40"/>
                    <a:pt x="484" y="43"/>
                    <a:pt x="479" y="46"/>
                  </a:cubicBezTo>
                  <a:cubicBezTo>
                    <a:pt x="463" y="55"/>
                    <a:pt x="447" y="64"/>
                    <a:pt x="431" y="73"/>
                  </a:cubicBezTo>
                  <a:cubicBezTo>
                    <a:pt x="420" y="79"/>
                    <a:pt x="409" y="87"/>
                    <a:pt x="399" y="94"/>
                  </a:cubicBezTo>
                  <a:cubicBezTo>
                    <a:pt x="390" y="100"/>
                    <a:pt x="380" y="104"/>
                    <a:pt x="373" y="112"/>
                  </a:cubicBezTo>
                  <a:cubicBezTo>
                    <a:pt x="372" y="113"/>
                    <a:pt x="371" y="114"/>
                    <a:pt x="369" y="115"/>
                  </a:cubicBezTo>
                  <a:cubicBezTo>
                    <a:pt x="360" y="121"/>
                    <a:pt x="350" y="127"/>
                    <a:pt x="341" y="134"/>
                  </a:cubicBezTo>
                  <a:cubicBezTo>
                    <a:pt x="335" y="138"/>
                    <a:pt x="330" y="144"/>
                    <a:pt x="324" y="147"/>
                  </a:cubicBezTo>
                  <a:cubicBezTo>
                    <a:pt x="324" y="147"/>
                    <a:pt x="324" y="147"/>
                    <a:pt x="324" y="147"/>
                  </a:cubicBezTo>
                  <a:cubicBezTo>
                    <a:pt x="317" y="152"/>
                    <a:pt x="310" y="158"/>
                    <a:pt x="303" y="163"/>
                  </a:cubicBezTo>
                  <a:cubicBezTo>
                    <a:pt x="298" y="167"/>
                    <a:pt x="294" y="171"/>
                    <a:pt x="289" y="175"/>
                  </a:cubicBezTo>
                  <a:cubicBezTo>
                    <a:pt x="287" y="177"/>
                    <a:pt x="284" y="179"/>
                    <a:pt x="281" y="182"/>
                  </a:cubicBezTo>
                  <a:cubicBezTo>
                    <a:pt x="278" y="185"/>
                    <a:pt x="275" y="188"/>
                    <a:pt x="272" y="191"/>
                  </a:cubicBezTo>
                  <a:cubicBezTo>
                    <a:pt x="263" y="199"/>
                    <a:pt x="253" y="205"/>
                    <a:pt x="247" y="215"/>
                  </a:cubicBezTo>
                  <a:cubicBezTo>
                    <a:pt x="246" y="215"/>
                    <a:pt x="246" y="216"/>
                    <a:pt x="245" y="216"/>
                  </a:cubicBezTo>
                  <a:cubicBezTo>
                    <a:pt x="240" y="221"/>
                    <a:pt x="235" y="227"/>
                    <a:pt x="230" y="232"/>
                  </a:cubicBezTo>
                  <a:cubicBezTo>
                    <a:pt x="223" y="238"/>
                    <a:pt x="219" y="245"/>
                    <a:pt x="213" y="251"/>
                  </a:cubicBezTo>
                  <a:cubicBezTo>
                    <a:pt x="205" y="260"/>
                    <a:pt x="196" y="268"/>
                    <a:pt x="190" y="278"/>
                  </a:cubicBezTo>
                  <a:cubicBezTo>
                    <a:pt x="187" y="283"/>
                    <a:pt x="184" y="287"/>
                    <a:pt x="180" y="290"/>
                  </a:cubicBezTo>
                  <a:cubicBezTo>
                    <a:pt x="173" y="298"/>
                    <a:pt x="169" y="306"/>
                    <a:pt x="164" y="315"/>
                  </a:cubicBezTo>
                  <a:cubicBezTo>
                    <a:pt x="163" y="316"/>
                    <a:pt x="165" y="319"/>
                    <a:pt x="164" y="320"/>
                  </a:cubicBezTo>
                  <a:cubicBezTo>
                    <a:pt x="163" y="321"/>
                    <a:pt x="161" y="320"/>
                    <a:pt x="159" y="321"/>
                  </a:cubicBezTo>
                  <a:cubicBezTo>
                    <a:pt x="158" y="321"/>
                    <a:pt x="158" y="323"/>
                    <a:pt x="157" y="324"/>
                  </a:cubicBezTo>
                  <a:cubicBezTo>
                    <a:pt x="154" y="329"/>
                    <a:pt x="150" y="335"/>
                    <a:pt x="146" y="341"/>
                  </a:cubicBezTo>
                  <a:cubicBezTo>
                    <a:pt x="144" y="344"/>
                    <a:pt x="143" y="348"/>
                    <a:pt x="140" y="351"/>
                  </a:cubicBezTo>
                  <a:cubicBezTo>
                    <a:pt x="138" y="354"/>
                    <a:pt x="136" y="356"/>
                    <a:pt x="134" y="360"/>
                  </a:cubicBezTo>
                  <a:cubicBezTo>
                    <a:pt x="131" y="365"/>
                    <a:pt x="128" y="370"/>
                    <a:pt x="126" y="375"/>
                  </a:cubicBezTo>
                  <a:cubicBezTo>
                    <a:pt x="124" y="376"/>
                    <a:pt x="124" y="378"/>
                    <a:pt x="122" y="380"/>
                  </a:cubicBezTo>
                  <a:cubicBezTo>
                    <a:pt x="118" y="389"/>
                    <a:pt x="114" y="398"/>
                    <a:pt x="109" y="407"/>
                  </a:cubicBezTo>
                  <a:cubicBezTo>
                    <a:pt x="105" y="412"/>
                    <a:pt x="103" y="418"/>
                    <a:pt x="100" y="424"/>
                  </a:cubicBezTo>
                  <a:cubicBezTo>
                    <a:pt x="99" y="425"/>
                    <a:pt x="99" y="427"/>
                    <a:pt x="99" y="428"/>
                  </a:cubicBezTo>
                  <a:cubicBezTo>
                    <a:pt x="97" y="431"/>
                    <a:pt x="95" y="434"/>
                    <a:pt x="94" y="437"/>
                  </a:cubicBezTo>
                  <a:cubicBezTo>
                    <a:pt x="92" y="440"/>
                    <a:pt x="91" y="443"/>
                    <a:pt x="94" y="445"/>
                  </a:cubicBezTo>
                  <a:cubicBezTo>
                    <a:pt x="97" y="447"/>
                    <a:pt x="96" y="449"/>
                    <a:pt x="94" y="451"/>
                  </a:cubicBezTo>
                  <a:cubicBezTo>
                    <a:pt x="93" y="452"/>
                    <a:pt x="91" y="453"/>
                    <a:pt x="90" y="453"/>
                  </a:cubicBezTo>
                  <a:cubicBezTo>
                    <a:pt x="86" y="454"/>
                    <a:pt x="85" y="456"/>
                    <a:pt x="84" y="459"/>
                  </a:cubicBezTo>
                  <a:cubicBezTo>
                    <a:pt x="81" y="466"/>
                    <a:pt x="78" y="473"/>
                    <a:pt x="75" y="480"/>
                  </a:cubicBezTo>
                  <a:cubicBezTo>
                    <a:pt x="72" y="486"/>
                    <a:pt x="69" y="491"/>
                    <a:pt x="67" y="497"/>
                  </a:cubicBezTo>
                  <a:cubicBezTo>
                    <a:pt x="63" y="508"/>
                    <a:pt x="59" y="518"/>
                    <a:pt x="55" y="529"/>
                  </a:cubicBezTo>
                  <a:cubicBezTo>
                    <a:pt x="55" y="530"/>
                    <a:pt x="54" y="531"/>
                    <a:pt x="54" y="532"/>
                  </a:cubicBezTo>
                  <a:cubicBezTo>
                    <a:pt x="50" y="548"/>
                    <a:pt x="45" y="563"/>
                    <a:pt x="40" y="579"/>
                  </a:cubicBezTo>
                  <a:cubicBezTo>
                    <a:pt x="37" y="590"/>
                    <a:pt x="33" y="601"/>
                    <a:pt x="30" y="612"/>
                  </a:cubicBezTo>
                  <a:cubicBezTo>
                    <a:pt x="27" y="622"/>
                    <a:pt x="26" y="631"/>
                    <a:pt x="24" y="641"/>
                  </a:cubicBezTo>
                  <a:cubicBezTo>
                    <a:pt x="21" y="653"/>
                    <a:pt x="20" y="666"/>
                    <a:pt x="16" y="678"/>
                  </a:cubicBezTo>
                  <a:cubicBezTo>
                    <a:pt x="15" y="679"/>
                    <a:pt x="15" y="681"/>
                    <a:pt x="15" y="683"/>
                  </a:cubicBezTo>
                  <a:cubicBezTo>
                    <a:pt x="14" y="693"/>
                    <a:pt x="13" y="704"/>
                    <a:pt x="12" y="715"/>
                  </a:cubicBezTo>
                  <a:cubicBezTo>
                    <a:pt x="11" y="727"/>
                    <a:pt x="9" y="738"/>
                    <a:pt x="8" y="750"/>
                  </a:cubicBezTo>
                  <a:cubicBezTo>
                    <a:pt x="8" y="758"/>
                    <a:pt x="9" y="766"/>
                    <a:pt x="7" y="773"/>
                  </a:cubicBezTo>
                  <a:cubicBezTo>
                    <a:pt x="5" y="780"/>
                    <a:pt x="4" y="786"/>
                    <a:pt x="4" y="793"/>
                  </a:cubicBezTo>
                  <a:cubicBezTo>
                    <a:pt x="4" y="803"/>
                    <a:pt x="3" y="813"/>
                    <a:pt x="3" y="823"/>
                  </a:cubicBezTo>
                  <a:cubicBezTo>
                    <a:pt x="3" y="831"/>
                    <a:pt x="4" y="840"/>
                    <a:pt x="3" y="848"/>
                  </a:cubicBezTo>
                  <a:cubicBezTo>
                    <a:pt x="2" y="853"/>
                    <a:pt x="5" y="859"/>
                    <a:pt x="2" y="865"/>
                  </a:cubicBezTo>
                  <a:cubicBezTo>
                    <a:pt x="1" y="866"/>
                    <a:pt x="5" y="871"/>
                    <a:pt x="4" y="872"/>
                  </a:cubicBezTo>
                  <a:cubicBezTo>
                    <a:pt x="0" y="875"/>
                    <a:pt x="6" y="877"/>
                    <a:pt x="5" y="880"/>
                  </a:cubicBezTo>
                  <a:cubicBezTo>
                    <a:pt x="5" y="882"/>
                    <a:pt x="7" y="885"/>
                    <a:pt x="4" y="887"/>
                  </a:cubicBezTo>
                  <a:cubicBezTo>
                    <a:pt x="3" y="887"/>
                    <a:pt x="3" y="889"/>
                    <a:pt x="3" y="890"/>
                  </a:cubicBezTo>
                  <a:cubicBezTo>
                    <a:pt x="3" y="899"/>
                    <a:pt x="3" y="907"/>
                    <a:pt x="3" y="916"/>
                  </a:cubicBezTo>
                  <a:cubicBezTo>
                    <a:pt x="3" y="919"/>
                    <a:pt x="3" y="922"/>
                    <a:pt x="6" y="924"/>
                  </a:cubicBezTo>
                  <a:cubicBezTo>
                    <a:pt x="8" y="925"/>
                    <a:pt x="8" y="927"/>
                    <a:pt x="6" y="928"/>
                  </a:cubicBezTo>
                  <a:cubicBezTo>
                    <a:pt x="5" y="930"/>
                    <a:pt x="4" y="932"/>
                    <a:pt x="5" y="934"/>
                  </a:cubicBezTo>
                  <a:cubicBezTo>
                    <a:pt x="8" y="940"/>
                    <a:pt x="9" y="947"/>
                    <a:pt x="7" y="955"/>
                  </a:cubicBezTo>
                  <a:cubicBezTo>
                    <a:pt x="6" y="957"/>
                    <a:pt x="6" y="960"/>
                    <a:pt x="9" y="961"/>
                  </a:cubicBezTo>
                  <a:cubicBezTo>
                    <a:pt x="12" y="962"/>
                    <a:pt x="12" y="964"/>
                    <a:pt x="10" y="966"/>
                  </a:cubicBezTo>
                  <a:cubicBezTo>
                    <a:pt x="9" y="969"/>
                    <a:pt x="9" y="970"/>
                    <a:pt x="11" y="972"/>
                  </a:cubicBezTo>
                  <a:cubicBezTo>
                    <a:pt x="12" y="973"/>
                    <a:pt x="13" y="976"/>
                    <a:pt x="13" y="978"/>
                  </a:cubicBezTo>
                  <a:cubicBezTo>
                    <a:pt x="13" y="984"/>
                    <a:pt x="13" y="991"/>
                    <a:pt x="13" y="997"/>
                  </a:cubicBezTo>
                  <a:cubicBezTo>
                    <a:pt x="13" y="999"/>
                    <a:pt x="14" y="1002"/>
                    <a:pt x="15" y="1004"/>
                  </a:cubicBezTo>
                  <a:cubicBezTo>
                    <a:pt x="17" y="1007"/>
                    <a:pt x="19" y="1010"/>
                    <a:pt x="16" y="1013"/>
                  </a:cubicBezTo>
                  <a:cubicBezTo>
                    <a:pt x="15" y="1014"/>
                    <a:pt x="16" y="1018"/>
                    <a:pt x="17" y="1018"/>
                  </a:cubicBezTo>
                  <a:cubicBezTo>
                    <a:pt x="20" y="1020"/>
                    <a:pt x="20" y="1021"/>
                    <a:pt x="18" y="1023"/>
                  </a:cubicBezTo>
                  <a:cubicBezTo>
                    <a:pt x="17" y="1024"/>
                    <a:pt x="17" y="1026"/>
                    <a:pt x="17" y="1027"/>
                  </a:cubicBezTo>
                  <a:cubicBezTo>
                    <a:pt x="19" y="1031"/>
                    <a:pt x="16" y="1037"/>
                    <a:pt x="23" y="1040"/>
                  </a:cubicBezTo>
                  <a:cubicBezTo>
                    <a:pt x="24" y="1044"/>
                    <a:pt x="25" y="1048"/>
                    <a:pt x="26" y="1052"/>
                  </a:cubicBezTo>
                  <a:cubicBezTo>
                    <a:pt x="26" y="1052"/>
                    <a:pt x="26" y="1052"/>
                    <a:pt x="26" y="1052"/>
                  </a:cubicBezTo>
                  <a:cubicBezTo>
                    <a:pt x="28" y="1055"/>
                    <a:pt x="30" y="1057"/>
                    <a:pt x="30" y="1060"/>
                  </a:cubicBezTo>
                  <a:cubicBezTo>
                    <a:pt x="31" y="1062"/>
                    <a:pt x="33" y="1066"/>
                    <a:pt x="27" y="1063"/>
                  </a:cubicBezTo>
                  <a:cubicBezTo>
                    <a:pt x="27" y="1062"/>
                    <a:pt x="26" y="1062"/>
                    <a:pt x="26" y="1063"/>
                  </a:cubicBezTo>
                  <a:cubicBezTo>
                    <a:pt x="24" y="1065"/>
                    <a:pt x="27" y="1074"/>
                    <a:pt x="29" y="1074"/>
                  </a:cubicBezTo>
                  <a:cubicBezTo>
                    <a:pt x="33" y="1074"/>
                    <a:pt x="33" y="1077"/>
                    <a:pt x="34" y="1079"/>
                  </a:cubicBezTo>
                  <a:cubicBezTo>
                    <a:pt x="36" y="1084"/>
                    <a:pt x="40" y="1087"/>
                    <a:pt x="39" y="1093"/>
                  </a:cubicBezTo>
                  <a:cubicBezTo>
                    <a:pt x="39" y="1095"/>
                    <a:pt x="38" y="1096"/>
                    <a:pt x="36" y="1095"/>
                  </a:cubicBezTo>
                  <a:cubicBezTo>
                    <a:pt x="32" y="1093"/>
                    <a:pt x="33" y="1095"/>
                    <a:pt x="33" y="1097"/>
                  </a:cubicBezTo>
                  <a:cubicBezTo>
                    <a:pt x="35" y="1101"/>
                    <a:pt x="36" y="1104"/>
                    <a:pt x="38" y="1108"/>
                  </a:cubicBezTo>
                  <a:cubicBezTo>
                    <a:pt x="41" y="1111"/>
                    <a:pt x="40" y="1117"/>
                    <a:pt x="46" y="1118"/>
                  </a:cubicBezTo>
                  <a:cubicBezTo>
                    <a:pt x="46" y="1118"/>
                    <a:pt x="46" y="1120"/>
                    <a:pt x="46" y="1121"/>
                  </a:cubicBezTo>
                  <a:cubicBezTo>
                    <a:pt x="47" y="1123"/>
                    <a:pt x="46" y="1125"/>
                    <a:pt x="47" y="1127"/>
                  </a:cubicBezTo>
                  <a:cubicBezTo>
                    <a:pt x="49" y="1132"/>
                    <a:pt x="51" y="1136"/>
                    <a:pt x="53" y="1140"/>
                  </a:cubicBezTo>
                  <a:cubicBezTo>
                    <a:pt x="58" y="1147"/>
                    <a:pt x="59" y="1149"/>
                    <a:pt x="60" y="1158"/>
                  </a:cubicBezTo>
                  <a:cubicBezTo>
                    <a:pt x="61" y="1163"/>
                    <a:pt x="64" y="1168"/>
                    <a:pt x="69" y="1170"/>
                  </a:cubicBezTo>
                  <a:cubicBezTo>
                    <a:pt x="71" y="1170"/>
                    <a:pt x="72" y="1171"/>
                    <a:pt x="73" y="1173"/>
                  </a:cubicBezTo>
                  <a:cubicBezTo>
                    <a:pt x="73" y="1175"/>
                    <a:pt x="77" y="1176"/>
                    <a:pt x="76" y="1179"/>
                  </a:cubicBezTo>
                  <a:cubicBezTo>
                    <a:pt x="74" y="1186"/>
                    <a:pt x="79" y="1191"/>
                    <a:pt x="82" y="1197"/>
                  </a:cubicBezTo>
                  <a:cubicBezTo>
                    <a:pt x="83" y="1199"/>
                    <a:pt x="84" y="1203"/>
                    <a:pt x="88" y="1200"/>
                  </a:cubicBezTo>
                  <a:cubicBezTo>
                    <a:pt x="89" y="1203"/>
                    <a:pt x="91" y="1203"/>
                    <a:pt x="93" y="1202"/>
                  </a:cubicBezTo>
                  <a:cubicBezTo>
                    <a:pt x="95" y="1201"/>
                    <a:pt x="97" y="1207"/>
                    <a:pt x="97" y="1210"/>
                  </a:cubicBezTo>
                  <a:cubicBezTo>
                    <a:pt x="96" y="1213"/>
                    <a:pt x="96" y="1215"/>
                    <a:pt x="96" y="1218"/>
                  </a:cubicBezTo>
                  <a:cubicBezTo>
                    <a:pt x="95" y="1218"/>
                    <a:pt x="96" y="1219"/>
                    <a:pt x="96" y="1219"/>
                  </a:cubicBezTo>
                  <a:cubicBezTo>
                    <a:pt x="101" y="1216"/>
                    <a:pt x="100" y="1221"/>
                    <a:pt x="102" y="1223"/>
                  </a:cubicBezTo>
                  <a:cubicBezTo>
                    <a:pt x="104" y="1226"/>
                    <a:pt x="106" y="1230"/>
                    <a:pt x="108" y="1233"/>
                  </a:cubicBezTo>
                  <a:cubicBezTo>
                    <a:pt x="109" y="1233"/>
                    <a:pt x="110" y="1234"/>
                    <a:pt x="110" y="1234"/>
                  </a:cubicBezTo>
                  <a:cubicBezTo>
                    <a:pt x="110" y="1233"/>
                    <a:pt x="110" y="1232"/>
                    <a:pt x="110" y="1232"/>
                  </a:cubicBezTo>
                  <a:cubicBezTo>
                    <a:pt x="111" y="1231"/>
                    <a:pt x="111" y="1230"/>
                    <a:pt x="111" y="1230"/>
                  </a:cubicBezTo>
                  <a:cubicBezTo>
                    <a:pt x="112" y="1230"/>
                    <a:pt x="113" y="1230"/>
                    <a:pt x="113" y="1230"/>
                  </a:cubicBezTo>
                  <a:cubicBezTo>
                    <a:pt x="115" y="1234"/>
                    <a:pt x="118" y="1238"/>
                    <a:pt x="119" y="1242"/>
                  </a:cubicBezTo>
                  <a:cubicBezTo>
                    <a:pt x="119" y="1244"/>
                    <a:pt x="120" y="1246"/>
                    <a:pt x="122" y="1246"/>
                  </a:cubicBezTo>
                  <a:cubicBezTo>
                    <a:pt x="126" y="1247"/>
                    <a:pt x="128" y="1250"/>
                    <a:pt x="131" y="1253"/>
                  </a:cubicBezTo>
                  <a:cubicBezTo>
                    <a:pt x="135" y="1258"/>
                    <a:pt x="138" y="1263"/>
                    <a:pt x="143" y="1267"/>
                  </a:cubicBezTo>
                  <a:cubicBezTo>
                    <a:pt x="146" y="1270"/>
                    <a:pt x="148" y="1273"/>
                    <a:pt x="148" y="1276"/>
                  </a:cubicBezTo>
                  <a:cubicBezTo>
                    <a:pt x="149" y="1280"/>
                    <a:pt x="150" y="1282"/>
                    <a:pt x="154" y="1282"/>
                  </a:cubicBezTo>
                  <a:cubicBezTo>
                    <a:pt x="157" y="1283"/>
                    <a:pt x="157" y="1285"/>
                    <a:pt x="157" y="1287"/>
                  </a:cubicBezTo>
                  <a:moveTo>
                    <a:pt x="246" y="971"/>
                  </a:moveTo>
                  <a:cubicBezTo>
                    <a:pt x="245" y="968"/>
                    <a:pt x="244" y="964"/>
                    <a:pt x="244" y="961"/>
                  </a:cubicBezTo>
                  <a:cubicBezTo>
                    <a:pt x="242" y="955"/>
                    <a:pt x="240" y="949"/>
                    <a:pt x="239" y="943"/>
                  </a:cubicBezTo>
                  <a:cubicBezTo>
                    <a:pt x="237" y="938"/>
                    <a:pt x="235" y="932"/>
                    <a:pt x="235" y="927"/>
                  </a:cubicBezTo>
                  <a:cubicBezTo>
                    <a:pt x="236" y="919"/>
                    <a:pt x="232" y="913"/>
                    <a:pt x="230" y="906"/>
                  </a:cubicBezTo>
                  <a:cubicBezTo>
                    <a:pt x="227" y="890"/>
                    <a:pt x="223" y="875"/>
                    <a:pt x="222" y="859"/>
                  </a:cubicBezTo>
                  <a:cubicBezTo>
                    <a:pt x="222" y="848"/>
                    <a:pt x="219" y="837"/>
                    <a:pt x="218" y="826"/>
                  </a:cubicBezTo>
                  <a:cubicBezTo>
                    <a:pt x="217" y="820"/>
                    <a:pt x="217" y="813"/>
                    <a:pt x="216" y="807"/>
                  </a:cubicBezTo>
                  <a:cubicBezTo>
                    <a:pt x="215" y="798"/>
                    <a:pt x="214" y="789"/>
                    <a:pt x="213" y="780"/>
                  </a:cubicBezTo>
                  <a:cubicBezTo>
                    <a:pt x="213" y="768"/>
                    <a:pt x="212" y="756"/>
                    <a:pt x="213" y="745"/>
                  </a:cubicBezTo>
                  <a:cubicBezTo>
                    <a:pt x="213" y="727"/>
                    <a:pt x="215" y="709"/>
                    <a:pt x="216" y="690"/>
                  </a:cubicBezTo>
                  <a:cubicBezTo>
                    <a:pt x="217" y="678"/>
                    <a:pt x="217" y="665"/>
                    <a:pt x="218" y="652"/>
                  </a:cubicBezTo>
                  <a:cubicBezTo>
                    <a:pt x="219" y="648"/>
                    <a:pt x="219" y="644"/>
                    <a:pt x="220" y="640"/>
                  </a:cubicBezTo>
                  <a:cubicBezTo>
                    <a:pt x="220" y="637"/>
                    <a:pt x="221" y="633"/>
                    <a:pt x="221" y="629"/>
                  </a:cubicBezTo>
                  <a:cubicBezTo>
                    <a:pt x="221" y="624"/>
                    <a:pt x="222" y="618"/>
                    <a:pt x="223" y="613"/>
                  </a:cubicBezTo>
                  <a:cubicBezTo>
                    <a:pt x="224" y="602"/>
                    <a:pt x="226" y="590"/>
                    <a:pt x="228" y="579"/>
                  </a:cubicBezTo>
                  <a:cubicBezTo>
                    <a:pt x="230" y="565"/>
                    <a:pt x="232" y="552"/>
                    <a:pt x="236" y="539"/>
                  </a:cubicBezTo>
                  <a:cubicBezTo>
                    <a:pt x="239" y="527"/>
                    <a:pt x="240" y="515"/>
                    <a:pt x="245" y="504"/>
                  </a:cubicBezTo>
                  <a:cubicBezTo>
                    <a:pt x="246" y="503"/>
                    <a:pt x="247" y="502"/>
                    <a:pt x="247" y="500"/>
                  </a:cubicBezTo>
                  <a:cubicBezTo>
                    <a:pt x="246" y="491"/>
                    <a:pt x="251" y="483"/>
                    <a:pt x="254" y="476"/>
                  </a:cubicBezTo>
                  <a:cubicBezTo>
                    <a:pt x="257" y="470"/>
                    <a:pt x="259" y="464"/>
                    <a:pt x="261" y="459"/>
                  </a:cubicBezTo>
                  <a:cubicBezTo>
                    <a:pt x="263" y="453"/>
                    <a:pt x="266" y="448"/>
                    <a:pt x="269" y="443"/>
                  </a:cubicBezTo>
                  <a:cubicBezTo>
                    <a:pt x="270" y="441"/>
                    <a:pt x="271" y="438"/>
                    <a:pt x="272" y="436"/>
                  </a:cubicBezTo>
                  <a:cubicBezTo>
                    <a:pt x="272" y="434"/>
                    <a:pt x="272" y="431"/>
                    <a:pt x="275" y="430"/>
                  </a:cubicBezTo>
                  <a:cubicBezTo>
                    <a:pt x="276" y="430"/>
                    <a:pt x="277" y="427"/>
                    <a:pt x="278" y="425"/>
                  </a:cubicBezTo>
                  <a:cubicBezTo>
                    <a:pt x="278" y="422"/>
                    <a:pt x="277" y="418"/>
                    <a:pt x="282" y="419"/>
                  </a:cubicBezTo>
                  <a:cubicBezTo>
                    <a:pt x="282" y="419"/>
                    <a:pt x="282" y="418"/>
                    <a:pt x="282" y="418"/>
                  </a:cubicBezTo>
                  <a:cubicBezTo>
                    <a:pt x="285" y="407"/>
                    <a:pt x="295" y="401"/>
                    <a:pt x="298" y="390"/>
                  </a:cubicBezTo>
                  <a:cubicBezTo>
                    <a:pt x="299" y="388"/>
                    <a:pt x="300" y="386"/>
                    <a:pt x="302" y="385"/>
                  </a:cubicBezTo>
                  <a:cubicBezTo>
                    <a:pt x="305" y="382"/>
                    <a:pt x="307" y="379"/>
                    <a:pt x="307" y="375"/>
                  </a:cubicBezTo>
                  <a:cubicBezTo>
                    <a:pt x="308" y="374"/>
                    <a:pt x="308" y="373"/>
                    <a:pt x="309" y="372"/>
                  </a:cubicBezTo>
                  <a:cubicBezTo>
                    <a:pt x="313" y="367"/>
                    <a:pt x="318" y="362"/>
                    <a:pt x="323" y="357"/>
                  </a:cubicBezTo>
                  <a:cubicBezTo>
                    <a:pt x="324" y="356"/>
                    <a:pt x="324" y="355"/>
                    <a:pt x="325" y="353"/>
                  </a:cubicBezTo>
                  <a:cubicBezTo>
                    <a:pt x="327" y="349"/>
                    <a:pt x="330" y="346"/>
                    <a:pt x="333" y="343"/>
                  </a:cubicBezTo>
                  <a:cubicBezTo>
                    <a:pt x="335" y="342"/>
                    <a:pt x="337" y="340"/>
                    <a:pt x="338" y="338"/>
                  </a:cubicBezTo>
                  <a:cubicBezTo>
                    <a:pt x="345" y="325"/>
                    <a:pt x="356" y="316"/>
                    <a:pt x="366" y="305"/>
                  </a:cubicBezTo>
                  <a:cubicBezTo>
                    <a:pt x="368" y="302"/>
                    <a:pt x="370" y="300"/>
                    <a:pt x="372" y="297"/>
                  </a:cubicBezTo>
                  <a:cubicBezTo>
                    <a:pt x="373" y="296"/>
                    <a:pt x="373" y="295"/>
                    <a:pt x="374" y="294"/>
                  </a:cubicBezTo>
                  <a:cubicBezTo>
                    <a:pt x="386" y="285"/>
                    <a:pt x="396" y="273"/>
                    <a:pt x="406" y="262"/>
                  </a:cubicBezTo>
                  <a:cubicBezTo>
                    <a:pt x="416" y="252"/>
                    <a:pt x="427" y="243"/>
                    <a:pt x="438" y="234"/>
                  </a:cubicBezTo>
                  <a:cubicBezTo>
                    <a:pt x="439" y="232"/>
                    <a:pt x="442" y="231"/>
                    <a:pt x="443" y="229"/>
                  </a:cubicBezTo>
                  <a:cubicBezTo>
                    <a:pt x="449" y="222"/>
                    <a:pt x="455" y="217"/>
                    <a:pt x="463" y="212"/>
                  </a:cubicBezTo>
                  <a:cubicBezTo>
                    <a:pt x="469" y="209"/>
                    <a:pt x="473" y="204"/>
                    <a:pt x="478" y="199"/>
                  </a:cubicBezTo>
                  <a:cubicBezTo>
                    <a:pt x="485" y="191"/>
                    <a:pt x="494" y="186"/>
                    <a:pt x="503" y="181"/>
                  </a:cubicBezTo>
                  <a:cubicBezTo>
                    <a:pt x="519" y="171"/>
                    <a:pt x="536" y="164"/>
                    <a:pt x="553" y="157"/>
                  </a:cubicBezTo>
                  <a:cubicBezTo>
                    <a:pt x="568" y="151"/>
                    <a:pt x="584" y="148"/>
                    <a:pt x="600" y="145"/>
                  </a:cubicBezTo>
                  <a:cubicBezTo>
                    <a:pt x="606" y="144"/>
                    <a:pt x="611" y="141"/>
                    <a:pt x="617" y="139"/>
                  </a:cubicBezTo>
                  <a:cubicBezTo>
                    <a:pt x="624" y="138"/>
                    <a:pt x="630" y="137"/>
                    <a:pt x="636" y="136"/>
                  </a:cubicBezTo>
                  <a:cubicBezTo>
                    <a:pt x="639" y="135"/>
                    <a:pt x="642" y="135"/>
                    <a:pt x="644" y="135"/>
                  </a:cubicBezTo>
                  <a:cubicBezTo>
                    <a:pt x="651" y="135"/>
                    <a:pt x="658" y="134"/>
                    <a:pt x="664" y="135"/>
                  </a:cubicBezTo>
                  <a:cubicBezTo>
                    <a:pt x="676" y="136"/>
                    <a:pt x="688" y="139"/>
                    <a:pt x="700" y="140"/>
                  </a:cubicBezTo>
                  <a:cubicBezTo>
                    <a:pt x="712" y="140"/>
                    <a:pt x="723" y="146"/>
                    <a:pt x="735" y="147"/>
                  </a:cubicBezTo>
                  <a:cubicBezTo>
                    <a:pt x="743" y="148"/>
                    <a:pt x="751" y="152"/>
                    <a:pt x="758" y="155"/>
                  </a:cubicBezTo>
                  <a:cubicBezTo>
                    <a:pt x="765" y="156"/>
                    <a:pt x="772" y="158"/>
                    <a:pt x="779" y="159"/>
                  </a:cubicBezTo>
                  <a:cubicBezTo>
                    <a:pt x="793" y="161"/>
                    <a:pt x="806" y="166"/>
                    <a:pt x="820" y="171"/>
                  </a:cubicBezTo>
                  <a:cubicBezTo>
                    <a:pt x="831" y="175"/>
                    <a:pt x="842" y="178"/>
                    <a:pt x="852" y="183"/>
                  </a:cubicBezTo>
                  <a:cubicBezTo>
                    <a:pt x="867" y="190"/>
                    <a:pt x="883" y="196"/>
                    <a:pt x="896" y="207"/>
                  </a:cubicBezTo>
                  <a:cubicBezTo>
                    <a:pt x="898" y="209"/>
                    <a:pt x="901" y="210"/>
                    <a:pt x="904" y="212"/>
                  </a:cubicBezTo>
                  <a:cubicBezTo>
                    <a:pt x="913" y="218"/>
                    <a:pt x="922" y="224"/>
                    <a:pt x="931" y="230"/>
                  </a:cubicBezTo>
                  <a:cubicBezTo>
                    <a:pt x="932" y="231"/>
                    <a:pt x="933" y="232"/>
                    <a:pt x="934" y="233"/>
                  </a:cubicBezTo>
                  <a:cubicBezTo>
                    <a:pt x="938" y="236"/>
                    <a:pt x="941" y="240"/>
                    <a:pt x="946" y="243"/>
                  </a:cubicBezTo>
                  <a:cubicBezTo>
                    <a:pt x="950" y="245"/>
                    <a:pt x="953" y="248"/>
                    <a:pt x="956" y="251"/>
                  </a:cubicBezTo>
                  <a:cubicBezTo>
                    <a:pt x="960" y="256"/>
                    <a:pt x="965" y="260"/>
                    <a:pt x="969" y="264"/>
                  </a:cubicBezTo>
                  <a:cubicBezTo>
                    <a:pt x="979" y="273"/>
                    <a:pt x="987" y="283"/>
                    <a:pt x="995" y="294"/>
                  </a:cubicBezTo>
                  <a:cubicBezTo>
                    <a:pt x="996" y="295"/>
                    <a:pt x="997" y="296"/>
                    <a:pt x="998" y="297"/>
                  </a:cubicBezTo>
                  <a:cubicBezTo>
                    <a:pt x="1000" y="299"/>
                    <a:pt x="1002" y="301"/>
                    <a:pt x="1004" y="304"/>
                  </a:cubicBezTo>
                  <a:cubicBezTo>
                    <a:pt x="1006" y="309"/>
                    <a:pt x="1008" y="314"/>
                    <a:pt x="1013" y="317"/>
                  </a:cubicBezTo>
                  <a:cubicBezTo>
                    <a:pt x="1013" y="317"/>
                    <a:pt x="1014" y="318"/>
                    <a:pt x="1014" y="319"/>
                  </a:cubicBezTo>
                  <a:cubicBezTo>
                    <a:pt x="1020" y="331"/>
                    <a:pt x="1032" y="338"/>
                    <a:pt x="1036" y="351"/>
                  </a:cubicBezTo>
                  <a:cubicBezTo>
                    <a:pt x="1045" y="358"/>
                    <a:pt x="1046" y="369"/>
                    <a:pt x="1052" y="377"/>
                  </a:cubicBezTo>
                  <a:cubicBezTo>
                    <a:pt x="1054" y="380"/>
                    <a:pt x="1055" y="383"/>
                    <a:pt x="1057" y="386"/>
                  </a:cubicBezTo>
                  <a:cubicBezTo>
                    <a:pt x="1058" y="388"/>
                    <a:pt x="1060" y="391"/>
                    <a:pt x="1061" y="393"/>
                  </a:cubicBezTo>
                  <a:cubicBezTo>
                    <a:pt x="1062" y="398"/>
                    <a:pt x="1065" y="402"/>
                    <a:pt x="1069" y="404"/>
                  </a:cubicBezTo>
                  <a:cubicBezTo>
                    <a:pt x="1073" y="406"/>
                    <a:pt x="1074" y="410"/>
                    <a:pt x="1075" y="413"/>
                  </a:cubicBezTo>
                  <a:cubicBezTo>
                    <a:pt x="1076" y="420"/>
                    <a:pt x="1078" y="426"/>
                    <a:pt x="1084" y="429"/>
                  </a:cubicBezTo>
                  <a:cubicBezTo>
                    <a:pt x="1085" y="430"/>
                    <a:pt x="1087" y="433"/>
                    <a:pt x="1087" y="434"/>
                  </a:cubicBezTo>
                  <a:cubicBezTo>
                    <a:pt x="1086" y="440"/>
                    <a:pt x="1089" y="444"/>
                    <a:pt x="1091" y="448"/>
                  </a:cubicBezTo>
                  <a:cubicBezTo>
                    <a:pt x="1096" y="458"/>
                    <a:pt x="1101" y="468"/>
                    <a:pt x="1107" y="479"/>
                  </a:cubicBezTo>
                  <a:cubicBezTo>
                    <a:pt x="1107" y="479"/>
                    <a:pt x="1107" y="481"/>
                    <a:pt x="1108" y="481"/>
                  </a:cubicBezTo>
                  <a:cubicBezTo>
                    <a:pt x="1113" y="484"/>
                    <a:pt x="1114" y="489"/>
                    <a:pt x="1115" y="494"/>
                  </a:cubicBezTo>
                  <a:cubicBezTo>
                    <a:pt x="1115" y="495"/>
                    <a:pt x="1116" y="498"/>
                    <a:pt x="1118" y="498"/>
                  </a:cubicBezTo>
                  <a:cubicBezTo>
                    <a:pt x="1123" y="500"/>
                    <a:pt x="1122" y="503"/>
                    <a:pt x="1121" y="507"/>
                  </a:cubicBezTo>
                  <a:cubicBezTo>
                    <a:pt x="1121" y="509"/>
                    <a:pt x="1121" y="512"/>
                    <a:pt x="1122" y="514"/>
                  </a:cubicBezTo>
                  <a:cubicBezTo>
                    <a:pt x="1126" y="525"/>
                    <a:pt x="1131" y="536"/>
                    <a:pt x="1136" y="546"/>
                  </a:cubicBezTo>
                  <a:cubicBezTo>
                    <a:pt x="1138" y="549"/>
                    <a:pt x="1140" y="551"/>
                    <a:pt x="1141" y="554"/>
                  </a:cubicBezTo>
                  <a:cubicBezTo>
                    <a:pt x="1142" y="555"/>
                    <a:pt x="1144" y="556"/>
                    <a:pt x="1144" y="558"/>
                  </a:cubicBezTo>
                  <a:cubicBezTo>
                    <a:pt x="1146" y="565"/>
                    <a:pt x="1148" y="572"/>
                    <a:pt x="1149" y="580"/>
                  </a:cubicBezTo>
                  <a:cubicBezTo>
                    <a:pt x="1150" y="589"/>
                    <a:pt x="1150" y="598"/>
                    <a:pt x="1153" y="606"/>
                  </a:cubicBezTo>
                  <a:cubicBezTo>
                    <a:pt x="1157" y="619"/>
                    <a:pt x="1158" y="632"/>
                    <a:pt x="1161" y="644"/>
                  </a:cubicBezTo>
                  <a:cubicBezTo>
                    <a:pt x="1162" y="651"/>
                    <a:pt x="1163" y="658"/>
                    <a:pt x="1163" y="665"/>
                  </a:cubicBezTo>
                  <a:cubicBezTo>
                    <a:pt x="1164" y="676"/>
                    <a:pt x="1165" y="686"/>
                    <a:pt x="1165" y="697"/>
                  </a:cubicBezTo>
                  <a:cubicBezTo>
                    <a:pt x="1165" y="712"/>
                    <a:pt x="1163" y="726"/>
                    <a:pt x="1162" y="741"/>
                  </a:cubicBezTo>
                  <a:cubicBezTo>
                    <a:pt x="1161" y="757"/>
                    <a:pt x="1159" y="773"/>
                    <a:pt x="1157" y="789"/>
                  </a:cubicBezTo>
                  <a:cubicBezTo>
                    <a:pt x="1155" y="798"/>
                    <a:pt x="1156" y="806"/>
                    <a:pt x="1154" y="815"/>
                  </a:cubicBezTo>
                  <a:cubicBezTo>
                    <a:pt x="1153" y="821"/>
                    <a:pt x="1154" y="828"/>
                    <a:pt x="1153" y="835"/>
                  </a:cubicBezTo>
                  <a:cubicBezTo>
                    <a:pt x="1152" y="840"/>
                    <a:pt x="1151" y="846"/>
                    <a:pt x="1151" y="852"/>
                  </a:cubicBezTo>
                  <a:cubicBezTo>
                    <a:pt x="1150" y="860"/>
                    <a:pt x="1149" y="869"/>
                    <a:pt x="1147" y="877"/>
                  </a:cubicBezTo>
                  <a:cubicBezTo>
                    <a:pt x="1146" y="886"/>
                    <a:pt x="1145" y="895"/>
                    <a:pt x="1143" y="904"/>
                  </a:cubicBezTo>
                  <a:cubicBezTo>
                    <a:pt x="1140" y="923"/>
                    <a:pt x="1133" y="942"/>
                    <a:pt x="1128" y="961"/>
                  </a:cubicBezTo>
                  <a:cubicBezTo>
                    <a:pt x="1125" y="971"/>
                    <a:pt x="1123" y="982"/>
                    <a:pt x="1119" y="992"/>
                  </a:cubicBezTo>
                  <a:cubicBezTo>
                    <a:pt x="1115" y="1004"/>
                    <a:pt x="1111" y="1015"/>
                    <a:pt x="1107" y="1026"/>
                  </a:cubicBezTo>
                  <a:cubicBezTo>
                    <a:pt x="1105" y="1032"/>
                    <a:pt x="1103" y="1037"/>
                    <a:pt x="1099" y="1041"/>
                  </a:cubicBezTo>
                  <a:cubicBezTo>
                    <a:pt x="1098" y="1042"/>
                    <a:pt x="1099" y="1044"/>
                    <a:pt x="1098" y="1045"/>
                  </a:cubicBezTo>
                  <a:cubicBezTo>
                    <a:pt x="1098" y="1047"/>
                    <a:pt x="1098" y="1049"/>
                    <a:pt x="1097" y="1050"/>
                  </a:cubicBezTo>
                  <a:cubicBezTo>
                    <a:pt x="1093" y="1055"/>
                    <a:pt x="1092" y="1061"/>
                    <a:pt x="1090" y="1067"/>
                  </a:cubicBezTo>
                  <a:cubicBezTo>
                    <a:pt x="1088" y="1071"/>
                    <a:pt x="1085" y="1075"/>
                    <a:pt x="1083" y="1079"/>
                  </a:cubicBezTo>
                  <a:cubicBezTo>
                    <a:pt x="1077" y="1089"/>
                    <a:pt x="1074" y="1098"/>
                    <a:pt x="1067" y="1107"/>
                  </a:cubicBezTo>
                  <a:cubicBezTo>
                    <a:pt x="1059" y="1116"/>
                    <a:pt x="1052" y="1126"/>
                    <a:pt x="1045" y="1135"/>
                  </a:cubicBezTo>
                  <a:cubicBezTo>
                    <a:pt x="1038" y="1143"/>
                    <a:pt x="1032" y="1149"/>
                    <a:pt x="1025" y="1156"/>
                  </a:cubicBezTo>
                  <a:cubicBezTo>
                    <a:pt x="1015" y="1165"/>
                    <a:pt x="1004" y="1175"/>
                    <a:pt x="994" y="1184"/>
                  </a:cubicBezTo>
                  <a:cubicBezTo>
                    <a:pt x="989" y="1188"/>
                    <a:pt x="984" y="1191"/>
                    <a:pt x="979" y="1195"/>
                  </a:cubicBezTo>
                  <a:cubicBezTo>
                    <a:pt x="974" y="1199"/>
                    <a:pt x="969" y="1203"/>
                    <a:pt x="964" y="1206"/>
                  </a:cubicBezTo>
                  <a:cubicBezTo>
                    <a:pt x="958" y="1211"/>
                    <a:pt x="952" y="1215"/>
                    <a:pt x="945" y="1218"/>
                  </a:cubicBezTo>
                  <a:cubicBezTo>
                    <a:pt x="941" y="1220"/>
                    <a:pt x="939" y="1222"/>
                    <a:pt x="935" y="1224"/>
                  </a:cubicBezTo>
                  <a:cubicBezTo>
                    <a:pt x="927" y="1228"/>
                    <a:pt x="920" y="1234"/>
                    <a:pt x="913" y="1239"/>
                  </a:cubicBezTo>
                  <a:cubicBezTo>
                    <a:pt x="910" y="1242"/>
                    <a:pt x="906" y="1242"/>
                    <a:pt x="903" y="1243"/>
                  </a:cubicBezTo>
                  <a:cubicBezTo>
                    <a:pt x="898" y="1245"/>
                    <a:pt x="894" y="1248"/>
                    <a:pt x="890" y="1251"/>
                  </a:cubicBezTo>
                  <a:cubicBezTo>
                    <a:pt x="887" y="1252"/>
                    <a:pt x="884" y="1253"/>
                    <a:pt x="881" y="1255"/>
                  </a:cubicBezTo>
                  <a:cubicBezTo>
                    <a:pt x="880" y="1255"/>
                    <a:pt x="879" y="1255"/>
                    <a:pt x="879" y="1255"/>
                  </a:cubicBezTo>
                  <a:cubicBezTo>
                    <a:pt x="869" y="1263"/>
                    <a:pt x="856" y="1264"/>
                    <a:pt x="847" y="1271"/>
                  </a:cubicBezTo>
                  <a:cubicBezTo>
                    <a:pt x="847" y="1271"/>
                    <a:pt x="847" y="1271"/>
                    <a:pt x="847" y="1271"/>
                  </a:cubicBezTo>
                  <a:cubicBezTo>
                    <a:pt x="842" y="1273"/>
                    <a:pt x="838" y="1274"/>
                    <a:pt x="834" y="1276"/>
                  </a:cubicBezTo>
                  <a:cubicBezTo>
                    <a:pt x="834" y="1276"/>
                    <a:pt x="834" y="1276"/>
                    <a:pt x="834" y="1276"/>
                  </a:cubicBezTo>
                  <a:cubicBezTo>
                    <a:pt x="825" y="1282"/>
                    <a:pt x="817" y="1285"/>
                    <a:pt x="807" y="1288"/>
                  </a:cubicBezTo>
                  <a:cubicBezTo>
                    <a:pt x="792" y="1291"/>
                    <a:pt x="777" y="1295"/>
                    <a:pt x="763" y="1297"/>
                  </a:cubicBezTo>
                  <a:cubicBezTo>
                    <a:pt x="754" y="1299"/>
                    <a:pt x="746" y="1300"/>
                    <a:pt x="738" y="1300"/>
                  </a:cubicBezTo>
                  <a:cubicBezTo>
                    <a:pt x="727" y="1301"/>
                    <a:pt x="717" y="1302"/>
                    <a:pt x="706" y="1303"/>
                  </a:cubicBezTo>
                  <a:cubicBezTo>
                    <a:pt x="702" y="1304"/>
                    <a:pt x="698" y="1304"/>
                    <a:pt x="694" y="1304"/>
                  </a:cubicBezTo>
                  <a:cubicBezTo>
                    <a:pt x="679" y="1303"/>
                    <a:pt x="663" y="1304"/>
                    <a:pt x="648" y="1303"/>
                  </a:cubicBezTo>
                  <a:cubicBezTo>
                    <a:pt x="626" y="1302"/>
                    <a:pt x="604" y="1299"/>
                    <a:pt x="582" y="1294"/>
                  </a:cubicBezTo>
                  <a:cubicBezTo>
                    <a:pt x="568" y="1291"/>
                    <a:pt x="552" y="1289"/>
                    <a:pt x="538" y="1285"/>
                  </a:cubicBezTo>
                  <a:cubicBezTo>
                    <a:pt x="524" y="1281"/>
                    <a:pt x="509" y="1277"/>
                    <a:pt x="496" y="1270"/>
                  </a:cubicBezTo>
                  <a:cubicBezTo>
                    <a:pt x="490" y="1267"/>
                    <a:pt x="484" y="1266"/>
                    <a:pt x="478" y="1263"/>
                  </a:cubicBezTo>
                  <a:cubicBezTo>
                    <a:pt x="470" y="1260"/>
                    <a:pt x="462" y="1257"/>
                    <a:pt x="455" y="1253"/>
                  </a:cubicBezTo>
                  <a:cubicBezTo>
                    <a:pt x="449" y="1250"/>
                    <a:pt x="444" y="1245"/>
                    <a:pt x="438" y="1242"/>
                  </a:cubicBezTo>
                  <a:cubicBezTo>
                    <a:pt x="425" y="1236"/>
                    <a:pt x="413" y="1228"/>
                    <a:pt x="402" y="1220"/>
                  </a:cubicBezTo>
                  <a:cubicBezTo>
                    <a:pt x="389" y="1209"/>
                    <a:pt x="375" y="1200"/>
                    <a:pt x="365" y="1186"/>
                  </a:cubicBezTo>
                  <a:cubicBezTo>
                    <a:pt x="363" y="1184"/>
                    <a:pt x="360" y="1182"/>
                    <a:pt x="357" y="1180"/>
                  </a:cubicBezTo>
                  <a:cubicBezTo>
                    <a:pt x="347" y="1170"/>
                    <a:pt x="338" y="1158"/>
                    <a:pt x="330" y="1146"/>
                  </a:cubicBezTo>
                  <a:cubicBezTo>
                    <a:pt x="327" y="1140"/>
                    <a:pt x="323" y="1135"/>
                    <a:pt x="319" y="1130"/>
                  </a:cubicBezTo>
                  <a:cubicBezTo>
                    <a:pt x="315" y="1122"/>
                    <a:pt x="311" y="1114"/>
                    <a:pt x="306" y="1106"/>
                  </a:cubicBezTo>
                  <a:cubicBezTo>
                    <a:pt x="301" y="1097"/>
                    <a:pt x="295" y="1088"/>
                    <a:pt x="291" y="1079"/>
                  </a:cubicBezTo>
                  <a:cubicBezTo>
                    <a:pt x="287" y="1070"/>
                    <a:pt x="282" y="1061"/>
                    <a:pt x="277" y="1052"/>
                  </a:cubicBezTo>
                  <a:cubicBezTo>
                    <a:pt x="276" y="1050"/>
                    <a:pt x="275" y="1047"/>
                    <a:pt x="275" y="1045"/>
                  </a:cubicBezTo>
                  <a:cubicBezTo>
                    <a:pt x="274" y="1044"/>
                    <a:pt x="274" y="1042"/>
                    <a:pt x="274" y="1042"/>
                  </a:cubicBezTo>
                  <a:cubicBezTo>
                    <a:pt x="265" y="1026"/>
                    <a:pt x="260" y="1009"/>
                    <a:pt x="253" y="993"/>
                  </a:cubicBezTo>
                  <a:cubicBezTo>
                    <a:pt x="253" y="993"/>
                    <a:pt x="253" y="993"/>
                    <a:pt x="253" y="993"/>
                  </a:cubicBezTo>
                  <a:cubicBezTo>
                    <a:pt x="251" y="986"/>
                    <a:pt x="248" y="978"/>
                    <a:pt x="246" y="971"/>
                  </a:cubicBezTo>
                  <a:close/>
                  <a:moveTo>
                    <a:pt x="901" y="1384"/>
                  </a:moveTo>
                  <a:cubicBezTo>
                    <a:pt x="901" y="1384"/>
                    <a:pt x="901" y="1384"/>
                    <a:pt x="901" y="1384"/>
                  </a:cubicBezTo>
                  <a:cubicBezTo>
                    <a:pt x="901" y="1383"/>
                    <a:pt x="902" y="1383"/>
                    <a:pt x="902" y="1382"/>
                  </a:cubicBezTo>
                  <a:cubicBezTo>
                    <a:pt x="902" y="1382"/>
                    <a:pt x="901" y="1381"/>
                    <a:pt x="900" y="1381"/>
                  </a:cubicBezTo>
                  <a:cubicBezTo>
                    <a:pt x="899" y="1381"/>
                    <a:pt x="897" y="1381"/>
                    <a:pt x="895" y="1382"/>
                  </a:cubicBezTo>
                  <a:cubicBezTo>
                    <a:pt x="895" y="1378"/>
                    <a:pt x="893" y="1380"/>
                    <a:pt x="891" y="1380"/>
                  </a:cubicBezTo>
                  <a:cubicBezTo>
                    <a:pt x="881" y="1385"/>
                    <a:pt x="870" y="1389"/>
                    <a:pt x="859" y="1393"/>
                  </a:cubicBezTo>
                  <a:cubicBezTo>
                    <a:pt x="858" y="1394"/>
                    <a:pt x="858" y="1395"/>
                    <a:pt x="857" y="1396"/>
                  </a:cubicBezTo>
                  <a:cubicBezTo>
                    <a:pt x="858" y="1396"/>
                    <a:pt x="859" y="1397"/>
                    <a:pt x="860" y="1397"/>
                  </a:cubicBezTo>
                  <a:cubicBezTo>
                    <a:pt x="862" y="1396"/>
                    <a:pt x="865" y="1394"/>
                    <a:pt x="867" y="1395"/>
                  </a:cubicBezTo>
                  <a:cubicBezTo>
                    <a:pt x="875" y="1397"/>
                    <a:pt x="880" y="1391"/>
                    <a:pt x="885" y="1386"/>
                  </a:cubicBezTo>
                  <a:cubicBezTo>
                    <a:pt x="886" y="1385"/>
                    <a:pt x="888" y="1384"/>
                    <a:pt x="889" y="1385"/>
                  </a:cubicBezTo>
                  <a:cubicBezTo>
                    <a:pt x="893" y="1387"/>
                    <a:pt x="897" y="1385"/>
                    <a:pt x="901" y="1384"/>
                  </a:cubicBezTo>
                  <a:moveTo>
                    <a:pt x="1085" y="173"/>
                  </a:moveTo>
                  <a:cubicBezTo>
                    <a:pt x="1085" y="173"/>
                    <a:pt x="1085" y="173"/>
                    <a:pt x="1085" y="173"/>
                  </a:cubicBezTo>
                  <a:cubicBezTo>
                    <a:pt x="1084" y="173"/>
                    <a:pt x="1083" y="173"/>
                    <a:pt x="1081" y="174"/>
                  </a:cubicBezTo>
                  <a:cubicBezTo>
                    <a:pt x="1082" y="175"/>
                    <a:pt x="1083" y="176"/>
                    <a:pt x="1083" y="176"/>
                  </a:cubicBezTo>
                  <a:cubicBezTo>
                    <a:pt x="1086" y="176"/>
                    <a:pt x="1086" y="179"/>
                    <a:pt x="1086" y="181"/>
                  </a:cubicBezTo>
                  <a:cubicBezTo>
                    <a:pt x="1086" y="182"/>
                    <a:pt x="1085" y="183"/>
                    <a:pt x="1085" y="184"/>
                  </a:cubicBezTo>
                  <a:cubicBezTo>
                    <a:pt x="1085" y="185"/>
                    <a:pt x="1086" y="186"/>
                    <a:pt x="1086" y="187"/>
                  </a:cubicBezTo>
                  <a:cubicBezTo>
                    <a:pt x="1087" y="186"/>
                    <a:pt x="1088" y="185"/>
                    <a:pt x="1088" y="185"/>
                  </a:cubicBezTo>
                  <a:cubicBezTo>
                    <a:pt x="1088" y="180"/>
                    <a:pt x="1089" y="182"/>
                    <a:pt x="1091" y="184"/>
                  </a:cubicBezTo>
                  <a:cubicBezTo>
                    <a:pt x="1092" y="186"/>
                    <a:pt x="1095" y="187"/>
                    <a:pt x="1098" y="188"/>
                  </a:cubicBezTo>
                  <a:cubicBezTo>
                    <a:pt x="1101" y="188"/>
                    <a:pt x="1101" y="187"/>
                    <a:pt x="1100" y="183"/>
                  </a:cubicBezTo>
                  <a:cubicBezTo>
                    <a:pt x="1100" y="182"/>
                    <a:pt x="1100" y="181"/>
                    <a:pt x="1100" y="181"/>
                  </a:cubicBezTo>
                  <a:cubicBezTo>
                    <a:pt x="1102" y="179"/>
                    <a:pt x="1100" y="178"/>
                    <a:pt x="1098" y="178"/>
                  </a:cubicBezTo>
                  <a:cubicBezTo>
                    <a:pt x="1093" y="178"/>
                    <a:pt x="1089" y="175"/>
                    <a:pt x="1085" y="173"/>
                  </a:cubicBezTo>
                  <a:moveTo>
                    <a:pt x="985" y="65"/>
                  </a:moveTo>
                  <a:cubicBezTo>
                    <a:pt x="983" y="65"/>
                    <a:pt x="982" y="65"/>
                    <a:pt x="981" y="65"/>
                  </a:cubicBezTo>
                  <a:cubicBezTo>
                    <a:pt x="981" y="65"/>
                    <a:pt x="980" y="66"/>
                    <a:pt x="980" y="66"/>
                  </a:cubicBezTo>
                  <a:cubicBezTo>
                    <a:pt x="980" y="67"/>
                    <a:pt x="981" y="67"/>
                    <a:pt x="981" y="67"/>
                  </a:cubicBezTo>
                  <a:cubicBezTo>
                    <a:pt x="985" y="69"/>
                    <a:pt x="989" y="70"/>
                    <a:pt x="993" y="72"/>
                  </a:cubicBezTo>
                  <a:cubicBezTo>
                    <a:pt x="995" y="73"/>
                    <a:pt x="1000" y="73"/>
                    <a:pt x="998" y="78"/>
                  </a:cubicBezTo>
                  <a:cubicBezTo>
                    <a:pt x="997" y="80"/>
                    <a:pt x="1000" y="82"/>
                    <a:pt x="1002" y="82"/>
                  </a:cubicBezTo>
                  <a:cubicBezTo>
                    <a:pt x="1004" y="81"/>
                    <a:pt x="1006" y="81"/>
                    <a:pt x="1007" y="79"/>
                  </a:cubicBezTo>
                  <a:cubicBezTo>
                    <a:pt x="1008" y="77"/>
                    <a:pt x="1006" y="76"/>
                    <a:pt x="1004" y="74"/>
                  </a:cubicBezTo>
                  <a:cubicBezTo>
                    <a:pt x="1000" y="72"/>
                    <a:pt x="997" y="70"/>
                    <a:pt x="993" y="68"/>
                  </a:cubicBezTo>
                  <a:cubicBezTo>
                    <a:pt x="990" y="66"/>
                    <a:pt x="987" y="66"/>
                    <a:pt x="985" y="65"/>
                  </a:cubicBezTo>
                  <a:moveTo>
                    <a:pt x="1059" y="152"/>
                  </a:moveTo>
                  <a:cubicBezTo>
                    <a:pt x="1059" y="152"/>
                    <a:pt x="1059" y="152"/>
                    <a:pt x="1059" y="152"/>
                  </a:cubicBezTo>
                  <a:cubicBezTo>
                    <a:pt x="1064" y="160"/>
                    <a:pt x="1065" y="161"/>
                    <a:pt x="1072" y="165"/>
                  </a:cubicBezTo>
                  <a:cubicBezTo>
                    <a:pt x="1074" y="167"/>
                    <a:pt x="1077" y="169"/>
                    <a:pt x="1080" y="170"/>
                  </a:cubicBezTo>
                  <a:cubicBezTo>
                    <a:pt x="1081" y="171"/>
                    <a:pt x="1082" y="171"/>
                    <a:pt x="1083" y="170"/>
                  </a:cubicBezTo>
                  <a:cubicBezTo>
                    <a:pt x="1083" y="170"/>
                    <a:pt x="1083" y="169"/>
                    <a:pt x="1083" y="168"/>
                  </a:cubicBezTo>
                  <a:cubicBezTo>
                    <a:pt x="1082" y="167"/>
                    <a:pt x="1081" y="166"/>
                    <a:pt x="1081" y="166"/>
                  </a:cubicBezTo>
                  <a:cubicBezTo>
                    <a:pt x="1074" y="159"/>
                    <a:pt x="1068" y="154"/>
                    <a:pt x="1059" y="152"/>
                  </a:cubicBezTo>
                  <a:moveTo>
                    <a:pt x="1023" y="166"/>
                  </a:moveTo>
                  <a:cubicBezTo>
                    <a:pt x="1023" y="166"/>
                    <a:pt x="1023" y="166"/>
                    <a:pt x="1023" y="166"/>
                  </a:cubicBezTo>
                  <a:cubicBezTo>
                    <a:pt x="1028" y="166"/>
                    <a:pt x="1033" y="168"/>
                    <a:pt x="1036" y="171"/>
                  </a:cubicBezTo>
                  <a:cubicBezTo>
                    <a:pt x="1036" y="171"/>
                    <a:pt x="1036" y="171"/>
                    <a:pt x="1036" y="171"/>
                  </a:cubicBezTo>
                  <a:cubicBezTo>
                    <a:pt x="1038" y="172"/>
                    <a:pt x="1040" y="172"/>
                    <a:pt x="1041" y="173"/>
                  </a:cubicBezTo>
                  <a:cubicBezTo>
                    <a:pt x="1043" y="175"/>
                    <a:pt x="1045" y="174"/>
                    <a:pt x="1045" y="172"/>
                  </a:cubicBezTo>
                  <a:cubicBezTo>
                    <a:pt x="1045" y="172"/>
                    <a:pt x="1044" y="170"/>
                    <a:pt x="1043" y="169"/>
                  </a:cubicBezTo>
                  <a:cubicBezTo>
                    <a:pt x="1039" y="167"/>
                    <a:pt x="1033" y="164"/>
                    <a:pt x="1028" y="162"/>
                  </a:cubicBezTo>
                  <a:cubicBezTo>
                    <a:pt x="1026" y="161"/>
                    <a:pt x="1024" y="157"/>
                    <a:pt x="1021" y="160"/>
                  </a:cubicBezTo>
                  <a:cubicBezTo>
                    <a:pt x="1021" y="161"/>
                    <a:pt x="1022" y="164"/>
                    <a:pt x="1023" y="166"/>
                  </a:cubicBezTo>
                  <a:moveTo>
                    <a:pt x="848" y="1420"/>
                  </a:moveTo>
                  <a:cubicBezTo>
                    <a:pt x="848" y="1420"/>
                    <a:pt x="848" y="1420"/>
                    <a:pt x="848" y="1420"/>
                  </a:cubicBezTo>
                  <a:cubicBezTo>
                    <a:pt x="849" y="1419"/>
                    <a:pt x="850" y="1418"/>
                    <a:pt x="851" y="1417"/>
                  </a:cubicBezTo>
                  <a:cubicBezTo>
                    <a:pt x="852" y="1417"/>
                    <a:pt x="852" y="1416"/>
                    <a:pt x="852" y="1416"/>
                  </a:cubicBezTo>
                  <a:cubicBezTo>
                    <a:pt x="852" y="1416"/>
                    <a:pt x="851" y="1415"/>
                    <a:pt x="851" y="1415"/>
                  </a:cubicBezTo>
                  <a:cubicBezTo>
                    <a:pt x="846" y="1417"/>
                    <a:pt x="841" y="1418"/>
                    <a:pt x="836" y="1420"/>
                  </a:cubicBezTo>
                  <a:cubicBezTo>
                    <a:pt x="834" y="1420"/>
                    <a:pt x="832" y="1422"/>
                    <a:pt x="830" y="1422"/>
                  </a:cubicBezTo>
                  <a:cubicBezTo>
                    <a:pt x="826" y="1422"/>
                    <a:pt x="826" y="1425"/>
                    <a:pt x="825" y="1426"/>
                  </a:cubicBezTo>
                  <a:cubicBezTo>
                    <a:pt x="825" y="1427"/>
                    <a:pt x="825" y="1428"/>
                    <a:pt x="825" y="1428"/>
                  </a:cubicBezTo>
                  <a:cubicBezTo>
                    <a:pt x="827" y="1427"/>
                    <a:pt x="829" y="1427"/>
                    <a:pt x="831" y="1427"/>
                  </a:cubicBezTo>
                  <a:cubicBezTo>
                    <a:pt x="833" y="1426"/>
                    <a:pt x="836" y="1424"/>
                    <a:pt x="839" y="1423"/>
                  </a:cubicBezTo>
                  <a:cubicBezTo>
                    <a:pt x="842" y="1422"/>
                    <a:pt x="845" y="1421"/>
                    <a:pt x="848" y="1420"/>
                  </a:cubicBezTo>
                  <a:moveTo>
                    <a:pt x="835" y="1412"/>
                  </a:moveTo>
                  <a:cubicBezTo>
                    <a:pt x="835" y="1412"/>
                    <a:pt x="835" y="1412"/>
                    <a:pt x="835" y="1412"/>
                  </a:cubicBezTo>
                  <a:cubicBezTo>
                    <a:pt x="836" y="1411"/>
                    <a:pt x="837" y="1410"/>
                    <a:pt x="838" y="1409"/>
                  </a:cubicBezTo>
                  <a:cubicBezTo>
                    <a:pt x="838" y="1408"/>
                    <a:pt x="839" y="1407"/>
                    <a:pt x="839" y="1406"/>
                  </a:cubicBezTo>
                  <a:cubicBezTo>
                    <a:pt x="838" y="1406"/>
                    <a:pt x="837" y="1406"/>
                    <a:pt x="836" y="1406"/>
                  </a:cubicBezTo>
                  <a:cubicBezTo>
                    <a:pt x="834" y="1409"/>
                    <a:pt x="832" y="1408"/>
                    <a:pt x="830" y="1405"/>
                  </a:cubicBezTo>
                  <a:cubicBezTo>
                    <a:pt x="829" y="1402"/>
                    <a:pt x="823" y="1401"/>
                    <a:pt x="821" y="1404"/>
                  </a:cubicBezTo>
                  <a:cubicBezTo>
                    <a:pt x="818" y="1406"/>
                    <a:pt x="823" y="1407"/>
                    <a:pt x="824" y="1409"/>
                  </a:cubicBezTo>
                  <a:cubicBezTo>
                    <a:pt x="824" y="1411"/>
                    <a:pt x="826" y="1411"/>
                    <a:pt x="828" y="1411"/>
                  </a:cubicBezTo>
                  <a:cubicBezTo>
                    <a:pt x="830" y="1411"/>
                    <a:pt x="833" y="1411"/>
                    <a:pt x="835" y="1412"/>
                  </a:cubicBezTo>
                  <a:moveTo>
                    <a:pt x="820" y="1417"/>
                  </a:moveTo>
                  <a:cubicBezTo>
                    <a:pt x="819" y="1416"/>
                    <a:pt x="818" y="1416"/>
                    <a:pt x="817" y="1416"/>
                  </a:cubicBezTo>
                  <a:cubicBezTo>
                    <a:pt x="818" y="1415"/>
                    <a:pt x="819" y="1415"/>
                    <a:pt x="819" y="1415"/>
                  </a:cubicBezTo>
                  <a:cubicBezTo>
                    <a:pt x="820" y="1414"/>
                    <a:pt x="820" y="1413"/>
                    <a:pt x="821" y="1412"/>
                  </a:cubicBezTo>
                  <a:cubicBezTo>
                    <a:pt x="820" y="1412"/>
                    <a:pt x="819" y="1412"/>
                    <a:pt x="819" y="1412"/>
                  </a:cubicBezTo>
                  <a:cubicBezTo>
                    <a:pt x="816" y="1413"/>
                    <a:pt x="813" y="1412"/>
                    <a:pt x="811" y="1410"/>
                  </a:cubicBezTo>
                  <a:cubicBezTo>
                    <a:pt x="810" y="1410"/>
                    <a:pt x="809" y="1411"/>
                    <a:pt x="808" y="1411"/>
                  </a:cubicBezTo>
                  <a:cubicBezTo>
                    <a:pt x="808" y="1412"/>
                    <a:pt x="809" y="1413"/>
                    <a:pt x="809" y="1414"/>
                  </a:cubicBezTo>
                  <a:cubicBezTo>
                    <a:pt x="810" y="1415"/>
                    <a:pt x="811" y="1415"/>
                    <a:pt x="811" y="1415"/>
                  </a:cubicBezTo>
                  <a:cubicBezTo>
                    <a:pt x="813" y="1417"/>
                    <a:pt x="814" y="1418"/>
                    <a:pt x="811" y="1419"/>
                  </a:cubicBezTo>
                  <a:cubicBezTo>
                    <a:pt x="810" y="1420"/>
                    <a:pt x="809" y="1420"/>
                    <a:pt x="809" y="1420"/>
                  </a:cubicBezTo>
                  <a:cubicBezTo>
                    <a:pt x="809" y="1421"/>
                    <a:pt x="808" y="1422"/>
                    <a:pt x="808" y="1422"/>
                  </a:cubicBezTo>
                  <a:cubicBezTo>
                    <a:pt x="809" y="1422"/>
                    <a:pt x="809" y="1423"/>
                    <a:pt x="810" y="1423"/>
                  </a:cubicBezTo>
                  <a:cubicBezTo>
                    <a:pt x="815" y="1421"/>
                    <a:pt x="820" y="1419"/>
                    <a:pt x="824" y="1418"/>
                  </a:cubicBezTo>
                  <a:cubicBezTo>
                    <a:pt x="825" y="1417"/>
                    <a:pt x="825" y="1417"/>
                    <a:pt x="826" y="1416"/>
                  </a:cubicBezTo>
                  <a:cubicBezTo>
                    <a:pt x="825" y="1416"/>
                    <a:pt x="824" y="1416"/>
                    <a:pt x="824" y="1416"/>
                  </a:cubicBezTo>
                  <a:cubicBezTo>
                    <a:pt x="823" y="1416"/>
                    <a:pt x="821" y="1416"/>
                    <a:pt x="820" y="1417"/>
                  </a:cubicBezTo>
                  <a:moveTo>
                    <a:pt x="545" y="1469"/>
                  </a:moveTo>
                  <a:cubicBezTo>
                    <a:pt x="545" y="1469"/>
                    <a:pt x="546" y="1469"/>
                    <a:pt x="547" y="1469"/>
                  </a:cubicBezTo>
                  <a:cubicBezTo>
                    <a:pt x="548" y="1468"/>
                    <a:pt x="549" y="1466"/>
                    <a:pt x="549" y="1465"/>
                  </a:cubicBezTo>
                  <a:cubicBezTo>
                    <a:pt x="548" y="1465"/>
                    <a:pt x="547" y="1464"/>
                    <a:pt x="546" y="1464"/>
                  </a:cubicBezTo>
                  <a:cubicBezTo>
                    <a:pt x="544" y="1464"/>
                    <a:pt x="543" y="1465"/>
                    <a:pt x="541" y="1465"/>
                  </a:cubicBezTo>
                  <a:cubicBezTo>
                    <a:pt x="542" y="1463"/>
                    <a:pt x="542" y="1462"/>
                    <a:pt x="539" y="1462"/>
                  </a:cubicBezTo>
                  <a:cubicBezTo>
                    <a:pt x="538" y="1462"/>
                    <a:pt x="536" y="1461"/>
                    <a:pt x="535" y="1461"/>
                  </a:cubicBezTo>
                  <a:cubicBezTo>
                    <a:pt x="534" y="1461"/>
                    <a:pt x="532" y="1462"/>
                    <a:pt x="532" y="1463"/>
                  </a:cubicBezTo>
                  <a:cubicBezTo>
                    <a:pt x="531" y="1464"/>
                    <a:pt x="533" y="1467"/>
                    <a:pt x="534" y="1467"/>
                  </a:cubicBezTo>
                  <a:cubicBezTo>
                    <a:pt x="537" y="1468"/>
                    <a:pt x="541" y="1468"/>
                    <a:pt x="545" y="1469"/>
                  </a:cubicBezTo>
                  <a:moveTo>
                    <a:pt x="917" y="1376"/>
                  </a:moveTo>
                  <a:cubicBezTo>
                    <a:pt x="917" y="1375"/>
                    <a:pt x="917" y="1375"/>
                    <a:pt x="917" y="1375"/>
                  </a:cubicBezTo>
                  <a:cubicBezTo>
                    <a:pt x="914" y="1369"/>
                    <a:pt x="914" y="1369"/>
                    <a:pt x="908" y="1372"/>
                  </a:cubicBezTo>
                  <a:cubicBezTo>
                    <a:pt x="906" y="1372"/>
                    <a:pt x="905" y="1373"/>
                    <a:pt x="903" y="1374"/>
                  </a:cubicBezTo>
                  <a:cubicBezTo>
                    <a:pt x="903" y="1374"/>
                    <a:pt x="902" y="1376"/>
                    <a:pt x="902" y="1376"/>
                  </a:cubicBezTo>
                  <a:cubicBezTo>
                    <a:pt x="903" y="1376"/>
                    <a:pt x="904" y="1376"/>
                    <a:pt x="905" y="1376"/>
                  </a:cubicBezTo>
                  <a:cubicBezTo>
                    <a:pt x="908" y="1375"/>
                    <a:pt x="907" y="1377"/>
                    <a:pt x="906" y="1379"/>
                  </a:cubicBezTo>
                  <a:cubicBezTo>
                    <a:pt x="906" y="1379"/>
                    <a:pt x="907" y="1380"/>
                    <a:pt x="907" y="1381"/>
                  </a:cubicBezTo>
                  <a:cubicBezTo>
                    <a:pt x="907" y="1381"/>
                    <a:pt x="907" y="1381"/>
                    <a:pt x="907" y="1381"/>
                  </a:cubicBezTo>
                  <a:cubicBezTo>
                    <a:pt x="909" y="1377"/>
                    <a:pt x="913" y="1377"/>
                    <a:pt x="917" y="1376"/>
                  </a:cubicBezTo>
                  <a:moveTo>
                    <a:pt x="783" y="1443"/>
                  </a:moveTo>
                  <a:cubicBezTo>
                    <a:pt x="783" y="1443"/>
                    <a:pt x="783" y="1443"/>
                    <a:pt x="783" y="1443"/>
                  </a:cubicBezTo>
                  <a:cubicBezTo>
                    <a:pt x="785" y="1443"/>
                    <a:pt x="788" y="1443"/>
                    <a:pt x="791" y="1442"/>
                  </a:cubicBezTo>
                  <a:cubicBezTo>
                    <a:pt x="792" y="1442"/>
                    <a:pt x="794" y="1440"/>
                    <a:pt x="795" y="1439"/>
                  </a:cubicBezTo>
                  <a:cubicBezTo>
                    <a:pt x="794" y="1437"/>
                    <a:pt x="792" y="1439"/>
                    <a:pt x="790" y="1439"/>
                  </a:cubicBezTo>
                  <a:cubicBezTo>
                    <a:pt x="790" y="1439"/>
                    <a:pt x="789" y="1439"/>
                    <a:pt x="789" y="1439"/>
                  </a:cubicBezTo>
                  <a:cubicBezTo>
                    <a:pt x="788" y="1439"/>
                    <a:pt x="787" y="1439"/>
                    <a:pt x="786" y="1439"/>
                  </a:cubicBezTo>
                  <a:cubicBezTo>
                    <a:pt x="787" y="1438"/>
                    <a:pt x="788" y="1438"/>
                    <a:pt x="789" y="1437"/>
                  </a:cubicBezTo>
                  <a:cubicBezTo>
                    <a:pt x="789" y="1437"/>
                    <a:pt x="790" y="1436"/>
                    <a:pt x="790" y="1435"/>
                  </a:cubicBezTo>
                  <a:cubicBezTo>
                    <a:pt x="789" y="1435"/>
                    <a:pt x="788" y="1434"/>
                    <a:pt x="788" y="1435"/>
                  </a:cubicBezTo>
                  <a:cubicBezTo>
                    <a:pt x="784" y="1437"/>
                    <a:pt x="781" y="1439"/>
                    <a:pt x="778" y="1442"/>
                  </a:cubicBezTo>
                  <a:cubicBezTo>
                    <a:pt x="778" y="1442"/>
                    <a:pt x="778" y="1443"/>
                    <a:pt x="779" y="1443"/>
                  </a:cubicBezTo>
                  <a:cubicBezTo>
                    <a:pt x="780" y="1443"/>
                    <a:pt x="781" y="1443"/>
                    <a:pt x="783" y="1443"/>
                  </a:cubicBezTo>
                  <a:moveTo>
                    <a:pt x="628" y="1472"/>
                  </a:moveTo>
                  <a:cubicBezTo>
                    <a:pt x="628" y="1472"/>
                    <a:pt x="628" y="1472"/>
                    <a:pt x="628" y="1472"/>
                  </a:cubicBezTo>
                  <a:cubicBezTo>
                    <a:pt x="623" y="1475"/>
                    <a:pt x="619" y="1474"/>
                    <a:pt x="614" y="1472"/>
                  </a:cubicBezTo>
                  <a:cubicBezTo>
                    <a:pt x="612" y="1471"/>
                    <a:pt x="608" y="1472"/>
                    <a:pt x="605" y="1472"/>
                  </a:cubicBezTo>
                  <a:cubicBezTo>
                    <a:pt x="605" y="1473"/>
                    <a:pt x="605" y="1474"/>
                    <a:pt x="605" y="1474"/>
                  </a:cubicBezTo>
                  <a:cubicBezTo>
                    <a:pt x="608" y="1475"/>
                    <a:pt x="611" y="1477"/>
                    <a:pt x="614" y="1477"/>
                  </a:cubicBezTo>
                  <a:cubicBezTo>
                    <a:pt x="618" y="1477"/>
                    <a:pt x="623" y="1476"/>
                    <a:pt x="628" y="1475"/>
                  </a:cubicBezTo>
                  <a:cubicBezTo>
                    <a:pt x="628" y="1475"/>
                    <a:pt x="628" y="1473"/>
                    <a:pt x="628" y="1472"/>
                  </a:cubicBezTo>
                  <a:moveTo>
                    <a:pt x="1175" y="269"/>
                  </a:moveTo>
                  <a:cubicBezTo>
                    <a:pt x="1174" y="271"/>
                    <a:pt x="1174" y="272"/>
                    <a:pt x="1174" y="272"/>
                  </a:cubicBezTo>
                  <a:cubicBezTo>
                    <a:pt x="1176" y="277"/>
                    <a:pt x="1178" y="281"/>
                    <a:pt x="1180" y="286"/>
                  </a:cubicBezTo>
                  <a:cubicBezTo>
                    <a:pt x="1181" y="287"/>
                    <a:pt x="1182" y="289"/>
                    <a:pt x="1183" y="291"/>
                  </a:cubicBezTo>
                  <a:cubicBezTo>
                    <a:pt x="1183" y="291"/>
                    <a:pt x="1185" y="291"/>
                    <a:pt x="1186" y="291"/>
                  </a:cubicBezTo>
                  <a:cubicBezTo>
                    <a:pt x="1186" y="291"/>
                    <a:pt x="1186" y="290"/>
                    <a:pt x="1186" y="289"/>
                  </a:cubicBezTo>
                  <a:cubicBezTo>
                    <a:pt x="1183" y="283"/>
                    <a:pt x="1180" y="277"/>
                    <a:pt x="1177" y="271"/>
                  </a:cubicBezTo>
                  <a:cubicBezTo>
                    <a:pt x="1177" y="270"/>
                    <a:pt x="1176" y="270"/>
                    <a:pt x="1175" y="269"/>
                  </a:cubicBezTo>
                  <a:moveTo>
                    <a:pt x="1258" y="922"/>
                  </a:moveTo>
                  <a:cubicBezTo>
                    <a:pt x="1258" y="922"/>
                    <a:pt x="1258" y="922"/>
                    <a:pt x="1258" y="922"/>
                  </a:cubicBezTo>
                  <a:cubicBezTo>
                    <a:pt x="1258" y="923"/>
                    <a:pt x="1258" y="925"/>
                    <a:pt x="1258" y="926"/>
                  </a:cubicBezTo>
                  <a:cubicBezTo>
                    <a:pt x="1258" y="927"/>
                    <a:pt x="1259" y="927"/>
                    <a:pt x="1259" y="928"/>
                  </a:cubicBezTo>
                  <a:cubicBezTo>
                    <a:pt x="1260" y="928"/>
                    <a:pt x="1261" y="927"/>
                    <a:pt x="1261" y="926"/>
                  </a:cubicBezTo>
                  <a:cubicBezTo>
                    <a:pt x="1262" y="922"/>
                    <a:pt x="1262" y="917"/>
                    <a:pt x="1263" y="912"/>
                  </a:cubicBezTo>
                  <a:cubicBezTo>
                    <a:pt x="1263" y="911"/>
                    <a:pt x="1262" y="911"/>
                    <a:pt x="1262" y="911"/>
                  </a:cubicBezTo>
                  <a:cubicBezTo>
                    <a:pt x="1262" y="911"/>
                    <a:pt x="1261" y="911"/>
                    <a:pt x="1261" y="911"/>
                  </a:cubicBezTo>
                  <a:cubicBezTo>
                    <a:pt x="1260" y="915"/>
                    <a:pt x="1259" y="918"/>
                    <a:pt x="1258" y="922"/>
                  </a:cubicBezTo>
                  <a:moveTo>
                    <a:pt x="1259" y="456"/>
                  </a:moveTo>
                  <a:cubicBezTo>
                    <a:pt x="1259" y="460"/>
                    <a:pt x="1260" y="463"/>
                    <a:pt x="1260" y="466"/>
                  </a:cubicBezTo>
                  <a:cubicBezTo>
                    <a:pt x="1260" y="467"/>
                    <a:pt x="1261" y="467"/>
                    <a:pt x="1261" y="467"/>
                  </a:cubicBezTo>
                  <a:cubicBezTo>
                    <a:pt x="1261" y="467"/>
                    <a:pt x="1262" y="467"/>
                    <a:pt x="1262" y="467"/>
                  </a:cubicBezTo>
                  <a:cubicBezTo>
                    <a:pt x="1263" y="465"/>
                    <a:pt x="1265" y="464"/>
                    <a:pt x="1264" y="463"/>
                  </a:cubicBezTo>
                  <a:cubicBezTo>
                    <a:pt x="1264" y="460"/>
                    <a:pt x="1263" y="457"/>
                    <a:pt x="1263" y="454"/>
                  </a:cubicBezTo>
                  <a:cubicBezTo>
                    <a:pt x="1263" y="453"/>
                    <a:pt x="1261" y="453"/>
                    <a:pt x="1260" y="453"/>
                  </a:cubicBezTo>
                  <a:cubicBezTo>
                    <a:pt x="1259" y="454"/>
                    <a:pt x="1259" y="456"/>
                    <a:pt x="1259" y="456"/>
                  </a:cubicBezTo>
                  <a:moveTo>
                    <a:pt x="963" y="83"/>
                  </a:moveTo>
                  <a:cubicBezTo>
                    <a:pt x="962" y="84"/>
                    <a:pt x="961" y="85"/>
                    <a:pt x="962" y="85"/>
                  </a:cubicBezTo>
                  <a:cubicBezTo>
                    <a:pt x="962" y="87"/>
                    <a:pt x="963" y="89"/>
                    <a:pt x="965" y="90"/>
                  </a:cubicBezTo>
                  <a:cubicBezTo>
                    <a:pt x="967" y="91"/>
                    <a:pt x="969" y="95"/>
                    <a:pt x="973" y="93"/>
                  </a:cubicBezTo>
                  <a:cubicBezTo>
                    <a:pt x="971" y="91"/>
                    <a:pt x="970" y="89"/>
                    <a:pt x="968" y="87"/>
                  </a:cubicBezTo>
                  <a:cubicBezTo>
                    <a:pt x="967" y="86"/>
                    <a:pt x="966" y="85"/>
                    <a:pt x="964" y="84"/>
                  </a:cubicBezTo>
                  <a:cubicBezTo>
                    <a:pt x="964" y="84"/>
                    <a:pt x="963" y="84"/>
                    <a:pt x="963" y="83"/>
                  </a:cubicBezTo>
                  <a:moveTo>
                    <a:pt x="520" y="1459"/>
                  </a:moveTo>
                  <a:cubicBezTo>
                    <a:pt x="520" y="1459"/>
                    <a:pt x="520" y="1459"/>
                    <a:pt x="520" y="1459"/>
                  </a:cubicBezTo>
                  <a:cubicBezTo>
                    <a:pt x="519" y="1460"/>
                    <a:pt x="519" y="1462"/>
                    <a:pt x="519" y="1462"/>
                  </a:cubicBezTo>
                  <a:cubicBezTo>
                    <a:pt x="522" y="1463"/>
                    <a:pt x="525" y="1464"/>
                    <a:pt x="528" y="1465"/>
                  </a:cubicBezTo>
                  <a:cubicBezTo>
                    <a:pt x="528" y="1465"/>
                    <a:pt x="529" y="1465"/>
                    <a:pt x="529" y="1464"/>
                  </a:cubicBezTo>
                  <a:cubicBezTo>
                    <a:pt x="529" y="1464"/>
                    <a:pt x="529" y="1463"/>
                    <a:pt x="528" y="1463"/>
                  </a:cubicBezTo>
                  <a:cubicBezTo>
                    <a:pt x="526" y="1462"/>
                    <a:pt x="523" y="1460"/>
                    <a:pt x="520" y="1459"/>
                  </a:cubicBezTo>
                  <a:moveTo>
                    <a:pt x="708" y="1467"/>
                  </a:moveTo>
                  <a:cubicBezTo>
                    <a:pt x="708" y="1467"/>
                    <a:pt x="708" y="1467"/>
                    <a:pt x="708" y="1467"/>
                  </a:cubicBezTo>
                  <a:cubicBezTo>
                    <a:pt x="707" y="1468"/>
                    <a:pt x="706" y="1469"/>
                    <a:pt x="706" y="1470"/>
                  </a:cubicBezTo>
                  <a:cubicBezTo>
                    <a:pt x="707" y="1470"/>
                    <a:pt x="708" y="1471"/>
                    <a:pt x="708" y="1470"/>
                  </a:cubicBezTo>
                  <a:cubicBezTo>
                    <a:pt x="711" y="1470"/>
                    <a:pt x="714" y="1469"/>
                    <a:pt x="716" y="1469"/>
                  </a:cubicBezTo>
                  <a:cubicBezTo>
                    <a:pt x="717" y="1469"/>
                    <a:pt x="717" y="1468"/>
                    <a:pt x="718" y="1468"/>
                  </a:cubicBezTo>
                  <a:cubicBezTo>
                    <a:pt x="717" y="1467"/>
                    <a:pt x="717" y="1466"/>
                    <a:pt x="716" y="1466"/>
                  </a:cubicBezTo>
                  <a:cubicBezTo>
                    <a:pt x="713" y="1463"/>
                    <a:pt x="711" y="1468"/>
                    <a:pt x="708" y="1467"/>
                  </a:cubicBezTo>
                  <a:moveTo>
                    <a:pt x="570" y="1467"/>
                  </a:moveTo>
                  <a:cubicBezTo>
                    <a:pt x="570" y="1467"/>
                    <a:pt x="570" y="1467"/>
                    <a:pt x="570" y="1467"/>
                  </a:cubicBezTo>
                  <a:cubicBezTo>
                    <a:pt x="566" y="1467"/>
                    <a:pt x="561" y="1466"/>
                    <a:pt x="557" y="1466"/>
                  </a:cubicBezTo>
                  <a:cubicBezTo>
                    <a:pt x="557" y="1466"/>
                    <a:pt x="556" y="1466"/>
                    <a:pt x="555" y="1467"/>
                  </a:cubicBezTo>
                  <a:cubicBezTo>
                    <a:pt x="556" y="1467"/>
                    <a:pt x="557" y="1468"/>
                    <a:pt x="557" y="1468"/>
                  </a:cubicBezTo>
                  <a:cubicBezTo>
                    <a:pt x="561" y="1468"/>
                    <a:pt x="566" y="1470"/>
                    <a:pt x="570" y="1467"/>
                  </a:cubicBezTo>
                  <a:moveTo>
                    <a:pt x="975" y="65"/>
                  </a:moveTo>
                  <a:cubicBezTo>
                    <a:pt x="977" y="65"/>
                    <a:pt x="978" y="64"/>
                    <a:pt x="980" y="63"/>
                  </a:cubicBezTo>
                  <a:cubicBezTo>
                    <a:pt x="981" y="63"/>
                    <a:pt x="981" y="62"/>
                    <a:pt x="982" y="62"/>
                  </a:cubicBezTo>
                  <a:cubicBezTo>
                    <a:pt x="981" y="61"/>
                    <a:pt x="980" y="60"/>
                    <a:pt x="979" y="60"/>
                  </a:cubicBezTo>
                  <a:cubicBezTo>
                    <a:pt x="977" y="60"/>
                    <a:pt x="975" y="61"/>
                    <a:pt x="973" y="61"/>
                  </a:cubicBezTo>
                  <a:cubicBezTo>
                    <a:pt x="972" y="61"/>
                    <a:pt x="972" y="62"/>
                    <a:pt x="971" y="62"/>
                  </a:cubicBezTo>
                  <a:cubicBezTo>
                    <a:pt x="971" y="63"/>
                    <a:pt x="972" y="63"/>
                    <a:pt x="972" y="64"/>
                  </a:cubicBezTo>
                  <a:cubicBezTo>
                    <a:pt x="973" y="64"/>
                    <a:pt x="974" y="65"/>
                    <a:pt x="975" y="65"/>
                  </a:cubicBezTo>
                  <a:moveTo>
                    <a:pt x="598" y="1470"/>
                  </a:moveTo>
                  <a:cubicBezTo>
                    <a:pt x="598" y="1471"/>
                    <a:pt x="598" y="1471"/>
                    <a:pt x="598" y="1471"/>
                  </a:cubicBezTo>
                  <a:cubicBezTo>
                    <a:pt x="597" y="1471"/>
                    <a:pt x="596" y="1470"/>
                    <a:pt x="594" y="1471"/>
                  </a:cubicBezTo>
                  <a:cubicBezTo>
                    <a:pt x="594" y="1471"/>
                    <a:pt x="593" y="1472"/>
                    <a:pt x="593" y="1472"/>
                  </a:cubicBezTo>
                  <a:cubicBezTo>
                    <a:pt x="594" y="1473"/>
                    <a:pt x="595" y="1475"/>
                    <a:pt x="596" y="1476"/>
                  </a:cubicBezTo>
                  <a:cubicBezTo>
                    <a:pt x="597" y="1476"/>
                    <a:pt x="599" y="1475"/>
                    <a:pt x="600" y="1474"/>
                  </a:cubicBezTo>
                  <a:cubicBezTo>
                    <a:pt x="599" y="1473"/>
                    <a:pt x="599" y="1472"/>
                    <a:pt x="598" y="1470"/>
                  </a:cubicBezTo>
                  <a:moveTo>
                    <a:pt x="1194" y="290"/>
                  </a:moveTo>
                  <a:cubicBezTo>
                    <a:pt x="1194" y="287"/>
                    <a:pt x="1193" y="285"/>
                    <a:pt x="1192" y="282"/>
                  </a:cubicBezTo>
                  <a:cubicBezTo>
                    <a:pt x="1192" y="282"/>
                    <a:pt x="1191" y="281"/>
                    <a:pt x="1191" y="281"/>
                  </a:cubicBezTo>
                  <a:cubicBezTo>
                    <a:pt x="1190" y="282"/>
                    <a:pt x="1189" y="283"/>
                    <a:pt x="1189" y="283"/>
                  </a:cubicBezTo>
                  <a:cubicBezTo>
                    <a:pt x="1190" y="286"/>
                    <a:pt x="1191" y="288"/>
                    <a:pt x="1192" y="290"/>
                  </a:cubicBezTo>
                  <a:cubicBezTo>
                    <a:pt x="1192" y="290"/>
                    <a:pt x="1193" y="291"/>
                    <a:pt x="1193" y="291"/>
                  </a:cubicBezTo>
                  <a:cubicBezTo>
                    <a:pt x="1194" y="291"/>
                    <a:pt x="1194" y="290"/>
                    <a:pt x="1194" y="290"/>
                  </a:cubicBezTo>
                  <a:moveTo>
                    <a:pt x="875" y="1405"/>
                  </a:moveTo>
                  <a:cubicBezTo>
                    <a:pt x="874" y="1405"/>
                    <a:pt x="872" y="1405"/>
                    <a:pt x="871" y="1406"/>
                  </a:cubicBezTo>
                  <a:cubicBezTo>
                    <a:pt x="870" y="1407"/>
                    <a:pt x="870" y="1408"/>
                    <a:pt x="869" y="1409"/>
                  </a:cubicBezTo>
                  <a:cubicBezTo>
                    <a:pt x="870" y="1409"/>
                    <a:pt x="871" y="1410"/>
                    <a:pt x="872" y="1409"/>
                  </a:cubicBezTo>
                  <a:cubicBezTo>
                    <a:pt x="874" y="1409"/>
                    <a:pt x="875" y="1408"/>
                    <a:pt x="876" y="1408"/>
                  </a:cubicBezTo>
                  <a:cubicBezTo>
                    <a:pt x="877" y="1407"/>
                    <a:pt x="877" y="1406"/>
                    <a:pt x="878" y="1406"/>
                  </a:cubicBezTo>
                  <a:cubicBezTo>
                    <a:pt x="877" y="1405"/>
                    <a:pt x="876" y="1405"/>
                    <a:pt x="875" y="1405"/>
                  </a:cubicBezTo>
                  <a:moveTo>
                    <a:pt x="936" y="114"/>
                  </a:moveTo>
                  <a:cubicBezTo>
                    <a:pt x="937" y="114"/>
                    <a:pt x="937" y="114"/>
                    <a:pt x="937" y="114"/>
                  </a:cubicBezTo>
                  <a:cubicBezTo>
                    <a:pt x="938" y="120"/>
                    <a:pt x="943" y="121"/>
                    <a:pt x="948" y="121"/>
                  </a:cubicBezTo>
                  <a:cubicBezTo>
                    <a:pt x="948" y="121"/>
                    <a:pt x="948" y="121"/>
                    <a:pt x="948" y="121"/>
                  </a:cubicBezTo>
                  <a:cubicBezTo>
                    <a:pt x="944" y="118"/>
                    <a:pt x="940" y="116"/>
                    <a:pt x="936" y="114"/>
                  </a:cubicBezTo>
                  <a:moveTo>
                    <a:pt x="376" y="1430"/>
                  </a:moveTo>
                  <a:cubicBezTo>
                    <a:pt x="375" y="1430"/>
                    <a:pt x="374" y="1429"/>
                    <a:pt x="373" y="1429"/>
                  </a:cubicBezTo>
                  <a:cubicBezTo>
                    <a:pt x="371" y="1430"/>
                    <a:pt x="370" y="1425"/>
                    <a:pt x="367" y="1428"/>
                  </a:cubicBezTo>
                  <a:cubicBezTo>
                    <a:pt x="369" y="1429"/>
                    <a:pt x="371" y="1431"/>
                    <a:pt x="373" y="1431"/>
                  </a:cubicBezTo>
                  <a:cubicBezTo>
                    <a:pt x="374" y="1432"/>
                    <a:pt x="376" y="1433"/>
                    <a:pt x="378" y="1433"/>
                  </a:cubicBezTo>
                  <a:cubicBezTo>
                    <a:pt x="379" y="1433"/>
                    <a:pt x="379" y="1433"/>
                    <a:pt x="380" y="1432"/>
                  </a:cubicBezTo>
                  <a:cubicBezTo>
                    <a:pt x="379" y="1432"/>
                    <a:pt x="378" y="1431"/>
                    <a:pt x="378" y="1431"/>
                  </a:cubicBezTo>
                  <a:cubicBezTo>
                    <a:pt x="377" y="1431"/>
                    <a:pt x="377" y="1430"/>
                    <a:pt x="376" y="1430"/>
                  </a:cubicBezTo>
                  <a:moveTo>
                    <a:pt x="1086" y="1269"/>
                  </a:moveTo>
                  <a:cubicBezTo>
                    <a:pt x="1089" y="1267"/>
                    <a:pt x="1091" y="1264"/>
                    <a:pt x="1094" y="1261"/>
                  </a:cubicBezTo>
                  <a:cubicBezTo>
                    <a:pt x="1094" y="1261"/>
                    <a:pt x="1094" y="1261"/>
                    <a:pt x="1094" y="1261"/>
                  </a:cubicBezTo>
                  <a:cubicBezTo>
                    <a:pt x="1093" y="1260"/>
                    <a:pt x="1093" y="1260"/>
                    <a:pt x="1092" y="1260"/>
                  </a:cubicBezTo>
                  <a:cubicBezTo>
                    <a:pt x="1090" y="1263"/>
                    <a:pt x="1087" y="1265"/>
                    <a:pt x="1085" y="1268"/>
                  </a:cubicBezTo>
                  <a:cubicBezTo>
                    <a:pt x="1085" y="1268"/>
                    <a:pt x="1085" y="1268"/>
                    <a:pt x="1085" y="1269"/>
                  </a:cubicBezTo>
                  <a:cubicBezTo>
                    <a:pt x="1085" y="1269"/>
                    <a:pt x="1086" y="1269"/>
                    <a:pt x="1086" y="1269"/>
                  </a:cubicBezTo>
                  <a:moveTo>
                    <a:pt x="494" y="1470"/>
                  </a:moveTo>
                  <a:cubicBezTo>
                    <a:pt x="494" y="1469"/>
                    <a:pt x="494" y="1468"/>
                    <a:pt x="493" y="1468"/>
                  </a:cubicBezTo>
                  <a:cubicBezTo>
                    <a:pt x="490" y="1467"/>
                    <a:pt x="486" y="1467"/>
                    <a:pt x="482" y="1466"/>
                  </a:cubicBezTo>
                  <a:cubicBezTo>
                    <a:pt x="482" y="1466"/>
                    <a:pt x="482" y="1466"/>
                    <a:pt x="482" y="1467"/>
                  </a:cubicBezTo>
                  <a:cubicBezTo>
                    <a:pt x="485" y="1468"/>
                    <a:pt x="488" y="1469"/>
                    <a:pt x="491" y="1470"/>
                  </a:cubicBezTo>
                  <a:cubicBezTo>
                    <a:pt x="491" y="1470"/>
                    <a:pt x="492" y="1470"/>
                    <a:pt x="493" y="1470"/>
                  </a:cubicBezTo>
                  <a:cubicBezTo>
                    <a:pt x="493" y="1470"/>
                    <a:pt x="494" y="1470"/>
                    <a:pt x="494" y="1470"/>
                  </a:cubicBezTo>
                  <a:moveTo>
                    <a:pt x="1012" y="1323"/>
                  </a:moveTo>
                  <a:cubicBezTo>
                    <a:pt x="1012" y="1323"/>
                    <a:pt x="1012" y="1323"/>
                    <a:pt x="1012" y="1323"/>
                  </a:cubicBezTo>
                  <a:cubicBezTo>
                    <a:pt x="1015" y="1321"/>
                    <a:pt x="1018" y="1319"/>
                    <a:pt x="1021" y="1317"/>
                  </a:cubicBezTo>
                  <a:cubicBezTo>
                    <a:pt x="1021" y="1317"/>
                    <a:pt x="1021" y="1317"/>
                    <a:pt x="1021" y="1317"/>
                  </a:cubicBezTo>
                  <a:cubicBezTo>
                    <a:pt x="1018" y="1318"/>
                    <a:pt x="1015" y="1319"/>
                    <a:pt x="1012" y="1321"/>
                  </a:cubicBezTo>
                  <a:cubicBezTo>
                    <a:pt x="1012" y="1321"/>
                    <a:pt x="1011" y="1321"/>
                    <a:pt x="1011" y="1322"/>
                  </a:cubicBezTo>
                  <a:cubicBezTo>
                    <a:pt x="1011" y="1322"/>
                    <a:pt x="1011" y="1323"/>
                    <a:pt x="1012" y="1323"/>
                  </a:cubicBezTo>
                  <a:moveTo>
                    <a:pt x="208" y="1330"/>
                  </a:moveTo>
                  <a:cubicBezTo>
                    <a:pt x="208" y="1330"/>
                    <a:pt x="208" y="1330"/>
                    <a:pt x="208" y="1330"/>
                  </a:cubicBezTo>
                  <a:cubicBezTo>
                    <a:pt x="206" y="1329"/>
                    <a:pt x="205" y="1329"/>
                    <a:pt x="204" y="1328"/>
                  </a:cubicBezTo>
                  <a:cubicBezTo>
                    <a:pt x="203" y="1328"/>
                    <a:pt x="201" y="1327"/>
                    <a:pt x="201" y="1329"/>
                  </a:cubicBezTo>
                  <a:cubicBezTo>
                    <a:pt x="201" y="1331"/>
                    <a:pt x="203" y="1332"/>
                    <a:pt x="203" y="1333"/>
                  </a:cubicBezTo>
                  <a:cubicBezTo>
                    <a:pt x="205" y="1332"/>
                    <a:pt x="206" y="1331"/>
                    <a:pt x="208" y="1330"/>
                  </a:cubicBezTo>
                  <a:moveTo>
                    <a:pt x="925" y="1376"/>
                  </a:moveTo>
                  <a:cubicBezTo>
                    <a:pt x="927" y="1375"/>
                    <a:pt x="929" y="1374"/>
                    <a:pt x="931" y="1373"/>
                  </a:cubicBezTo>
                  <a:cubicBezTo>
                    <a:pt x="931" y="1373"/>
                    <a:pt x="930" y="1372"/>
                    <a:pt x="930" y="1372"/>
                  </a:cubicBezTo>
                  <a:cubicBezTo>
                    <a:pt x="928" y="1372"/>
                    <a:pt x="926" y="1372"/>
                    <a:pt x="924" y="1373"/>
                  </a:cubicBezTo>
                  <a:cubicBezTo>
                    <a:pt x="924" y="1373"/>
                    <a:pt x="924" y="1373"/>
                    <a:pt x="924" y="1373"/>
                  </a:cubicBezTo>
                  <a:cubicBezTo>
                    <a:pt x="923" y="1374"/>
                    <a:pt x="923" y="1374"/>
                    <a:pt x="923" y="1375"/>
                  </a:cubicBezTo>
                  <a:cubicBezTo>
                    <a:pt x="923" y="1375"/>
                    <a:pt x="924" y="1376"/>
                    <a:pt x="925" y="1376"/>
                  </a:cubicBezTo>
                  <a:moveTo>
                    <a:pt x="425" y="1450"/>
                  </a:moveTo>
                  <a:cubicBezTo>
                    <a:pt x="425" y="1450"/>
                    <a:pt x="426" y="1449"/>
                    <a:pt x="426" y="1449"/>
                  </a:cubicBezTo>
                  <a:cubicBezTo>
                    <a:pt x="426" y="1449"/>
                    <a:pt x="426" y="1448"/>
                    <a:pt x="425" y="1448"/>
                  </a:cubicBezTo>
                  <a:cubicBezTo>
                    <a:pt x="424" y="1447"/>
                    <a:pt x="423" y="1446"/>
                    <a:pt x="422" y="1446"/>
                  </a:cubicBezTo>
                  <a:cubicBezTo>
                    <a:pt x="420" y="1445"/>
                    <a:pt x="418" y="1443"/>
                    <a:pt x="416" y="1446"/>
                  </a:cubicBezTo>
                  <a:cubicBezTo>
                    <a:pt x="418" y="1447"/>
                    <a:pt x="419" y="1448"/>
                    <a:pt x="421" y="1448"/>
                  </a:cubicBezTo>
                  <a:cubicBezTo>
                    <a:pt x="422" y="1449"/>
                    <a:pt x="423" y="1449"/>
                    <a:pt x="425" y="1450"/>
                  </a:cubicBezTo>
                  <a:moveTo>
                    <a:pt x="1063" y="1280"/>
                  </a:moveTo>
                  <a:cubicBezTo>
                    <a:pt x="1061" y="1279"/>
                    <a:pt x="1060" y="1278"/>
                    <a:pt x="1060" y="1278"/>
                  </a:cubicBezTo>
                  <a:cubicBezTo>
                    <a:pt x="1058" y="1280"/>
                    <a:pt x="1056" y="1282"/>
                    <a:pt x="1055" y="1284"/>
                  </a:cubicBezTo>
                  <a:cubicBezTo>
                    <a:pt x="1055" y="1284"/>
                    <a:pt x="1055" y="1284"/>
                    <a:pt x="1055" y="1285"/>
                  </a:cubicBezTo>
                  <a:cubicBezTo>
                    <a:pt x="1058" y="1283"/>
                    <a:pt x="1060" y="1282"/>
                    <a:pt x="1063" y="1280"/>
                  </a:cubicBezTo>
                  <a:moveTo>
                    <a:pt x="1051" y="1297"/>
                  </a:moveTo>
                  <a:cubicBezTo>
                    <a:pt x="1052" y="1297"/>
                    <a:pt x="1052" y="1297"/>
                    <a:pt x="1052" y="1296"/>
                  </a:cubicBezTo>
                  <a:cubicBezTo>
                    <a:pt x="1054" y="1295"/>
                    <a:pt x="1056" y="1293"/>
                    <a:pt x="1058" y="1291"/>
                  </a:cubicBezTo>
                  <a:cubicBezTo>
                    <a:pt x="1058" y="1290"/>
                    <a:pt x="1058" y="1290"/>
                    <a:pt x="1058" y="1290"/>
                  </a:cubicBezTo>
                  <a:cubicBezTo>
                    <a:pt x="1055" y="1292"/>
                    <a:pt x="1053" y="1293"/>
                    <a:pt x="1050" y="1295"/>
                  </a:cubicBezTo>
                  <a:cubicBezTo>
                    <a:pt x="1050" y="1295"/>
                    <a:pt x="1050" y="1296"/>
                    <a:pt x="1050" y="1296"/>
                  </a:cubicBezTo>
                  <a:cubicBezTo>
                    <a:pt x="1050" y="1296"/>
                    <a:pt x="1051" y="1296"/>
                    <a:pt x="1051" y="1297"/>
                  </a:cubicBezTo>
                  <a:moveTo>
                    <a:pt x="765" y="1444"/>
                  </a:moveTo>
                  <a:cubicBezTo>
                    <a:pt x="763" y="1445"/>
                    <a:pt x="761" y="1446"/>
                    <a:pt x="759" y="1446"/>
                  </a:cubicBezTo>
                  <a:cubicBezTo>
                    <a:pt x="759" y="1447"/>
                    <a:pt x="759" y="1448"/>
                    <a:pt x="759" y="1447"/>
                  </a:cubicBezTo>
                  <a:cubicBezTo>
                    <a:pt x="761" y="1447"/>
                    <a:pt x="764" y="1447"/>
                    <a:pt x="766" y="1446"/>
                  </a:cubicBezTo>
                  <a:cubicBezTo>
                    <a:pt x="766" y="1446"/>
                    <a:pt x="766" y="1446"/>
                    <a:pt x="767" y="1446"/>
                  </a:cubicBezTo>
                  <a:cubicBezTo>
                    <a:pt x="767" y="1446"/>
                    <a:pt x="768" y="1445"/>
                    <a:pt x="768" y="1445"/>
                  </a:cubicBezTo>
                  <a:cubicBezTo>
                    <a:pt x="768" y="1445"/>
                    <a:pt x="767" y="1444"/>
                    <a:pt x="765" y="1444"/>
                  </a:cubicBezTo>
                  <a:moveTo>
                    <a:pt x="1059" y="152"/>
                  </a:moveTo>
                  <a:cubicBezTo>
                    <a:pt x="1059" y="152"/>
                    <a:pt x="1059" y="152"/>
                    <a:pt x="1059" y="152"/>
                  </a:cubicBezTo>
                  <a:cubicBezTo>
                    <a:pt x="1060" y="148"/>
                    <a:pt x="1057" y="147"/>
                    <a:pt x="1054" y="147"/>
                  </a:cubicBezTo>
                  <a:cubicBezTo>
                    <a:pt x="1054" y="147"/>
                    <a:pt x="1053" y="148"/>
                    <a:pt x="1053" y="148"/>
                  </a:cubicBezTo>
                  <a:cubicBezTo>
                    <a:pt x="1053" y="151"/>
                    <a:pt x="1055" y="151"/>
                    <a:pt x="1057" y="152"/>
                  </a:cubicBezTo>
                  <a:cubicBezTo>
                    <a:pt x="1058" y="152"/>
                    <a:pt x="1058" y="152"/>
                    <a:pt x="1059" y="152"/>
                  </a:cubicBezTo>
                  <a:moveTo>
                    <a:pt x="950" y="47"/>
                  </a:moveTo>
                  <a:cubicBezTo>
                    <a:pt x="948" y="45"/>
                    <a:pt x="946" y="43"/>
                    <a:pt x="945" y="43"/>
                  </a:cubicBezTo>
                  <a:cubicBezTo>
                    <a:pt x="944" y="42"/>
                    <a:pt x="943" y="43"/>
                    <a:pt x="942" y="43"/>
                  </a:cubicBezTo>
                  <a:cubicBezTo>
                    <a:pt x="943" y="44"/>
                    <a:pt x="944" y="46"/>
                    <a:pt x="946" y="47"/>
                  </a:cubicBezTo>
                  <a:cubicBezTo>
                    <a:pt x="946" y="47"/>
                    <a:pt x="948" y="47"/>
                    <a:pt x="950" y="47"/>
                  </a:cubicBezTo>
                  <a:moveTo>
                    <a:pt x="969" y="59"/>
                  </a:moveTo>
                  <a:cubicBezTo>
                    <a:pt x="969" y="58"/>
                    <a:pt x="969" y="58"/>
                    <a:pt x="969" y="58"/>
                  </a:cubicBezTo>
                  <a:cubicBezTo>
                    <a:pt x="970" y="58"/>
                    <a:pt x="972" y="58"/>
                    <a:pt x="973" y="58"/>
                  </a:cubicBezTo>
                  <a:cubicBezTo>
                    <a:pt x="972" y="57"/>
                    <a:pt x="972" y="55"/>
                    <a:pt x="971" y="55"/>
                  </a:cubicBezTo>
                  <a:cubicBezTo>
                    <a:pt x="969" y="54"/>
                    <a:pt x="968" y="54"/>
                    <a:pt x="966" y="54"/>
                  </a:cubicBezTo>
                  <a:cubicBezTo>
                    <a:pt x="967" y="55"/>
                    <a:pt x="968" y="57"/>
                    <a:pt x="969" y="59"/>
                  </a:cubicBezTo>
                  <a:moveTo>
                    <a:pt x="1266" y="893"/>
                  </a:moveTo>
                  <a:cubicBezTo>
                    <a:pt x="1265" y="894"/>
                    <a:pt x="1265" y="894"/>
                    <a:pt x="1265" y="894"/>
                  </a:cubicBezTo>
                  <a:cubicBezTo>
                    <a:pt x="1265" y="896"/>
                    <a:pt x="1264" y="898"/>
                    <a:pt x="1264" y="900"/>
                  </a:cubicBezTo>
                  <a:cubicBezTo>
                    <a:pt x="1264" y="900"/>
                    <a:pt x="1264" y="901"/>
                    <a:pt x="1264" y="901"/>
                  </a:cubicBezTo>
                  <a:cubicBezTo>
                    <a:pt x="1265" y="900"/>
                    <a:pt x="1265" y="900"/>
                    <a:pt x="1266" y="900"/>
                  </a:cubicBezTo>
                  <a:cubicBezTo>
                    <a:pt x="1266" y="898"/>
                    <a:pt x="1266" y="896"/>
                    <a:pt x="1267" y="894"/>
                  </a:cubicBezTo>
                  <a:cubicBezTo>
                    <a:pt x="1267" y="894"/>
                    <a:pt x="1266" y="894"/>
                    <a:pt x="1266" y="893"/>
                  </a:cubicBezTo>
                  <a:moveTo>
                    <a:pt x="140" y="1268"/>
                  </a:moveTo>
                  <a:cubicBezTo>
                    <a:pt x="138" y="1266"/>
                    <a:pt x="137" y="1264"/>
                    <a:pt x="135" y="1262"/>
                  </a:cubicBezTo>
                  <a:cubicBezTo>
                    <a:pt x="135" y="1262"/>
                    <a:pt x="135" y="1263"/>
                    <a:pt x="135" y="1263"/>
                  </a:cubicBezTo>
                  <a:cubicBezTo>
                    <a:pt x="135" y="1264"/>
                    <a:pt x="135" y="1266"/>
                    <a:pt x="135" y="1266"/>
                  </a:cubicBezTo>
                  <a:cubicBezTo>
                    <a:pt x="136" y="1268"/>
                    <a:pt x="138" y="1268"/>
                    <a:pt x="139" y="1269"/>
                  </a:cubicBezTo>
                  <a:cubicBezTo>
                    <a:pt x="139" y="1269"/>
                    <a:pt x="139" y="1269"/>
                    <a:pt x="140" y="1268"/>
                  </a:cubicBezTo>
                  <a:moveTo>
                    <a:pt x="389" y="1438"/>
                  </a:moveTo>
                  <a:cubicBezTo>
                    <a:pt x="387" y="1438"/>
                    <a:pt x="386" y="1437"/>
                    <a:pt x="384" y="1437"/>
                  </a:cubicBezTo>
                  <a:cubicBezTo>
                    <a:pt x="384" y="1437"/>
                    <a:pt x="383" y="1438"/>
                    <a:pt x="383" y="1438"/>
                  </a:cubicBezTo>
                  <a:cubicBezTo>
                    <a:pt x="385" y="1439"/>
                    <a:pt x="386" y="1440"/>
                    <a:pt x="387" y="1440"/>
                  </a:cubicBezTo>
                  <a:cubicBezTo>
                    <a:pt x="388" y="1440"/>
                    <a:pt x="388" y="1440"/>
                    <a:pt x="389" y="1438"/>
                  </a:cubicBezTo>
                  <a:moveTo>
                    <a:pt x="678" y="1477"/>
                  </a:moveTo>
                  <a:cubicBezTo>
                    <a:pt x="678" y="1477"/>
                    <a:pt x="678" y="1477"/>
                    <a:pt x="678" y="1477"/>
                  </a:cubicBezTo>
                  <a:cubicBezTo>
                    <a:pt x="676" y="1477"/>
                    <a:pt x="673" y="1477"/>
                    <a:pt x="671" y="1477"/>
                  </a:cubicBezTo>
                  <a:cubicBezTo>
                    <a:pt x="670" y="1477"/>
                    <a:pt x="670" y="1477"/>
                    <a:pt x="669" y="1477"/>
                  </a:cubicBezTo>
                  <a:cubicBezTo>
                    <a:pt x="670" y="1478"/>
                    <a:pt x="670" y="1478"/>
                    <a:pt x="671" y="1479"/>
                  </a:cubicBezTo>
                  <a:cubicBezTo>
                    <a:pt x="672" y="1479"/>
                    <a:pt x="674" y="1480"/>
                    <a:pt x="676" y="1480"/>
                  </a:cubicBezTo>
                  <a:cubicBezTo>
                    <a:pt x="677" y="1480"/>
                    <a:pt x="678" y="1478"/>
                    <a:pt x="678" y="1477"/>
                  </a:cubicBezTo>
                  <a:moveTo>
                    <a:pt x="987" y="98"/>
                  </a:moveTo>
                  <a:cubicBezTo>
                    <a:pt x="985" y="97"/>
                    <a:pt x="984" y="96"/>
                    <a:pt x="982" y="96"/>
                  </a:cubicBezTo>
                  <a:cubicBezTo>
                    <a:pt x="982" y="96"/>
                    <a:pt x="981" y="97"/>
                    <a:pt x="980" y="98"/>
                  </a:cubicBezTo>
                  <a:cubicBezTo>
                    <a:pt x="981" y="98"/>
                    <a:pt x="982" y="100"/>
                    <a:pt x="984" y="100"/>
                  </a:cubicBezTo>
                  <a:cubicBezTo>
                    <a:pt x="984" y="100"/>
                    <a:pt x="985" y="99"/>
                    <a:pt x="987" y="98"/>
                  </a:cubicBezTo>
                  <a:moveTo>
                    <a:pt x="904" y="30"/>
                  </a:moveTo>
                  <a:cubicBezTo>
                    <a:pt x="903" y="31"/>
                    <a:pt x="902" y="31"/>
                    <a:pt x="902" y="32"/>
                  </a:cubicBezTo>
                  <a:cubicBezTo>
                    <a:pt x="903" y="33"/>
                    <a:pt x="904" y="34"/>
                    <a:pt x="906" y="34"/>
                  </a:cubicBezTo>
                  <a:cubicBezTo>
                    <a:pt x="906" y="34"/>
                    <a:pt x="907" y="33"/>
                    <a:pt x="908" y="32"/>
                  </a:cubicBezTo>
                  <a:cubicBezTo>
                    <a:pt x="907" y="32"/>
                    <a:pt x="906" y="31"/>
                    <a:pt x="904" y="30"/>
                  </a:cubicBezTo>
                  <a:moveTo>
                    <a:pt x="1013" y="1301"/>
                  </a:moveTo>
                  <a:cubicBezTo>
                    <a:pt x="1014" y="1300"/>
                    <a:pt x="1016" y="1300"/>
                    <a:pt x="1017" y="1299"/>
                  </a:cubicBezTo>
                  <a:cubicBezTo>
                    <a:pt x="1017" y="1298"/>
                    <a:pt x="1018" y="1297"/>
                    <a:pt x="1018" y="1296"/>
                  </a:cubicBezTo>
                  <a:cubicBezTo>
                    <a:pt x="1017" y="1296"/>
                    <a:pt x="1016" y="1296"/>
                    <a:pt x="1015" y="1297"/>
                  </a:cubicBezTo>
                  <a:cubicBezTo>
                    <a:pt x="1014" y="1297"/>
                    <a:pt x="1013" y="1299"/>
                    <a:pt x="1012" y="1300"/>
                  </a:cubicBezTo>
                  <a:cubicBezTo>
                    <a:pt x="1012" y="1300"/>
                    <a:pt x="1012" y="1300"/>
                    <a:pt x="1013" y="1301"/>
                  </a:cubicBezTo>
                  <a:cubicBezTo>
                    <a:pt x="1013" y="1301"/>
                    <a:pt x="1013" y="1301"/>
                    <a:pt x="1013" y="1301"/>
                  </a:cubicBezTo>
                  <a:moveTo>
                    <a:pt x="1258" y="437"/>
                  </a:moveTo>
                  <a:cubicBezTo>
                    <a:pt x="1257" y="437"/>
                    <a:pt x="1257" y="438"/>
                    <a:pt x="1257" y="438"/>
                  </a:cubicBezTo>
                  <a:cubicBezTo>
                    <a:pt x="1257" y="438"/>
                    <a:pt x="1257" y="438"/>
                    <a:pt x="1257" y="439"/>
                  </a:cubicBezTo>
                  <a:cubicBezTo>
                    <a:pt x="1258" y="440"/>
                    <a:pt x="1258" y="442"/>
                    <a:pt x="1259" y="444"/>
                  </a:cubicBezTo>
                  <a:cubicBezTo>
                    <a:pt x="1259" y="444"/>
                    <a:pt x="1259" y="444"/>
                    <a:pt x="1260" y="444"/>
                  </a:cubicBezTo>
                  <a:cubicBezTo>
                    <a:pt x="1259" y="442"/>
                    <a:pt x="1259" y="440"/>
                    <a:pt x="1259" y="438"/>
                  </a:cubicBezTo>
                  <a:cubicBezTo>
                    <a:pt x="1259" y="438"/>
                    <a:pt x="1258" y="438"/>
                    <a:pt x="1258" y="437"/>
                  </a:cubicBezTo>
                  <a:moveTo>
                    <a:pt x="979" y="72"/>
                  </a:moveTo>
                  <a:cubicBezTo>
                    <a:pt x="979" y="72"/>
                    <a:pt x="979" y="72"/>
                    <a:pt x="979" y="72"/>
                  </a:cubicBezTo>
                  <a:cubicBezTo>
                    <a:pt x="980" y="73"/>
                    <a:pt x="981" y="74"/>
                    <a:pt x="982" y="75"/>
                  </a:cubicBezTo>
                  <a:cubicBezTo>
                    <a:pt x="983" y="75"/>
                    <a:pt x="985" y="75"/>
                    <a:pt x="986" y="76"/>
                  </a:cubicBezTo>
                  <a:cubicBezTo>
                    <a:pt x="985" y="75"/>
                    <a:pt x="985" y="73"/>
                    <a:pt x="984" y="73"/>
                  </a:cubicBezTo>
                  <a:cubicBezTo>
                    <a:pt x="982" y="72"/>
                    <a:pt x="981" y="72"/>
                    <a:pt x="979" y="72"/>
                  </a:cubicBezTo>
                  <a:moveTo>
                    <a:pt x="801" y="1425"/>
                  </a:moveTo>
                  <a:cubicBezTo>
                    <a:pt x="803" y="1424"/>
                    <a:pt x="804" y="1424"/>
                    <a:pt x="805" y="1423"/>
                  </a:cubicBezTo>
                  <a:cubicBezTo>
                    <a:pt x="804" y="1423"/>
                    <a:pt x="803" y="1422"/>
                    <a:pt x="802" y="1422"/>
                  </a:cubicBezTo>
                  <a:cubicBezTo>
                    <a:pt x="801" y="1423"/>
                    <a:pt x="800" y="1423"/>
                    <a:pt x="799" y="1424"/>
                  </a:cubicBezTo>
                  <a:cubicBezTo>
                    <a:pt x="799" y="1424"/>
                    <a:pt x="800" y="1425"/>
                    <a:pt x="801" y="1425"/>
                  </a:cubicBezTo>
                  <a:moveTo>
                    <a:pt x="576" y="1472"/>
                  </a:moveTo>
                  <a:cubicBezTo>
                    <a:pt x="576" y="1472"/>
                    <a:pt x="576" y="1473"/>
                    <a:pt x="576" y="1473"/>
                  </a:cubicBezTo>
                  <a:cubicBezTo>
                    <a:pt x="578" y="1473"/>
                    <a:pt x="580" y="1474"/>
                    <a:pt x="582" y="1474"/>
                  </a:cubicBezTo>
                  <a:cubicBezTo>
                    <a:pt x="582" y="1474"/>
                    <a:pt x="583" y="1474"/>
                    <a:pt x="583" y="1474"/>
                  </a:cubicBezTo>
                  <a:cubicBezTo>
                    <a:pt x="583" y="1474"/>
                    <a:pt x="583" y="1473"/>
                    <a:pt x="582" y="1473"/>
                  </a:cubicBezTo>
                  <a:cubicBezTo>
                    <a:pt x="581" y="1472"/>
                    <a:pt x="579" y="1472"/>
                    <a:pt x="577" y="1471"/>
                  </a:cubicBezTo>
                  <a:cubicBezTo>
                    <a:pt x="577" y="1471"/>
                    <a:pt x="576" y="1472"/>
                    <a:pt x="576" y="1472"/>
                  </a:cubicBezTo>
                  <a:moveTo>
                    <a:pt x="981" y="1350"/>
                  </a:moveTo>
                  <a:cubicBezTo>
                    <a:pt x="982" y="1349"/>
                    <a:pt x="983" y="1347"/>
                    <a:pt x="984" y="1346"/>
                  </a:cubicBezTo>
                  <a:cubicBezTo>
                    <a:pt x="984" y="1346"/>
                    <a:pt x="983" y="1345"/>
                    <a:pt x="983" y="1345"/>
                  </a:cubicBezTo>
                  <a:cubicBezTo>
                    <a:pt x="982" y="1346"/>
                    <a:pt x="980" y="1348"/>
                    <a:pt x="978" y="1349"/>
                  </a:cubicBezTo>
                  <a:cubicBezTo>
                    <a:pt x="979" y="1349"/>
                    <a:pt x="979" y="1349"/>
                    <a:pt x="981" y="1350"/>
                  </a:cubicBezTo>
                  <a:moveTo>
                    <a:pt x="1116" y="174"/>
                  </a:moveTo>
                  <a:cubicBezTo>
                    <a:pt x="1116" y="175"/>
                    <a:pt x="1116" y="175"/>
                    <a:pt x="1116" y="175"/>
                  </a:cubicBezTo>
                  <a:cubicBezTo>
                    <a:pt x="1117" y="177"/>
                    <a:pt x="1117" y="180"/>
                    <a:pt x="1121" y="181"/>
                  </a:cubicBezTo>
                  <a:cubicBezTo>
                    <a:pt x="1121" y="181"/>
                    <a:pt x="1121" y="181"/>
                    <a:pt x="1121" y="180"/>
                  </a:cubicBezTo>
                  <a:cubicBezTo>
                    <a:pt x="1120" y="179"/>
                    <a:pt x="1118" y="177"/>
                    <a:pt x="1117" y="175"/>
                  </a:cubicBezTo>
                  <a:cubicBezTo>
                    <a:pt x="1117" y="175"/>
                    <a:pt x="1117" y="175"/>
                    <a:pt x="1116" y="174"/>
                  </a:cubicBezTo>
                  <a:moveTo>
                    <a:pt x="695" y="1466"/>
                  </a:moveTo>
                  <a:cubicBezTo>
                    <a:pt x="696" y="1468"/>
                    <a:pt x="696" y="1469"/>
                    <a:pt x="697" y="1469"/>
                  </a:cubicBezTo>
                  <a:cubicBezTo>
                    <a:pt x="698" y="1468"/>
                    <a:pt x="699" y="1468"/>
                    <a:pt x="700" y="1467"/>
                  </a:cubicBezTo>
                  <a:cubicBezTo>
                    <a:pt x="700" y="1467"/>
                    <a:pt x="699" y="1466"/>
                    <a:pt x="699" y="1466"/>
                  </a:cubicBezTo>
                  <a:cubicBezTo>
                    <a:pt x="698" y="1466"/>
                    <a:pt x="697" y="1466"/>
                    <a:pt x="695" y="1466"/>
                  </a:cubicBezTo>
                  <a:moveTo>
                    <a:pt x="441" y="1454"/>
                  </a:moveTo>
                  <a:cubicBezTo>
                    <a:pt x="441" y="1454"/>
                    <a:pt x="441" y="1454"/>
                    <a:pt x="441" y="1454"/>
                  </a:cubicBezTo>
                  <a:cubicBezTo>
                    <a:pt x="443" y="1455"/>
                    <a:pt x="445" y="1456"/>
                    <a:pt x="447" y="1457"/>
                  </a:cubicBezTo>
                  <a:cubicBezTo>
                    <a:pt x="448" y="1458"/>
                    <a:pt x="449" y="1457"/>
                    <a:pt x="450" y="1457"/>
                  </a:cubicBezTo>
                  <a:cubicBezTo>
                    <a:pt x="449" y="1456"/>
                    <a:pt x="449" y="1455"/>
                    <a:pt x="448" y="1455"/>
                  </a:cubicBezTo>
                  <a:cubicBezTo>
                    <a:pt x="446" y="1455"/>
                    <a:pt x="444" y="1454"/>
                    <a:pt x="441" y="1454"/>
                  </a:cubicBezTo>
                  <a:moveTo>
                    <a:pt x="804" y="1416"/>
                  </a:moveTo>
                  <a:cubicBezTo>
                    <a:pt x="803" y="1414"/>
                    <a:pt x="802" y="1414"/>
                    <a:pt x="802" y="1414"/>
                  </a:cubicBezTo>
                  <a:cubicBezTo>
                    <a:pt x="801" y="1414"/>
                    <a:pt x="800" y="1414"/>
                    <a:pt x="798" y="1415"/>
                  </a:cubicBezTo>
                  <a:cubicBezTo>
                    <a:pt x="799" y="1415"/>
                    <a:pt x="799" y="1416"/>
                    <a:pt x="800" y="1416"/>
                  </a:cubicBezTo>
                  <a:cubicBezTo>
                    <a:pt x="801" y="1416"/>
                    <a:pt x="802" y="1416"/>
                    <a:pt x="804" y="1416"/>
                  </a:cubicBezTo>
                  <a:moveTo>
                    <a:pt x="835" y="1412"/>
                  </a:moveTo>
                  <a:cubicBezTo>
                    <a:pt x="835" y="1412"/>
                    <a:pt x="835" y="1412"/>
                    <a:pt x="835" y="1412"/>
                  </a:cubicBezTo>
                  <a:cubicBezTo>
                    <a:pt x="835" y="1412"/>
                    <a:pt x="834" y="1413"/>
                    <a:pt x="833" y="1413"/>
                  </a:cubicBezTo>
                  <a:cubicBezTo>
                    <a:pt x="833" y="1414"/>
                    <a:pt x="832" y="1414"/>
                    <a:pt x="831" y="1415"/>
                  </a:cubicBezTo>
                  <a:cubicBezTo>
                    <a:pt x="832" y="1415"/>
                    <a:pt x="833" y="1416"/>
                    <a:pt x="833" y="1416"/>
                  </a:cubicBezTo>
                  <a:cubicBezTo>
                    <a:pt x="834" y="1415"/>
                    <a:pt x="836" y="1415"/>
                    <a:pt x="836" y="1415"/>
                  </a:cubicBezTo>
                  <a:cubicBezTo>
                    <a:pt x="837" y="1414"/>
                    <a:pt x="837" y="1413"/>
                    <a:pt x="837" y="1412"/>
                  </a:cubicBezTo>
                  <a:cubicBezTo>
                    <a:pt x="837" y="1412"/>
                    <a:pt x="836" y="1412"/>
                    <a:pt x="835" y="1412"/>
                  </a:cubicBezTo>
                  <a:moveTo>
                    <a:pt x="1010" y="1295"/>
                  </a:moveTo>
                  <a:cubicBezTo>
                    <a:pt x="1009" y="1295"/>
                    <a:pt x="1008" y="1294"/>
                    <a:pt x="1008" y="1295"/>
                  </a:cubicBezTo>
                  <a:cubicBezTo>
                    <a:pt x="1007" y="1295"/>
                    <a:pt x="1006" y="1296"/>
                    <a:pt x="1006" y="1297"/>
                  </a:cubicBezTo>
                  <a:cubicBezTo>
                    <a:pt x="1006" y="1298"/>
                    <a:pt x="1007" y="1298"/>
                    <a:pt x="1007" y="1298"/>
                  </a:cubicBezTo>
                  <a:cubicBezTo>
                    <a:pt x="1008" y="1298"/>
                    <a:pt x="1009" y="1297"/>
                    <a:pt x="1010" y="1295"/>
                  </a:cubicBezTo>
                  <a:moveTo>
                    <a:pt x="999" y="1304"/>
                  </a:moveTo>
                  <a:cubicBezTo>
                    <a:pt x="1000" y="1303"/>
                    <a:pt x="1002" y="1302"/>
                    <a:pt x="1003" y="1301"/>
                  </a:cubicBezTo>
                  <a:cubicBezTo>
                    <a:pt x="1002" y="1300"/>
                    <a:pt x="1001" y="1299"/>
                    <a:pt x="1001" y="1300"/>
                  </a:cubicBezTo>
                  <a:cubicBezTo>
                    <a:pt x="1000" y="1300"/>
                    <a:pt x="999" y="1302"/>
                    <a:pt x="998" y="1303"/>
                  </a:cubicBezTo>
                  <a:cubicBezTo>
                    <a:pt x="998" y="1303"/>
                    <a:pt x="999" y="1303"/>
                    <a:pt x="999" y="1304"/>
                  </a:cubicBezTo>
                  <a:moveTo>
                    <a:pt x="336" y="1415"/>
                  </a:moveTo>
                  <a:cubicBezTo>
                    <a:pt x="337" y="1415"/>
                    <a:pt x="338" y="1414"/>
                    <a:pt x="339" y="1414"/>
                  </a:cubicBezTo>
                  <a:cubicBezTo>
                    <a:pt x="338" y="1413"/>
                    <a:pt x="338" y="1412"/>
                    <a:pt x="337" y="1412"/>
                  </a:cubicBezTo>
                  <a:cubicBezTo>
                    <a:pt x="336" y="1413"/>
                    <a:pt x="335" y="1413"/>
                    <a:pt x="333" y="1414"/>
                  </a:cubicBezTo>
                  <a:cubicBezTo>
                    <a:pt x="334" y="1414"/>
                    <a:pt x="335" y="1415"/>
                    <a:pt x="336" y="1415"/>
                  </a:cubicBezTo>
                  <a:moveTo>
                    <a:pt x="813" y="1435"/>
                  </a:moveTo>
                  <a:cubicBezTo>
                    <a:pt x="814" y="1433"/>
                    <a:pt x="814" y="1432"/>
                    <a:pt x="815" y="1431"/>
                  </a:cubicBezTo>
                  <a:cubicBezTo>
                    <a:pt x="814" y="1431"/>
                    <a:pt x="814" y="1430"/>
                    <a:pt x="813" y="1430"/>
                  </a:cubicBezTo>
                  <a:cubicBezTo>
                    <a:pt x="812" y="1431"/>
                    <a:pt x="812" y="1432"/>
                    <a:pt x="811" y="1432"/>
                  </a:cubicBezTo>
                  <a:cubicBezTo>
                    <a:pt x="811" y="1433"/>
                    <a:pt x="812" y="1434"/>
                    <a:pt x="813" y="1435"/>
                  </a:cubicBezTo>
                  <a:moveTo>
                    <a:pt x="804" y="1438"/>
                  </a:moveTo>
                  <a:cubicBezTo>
                    <a:pt x="804" y="1437"/>
                    <a:pt x="803" y="1436"/>
                    <a:pt x="803" y="1436"/>
                  </a:cubicBezTo>
                  <a:cubicBezTo>
                    <a:pt x="802" y="1436"/>
                    <a:pt x="800" y="1437"/>
                    <a:pt x="799" y="1438"/>
                  </a:cubicBezTo>
                  <a:cubicBezTo>
                    <a:pt x="799" y="1438"/>
                    <a:pt x="800" y="1439"/>
                    <a:pt x="800" y="1439"/>
                  </a:cubicBezTo>
                  <a:cubicBezTo>
                    <a:pt x="801" y="1439"/>
                    <a:pt x="803" y="1438"/>
                    <a:pt x="804" y="1438"/>
                  </a:cubicBezTo>
                  <a:moveTo>
                    <a:pt x="423" y="1439"/>
                  </a:moveTo>
                  <a:cubicBezTo>
                    <a:pt x="423" y="1439"/>
                    <a:pt x="423" y="1439"/>
                    <a:pt x="423" y="1439"/>
                  </a:cubicBezTo>
                  <a:cubicBezTo>
                    <a:pt x="422" y="1439"/>
                    <a:pt x="421" y="1439"/>
                    <a:pt x="420" y="1439"/>
                  </a:cubicBezTo>
                  <a:cubicBezTo>
                    <a:pt x="419" y="1440"/>
                    <a:pt x="419" y="1440"/>
                    <a:pt x="418" y="1441"/>
                  </a:cubicBezTo>
                  <a:cubicBezTo>
                    <a:pt x="419" y="1441"/>
                    <a:pt x="420" y="1443"/>
                    <a:pt x="420" y="1442"/>
                  </a:cubicBezTo>
                  <a:cubicBezTo>
                    <a:pt x="422" y="1442"/>
                    <a:pt x="422" y="1440"/>
                    <a:pt x="423" y="1439"/>
                  </a:cubicBezTo>
                  <a:moveTo>
                    <a:pt x="727" y="1464"/>
                  </a:moveTo>
                  <a:cubicBezTo>
                    <a:pt x="726" y="1464"/>
                    <a:pt x="725" y="1464"/>
                    <a:pt x="724" y="1465"/>
                  </a:cubicBezTo>
                  <a:cubicBezTo>
                    <a:pt x="725" y="1465"/>
                    <a:pt x="726" y="1466"/>
                    <a:pt x="728" y="1467"/>
                  </a:cubicBezTo>
                  <a:cubicBezTo>
                    <a:pt x="728" y="1467"/>
                    <a:pt x="729" y="1466"/>
                    <a:pt x="730" y="1466"/>
                  </a:cubicBezTo>
                  <a:cubicBezTo>
                    <a:pt x="729" y="1465"/>
                    <a:pt x="728" y="1464"/>
                    <a:pt x="727" y="1464"/>
                  </a:cubicBezTo>
                  <a:moveTo>
                    <a:pt x="955" y="73"/>
                  </a:moveTo>
                  <a:cubicBezTo>
                    <a:pt x="956" y="73"/>
                    <a:pt x="956" y="72"/>
                    <a:pt x="957" y="72"/>
                  </a:cubicBezTo>
                  <a:cubicBezTo>
                    <a:pt x="957" y="72"/>
                    <a:pt x="957" y="72"/>
                    <a:pt x="957" y="71"/>
                  </a:cubicBezTo>
                  <a:cubicBezTo>
                    <a:pt x="956" y="71"/>
                    <a:pt x="955" y="70"/>
                    <a:pt x="954" y="69"/>
                  </a:cubicBezTo>
                  <a:cubicBezTo>
                    <a:pt x="953" y="69"/>
                    <a:pt x="952" y="69"/>
                    <a:pt x="952" y="69"/>
                  </a:cubicBezTo>
                  <a:cubicBezTo>
                    <a:pt x="952" y="70"/>
                    <a:pt x="952" y="70"/>
                    <a:pt x="952" y="71"/>
                  </a:cubicBezTo>
                  <a:cubicBezTo>
                    <a:pt x="953" y="72"/>
                    <a:pt x="954" y="72"/>
                    <a:pt x="955" y="73"/>
                  </a:cubicBezTo>
                  <a:moveTo>
                    <a:pt x="1073" y="167"/>
                  </a:moveTo>
                  <a:cubicBezTo>
                    <a:pt x="1072" y="169"/>
                    <a:pt x="1071" y="169"/>
                    <a:pt x="1072" y="169"/>
                  </a:cubicBezTo>
                  <a:cubicBezTo>
                    <a:pt x="1072" y="171"/>
                    <a:pt x="1074" y="172"/>
                    <a:pt x="1075" y="173"/>
                  </a:cubicBezTo>
                  <a:cubicBezTo>
                    <a:pt x="1075" y="172"/>
                    <a:pt x="1076" y="172"/>
                    <a:pt x="1076" y="171"/>
                  </a:cubicBezTo>
                  <a:cubicBezTo>
                    <a:pt x="1075" y="170"/>
                    <a:pt x="1074" y="169"/>
                    <a:pt x="1073" y="167"/>
                  </a:cubicBezTo>
                  <a:moveTo>
                    <a:pt x="648" y="1470"/>
                  </a:moveTo>
                  <a:cubicBezTo>
                    <a:pt x="648" y="1469"/>
                    <a:pt x="648" y="1468"/>
                    <a:pt x="648" y="1468"/>
                  </a:cubicBezTo>
                  <a:cubicBezTo>
                    <a:pt x="646" y="1469"/>
                    <a:pt x="645" y="1470"/>
                    <a:pt x="644" y="1471"/>
                  </a:cubicBezTo>
                  <a:cubicBezTo>
                    <a:pt x="644" y="1471"/>
                    <a:pt x="645" y="1471"/>
                    <a:pt x="645" y="1472"/>
                  </a:cubicBezTo>
                  <a:cubicBezTo>
                    <a:pt x="646" y="1471"/>
                    <a:pt x="647" y="1470"/>
                    <a:pt x="648" y="1470"/>
                  </a:cubicBezTo>
                  <a:moveTo>
                    <a:pt x="570" y="1467"/>
                  </a:moveTo>
                  <a:cubicBezTo>
                    <a:pt x="570" y="1467"/>
                    <a:pt x="570" y="1467"/>
                    <a:pt x="570" y="1467"/>
                  </a:cubicBezTo>
                  <a:cubicBezTo>
                    <a:pt x="572" y="1468"/>
                    <a:pt x="573" y="1468"/>
                    <a:pt x="574" y="1469"/>
                  </a:cubicBezTo>
                  <a:cubicBezTo>
                    <a:pt x="575" y="1469"/>
                    <a:pt x="575" y="1468"/>
                    <a:pt x="576" y="1467"/>
                  </a:cubicBezTo>
                  <a:cubicBezTo>
                    <a:pt x="576" y="1467"/>
                    <a:pt x="575" y="1466"/>
                    <a:pt x="574" y="1466"/>
                  </a:cubicBezTo>
                  <a:cubicBezTo>
                    <a:pt x="573" y="1466"/>
                    <a:pt x="572" y="1467"/>
                    <a:pt x="570" y="1467"/>
                  </a:cubicBezTo>
                  <a:moveTo>
                    <a:pt x="499" y="1466"/>
                  </a:moveTo>
                  <a:cubicBezTo>
                    <a:pt x="499" y="1466"/>
                    <a:pt x="499" y="1466"/>
                    <a:pt x="499" y="1466"/>
                  </a:cubicBezTo>
                  <a:cubicBezTo>
                    <a:pt x="497" y="1464"/>
                    <a:pt x="496" y="1462"/>
                    <a:pt x="494" y="1463"/>
                  </a:cubicBezTo>
                  <a:cubicBezTo>
                    <a:pt x="493" y="1463"/>
                    <a:pt x="493" y="1463"/>
                    <a:pt x="493" y="1463"/>
                  </a:cubicBezTo>
                  <a:cubicBezTo>
                    <a:pt x="494" y="1466"/>
                    <a:pt x="496" y="1465"/>
                    <a:pt x="499" y="1466"/>
                  </a:cubicBezTo>
                  <a:moveTo>
                    <a:pt x="26" y="1052"/>
                  </a:moveTo>
                  <a:cubicBezTo>
                    <a:pt x="26" y="1052"/>
                    <a:pt x="26" y="1052"/>
                    <a:pt x="26" y="1052"/>
                  </a:cubicBezTo>
                  <a:cubicBezTo>
                    <a:pt x="26" y="1052"/>
                    <a:pt x="25" y="1052"/>
                    <a:pt x="25" y="1052"/>
                  </a:cubicBezTo>
                  <a:cubicBezTo>
                    <a:pt x="24" y="1054"/>
                    <a:pt x="24" y="1055"/>
                    <a:pt x="24" y="1056"/>
                  </a:cubicBezTo>
                  <a:cubicBezTo>
                    <a:pt x="24" y="1056"/>
                    <a:pt x="25" y="1056"/>
                    <a:pt x="25" y="1056"/>
                  </a:cubicBezTo>
                  <a:cubicBezTo>
                    <a:pt x="25" y="1055"/>
                    <a:pt x="26" y="1055"/>
                    <a:pt x="26" y="1054"/>
                  </a:cubicBezTo>
                  <a:cubicBezTo>
                    <a:pt x="26" y="1053"/>
                    <a:pt x="26" y="1053"/>
                    <a:pt x="26" y="1052"/>
                  </a:cubicBezTo>
                  <a:moveTo>
                    <a:pt x="1154" y="1169"/>
                  </a:moveTo>
                  <a:cubicBezTo>
                    <a:pt x="1155" y="1170"/>
                    <a:pt x="1155" y="1170"/>
                    <a:pt x="1155" y="1171"/>
                  </a:cubicBezTo>
                  <a:cubicBezTo>
                    <a:pt x="1156" y="1170"/>
                    <a:pt x="1157" y="1169"/>
                    <a:pt x="1158" y="1168"/>
                  </a:cubicBezTo>
                  <a:cubicBezTo>
                    <a:pt x="1158" y="1168"/>
                    <a:pt x="1157" y="1167"/>
                    <a:pt x="1157" y="1167"/>
                  </a:cubicBezTo>
                  <a:cubicBezTo>
                    <a:pt x="1156" y="1168"/>
                    <a:pt x="1155" y="1168"/>
                    <a:pt x="1154" y="1169"/>
                  </a:cubicBezTo>
                  <a:moveTo>
                    <a:pt x="1151" y="1187"/>
                  </a:moveTo>
                  <a:cubicBezTo>
                    <a:pt x="1152" y="1186"/>
                    <a:pt x="1152" y="1184"/>
                    <a:pt x="1153" y="1183"/>
                  </a:cubicBezTo>
                  <a:cubicBezTo>
                    <a:pt x="1153" y="1183"/>
                    <a:pt x="1152" y="1182"/>
                    <a:pt x="1152" y="1182"/>
                  </a:cubicBezTo>
                  <a:cubicBezTo>
                    <a:pt x="1151" y="1184"/>
                    <a:pt x="1150" y="1185"/>
                    <a:pt x="1149" y="1186"/>
                  </a:cubicBezTo>
                  <a:cubicBezTo>
                    <a:pt x="1149" y="1186"/>
                    <a:pt x="1150" y="1186"/>
                    <a:pt x="1151" y="1187"/>
                  </a:cubicBezTo>
                  <a:moveTo>
                    <a:pt x="673" y="1469"/>
                  </a:moveTo>
                  <a:cubicBezTo>
                    <a:pt x="671" y="1468"/>
                    <a:pt x="671" y="1468"/>
                    <a:pt x="670" y="1468"/>
                  </a:cubicBezTo>
                  <a:cubicBezTo>
                    <a:pt x="669" y="1468"/>
                    <a:pt x="669" y="1469"/>
                    <a:pt x="668" y="1469"/>
                  </a:cubicBezTo>
                  <a:cubicBezTo>
                    <a:pt x="669" y="1470"/>
                    <a:pt x="670" y="1470"/>
                    <a:pt x="671" y="1470"/>
                  </a:cubicBezTo>
                  <a:cubicBezTo>
                    <a:pt x="671" y="1470"/>
                    <a:pt x="672" y="1470"/>
                    <a:pt x="673" y="1469"/>
                  </a:cubicBezTo>
                  <a:moveTo>
                    <a:pt x="979" y="72"/>
                  </a:moveTo>
                  <a:cubicBezTo>
                    <a:pt x="979" y="72"/>
                    <a:pt x="979" y="72"/>
                    <a:pt x="979" y="72"/>
                  </a:cubicBezTo>
                  <a:cubicBezTo>
                    <a:pt x="978" y="68"/>
                    <a:pt x="975" y="68"/>
                    <a:pt x="972" y="68"/>
                  </a:cubicBezTo>
                  <a:cubicBezTo>
                    <a:pt x="972" y="68"/>
                    <a:pt x="972" y="68"/>
                    <a:pt x="972" y="68"/>
                  </a:cubicBezTo>
                  <a:cubicBezTo>
                    <a:pt x="974" y="71"/>
                    <a:pt x="976" y="72"/>
                    <a:pt x="979" y="72"/>
                  </a:cubicBezTo>
                  <a:moveTo>
                    <a:pt x="543" y="1478"/>
                  </a:moveTo>
                  <a:cubicBezTo>
                    <a:pt x="541" y="1478"/>
                    <a:pt x="539" y="1478"/>
                    <a:pt x="538" y="1478"/>
                  </a:cubicBezTo>
                  <a:cubicBezTo>
                    <a:pt x="538" y="1478"/>
                    <a:pt x="538" y="1479"/>
                    <a:pt x="537" y="1480"/>
                  </a:cubicBezTo>
                  <a:cubicBezTo>
                    <a:pt x="538" y="1480"/>
                    <a:pt x="539" y="1480"/>
                    <a:pt x="540" y="1480"/>
                  </a:cubicBezTo>
                  <a:cubicBezTo>
                    <a:pt x="541" y="1480"/>
                    <a:pt x="541" y="1480"/>
                    <a:pt x="543" y="1478"/>
                  </a:cubicBezTo>
                  <a:moveTo>
                    <a:pt x="628" y="1479"/>
                  </a:moveTo>
                  <a:cubicBezTo>
                    <a:pt x="629" y="1479"/>
                    <a:pt x="630" y="1478"/>
                    <a:pt x="631" y="1478"/>
                  </a:cubicBezTo>
                  <a:cubicBezTo>
                    <a:pt x="630" y="1477"/>
                    <a:pt x="628" y="1477"/>
                    <a:pt x="627" y="1477"/>
                  </a:cubicBezTo>
                  <a:cubicBezTo>
                    <a:pt x="626" y="1477"/>
                    <a:pt x="625" y="1478"/>
                    <a:pt x="624" y="1478"/>
                  </a:cubicBezTo>
                  <a:cubicBezTo>
                    <a:pt x="625" y="1478"/>
                    <a:pt x="626" y="1479"/>
                    <a:pt x="628" y="1479"/>
                  </a:cubicBezTo>
                  <a:moveTo>
                    <a:pt x="1017" y="1309"/>
                  </a:moveTo>
                  <a:cubicBezTo>
                    <a:pt x="1017" y="1310"/>
                    <a:pt x="1016" y="1311"/>
                    <a:pt x="1015" y="1312"/>
                  </a:cubicBezTo>
                  <a:cubicBezTo>
                    <a:pt x="1016" y="1312"/>
                    <a:pt x="1017" y="1313"/>
                    <a:pt x="1017" y="1312"/>
                  </a:cubicBezTo>
                  <a:cubicBezTo>
                    <a:pt x="1018" y="1312"/>
                    <a:pt x="1018" y="1311"/>
                    <a:pt x="1019" y="1310"/>
                  </a:cubicBezTo>
                  <a:cubicBezTo>
                    <a:pt x="1019" y="1310"/>
                    <a:pt x="1018" y="1309"/>
                    <a:pt x="1017" y="1309"/>
                  </a:cubicBezTo>
                  <a:moveTo>
                    <a:pt x="471" y="1458"/>
                  </a:moveTo>
                  <a:cubicBezTo>
                    <a:pt x="472" y="1457"/>
                    <a:pt x="472" y="1457"/>
                    <a:pt x="472" y="1456"/>
                  </a:cubicBezTo>
                  <a:cubicBezTo>
                    <a:pt x="471" y="1456"/>
                    <a:pt x="470" y="1455"/>
                    <a:pt x="469" y="1455"/>
                  </a:cubicBezTo>
                  <a:cubicBezTo>
                    <a:pt x="469" y="1455"/>
                    <a:pt x="468" y="1456"/>
                    <a:pt x="468" y="1456"/>
                  </a:cubicBezTo>
                  <a:cubicBezTo>
                    <a:pt x="469" y="1457"/>
                    <a:pt x="470" y="1457"/>
                    <a:pt x="471" y="1458"/>
                  </a:cubicBezTo>
                  <a:moveTo>
                    <a:pt x="458" y="1455"/>
                  </a:moveTo>
                  <a:cubicBezTo>
                    <a:pt x="456" y="1454"/>
                    <a:pt x="455" y="1453"/>
                    <a:pt x="454" y="1453"/>
                  </a:cubicBezTo>
                  <a:cubicBezTo>
                    <a:pt x="453" y="1452"/>
                    <a:pt x="453" y="1453"/>
                    <a:pt x="452" y="1453"/>
                  </a:cubicBezTo>
                  <a:cubicBezTo>
                    <a:pt x="453" y="1454"/>
                    <a:pt x="454" y="1455"/>
                    <a:pt x="455" y="1455"/>
                  </a:cubicBezTo>
                  <a:cubicBezTo>
                    <a:pt x="455" y="1456"/>
                    <a:pt x="456" y="1455"/>
                    <a:pt x="458" y="1455"/>
                  </a:cubicBezTo>
                  <a:moveTo>
                    <a:pt x="441" y="1454"/>
                  </a:moveTo>
                  <a:cubicBezTo>
                    <a:pt x="441" y="1454"/>
                    <a:pt x="441" y="1454"/>
                    <a:pt x="441" y="1454"/>
                  </a:cubicBezTo>
                  <a:cubicBezTo>
                    <a:pt x="439" y="1453"/>
                    <a:pt x="437" y="1452"/>
                    <a:pt x="434" y="1452"/>
                  </a:cubicBezTo>
                  <a:cubicBezTo>
                    <a:pt x="434" y="1452"/>
                    <a:pt x="434" y="1452"/>
                    <a:pt x="434" y="1452"/>
                  </a:cubicBezTo>
                  <a:cubicBezTo>
                    <a:pt x="436" y="1455"/>
                    <a:pt x="439" y="1454"/>
                    <a:pt x="441" y="1454"/>
                  </a:cubicBezTo>
                  <a:moveTo>
                    <a:pt x="397" y="1442"/>
                  </a:moveTo>
                  <a:cubicBezTo>
                    <a:pt x="396" y="1441"/>
                    <a:pt x="395" y="1440"/>
                    <a:pt x="395" y="1440"/>
                  </a:cubicBezTo>
                  <a:cubicBezTo>
                    <a:pt x="394" y="1440"/>
                    <a:pt x="393" y="1441"/>
                    <a:pt x="393" y="1441"/>
                  </a:cubicBezTo>
                  <a:cubicBezTo>
                    <a:pt x="393" y="1442"/>
                    <a:pt x="394" y="1442"/>
                    <a:pt x="394" y="1443"/>
                  </a:cubicBezTo>
                  <a:cubicBezTo>
                    <a:pt x="395" y="1443"/>
                    <a:pt x="396" y="1442"/>
                    <a:pt x="397" y="1442"/>
                  </a:cubicBezTo>
                  <a:moveTo>
                    <a:pt x="744" y="1448"/>
                  </a:moveTo>
                  <a:cubicBezTo>
                    <a:pt x="744" y="1448"/>
                    <a:pt x="744" y="1449"/>
                    <a:pt x="743" y="1450"/>
                  </a:cubicBezTo>
                  <a:cubicBezTo>
                    <a:pt x="744" y="1450"/>
                    <a:pt x="745" y="1451"/>
                    <a:pt x="746" y="1451"/>
                  </a:cubicBezTo>
                  <a:cubicBezTo>
                    <a:pt x="746" y="1451"/>
                    <a:pt x="747" y="1450"/>
                    <a:pt x="747" y="1450"/>
                  </a:cubicBezTo>
                  <a:cubicBezTo>
                    <a:pt x="747" y="1449"/>
                    <a:pt x="746" y="1449"/>
                    <a:pt x="744" y="1448"/>
                  </a:cubicBezTo>
                  <a:moveTo>
                    <a:pt x="848" y="1420"/>
                  </a:moveTo>
                  <a:cubicBezTo>
                    <a:pt x="848" y="1420"/>
                    <a:pt x="848" y="1420"/>
                    <a:pt x="848" y="1420"/>
                  </a:cubicBezTo>
                  <a:cubicBezTo>
                    <a:pt x="848" y="1420"/>
                    <a:pt x="847" y="1421"/>
                    <a:pt x="847" y="1422"/>
                  </a:cubicBezTo>
                  <a:cubicBezTo>
                    <a:pt x="847" y="1423"/>
                    <a:pt x="847" y="1423"/>
                    <a:pt x="847" y="1424"/>
                  </a:cubicBezTo>
                  <a:cubicBezTo>
                    <a:pt x="847" y="1424"/>
                    <a:pt x="849" y="1424"/>
                    <a:pt x="849" y="1423"/>
                  </a:cubicBezTo>
                  <a:cubicBezTo>
                    <a:pt x="849" y="1422"/>
                    <a:pt x="848" y="1421"/>
                    <a:pt x="848" y="1420"/>
                  </a:cubicBezTo>
                  <a:moveTo>
                    <a:pt x="350" y="1422"/>
                  </a:moveTo>
                  <a:cubicBezTo>
                    <a:pt x="351" y="1421"/>
                    <a:pt x="352" y="1421"/>
                    <a:pt x="352" y="1421"/>
                  </a:cubicBezTo>
                  <a:cubicBezTo>
                    <a:pt x="352" y="1420"/>
                    <a:pt x="351" y="1419"/>
                    <a:pt x="351" y="1419"/>
                  </a:cubicBezTo>
                  <a:cubicBezTo>
                    <a:pt x="350" y="1419"/>
                    <a:pt x="349" y="1420"/>
                    <a:pt x="349" y="1420"/>
                  </a:cubicBezTo>
                  <a:cubicBezTo>
                    <a:pt x="349" y="1421"/>
                    <a:pt x="350" y="1421"/>
                    <a:pt x="350" y="1422"/>
                  </a:cubicBezTo>
                  <a:moveTo>
                    <a:pt x="157" y="1287"/>
                  </a:moveTo>
                  <a:cubicBezTo>
                    <a:pt x="157" y="1287"/>
                    <a:pt x="157" y="1287"/>
                    <a:pt x="157" y="1287"/>
                  </a:cubicBezTo>
                  <a:cubicBezTo>
                    <a:pt x="156" y="1287"/>
                    <a:pt x="156" y="1286"/>
                    <a:pt x="155" y="1286"/>
                  </a:cubicBezTo>
                  <a:cubicBezTo>
                    <a:pt x="154" y="1286"/>
                    <a:pt x="153" y="1286"/>
                    <a:pt x="153" y="1286"/>
                  </a:cubicBezTo>
                  <a:cubicBezTo>
                    <a:pt x="153" y="1287"/>
                    <a:pt x="153" y="1288"/>
                    <a:pt x="154" y="1288"/>
                  </a:cubicBezTo>
                  <a:cubicBezTo>
                    <a:pt x="155" y="1288"/>
                    <a:pt x="156" y="1288"/>
                    <a:pt x="157" y="1287"/>
                  </a:cubicBezTo>
                  <a:moveTo>
                    <a:pt x="937" y="114"/>
                  </a:moveTo>
                  <a:cubicBezTo>
                    <a:pt x="936" y="114"/>
                    <a:pt x="936" y="114"/>
                    <a:pt x="936" y="114"/>
                  </a:cubicBezTo>
                  <a:cubicBezTo>
                    <a:pt x="936" y="112"/>
                    <a:pt x="934" y="111"/>
                    <a:pt x="932" y="111"/>
                  </a:cubicBezTo>
                  <a:cubicBezTo>
                    <a:pt x="932" y="111"/>
                    <a:pt x="931" y="111"/>
                    <a:pt x="931" y="112"/>
                  </a:cubicBezTo>
                  <a:cubicBezTo>
                    <a:pt x="933" y="112"/>
                    <a:pt x="934" y="113"/>
                    <a:pt x="936" y="114"/>
                  </a:cubicBezTo>
                  <a:cubicBezTo>
                    <a:pt x="936" y="114"/>
                    <a:pt x="936" y="114"/>
                    <a:pt x="937" y="114"/>
                  </a:cubicBezTo>
                  <a:moveTo>
                    <a:pt x="653" y="1478"/>
                  </a:moveTo>
                  <a:cubicBezTo>
                    <a:pt x="652" y="1478"/>
                    <a:pt x="651" y="1478"/>
                    <a:pt x="650" y="1478"/>
                  </a:cubicBezTo>
                  <a:cubicBezTo>
                    <a:pt x="650" y="1478"/>
                    <a:pt x="650" y="1479"/>
                    <a:pt x="650" y="1479"/>
                  </a:cubicBezTo>
                  <a:cubicBezTo>
                    <a:pt x="650" y="1479"/>
                    <a:pt x="651" y="1480"/>
                    <a:pt x="652" y="1480"/>
                  </a:cubicBezTo>
                  <a:cubicBezTo>
                    <a:pt x="652" y="1480"/>
                    <a:pt x="652" y="1479"/>
                    <a:pt x="653" y="1478"/>
                  </a:cubicBezTo>
                  <a:moveTo>
                    <a:pt x="1002" y="132"/>
                  </a:moveTo>
                  <a:cubicBezTo>
                    <a:pt x="1001" y="131"/>
                    <a:pt x="1000" y="131"/>
                    <a:pt x="999" y="131"/>
                  </a:cubicBezTo>
                  <a:cubicBezTo>
                    <a:pt x="999" y="131"/>
                    <a:pt x="999" y="132"/>
                    <a:pt x="998" y="133"/>
                  </a:cubicBezTo>
                  <a:cubicBezTo>
                    <a:pt x="999" y="133"/>
                    <a:pt x="999" y="134"/>
                    <a:pt x="1000" y="133"/>
                  </a:cubicBezTo>
                  <a:cubicBezTo>
                    <a:pt x="1000" y="133"/>
                    <a:pt x="1001" y="133"/>
                    <a:pt x="1002" y="132"/>
                  </a:cubicBezTo>
                  <a:moveTo>
                    <a:pt x="1271" y="801"/>
                  </a:moveTo>
                  <a:cubicBezTo>
                    <a:pt x="1271" y="802"/>
                    <a:pt x="1270" y="803"/>
                    <a:pt x="1270" y="803"/>
                  </a:cubicBezTo>
                  <a:cubicBezTo>
                    <a:pt x="1270" y="804"/>
                    <a:pt x="1271" y="804"/>
                    <a:pt x="1272" y="805"/>
                  </a:cubicBezTo>
                  <a:cubicBezTo>
                    <a:pt x="1272" y="804"/>
                    <a:pt x="1273" y="803"/>
                    <a:pt x="1272" y="803"/>
                  </a:cubicBezTo>
                  <a:cubicBezTo>
                    <a:pt x="1272" y="802"/>
                    <a:pt x="1272" y="802"/>
                    <a:pt x="1271" y="801"/>
                  </a:cubicBezTo>
                  <a:moveTo>
                    <a:pt x="1067" y="150"/>
                  </a:moveTo>
                  <a:cubicBezTo>
                    <a:pt x="1067" y="150"/>
                    <a:pt x="1067" y="150"/>
                    <a:pt x="1067" y="150"/>
                  </a:cubicBezTo>
                  <a:cubicBezTo>
                    <a:pt x="1069" y="151"/>
                    <a:pt x="1071" y="152"/>
                    <a:pt x="1072" y="153"/>
                  </a:cubicBezTo>
                  <a:cubicBezTo>
                    <a:pt x="1072" y="152"/>
                    <a:pt x="1073" y="152"/>
                    <a:pt x="1073" y="152"/>
                  </a:cubicBezTo>
                  <a:cubicBezTo>
                    <a:pt x="1071" y="151"/>
                    <a:pt x="1069" y="151"/>
                    <a:pt x="1067" y="150"/>
                  </a:cubicBezTo>
                  <a:moveTo>
                    <a:pt x="691" y="1461"/>
                  </a:moveTo>
                  <a:cubicBezTo>
                    <a:pt x="691" y="1461"/>
                    <a:pt x="691" y="1461"/>
                    <a:pt x="691" y="1461"/>
                  </a:cubicBezTo>
                  <a:cubicBezTo>
                    <a:pt x="692" y="1462"/>
                    <a:pt x="693" y="1462"/>
                    <a:pt x="694" y="1463"/>
                  </a:cubicBezTo>
                  <a:cubicBezTo>
                    <a:pt x="694" y="1462"/>
                    <a:pt x="694" y="1462"/>
                    <a:pt x="694" y="1461"/>
                  </a:cubicBezTo>
                  <a:cubicBezTo>
                    <a:pt x="693" y="1461"/>
                    <a:pt x="692" y="1461"/>
                    <a:pt x="691" y="1461"/>
                  </a:cubicBezTo>
                  <a:moveTo>
                    <a:pt x="92" y="1207"/>
                  </a:moveTo>
                  <a:cubicBezTo>
                    <a:pt x="92" y="1207"/>
                    <a:pt x="92" y="1207"/>
                    <a:pt x="92" y="1207"/>
                  </a:cubicBezTo>
                  <a:cubicBezTo>
                    <a:pt x="91" y="1208"/>
                    <a:pt x="90" y="1208"/>
                    <a:pt x="89" y="1208"/>
                  </a:cubicBezTo>
                  <a:cubicBezTo>
                    <a:pt x="89" y="1209"/>
                    <a:pt x="89" y="1210"/>
                    <a:pt x="89" y="1210"/>
                  </a:cubicBezTo>
                  <a:cubicBezTo>
                    <a:pt x="89" y="1211"/>
                    <a:pt x="90" y="1211"/>
                    <a:pt x="91" y="1211"/>
                  </a:cubicBezTo>
                  <a:cubicBezTo>
                    <a:pt x="91" y="1210"/>
                    <a:pt x="91" y="1210"/>
                    <a:pt x="92" y="1209"/>
                  </a:cubicBezTo>
                  <a:cubicBezTo>
                    <a:pt x="92" y="1208"/>
                    <a:pt x="92" y="1208"/>
                    <a:pt x="92" y="1207"/>
                  </a:cubicBezTo>
                  <a:moveTo>
                    <a:pt x="967" y="141"/>
                  </a:moveTo>
                  <a:cubicBezTo>
                    <a:pt x="966" y="140"/>
                    <a:pt x="965" y="140"/>
                    <a:pt x="964" y="139"/>
                  </a:cubicBezTo>
                  <a:cubicBezTo>
                    <a:pt x="963" y="139"/>
                    <a:pt x="963" y="140"/>
                    <a:pt x="962" y="141"/>
                  </a:cubicBezTo>
                  <a:cubicBezTo>
                    <a:pt x="963" y="141"/>
                    <a:pt x="964" y="142"/>
                    <a:pt x="965" y="142"/>
                  </a:cubicBezTo>
                  <a:cubicBezTo>
                    <a:pt x="965" y="142"/>
                    <a:pt x="966" y="141"/>
                    <a:pt x="967" y="141"/>
                  </a:cubicBezTo>
                  <a:moveTo>
                    <a:pt x="901" y="1384"/>
                  </a:moveTo>
                  <a:cubicBezTo>
                    <a:pt x="901" y="1384"/>
                    <a:pt x="901" y="1384"/>
                    <a:pt x="901" y="1384"/>
                  </a:cubicBezTo>
                  <a:cubicBezTo>
                    <a:pt x="901" y="1385"/>
                    <a:pt x="901" y="1386"/>
                    <a:pt x="901" y="1386"/>
                  </a:cubicBezTo>
                  <a:cubicBezTo>
                    <a:pt x="902" y="1387"/>
                    <a:pt x="903" y="1387"/>
                    <a:pt x="903" y="1386"/>
                  </a:cubicBezTo>
                  <a:cubicBezTo>
                    <a:pt x="904" y="1386"/>
                    <a:pt x="904" y="1385"/>
                    <a:pt x="904" y="1385"/>
                  </a:cubicBezTo>
                  <a:cubicBezTo>
                    <a:pt x="904" y="1384"/>
                    <a:pt x="903" y="1384"/>
                    <a:pt x="902" y="1384"/>
                  </a:cubicBezTo>
                  <a:cubicBezTo>
                    <a:pt x="902" y="1384"/>
                    <a:pt x="901" y="1384"/>
                    <a:pt x="901" y="1384"/>
                  </a:cubicBezTo>
                  <a:moveTo>
                    <a:pt x="917" y="1375"/>
                  </a:moveTo>
                  <a:cubicBezTo>
                    <a:pt x="917" y="1376"/>
                    <a:pt x="917" y="1376"/>
                    <a:pt x="917" y="1376"/>
                  </a:cubicBezTo>
                  <a:cubicBezTo>
                    <a:pt x="917" y="1377"/>
                    <a:pt x="918" y="1378"/>
                    <a:pt x="919" y="1378"/>
                  </a:cubicBezTo>
                  <a:cubicBezTo>
                    <a:pt x="919" y="1378"/>
                    <a:pt x="919" y="1378"/>
                    <a:pt x="920" y="1378"/>
                  </a:cubicBezTo>
                  <a:cubicBezTo>
                    <a:pt x="919" y="1377"/>
                    <a:pt x="918" y="1376"/>
                    <a:pt x="917" y="1375"/>
                  </a:cubicBezTo>
                  <a:moveTo>
                    <a:pt x="266" y="1370"/>
                  </a:moveTo>
                  <a:cubicBezTo>
                    <a:pt x="266" y="1370"/>
                    <a:pt x="266" y="1371"/>
                    <a:pt x="265" y="1371"/>
                  </a:cubicBezTo>
                  <a:cubicBezTo>
                    <a:pt x="266" y="1371"/>
                    <a:pt x="266" y="1372"/>
                    <a:pt x="267" y="1372"/>
                  </a:cubicBezTo>
                  <a:cubicBezTo>
                    <a:pt x="267" y="1371"/>
                    <a:pt x="267" y="1371"/>
                    <a:pt x="267" y="1370"/>
                  </a:cubicBezTo>
                  <a:cubicBezTo>
                    <a:pt x="267" y="1370"/>
                    <a:pt x="266" y="1370"/>
                    <a:pt x="266" y="1370"/>
                  </a:cubicBezTo>
                  <a:moveTo>
                    <a:pt x="928" y="1361"/>
                  </a:moveTo>
                  <a:cubicBezTo>
                    <a:pt x="927" y="1362"/>
                    <a:pt x="927" y="1363"/>
                    <a:pt x="926" y="1364"/>
                  </a:cubicBezTo>
                  <a:cubicBezTo>
                    <a:pt x="927" y="1364"/>
                    <a:pt x="927" y="1364"/>
                    <a:pt x="928" y="1364"/>
                  </a:cubicBezTo>
                  <a:cubicBezTo>
                    <a:pt x="928" y="1364"/>
                    <a:pt x="929" y="1363"/>
                    <a:pt x="929" y="1363"/>
                  </a:cubicBezTo>
                  <a:cubicBezTo>
                    <a:pt x="929" y="1363"/>
                    <a:pt x="929" y="1362"/>
                    <a:pt x="928" y="1361"/>
                  </a:cubicBezTo>
                  <a:moveTo>
                    <a:pt x="937" y="1360"/>
                  </a:moveTo>
                  <a:cubicBezTo>
                    <a:pt x="937" y="1359"/>
                    <a:pt x="937" y="1358"/>
                    <a:pt x="937" y="1358"/>
                  </a:cubicBezTo>
                  <a:cubicBezTo>
                    <a:pt x="936" y="1358"/>
                    <a:pt x="935" y="1359"/>
                    <a:pt x="935" y="1359"/>
                  </a:cubicBezTo>
                  <a:cubicBezTo>
                    <a:pt x="934" y="1359"/>
                    <a:pt x="935" y="1360"/>
                    <a:pt x="935" y="1360"/>
                  </a:cubicBezTo>
                  <a:cubicBezTo>
                    <a:pt x="935" y="1360"/>
                    <a:pt x="936" y="1360"/>
                    <a:pt x="937" y="1360"/>
                  </a:cubicBezTo>
                  <a:moveTo>
                    <a:pt x="894" y="1388"/>
                  </a:moveTo>
                  <a:cubicBezTo>
                    <a:pt x="894" y="1388"/>
                    <a:pt x="893" y="1388"/>
                    <a:pt x="893" y="1389"/>
                  </a:cubicBezTo>
                  <a:cubicBezTo>
                    <a:pt x="893" y="1389"/>
                    <a:pt x="893" y="1389"/>
                    <a:pt x="893" y="1390"/>
                  </a:cubicBezTo>
                  <a:cubicBezTo>
                    <a:pt x="894" y="1389"/>
                    <a:pt x="894" y="1389"/>
                    <a:pt x="895" y="1389"/>
                  </a:cubicBezTo>
                  <a:cubicBezTo>
                    <a:pt x="895" y="1388"/>
                    <a:pt x="894" y="1388"/>
                    <a:pt x="894" y="1388"/>
                  </a:cubicBezTo>
                  <a:moveTo>
                    <a:pt x="282" y="1397"/>
                  </a:moveTo>
                  <a:cubicBezTo>
                    <a:pt x="282" y="1396"/>
                    <a:pt x="282" y="1395"/>
                    <a:pt x="281" y="1395"/>
                  </a:cubicBezTo>
                  <a:cubicBezTo>
                    <a:pt x="281" y="1395"/>
                    <a:pt x="280" y="1396"/>
                    <a:pt x="280" y="1396"/>
                  </a:cubicBezTo>
                  <a:cubicBezTo>
                    <a:pt x="280" y="1396"/>
                    <a:pt x="281" y="1397"/>
                    <a:pt x="281" y="1397"/>
                  </a:cubicBezTo>
                  <a:cubicBezTo>
                    <a:pt x="282" y="1397"/>
                    <a:pt x="282" y="1397"/>
                    <a:pt x="282" y="1397"/>
                  </a:cubicBezTo>
                  <a:moveTo>
                    <a:pt x="679" y="1469"/>
                  </a:moveTo>
                  <a:cubicBezTo>
                    <a:pt x="679" y="1469"/>
                    <a:pt x="679" y="1468"/>
                    <a:pt x="679" y="1468"/>
                  </a:cubicBezTo>
                  <a:cubicBezTo>
                    <a:pt x="678" y="1468"/>
                    <a:pt x="678" y="1468"/>
                    <a:pt x="677" y="1468"/>
                  </a:cubicBezTo>
                  <a:cubicBezTo>
                    <a:pt x="678" y="1469"/>
                    <a:pt x="678" y="1469"/>
                    <a:pt x="678" y="1470"/>
                  </a:cubicBezTo>
                  <a:cubicBezTo>
                    <a:pt x="678" y="1470"/>
                    <a:pt x="679" y="1469"/>
                    <a:pt x="679" y="1469"/>
                  </a:cubicBezTo>
                  <a:moveTo>
                    <a:pt x="997" y="1338"/>
                  </a:moveTo>
                  <a:cubicBezTo>
                    <a:pt x="997" y="1338"/>
                    <a:pt x="997" y="1338"/>
                    <a:pt x="997" y="1338"/>
                  </a:cubicBezTo>
                  <a:cubicBezTo>
                    <a:pt x="996" y="1339"/>
                    <a:pt x="994" y="1339"/>
                    <a:pt x="993" y="1340"/>
                  </a:cubicBezTo>
                  <a:cubicBezTo>
                    <a:pt x="993" y="1340"/>
                    <a:pt x="993" y="1341"/>
                    <a:pt x="994" y="1341"/>
                  </a:cubicBezTo>
                  <a:cubicBezTo>
                    <a:pt x="995" y="1340"/>
                    <a:pt x="996" y="1339"/>
                    <a:pt x="997" y="1338"/>
                  </a:cubicBezTo>
                  <a:moveTo>
                    <a:pt x="871" y="1400"/>
                  </a:moveTo>
                  <a:cubicBezTo>
                    <a:pt x="871" y="1399"/>
                    <a:pt x="872" y="1399"/>
                    <a:pt x="872" y="1399"/>
                  </a:cubicBezTo>
                  <a:cubicBezTo>
                    <a:pt x="872" y="1399"/>
                    <a:pt x="872" y="1398"/>
                    <a:pt x="872" y="1398"/>
                  </a:cubicBezTo>
                  <a:cubicBezTo>
                    <a:pt x="871" y="1398"/>
                    <a:pt x="871" y="1398"/>
                    <a:pt x="870" y="1398"/>
                  </a:cubicBezTo>
                  <a:cubicBezTo>
                    <a:pt x="870" y="1399"/>
                    <a:pt x="871" y="1399"/>
                    <a:pt x="871" y="1400"/>
                  </a:cubicBezTo>
                  <a:moveTo>
                    <a:pt x="460" y="1460"/>
                  </a:moveTo>
                  <a:cubicBezTo>
                    <a:pt x="459" y="1459"/>
                    <a:pt x="458" y="1459"/>
                    <a:pt x="458" y="1459"/>
                  </a:cubicBezTo>
                  <a:cubicBezTo>
                    <a:pt x="458" y="1459"/>
                    <a:pt x="457" y="1459"/>
                    <a:pt x="457" y="1460"/>
                  </a:cubicBezTo>
                  <a:cubicBezTo>
                    <a:pt x="457" y="1460"/>
                    <a:pt x="458" y="1461"/>
                    <a:pt x="458" y="1461"/>
                  </a:cubicBezTo>
                  <a:cubicBezTo>
                    <a:pt x="459" y="1461"/>
                    <a:pt x="459" y="1460"/>
                    <a:pt x="460" y="1460"/>
                  </a:cubicBezTo>
                  <a:moveTo>
                    <a:pt x="715" y="1473"/>
                  </a:moveTo>
                  <a:cubicBezTo>
                    <a:pt x="715" y="1473"/>
                    <a:pt x="715" y="1472"/>
                    <a:pt x="715" y="1472"/>
                  </a:cubicBezTo>
                  <a:cubicBezTo>
                    <a:pt x="715" y="1472"/>
                    <a:pt x="714" y="1471"/>
                    <a:pt x="714" y="1471"/>
                  </a:cubicBezTo>
                  <a:cubicBezTo>
                    <a:pt x="714" y="1471"/>
                    <a:pt x="713" y="1472"/>
                    <a:pt x="713" y="1472"/>
                  </a:cubicBezTo>
                  <a:cubicBezTo>
                    <a:pt x="713" y="1473"/>
                    <a:pt x="714" y="1473"/>
                    <a:pt x="715" y="1473"/>
                  </a:cubicBezTo>
                  <a:moveTo>
                    <a:pt x="696" y="1476"/>
                  </a:moveTo>
                  <a:cubicBezTo>
                    <a:pt x="696" y="1476"/>
                    <a:pt x="695" y="1476"/>
                    <a:pt x="695" y="1477"/>
                  </a:cubicBezTo>
                  <a:cubicBezTo>
                    <a:pt x="695" y="1477"/>
                    <a:pt x="696" y="1478"/>
                    <a:pt x="696" y="1478"/>
                  </a:cubicBezTo>
                  <a:cubicBezTo>
                    <a:pt x="696" y="1478"/>
                    <a:pt x="697" y="1477"/>
                    <a:pt x="697" y="1477"/>
                  </a:cubicBezTo>
                  <a:cubicBezTo>
                    <a:pt x="697" y="1477"/>
                    <a:pt x="697" y="1476"/>
                    <a:pt x="696" y="1476"/>
                  </a:cubicBezTo>
                  <a:moveTo>
                    <a:pt x="907" y="1381"/>
                  </a:moveTo>
                  <a:cubicBezTo>
                    <a:pt x="907" y="1381"/>
                    <a:pt x="907" y="1381"/>
                    <a:pt x="907" y="1381"/>
                  </a:cubicBezTo>
                  <a:cubicBezTo>
                    <a:pt x="908" y="1381"/>
                    <a:pt x="908" y="1382"/>
                    <a:pt x="909" y="1383"/>
                  </a:cubicBezTo>
                  <a:cubicBezTo>
                    <a:pt x="909" y="1383"/>
                    <a:pt x="909" y="1383"/>
                    <a:pt x="910" y="1383"/>
                  </a:cubicBezTo>
                  <a:cubicBezTo>
                    <a:pt x="909" y="1382"/>
                    <a:pt x="908" y="1381"/>
                    <a:pt x="907" y="1381"/>
                  </a:cubicBezTo>
                  <a:moveTo>
                    <a:pt x="978" y="1319"/>
                  </a:moveTo>
                  <a:cubicBezTo>
                    <a:pt x="977" y="1318"/>
                    <a:pt x="977" y="1318"/>
                    <a:pt x="977" y="1318"/>
                  </a:cubicBezTo>
                  <a:cubicBezTo>
                    <a:pt x="976" y="1319"/>
                    <a:pt x="975" y="1319"/>
                    <a:pt x="974" y="1319"/>
                  </a:cubicBezTo>
                  <a:cubicBezTo>
                    <a:pt x="974" y="1320"/>
                    <a:pt x="974" y="1320"/>
                    <a:pt x="973" y="1321"/>
                  </a:cubicBezTo>
                  <a:cubicBezTo>
                    <a:pt x="974" y="1321"/>
                    <a:pt x="975" y="1321"/>
                    <a:pt x="975" y="1321"/>
                  </a:cubicBezTo>
                  <a:cubicBezTo>
                    <a:pt x="976" y="1320"/>
                    <a:pt x="977" y="1319"/>
                    <a:pt x="978" y="1319"/>
                  </a:cubicBezTo>
                  <a:moveTo>
                    <a:pt x="385" y="1430"/>
                  </a:moveTo>
                  <a:cubicBezTo>
                    <a:pt x="384" y="1429"/>
                    <a:pt x="384" y="1429"/>
                    <a:pt x="383" y="1429"/>
                  </a:cubicBezTo>
                  <a:cubicBezTo>
                    <a:pt x="383" y="1428"/>
                    <a:pt x="382" y="1429"/>
                    <a:pt x="382" y="1429"/>
                  </a:cubicBezTo>
                  <a:cubicBezTo>
                    <a:pt x="383" y="1430"/>
                    <a:pt x="383" y="1430"/>
                    <a:pt x="384" y="1431"/>
                  </a:cubicBezTo>
                  <a:cubicBezTo>
                    <a:pt x="384" y="1431"/>
                    <a:pt x="384" y="1430"/>
                    <a:pt x="385" y="1430"/>
                  </a:cubicBezTo>
                  <a:moveTo>
                    <a:pt x="1062" y="1272"/>
                  </a:moveTo>
                  <a:cubicBezTo>
                    <a:pt x="1061" y="1272"/>
                    <a:pt x="1061" y="1272"/>
                    <a:pt x="1060" y="1272"/>
                  </a:cubicBezTo>
                  <a:cubicBezTo>
                    <a:pt x="1060" y="1272"/>
                    <a:pt x="1060" y="1273"/>
                    <a:pt x="1060" y="1273"/>
                  </a:cubicBezTo>
                  <a:cubicBezTo>
                    <a:pt x="1060" y="1273"/>
                    <a:pt x="1061" y="1274"/>
                    <a:pt x="1061" y="1274"/>
                  </a:cubicBezTo>
                  <a:cubicBezTo>
                    <a:pt x="1061" y="1273"/>
                    <a:pt x="1061" y="1273"/>
                    <a:pt x="1062" y="1272"/>
                  </a:cubicBezTo>
                  <a:moveTo>
                    <a:pt x="141" y="1273"/>
                  </a:moveTo>
                  <a:cubicBezTo>
                    <a:pt x="141" y="1273"/>
                    <a:pt x="142" y="1274"/>
                    <a:pt x="142" y="1274"/>
                  </a:cubicBezTo>
                  <a:cubicBezTo>
                    <a:pt x="142" y="1274"/>
                    <a:pt x="143" y="1273"/>
                    <a:pt x="143" y="1273"/>
                  </a:cubicBezTo>
                  <a:cubicBezTo>
                    <a:pt x="143" y="1273"/>
                    <a:pt x="142" y="1272"/>
                    <a:pt x="142" y="1272"/>
                  </a:cubicBezTo>
                  <a:cubicBezTo>
                    <a:pt x="142" y="1272"/>
                    <a:pt x="141" y="1272"/>
                    <a:pt x="141" y="1273"/>
                  </a:cubicBezTo>
                  <a:moveTo>
                    <a:pt x="984" y="91"/>
                  </a:moveTo>
                  <a:cubicBezTo>
                    <a:pt x="983" y="90"/>
                    <a:pt x="983" y="90"/>
                    <a:pt x="982" y="89"/>
                  </a:cubicBezTo>
                  <a:cubicBezTo>
                    <a:pt x="982" y="89"/>
                    <a:pt x="982" y="89"/>
                    <a:pt x="981" y="89"/>
                  </a:cubicBezTo>
                  <a:cubicBezTo>
                    <a:pt x="982" y="90"/>
                    <a:pt x="982" y="91"/>
                    <a:pt x="982" y="92"/>
                  </a:cubicBezTo>
                  <a:cubicBezTo>
                    <a:pt x="983" y="91"/>
                    <a:pt x="983" y="91"/>
                    <a:pt x="984" y="91"/>
                  </a:cubicBezTo>
                  <a:moveTo>
                    <a:pt x="1164" y="1163"/>
                  </a:moveTo>
                  <a:cubicBezTo>
                    <a:pt x="1164" y="1162"/>
                    <a:pt x="1165" y="1161"/>
                    <a:pt x="1165" y="1161"/>
                  </a:cubicBezTo>
                  <a:cubicBezTo>
                    <a:pt x="1165" y="1160"/>
                    <a:pt x="1164" y="1160"/>
                    <a:pt x="1164" y="1159"/>
                  </a:cubicBezTo>
                  <a:cubicBezTo>
                    <a:pt x="1164" y="1160"/>
                    <a:pt x="1163" y="1160"/>
                    <a:pt x="1163" y="1161"/>
                  </a:cubicBezTo>
                  <a:cubicBezTo>
                    <a:pt x="1162" y="1161"/>
                    <a:pt x="1163" y="1162"/>
                    <a:pt x="1164" y="1163"/>
                  </a:cubicBezTo>
                  <a:moveTo>
                    <a:pt x="1197" y="298"/>
                  </a:moveTo>
                  <a:cubicBezTo>
                    <a:pt x="1196" y="298"/>
                    <a:pt x="1196" y="298"/>
                    <a:pt x="1195" y="298"/>
                  </a:cubicBezTo>
                  <a:cubicBezTo>
                    <a:pt x="1195" y="299"/>
                    <a:pt x="1196" y="299"/>
                    <a:pt x="1196" y="300"/>
                  </a:cubicBezTo>
                  <a:cubicBezTo>
                    <a:pt x="1196" y="299"/>
                    <a:pt x="1197" y="299"/>
                    <a:pt x="1197" y="299"/>
                  </a:cubicBezTo>
                  <a:cubicBezTo>
                    <a:pt x="1197" y="298"/>
                    <a:pt x="1197" y="298"/>
                    <a:pt x="1197" y="298"/>
                  </a:cubicBezTo>
                  <a:moveTo>
                    <a:pt x="1267" y="882"/>
                  </a:moveTo>
                  <a:cubicBezTo>
                    <a:pt x="1267" y="882"/>
                    <a:pt x="1267" y="882"/>
                    <a:pt x="1267" y="882"/>
                  </a:cubicBezTo>
                  <a:cubicBezTo>
                    <a:pt x="1267" y="883"/>
                    <a:pt x="1268" y="884"/>
                    <a:pt x="1269" y="885"/>
                  </a:cubicBezTo>
                  <a:cubicBezTo>
                    <a:pt x="1269" y="885"/>
                    <a:pt x="1269" y="884"/>
                    <a:pt x="1269" y="884"/>
                  </a:cubicBezTo>
                  <a:cubicBezTo>
                    <a:pt x="1268" y="883"/>
                    <a:pt x="1267" y="883"/>
                    <a:pt x="1267" y="882"/>
                  </a:cubicBezTo>
                  <a:moveTo>
                    <a:pt x="1271" y="874"/>
                  </a:moveTo>
                  <a:cubicBezTo>
                    <a:pt x="1271" y="873"/>
                    <a:pt x="1271" y="873"/>
                    <a:pt x="1271" y="872"/>
                  </a:cubicBezTo>
                  <a:cubicBezTo>
                    <a:pt x="1271" y="872"/>
                    <a:pt x="1271" y="871"/>
                    <a:pt x="1271" y="871"/>
                  </a:cubicBezTo>
                  <a:cubicBezTo>
                    <a:pt x="1271" y="871"/>
                    <a:pt x="1270" y="872"/>
                    <a:pt x="1270" y="873"/>
                  </a:cubicBezTo>
                  <a:cubicBezTo>
                    <a:pt x="1270" y="873"/>
                    <a:pt x="1271" y="874"/>
                    <a:pt x="1271" y="874"/>
                  </a:cubicBezTo>
                  <a:moveTo>
                    <a:pt x="1286" y="754"/>
                  </a:moveTo>
                  <a:cubicBezTo>
                    <a:pt x="1285" y="754"/>
                    <a:pt x="1285" y="754"/>
                    <a:pt x="1284" y="754"/>
                  </a:cubicBezTo>
                  <a:cubicBezTo>
                    <a:pt x="1284" y="754"/>
                    <a:pt x="1284" y="755"/>
                    <a:pt x="1284" y="755"/>
                  </a:cubicBezTo>
                  <a:cubicBezTo>
                    <a:pt x="1284" y="755"/>
                    <a:pt x="1285" y="756"/>
                    <a:pt x="1285" y="756"/>
                  </a:cubicBezTo>
                  <a:cubicBezTo>
                    <a:pt x="1285" y="755"/>
                    <a:pt x="1285" y="755"/>
                    <a:pt x="1286" y="754"/>
                  </a:cubicBezTo>
                  <a:moveTo>
                    <a:pt x="1010" y="1315"/>
                  </a:moveTo>
                  <a:cubicBezTo>
                    <a:pt x="1010" y="1315"/>
                    <a:pt x="1009" y="1316"/>
                    <a:pt x="1009" y="1316"/>
                  </a:cubicBezTo>
                  <a:cubicBezTo>
                    <a:pt x="1009" y="1316"/>
                    <a:pt x="1009" y="1317"/>
                    <a:pt x="1009" y="1317"/>
                  </a:cubicBezTo>
                  <a:cubicBezTo>
                    <a:pt x="1010" y="1317"/>
                    <a:pt x="1011" y="1316"/>
                    <a:pt x="1011" y="1316"/>
                  </a:cubicBezTo>
                  <a:cubicBezTo>
                    <a:pt x="1011" y="1316"/>
                    <a:pt x="1011" y="1315"/>
                    <a:pt x="1010" y="1315"/>
                  </a:cubicBezTo>
                  <a:moveTo>
                    <a:pt x="1214" y="325"/>
                  </a:moveTo>
                  <a:cubicBezTo>
                    <a:pt x="1214" y="326"/>
                    <a:pt x="1214" y="326"/>
                    <a:pt x="1214" y="327"/>
                  </a:cubicBezTo>
                  <a:cubicBezTo>
                    <a:pt x="1214" y="327"/>
                    <a:pt x="1215" y="327"/>
                    <a:pt x="1215" y="327"/>
                  </a:cubicBezTo>
                  <a:cubicBezTo>
                    <a:pt x="1215" y="327"/>
                    <a:pt x="1215" y="326"/>
                    <a:pt x="1215" y="326"/>
                  </a:cubicBezTo>
                  <a:cubicBezTo>
                    <a:pt x="1215" y="326"/>
                    <a:pt x="1215" y="326"/>
                    <a:pt x="1214" y="325"/>
                  </a:cubicBezTo>
                  <a:moveTo>
                    <a:pt x="861" y="1404"/>
                  </a:moveTo>
                  <a:cubicBezTo>
                    <a:pt x="861" y="1403"/>
                    <a:pt x="861" y="1403"/>
                    <a:pt x="861" y="1403"/>
                  </a:cubicBezTo>
                  <a:cubicBezTo>
                    <a:pt x="862" y="1403"/>
                    <a:pt x="862" y="1403"/>
                    <a:pt x="863" y="1403"/>
                  </a:cubicBezTo>
                  <a:cubicBezTo>
                    <a:pt x="863" y="1403"/>
                    <a:pt x="864" y="1402"/>
                    <a:pt x="864" y="1402"/>
                  </a:cubicBezTo>
                  <a:cubicBezTo>
                    <a:pt x="863" y="1402"/>
                    <a:pt x="863" y="1402"/>
                    <a:pt x="862" y="1402"/>
                  </a:cubicBezTo>
                  <a:cubicBezTo>
                    <a:pt x="862" y="1402"/>
                    <a:pt x="862" y="1403"/>
                    <a:pt x="861" y="1404"/>
                  </a:cubicBezTo>
                  <a:moveTo>
                    <a:pt x="1085" y="173"/>
                  </a:moveTo>
                  <a:cubicBezTo>
                    <a:pt x="1085" y="173"/>
                    <a:pt x="1085" y="173"/>
                    <a:pt x="1085" y="173"/>
                  </a:cubicBezTo>
                  <a:cubicBezTo>
                    <a:pt x="1086" y="173"/>
                    <a:pt x="1086" y="172"/>
                    <a:pt x="1087" y="172"/>
                  </a:cubicBezTo>
                  <a:cubicBezTo>
                    <a:pt x="1087" y="172"/>
                    <a:pt x="1087" y="171"/>
                    <a:pt x="1087" y="170"/>
                  </a:cubicBezTo>
                  <a:cubicBezTo>
                    <a:pt x="1087" y="171"/>
                    <a:pt x="1086" y="171"/>
                    <a:pt x="1086" y="171"/>
                  </a:cubicBezTo>
                  <a:cubicBezTo>
                    <a:pt x="1085" y="172"/>
                    <a:pt x="1085" y="172"/>
                    <a:pt x="1085" y="173"/>
                  </a:cubicBezTo>
                  <a:moveTo>
                    <a:pt x="1079" y="159"/>
                  </a:moveTo>
                  <a:cubicBezTo>
                    <a:pt x="1079" y="159"/>
                    <a:pt x="1079" y="158"/>
                    <a:pt x="1079" y="158"/>
                  </a:cubicBezTo>
                  <a:cubicBezTo>
                    <a:pt x="1078" y="158"/>
                    <a:pt x="1078" y="158"/>
                    <a:pt x="1077" y="158"/>
                  </a:cubicBezTo>
                  <a:cubicBezTo>
                    <a:pt x="1078" y="158"/>
                    <a:pt x="1078" y="159"/>
                    <a:pt x="1078" y="159"/>
                  </a:cubicBezTo>
                  <a:cubicBezTo>
                    <a:pt x="1078" y="159"/>
                    <a:pt x="1079" y="159"/>
                    <a:pt x="1079" y="159"/>
                  </a:cubicBezTo>
                  <a:moveTo>
                    <a:pt x="920" y="1388"/>
                  </a:moveTo>
                  <a:cubicBezTo>
                    <a:pt x="920" y="1387"/>
                    <a:pt x="920" y="1387"/>
                    <a:pt x="921" y="1386"/>
                  </a:cubicBezTo>
                  <a:cubicBezTo>
                    <a:pt x="921" y="1386"/>
                    <a:pt x="920" y="1386"/>
                    <a:pt x="920" y="1386"/>
                  </a:cubicBezTo>
                  <a:cubicBezTo>
                    <a:pt x="920" y="1386"/>
                    <a:pt x="919" y="1387"/>
                    <a:pt x="919" y="1387"/>
                  </a:cubicBezTo>
                  <a:cubicBezTo>
                    <a:pt x="919" y="1387"/>
                    <a:pt x="920" y="1387"/>
                    <a:pt x="920" y="1388"/>
                  </a:cubicBezTo>
                  <a:moveTo>
                    <a:pt x="470" y="1463"/>
                  </a:moveTo>
                  <a:cubicBezTo>
                    <a:pt x="469" y="1463"/>
                    <a:pt x="469" y="1462"/>
                    <a:pt x="468" y="1462"/>
                  </a:cubicBezTo>
                  <a:cubicBezTo>
                    <a:pt x="468" y="1462"/>
                    <a:pt x="468" y="1463"/>
                    <a:pt x="467" y="1463"/>
                  </a:cubicBezTo>
                  <a:cubicBezTo>
                    <a:pt x="467" y="1463"/>
                    <a:pt x="468" y="1464"/>
                    <a:pt x="468" y="1464"/>
                  </a:cubicBezTo>
                  <a:cubicBezTo>
                    <a:pt x="469" y="1464"/>
                    <a:pt x="469" y="1463"/>
                    <a:pt x="470" y="1463"/>
                  </a:cubicBezTo>
                  <a:moveTo>
                    <a:pt x="1091" y="146"/>
                  </a:moveTo>
                  <a:cubicBezTo>
                    <a:pt x="1091" y="146"/>
                    <a:pt x="1091" y="147"/>
                    <a:pt x="1091" y="147"/>
                  </a:cubicBezTo>
                  <a:cubicBezTo>
                    <a:pt x="1091" y="148"/>
                    <a:pt x="1091" y="148"/>
                    <a:pt x="1092" y="148"/>
                  </a:cubicBezTo>
                  <a:cubicBezTo>
                    <a:pt x="1092" y="148"/>
                    <a:pt x="1092" y="147"/>
                    <a:pt x="1092" y="147"/>
                  </a:cubicBezTo>
                  <a:cubicBezTo>
                    <a:pt x="1092" y="146"/>
                    <a:pt x="1091" y="146"/>
                    <a:pt x="1091" y="146"/>
                  </a:cubicBezTo>
                  <a:moveTo>
                    <a:pt x="1030" y="132"/>
                  </a:moveTo>
                  <a:cubicBezTo>
                    <a:pt x="1030" y="132"/>
                    <a:pt x="1030" y="132"/>
                    <a:pt x="1030" y="132"/>
                  </a:cubicBezTo>
                  <a:cubicBezTo>
                    <a:pt x="1030" y="133"/>
                    <a:pt x="1031" y="133"/>
                    <a:pt x="1031" y="134"/>
                  </a:cubicBezTo>
                  <a:cubicBezTo>
                    <a:pt x="1031" y="134"/>
                    <a:pt x="1032" y="134"/>
                    <a:pt x="1032" y="134"/>
                  </a:cubicBezTo>
                  <a:cubicBezTo>
                    <a:pt x="1031" y="133"/>
                    <a:pt x="1030" y="133"/>
                    <a:pt x="1030" y="132"/>
                  </a:cubicBezTo>
                  <a:moveTo>
                    <a:pt x="1030" y="132"/>
                  </a:moveTo>
                  <a:cubicBezTo>
                    <a:pt x="1030" y="132"/>
                    <a:pt x="1030" y="132"/>
                    <a:pt x="1030" y="132"/>
                  </a:cubicBezTo>
                  <a:cubicBezTo>
                    <a:pt x="1029" y="132"/>
                    <a:pt x="1029" y="131"/>
                    <a:pt x="1029" y="131"/>
                  </a:cubicBezTo>
                  <a:cubicBezTo>
                    <a:pt x="1028" y="130"/>
                    <a:pt x="1028" y="130"/>
                    <a:pt x="1027" y="130"/>
                  </a:cubicBezTo>
                  <a:cubicBezTo>
                    <a:pt x="1027" y="131"/>
                    <a:pt x="1028" y="131"/>
                    <a:pt x="1028" y="132"/>
                  </a:cubicBezTo>
                  <a:cubicBezTo>
                    <a:pt x="1028" y="132"/>
                    <a:pt x="1029" y="132"/>
                    <a:pt x="1030" y="132"/>
                  </a:cubicBezTo>
                  <a:moveTo>
                    <a:pt x="1014" y="1326"/>
                  </a:moveTo>
                  <a:cubicBezTo>
                    <a:pt x="1013" y="1327"/>
                    <a:pt x="1013" y="1327"/>
                    <a:pt x="1013" y="1327"/>
                  </a:cubicBezTo>
                  <a:cubicBezTo>
                    <a:pt x="1013" y="1327"/>
                    <a:pt x="1013" y="1328"/>
                    <a:pt x="1013" y="1328"/>
                  </a:cubicBezTo>
                  <a:cubicBezTo>
                    <a:pt x="1014" y="1328"/>
                    <a:pt x="1014" y="1327"/>
                    <a:pt x="1014" y="1327"/>
                  </a:cubicBezTo>
                  <a:cubicBezTo>
                    <a:pt x="1014" y="1327"/>
                    <a:pt x="1014" y="1326"/>
                    <a:pt x="1014" y="1326"/>
                  </a:cubicBezTo>
                  <a:moveTo>
                    <a:pt x="678" y="1477"/>
                  </a:moveTo>
                  <a:cubicBezTo>
                    <a:pt x="678" y="1477"/>
                    <a:pt x="678" y="1477"/>
                    <a:pt x="678" y="1477"/>
                  </a:cubicBezTo>
                  <a:cubicBezTo>
                    <a:pt x="679" y="1477"/>
                    <a:pt x="679" y="1477"/>
                    <a:pt x="680" y="1476"/>
                  </a:cubicBezTo>
                  <a:cubicBezTo>
                    <a:pt x="680" y="1476"/>
                    <a:pt x="680" y="1475"/>
                    <a:pt x="680" y="1474"/>
                  </a:cubicBezTo>
                  <a:cubicBezTo>
                    <a:pt x="680" y="1475"/>
                    <a:pt x="679" y="1475"/>
                    <a:pt x="679" y="1475"/>
                  </a:cubicBezTo>
                  <a:cubicBezTo>
                    <a:pt x="678" y="1476"/>
                    <a:pt x="678" y="1476"/>
                    <a:pt x="678" y="1477"/>
                  </a:cubicBezTo>
                  <a:moveTo>
                    <a:pt x="946" y="67"/>
                  </a:moveTo>
                  <a:cubicBezTo>
                    <a:pt x="946" y="67"/>
                    <a:pt x="946" y="67"/>
                    <a:pt x="946" y="67"/>
                  </a:cubicBezTo>
                  <a:cubicBezTo>
                    <a:pt x="946" y="67"/>
                    <a:pt x="946" y="68"/>
                    <a:pt x="947" y="68"/>
                  </a:cubicBezTo>
                  <a:cubicBezTo>
                    <a:pt x="947" y="69"/>
                    <a:pt x="948" y="69"/>
                    <a:pt x="948" y="69"/>
                  </a:cubicBezTo>
                  <a:cubicBezTo>
                    <a:pt x="948" y="69"/>
                    <a:pt x="948" y="68"/>
                    <a:pt x="948" y="67"/>
                  </a:cubicBezTo>
                  <a:cubicBezTo>
                    <a:pt x="947" y="67"/>
                    <a:pt x="947" y="67"/>
                    <a:pt x="946" y="67"/>
                  </a:cubicBezTo>
                  <a:moveTo>
                    <a:pt x="598" y="1469"/>
                  </a:moveTo>
                  <a:cubicBezTo>
                    <a:pt x="598" y="1469"/>
                    <a:pt x="598" y="1469"/>
                    <a:pt x="598" y="1469"/>
                  </a:cubicBezTo>
                  <a:cubicBezTo>
                    <a:pt x="598" y="1469"/>
                    <a:pt x="598" y="1470"/>
                    <a:pt x="598" y="1471"/>
                  </a:cubicBezTo>
                  <a:cubicBezTo>
                    <a:pt x="598" y="1470"/>
                    <a:pt x="598" y="1470"/>
                    <a:pt x="598" y="1470"/>
                  </a:cubicBezTo>
                  <a:cubicBezTo>
                    <a:pt x="599" y="1470"/>
                    <a:pt x="599" y="1471"/>
                    <a:pt x="600" y="1470"/>
                  </a:cubicBezTo>
                  <a:cubicBezTo>
                    <a:pt x="600" y="1470"/>
                    <a:pt x="601" y="1470"/>
                    <a:pt x="602" y="1470"/>
                  </a:cubicBezTo>
                  <a:cubicBezTo>
                    <a:pt x="601" y="1469"/>
                    <a:pt x="600" y="1469"/>
                    <a:pt x="600" y="1469"/>
                  </a:cubicBezTo>
                  <a:cubicBezTo>
                    <a:pt x="599" y="1469"/>
                    <a:pt x="599" y="1469"/>
                    <a:pt x="598" y="1469"/>
                  </a:cubicBezTo>
                  <a:moveTo>
                    <a:pt x="992" y="1308"/>
                  </a:moveTo>
                  <a:cubicBezTo>
                    <a:pt x="992" y="1308"/>
                    <a:pt x="993" y="1308"/>
                    <a:pt x="993" y="1308"/>
                  </a:cubicBezTo>
                  <a:cubicBezTo>
                    <a:pt x="993" y="1307"/>
                    <a:pt x="993" y="1307"/>
                    <a:pt x="993" y="1306"/>
                  </a:cubicBezTo>
                  <a:cubicBezTo>
                    <a:pt x="992" y="1307"/>
                    <a:pt x="992" y="1307"/>
                    <a:pt x="991" y="1307"/>
                  </a:cubicBezTo>
                  <a:cubicBezTo>
                    <a:pt x="991" y="1307"/>
                    <a:pt x="992" y="1308"/>
                    <a:pt x="992" y="1308"/>
                  </a:cubicBezTo>
                  <a:moveTo>
                    <a:pt x="1073" y="1279"/>
                  </a:moveTo>
                  <a:cubicBezTo>
                    <a:pt x="1074" y="1279"/>
                    <a:pt x="1074" y="1278"/>
                    <a:pt x="1075" y="1278"/>
                  </a:cubicBezTo>
                  <a:cubicBezTo>
                    <a:pt x="1075" y="1278"/>
                    <a:pt x="1074" y="1277"/>
                    <a:pt x="1074" y="1277"/>
                  </a:cubicBezTo>
                  <a:cubicBezTo>
                    <a:pt x="1074" y="1277"/>
                    <a:pt x="1074" y="1277"/>
                    <a:pt x="1073" y="1277"/>
                  </a:cubicBezTo>
                  <a:cubicBezTo>
                    <a:pt x="1073" y="1278"/>
                    <a:pt x="1073" y="1278"/>
                    <a:pt x="1073" y="1279"/>
                  </a:cubicBezTo>
                  <a:moveTo>
                    <a:pt x="954" y="48"/>
                  </a:moveTo>
                  <a:cubicBezTo>
                    <a:pt x="953" y="48"/>
                    <a:pt x="953" y="48"/>
                    <a:pt x="952" y="48"/>
                  </a:cubicBezTo>
                  <a:cubicBezTo>
                    <a:pt x="952" y="48"/>
                    <a:pt x="953" y="48"/>
                    <a:pt x="953" y="48"/>
                  </a:cubicBezTo>
                  <a:cubicBezTo>
                    <a:pt x="953" y="48"/>
                    <a:pt x="953" y="48"/>
                    <a:pt x="954" y="48"/>
                  </a:cubicBezTo>
                  <a:moveTo>
                    <a:pt x="1266" y="475"/>
                  </a:moveTo>
                  <a:cubicBezTo>
                    <a:pt x="1266" y="475"/>
                    <a:pt x="1266" y="475"/>
                    <a:pt x="1266" y="475"/>
                  </a:cubicBezTo>
                  <a:cubicBezTo>
                    <a:pt x="1266" y="475"/>
                    <a:pt x="1266" y="475"/>
                    <a:pt x="1265" y="475"/>
                  </a:cubicBezTo>
                  <a:cubicBezTo>
                    <a:pt x="1266" y="475"/>
                    <a:pt x="1266" y="476"/>
                    <a:pt x="1266" y="476"/>
                  </a:cubicBezTo>
                  <a:cubicBezTo>
                    <a:pt x="1266" y="476"/>
                    <a:pt x="1266" y="475"/>
                    <a:pt x="1266" y="475"/>
                  </a:cubicBezTo>
                  <a:moveTo>
                    <a:pt x="911" y="31"/>
                  </a:moveTo>
                  <a:cubicBezTo>
                    <a:pt x="911" y="32"/>
                    <a:pt x="911" y="32"/>
                    <a:pt x="912" y="32"/>
                  </a:cubicBezTo>
                  <a:cubicBezTo>
                    <a:pt x="912" y="32"/>
                    <a:pt x="912" y="32"/>
                    <a:pt x="912" y="32"/>
                  </a:cubicBezTo>
                  <a:cubicBezTo>
                    <a:pt x="912" y="32"/>
                    <a:pt x="912" y="31"/>
                    <a:pt x="912" y="31"/>
                  </a:cubicBezTo>
                  <a:cubicBezTo>
                    <a:pt x="912" y="31"/>
                    <a:pt x="912" y="31"/>
                    <a:pt x="911" y="31"/>
                  </a:cubicBezTo>
                  <a:moveTo>
                    <a:pt x="1258" y="433"/>
                  </a:moveTo>
                  <a:cubicBezTo>
                    <a:pt x="1258" y="433"/>
                    <a:pt x="1258" y="433"/>
                    <a:pt x="1258" y="432"/>
                  </a:cubicBezTo>
                  <a:cubicBezTo>
                    <a:pt x="1258" y="432"/>
                    <a:pt x="1258" y="432"/>
                    <a:pt x="1257" y="432"/>
                  </a:cubicBezTo>
                  <a:cubicBezTo>
                    <a:pt x="1257" y="432"/>
                    <a:pt x="1257" y="433"/>
                    <a:pt x="1257" y="433"/>
                  </a:cubicBezTo>
                  <a:cubicBezTo>
                    <a:pt x="1257" y="433"/>
                    <a:pt x="1258" y="433"/>
                    <a:pt x="1258" y="433"/>
                  </a:cubicBezTo>
                  <a:moveTo>
                    <a:pt x="1242" y="403"/>
                  </a:moveTo>
                  <a:cubicBezTo>
                    <a:pt x="1242" y="403"/>
                    <a:pt x="1241" y="403"/>
                    <a:pt x="1241" y="403"/>
                  </a:cubicBezTo>
                  <a:cubicBezTo>
                    <a:pt x="1241" y="403"/>
                    <a:pt x="1241" y="403"/>
                    <a:pt x="1241" y="403"/>
                  </a:cubicBezTo>
                  <a:cubicBezTo>
                    <a:pt x="1241" y="404"/>
                    <a:pt x="1241" y="404"/>
                    <a:pt x="1241" y="404"/>
                  </a:cubicBezTo>
                  <a:cubicBezTo>
                    <a:pt x="1241" y="404"/>
                    <a:pt x="1242" y="404"/>
                    <a:pt x="1242" y="403"/>
                  </a:cubicBezTo>
                  <a:moveTo>
                    <a:pt x="1231" y="357"/>
                  </a:moveTo>
                  <a:cubicBezTo>
                    <a:pt x="1231" y="357"/>
                    <a:pt x="1231" y="357"/>
                    <a:pt x="1231" y="358"/>
                  </a:cubicBezTo>
                  <a:cubicBezTo>
                    <a:pt x="1231" y="358"/>
                    <a:pt x="1232" y="358"/>
                    <a:pt x="1232" y="358"/>
                  </a:cubicBezTo>
                  <a:cubicBezTo>
                    <a:pt x="1232" y="358"/>
                    <a:pt x="1232" y="357"/>
                    <a:pt x="1232" y="357"/>
                  </a:cubicBezTo>
                  <a:cubicBezTo>
                    <a:pt x="1232" y="357"/>
                    <a:pt x="1231" y="357"/>
                    <a:pt x="1231" y="357"/>
                  </a:cubicBezTo>
                  <a:moveTo>
                    <a:pt x="966" y="54"/>
                  </a:moveTo>
                  <a:cubicBezTo>
                    <a:pt x="965" y="53"/>
                    <a:pt x="964" y="52"/>
                    <a:pt x="963" y="52"/>
                  </a:cubicBezTo>
                  <a:cubicBezTo>
                    <a:pt x="963" y="52"/>
                    <a:pt x="963" y="52"/>
                    <a:pt x="963" y="52"/>
                  </a:cubicBezTo>
                  <a:cubicBezTo>
                    <a:pt x="964" y="53"/>
                    <a:pt x="965" y="53"/>
                    <a:pt x="966" y="54"/>
                  </a:cubicBezTo>
                  <a:moveTo>
                    <a:pt x="968" y="62"/>
                  </a:moveTo>
                  <a:cubicBezTo>
                    <a:pt x="968" y="61"/>
                    <a:pt x="969" y="60"/>
                    <a:pt x="969" y="59"/>
                  </a:cubicBezTo>
                  <a:cubicBezTo>
                    <a:pt x="969" y="58"/>
                    <a:pt x="969" y="58"/>
                    <a:pt x="969" y="58"/>
                  </a:cubicBezTo>
                  <a:cubicBezTo>
                    <a:pt x="969" y="60"/>
                    <a:pt x="968" y="61"/>
                    <a:pt x="968" y="62"/>
                  </a:cubicBezTo>
                  <a:cubicBezTo>
                    <a:pt x="968" y="62"/>
                    <a:pt x="968" y="62"/>
                    <a:pt x="968" y="62"/>
                  </a:cubicBezTo>
                  <a:moveTo>
                    <a:pt x="1165" y="251"/>
                  </a:moveTo>
                  <a:cubicBezTo>
                    <a:pt x="1164" y="251"/>
                    <a:pt x="1164" y="252"/>
                    <a:pt x="1164" y="252"/>
                  </a:cubicBezTo>
                  <a:cubicBezTo>
                    <a:pt x="1165" y="252"/>
                    <a:pt x="1165" y="252"/>
                    <a:pt x="1165" y="251"/>
                  </a:cubicBezTo>
                  <a:cubicBezTo>
                    <a:pt x="1165" y="251"/>
                    <a:pt x="1165" y="251"/>
                    <a:pt x="1165" y="251"/>
                  </a:cubicBezTo>
                  <a:moveTo>
                    <a:pt x="698" y="1483"/>
                  </a:moveTo>
                  <a:cubicBezTo>
                    <a:pt x="698" y="1483"/>
                    <a:pt x="698" y="1482"/>
                    <a:pt x="698" y="1482"/>
                  </a:cubicBezTo>
                  <a:cubicBezTo>
                    <a:pt x="698" y="1482"/>
                    <a:pt x="698" y="1483"/>
                    <a:pt x="697" y="1483"/>
                  </a:cubicBezTo>
                  <a:cubicBezTo>
                    <a:pt x="698" y="1483"/>
                    <a:pt x="698" y="1483"/>
                    <a:pt x="698" y="1483"/>
                  </a:cubicBezTo>
                  <a:cubicBezTo>
                    <a:pt x="698" y="1483"/>
                    <a:pt x="698" y="1483"/>
                    <a:pt x="698" y="1483"/>
                  </a:cubicBezTo>
                  <a:moveTo>
                    <a:pt x="791" y="1423"/>
                  </a:moveTo>
                  <a:cubicBezTo>
                    <a:pt x="791" y="1423"/>
                    <a:pt x="791" y="1423"/>
                    <a:pt x="791" y="1423"/>
                  </a:cubicBezTo>
                  <a:cubicBezTo>
                    <a:pt x="792" y="1423"/>
                    <a:pt x="793" y="1423"/>
                    <a:pt x="793" y="1423"/>
                  </a:cubicBezTo>
                  <a:cubicBezTo>
                    <a:pt x="793" y="1422"/>
                    <a:pt x="793" y="1422"/>
                    <a:pt x="793" y="1422"/>
                  </a:cubicBezTo>
                  <a:cubicBezTo>
                    <a:pt x="792" y="1422"/>
                    <a:pt x="791" y="1422"/>
                    <a:pt x="791" y="1423"/>
                  </a:cubicBezTo>
                  <a:moveTo>
                    <a:pt x="1104" y="213"/>
                  </a:moveTo>
                  <a:cubicBezTo>
                    <a:pt x="1104" y="213"/>
                    <a:pt x="1104" y="213"/>
                    <a:pt x="1104" y="213"/>
                  </a:cubicBezTo>
                  <a:cubicBezTo>
                    <a:pt x="1104" y="214"/>
                    <a:pt x="1104" y="214"/>
                    <a:pt x="1104" y="214"/>
                  </a:cubicBezTo>
                  <a:cubicBezTo>
                    <a:pt x="1104" y="214"/>
                    <a:pt x="1104" y="214"/>
                    <a:pt x="1104" y="214"/>
                  </a:cubicBezTo>
                  <a:cubicBezTo>
                    <a:pt x="1104" y="214"/>
                    <a:pt x="1104" y="213"/>
                    <a:pt x="1104" y="213"/>
                  </a:cubicBezTo>
                  <a:moveTo>
                    <a:pt x="484" y="1453"/>
                  </a:moveTo>
                  <a:cubicBezTo>
                    <a:pt x="484" y="1452"/>
                    <a:pt x="484" y="1452"/>
                    <a:pt x="484" y="1452"/>
                  </a:cubicBezTo>
                  <a:cubicBezTo>
                    <a:pt x="483" y="1453"/>
                    <a:pt x="482" y="1453"/>
                    <a:pt x="482" y="1453"/>
                  </a:cubicBezTo>
                  <a:cubicBezTo>
                    <a:pt x="482" y="1453"/>
                    <a:pt x="482" y="1454"/>
                    <a:pt x="482" y="1454"/>
                  </a:cubicBezTo>
                  <a:cubicBezTo>
                    <a:pt x="483" y="1453"/>
                    <a:pt x="483" y="1453"/>
                    <a:pt x="484" y="1453"/>
                  </a:cubicBezTo>
                  <a:moveTo>
                    <a:pt x="540" y="1474"/>
                  </a:moveTo>
                  <a:cubicBezTo>
                    <a:pt x="540" y="1475"/>
                    <a:pt x="540" y="1475"/>
                    <a:pt x="541" y="1475"/>
                  </a:cubicBezTo>
                  <a:cubicBezTo>
                    <a:pt x="541" y="1475"/>
                    <a:pt x="541" y="1475"/>
                    <a:pt x="541" y="1475"/>
                  </a:cubicBezTo>
                  <a:cubicBezTo>
                    <a:pt x="541" y="1475"/>
                    <a:pt x="541" y="1474"/>
                    <a:pt x="541" y="1474"/>
                  </a:cubicBezTo>
                  <a:cubicBezTo>
                    <a:pt x="541" y="1474"/>
                    <a:pt x="541" y="1474"/>
                    <a:pt x="540" y="1474"/>
                  </a:cubicBezTo>
                  <a:moveTo>
                    <a:pt x="968" y="62"/>
                  </a:moveTo>
                  <a:cubicBezTo>
                    <a:pt x="967" y="62"/>
                    <a:pt x="967" y="63"/>
                    <a:pt x="967" y="64"/>
                  </a:cubicBezTo>
                  <a:cubicBezTo>
                    <a:pt x="967" y="63"/>
                    <a:pt x="967" y="62"/>
                    <a:pt x="968" y="62"/>
                  </a:cubicBezTo>
                  <a:cubicBezTo>
                    <a:pt x="968" y="62"/>
                    <a:pt x="968" y="62"/>
                    <a:pt x="968" y="62"/>
                  </a:cubicBezTo>
                  <a:moveTo>
                    <a:pt x="1100" y="156"/>
                  </a:moveTo>
                  <a:cubicBezTo>
                    <a:pt x="1100" y="156"/>
                    <a:pt x="1100" y="156"/>
                    <a:pt x="1101" y="156"/>
                  </a:cubicBezTo>
                  <a:cubicBezTo>
                    <a:pt x="1100" y="156"/>
                    <a:pt x="1100" y="155"/>
                    <a:pt x="1100" y="155"/>
                  </a:cubicBezTo>
                  <a:cubicBezTo>
                    <a:pt x="1100" y="155"/>
                    <a:pt x="1100" y="156"/>
                    <a:pt x="1099" y="156"/>
                  </a:cubicBezTo>
                  <a:cubicBezTo>
                    <a:pt x="1100" y="156"/>
                    <a:pt x="1100" y="156"/>
                    <a:pt x="1100" y="156"/>
                  </a:cubicBezTo>
                  <a:moveTo>
                    <a:pt x="489" y="1462"/>
                  </a:moveTo>
                  <a:cubicBezTo>
                    <a:pt x="489" y="1462"/>
                    <a:pt x="489" y="1461"/>
                    <a:pt x="488" y="1461"/>
                  </a:cubicBezTo>
                  <a:cubicBezTo>
                    <a:pt x="488" y="1462"/>
                    <a:pt x="489" y="1462"/>
                    <a:pt x="489" y="1462"/>
                  </a:cubicBezTo>
                  <a:cubicBezTo>
                    <a:pt x="489" y="1462"/>
                    <a:pt x="489" y="1462"/>
                    <a:pt x="489" y="1462"/>
                  </a:cubicBezTo>
                  <a:moveTo>
                    <a:pt x="515" y="1461"/>
                  </a:moveTo>
                  <a:cubicBezTo>
                    <a:pt x="515" y="1461"/>
                    <a:pt x="515" y="1461"/>
                    <a:pt x="515" y="1461"/>
                  </a:cubicBezTo>
                  <a:cubicBezTo>
                    <a:pt x="515" y="1461"/>
                    <a:pt x="515" y="1462"/>
                    <a:pt x="515" y="1462"/>
                  </a:cubicBezTo>
                  <a:cubicBezTo>
                    <a:pt x="515" y="1462"/>
                    <a:pt x="515" y="1462"/>
                    <a:pt x="515" y="1462"/>
                  </a:cubicBezTo>
                  <a:cubicBezTo>
                    <a:pt x="515" y="1462"/>
                    <a:pt x="515" y="1461"/>
                    <a:pt x="515" y="1461"/>
                  </a:cubicBezTo>
                  <a:moveTo>
                    <a:pt x="976" y="85"/>
                  </a:moveTo>
                  <a:cubicBezTo>
                    <a:pt x="976" y="85"/>
                    <a:pt x="975" y="85"/>
                    <a:pt x="975" y="85"/>
                  </a:cubicBezTo>
                  <a:cubicBezTo>
                    <a:pt x="975" y="85"/>
                    <a:pt x="975" y="86"/>
                    <a:pt x="975" y="86"/>
                  </a:cubicBezTo>
                  <a:cubicBezTo>
                    <a:pt x="976" y="86"/>
                    <a:pt x="976" y="86"/>
                    <a:pt x="976" y="86"/>
                  </a:cubicBezTo>
                  <a:cubicBezTo>
                    <a:pt x="976" y="86"/>
                    <a:pt x="976" y="85"/>
                    <a:pt x="976" y="85"/>
                  </a:cubicBezTo>
                  <a:moveTo>
                    <a:pt x="1067" y="150"/>
                  </a:moveTo>
                  <a:cubicBezTo>
                    <a:pt x="1067" y="149"/>
                    <a:pt x="1066" y="149"/>
                    <a:pt x="1066" y="148"/>
                  </a:cubicBezTo>
                  <a:cubicBezTo>
                    <a:pt x="1066" y="149"/>
                    <a:pt x="1067" y="149"/>
                    <a:pt x="1067" y="150"/>
                  </a:cubicBezTo>
                  <a:cubicBezTo>
                    <a:pt x="1067" y="150"/>
                    <a:pt x="1067" y="150"/>
                    <a:pt x="1067" y="150"/>
                  </a:cubicBezTo>
                  <a:moveTo>
                    <a:pt x="976" y="143"/>
                  </a:moveTo>
                  <a:cubicBezTo>
                    <a:pt x="976" y="143"/>
                    <a:pt x="976" y="143"/>
                    <a:pt x="975" y="143"/>
                  </a:cubicBezTo>
                  <a:cubicBezTo>
                    <a:pt x="975" y="143"/>
                    <a:pt x="976" y="143"/>
                    <a:pt x="976" y="143"/>
                  </a:cubicBezTo>
                  <a:cubicBezTo>
                    <a:pt x="976" y="143"/>
                    <a:pt x="976" y="143"/>
                    <a:pt x="976" y="143"/>
                  </a:cubicBezTo>
                  <a:moveTo>
                    <a:pt x="1031" y="95"/>
                  </a:moveTo>
                  <a:cubicBezTo>
                    <a:pt x="1031" y="95"/>
                    <a:pt x="1031" y="94"/>
                    <a:pt x="1031" y="94"/>
                  </a:cubicBezTo>
                  <a:cubicBezTo>
                    <a:pt x="1031" y="94"/>
                    <a:pt x="1030" y="94"/>
                    <a:pt x="1030" y="94"/>
                  </a:cubicBezTo>
                  <a:cubicBezTo>
                    <a:pt x="1030" y="94"/>
                    <a:pt x="1030" y="94"/>
                    <a:pt x="1030" y="95"/>
                  </a:cubicBezTo>
                  <a:cubicBezTo>
                    <a:pt x="1030" y="95"/>
                    <a:pt x="1030" y="95"/>
                    <a:pt x="1031" y="95"/>
                  </a:cubicBezTo>
                  <a:moveTo>
                    <a:pt x="996" y="129"/>
                  </a:moveTo>
                  <a:cubicBezTo>
                    <a:pt x="996" y="129"/>
                    <a:pt x="996" y="129"/>
                    <a:pt x="996" y="128"/>
                  </a:cubicBezTo>
                  <a:cubicBezTo>
                    <a:pt x="996" y="128"/>
                    <a:pt x="996" y="128"/>
                    <a:pt x="996" y="128"/>
                  </a:cubicBezTo>
                  <a:cubicBezTo>
                    <a:pt x="996" y="129"/>
                    <a:pt x="996" y="129"/>
                    <a:pt x="996" y="129"/>
                  </a:cubicBezTo>
                  <a:moveTo>
                    <a:pt x="708" y="1467"/>
                  </a:moveTo>
                  <a:cubicBezTo>
                    <a:pt x="708" y="1467"/>
                    <a:pt x="708" y="1467"/>
                    <a:pt x="708" y="1467"/>
                  </a:cubicBezTo>
                  <a:cubicBezTo>
                    <a:pt x="707" y="1467"/>
                    <a:pt x="707" y="1466"/>
                    <a:pt x="706" y="1466"/>
                  </a:cubicBezTo>
                  <a:cubicBezTo>
                    <a:pt x="706" y="1466"/>
                    <a:pt x="706" y="1467"/>
                    <a:pt x="706" y="1467"/>
                  </a:cubicBezTo>
                  <a:cubicBezTo>
                    <a:pt x="706" y="1467"/>
                    <a:pt x="707" y="1467"/>
                    <a:pt x="708" y="1467"/>
                  </a:cubicBezTo>
                  <a:moveTo>
                    <a:pt x="919" y="1368"/>
                  </a:moveTo>
                  <a:cubicBezTo>
                    <a:pt x="920" y="1368"/>
                    <a:pt x="920" y="1368"/>
                    <a:pt x="920" y="1367"/>
                  </a:cubicBezTo>
                  <a:cubicBezTo>
                    <a:pt x="920" y="1367"/>
                    <a:pt x="919" y="1367"/>
                    <a:pt x="919" y="1367"/>
                  </a:cubicBezTo>
                  <a:cubicBezTo>
                    <a:pt x="919" y="1367"/>
                    <a:pt x="919" y="1368"/>
                    <a:pt x="919" y="1368"/>
                  </a:cubicBezTo>
                  <a:cubicBezTo>
                    <a:pt x="919" y="1368"/>
                    <a:pt x="919" y="1368"/>
                    <a:pt x="919" y="1368"/>
                  </a:cubicBezTo>
                  <a:moveTo>
                    <a:pt x="997" y="1344"/>
                  </a:moveTo>
                  <a:cubicBezTo>
                    <a:pt x="997" y="1344"/>
                    <a:pt x="997" y="1344"/>
                    <a:pt x="997" y="1344"/>
                  </a:cubicBezTo>
                  <a:cubicBezTo>
                    <a:pt x="997" y="1343"/>
                    <a:pt x="997" y="1343"/>
                    <a:pt x="997" y="1343"/>
                  </a:cubicBezTo>
                  <a:cubicBezTo>
                    <a:pt x="997" y="1344"/>
                    <a:pt x="997" y="1344"/>
                    <a:pt x="997" y="1344"/>
                  </a:cubicBezTo>
                  <a:cubicBezTo>
                    <a:pt x="997" y="1344"/>
                    <a:pt x="997" y="1344"/>
                    <a:pt x="997" y="1344"/>
                  </a:cubicBezTo>
                  <a:moveTo>
                    <a:pt x="925" y="1388"/>
                  </a:moveTo>
                  <a:cubicBezTo>
                    <a:pt x="925" y="1388"/>
                    <a:pt x="925" y="1388"/>
                    <a:pt x="925" y="1388"/>
                  </a:cubicBezTo>
                  <a:cubicBezTo>
                    <a:pt x="925" y="1388"/>
                    <a:pt x="925" y="1388"/>
                    <a:pt x="925" y="1388"/>
                  </a:cubicBezTo>
                  <a:cubicBezTo>
                    <a:pt x="925" y="1388"/>
                    <a:pt x="925" y="1388"/>
                    <a:pt x="925" y="1388"/>
                  </a:cubicBezTo>
                  <a:cubicBezTo>
                    <a:pt x="926" y="1388"/>
                    <a:pt x="925" y="1388"/>
                    <a:pt x="925" y="1388"/>
                  </a:cubicBezTo>
                  <a:moveTo>
                    <a:pt x="278" y="1374"/>
                  </a:moveTo>
                  <a:cubicBezTo>
                    <a:pt x="278" y="1375"/>
                    <a:pt x="278" y="1375"/>
                    <a:pt x="278" y="1375"/>
                  </a:cubicBezTo>
                  <a:cubicBezTo>
                    <a:pt x="277" y="1375"/>
                    <a:pt x="278" y="1375"/>
                    <a:pt x="278" y="1375"/>
                  </a:cubicBezTo>
                  <a:cubicBezTo>
                    <a:pt x="278" y="1375"/>
                    <a:pt x="278" y="1375"/>
                    <a:pt x="278" y="1375"/>
                  </a:cubicBezTo>
                  <a:cubicBezTo>
                    <a:pt x="278" y="1375"/>
                    <a:pt x="278" y="1375"/>
                    <a:pt x="278" y="1374"/>
                  </a:cubicBezTo>
                  <a:moveTo>
                    <a:pt x="997" y="1338"/>
                  </a:moveTo>
                  <a:cubicBezTo>
                    <a:pt x="997" y="1338"/>
                    <a:pt x="997" y="1338"/>
                    <a:pt x="997" y="1338"/>
                  </a:cubicBezTo>
                  <a:cubicBezTo>
                    <a:pt x="998" y="1338"/>
                    <a:pt x="998" y="1337"/>
                    <a:pt x="999" y="1337"/>
                  </a:cubicBezTo>
                  <a:cubicBezTo>
                    <a:pt x="998" y="1337"/>
                    <a:pt x="998" y="1338"/>
                    <a:pt x="997" y="1338"/>
                  </a:cubicBezTo>
                  <a:moveTo>
                    <a:pt x="314" y="1404"/>
                  </a:moveTo>
                  <a:cubicBezTo>
                    <a:pt x="314" y="1404"/>
                    <a:pt x="314" y="1404"/>
                    <a:pt x="314" y="1404"/>
                  </a:cubicBezTo>
                  <a:cubicBezTo>
                    <a:pt x="314" y="1404"/>
                    <a:pt x="313" y="1404"/>
                    <a:pt x="313" y="1404"/>
                  </a:cubicBezTo>
                  <a:cubicBezTo>
                    <a:pt x="314" y="1405"/>
                    <a:pt x="314" y="1405"/>
                    <a:pt x="314" y="1405"/>
                  </a:cubicBezTo>
                  <a:cubicBezTo>
                    <a:pt x="314" y="1405"/>
                    <a:pt x="314" y="1404"/>
                    <a:pt x="314" y="1404"/>
                  </a:cubicBezTo>
                  <a:moveTo>
                    <a:pt x="1076" y="1261"/>
                  </a:moveTo>
                  <a:cubicBezTo>
                    <a:pt x="1076" y="1260"/>
                    <a:pt x="1075" y="1260"/>
                    <a:pt x="1075" y="1260"/>
                  </a:cubicBezTo>
                  <a:cubicBezTo>
                    <a:pt x="1075" y="1260"/>
                    <a:pt x="1075" y="1261"/>
                    <a:pt x="1075" y="1261"/>
                  </a:cubicBezTo>
                  <a:cubicBezTo>
                    <a:pt x="1075" y="1261"/>
                    <a:pt x="1076" y="1261"/>
                    <a:pt x="1076" y="1261"/>
                  </a:cubicBezTo>
                  <a:moveTo>
                    <a:pt x="858" y="1405"/>
                  </a:moveTo>
                  <a:cubicBezTo>
                    <a:pt x="858" y="1405"/>
                    <a:pt x="858" y="1405"/>
                    <a:pt x="858" y="1405"/>
                  </a:cubicBezTo>
                  <a:cubicBezTo>
                    <a:pt x="859" y="1405"/>
                    <a:pt x="860" y="1404"/>
                    <a:pt x="861" y="1403"/>
                  </a:cubicBezTo>
                  <a:cubicBezTo>
                    <a:pt x="861" y="1404"/>
                    <a:pt x="861" y="1404"/>
                    <a:pt x="861" y="1404"/>
                  </a:cubicBezTo>
                  <a:cubicBezTo>
                    <a:pt x="860" y="1404"/>
                    <a:pt x="859" y="1405"/>
                    <a:pt x="858" y="1405"/>
                  </a:cubicBezTo>
                  <a:moveTo>
                    <a:pt x="21" y="1044"/>
                  </a:moveTo>
                  <a:cubicBezTo>
                    <a:pt x="21" y="1044"/>
                    <a:pt x="21" y="1043"/>
                    <a:pt x="21" y="1043"/>
                  </a:cubicBezTo>
                  <a:cubicBezTo>
                    <a:pt x="20" y="1043"/>
                    <a:pt x="20" y="1044"/>
                    <a:pt x="20" y="1044"/>
                  </a:cubicBezTo>
                  <a:cubicBezTo>
                    <a:pt x="20" y="1044"/>
                    <a:pt x="20" y="1044"/>
                    <a:pt x="21" y="1044"/>
                  </a:cubicBezTo>
                  <a:cubicBezTo>
                    <a:pt x="21" y="1044"/>
                    <a:pt x="21" y="1044"/>
                    <a:pt x="21" y="1044"/>
                  </a:cubicBezTo>
                  <a:moveTo>
                    <a:pt x="1021" y="1322"/>
                  </a:moveTo>
                  <a:cubicBezTo>
                    <a:pt x="1021" y="1323"/>
                    <a:pt x="1021" y="1323"/>
                    <a:pt x="1021" y="1323"/>
                  </a:cubicBezTo>
                  <a:cubicBezTo>
                    <a:pt x="1021" y="1323"/>
                    <a:pt x="1021" y="1323"/>
                    <a:pt x="1022" y="1323"/>
                  </a:cubicBezTo>
                  <a:cubicBezTo>
                    <a:pt x="1022" y="1323"/>
                    <a:pt x="1022" y="1322"/>
                    <a:pt x="1022" y="1322"/>
                  </a:cubicBezTo>
                  <a:cubicBezTo>
                    <a:pt x="1021" y="1322"/>
                    <a:pt x="1021" y="1322"/>
                    <a:pt x="1021" y="1322"/>
                  </a:cubicBezTo>
                  <a:moveTo>
                    <a:pt x="1268" y="889"/>
                  </a:moveTo>
                  <a:cubicBezTo>
                    <a:pt x="1268" y="889"/>
                    <a:pt x="1268" y="889"/>
                    <a:pt x="1268" y="888"/>
                  </a:cubicBezTo>
                  <a:cubicBezTo>
                    <a:pt x="1268" y="889"/>
                    <a:pt x="1267" y="889"/>
                    <a:pt x="1267" y="889"/>
                  </a:cubicBezTo>
                  <a:cubicBezTo>
                    <a:pt x="1267" y="889"/>
                    <a:pt x="1267" y="889"/>
                    <a:pt x="1267" y="889"/>
                  </a:cubicBezTo>
                  <a:cubicBezTo>
                    <a:pt x="1267" y="889"/>
                    <a:pt x="1268" y="889"/>
                    <a:pt x="1268" y="889"/>
                  </a:cubicBezTo>
                  <a:moveTo>
                    <a:pt x="94" y="1215"/>
                  </a:moveTo>
                  <a:cubicBezTo>
                    <a:pt x="93" y="1215"/>
                    <a:pt x="93" y="1215"/>
                    <a:pt x="93" y="1215"/>
                  </a:cubicBezTo>
                  <a:cubicBezTo>
                    <a:pt x="93" y="1215"/>
                    <a:pt x="93" y="1215"/>
                    <a:pt x="93" y="1215"/>
                  </a:cubicBezTo>
                  <a:cubicBezTo>
                    <a:pt x="93" y="1215"/>
                    <a:pt x="94" y="1215"/>
                    <a:pt x="94" y="1215"/>
                  </a:cubicBezTo>
                  <a:moveTo>
                    <a:pt x="1286" y="719"/>
                  </a:moveTo>
                  <a:cubicBezTo>
                    <a:pt x="1286" y="719"/>
                    <a:pt x="1286" y="718"/>
                    <a:pt x="1285" y="718"/>
                  </a:cubicBezTo>
                  <a:cubicBezTo>
                    <a:pt x="1285" y="718"/>
                    <a:pt x="1285" y="719"/>
                    <a:pt x="1285" y="719"/>
                  </a:cubicBezTo>
                  <a:cubicBezTo>
                    <a:pt x="1285" y="719"/>
                    <a:pt x="1285" y="719"/>
                    <a:pt x="1285" y="719"/>
                  </a:cubicBezTo>
                  <a:cubicBezTo>
                    <a:pt x="1285" y="719"/>
                    <a:pt x="1286" y="719"/>
                    <a:pt x="1286" y="719"/>
                  </a:cubicBezTo>
                  <a:moveTo>
                    <a:pt x="1286" y="711"/>
                  </a:moveTo>
                  <a:cubicBezTo>
                    <a:pt x="1286" y="711"/>
                    <a:pt x="1286" y="711"/>
                    <a:pt x="1286" y="710"/>
                  </a:cubicBezTo>
                  <a:cubicBezTo>
                    <a:pt x="1286" y="710"/>
                    <a:pt x="1285" y="710"/>
                    <a:pt x="1285" y="710"/>
                  </a:cubicBezTo>
                  <a:cubicBezTo>
                    <a:pt x="1285" y="710"/>
                    <a:pt x="1285" y="711"/>
                    <a:pt x="1285" y="711"/>
                  </a:cubicBezTo>
                  <a:cubicBezTo>
                    <a:pt x="1285" y="711"/>
                    <a:pt x="1285" y="711"/>
                    <a:pt x="1286" y="711"/>
                  </a:cubicBezTo>
                  <a:moveTo>
                    <a:pt x="499" y="1466"/>
                  </a:moveTo>
                  <a:cubicBezTo>
                    <a:pt x="499" y="1466"/>
                    <a:pt x="499" y="1466"/>
                    <a:pt x="499" y="1466"/>
                  </a:cubicBezTo>
                  <a:cubicBezTo>
                    <a:pt x="499" y="1466"/>
                    <a:pt x="499" y="1466"/>
                    <a:pt x="499" y="1466"/>
                  </a:cubicBezTo>
                  <a:cubicBezTo>
                    <a:pt x="499" y="1466"/>
                    <a:pt x="499" y="1466"/>
                    <a:pt x="499" y="1466"/>
                  </a:cubicBezTo>
                  <a:cubicBezTo>
                    <a:pt x="499" y="1466"/>
                    <a:pt x="499" y="1466"/>
                    <a:pt x="499" y="1466"/>
                  </a:cubicBezTo>
                  <a:moveTo>
                    <a:pt x="324" y="147"/>
                  </a:moveTo>
                  <a:cubicBezTo>
                    <a:pt x="323" y="147"/>
                    <a:pt x="323" y="146"/>
                    <a:pt x="323" y="146"/>
                  </a:cubicBezTo>
                  <a:cubicBezTo>
                    <a:pt x="323" y="147"/>
                    <a:pt x="323" y="147"/>
                    <a:pt x="324" y="147"/>
                  </a:cubicBezTo>
                  <a:cubicBezTo>
                    <a:pt x="324" y="147"/>
                    <a:pt x="324" y="147"/>
                    <a:pt x="324" y="147"/>
                  </a:cubicBezTo>
                  <a:moveTo>
                    <a:pt x="948" y="121"/>
                  </a:moveTo>
                  <a:cubicBezTo>
                    <a:pt x="948" y="121"/>
                    <a:pt x="948" y="121"/>
                    <a:pt x="949" y="121"/>
                  </a:cubicBezTo>
                  <a:cubicBezTo>
                    <a:pt x="948" y="121"/>
                    <a:pt x="948" y="121"/>
                    <a:pt x="948" y="121"/>
                  </a:cubicBezTo>
                  <a:cubicBezTo>
                    <a:pt x="948" y="121"/>
                    <a:pt x="948" y="121"/>
                    <a:pt x="948" y="121"/>
                  </a:cubicBezTo>
                  <a:moveTo>
                    <a:pt x="972" y="68"/>
                  </a:moveTo>
                  <a:cubicBezTo>
                    <a:pt x="972" y="68"/>
                    <a:pt x="972" y="68"/>
                    <a:pt x="972" y="68"/>
                  </a:cubicBezTo>
                  <a:cubicBezTo>
                    <a:pt x="972" y="68"/>
                    <a:pt x="972" y="68"/>
                    <a:pt x="972" y="68"/>
                  </a:cubicBezTo>
                  <a:cubicBezTo>
                    <a:pt x="972" y="68"/>
                    <a:pt x="972" y="68"/>
                    <a:pt x="972" y="68"/>
                  </a:cubicBezTo>
                  <a:moveTo>
                    <a:pt x="963" y="52"/>
                  </a:moveTo>
                  <a:cubicBezTo>
                    <a:pt x="962" y="52"/>
                    <a:pt x="962" y="52"/>
                    <a:pt x="962" y="52"/>
                  </a:cubicBezTo>
                  <a:cubicBezTo>
                    <a:pt x="962" y="52"/>
                    <a:pt x="962" y="52"/>
                    <a:pt x="963" y="52"/>
                  </a:cubicBezTo>
                  <a:cubicBezTo>
                    <a:pt x="963" y="52"/>
                    <a:pt x="963" y="52"/>
                    <a:pt x="963" y="52"/>
                  </a:cubicBezTo>
                  <a:moveTo>
                    <a:pt x="977" y="1318"/>
                  </a:moveTo>
                  <a:cubicBezTo>
                    <a:pt x="978" y="1319"/>
                    <a:pt x="978" y="1319"/>
                    <a:pt x="978" y="1319"/>
                  </a:cubicBezTo>
                  <a:cubicBezTo>
                    <a:pt x="978" y="1318"/>
                    <a:pt x="978" y="1318"/>
                    <a:pt x="978" y="1318"/>
                  </a:cubicBezTo>
                  <a:cubicBezTo>
                    <a:pt x="978" y="1318"/>
                    <a:pt x="977" y="1318"/>
                    <a:pt x="977" y="1318"/>
                  </a:cubicBezTo>
                  <a:moveTo>
                    <a:pt x="376" y="1430"/>
                  </a:moveTo>
                  <a:cubicBezTo>
                    <a:pt x="376" y="1429"/>
                    <a:pt x="376" y="1429"/>
                    <a:pt x="376" y="1429"/>
                  </a:cubicBezTo>
                  <a:cubicBezTo>
                    <a:pt x="376" y="1429"/>
                    <a:pt x="376" y="1429"/>
                    <a:pt x="376" y="1430"/>
                  </a:cubicBezTo>
                  <a:moveTo>
                    <a:pt x="1195" y="310"/>
                  </a:moveTo>
                  <a:cubicBezTo>
                    <a:pt x="1195" y="310"/>
                    <a:pt x="1195" y="310"/>
                    <a:pt x="1195" y="310"/>
                  </a:cubicBezTo>
                  <a:cubicBezTo>
                    <a:pt x="1195" y="310"/>
                    <a:pt x="1195" y="310"/>
                    <a:pt x="1195" y="310"/>
                  </a:cubicBezTo>
                  <a:cubicBezTo>
                    <a:pt x="1195" y="310"/>
                    <a:pt x="1195" y="310"/>
                    <a:pt x="1195" y="310"/>
                  </a:cubicBezTo>
                  <a:moveTo>
                    <a:pt x="814" y="1400"/>
                  </a:moveTo>
                  <a:cubicBezTo>
                    <a:pt x="814" y="1400"/>
                    <a:pt x="814" y="1400"/>
                    <a:pt x="814" y="1400"/>
                  </a:cubicBezTo>
                  <a:cubicBezTo>
                    <a:pt x="814" y="1400"/>
                    <a:pt x="814" y="1401"/>
                    <a:pt x="814" y="1401"/>
                  </a:cubicBezTo>
                  <a:cubicBezTo>
                    <a:pt x="814" y="1401"/>
                    <a:pt x="814" y="1401"/>
                    <a:pt x="815" y="1401"/>
                  </a:cubicBezTo>
                  <a:cubicBezTo>
                    <a:pt x="814" y="1401"/>
                    <a:pt x="814" y="1400"/>
                    <a:pt x="814" y="1400"/>
                  </a:cubicBezTo>
                  <a:moveTo>
                    <a:pt x="1038" y="179"/>
                  </a:moveTo>
                  <a:cubicBezTo>
                    <a:pt x="1038" y="179"/>
                    <a:pt x="1038" y="179"/>
                    <a:pt x="1038" y="179"/>
                  </a:cubicBezTo>
                  <a:cubicBezTo>
                    <a:pt x="1038" y="180"/>
                    <a:pt x="1038" y="180"/>
                    <a:pt x="1038" y="180"/>
                  </a:cubicBezTo>
                  <a:cubicBezTo>
                    <a:pt x="1038" y="180"/>
                    <a:pt x="1038" y="180"/>
                    <a:pt x="1038" y="179"/>
                  </a:cubicBezTo>
                  <a:moveTo>
                    <a:pt x="1116" y="175"/>
                  </a:moveTo>
                  <a:cubicBezTo>
                    <a:pt x="1116" y="174"/>
                    <a:pt x="1116" y="174"/>
                    <a:pt x="1116" y="174"/>
                  </a:cubicBezTo>
                  <a:cubicBezTo>
                    <a:pt x="1116" y="174"/>
                    <a:pt x="1116" y="174"/>
                    <a:pt x="1116" y="174"/>
                  </a:cubicBezTo>
                  <a:cubicBezTo>
                    <a:pt x="1116" y="174"/>
                    <a:pt x="1116" y="174"/>
                    <a:pt x="1116" y="175"/>
                  </a:cubicBezTo>
                  <a:moveTo>
                    <a:pt x="1036" y="171"/>
                  </a:moveTo>
                  <a:cubicBezTo>
                    <a:pt x="1036" y="171"/>
                    <a:pt x="1036" y="171"/>
                    <a:pt x="1036" y="171"/>
                  </a:cubicBezTo>
                  <a:cubicBezTo>
                    <a:pt x="1036" y="171"/>
                    <a:pt x="1036" y="172"/>
                    <a:pt x="1036" y="172"/>
                  </a:cubicBezTo>
                  <a:cubicBezTo>
                    <a:pt x="1036" y="172"/>
                    <a:pt x="1036" y="172"/>
                    <a:pt x="1036" y="171"/>
                  </a:cubicBezTo>
                  <a:moveTo>
                    <a:pt x="505" y="1454"/>
                  </a:moveTo>
                  <a:cubicBezTo>
                    <a:pt x="505" y="1454"/>
                    <a:pt x="505" y="1455"/>
                    <a:pt x="505" y="1455"/>
                  </a:cubicBezTo>
                  <a:cubicBezTo>
                    <a:pt x="505" y="1455"/>
                    <a:pt x="505" y="1454"/>
                    <a:pt x="505" y="1454"/>
                  </a:cubicBezTo>
                  <a:cubicBezTo>
                    <a:pt x="505" y="1454"/>
                    <a:pt x="505" y="1454"/>
                    <a:pt x="505" y="1454"/>
                  </a:cubicBezTo>
                  <a:moveTo>
                    <a:pt x="691" y="1461"/>
                  </a:moveTo>
                  <a:cubicBezTo>
                    <a:pt x="691" y="1461"/>
                    <a:pt x="691" y="1460"/>
                    <a:pt x="691" y="1460"/>
                  </a:cubicBezTo>
                  <a:cubicBezTo>
                    <a:pt x="691" y="1460"/>
                    <a:pt x="691" y="1461"/>
                    <a:pt x="691" y="1461"/>
                  </a:cubicBezTo>
                  <a:cubicBezTo>
                    <a:pt x="691" y="1461"/>
                    <a:pt x="691" y="1461"/>
                    <a:pt x="691" y="1461"/>
                  </a:cubicBezTo>
                  <a:moveTo>
                    <a:pt x="92" y="1207"/>
                  </a:moveTo>
                  <a:cubicBezTo>
                    <a:pt x="92" y="1207"/>
                    <a:pt x="92" y="1207"/>
                    <a:pt x="92" y="1207"/>
                  </a:cubicBezTo>
                  <a:cubicBezTo>
                    <a:pt x="92" y="1207"/>
                    <a:pt x="92" y="1207"/>
                    <a:pt x="92" y="1207"/>
                  </a:cubicBezTo>
                  <a:cubicBezTo>
                    <a:pt x="92" y="1207"/>
                    <a:pt x="92" y="1207"/>
                    <a:pt x="92" y="1207"/>
                  </a:cubicBezTo>
                  <a:moveTo>
                    <a:pt x="296" y="1384"/>
                  </a:moveTo>
                  <a:cubicBezTo>
                    <a:pt x="296" y="1384"/>
                    <a:pt x="296" y="1384"/>
                    <a:pt x="295" y="1385"/>
                  </a:cubicBezTo>
                  <a:cubicBezTo>
                    <a:pt x="296" y="1384"/>
                    <a:pt x="296" y="1384"/>
                    <a:pt x="296" y="1384"/>
                  </a:cubicBezTo>
                  <a:cubicBezTo>
                    <a:pt x="296" y="1384"/>
                    <a:pt x="296" y="1384"/>
                    <a:pt x="296" y="1384"/>
                  </a:cubicBezTo>
                  <a:moveTo>
                    <a:pt x="1060" y="1105"/>
                  </a:moveTo>
                  <a:cubicBezTo>
                    <a:pt x="1060" y="1105"/>
                    <a:pt x="1061" y="1106"/>
                    <a:pt x="1061" y="1106"/>
                  </a:cubicBezTo>
                  <a:cubicBezTo>
                    <a:pt x="1061" y="1106"/>
                    <a:pt x="1061" y="1105"/>
                    <a:pt x="1061" y="1105"/>
                  </a:cubicBezTo>
                  <a:cubicBezTo>
                    <a:pt x="1061" y="1105"/>
                    <a:pt x="1061" y="1105"/>
                    <a:pt x="1060" y="1105"/>
                  </a:cubicBezTo>
                  <a:cubicBezTo>
                    <a:pt x="1060" y="1105"/>
                    <a:pt x="1060" y="1105"/>
                    <a:pt x="1060" y="1105"/>
                  </a:cubicBezTo>
                  <a:moveTo>
                    <a:pt x="847" y="1271"/>
                  </a:moveTo>
                  <a:cubicBezTo>
                    <a:pt x="847" y="1271"/>
                    <a:pt x="847" y="1271"/>
                    <a:pt x="847" y="1271"/>
                  </a:cubicBezTo>
                  <a:cubicBezTo>
                    <a:pt x="846" y="1271"/>
                    <a:pt x="846" y="1271"/>
                    <a:pt x="846" y="1271"/>
                  </a:cubicBezTo>
                  <a:cubicBezTo>
                    <a:pt x="846" y="1271"/>
                    <a:pt x="846" y="1271"/>
                    <a:pt x="847" y="1271"/>
                  </a:cubicBezTo>
                  <a:moveTo>
                    <a:pt x="834" y="1276"/>
                  </a:moveTo>
                  <a:cubicBezTo>
                    <a:pt x="833" y="1276"/>
                    <a:pt x="833" y="1276"/>
                    <a:pt x="833" y="1276"/>
                  </a:cubicBezTo>
                  <a:cubicBezTo>
                    <a:pt x="833" y="1276"/>
                    <a:pt x="833" y="1276"/>
                    <a:pt x="834" y="1276"/>
                  </a:cubicBezTo>
                  <a:cubicBezTo>
                    <a:pt x="834" y="1276"/>
                    <a:pt x="834" y="1276"/>
                    <a:pt x="834" y="1276"/>
                  </a:cubicBezTo>
                  <a:moveTo>
                    <a:pt x="253" y="993"/>
                  </a:moveTo>
                  <a:cubicBezTo>
                    <a:pt x="253" y="993"/>
                    <a:pt x="253" y="993"/>
                    <a:pt x="253" y="993"/>
                  </a:cubicBezTo>
                  <a:cubicBezTo>
                    <a:pt x="254" y="993"/>
                    <a:pt x="254" y="993"/>
                    <a:pt x="254" y="993"/>
                  </a:cubicBezTo>
                  <a:cubicBezTo>
                    <a:pt x="254" y="993"/>
                    <a:pt x="253" y="993"/>
                    <a:pt x="253" y="993"/>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590057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683998" y="1329070"/>
            <a:ext cx="7775789" cy="4476418"/>
          </a:xfrm>
        </p:spPr>
        <p:txBody>
          <a:bodyPr/>
          <a:lstStyle/>
          <a:p>
            <a:r>
              <a:rPr lang="en-GB" sz="1800" dirty="0"/>
              <a:t>A unilateral (or one sided) loss has significant implications for CYP with MSI (i.e. they are unable to rely on the other distance sense to compensate for/support access to information as would be the case for a child with a single sensory impairment).</a:t>
            </a:r>
          </a:p>
          <a:p>
            <a:pPr lvl="1"/>
            <a:r>
              <a:rPr lang="en-GB" sz="1800" dirty="0"/>
              <a:t>Mild multi-sensory impairment: Dual impairment with a mild loss in both modalities</a:t>
            </a:r>
          </a:p>
          <a:p>
            <a:pPr lvl="1"/>
            <a:r>
              <a:rPr lang="en-GB" sz="1800" dirty="0"/>
              <a:t>Moderate multi-sensory impairment: Dual impairment with a moderate loss in both or the most affected modality</a:t>
            </a:r>
          </a:p>
          <a:p>
            <a:pPr lvl="1"/>
            <a:r>
              <a:rPr lang="en-GB" sz="1800" dirty="0"/>
              <a:t>Severe multi-sensory impairment: Dual impairment with a severe loss in both or the most affected modality</a:t>
            </a:r>
          </a:p>
          <a:p>
            <a:pPr lvl="1"/>
            <a:r>
              <a:rPr lang="en-GB" sz="1800" dirty="0"/>
              <a:t>Profound multi-sensory impairment: Dual impairment with a profound loss in one modality and a mild/moderate loss in the other / Educationally blind and severe/profound hearing </a:t>
            </a:r>
            <a:r>
              <a:rPr lang="en-GB" sz="1800" dirty="0" smtClean="0"/>
              <a:t>loss</a:t>
            </a:r>
          </a:p>
          <a:p>
            <a:pPr lvl="1"/>
            <a:endParaRPr lang="en-GB" sz="1800" dirty="0"/>
          </a:p>
          <a:p>
            <a:pPr marL="0" lvl="1" indent="0" algn="r">
              <a:buNone/>
            </a:pPr>
            <a:r>
              <a:rPr lang="en-GB" sz="1800" dirty="0" smtClean="0"/>
              <a:t>Multi-Sensory Impairment, support Allocation Matrix</a:t>
            </a:r>
            <a:endParaRPr lang="en-GB" sz="1800" dirty="0"/>
          </a:p>
          <a:p>
            <a:endParaRPr lang="en-GB" sz="1800" dirty="0"/>
          </a:p>
        </p:txBody>
      </p:sp>
      <p:sp>
        <p:nvSpPr>
          <p:cNvPr id="3" name="Title 2"/>
          <p:cNvSpPr>
            <a:spLocks noGrp="1"/>
          </p:cNvSpPr>
          <p:nvPr>
            <p:ph type="title"/>
          </p:nvPr>
        </p:nvSpPr>
        <p:spPr/>
        <p:txBody>
          <a:bodyPr/>
          <a:lstStyle/>
          <a:p>
            <a:r>
              <a:rPr lang="en-GB" dirty="0" err="1" smtClean="0"/>
              <a:t>NatSIP</a:t>
            </a:r>
            <a:r>
              <a:rPr lang="en-GB" dirty="0" smtClean="0"/>
              <a:t>, 2017</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7524" y="-99391"/>
            <a:ext cx="1733570" cy="1428462"/>
          </a:xfrm>
          <a:prstGeom prst="rect">
            <a:avLst/>
          </a:prstGeom>
        </p:spPr>
      </p:pic>
    </p:spTree>
    <p:extLst>
      <p:ext uri="{BB962C8B-B14F-4D97-AF65-F5344CB8AC3E}">
        <p14:creationId xmlns:p14="http://schemas.microsoft.com/office/powerpoint/2010/main" val="37818507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a:xfrm>
            <a:off x="684210" y="1052736"/>
            <a:ext cx="7775789" cy="4392612"/>
          </a:xfrm>
        </p:spPr>
        <p:txBody>
          <a:bodyPr/>
          <a:lstStyle/>
          <a:p>
            <a:r>
              <a:rPr lang="en-GB" sz="1800" dirty="0" smtClean="0"/>
              <a:t>In functional terms deafblind/multi-sensory impaired children and young people may include those with: </a:t>
            </a:r>
          </a:p>
          <a:p>
            <a:pPr lvl="1"/>
            <a:r>
              <a:rPr lang="en-GB" sz="1800" dirty="0" smtClean="0"/>
              <a:t>Mild to profound auditory impairment and visual impairment; </a:t>
            </a:r>
          </a:p>
          <a:p>
            <a:pPr lvl="1"/>
            <a:r>
              <a:rPr lang="en-GB" sz="1800" dirty="0" smtClean="0"/>
              <a:t>Mild to profound auditory and visual impairments and other significant disabilities; </a:t>
            </a:r>
          </a:p>
          <a:p>
            <a:pPr lvl="1"/>
            <a:r>
              <a:rPr lang="en-GB" sz="1800" dirty="0" smtClean="0"/>
              <a:t>Central processing problems of vision and hearing; </a:t>
            </a:r>
          </a:p>
          <a:p>
            <a:pPr lvl="1"/>
            <a:r>
              <a:rPr lang="en-GB" sz="1800" dirty="0" smtClean="0"/>
              <a:t>Progressive sensory impairments; </a:t>
            </a:r>
          </a:p>
          <a:p>
            <a:pPr lvl="1"/>
            <a:r>
              <a:rPr lang="en-GB" sz="1800" dirty="0" smtClean="0"/>
              <a:t>Visual impairments and a possible loss of auditory processing mechanisms - associated with a physical disability or cognitive disability and communication delay. </a:t>
            </a:r>
          </a:p>
          <a:p>
            <a:pPr lvl="1"/>
            <a:endParaRPr lang="en-GB" sz="1800" dirty="0" smtClean="0"/>
          </a:p>
          <a:p>
            <a:endParaRPr lang="en-GB" dirty="0"/>
          </a:p>
        </p:txBody>
      </p:sp>
      <p:sp>
        <p:nvSpPr>
          <p:cNvPr id="4" name="Title 3"/>
          <p:cNvSpPr>
            <a:spLocks noGrp="1"/>
          </p:cNvSpPr>
          <p:nvPr>
            <p:ph type="title"/>
          </p:nvPr>
        </p:nvSpPr>
        <p:spPr/>
        <p:txBody>
          <a:bodyPr/>
          <a:lstStyle/>
          <a:p>
            <a:r>
              <a:rPr lang="en-GB" dirty="0" err="1" smtClean="0"/>
              <a:t>NatSIP</a:t>
            </a:r>
            <a:r>
              <a:rPr lang="en-GB" dirty="0" smtClean="0"/>
              <a:t>, 2017</a:t>
            </a:r>
            <a:endParaRPr lang="en-GB" dirty="0"/>
          </a:p>
        </p:txBody>
      </p:sp>
    </p:spTree>
    <p:extLst>
      <p:ext uri="{BB962C8B-B14F-4D97-AF65-F5344CB8AC3E}">
        <p14:creationId xmlns:p14="http://schemas.microsoft.com/office/powerpoint/2010/main" val="18015086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smtClean="0"/>
              <a:t>The population of MSI learners continues to change with more complex aetiology due to the developments in medical science.</a:t>
            </a:r>
          </a:p>
          <a:p>
            <a:endParaRPr lang="en-GB" dirty="0"/>
          </a:p>
          <a:p>
            <a:r>
              <a:rPr lang="en-GB" dirty="0" smtClean="0"/>
              <a:t>Increased understanding of the Neurological Impact on Vision and Hearing, </a:t>
            </a:r>
            <a:r>
              <a:rPr lang="en-GB" dirty="0" err="1" smtClean="0"/>
              <a:t>eg</a:t>
            </a:r>
            <a:r>
              <a:rPr lang="en-GB" dirty="0" smtClean="0"/>
              <a:t>:</a:t>
            </a:r>
          </a:p>
          <a:p>
            <a:pPr lvl="1"/>
            <a:r>
              <a:rPr lang="en-GB" dirty="0" smtClean="0"/>
              <a:t>Auditory Processing Disorder</a:t>
            </a:r>
          </a:p>
          <a:p>
            <a:pPr lvl="1"/>
            <a:r>
              <a:rPr lang="en-GB" dirty="0" smtClean="0"/>
              <a:t>CVI and associated conditions, </a:t>
            </a:r>
            <a:r>
              <a:rPr lang="en-GB" dirty="0" err="1" smtClean="0"/>
              <a:t>eg</a:t>
            </a:r>
            <a:r>
              <a:rPr lang="en-GB" dirty="0" smtClean="0"/>
              <a:t>:</a:t>
            </a:r>
          </a:p>
          <a:p>
            <a:r>
              <a:rPr lang="en-GB" dirty="0"/>
              <a:t>	</a:t>
            </a:r>
            <a:r>
              <a:rPr lang="en-GB" dirty="0" smtClean="0"/>
              <a:t>-Prosopagnosia (inability to recognise faces)</a:t>
            </a:r>
          </a:p>
          <a:p>
            <a:r>
              <a:rPr lang="en-GB" dirty="0"/>
              <a:t>	</a:t>
            </a:r>
            <a:r>
              <a:rPr lang="en-GB" dirty="0" smtClean="0"/>
              <a:t>-</a:t>
            </a:r>
            <a:r>
              <a:rPr lang="en-GB" dirty="0" err="1" smtClean="0"/>
              <a:t>Prosopamnesia</a:t>
            </a:r>
            <a:r>
              <a:rPr lang="en-GB" dirty="0" smtClean="0"/>
              <a:t> (inability to learn new faces)</a:t>
            </a:r>
          </a:p>
          <a:p>
            <a:pPr lvl="1"/>
            <a:r>
              <a:rPr lang="en-GB" dirty="0" smtClean="0"/>
              <a:t>CAI (Cerebral Auditory Impairment)</a:t>
            </a:r>
            <a:endParaRPr lang="en-GB" dirty="0"/>
          </a:p>
          <a:p>
            <a:r>
              <a:rPr lang="en-GB" dirty="0" smtClean="0"/>
              <a:t>Educational understanding and interventions have developed.</a:t>
            </a:r>
            <a:endParaRPr lang="en-GB" dirty="0"/>
          </a:p>
          <a:p>
            <a:endParaRPr lang="en-GB" dirty="0" smtClean="0"/>
          </a:p>
          <a:p>
            <a:r>
              <a:rPr lang="en-GB" dirty="0"/>
              <a:t>	</a:t>
            </a:r>
          </a:p>
        </p:txBody>
      </p:sp>
      <p:sp>
        <p:nvSpPr>
          <p:cNvPr id="3" name="Title 2"/>
          <p:cNvSpPr>
            <a:spLocks noGrp="1"/>
          </p:cNvSpPr>
          <p:nvPr>
            <p:ph type="title"/>
          </p:nvPr>
        </p:nvSpPr>
        <p:spPr>
          <a:xfrm>
            <a:off x="683998" y="260351"/>
            <a:ext cx="7992457" cy="720725"/>
          </a:xfrm>
        </p:spPr>
        <p:txBody>
          <a:bodyPr/>
          <a:lstStyle/>
          <a:p>
            <a:r>
              <a:rPr lang="en-GB" dirty="0" smtClean="0"/>
              <a:t>So why is the picture changing?</a:t>
            </a:r>
            <a:endParaRPr lang="en-GB" dirty="0"/>
          </a:p>
        </p:txBody>
      </p:sp>
    </p:spTree>
    <p:extLst>
      <p:ext uri="{BB962C8B-B14F-4D97-AF65-F5344CB8AC3E}">
        <p14:creationId xmlns:p14="http://schemas.microsoft.com/office/powerpoint/2010/main" val="10235100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lvl="1"/>
            <a:r>
              <a:rPr lang="en-GB" dirty="0"/>
              <a:t>We </a:t>
            </a:r>
            <a:r>
              <a:rPr lang="en-GB" dirty="0" smtClean="0"/>
              <a:t>cannot diagnose…</a:t>
            </a:r>
          </a:p>
          <a:p>
            <a:pPr lvl="1"/>
            <a:endParaRPr lang="en-GB" dirty="0"/>
          </a:p>
          <a:p>
            <a:pPr lvl="3"/>
            <a:r>
              <a:rPr lang="en-GB" dirty="0" smtClean="0"/>
              <a:t>But, we cannot hide from our observations…</a:t>
            </a:r>
          </a:p>
          <a:p>
            <a:pPr marL="0" lvl="1" indent="0">
              <a:buNone/>
            </a:pPr>
            <a:endParaRPr lang="en-GB" dirty="0"/>
          </a:p>
          <a:p>
            <a:pPr lvl="1"/>
            <a:r>
              <a:rPr lang="en-GB" dirty="0" smtClean="0"/>
              <a:t>If we have concerns we can put the functional assessments forward.</a:t>
            </a:r>
            <a:endParaRPr lang="en-GB" dirty="0"/>
          </a:p>
          <a:p>
            <a:endParaRPr lang="en-GB" dirty="0" smtClean="0"/>
          </a:p>
          <a:p>
            <a:endParaRPr lang="en-GB" dirty="0"/>
          </a:p>
          <a:p>
            <a:endParaRPr lang="en-GB" dirty="0"/>
          </a:p>
        </p:txBody>
      </p:sp>
      <p:sp>
        <p:nvSpPr>
          <p:cNvPr id="3" name="Title 2"/>
          <p:cNvSpPr>
            <a:spLocks noGrp="1"/>
          </p:cNvSpPr>
          <p:nvPr>
            <p:ph type="title"/>
          </p:nvPr>
        </p:nvSpPr>
        <p:spPr/>
        <p:txBody>
          <a:bodyPr/>
          <a:lstStyle/>
          <a:p>
            <a:r>
              <a:rPr lang="en-GB" dirty="0" smtClean="0"/>
              <a:t>We are not clinicians</a:t>
            </a:r>
            <a:endParaRPr lang="en-GB" dirty="0"/>
          </a:p>
        </p:txBody>
      </p:sp>
      <p:pic>
        <p:nvPicPr>
          <p:cNvPr id="6150" name="Picture 6" descr="Image result for missing lin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645024"/>
            <a:ext cx="3888432" cy="2261052"/>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313011" y="4860771"/>
            <a:ext cx="2944424" cy="942630"/>
            <a:chOff x="313011" y="4860771"/>
            <a:chExt cx="2944424" cy="942630"/>
          </a:xfrm>
        </p:grpSpPr>
        <p:grpSp>
          <p:nvGrpSpPr>
            <p:cNvPr id="7" name="Group 6">
              <a:extLst>
                <a:ext uri="{FF2B5EF4-FFF2-40B4-BE49-F238E27FC236}">
                  <a16:creationId xmlns:a16="http://schemas.microsoft.com/office/drawing/2014/main" id="{FB1B5A41-6CB1-4A62-B123-D8BAF0D48A72}"/>
                </a:ext>
              </a:extLst>
            </p:cNvPr>
            <p:cNvGrpSpPr/>
            <p:nvPr/>
          </p:nvGrpSpPr>
          <p:grpSpPr>
            <a:xfrm rot="19786138">
              <a:off x="1521987" y="4860771"/>
              <a:ext cx="1735448" cy="652808"/>
              <a:chOff x="6660000" y="2319031"/>
              <a:chExt cx="1735448" cy="652808"/>
            </a:xfrm>
          </p:grpSpPr>
          <p:sp>
            <p:nvSpPr>
              <p:cNvPr id="8" name="Freeform 5">
                <a:extLst>
                  <a:ext uri="{FF2B5EF4-FFF2-40B4-BE49-F238E27FC236}">
                    <a16:creationId xmlns:a16="http://schemas.microsoft.com/office/drawing/2014/main" id="{97D3DB9D-B4D4-4608-9CC4-D8CA113B5B7D}"/>
                  </a:ext>
                </a:extLst>
              </p:cNvPr>
              <p:cNvSpPr>
                <a:spLocks noEditPoints="1"/>
              </p:cNvSpPr>
              <p:nvPr/>
            </p:nvSpPr>
            <p:spPr bwMode="auto">
              <a:xfrm rot="5400000">
                <a:off x="7332158" y="1937677"/>
                <a:ext cx="243165" cy="1587482"/>
              </a:xfrm>
              <a:custGeom>
                <a:avLst/>
                <a:gdLst>
                  <a:gd name="T0" fmla="*/ 265 w 329"/>
                  <a:gd name="T1" fmla="*/ 1293 h 1430"/>
                  <a:gd name="T2" fmla="*/ 246 w 329"/>
                  <a:gd name="T3" fmla="*/ 1197 h 1430"/>
                  <a:gd name="T4" fmla="*/ 251 w 329"/>
                  <a:gd name="T5" fmla="*/ 1293 h 1430"/>
                  <a:gd name="T6" fmla="*/ 223 w 329"/>
                  <a:gd name="T7" fmla="*/ 1106 h 1430"/>
                  <a:gd name="T8" fmla="*/ 217 w 329"/>
                  <a:gd name="T9" fmla="*/ 1134 h 1430"/>
                  <a:gd name="T10" fmla="*/ 195 w 329"/>
                  <a:gd name="T11" fmla="*/ 1032 h 1430"/>
                  <a:gd name="T12" fmla="*/ 203 w 329"/>
                  <a:gd name="T13" fmla="*/ 1147 h 1430"/>
                  <a:gd name="T14" fmla="*/ 193 w 329"/>
                  <a:gd name="T15" fmla="*/ 1188 h 1430"/>
                  <a:gd name="T16" fmla="*/ 175 w 329"/>
                  <a:gd name="T17" fmla="*/ 1075 h 1430"/>
                  <a:gd name="T18" fmla="*/ 178 w 329"/>
                  <a:gd name="T19" fmla="*/ 1240 h 1430"/>
                  <a:gd name="T20" fmla="*/ 151 w 329"/>
                  <a:gd name="T21" fmla="*/ 1115 h 1430"/>
                  <a:gd name="T22" fmla="*/ 136 w 329"/>
                  <a:gd name="T23" fmla="*/ 1080 h 1430"/>
                  <a:gd name="T24" fmla="*/ 133 w 329"/>
                  <a:gd name="T25" fmla="*/ 1141 h 1430"/>
                  <a:gd name="T26" fmla="*/ 135 w 329"/>
                  <a:gd name="T27" fmla="*/ 1212 h 1430"/>
                  <a:gd name="T28" fmla="*/ 101 w 329"/>
                  <a:gd name="T29" fmla="*/ 1144 h 1430"/>
                  <a:gd name="T30" fmla="*/ 78 w 329"/>
                  <a:gd name="T31" fmla="*/ 962 h 1430"/>
                  <a:gd name="T32" fmla="*/ 68 w 329"/>
                  <a:gd name="T33" fmla="*/ 985 h 1430"/>
                  <a:gd name="T34" fmla="*/ 52 w 329"/>
                  <a:gd name="T35" fmla="*/ 844 h 1430"/>
                  <a:gd name="T36" fmla="*/ 47 w 329"/>
                  <a:gd name="T37" fmla="*/ 550 h 1430"/>
                  <a:gd name="T38" fmla="*/ 10 w 329"/>
                  <a:gd name="T39" fmla="*/ 113 h 1430"/>
                  <a:gd name="T40" fmla="*/ 131 w 329"/>
                  <a:gd name="T41" fmla="*/ 9 h 1430"/>
                  <a:gd name="T42" fmla="*/ 234 w 329"/>
                  <a:gd name="T43" fmla="*/ 158 h 1430"/>
                  <a:gd name="T44" fmla="*/ 251 w 329"/>
                  <a:gd name="T45" fmla="*/ 285 h 1430"/>
                  <a:gd name="T46" fmla="*/ 258 w 329"/>
                  <a:gd name="T47" fmla="*/ 394 h 1430"/>
                  <a:gd name="T48" fmla="*/ 258 w 329"/>
                  <a:gd name="T49" fmla="*/ 549 h 1430"/>
                  <a:gd name="T50" fmla="*/ 262 w 329"/>
                  <a:gd name="T51" fmla="*/ 680 h 1430"/>
                  <a:gd name="T52" fmla="*/ 264 w 329"/>
                  <a:gd name="T53" fmla="*/ 909 h 1430"/>
                  <a:gd name="T54" fmla="*/ 282 w 329"/>
                  <a:gd name="T55" fmla="*/ 1112 h 1430"/>
                  <a:gd name="T56" fmla="*/ 314 w 329"/>
                  <a:gd name="T57" fmla="*/ 1383 h 1430"/>
                  <a:gd name="T58" fmla="*/ 275 w 329"/>
                  <a:gd name="T59" fmla="*/ 1330 h 1430"/>
                  <a:gd name="T60" fmla="*/ 69 w 329"/>
                  <a:gd name="T61" fmla="*/ 1022 h 1430"/>
                  <a:gd name="T62" fmla="*/ 62 w 329"/>
                  <a:gd name="T63" fmla="*/ 983 h 1430"/>
                  <a:gd name="T64" fmla="*/ 238 w 329"/>
                  <a:gd name="T65" fmla="*/ 1280 h 1430"/>
                  <a:gd name="T66" fmla="*/ 82 w 329"/>
                  <a:gd name="T67" fmla="*/ 1087 h 1430"/>
                  <a:gd name="T68" fmla="*/ 209 w 329"/>
                  <a:gd name="T69" fmla="*/ 1209 h 1430"/>
                  <a:gd name="T70" fmla="*/ 215 w 329"/>
                  <a:gd name="T71" fmla="*/ 1236 h 1430"/>
                  <a:gd name="T72" fmla="*/ 219 w 329"/>
                  <a:gd name="T73" fmla="*/ 1212 h 1430"/>
                  <a:gd name="T74" fmla="*/ 83 w 329"/>
                  <a:gd name="T75" fmla="*/ 1074 h 1430"/>
                  <a:gd name="T76" fmla="*/ 208 w 329"/>
                  <a:gd name="T77" fmla="*/ 1189 h 1430"/>
                  <a:gd name="T78" fmla="*/ 156 w 329"/>
                  <a:gd name="T79" fmla="*/ 1129 h 1430"/>
                  <a:gd name="T80" fmla="*/ 207 w 329"/>
                  <a:gd name="T81" fmla="*/ 1171 h 1430"/>
                  <a:gd name="T82" fmla="*/ 86 w 329"/>
                  <a:gd name="T83" fmla="*/ 1126 h 1430"/>
                  <a:gd name="T84" fmla="*/ 216 w 329"/>
                  <a:gd name="T85" fmla="*/ 1195 h 1430"/>
                  <a:gd name="T86" fmla="*/ 202 w 329"/>
                  <a:gd name="T87" fmla="*/ 1181 h 1430"/>
                  <a:gd name="T88" fmla="*/ 153 w 329"/>
                  <a:gd name="T89" fmla="*/ 1134 h 1430"/>
                  <a:gd name="T90" fmla="*/ 109 w 329"/>
                  <a:gd name="T91" fmla="*/ 1156 h 1430"/>
                  <a:gd name="T92" fmla="*/ 287 w 329"/>
                  <a:gd name="T93" fmla="*/ 1359 h 1430"/>
                  <a:gd name="T94" fmla="*/ 220 w 329"/>
                  <a:gd name="T95" fmla="*/ 1297 h 1430"/>
                  <a:gd name="T96" fmla="*/ 202 w 329"/>
                  <a:gd name="T97" fmla="*/ 1046 h 1430"/>
                  <a:gd name="T98" fmla="*/ 204 w 329"/>
                  <a:gd name="T99" fmla="*/ 1157 h 1430"/>
                  <a:gd name="T100" fmla="*/ 268 w 329"/>
                  <a:gd name="T101" fmla="*/ 952 h 1430"/>
                  <a:gd name="T102" fmla="*/ 207 w 329"/>
                  <a:gd name="T103" fmla="*/ 1269 h 1430"/>
                  <a:gd name="T104" fmla="*/ 291 w 329"/>
                  <a:gd name="T105" fmla="*/ 1360 h 1430"/>
                  <a:gd name="T106" fmla="*/ 280 w 329"/>
                  <a:gd name="T107" fmla="*/ 1370 h 1430"/>
                  <a:gd name="T108" fmla="*/ 114 w 329"/>
                  <a:gd name="T109" fmla="*/ 1169 h 1430"/>
                  <a:gd name="T110" fmla="*/ 282 w 329"/>
                  <a:gd name="T111" fmla="*/ 1375 h 1430"/>
                  <a:gd name="T112" fmla="*/ 323 w 329"/>
                  <a:gd name="T113" fmla="*/ 1429 h 1430"/>
                  <a:gd name="T114" fmla="*/ 162 w 329"/>
                  <a:gd name="T115" fmla="*/ 1202 h 1430"/>
                  <a:gd name="T116" fmla="*/ 209 w 329"/>
                  <a:gd name="T117" fmla="*/ 1095 h 1430"/>
                  <a:gd name="T118" fmla="*/ 58 w 329"/>
                  <a:gd name="T119" fmla="*/ 16 h 1430"/>
                  <a:gd name="T120" fmla="*/ 213 w 329"/>
                  <a:gd name="T121" fmla="*/ 1266 h 1430"/>
                  <a:gd name="T122" fmla="*/ 208 w 329"/>
                  <a:gd name="T123" fmla="*/ 1234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9" h="1430">
                    <a:moveTo>
                      <a:pt x="304" y="1384"/>
                    </a:moveTo>
                    <a:cubicBezTo>
                      <a:pt x="304" y="1382"/>
                      <a:pt x="304" y="1380"/>
                      <a:pt x="303" y="1378"/>
                    </a:cubicBezTo>
                    <a:cubicBezTo>
                      <a:pt x="303" y="1377"/>
                      <a:pt x="301" y="1376"/>
                      <a:pt x="302" y="1374"/>
                    </a:cubicBezTo>
                    <a:cubicBezTo>
                      <a:pt x="303" y="1373"/>
                      <a:pt x="301" y="1371"/>
                      <a:pt x="301" y="1369"/>
                    </a:cubicBezTo>
                    <a:cubicBezTo>
                      <a:pt x="300" y="1367"/>
                      <a:pt x="301" y="1365"/>
                      <a:pt x="300" y="1364"/>
                    </a:cubicBezTo>
                    <a:cubicBezTo>
                      <a:pt x="299" y="1361"/>
                      <a:pt x="298" y="1358"/>
                      <a:pt x="300" y="1356"/>
                    </a:cubicBezTo>
                    <a:cubicBezTo>
                      <a:pt x="300" y="1355"/>
                      <a:pt x="300" y="1355"/>
                      <a:pt x="300" y="1355"/>
                    </a:cubicBezTo>
                    <a:cubicBezTo>
                      <a:pt x="299" y="1354"/>
                      <a:pt x="298" y="1352"/>
                      <a:pt x="297" y="1351"/>
                    </a:cubicBezTo>
                    <a:cubicBezTo>
                      <a:pt x="295" y="1346"/>
                      <a:pt x="294" y="1342"/>
                      <a:pt x="294" y="1337"/>
                    </a:cubicBezTo>
                    <a:cubicBezTo>
                      <a:pt x="294" y="1335"/>
                      <a:pt x="294" y="1333"/>
                      <a:pt x="293" y="1332"/>
                    </a:cubicBezTo>
                    <a:cubicBezTo>
                      <a:pt x="291" y="1331"/>
                      <a:pt x="293" y="1329"/>
                      <a:pt x="292" y="1328"/>
                    </a:cubicBezTo>
                    <a:cubicBezTo>
                      <a:pt x="291" y="1327"/>
                      <a:pt x="291" y="1324"/>
                      <a:pt x="291" y="1323"/>
                    </a:cubicBezTo>
                    <a:cubicBezTo>
                      <a:pt x="290" y="1320"/>
                      <a:pt x="289" y="1323"/>
                      <a:pt x="288" y="1322"/>
                    </a:cubicBezTo>
                    <a:cubicBezTo>
                      <a:pt x="288" y="1322"/>
                      <a:pt x="287" y="1322"/>
                      <a:pt x="287" y="1321"/>
                    </a:cubicBezTo>
                    <a:cubicBezTo>
                      <a:pt x="287" y="1321"/>
                      <a:pt x="287" y="1320"/>
                      <a:pt x="288" y="1320"/>
                    </a:cubicBezTo>
                    <a:cubicBezTo>
                      <a:pt x="288" y="1320"/>
                      <a:pt x="289" y="1320"/>
                      <a:pt x="289" y="1320"/>
                    </a:cubicBezTo>
                    <a:cubicBezTo>
                      <a:pt x="289" y="1320"/>
                      <a:pt x="291" y="1320"/>
                      <a:pt x="290" y="1319"/>
                    </a:cubicBezTo>
                    <a:cubicBezTo>
                      <a:pt x="290" y="1318"/>
                      <a:pt x="288" y="1318"/>
                      <a:pt x="288" y="1318"/>
                    </a:cubicBezTo>
                    <a:cubicBezTo>
                      <a:pt x="287" y="1319"/>
                      <a:pt x="286" y="1318"/>
                      <a:pt x="286" y="1317"/>
                    </a:cubicBezTo>
                    <a:cubicBezTo>
                      <a:pt x="286" y="1317"/>
                      <a:pt x="287" y="1315"/>
                      <a:pt x="287" y="1315"/>
                    </a:cubicBezTo>
                    <a:cubicBezTo>
                      <a:pt x="290" y="1315"/>
                      <a:pt x="289" y="1313"/>
                      <a:pt x="289" y="1312"/>
                    </a:cubicBezTo>
                    <a:cubicBezTo>
                      <a:pt x="289" y="1311"/>
                      <a:pt x="289" y="1311"/>
                      <a:pt x="289" y="1310"/>
                    </a:cubicBezTo>
                    <a:cubicBezTo>
                      <a:pt x="288" y="1311"/>
                      <a:pt x="288" y="1311"/>
                      <a:pt x="288" y="1312"/>
                    </a:cubicBezTo>
                    <a:cubicBezTo>
                      <a:pt x="287" y="1313"/>
                      <a:pt x="286" y="1312"/>
                      <a:pt x="285" y="1310"/>
                    </a:cubicBezTo>
                    <a:cubicBezTo>
                      <a:pt x="285" y="1309"/>
                      <a:pt x="284" y="1308"/>
                      <a:pt x="284" y="1307"/>
                    </a:cubicBezTo>
                    <a:cubicBezTo>
                      <a:pt x="285" y="1303"/>
                      <a:pt x="281" y="1301"/>
                      <a:pt x="282" y="1297"/>
                    </a:cubicBezTo>
                    <a:cubicBezTo>
                      <a:pt x="282" y="1297"/>
                      <a:pt x="281" y="1296"/>
                      <a:pt x="281" y="1296"/>
                    </a:cubicBezTo>
                    <a:cubicBezTo>
                      <a:pt x="281" y="1297"/>
                      <a:pt x="281" y="1297"/>
                      <a:pt x="281" y="1297"/>
                    </a:cubicBezTo>
                    <a:cubicBezTo>
                      <a:pt x="281" y="1299"/>
                      <a:pt x="280" y="1301"/>
                      <a:pt x="281" y="1302"/>
                    </a:cubicBezTo>
                    <a:cubicBezTo>
                      <a:pt x="283" y="1305"/>
                      <a:pt x="281" y="1309"/>
                      <a:pt x="282" y="1313"/>
                    </a:cubicBezTo>
                    <a:cubicBezTo>
                      <a:pt x="282" y="1313"/>
                      <a:pt x="281" y="1313"/>
                      <a:pt x="281" y="1314"/>
                    </a:cubicBezTo>
                    <a:cubicBezTo>
                      <a:pt x="281" y="1313"/>
                      <a:pt x="280" y="1313"/>
                      <a:pt x="280" y="1313"/>
                    </a:cubicBezTo>
                    <a:cubicBezTo>
                      <a:pt x="280" y="1312"/>
                      <a:pt x="280" y="1311"/>
                      <a:pt x="279" y="1310"/>
                    </a:cubicBezTo>
                    <a:cubicBezTo>
                      <a:pt x="279" y="1310"/>
                      <a:pt x="279" y="1309"/>
                      <a:pt x="279" y="1309"/>
                    </a:cubicBezTo>
                    <a:cubicBezTo>
                      <a:pt x="278" y="1309"/>
                      <a:pt x="278" y="1310"/>
                      <a:pt x="278" y="1310"/>
                    </a:cubicBezTo>
                    <a:cubicBezTo>
                      <a:pt x="278" y="1311"/>
                      <a:pt x="278" y="1312"/>
                      <a:pt x="278" y="1313"/>
                    </a:cubicBezTo>
                    <a:cubicBezTo>
                      <a:pt x="279" y="1315"/>
                      <a:pt x="279" y="1316"/>
                      <a:pt x="279" y="1317"/>
                    </a:cubicBezTo>
                    <a:cubicBezTo>
                      <a:pt x="279" y="1317"/>
                      <a:pt x="279" y="1318"/>
                      <a:pt x="279" y="1319"/>
                    </a:cubicBezTo>
                    <a:cubicBezTo>
                      <a:pt x="279" y="1318"/>
                      <a:pt x="278" y="1318"/>
                      <a:pt x="278" y="1317"/>
                    </a:cubicBezTo>
                    <a:cubicBezTo>
                      <a:pt x="276" y="1314"/>
                      <a:pt x="277" y="1311"/>
                      <a:pt x="276" y="1308"/>
                    </a:cubicBezTo>
                    <a:cubicBezTo>
                      <a:pt x="275" y="1304"/>
                      <a:pt x="275" y="1301"/>
                      <a:pt x="274" y="1298"/>
                    </a:cubicBezTo>
                    <a:cubicBezTo>
                      <a:pt x="274" y="1296"/>
                      <a:pt x="273" y="1294"/>
                      <a:pt x="273" y="1291"/>
                    </a:cubicBezTo>
                    <a:cubicBezTo>
                      <a:pt x="273" y="1290"/>
                      <a:pt x="273" y="1289"/>
                      <a:pt x="273" y="1288"/>
                    </a:cubicBezTo>
                    <a:cubicBezTo>
                      <a:pt x="272" y="1288"/>
                      <a:pt x="272" y="1288"/>
                      <a:pt x="272" y="1288"/>
                    </a:cubicBezTo>
                    <a:cubicBezTo>
                      <a:pt x="270" y="1289"/>
                      <a:pt x="270" y="1291"/>
                      <a:pt x="270" y="1293"/>
                    </a:cubicBezTo>
                    <a:cubicBezTo>
                      <a:pt x="270" y="1293"/>
                      <a:pt x="271" y="1294"/>
                      <a:pt x="271" y="1295"/>
                    </a:cubicBezTo>
                    <a:cubicBezTo>
                      <a:pt x="270" y="1296"/>
                      <a:pt x="274" y="1297"/>
                      <a:pt x="271" y="1299"/>
                    </a:cubicBezTo>
                    <a:cubicBezTo>
                      <a:pt x="271" y="1299"/>
                      <a:pt x="267" y="1295"/>
                      <a:pt x="267" y="1295"/>
                    </a:cubicBezTo>
                    <a:cubicBezTo>
                      <a:pt x="267" y="1294"/>
                      <a:pt x="267" y="1294"/>
                      <a:pt x="267" y="1293"/>
                    </a:cubicBezTo>
                    <a:cubicBezTo>
                      <a:pt x="267" y="1291"/>
                      <a:pt x="266" y="1291"/>
                      <a:pt x="265" y="1293"/>
                    </a:cubicBezTo>
                    <a:cubicBezTo>
                      <a:pt x="264" y="1292"/>
                      <a:pt x="263" y="1291"/>
                      <a:pt x="263" y="1291"/>
                    </a:cubicBezTo>
                    <a:cubicBezTo>
                      <a:pt x="264" y="1287"/>
                      <a:pt x="262" y="1284"/>
                      <a:pt x="262" y="1281"/>
                    </a:cubicBezTo>
                    <a:cubicBezTo>
                      <a:pt x="262" y="1280"/>
                      <a:pt x="263" y="1280"/>
                      <a:pt x="263" y="1279"/>
                    </a:cubicBezTo>
                    <a:cubicBezTo>
                      <a:pt x="263" y="1279"/>
                      <a:pt x="264" y="1280"/>
                      <a:pt x="264" y="1280"/>
                    </a:cubicBezTo>
                    <a:cubicBezTo>
                      <a:pt x="265" y="1281"/>
                      <a:pt x="265" y="1281"/>
                      <a:pt x="266" y="1281"/>
                    </a:cubicBezTo>
                    <a:cubicBezTo>
                      <a:pt x="266" y="1281"/>
                      <a:pt x="267" y="1280"/>
                      <a:pt x="267" y="1279"/>
                    </a:cubicBezTo>
                    <a:cubicBezTo>
                      <a:pt x="266" y="1278"/>
                      <a:pt x="265" y="1277"/>
                      <a:pt x="265" y="1276"/>
                    </a:cubicBezTo>
                    <a:cubicBezTo>
                      <a:pt x="263" y="1274"/>
                      <a:pt x="263" y="1276"/>
                      <a:pt x="263" y="1277"/>
                    </a:cubicBezTo>
                    <a:cubicBezTo>
                      <a:pt x="263" y="1277"/>
                      <a:pt x="262" y="1277"/>
                      <a:pt x="262" y="1277"/>
                    </a:cubicBezTo>
                    <a:cubicBezTo>
                      <a:pt x="262" y="1276"/>
                      <a:pt x="261" y="1274"/>
                      <a:pt x="261" y="1273"/>
                    </a:cubicBezTo>
                    <a:cubicBezTo>
                      <a:pt x="260" y="1270"/>
                      <a:pt x="260" y="1266"/>
                      <a:pt x="259" y="1262"/>
                    </a:cubicBezTo>
                    <a:cubicBezTo>
                      <a:pt x="259" y="1258"/>
                      <a:pt x="258" y="1254"/>
                      <a:pt x="257" y="1250"/>
                    </a:cubicBezTo>
                    <a:cubicBezTo>
                      <a:pt x="257" y="1249"/>
                      <a:pt x="257" y="1249"/>
                      <a:pt x="257" y="1249"/>
                    </a:cubicBezTo>
                    <a:cubicBezTo>
                      <a:pt x="257" y="1244"/>
                      <a:pt x="256" y="1239"/>
                      <a:pt x="256" y="1234"/>
                    </a:cubicBezTo>
                    <a:cubicBezTo>
                      <a:pt x="255" y="1232"/>
                      <a:pt x="255" y="1230"/>
                      <a:pt x="254" y="1228"/>
                    </a:cubicBezTo>
                    <a:cubicBezTo>
                      <a:pt x="253" y="1226"/>
                      <a:pt x="253" y="1223"/>
                      <a:pt x="253" y="1220"/>
                    </a:cubicBezTo>
                    <a:cubicBezTo>
                      <a:pt x="254" y="1218"/>
                      <a:pt x="252" y="1215"/>
                      <a:pt x="252" y="1213"/>
                    </a:cubicBezTo>
                    <a:cubicBezTo>
                      <a:pt x="252" y="1210"/>
                      <a:pt x="252" y="1208"/>
                      <a:pt x="251" y="1206"/>
                    </a:cubicBezTo>
                    <a:cubicBezTo>
                      <a:pt x="250" y="1205"/>
                      <a:pt x="251" y="1203"/>
                      <a:pt x="251" y="1201"/>
                    </a:cubicBezTo>
                    <a:cubicBezTo>
                      <a:pt x="250" y="1199"/>
                      <a:pt x="253" y="1196"/>
                      <a:pt x="250" y="1194"/>
                    </a:cubicBezTo>
                    <a:cubicBezTo>
                      <a:pt x="249" y="1194"/>
                      <a:pt x="250" y="1192"/>
                      <a:pt x="249" y="1191"/>
                    </a:cubicBezTo>
                    <a:cubicBezTo>
                      <a:pt x="249" y="1189"/>
                      <a:pt x="250" y="1186"/>
                      <a:pt x="249" y="1185"/>
                    </a:cubicBezTo>
                    <a:cubicBezTo>
                      <a:pt x="247" y="1183"/>
                      <a:pt x="250" y="1182"/>
                      <a:pt x="248" y="1180"/>
                    </a:cubicBezTo>
                    <a:cubicBezTo>
                      <a:pt x="247" y="1178"/>
                      <a:pt x="248" y="1176"/>
                      <a:pt x="247" y="1173"/>
                    </a:cubicBezTo>
                    <a:cubicBezTo>
                      <a:pt x="246" y="1169"/>
                      <a:pt x="246" y="1165"/>
                      <a:pt x="246" y="1161"/>
                    </a:cubicBezTo>
                    <a:cubicBezTo>
                      <a:pt x="246" y="1159"/>
                      <a:pt x="246" y="1157"/>
                      <a:pt x="244" y="1156"/>
                    </a:cubicBezTo>
                    <a:cubicBezTo>
                      <a:pt x="243" y="1155"/>
                      <a:pt x="244" y="1155"/>
                      <a:pt x="244" y="1154"/>
                    </a:cubicBezTo>
                    <a:cubicBezTo>
                      <a:pt x="244" y="1152"/>
                      <a:pt x="244" y="1150"/>
                      <a:pt x="244" y="1147"/>
                    </a:cubicBezTo>
                    <a:cubicBezTo>
                      <a:pt x="244" y="1147"/>
                      <a:pt x="243" y="1146"/>
                      <a:pt x="243" y="1146"/>
                    </a:cubicBezTo>
                    <a:cubicBezTo>
                      <a:pt x="244" y="1140"/>
                      <a:pt x="242" y="1135"/>
                      <a:pt x="242" y="1129"/>
                    </a:cubicBezTo>
                    <a:cubicBezTo>
                      <a:pt x="242" y="1126"/>
                      <a:pt x="241" y="1123"/>
                      <a:pt x="241" y="1121"/>
                    </a:cubicBezTo>
                    <a:cubicBezTo>
                      <a:pt x="241" y="1120"/>
                      <a:pt x="240" y="1120"/>
                      <a:pt x="240" y="1120"/>
                    </a:cubicBezTo>
                    <a:cubicBezTo>
                      <a:pt x="238" y="1125"/>
                      <a:pt x="238" y="1125"/>
                      <a:pt x="238" y="1125"/>
                    </a:cubicBezTo>
                    <a:cubicBezTo>
                      <a:pt x="238" y="1127"/>
                      <a:pt x="238" y="1130"/>
                      <a:pt x="238" y="1132"/>
                    </a:cubicBezTo>
                    <a:cubicBezTo>
                      <a:pt x="238" y="1134"/>
                      <a:pt x="238" y="1137"/>
                      <a:pt x="239" y="1139"/>
                    </a:cubicBezTo>
                    <a:cubicBezTo>
                      <a:pt x="240" y="1141"/>
                      <a:pt x="239" y="1143"/>
                      <a:pt x="241" y="1145"/>
                    </a:cubicBezTo>
                    <a:cubicBezTo>
                      <a:pt x="242" y="1146"/>
                      <a:pt x="239" y="1147"/>
                      <a:pt x="240" y="1149"/>
                    </a:cubicBezTo>
                    <a:cubicBezTo>
                      <a:pt x="241" y="1149"/>
                      <a:pt x="241" y="1151"/>
                      <a:pt x="241" y="1152"/>
                    </a:cubicBezTo>
                    <a:cubicBezTo>
                      <a:pt x="241" y="1154"/>
                      <a:pt x="240" y="1155"/>
                      <a:pt x="242" y="1156"/>
                    </a:cubicBezTo>
                    <a:cubicBezTo>
                      <a:pt x="243" y="1158"/>
                      <a:pt x="242" y="1158"/>
                      <a:pt x="240" y="1158"/>
                    </a:cubicBezTo>
                    <a:cubicBezTo>
                      <a:pt x="239" y="1159"/>
                      <a:pt x="239" y="1159"/>
                      <a:pt x="241" y="1160"/>
                    </a:cubicBezTo>
                    <a:cubicBezTo>
                      <a:pt x="241" y="1160"/>
                      <a:pt x="242" y="1160"/>
                      <a:pt x="242" y="1160"/>
                    </a:cubicBezTo>
                    <a:cubicBezTo>
                      <a:pt x="242" y="1163"/>
                      <a:pt x="243" y="1165"/>
                      <a:pt x="243" y="1168"/>
                    </a:cubicBezTo>
                    <a:cubicBezTo>
                      <a:pt x="244" y="1171"/>
                      <a:pt x="243" y="1174"/>
                      <a:pt x="244" y="1177"/>
                    </a:cubicBezTo>
                    <a:cubicBezTo>
                      <a:pt x="245" y="1179"/>
                      <a:pt x="246" y="1181"/>
                      <a:pt x="242" y="1183"/>
                    </a:cubicBezTo>
                    <a:cubicBezTo>
                      <a:pt x="241" y="1183"/>
                      <a:pt x="242" y="1189"/>
                      <a:pt x="243" y="1191"/>
                    </a:cubicBezTo>
                    <a:cubicBezTo>
                      <a:pt x="243" y="1193"/>
                      <a:pt x="243" y="1195"/>
                      <a:pt x="243" y="1197"/>
                    </a:cubicBezTo>
                    <a:cubicBezTo>
                      <a:pt x="243" y="1198"/>
                      <a:pt x="244" y="1199"/>
                      <a:pt x="244" y="1199"/>
                    </a:cubicBezTo>
                    <a:cubicBezTo>
                      <a:pt x="245" y="1199"/>
                      <a:pt x="245" y="1198"/>
                      <a:pt x="246" y="1197"/>
                    </a:cubicBezTo>
                    <a:cubicBezTo>
                      <a:pt x="246" y="1197"/>
                      <a:pt x="246" y="1197"/>
                      <a:pt x="246" y="1197"/>
                    </a:cubicBezTo>
                    <a:cubicBezTo>
                      <a:pt x="246" y="1197"/>
                      <a:pt x="247" y="1198"/>
                      <a:pt x="247" y="1198"/>
                    </a:cubicBezTo>
                    <a:cubicBezTo>
                      <a:pt x="246" y="1200"/>
                      <a:pt x="248" y="1203"/>
                      <a:pt x="246" y="1206"/>
                    </a:cubicBezTo>
                    <a:cubicBezTo>
                      <a:pt x="246" y="1207"/>
                      <a:pt x="247" y="1209"/>
                      <a:pt x="248" y="1211"/>
                    </a:cubicBezTo>
                    <a:cubicBezTo>
                      <a:pt x="248" y="1212"/>
                      <a:pt x="249" y="1213"/>
                      <a:pt x="247" y="1213"/>
                    </a:cubicBezTo>
                    <a:cubicBezTo>
                      <a:pt x="247" y="1213"/>
                      <a:pt x="247" y="1213"/>
                      <a:pt x="247" y="1213"/>
                    </a:cubicBezTo>
                    <a:cubicBezTo>
                      <a:pt x="247" y="1213"/>
                      <a:pt x="247" y="1212"/>
                      <a:pt x="247" y="1212"/>
                    </a:cubicBezTo>
                    <a:cubicBezTo>
                      <a:pt x="247" y="1212"/>
                      <a:pt x="246" y="1212"/>
                      <a:pt x="246" y="1212"/>
                    </a:cubicBezTo>
                    <a:cubicBezTo>
                      <a:pt x="246" y="1213"/>
                      <a:pt x="246" y="1213"/>
                      <a:pt x="247" y="1213"/>
                    </a:cubicBezTo>
                    <a:cubicBezTo>
                      <a:pt x="247" y="1214"/>
                      <a:pt x="249" y="1215"/>
                      <a:pt x="248" y="1217"/>
                    </a:cubicBezTo>
                    <a:cubicBezTo>
                      <a:pt x="246" y="1220"/>
                      <a:pt x="246" y="1223"/>
                      <a:pt x="248" y="1227"/>
                    </a:cubicBezTo>
                    <a:cubicBezTo>
                      <a:pt x="248" y="1227"/>
                      <a:pt x="248" y="1227"/>
                      <a:pt x="248" y="1227"/>
                    </a:cubicBezTo>
                    <a:cubicBezTo>
                      <a:pt x="249" y="1227"/>
                      <a:pt x="249" y="1227"/>
                      <a:pt x="250" y="1228"/>
                    </a:cubicBezTo>
                    <a:cubicBezTo>
                      <a:pt x="250" y="1228"/>
                      <a:pt x="250" y="1229"/>
                      <a:pt x="250" y="1229"/>
                    </a:cubicBezTo>
                    <a:cubicBezTo>
                      <a:pt x="246" y="1230"/>
                      <a:pt x="249" y="1233"/>
                      <a:pt x="248" y="1235"/>
                    </a:cubicBezTo>
                    <a:cubicBezTo>
                      <a:pt x="249" y="1235"/>
                      <a:pt x="250" y="1234"/>
                      <a:pt x="250" y="1235"/>
                    </a:cubicBezTo>
                    <a:cubicBezTo>
                      <a:pt x="251" y="1237"/>
                      <a:pt x="252" y="1240"/>
                      <a:pt x="253" y="1243"/>
                    </a:cubicBezTo>
                    <a:cubicBezTo>
                      <a:pt x="253" y="1243"/>
                      <a:pt x="253" y="1244"/>
                      <a:pt x="252" y="1244"/>
                    </a:cubicBezTo>
                    <a:cubicBezTo>
                      <a:pt x="252" y="1245"/>
                      <a:pt x="252" y="1245"/>
                      <a:pt x="251" y="1245"/>
                    </a:cubicBezTo>
                    <a:cubicBezTo>
                      <a:pt x="251" y="1245"/>
                      <a:pt x="251" y="1245"/>
                      <a:pt x="251" y="1244"/>
                    </a:cubicBezTo>
                    <a:cubicBezTo>
                      <a:pt x="251" y="1243"/>
                      <a:pt x="251" y="1242"/>
                      <a:pt x="251" y="1241"/>
                    </a:cubicBezTo>
                    <a:cubicBezTo>
                      <a:pt x="251" y="1241"/>
                      <a:pt x="250" y="1241"/>
                      <a:pt x="250" y="1240"/>
                    </a:cubicBezTo>
                    <a:cubicBezTo>
                      <a:pt x="250" y="1241"/>
                      <a:pt x="249" y="1241"/>
                      <a:pt x="250" y="1241"/>
                    </a:cubicBezTo>
                    <a:cubicBezTo>
                      <a:pt x="250" y="1244"/>
                      <a:pt x="249" y="1246"/>
                      <a:pt x="250" y="1248"/>
                    </a:cubicBezTo>
                    <a:cubicBezTo>
                      <a:pt x="251" y="1249"/>
                      <a:pt x="251" y="1252"/>
                      <a:pt x="251" y="1253"/>
                    </a:cubicBezTo>
                    <a:cubicBezTo>
                      <a:pt x="251" y="1253"/>
                      <a:pt x="252" y="1254"/>
                      <a:pt x="252" y="1253"/>
                    </a:cubicBezTo>
                    <a:cubicBezTo>
                      <a:pt x="254" y="1252"/>
                      <a:pt x="255" y="1253"/>
                      <a:pt x="254" y="1255"/>
                    </a:cubicBezTo>
                    <a:cubicBezTo>
                      <a:pt x="254" y="1258"/>
                      <a:pt x="255" y="1260"/>
                      <a:pt x="256" y="1262"/>
                    </a:cubicBezTo>
                    <a:cubicBezTo>
                      <a:pt x="256" y="1264"/>
                      <a:pt x="255" y="1267"/>
                      <a:pt x="257" y="1269"/>
                    </a:cubicBezTo>
                    <a:cubicBezTo>
                      <a:pt x="257" y="1269"/>
                      <a:pt x="257" y="1271"/>
                      <a:pt x="257" y="1272"/>
                    </a:cubicBezTo>
                    <a:cubicBezTo>
                      <a:pt x="257" y="1272"/>
                      <a:pt x="256" y="1272"/>
                      <a:pt x="256" y="1272"/>
                    </a:cubicBezTo>
                    <a:cubicBezTo>
                      <a:pt x="255" y="1271"/>
                      <a:pt x="254" y="1272"/>
                      <a:pt x="254" y="1273"/>
                    </a:cubicBezTo>
                    <a:cubicBezTo>
                      <a:pt x="254" y="1273"/>
                      <a:pt x="254" y="1274"/>
                      <a:pt x="254" y="1275"/>
                    </a:cubicBezTo>
                    <a:cubicBezTo>
                      <a:pt x="255" y="1275"/>
                      <a:pt x="254" y="1276"/>
                      <a:pt x="254" y="1277"/>
                    </a:cubicBezTo>
                    <a:cubicBezTo>
                      <a:pt x="254" y="1279"/>
                      <a:pt x="255" y="1279"/>
                      <a:pt x="256" y="1278"/>
                    </a:cubicBezTo>
                    <a:cubicBezTo>
                      <a:pt x="257" y="1278"/>
                      <a:pt x="258" y="1279"/>
                      <a:pt x="258" y="1280"/>
                    </a:cubicBezTo>
                    <a:cubicBezTo>
                      <a:pt x="258" y="1282"/>
                      <a:pt x="258" y="1284"/>
                      <a:pt x="258" y="1285"/>
                    </a:cubicBezTo>
                    <a:cubicBezTo>
                      <a:pt x="258" y="1286"/>
                      <a:pt x="258" y="1286"/>
                      <a:pt x="258" y="1286"/>
                    </a:cubicBezTo>
                    <a:cubicBezTo>
                      <a:pt x="257" y="1286"/>
                      <a:pt x="257" y="1286"/>
                      <a:pt x="257" y="1285"/>
                    </a:cubicBezTo>
                    <a:cubicBezTo>
                      <a:pt x="257" y="1284"/>
                      <a:pt x="257" y="1282"/>
                      <a:pt x="257" y="1281"/>
                    </a:cubicBezTo>
                    <a:cubicBezTo>
                      <a:pt x="257" y="1281"/>
                      <a:pt x="256" y="1280"/>
                      <a:pt x="256" y="1280"/>
                    </a:cubicBezTo>
                    <a:cubicBezTo>
                      <a:pt x="256" y="1281"/>
                      <a:pt x="256" y="1281"/>
                      <a:pt x="256" y="1281"/>
                    </a:cubicBezTo>
                    <a:cubicBezTo>
                      <a:pt x="256" y="1281"/>
                      <a:pt x="256" y="1282"/>
                      <a:pt x="256" y="1282"/>
                    </a:cubicBezTo>
                    <a:cubicBezTo>
                      <a:pt x="256" y="1283"/>
                      <a:pt x="256" y="1284"/>
                      <a:pt x="254" y="1284"/>
                    </a:cubicBezTo>
                    <a:cubicBezTo>
                      <a:pt x="254" y="1284"/>
                      <a:pt x="253" y="1283"/>
                      <a:pt x="253" y="1282"/>
                    </a:cubicBezTo>
                    <a:cubicBezTo>
                      <a:pt x="253" y="1281"/>
                      <a:pt x="253" y="1281"/>
                      <a:pt x="253" y="1280"/>
                    </a:cubicBezTo>
                    <a:cubicBezTo>
                      <a:pt x="252" y="1281"/>
                      <a:pt x="252" y="1281"/>
                      <a:pt x="252" y="1282"/>
                    </a:cubicBezTo>
                    <a:cubicBezTo>
                      <a:pt x="252" y="1284"/>
                      <a:pt x="252" y="1286"/>
                      <a:pt x="253" y="1288"/>
                    </a:cubicBezTo>
                    <a:cubicBezTo>
                      <a:pt x="254" y="1289"/>
                      <a:pt x="252" y="1291"/>
                      <a:pt x="252" y="1293"/>
                    </a:cubicBezTo>
                    <a:cubicBezTo>
                      <a:pt x="252" y="1293"/>
                      <a:pt x="252" y="1293"/>
                      <a:pt x="251" y="1294"/>
                    </a:cubicBezTo>
                    <a:cubicBezTo>
                      <a:pt x="251" y="1293"/>
                      <a:pt x="251" y="1293"/>
                      <a:pt x="251" y="1293"/>
                    </a:cubicBezTo>
                    <a:cubicBezTo>
                      <a:pt x="250" y="1289"/>
                      <a:pt x="250" y="1285"/>
                      <a:pt x="249" y="1281"/>
                    </a:cubicBezTo>
                    <a:cubicBezTo>
                      <a:pt x="248" y="1278"/>
                      <a:pt x="249" y="1275"/>
                      <a:pt x="248" y="1271"/>
                    </a:cubicBezTo>
                    <a:cubicBezTo>
                      <a:pt x="248" y="1269"/>
                      <a:pt x="247" y="1266"/>
                      <a:pt x="246" y="1263"/>
                    </a:cubicBezTo>
                    <a:cubicBezTo>
                      <a:pt x="245" y="1260"/>
                      <a:pt x="245" y="1257"/>
                      <a:pt x="245" y="1254"/>
                    </a:cubicBezTo>
                    <a:cubicBezTo>
                      <a:pt x="243" y="1249"/>
                      <a:pt x="244" y="1243"/>
                      <a:pt x="242" y="1238"/>
                    </a:cubicBezTo>
                    <a:cubicBezTo>
                      <a:pt x="241" y="1234"/>
                      <a:pt x="241" y="1230"/>
                      <a:pt x="241" y="1227"/>
                    </a:cubicBezTo>
                    <a:cubicBezTo>
                      <a:pt x="241" y="1225"/>
                      <a:pt x="240" y="1223"/>
                      <a:pt x="240" y="1222"/>
                    </a:cubicBezTo>
                    <a:cubicBezTo>
                      <a:pt x="239" y="1220"/>
                      <a:pt x="240" y="1218"/>
                      <a:pt x="239" y="1216"/>
                    </a:cubicBezTo>
                    <a:cubicBezTo>
                      <a:pt x="239" y="1215"/>
                      <a:pt x="239" y="1214"/>
                      <a:pt x="238" y="1213"/>
                    </a:cubicBezTo>
                    <a:cubicBezTo>
                      <a:pt x="238" y="1212"/>
                      <a:pt x="236" y="1210"/>
                      <a:pt x="237" y="1208"/>
                    </a:cubicBezTo>
                    <a:cubicBezTo>
                      <a:pt x="237" y="1208"/>
                      <a:pt x="236" y="1207"/>
                      <a:pt x="236" y="1207"/>
                    </a:cubicBezTo>
                    <a:cubicBezTo>
                      <a:pt x="236" y="1207"/>
                      <a:pt x="236" y="1206"/>
                      <a:pt x="236" y="1206"/>
                    </a:cubicBezTo>
                    <a:cubicBezTo>
                      <a:pt x="236" y="1204"/>
                      <a:pt x="232" y="1204"/>
                      <a:pt x="233" y="1201"/>
                    </a:cubicBezTo>
                    <a:cubicBezTo>
                      <a:pt x="234" y="1199"/>
                      <a:pt x="232" y="1197"/>
                      <a:pt x="232" y="1195"/>
                    </a:cubicBezTo>
                    <a:cubicBezTo>
                      <a:pt x="232" y="1191"/>
                      <a:pt x="231" y="1186"/>
                      <a:pt x="230" y="1182"/>
                    </a:cubicBezTo>
                    <a:cubicBezTo>
                      <a:pt x="229" y="1181"/>
                      <a:pt x="230" y="1180"/>
                      <a:pt x="230" y="1179"/>
                    </a:cubicBezTo>
                    <a:cubicBezTo>
                      <a:pt x="231" y="1179"/>
                      <a:pt x="231" y="1179"/>
                      <a:pt x="232" y="1178"/>
                    </a:cubicBezTo>
                    <a:cubicBezTo>
                      <a:pt x="232" y="1179"/>
                      <a:pt x="232" y="1179"/>
                      <a:pt x="232" y="1179"/>
                    </a:cubicBezTo>
                    <a:cubicBezTo>
                      <a:pt x="233" y="1182"/>
                      <a:pt x="231" y="1184"/>
                      <a:pt x="233" y="1187"/>
                    </a:cubicBezTo>
                    <a:cubicBezTo>
                      <a:pt x="234" y="1188"/>
                      <a:pt x="233" y="1191"/>
                      <a:pt x="234" y="1193"/>
                    </a:cubicBezTo>
                    <a:cubicBezTo>
                      <a:pt x="235" y="1195"/>
                      <a:pt x="235" y="1197"/>
                      <a:pt x="235" y="1200"/>
                    </a:cubicBezTo>
                    <a:cubicBezTo>
                      <a:pt x="235" y="1200"/>
                      <a:pt x="235" y="1200"/>
                      <a:pt x="236" y="1201"/>
                    </a:cubicBezTo>
                    <a:cubicBezTo>
                      <a:pt x="237" y="1201"/>
                      <a:pt x="237" y="1201"/>
                      <a:pt x="236" y="1199"/>
                    </a:cubicBezTo>
                    <a:cubicBezTo>
                      <a:pt x="236" y="1198"/>
                      <a:pt x="238" y="1196"/>
                      <a:pt x="236" y="1194"/>
                    </a:cubicBezTo>
                    <a:cubicBezTo>
                      <a:pt x="235" y="1193"/>
                      <a:pt x="236" y="1190"/>
                      <a:pt x="236" y="1188"/>
                    </a:cubicBezTo>
                    <a:cubicBezTo>
                      <a:pt x="236" y="1186"/>
                      <a:pt x="235" y="1184"/>
                      <a:pt x="235" y="1182"/>
                    </a:cubicBezTo>
                    <a:cubicBezTo>
                      <a:pt x="234" y="1179"/>
                      <a:pt x="235" y="1176"/>
                      <a:pt x="233" y="1173"/>
                    </a:cubicBezTo>
                    <a:cubicBezTo>
                      <a:pt x="233" y="1171"/>
                      <a:pt x="233" y="1171"/>
                      <a:pt x="231" y="1171"/>
                    </a:cubicBezTo>
                    <a:cubicBezTo>
                      <a:pt x="230" y="1171"/>
                      <a:pt x="229" y="1168"/>
                      <a:pt x="230" y="1167"/>
                    </a:cubicBezTo>
                    <a:cubicBezTo>
                      <a:pt x="230" y="1167"/>
                      <a:pt x="230" y="1167"/>
                      <a:pt x="231" y="1167"/>
                    </a:cubicBezTo>
                    <a:cubicBezTo>
                      <a:pt x="232" y="1168"/>
                      <a:pt x="232" y="1167"/>
                      <a:pt x="232" y="1166"/>
                    </a:cubicBezTo>
                    <a:cubicBezTo>
                      <a:pt x="232" y="1162"/>
                      <a:pt x="231" y="1158"/>
                      <a:pt x="228" y="1156"/>
                    </a:cubicBezTo>
                    <a:cubicBezTo>
                      <a:pt x="228" y="1156"/>
                      <a:pt x="227" y="1155"/>
                      <a:pt x="227" y="1155"/>
                    </a:cubicBezTo>
                    <a:cubicBezTo>
                      <a:pt x="228" y="1155"/>
                      <a:pt x="229" y="1155"/>
                      <a:pt x="229" y="1155"/>
                    </a:cubicBezTo>
                    <a:cubicBezTo>
                      <a:pt x="230" y="1156"/>
                      <a:pt x="231" y="1156"/>
                      <a:pt x="231" y="1154"/>
                    </a:cubicBezTo>
                    <a:cubicBezTo>
                      <a:pt x="231" y="1153"/>
                      <a:pt x="230" y="1151"/>
                      <a:pt x="230" y="1150"/>
                    </a:cubicBezTo>
                    <a:cubicBezTo>
                      <a:pt x="230" y="1148"/>
                      <a:pt x="229" y="1147"/>
                      <a:pt x="231" y="1145"/>
                    </a:cubicBezTo>
                    <a:cubicBezTo>
                      <a:pt x="231" y="1145"/>
                      <a:pt x="230" y="1144"/>
                      <a:pt x="230" y="1143"/>
                    </a:cubicBezTo>
                    <a:cubicBezTo>
                      <a:pt x="230" y="1144"/>
                      <a:pt x="229" y="1144"/>
                      <a:pt x="228" y="1145"/>
                    </a:cubicBezTo>
                    <a:cubicBezTo>
                      <a:pt x="228" y="1145"/>
                      <a:pt x="228" y="1146"/>
                      <a:pt x="228" y="1146"/>
                    </a:cubicBezTo>
                    <a:cubicBezTo>
                      <a:pt x="227" y="1146"/>
                      <a:pt x="226" y="1146"/>
                      <a:pt x="226" y="1145"/>
                    </a:cubicBezTo>
                    <a:cubicBezTo>
                      <a:pt x="225" y="1141"/>
                      <a:pt x="225" y="1137"/>
                      <a:pt x="225" y="1133"/>
                    </a:cubicBezTo>
                    <a:cubicBezTo>
                      <a:pt x="224" y="1132"/>
                      <a:pt x="225" y="1131"/>
                      <a:pt x="226" y="1131"/>
                    </a:cubicBezTo>
                    <a:cubicBezTo>
                      <a:pt x="227" y="1131"/>
                      <a:pt x="227" y="1131"/>
                      <a:pt x="227" y="1130"/>
                    </a:cubicBezTo>
                    <a:cubicBezTo>
                      <a:pt x="227" y="1128"/>
                      <a:pt x="227" y="1126"/>
                      <a:pt x="228" y="1124"/>
                    </a:cubicBezTo>
                    <a:cubicBezTo>
                      <a:pt x="228" y="1122"/>
                      <a:pt x="226" y="1120"/>
                      <a:pt x="225" y="1118"/>
                    </a:cubicBezTo>
                    <a:cubicBezTo>
                      <a:pt x="224" y="1117"/>
                      <a:pt x="223" y="1116"/>
                      <a:pt x="226" y="1116"/>
                    </a:cubicBezTo>
                    <a:cubicBezTo>
                      <a:pt x="227" y="1115"/>
                      <a:pt x="228" y="1114"/>
                      <a:pt x="227" y="1112"/>
                    </a:cubicBezTo>
                    <a:cubicBezTo>
                      <a:pt x="226" y="1112"/>
                      <a:pt x="226" y="1110"/>
                      <a:pt x="226" y="1110"/>
                    </a:cubicBezTo>
                    <a:cubicBezTo>
                      <a:pt x="226" y="1108"/>
                      <a:pt x="225" y="1106"/>
                      <a:pt x="223" y="1106"/>
                    </a:cubicBezTo>
                    <a:cubicBezTo>
                      <a:pt x="222" y="1106"/>
                      <a:pt x="221" y="1107"/>
                      <a:pt x="221" y="1105"/>
                    </a:cubicBezTo>
                    <a:cubicBezTo>
                      <a:pt x="221" y="1103"/>
                      <a:pt x="220" y="1101"/>
                      <a:pt x="222" y="1100"/>
                    </a:cubicBezTo>
                    <a:cubicBezTo>
                      <a:pt x="223" y="1100"/>
                      <a:pt x="224" y="1099"/>
                      <a:pt x="223" y="1098"/>
                    </a:cubicBezTo>
                    <a:cubicBezTo>
                      <a:pt x="223" y="1097"/>
                      <a:pt x="222" y="1096"/>
                      <a:pt x="222" y="1094"/>
                    </a:cubicBezTo>
                    <a:cubicBezTo>
                      <a:pt x="222" y="1093"/>
                      <a:pt x="223" y="1092"/>
                      <a:pt x="223" y="1091"/>
                    </a:cubicBezTo>
                    <a:cubicBezTo>
                      <a:pt x="223" y="1090"/>
                      <a:pt x="225" y="1087"/>
                      <a:pt x="222" y="1088"/>
                    </a:cubicBezTo>
                    <a:cubicBezTo>
                      <a:pt x="221" y="1086"/>
                      <a:pt x="220" y="1084"/>
                      <a:pt x="222" y="1082"/>
                    </a:cubicBezTo>
                    <a:cubicBezTo>
                      <a:pt x="222" y="1082"/>
                      <a:pt x="221" y="1080"/>
                      <a:pt x="221" y="1080"/>
                    </a:cubicBezTo>
                    <a:cubicBezTo>
                      <a:pt x="218" y="1081"/>
                      <a:pt x="218" y="1078"/>
                      <a:pt x="218" y="1076"/>
                    </a:cubicBezTo>
                    <a:cubicBezTo>
                      <a:pt x="219" y="1072"/>
                      <a:pt x="217" y="1068"/>
                      <a:pt x="215" y="1065"/>
                    </a:cubicBezTo>
                    <a:cubicBezTo>
                      <a:pt x="215" y="1065"/>
                      <a:pt x="214" y="1064"/>
                      <a:pt x="214" y="1064"/>
                    </a:cubicBezTo>
                    <a:cubicBezTo>
                      <a:pt x="214" y="1065"/>
                      <a:pt x="213" y="1065"/>
                      <a:pt x="213" y="1066"/>
                    </a:cubicBezTo>
                    <a:cubicBezTo>
                      <a:pt x="214" y="1066"/>
                      <a:pt x="215" y="1067"/>
                      <a:pt x="214" y="1068"/>
                    </a:cubicBezTo>
                    <a:cubicBezTo>
                      <a:pt x="213" y="1069"/>
                      <a:pt x="214" y="1070"/>
                      <a:pt x="214" y="1072"/>
                    </a:cubicBezTo>
                    <a:cubicBezTo>
                      <a:pt x="214" y="1073"/>
                      <a:pt x="217" y="1074"/>
                      <a:pt x="215" y="1075"/>
                    </a:cubicBezTo>
                    <a:cubicBezTo>
                      <a:pt x="213" y="1077"/>
                      <a:pt x="217" y="1078"/>
                      <a:pt x="215" y="1079"/>
                    </a:cubicBezTo>
                    <a:cubicBezTo>
                      <a:pt x="214" y="1080"/>
                      <a:pt x="214" y="1082"/>
                      <a:pt x="215" y="1083"/>
                    </a:cubicBezTo>
                    <a:cubicBezTo>
                      <a:pt x="216" y="1085"/>
                      <a:pt x="216" y="1087"/>
                      <a:pt x="216" y="1089"/>
                    </a:cubicBezTo>
                    <a:cubicBezTo>
                      <a:pt x="216" y="1091"/>
                      <a:pt x="216" y="1092"/>
                      <a:pt x="217" y="1094"/>
                    </a:cubicBezTo>
                    <a:cubicBezTo>
                      <a:pt x="218" y="1095"/>
                      <a:pt x="217" y="1096"/>
                      <a:pt x="217" y="1097"/>
                    </a:cubicBezTo>
                    <a:cubicBezTo>
                      <a:pt x="217" y="1100"/>
                      <a:pt x="218" y="1104"/>
                      <a:pt x="219" y="1107"/>
                    </a:cubicBezTo>
                    <a:cubicBezTo>
                      <a:pt x="219" y="1108"/>
                      <a:pt x="220" y="1108"/>
                      <a:pt x="221" y="1108"/>
                    </a:cubicBezTo>
                    <a:cubicBezTo>
                      <a:pt x="218" y="1109"/>
                      <a:pt x="218" y="1110"/>
                      <a:pt x="218" y="1112"/>
                    </a:cubicBezTo>
                    <a:cubicBezTo>
                      <a:pt x="218" y="1113"/>
                      <a:pt x="218" y="1115"/>
                      <a:pt x="220" y="1116"/>
                    </a:cubicBezTo>
                    <a:cubicBezTo>
                      <a:pt x="220" y="1116"/>
                      <a:pt x="220" y="1116"/>
                      <a:pt x="220" y="1116"/>
                    </a:cubicBezTo>
                    <a:cubicBezTo>
                      <a:pt x="220" y="1121"/>
                      <a:pt x="220" y="1127"/>
                      <a:pt x="221" y="1132"/>
                    </a:cubicBezTo>
                    <a:cubicBezTo>
                      <a:pt x="221" y="1138"/>
                      <a:pt x="221" y="1144"/>
                      <a:pt x="222" y="1149"/>
                    </a:cubicBezTo>
                    <a:cubicBezTo>
                      <a:pt x="224" y="1156"/>
                      <a:pt x="224" y="1162"/>
                      <a:pt x="225" y="1169"/>
                    </a:cubicBezTo>
                    <a:cubicBezTo>
                      <a:pt x="225" y="1173"/>
                      <a:pt x="225" y="1177"/>
                      <a:pt x="226" y="1181"/>
                    </a:cubicBezTo>
                    <a:cubicBezTo>
                      <a:pt x="227" y="1185"/>
                      <a:pt x="226" y="1188"/>
                      <a:pt x="227" y="1191"/>
                    </a:cubicBezTo>
                    <a:cubicBezTo>
                      <a:pt x="229" y="1195"/>
                      <a:pt x="228" y="1198"/>
                      <a:pt x="228" y="1201"/>
                    </a:cubicBezTo>
                    <a:cubicBezTo>
                      <a:pt x="230" y="1208"/>
                      <a:pt x="231" y="1215"/>
                      <a:pt x="231" y="1221"/>
                    </a:cubicBezTo>
                    <a:cubicBezTo>
                      <a:pt x="231" y="1222"/>
                      <a:pt x="232" y="1223"/>
                      <a:pt x="232" y="1224"/>
                    </a:cubicBezTo>
                    <a:cubicBezTo>
                      <a:pt x="232" y="1225"/>
                      <a:pt x="231" y="1226"/>
                      <a:pt x="230" y="1226"/>
                    </a:cubicBezTo>
                    <a:cubicBezTo>
                      <a:pt x="230" y="1226"/>
                      <a:pt x="230" y="1225"/>
                      <a:pt x="230" y="1225"/>
                    </a:cubicBezTo>
                    <a:cubicBezTo>
                      <a:pt x="228" y="1222"/>
                      <a:pt x="229" y="1219"/>
                      <a:pt x="228" y="1217"/>
                    </a:cubicBezTo>
                    <a:cubicBezTo>
                      <a:pt x="228" y="1214"/>
                      <a:pt x="227" y="1212"/>
                      <a:pt x="227" y="1210"/>
                    </a:cubicBezTo>
                    <a:cubicBezTo>
                      <a:pt x="227" y="1208"/>
                      <a:pt x="227" y="1205"/>
                      <a:pt x="226" y="1203"/>
                    </a:cubicBezTo>
                    <a:cubicBezTo>
                      <a:pt x="225" y="1202"/>
                      <a:pt x="226" y="1200"/>
                      <a:pt x="226" y="1198"/>
                    </a:cubicBezTo>
                    <a:cubicBezTo>
                      <a:pt x="226" y="1195"/>
                      <a:pt x="226" y="1193"/>
                      <a:pt x="225" y="1191"/>
                    </a:cubicBezTo>
                    <a:cubicBezTo>
                      <a:pt x="224" y="1189"/>
                      <a:pt x="225" y="1186"/>
                      <a:pt x="224" y="1184"/>
                    </a:cubicBezTo>
                    <a:cubicBezTo>
                      <a:pt x="223" y="1182"/>
                      <a:pt x="223" y="1179"/>
                      <a:pt x="223" y="1177"/>
                    </a:cubicBezTo>
                    <a:cubicBezTo>
                      <a:pt x="223" y="1175"/>
                      <a:pt x="224" y="1174"/>
                      <a:pt x="222" y="1173"/>
                    </a:cubicBezTo>
                    <a:cubicBezTo>
                      <a:pt x="224" y="1171"/>
                      <a:pt x="222" y="1171"/>
                      <a:pt x="222" y="1170"/>
                    </a:cubicBezTo>
                    <a:cubicBezTo>
                      <a:pt x="221" y="1169"/>
                      <a:pt x="221" y="1168"/>
                      <a:pt x="221" y="1168"/>
                    </a:cubicBezTo>
                    <a:cubicBezTo>
                      <a:pt x="223" y="1165"/>
                      <a:pt x="219" y="1162"/>
                      <a:pt x="222" y="1159"/>
                    </a:cubicBezTo>
                    <a:cubicBezTo>
                      <a:pt x="222" y="1159"/>
                      <a:pt x="222" y="1159"/>
                      <a:pt x="222" y="1159"/>
                    </a:cubicBezTo>
                    <a:cubicBezTo>
                      <a:pt x="220" y="1157"/>
                      <a:pt x="222" y="1154"/>
                      <a:pt x="220" y="1152"/>
                    </a:cubicBezTo>
                    <a:cubicBezTo>
                      <a:pt x="218" y="1149"/>
                      <a:pt x="218" y="1145"/>
                      <a:pt x="218" y="1142"/>
                    </a:cubicBezTo>
                    <a:cubicBezTo>
                      <a:pt x="218" y="1139"/>
                      <a:pt x="219" y="1136"/>
                      <a:pt x="217" y="1134"/>
                    </a:cubicBezTo>
                    <a:cubicBezTo>
                      <a:pt x="219" y="1130"/>
                      <a:pt x="216" y="1127"/>
                      <a:pt x="216" y="1123"/>
                    </a:cubicBezTo>
                    <a:cubicBezTo>
                      <a:pt x="216" y="1121"/>
                      <a:pt x="216" y="1119"/>
                      <a:pt x="215" y="1117"/>
                    </a:cubicBezTo>
                    <a:cubicBezTo>
                      <a:pt x="215" y="1114"/>
                      <a:pt x="214" y="1111"/>
                      <a:pt x="215" y="1108"/>
                    </a:cubicBezTo>
                    <a:cubicBezTo>
                      <a:pt x="215" y="1107"/>
                      <a:pt x="215" y="1106"/>
                      <a:pt x="215" y="1105"/>
                    </a:cubicBezTo>
                    <a:cubicBezTo>
                      <a:pt x="215" y="1104"/>
                      <a:pt x="212" y="1103"/>
                      <a:pt x="214" y="1102"/>
                    </a:cubicBezTo>
                    <a:cubicBezTo>
                      <a:pt x="214" y="1102"/>
                      <a:pt x="214" y="1101"/>
                      <a:pt x="213" y="1100"/>
                    </a:cubicBezTo>
                    <a:cubicBezTo>
                      <a:pt x="213" y="1098"/>
                      <a:pt x="214" y="1096"/>
                      <a:pt x="212" y="1095"/>
                    </a:cubicBezTo>
                    <a:cubicBezTo>
                      <a:pt x="214" y="1093"/>
                      <a:pt x="212" y="1092"/>
                      <a:pt x="211" y="1091"/>
                    </a:cubicBezTo>
                    <a:cubicBezTo>
                      <a:pt x="211" y="1091"/>
                      <a:pt x="212" y="1090"/>
                      <a:pt x="212" y="1090"/>
                    </a:cubicBezTo>
                    <a:cubicBezTo>
                      <a:pt x="213" y="1087"/>
                      <a:pt x="210" y="1085"/>
                      <a:pt x="210" y="1083"/>
                    </a:cubicBezTo>
                    <a:cubicBezTo>
                      <a:pt x="210" y="1083"/>
                      <a:pt x="209" y="1083"/>
                      <a:pt x="208" y="1083"/>
                    </a:cubicBezTo>
                    <a:cubicBezTo>
                      <a:pt x="209" y="1082"/>
                      <a:pt x="209" y="1082"/>
                      <a:pt x="209" y="1082"/>
                    </a:cubicBezTo>
                    <a:cubicBezTo>
                      <a:pt x="211" y="1081"/>
                      <a:pt x="214" y="1081"/>
                      <a:pt x="211" y="1078"/>
                    </a:cubicBezTo>
                    <a:cubicBezTo>
                      <a:pt x="211" y="1078"/>
                      <a:pt x="213" y="1077"/>
                      <a:pt x="212" y="1076"/>
                    </a:cubicBezTo>
                    <a:cubicBezTo>
                      <a:pt x="211" y="1076"/>
                      <a:pt x="211" y="1075"/>
                      <a:pt x="211" y="1075"/>
                    </a:cubicBezTo>
                    <a:cubicBezTo>
                      <a:pt x="210" y="1075"/>
                      <a:pt x="210" y="1076"/>
                      <a:pt x="210" y="1076"/>
                    </a:cubicBezTo>
                    <a:cubicBezTo>
                      <a:pt x="210" y="1077"/>
                      <a:pt x="209" y="1079"/>
                      <a:pt x="209" y="1080"/>
                    </a:cubicBezTo>
                    <a:cubicBezTo>
                      <a:pt x="209" y="1080"/>
                      <a:pt x="208" y="1080"/>
                      <a:pt x="208" y="1080"/>
                    </a:cubicBezTo>
                    <a:cubicBezTo>
                      <a:pt x="208" y="1080"/>
                      <a:pt x="208" y="1079"/>
                      <a:pt x="208" y="1079"/>
                    </a:cubicBezTo>
                    <a:cubicBezTo>
                      <a:pt x="209" y="1078"/>
                      <a:pt x="206" y="1077"/>
                      <a:pt x="207" y="1076"/>
                    </a:cubicBezTo>
                    <a:cubicBezTo>
                      <a:pt x="204" y="1075"/>
                      <a:pt x="205" y="1073"/>
                      <a:pt x="205" y="1071"/>
                    </a:cubicBezTo>
                    <a:cubicBezTo>
                      <a:pt x="204" y="1068"/>
                      <a:pt x="206" y="1065"/>
                      <a:pt x="203" y="1062"/>
                    </a:cubicBezTo>
                    <a:cubicBezTo>
                      <a:pt x="205" y="1060"/>
                      <a:pt x="203" y="1059"/>
                      <a:pt x="204" y="1057"/>
                    </a:cubicBezTo>
                    <a:cubicBezTo>
                      <a:pt x="204" y="1055"/>
                      <a:pt x="203" y="1054"/>
                      <a:pt x="202" y="1053"/>
                    </a:cubicBezTo>
                    <a:cubicBezTo>
                      <a:pt x="201" y="1050"/>
                      <a:pt x="205" y="1049"/>
                      <a:pt x="205" y="1047"/>
                    </a:cubicBezTo>
                    <a:cubicBezTo>
                      <a:pt x="205" y="1047"/>
                      <a:pt x="206" y="1047"/>
                      <a:pt x="206" y="1047"/>
                    </a:cubicBezTo>
                    <a:cubicBezTo>
                      <a:pt x="206" y="1049"/>
                      <a:pt x="206" y="1050"/>
                      <a:pt x="206" y="1051"/>
                    </a:cubicBezTo>
                    <a:cubicBezTo>
                      <a:pt x="206" y="1051"/>
                      <a:pt x="206" y="1051"/>
                      <a:pt x="207" y="1051"/>
                    </a:cubicBezTo>
                    <a:cubicBezTo>
                      <a:pt x="207" y="1051"/>
                      <a:pt x="207" y="1051"/>
                      <a:pt x="207" y="1050"/>
                    </a:cubicBezTo>
                    <a:cubicBezTo>
                      <a:pt x="207" y="1047"/>
                      <a:pt x="208" y="1044"/>
                      <a:pt x="207" y="1041"/>
                    </a:cubicBezTo>
                    <a:cubicBezTo>
                      <a:pt x="206" y="1041"/>
                      <a:pt x="207" y="1040"/>
                      <a:pt x="207" y="1039"/>
                    </a:cubicBezTo>
                    <a:cubicBezTo>
                      <a:pt x="207" y="1038"/>
                      <a:pt x="207" y="1037"/>
                      <a:pt x="207" y="1035"/>
                    </a:cubicBezTo>
                    <a:cubicBezTo>
                      <a:pt x="207" y="1034"/>
                      <a:pt x="205" y="1034"/>
                      <a:pt x="207" y="1032"/>
                    </a:cubicBezTo>
                    <a:cubicBezTo>
                      <a:pt x="207" y="1032"/>
                      <a:pt x="207" y="1032"/>
                      <a:pt x="207" y="1032"/>
                    </a:cubicBezTo>
                    <a:cubicBezTo>
                      <a:pt x="206" y="1032"/>
                      <a:pt x="205" y="1031"/>
                      <a:pt x="204" y="1032"/>
                    </a:cubicBezTo>
                    <a:cubicBezTo>
                      <a:pt x="201" y="1032"/>
                      <a:pt x="202" y="1031"/>
                      <a:pt x="202" y="1029"/>
                    </a:cubicBezTo>
                    <a:cubicBezTo>
                      <a:pt x="202" y="1027"/>
                      <a:pt x="204" y="1024"/>
                      <a:pt x="200" y="1024"/>
                    </a:cubicBezTo>
                    <a:cubicBezTo>
                      <a:pt x="200" y="1024"/>
                      <a:pt x="200" y="1023"/>
                      <a:pt x="201" y="1023"/>
                    </a:cubicBezTo>
                    <a:cubicBezTo>
                      <a:pt x="201" y="1022"/>
                      <a:pt x="202" y="1021"/>
                      <a:pt x="202" y="1020"/>
                    </a:cubicBezTo>
                    <a:cubicBezTo>
                      <a:pt x="202" y="1020"/>
                      <a:pt x="202" y="1019"/>
                      <a:pt x="202" y="1019"/>
                    </a:cubicBezTo>
                    <a:cubicBezTo>
                      <a:pt x="201" y="1019"/>
                      <a:pt x="201" y="1020"/>
                      <a:pt x="200" y="1020"/>
                    </a:cubicBezTo>
                    <a:cubicBezTo>
                      <a:pt x="200" y="1019"/>
                      <a:pt x="200" y="1019"/>
                      <a:pt x="200" y="1018"/>
                    </a:cubicBezTo>
                    <a:cubicBezTo>
                      <a:pt x="201" y="1016"/>
                      <a:pt x="198" y="1017"/>
                      <a:pt x="198" y="1016"/>
                    </a:cubicBezTo>
                    <a:cubicBezTo>
                      <a:pt x="198" y="1016"/>
                      <a:pt x="197" y="1017"/>
                      <a:pt x="197" y="1017"/>
                    </a:cubicBezTo>
                    <a:cubicBezTo>
                      <a:pt x="198" y="1021"/>
                      <a:pt x="196" y="1025"/>
                      <a:pt x="198" y="1029"/>
                    </a:cubicBezTo>
                    <a:cubicBezTo>
                      <a:pt x="199" y="1030"/>
                      <a:pt x="198" y="1032"/>
                      <a:pt x="196" y="1031"/>
                    </a:cubicBezTo>
                    <a:cubicBezTo>
                      <a:pt x="196" y="1028"/>
                      <a:pt x="196" y="1027"/>
                      <a:pt x="196" y="1027"/>
                    </a:cubicBezTo>
                    <a:cubicBezTo>
                      <a:pt x="196" y="1026"/>
                      <a:pt x="197" y="1024"/>
                      <a:pt x="195" y="1025"/>
                    </a:cubicBezTo>
                    <a:cubicBezTo>
                      <a:pt x="195" y="1025"/>
                      <a:pt x="194" y="1026"/>
                      <a:pt x="194" y="1027"/>
                    </a:cubicBezTo>
                    <a:cubicBezTo>
                      <a:pt x="193" y="1029"/>
                      <a:pt x="194" y="1031"/>
                      <a:pt x="195" y="1032"/>
                    </a:cubicBezTo>
                    <a:cubicBezTo>
                      <a:pt x="195" y="1033"/>
                      <a:pt x="195" y="1033"/>
                      <a:pt x="195" y="1033"/>
                    </a:cubicBezTo>
                    <a:cubicBezTo>
                      <a:pt x="196" y="1033"/>
                      <a:pt x="196" y="1032"/>
                      <a:pt x="196" y="1032"/>
                    </a:cubicBezTo>
                    <a:cubicBezTo>
                      <a:pt x="196" y="1031"/>
                      <a:pt x="196" y="1030"/>
                      <a:pt x="196" y="1031"/>
                    </a:cubicBezTo>
                    <a:cubicBezTo>
                      <a:pt x="196" y="1035"/>
                      <a:pt x="198" y="1034"/>
                      <a:pt x="200" y="1034"/>
                    </a:cubicBezTo>
                    <a:cubicBezTo>
                      <a:pt x="201" y="1034"/>
                      <a:pt x="202" y="1036"/>
                      <a:pt x="201" y="1037"/>
                    </a:cubicBezTo>
                    <a:cubicBezTo>
                      <a:pt x="200" y="1038"/>
                      <a:pt x="199" y="1038"/>
                      <a:pt x="199" y="1039"/>
                    </a:cubicBezTo>
                    <a:cubicBezTo>
                      <a:pt x="199" y="1039"/>
                      <a:pt x="200" y="1040"/>
                      <a:pt x="200" y="1041"/>
                    </a:cubicBezTo>
                    <a:cubicBezTo>
                      <a:pt x="200" y="1043"/>
                      <a:pt x="199" y="1045"/>
                      <a:pt x="200" y="1047"/>
                    </a:cubicBezTo>
                    <a:cubicBezTo>
                      <a:pt x="201" y="1048"/>
                      <a:pt x="200" y="1049"/>
                      <a:pt x="200" y="1051"/>
                    </a:cubicBezTo>
                    <a:cubicBezTo>
                      <a:pt x="200" y="1052"/>
                      <a:pt x="201" y="1054"/>
                      <a:pt x="201" y="1056"/>
                    </a:cubicBezTo>
                    <a:cubicBezTo>
                      <a:pt x="201" y="1057"/>
                      <a:pt x="201" y="1059"/>
                      <a:pt x="201" y="1061"/>
                    </a:cubicBezTo>
                    <a:cubicBezTo>
                      <a:pt x="200" y="1062"/>
                      <a:pt x="203" y="1063"/>
                      <a:pt x="202" y="1064"/>
                    </a:cubicBezTo>
                    <a:cubicBezTo>
                      <a:pt x="201" y="1065"/>
                      <a:pt x="202" y="1067"/>
                      <a:pt x="202" y="1068"/>
                    </a:cubicBezTo>
                    <a:cubicBezTo>
                      <a:pt x="202" y="1069"/>
                      <a:pt x="202" y="1071"/>
                      <a:pt x="202" y="1072"/>
                    </a:cubicBezTo>
                    <a:cubicBezTo>
                      <a:pt x="202" y="1074"/>
                      <a:pt x="203" y="1075"/>
                      <a:pt x="203" y="1076"/>
                    </a:cubicBezTo>
                    <a:cubicBezTo>
                      <a:pt x="204" y="1076"/>
                      <a:pt x="203" y="1077"/>
                      <a:pt x="204" y="1078"/>
                    </a:cubicBezTo>
                    <a:cubicBezTo>
                      <a:pt x="204" y="1084"/>
                      <a:pt x="204" y="1091"/>
                      <a:pt x="205" y="1098"/>
                    </a:cubicBezTo>
                    <a:cubicBezTo>
                      <a:pt x="205" y="1098"/>
                      <a:pt x="206" y="1098"/>
                      <a:pt x="206" y="1099"/>
                    </a:cubicBezTo>
                    <a:cubicBezTo>
                      <a:pt x="206" y="1102"/>
                      <a:pt x="206" y="1105"/>
                      <a:pt x="208" y="1107"/>
                    </a:cubicBezTo>
                    <a:cubicBezTo>
                      <a:pt x="208" y="1108"/>
                      <a:pt x="208" y="1108"/>
                      <a:pt x="208" y="1108"/>
                    </a:cubicBezTo>
                    <a:cubicBezTo>
                      <a:pt x="208" y="1110"/>
                      <a:pt x="207" y="1112"/>
                      <a:pt x="207" y="1113"/>
                    </a:cubicBezTo>
                    <a:cubicBezTo>
                      <a:pt x="207" y="1115"/>
                      <a:pt x="208" y="1116"/>
                      <a:pt x="208" y="1117"/>
                    </a:cubicBezTo>
                    <a:cubicBezTo>
                      <a:pt x="208" y="1118"/>
                      <a:pt x="207" y="1118"/>
                      <a:pt x="207" y="1118"/>
                    </a:cubicBezTo>
                    <a:cubicBezTo>
                      <a:pt x="209" y="1123"/>
                      <a:pt x="208" y="1127"/>
                      <a:pt x="208" y="1131"/>
                    </a:cubicBezTo>
                    <a:cubicBezTo>
                      <a:pt x="211" y="1133"/>
                      <a:pt x="210" y="1136"/>
                      <a:pt x="210" y="1138"/>
                    </a:cubicBezTo>
                    <a:cubicBezTo>
                      <a:pt x="209" y="1141"/>
                      <a:pt x="211" y="1144"/>
                      <a:pt x="211" y="1147"/>
                    </a:cubicBezTo>
                    <a:cubicBezTo>
                      <a:pt x="211" y="1149"/>
                      <a:pt x="210" y="1152"/>
                      <a:pt x="212" y="1154"/>
                    </a:cubicBezTo>
                    <a:cubicBezTo>
                      <a:pt x="213" y="1156"/>
                      <a:pt x="212" y="1158"/>
                      <a:pt x="212" y="1160"/>
                    </a:cubicBezTo>
                    <a:cubicBezTo>
                      <a:pt x="212" y="1163"/>
                      <a:pt x="212" y="1166"/>
                      <a:pt x="212" y="1168"/>
                    </a:cubicBezTo>
                    <a:cubicBezTo>
                      <a:pt x="212" y="1168"/>
                      <a:pt x="211" y="1168"/>
                      <a:pt x="211" y="1168"/>
                    </a:cubicBezTo>
                    <a:cubicBezTo>
                      <a:pt x="211" y="1163"/>
                      <a:pt x="210" y="1158"/>
                      <a:pt x="210" y="1154"/>
                    </a:cubicBezTo>
                    <a:cubicBezTo>
                      <a:pt x="209" y="1151"/>
                      <a:pt x="209" y="1148"/>
                      <a:pt x="208" y="1145"/>
                    </a:cubicBezTo>
                    <a:cubicBezTo>
                      <a:pt x="208" y="1143"/>
                      <a:pt x="209" y="1140"/>
                      <a:pt x="207" y="1138"/>
                    </a:cubicBezTo>
                    <a:cubicBezTo>
                      <a:pt x="206" y="1136"/>
                      <a:pt x="207" y="1132"/>
                      <a:pt x="207" y="1130"/>
                    </a:cubicBezTo>
                    <a:cubicBezTo>
                      <a:pt x="207" y="1127"/>
                      <a:pt x="206" y="1125"/>
                      <a:pt x="206" y="1123"/>
                    </a:cubicBezTo>
                    <a:cubicBezTo>
                      <a:pt x="206" y="1123"/>
                      <a:pt x="205" y="1122"/>
                      <a:pt x="205" y="1122"/>
                    </a:cubicBezTo>
                    <a:cubicBezTo>
                      <a:pt x="204" y="1122"/>
                      <a:pt x="204" y="1123"/>
                      <a:pt x="204" y="1123"/>
                    </a:cubicBezTo>
                    <a:cubicBezTo>
                      <a:pt x="203" y="1124"/>
                      <a:pt x="203" y="1126"/>
                      <a:pt x="204" y="1126"/>
                    </a:cubicBezTo>
                    <a:cubicBezTo>
                      <a:pt x="206" y="1128"/>
                      <a:pt x="203" y="1130"/>
                      <a:pt x="204" y="1131"/>
                    </a:cubicBezTo>
                    <a:cubicBezTo>
                      <a:pt x="205" y="1133"/>
                      <a:pt x="204" y="1135"/>
                      <a:pt x="206" y="1137"/>
                    </a:cubicBezTo>
                    <a:cubicBezTo>
                      <a:pt x="204" y="1137"/>
                      <a:pt x="206" y="1139"/>
                      <a:pt x="205" y="1140"/>
                    </a:cubicBezTo>
                    <a:cubicBezTo>
                      <a:pt x="205" y="1141"/>
                      <a:pt x="206" y="1143"/>
                      <a:pt x="206" y="1144"/>
                    </a:cubicBezTo>
                    <a:cubicBezTo>
                      <a:pt x="206" y="1147"/>
                      <a:pt x="206" y="1149"/>
                      <a:pt x="207" y="1151"/>
                    </a:cubicBezTo>
                    <a:cubicBezTo>
                      <a:pt x="206" y="1152"/>
                      <a:pt x="206" y="1154"/>
                      <a:pt x="207" y="1156"/>
                    </a:cubicBezTo>
                    <a:cubicBezTo>
                      <a:pt x="205" y="1157"/>
                      <a:pt x="208" y="1159"/>
                      <a:pt x="207" y="1160"/>
                    </a:cubicBezTo>
                    <a:cubicBezTo>
                      <a:pt x="207" y="1161"/>
                      <a:pt x="207" y="1162"/>
                      <a:pt x="207" y="1162"/>
                    </a:cubicBezTo>
                    <a:cubicBezTo>
                      <a:pt x="206" y="1162"/>
                      <a:pt x="206" y="1161"/>
                      <a:pt x="205" y="1161"/>
                    </a:cubicBezTo>
                    <a:cubicBezTo>
                      <a:pt x="205" y="1160"/>
                      <a:pt x="205" y="1159"/>
                      <a:pt x="205" y="1158"/>
                    </a:cubicBezTo>
                    <a:cubicBezTo>
                      <a:pt x="204" y="1156"/>
                      <a:pt x="205" y="1153"/>
                      <a:pt x="204" y="1150"/>
                    </a:cubicBezTo>
                    <a:cubicBezTo>
                      <a:pt x="203" y="1149"/>
                      <a:pt x="205" y="1147"/>
                      <a:pt x="203" y="1147"/>
                    </a:cubicBezTo>
                    <a:cubicBezTo>
                      <a:pt x="202" y="1147"/>
                      <a:pt x="202" y="1145"/>
                      <a:pt x="202" y="1145"/>
                    </a:cubicBezTo>
                    <a:cubicBezTo>
                      <a:pt x="204" y="1144"/>
                      <a:pt x="203" y="1143"/>
                      <a:pt x="202" y="1141"/>
                    </a:cubicBezTo>
                    <a:cubicBezTo>
                      <a:pt x="201" y="1141"/>
                      <a:pt x="201" y="1141"/>
                      <a:pt x="202" y="1140"/>
                    </a:cubicBezTo>
                    <a:cubicBezTo>
                      <a:pt x="202" y="1138"/>
                      <a:pt x="202" y="1136"/>
                      <a:pt x="202" y="1134"/>
                    </a:cubicBezTo>
                    <a:cubicBezTo>
                      <a:pt x="202" y="1133"/>
                      <a:pt x="202" y="1132"/>
                      <a:pt x="201" y="1132"/>
                    </a:cubicBezTo>
                    <a:cubicBezTo>
                      <a:pt x="200" y="1132"/>
                      <a:pt x="199" y="1132"/>
                      <a:pt x="201" y="1131"/>
                    </a:cubicBezTo>
                    <a:cubicBezTo>
                      <a:pt x="202" y="1130"/>
                      <a:pt x="203" y="1129"/>
                      <a:pt x="201" y="1127"/>
                    </a:cubicBezTo>
                    <a:cubicBezTo>
                      <a:pt x="200" y="1125"/>
                      <a:pt x="201" y="1123"/>
                      <a:pt x="201" y="1121"/>
                    </a:cubicBezTo>
                    <a:cubicBezTo>
                      <a:pt x="201" y="1117"/>
                      <a:pt x="201" y="1114"/>
                      <a:pt x="197" y="1112"/>
                    </a:cubicBezTo>
                    <a:cubicBezTo>
                      <a:pt x="196" y="1112"/>
                      <a:pt x="196" y="1108"/>
                      <a:pt x="193" y="1111"/>
                    </a:cubicBezTo>
                    <a:cubicBezTo>
                      <a:pt x="192" y="1111"/>
                      <a:pt x="190" y="1112"/>
                      <a:pt x="191" y="1114"/>
                    </a:cubicBezTo>
                    <a:cubicBezTo>
                      <a:pt x="191" y="1114"/>
                      <a:pt x="190" y="1115"/>
                      <a:pt x="190" y="1115"/>
                    </a:cubicBezTo>
                    <a:cubicBezTo>
                      <a:pt x="189" y="1117"/>
                      <a:pt x="191" y="1118"/>
                      <a:pt x="191" y="1118"/>
                    </a:cubicBezTo>
                    <a:cubicBezTo>
                      <a:pt x="192" y="1118"/>
                      <a:pt x="193" y="1117"/>
                      <a:pt x="193" y="1117"/>
                    </a:cubicBezTo>
                    <a:cubicBezTo>
                      <a:pt x="194" y="1116"/>
                      <a:pt x="194" y="1115"/>
                      <a:pt x="194" y="1114"/>
                    </a:cubicBezTo>
                    <a:cubicBezTo>
                      <a:pt x="194" y="1114"/>
                      <a:pt x="195" y="1115"/>
                      <a:pt x="195" y="1115"/>
                    </a:cubicBezTo>
                    <a:cubicBezTo>
                      <a:pt x="195" y="1118"/>
                      <a:pt x="195" y="1118"/>
                      <a:pt x="197" y="1121"/>
                    </a:cubicBezTo>
                    <a:cubicBezTo>
                      <a:pt x="198" y="1122"/>
                      <a:pt x="199" y="1123"/>
                      <a:pt x="200" y="1124"/>
                    </a:cubicBezTo>
                    <a:cubicBezTo>
                      <a:pt x="200" y="1124"/>
                      <a:pt x="199" y="1126"/>
                      <a:pt x="199" y="1127"/>
                    </a:cubicBezTo>
                    <a:cubicBezTo>
                      <a:pt x="198" y="1128"/>
                      <a:pt x="198" y="1130"/>
                      <a:pt x="198" y="1131"/>
                    </a:cubicBezTo>
                    <a:cubicBezTo>
                      <a:pt x="199" y="1133"/>
                      <a:pt x="197" y="1134"/>
                      <a:pt x="197" y="1136"/>
                    </a:cubicBezTo>
                    <a:cubicBezTo>
                      <a:pt x="196" y="1136"/>
                      <a:pt x="196" y="1137"/>
                      <a:pt x="195" y="1137"/>
                    </a:cubicBezTo>
                    <a:cubicBezTo>
                      <a:pt x="195" y="1137"/>
                      <a:pt x="195" y="1136"/>
                      <a:pt x="195" y="1135"/>
                    </a:cubicBezTo>
                    <a:cubicBezTo>
                      <a:pt x="195" y="1135"/>
                      <a:pt x="195" y="1135"/>
                      <a:pt x="195" y="1135"/>
                    </a:cubicBezTo>
                    <a:cubicBezTo>
                      <a:pt x="195" y="1135"/>
                      <a:pt x="195" y="1134"/>
                      <a:pt x="195" y="1134"/>
                    </a:cubicBezTo>
                    <a:cubicBezTo>
                      <a:pt x="195" y="1133"/>
                      <a:pt x="197" y="1133"/>
                      <a:pt x="195" y="1132"/>
                    </a:cubicBezTo>
                    <a:cubicBezTo>
                      <a:pt x="195" y="1132"/>
                      <a:pt x="194" y="1131"/>
                      <a:pt x="194" y="1131"/>
                    </a:cubicBezTo>
                    <a:cubicBezTo>
                      <a:pt x="193" y="1132"/>
                      <a:pt x="192" y="1133"/>
                      <a:pt x="192" y="1134"/>
                    </a:cubicBezTo>
                    <a:cubicBezTo>
                      <a:pt x="192" y="1135"/>
                      <a:pt x="193" y="1137"/>
                      <a:pt x="194" y="1138"/>
                    </a:cubicBezTo>
                    <a:cubicBezTo>
                      <a:pt x="194" y="1139"/>
                      <a:pt x="195" y="1142"/>
                      <a:pt x="195" y="1143"/>
                    </a:cubicBezTo>
                    <a:cubicBezTo>
                      <a:pt x="193" y="1145"/>
                      <a:pt x="193" y="1147"/>
                      <a:pt x="194" y="1149"/>
                    </a:cubicBezTo>
                    <a:cubicBezTo>
                      <a:pt x="196" y="1151"/>
                      <a:pt x="194" y="1154"/>
                      <a:pt x="196" y="1156"/>
                    </a:cubicBezTo>
                    <a:cubicBezTo>
                      <a:pt x="196" y="1157"/>
                      <a:pt x="196" y="1158"/>
                      <a:pt x="195" y="1158"/>
                    </a:cubicBezTo>
                    <a:cubicBezTo>
                      <a:pt x="195" y="1159"/>
                      <a:pt x="194" y="1159"/>
                      <a:pt x="194" y="1159"/>
                    </a:cubicBezTo>
                    <a:cubicBezTo>
                      <a:pt x="194" y="1159"/>
                      <a:pt x="195" y="1159"/>
                      <a:pt x="195" y="1160"/>
                    </a:cubicBezTo>
                    <a:cubicBezTo>
                      <a:pt x="195" y="1160"/>
                      <a:pt x="196" y="1161"/>
                      <a:pt x="196" y="1161"/>
                    </a:cubicBezTo>
                    <a:cubicBezTo>
                      <a:pt x="196" y="1164"/>
                      <a:pt x="197" y="1165"/>
                      <a:pt x="199" y="1165"/>
                    </a:cubicBezTo>
                    <a:cubicBezTo>
                      <a:pt x="200" y="1165"/>
                      <a:pt x="201" y="1165"/>
                      <a:pt x="201" y="1166"/>
                    </a:cubicBezTo>
                    <a:cubicBezTo>
                      <a:pt x="200" y="1166"/>
                      <a:pt x="200" y="1167"/>
                      <a:pt x="199" y="1167"/>
                    </a:cubicBezTo>
                    <a:cubicBezTo>
                      <a:pt x="199" y="1167"/>
                      <a:pt x="198" y="1167"/>
                      <a:pt x="197" y="1167"/>
                    </a:cubicBezTo>
                    <a:cubicBezTo>
                      <a:pt x="197" y="1167"/>
                      <a:pt x="196" y="1168"/>
                      <a:pt x="197" y="1168"/>
                    </a:cubicBezTo>
                    <a:cubicBezTo>
                      <a:pt x="198" y="1171"/>
                      <a:pt x="196" y="1175"/>
                      <a:pt x="198" y="1177"/>
                    </a:cubicBezTo>
                    <a:cubicBezTo>
                      <a:pt x="199" y="1178"/>
                      <a:pt x="198" y="1179"/>
                      <a:pt x="198" y="1179"/>
                    </a:cubicBezTo>
                    <a:cubicBezTo>
                      <a:pt x="196" y="1182"/>
                      <a:pt x="195" y="1183"/>
                      <a:pt x="197" y="1185"/>
                    </a:cubicBezTo>
                    <a:cubicBezTo>
                      <a:pt x="198" y="1186"/>
                      <a:pt x="199" y="1187"/>
                      <a:pt x="198" y="1189"/>
                    </a:cubicBezTo>
                    <a:cubicBezTo>
                      <a:pt x="197" y="1189"/>
                      <a:pt x="198" y="1190"/>
                      <a:pt x="198" y="1191"/>
                    </a:cubicBezTo>
                    <a:cubicBezTo>
                      <a:pt x="199" y="1194"/>
                      <a:pt x="198" y="1195"/>
                      <a:pt x="194" y="1195"/>
                    </a:cubicBezTo>
                    <a:cubicBezTo>
                      <a:pt x="194" y="1195"/>
                      <a:pt x="193" y="1195"/>
                      <a:pt x="192" y="1195"/>
                    </a:cubicBezTo>
                    <a:cubicBezTo>
                      <a:pt x="194" y="1193"/>
                      <a:pt x="190" y="1191"/>
                      <a:pt x="193" y="1190"/>
                    </a:cubicBezTo>
                    <a:cubicBezTo>
                      <a:pt x="193" y="1190"/>
                      <a:pt x="194" y="1189"/>
                      <a:pt x="193" y="1188"/>
                    </a:cubicBezTo>
                    <a:cubicBezTo>
                      <a:pt x="190" y="1186"/>
                      <a:pt x="190" y="1185"/>
                      <a:pt x="193" y="1182"/>
                    </a:cubicBezTo>
                    <a:cubicBezTo>
                      <a:pt x="193" y="1182"/>
                      <a:pt x="193" y="1181"/>
                      <a:pt x="193" y="1181"/>
                    </a:cubicBezTo>
                    <a:cubicBezTo>
                      <a:pt x="191" y="1180"/>
                      <a:pt x="195" y="1178"/>
                      <a:pt x="193" y="1177"/>
                    </a:cubicBezTo>
                    <a:cubicBezTo>
                      <a:pt x="192" y="1177"/>
                      <a:pt x="191" y="1176"/>
                      <a:pt x="191" y="1175"/>
                    </a:cubicBezTo>
                    <a:cubicBezTo>
                      <a:pt x="190" y="1174"/>
                      <a:pt x="190" y="1174"/>
                      <a:pt x="190" y="1173"/>
                    </a:cubicBezTo>
                    <a:cubicBezTo>
                      <a:pt x="189" y="1172"/>
                      <a:pt x="192" y="1170"/>
                      <a:pt x="190" y="1168"/>
                    </a:cubicBezTo>
                    <a:cubicBezTo>
                      <a:pt x="188" y="1167"/>
                      <a:pt x="189" y="1164"/>
                      <a:pt x="189" y="1162"/>
                    </a:cubicBezTo>
                    <a:cubicBezTo>
                      <a:pt x="188" y="1160"/>
                      <a:pt x="188" y="1157"/>
                      <a:pt x="187" y="1154"/>
                    </a:cubicBezTo>
                    <a:cubicBezTo>
                      <a:pt x="187" y="1152"/>
                      <a:pt x="188" y="1149"/>
                      <a:pt x="186" y="1146"/>
                    </a:cubicBezTo>
                    <a:cubicBezTo>
                      <a:pt x="185" y="1144"/>
                      <a:pt x="187" y="1142"/>
                      <a:pt x="186" y="1140"/>
                    </a:cubicBezTo>
                    <a:cubicBezTo>
                      <a:pt x="185" y="1138"/>
                      <a:pt x="187" y="1136"/>
                      <a:pt x="185" y="1135"/>
                    </a:cubicBezTo>
                    <a:cubicBezTo>
                      <a:pt x="185" y="1135"/>
                      <a:pt x="185" y="1134"/>
                      <a:pt x="185" y="1134"/>
                    </a:cubicBezTo>
                    <a:cubicBezTo>
                      <a:pt x="187" y="1132"/>
                      <a:pt x="186" y="1132"/>
                      <a:pt x="185" y="1131"/>
                    </a:cubicBezTo>
                    <a:cubicBezTo>
                      <a:pt x="184" y="1130"/>
                      <a:pt x="184" y="1128"/>
                      <a:pt x="184" y="1128"/>
                    </a:cubicBezTo>
                    <a:cubicBezTo>
                      <a:pt x="186" y="1126"/>
                      <a:pt x="183" y="1123"/>
                      <a:pt x="183" y="1121"/>
                    </a:cubicBezTo>
                    <a:cubicBezTo>
                      <a:pt x="184" y="1119"/>
                      <a:pt x="185" y="1116"/>
                      <a:pt x="183" y="1113"/>
                    </a:cubicBezTo>
                    <a:cubicBezTo>
                      <a:pt x="184" y="1110"/>
                      <a:pt x="182" y="1107"/>
                      <a:pt x="181" y="1103"/>
                    </a:cubicBezTo>
                    <a:cubicBezTo>
                      <a:pt x="181" y="1100"/>
                      <a:pt x="181" y="1096"/>
                      <a:pt x="181" y="1092"/>
                    </a:cubicBezTo>
                    <a:cubicBezTo>
                      <a:pt x="181" y="1090"/>
                      <a:pt x="182" y="1088"/>
                      <a:pt x="180" y="1087"/>
                    </a:cubicBezTo>
                    <a:cubicBezTo>
                      <a:pt x="180" y="1087"/>
                      <a:pt x="181" y="1085"/>
                      <a:pt x="181" y="1084"/>
                    </a:cubicBezTo>
                    <a:cubicBezTo>
                      <a:pt x="181" y="1083"/>
                      <a:pt x="180" y="1082"/>
                      <a:pt x="180" y="1081"/>
                    </a:cubicBezTo>
                    <a:cubicBezTo>
                      <a:pt x="180" y="1078"/>
                      <a:pt x="179" y="1073"/>
                      <a:pt x="178" y="1072"/>
                    </a:cubicBezTo>
                    <a:cubicBezTo>
                      <a:pt x="178" y="1071"/>
                      <a:pt x="177" y="1070"/>
                      <a:pt x="177" y="1069"/>
                    </a:cubicBezTo>
                    <a:cubicBezTo>
                      <a:pt x="177" y="1063"/>
                      <a:pt x="175" y="1057"/>
                      <a:pt x="176" y="1050"/>
                    </a:cubicBezTo>
                    <a:cubicBezTo>
                      <a:pt x="176" y="1049"/>
                      <a:pt x="176" y="1048"/>
                      <a:pt x="175" y="1047"/>
                    </a:cubicBezTo>
                    <a:cubicBezTo>
                      <a:pt x="175" y="1045"/>
                      <a:pt x="175" y="1045"/>
                      <a:pt x="176" y="1045"/>
                    </a:cubicBezTo>
                    <a:cubicBezTo>
                      <a:pt x="179" y="1046"/>
                      <a:pt x="178" y="1045"/>
                      <a:pt x="177" y="1043"/>
                    </a:cubicBezTo>
                    <a:cubicBezTo>
                      <a:pt x="175" y="1040"/>
                      <a:pt x="173" y="1036"/>
                      <a:pt x="174" y="1033"/>
                    </a:cubicBezTo>
                    <a:cubicBezTo>
                      <a:pt x="174" y="1027"/>
                      <a:pt x="172" y="1021"/>
                      <a:pt x="172" y="1016"/>
                    </a:cubicBezTo>
                    <a:cubicBezTo>
                      <a:pt x="170" y="1012"/>
                      <a:pt x="172" y="1008"/>
                      <a:pt x="171" y="1004"/>
                    </a:cubicBezTo>
                    <a:cubicBezTo>
                      <a:pt x="171" y="1002"/>
                      <a:pt x="170" y="1000"/>
                      <a:pt x="170" y="998"/>
                    </a:cubicBezTo>
                    <a:cubicBezTo>
                      <a:pt x="170" y="995"/>
                      <a:pt x="170" y="993"/>
                      <a:pt x="170" y="991"/>
                    </a:cubicBezTo>
                    <a:cubicBezTo>
                      <a:pt x="170" y="990"/>
                      <a:pt x="169" y="989"/>
                      <a:pt x="168" y="989"/>
                    </a:cubicBezTo>
                    <a:cubicBezTo>
                      <a:pt x="168" y="990"/>
                      <a:pt x="166" y="990"/>
                      <a:pt x="167" y="992"/>
                    </a:cubicBezTo>
                    <a:cubicBezTo>
                      <a:pt x="167" y="992"/>
                      <a:pt x="167" y="993"/>
                      <a:pt x="167" y="993"/>
                    </a:cubicBezTo>
                    <a:cubicBezTo>
                      <a:pt x="168" y="999"/>
                      <a:pt x="168" y="1005"/>
                      <a:pt x="169" y="1011"/>
                    </a:cubicBezTo>
                    <a:cubicBezTo>
                      <a:pt x="169" y="1014"/>
                      <a:pt x="169" y="1016"/>
                      <a:pt x="170" y="1018"/>
                    </a:cubicBezTo>
                    <a:cubicBezTo>
                      <a:pt x="170" y="1020"/>
                      <a:pt x="172" y="1020"/>
                      <a:pt x="170" y="1022"/>
                    </a:cubicBezTo>
                    <a:cubicBezTo>
                      <a:pt x="169" y="1023"/>
                      <a:pt x="172" y="1024"/>
                      <a:pt x="170" y="1025"/>
                    </a:cubicBezTo>
                    <a:cubicBezTo>
                      <a:pt x="170" y="1025"/>
                      <a:pt x="172" y="1027"/>
                      <a:pt x="171" y="1028"/>
                    </a:cubicBezTo>
                    <a:cubicBezTo>
                      <a:pt x="171" y="1032"/>
                      <a:pt x="171" y="1036"/>
                      <a:pt x="172" y="1040"/>
                    </a:cubicBezTo>
                    <a:cubicBezTo>
                      <a:pt x="172" y="1042"/>
                      <a:pt x="170" y="1042"/>
                      <a:pt x="171" y="1043"/>
                    </a:cubicBezTo>
                    <a:cubicBezTo>
                      <a:pt x="172" y="1044"/>
                      <a:pt x="173" y="1046"/>
                      <a:pt x="172" y="1047"/>
                    </a:cubicBezTo>
                    <a:cubicBezTo>
                      <a:pt x="172" y="1050"/>
                      <a:pt x="176" y="1053"/>
                      <a:pt x="173" y="1056"/>
                    </a:cubicBezTo>
                    <a:cubicBezTo>
                      <a:pt x="173" y="1056"/>
                      <a:pt x="173" y="1057"/>
                      <a:pt x="174" y="1057"/>
                    </a:cubicBezTo>
                    <a:cubicBezTo>
                      <a:pt x="176" y="1059"/>
                      <a:pt x="175" y="1061"/>
                      <a:pt x="174" y="1062"/>
                    </a:cubicBezTo>
                    <a:cubicBezTo>
                      <a:pt x="173" y="1064"/>
                      <a:pt x="173" y="1065"/>
                      <a:pt x="175" y="1065"/>
                    </a:cubicBezTo>
                    <a:cubicBezTo>
                      <a:pt x="177" y="1066"/>
                      <a:pt x="175" y="1066"/>
                      <a:pt x="175" y="1067"/>
                    </a:cubicBezTo>
                    <a:cubicBezTo>
                      <a:pt x="174" y="1068"/>
                      <a:pt x="174" y="1068"/>
                      <a:pt x="175" y="1070"/>
                    </a:cubicBezTo>
                    <a:cubicBezTo>
                      <a:pt x="175" y="1071"/>
                      <a:pt x="178" y="1073"/>
                      <a:pt x="175" y="1075"/>
                    </a:cubicBezTo>
                    <a:cubicBezTo>
                      <a:pt x="178" y="1079"/>
                      <a:pt x="174" y="1085"/>
                      <a:pt x="178" y="1089"/>
                    </a:cubicBezTo>
                    <a:cubicBezTo>
                      <a:pt x="178" y="1089"/>
                      <a:pt x="178" y="1090"/>
                      <a:pt x="178" y="1090"/>
                    </a:cubicBezTo>
                    <a:cubicBezTo>
                      <a:pt x="178" y="1091"/>
                      <a:pt x="178" y="1091"/>
                      <a:pt x="179" y="1092"/>
                    </a:cubicBezTo>
                    <a:cubicBezTo>
                      <a:pt x="179" y="1093"/>
                      <a:pt x="179" y="1093"/>
                      <a:pt x="179" y="1094"/>
                    </a:cubicBezTo>
                    <a:cubicBezTo>
                      <a:pt x="179" y="1094"/>
                      <a:pt x="179" y="1095"/>
                      <a:pt x="179" y="1096"/>
                    </a:cubicBezTo>
                    <a:cubicBezTo>
                      <a:pt x="179" y="1097"/>
                      <a:pt x="179" y="1098"/>
                      <a:pt x="178" y="1099"/>
                    </a:cubicBezTo>
                    <a:cubicBezTo>
                      <a:pt x="179" y="1100"/>
                      <a:pt x="179" y="1102"/>
                      <a:pt x="179" y="1103"/>
                    </a:cubicBezTo>
                    <a:cubicBezTo>
                      <a:pt x="178" y="1109"/>
                      <a:pt x="179" y="1114"/>
                      <a:pt x="181" y="1119"/>
                    </a:cubicBezTo>
                    <a:cubicBezTo>
                      <a:pt x="181" y="1119"/>
                      <a:pt x="180" y="1120"/>
                      <a:pt x="180" y="1120"/>
                    </a:cubicBezTo>
                    <a:cubicBezTo>
                      <a:pt x="180" y="1122"/>
                      <a:pt x="178" y="1125"/>
                      <a:pt x="182" y="1126"/>
                    </a:cubicBezTo>
                    <a:cubicBezTo>
                      <a:pt x="182" y="1126"/>
                      <a:pt x="182" y="1127"/>
                      <a:pt x="182" y="1127"/>
                    </a:cubicBezTo>
                    <a:cubicBezTo>
                      <a:pt x="181" y="1129"/>
                      <a:pt x="182" y="1131"/>
                      <a:pt x="182" y="1134"/>
                    </a:cubicBezTo>
                    <a:cubicBezTo>
                      <a:pt x="183" y="1140"/>
                      <a:pt x="183" y="1147"/>
                      <a:pt x="183" y="1154"/>
                    </a:cubicBezTo>
                    <a:cubicBezTo>
                      <a:pt x="184" y="1155"/>
                      <a:pt x="182" y="1156"/>
                      <a:pt x="184" y="1156"/>
                    </a:cubicBezTo>
                    <a:cubicBezTo>
                      <a:pt x="185" y="1156"/>
                      <a:pt x="185" y="1157"/>
                      <a:pt x="185" y="1158"/>
                    </a:cubicBezTo>
                    <a:cubicBezTo>
                      <a:pt x="185" y="1160"/>
                      <a:pt x="185" y="1162"/>
                      <a:pt x="185" y="1164"/>
                    </a:cubicBezTo>
                    <a:cubicBezTo>
                      <a:pt x="185" y="1165"/>
                      <a:pt x="185" y="1166"/>
                      <a:pt x="186" y="1166"/>
                    </a:cubicBezTo>
                    <a:cubicBezTo>
                      <a:pt x="187" y="1166"/>
                      <a:pt x="187" y="1167"/>
                      <a:pt x="187" y="1168"/>
                    </a:cubicBezTo>
                    <a:cubicBezTo>
                      <a:pt x="185" y="1170"/>
                      <a:pt x="187" y="1172"/>
                      <a:pt x="186" y="1175"/>
                    </a:cubicBezTo>
                    <a:cubicBezTo>
                      <a:pt x="185" y="1177"/>
                      <a:pt x="188" y="1178"/>
                      <a:pt x="186" y="1180"/>
                    </a:cubicBezTo>
                    <a:cubicBezTo>
                      <a:pt x="188" y="1182"/>
                      <a:pt x="187" y="1185"/>
                      <a:pt x="187" y="1187"/>
                    </a:cubicBezTo>
                    <a:cubicBezTo>
                      <a:pt x="187" y="1187"/>
                      <a:pt x="187" y="1188"/>
                      <a:pt x="187" y="1188"/>
                    </a:cubicBezTo>
                    <a:cubicBezTo>
                      <a:pt x="186" y="1188"/>
                      <a:pt x="185" y="1188"/>
                      <a:pt x="185" y="1188"/>
                    </a:cubicBezTo>
                    <a:cubicBezTo>
                      <a:pt x="183" y="1186"/>
                      <a:pt x="182" y="1185"/>
                      <a:pt x="180" y="1183"/>
                    </a:cubicBezTo>
                    <a:cubicBezTo>
                      <a:pt x="180" y="1181"/>
                      <a:pt x="182" y="1179"/>
                      <a:pt x="181" y="1176"/>
                    </a:cubicBezTo>
                    <a:cubicBezTo>
                      <a:pt x="181" y="1176"/>
                      <a:pt x="181" y="1175"/>
                      <a:pt x="181" y="1175"/>
                    </a:cubicBezTo>
                    <a:cubicBezTo>
                      <a:pt x="180" y="1175"/>
                      <a:pt x="180" y="1176"/>
                      <a:pt x="180" y="1177"/>
                    </a:cubicBezTo>
                    <a:cubicBezTo>
                      <a:pt x="180" y="1177"/>
                      <a:pt x="180" y="1178"/>
                      <a:pt x="180" y="1179"/>
                    </a:cubicBezTo>
                    <a:cubicBezTo>
                      <a:pt x="180" y="1179"/>
                      <a:pt x="179" y="1179"/>
                      <a:pt x="179" y="1179"/>
                    </a:cubicBezTo>
                    <a:cubicBezTo>
                      <a:pt x="176" y="1178"/>
                      <a:pt x="176" y="1178"/>
                      <a:pt x="176" y="1181"/>
                    </a:cubicBezTo>
                    <a:cubicBezTo>
                      <a:pt x="176" y="1185"/>
                      <a:pt x="177" y="1188"/>
                      <a:pt x="178" y="1192"/>
                    </a:cubicBezTo>
                    <a:cubicBezTo>
                      <a:pt x="178" y="1193"/>
                      <a:pt x="178" y="1193"/>
                      <a:pt x="178" y="1194"/>
                    </a:cubicBezTo>
                    <a:cubicBezTo>
                      <a:pt x="177" y="1194"/>
                      <a:pt x="178" y="1195"/>
                      <a:pt x="178" y="1196"/>
                    </a:cubicBezTo>
                    <a:cubicBezTo>
                      <a:pt x="179" y="1196"/>
                      <a:pt x="180" y="1196"/>
                      <a:pt x="180" y="1197"/>
                    </a:cubicBezTo>
                    <a:cubicBezTo>
                      <a:pt x="180" y="1198"/>
                      <a:pt x="179" y="1198"/>
                      <a:pt x="178" y="1198"/>
                    </a:cubicBezTo>
                    <a:cubicBezTo>
                      <a:pt x="178" y="1198"/>
                      <a:pt x="178" y="1199"/>
                      <a:pt x="178" y="1199"/>
                    </a:cubicBezTo>
                    <a:cubicBezTo>
                      <a:pt x="178" y="1201"/>
                      <a:pt x="179" y="1202"/>
                      <a:pt x="179" y="1203"/>
                    </a:cubicBezTo>
                    <a:cubicBezTo>
                      <a:pt x="178" y="1204"/>
                      <a:pt x="178" y="1205"/>
                      <a:pt x="179" y="1207"/>
                    </a:cubicBezTo>
                    <a:cubicBezTo>
                      <a:pt x="179" y="1208"/>
                      <a:pt x="179" y="1210"/>
                      <a:pt x="178" y="1211"/>
                    </a:cubicBezTo>
                    <a:cubicBezTo>
                      <a:pt x="178" y="1211"/>
                      <a:pt x="178" y="1212"/>
                      <a:pt x="179" y="1213"/>
                    </a:cubicBezTo>
                    <a:cubicBezTo>
                      <a:pt x="181" y="1215"/>
                      <a:pt x="180" y="1217"/>
                      <a:pt x="179" y="1219"/>
                    </a:cubicBezTo>
                    <a:cubicBezTo>
                      <a:pt x="179" y="1219"/>
                      <a:pt x="178" y="1219"/>
                      <a:pt x="178" y="1219"/>
                    </a:cubicBezTo>
                    <a:cubicBezTo>
                      <a:pt x="178" y="1220"/>
                      <a:pt x="178" y="1221"/>
                      <a:pt x="178" y="1221"/>
                    </a:cubicBezTo>
                    <a:cubicBezTo>
                      <a:pt x="180" y="1222"/>
                      <a:pt x="180" y="1222"/>
                      <a:pt x="179" y="1224"/>
                    </a:cubicBezTo>
                    <a:cubicBezTo>
                      <a:pt x="178" y="1225"/>
                      <a:pt x="178" y="1227"/>
                      <a:pt x="179" y="1229"/>
                    </a:cubicBezTo>
                    <a:cubicBezTo>
                      <a:pt x="179" y="1232"/>
                      <a:pt x="181" y="1228"/>
                      <a:pt x="181" y="1230"/>
                    </a:cubicBezTo>
                    <a:cubicBezTo>
                      <a:pt x="181" y="1231"/>
                      <a:pt x="182" y="1232"/>
                      <a:pt x="181" y="1233"/>
                    </a:cubicBezTo>
                    <a:cubicBezTo>
                      <a:pt x="179" y="1235"/>
                      <a:pt x="180" y="1238"/>
                      <a:pt x="180" y="1240"/>
                    </a:cubicBezTo>
                    <a:cubicBezTo>
                      <a:pt x="180" y="1241"/>
                      <a:pt x="179" y="1242"/>
                      <a:pt x="179" y="1243"/>
                    </a:cubicBezTo>
                    <a:cubicBezTo>
                      <a:pt x="179" y="1242"/>
                      <a:pt x="178" y="1241"/>
                      <a:pt x="178" y="1240"/>
                    </a:cubicBezTo>
                    <a:cubicBezTo>
                      <a:pt x="178" y="1240"/>
                      <a:pt x="177" y="1239"/>
                      <a:pt x="177" y="1239"/>
                    </a:cubicBezTo>
                    <a:cubicBezTo>
                      <a:pt x="177" y="1235"/>
                      <a:pt x="177" y="1230"/>
                      <a:pt x="176" y="1226"/>
                    </a:cubicBezTo>
                    <a:cubicBezTo>
                      <a:pt x="176" y="1223"/>
                      <a:pt x="175" y="1221"/>
                      <a:pt x="175" y="1218"/>
                    </a:cubicBezTo>
                    <a:cubicBezTo>
                      <a:pt x="175" y="1216"/>
                      <a:pt x="176" y="1213"/>
                      <a:pt x="174" y="1211"/>
                    </a:cubicBezTo>
                    <a:cubicBezTo>
                      <a:pt x="175" y="1207"/>
                      <a:pt x="171" y="1204"/>
                      <a:pt x="174" y="1201"/>
                    </a:cubicBezTo>
                    <a:cubicBezTo>
                      <a:pt x="172" y="1198"/>
                      <a:pt x="173" y="1195"/>
                      <a:pt x="172" y="1192"/>
                    </a:cubicBezTo>
                    <a:cubicBezTo>
                      <a:pt x="172" y="1189"/>
                      <a:pt x="171" y="1187"/>
                      <a:pt x="170" y="1184"/>
                    </a:cubicBezTo>
                    <a:cubicBezTo>
                      <a:pt x="170" y="1183"/>
                      <a:pt x="170" y="1182"/>
                      <a:pt x="170" y="1182"/>
                    </a:cubicBezTo>
                    <a:cubicBezTo>
                      <a:pt x="171" y="1179"/>
                      <a:pt x="170" y="1177"/>
                      <a:pt x="170" y="1175"/>
                    </a:cubicBezTo>
                    <a:cubicBezTo>
                      <a:pt x="170" y="1172"/>
                      <a:pt x="170" y="1170"/>
                      <a:pt x="169" y="1168"/>
                    </a:cubicBezTo>
                    <a:cubicBezTo>
                      <a:pt x="168" y="1167"/>
                      <a:pt x="168" y="1166"/>
                      <a:pt x="168" y="1165"/>
                    </a:cubicBezTo>
                    <a:cubicBezTo>
                      <a:pt x="167" y="1164"/>
                      <a:pt x="168" y="1163"/>
                      <a:pt x="168" y="1162"/>
                    </a:cubicBezTo>
                    <a:cubicBezTo>
                      <a:pt x="167" y="1161"/>
                      <a:pt x="170" y="1160"/>
                      <a:pt x="168" y="1158"/>
                    </a:cubicBezTo>
                    <a:cubicBezTo>
                      <a:pt x="167" y="1157"/>
                      <a:pt x="168" y="1155"/>
                      <a:pt x="166" y="1154"/>
                    </a:cubicBezTo>
                    <a:cubicBezTo>
                      <a:pt x="166" y="1154"/>
                      <a:pt x="166" y="1153"/>
                      <a:pt x="166" y="1152"/>
                    </a:cubicBezTo>
                    <a:cubicBezTo>
                      <a:pt x="169" y="1152"/>
                      <a:pt x="168" y="1149"/>
                      <a:pt x="167" y="1149"/>
                    </a:cubicBezTo>
                    <a:cubicBezTo>
                      <a:pt x="166" y="1146"/>
                      <a:pt x="166" y="1144"/>
                      <a:pt x="166" y="1142"/>
                    </a:cubicBezTo>
                    <a:cubicBezTo>
                      <a:pt x="166" y="1139"/>
                      <a:pt x="166" y="1139"/>
                      <a:pt x="163" y="1140"/>
                    </a:cubicBezTo>
                    <a:cubicBezTo>
                      <a:pt x="162" y="1140"/>
                      <a:pt x="162" y="1139"/>
                      <a:pt x="161" y="1139"/>
                    </a:cubicBezTo>
                    <a:cubicBezTo>
                      <a:pt x="162" y="1138"/>
                      <a:pt x="162" y="1138"/>
                      <a:pt x="162" y="1137"/>
                    </a:cubicBezTo>
                    <a:cubicBezTo>
                      <a:pt x="163" y="1137"/>
                      <a:pt x="165" y="1137"/>
                      <a:pt x="165" y="1136"/>
                    </a:cubicBezTo>
                    <a:cubicBezTo>
                      <a:pt x="165" y="1134"/>
                      <a:pt x="166" y="1132"/>
                      <a:pt x="164" y="1130"/>
                    </a:cubicBezTo>
                    <a:cubicBezTo>
                      <a:pt x="161" y="1128"/>
                      <a:pt x="160" y="1127"/>
                      <a:pt x="162" y="1126"/>
                    </a:cubicBezTo>
                    <a:cubicBezTo>
                      <a:pt x="164" y="1124"/>
                      <a:pt x="163" y="1123"/>
                      <a:pt x="163" y="1122"/>
                    </a:cubicBezTo>
                    <a:cubicBezTo>
                      <a:pt x="162" y="1119"/>
                      <a:pt x="163" y="1116"/>
                      <a:pt x="162" y="1113"/>
                    </a:cubicBezTo>
                    <a:cubicBezTo>
                      <a:pt x="162" y="1113"/>
                      <a:pt x="162" y="1113"/>
                      <a:pt x="162" y="1112"/>
                    </a:cubicBezTo>
                    <a:cubicBezTo>
                      <a:pt x="162" y="1113"/>
                      <a:pt x="161" y="1113"/>
                      <a:pt x="161" y="1113"/>
                    </a:cubicBezTo>
                    <a:cubicBezTo>
                      <a:pt x="161" y="1115"/>
                      <a:pt x="161" y="1116"/>
                      <a:pt x="161" y="1118"/>
                    </a:cubicBezTo>
                    <a:cubicBezTo>
                      <a:pt x="161" y="1118"/>
                      <a:pt x="161" y="1118"/>
                      <a:pt x="161" y="1119"/>
                    </a:cubicBezTo>
                    <a:cubicBezTo>
                      <a:pt x="160" y="1118"/>
                      <a:pt x="160" y="1118"/>
                      <a:pt x="160" y="1118"/>
                    </a:cubicBezTo>
                    <a:cubicBezTo>
                      <a:pt x="160" y="1117"/>
                      <a:pt x="160" y="1116"/>
                      <a:pt x="160" y="1115"/>
                    </a:cubicBezTo>
                    <a:cubicBezTo>
                      <a:pt x="160" y="1114"/>
                      <a:pt x="160" y="1113"/>
                      <a:pt x="159" y="1112"/>
                    </a:cubicBezTo>
                    <a:cubicBezTo>
                      <a:pt x="159" y="1113"/>
                      <a:pt x="158" y="1114"/>
                      <a:pt x="157" y="1114"/>
                    </a:cubicBezTo>
                    <a:cubicBezTo>
                      <a:pt x="157" y="1114"/>
                      <a:pt x="157" y="1114"/>
                      <a:pt x="156" y="1114"/>
                    </a:cubicBezTo>
                    <a:cubicBezTo>
                      <a:pt x="157" y="1112"/>
                      <a:pt x="155" y="1110"/>
                      <a:pt x="155" y="1108"/>
                    </a:cubicBezTo>
                    <a:cubicBezTo>
                      <a:pt x="154" y="1103"/>
                      <a:pt x="154" y="1098"/>
                      <a:pt x="154" y="1093"/>
                    </a:cubicBezTo>
                    <a:cubicBezTo>
                      <a:pt x="154" y="1093"/>
                      <a:pt x="153" y="1092"/>
                      <a:pt x="153" y="1091"/>
                    </a:cubicBezTo>
                    <a:cubicBezTo>
                      <a:pt x="153" y="1092"/>
                      <a:pt x="153" y="1093"/>
                      <a:pt x="152" y="1093"/>
                    </a:cubicBezTo>
                    <a:cubicBezTo>
                      <a:pt x="152" y="1093"/>
                      <a:pt x="151" y="1093"/>
                      <a:pt x="151" y="1093"/>
                    </a:cubicBezTo>
                    <a:cubicBezTo>
                      <a:pt x="150" y="1093"/>
                      <a:pt x="149" y="1094"/>
                      <a:pt x="149" y="1094"/>
                    </a:cubicBezTo>
                    <a:cubicBezTo>
                      <a:pt x="148" y="1095"/>
                      <a:pt x="148" y="1096"/>
                      <a:pt x="148" y="1097"/>
                    </a:cubicBezTo>
                    <a:cubicBezTo>
                      <a:pt x="149" y="1098"/>
                      <a:pt x="149" y="1100"/>
                      <a:pt x="149" y="1102"/>
                    </a:cubicBezTo>
                    <a:cubicBezTo>
                      <a:pt x="149" y="1103"/>
                      <a:pt x="148" y="1105"/>
                      <a:pt x="151" y="1105"/>
                    </a:cubicBezTo>
                    <a:cubicBezTo>
                      <a:pt x="151" y="1105"/>
                      <a:pt x="151" y="1106"/>
                      <a:pt x="151" y="1106"/>
                    </a:cubicBezTo>
                    <a:cubicBezTo>
                      <a:pt x="150" y="1108"/>
                      <a:pt x="150" y="1108"/>
                      <a:pt x="152" y="1109"/>
                    </a:cubicBezTo>
                    <a:cubicBezTo>
                      <a:pt x="153" y="1109"/>
                      <a:pt x="153" y="1110"/>
                      <a:pt x="152" y="1111"/>
                    </a:cubicBezTo>
                    <a:cubicBezTo>
                      <a:pt x="151" y="1111"/>
                      <a:pt x="151" y="1112"/>
                      <a:pt x="150" y="1112"/>
                    </a:cubicBezTo>
                    <a:cubicBezTo>
                      <a:pt x="151" y="1113"/>
                      <a:pt x="151" y="1113"/>
                      <a:pt x="152" y="1114"/>
                    </a:cubicBezTo>
                    <a:cubicBezTo>
                      <a:pt x="152" y="1114"/>
                      <a:pt x="153" y="1114"/>
                      <a:pt x="154" y="1114"/>
                    </a:cubicBezTo>
                    <a:cubicBezTo>
                      <a:pt x="153" y="1115"/>
                      <a:pt x="153" y="1117"/>
                      <a:pt x="151" y="1115"/>
                    </a:cubicBezTo>
                    <a:cubicBezTo>
                      <a:pt x="151" y="1115"/>
                      <a:pt x="149" y="1116"/>
                      <a:pt x="149" y="1117"/>
                    </a:cubicBezTo>
                    <a:cubicBezTo>
                      <a:pt x="149" y="1118"/>
                      <a:pt x="149" y="1119"/>
                      <a:pt x="149" y="1120"/>
                    </a:cubicBezTo>
                    <a:cubicBezTo>
                      <a:pt x="149" y="1122"/>
                      <a:pt x="151" y="1123"/>
                      <a:pt x="149" y="1125"/>
                    </a:cubicBezTo>
                    <a:cubicBezTo>
                      <a:pt x="150" y="1127"/>
                      <a:pt x="150" y="1129"/>
                      <a:pt x="150" y="1131"/>
                    </a:cubicBezTo>
                    <a:cubicBezTo>
                      <a:pt x="150" y="1133"/>
                      <a:pt x="150" y="1134"/>
                      <a:pt x="150" y="1136"/>
                    </a:cubicBezTo>
                    <a:cubicBezTo>
                      <a:pt x="150" y="1138"/>
                      <a:pt x="151" y="1140"/>
                      <a:pt x="151" y="1141"/>
                    </a:cubicBezTo>
                    <a:cubicBezTo>
                      <a:pt x="151" y="1143"/>
                      <a:pt x="151" y="1145"/>
                      <a:pt x="151" y="1147"/>
                    </a:cubicBezTo>
                    <a:cubicBezTo>
                      <a:pt x="151" y="1148"/>
                      <a:pt x="151" y="1150"/>
                      <a:pt x="152" y="1151"/>
                    </a:cubicBezTo>
                    <a:cubicBezTo>
                      <a:pt x="150" y="1153"/>
                      <a:pt x="152" y="1155"/>
                      <a:pt x="153" y="1156"/>
                    </a:cubicBezTo>
                    <a:cubicBezTo>
                      <a:pt x="155" y="1162"/>
                      <a:pt x="153" y="1169"/>
                      <a:pt x="154" y="1175"/>
                    </a:cubicBezTo>
                    <a:cubicBezTo>
                      <a:pt x="154" y="1176"/>
                      <a:pt x="154" y="1177"/>
                      <a:pt x="154" y="1178"/>
                    </a:cubicBezTo>
                    <a:cubicBezTo>
                      <a:pt x="151" y="1181"/>
                      <a:pt x="153" y="1183"/>
                      <a:pt x="155" y="1185"/>
                    </a:cubicBezTo>
                    <a:cubicBezTo>
                      <a:pt x="156" y="1186"/>
                      <a:pt x="156" y="1189"/>
                      <a:pt x="156" y="1191"/>
                    </a:cubicBezTo>
                    <a:cubicBezTo>
                      <a:pt x="156" y="1192"/>
                      <a:pt x="156" y="1193"/>
                      <a:pt x="156" y="1193"/>
                    </a:cubicBezTo>
                    <a:cubicBezTo>
                      <a:pt x="156" y="1195"/>
                      <a:pt x="159" y="1195"/>
                      <a:pt x="158" y="1197"/>
                    </a:cubicBezTo>
                    <a:cubicBezTo>
                      <a:pt x="157" y="1199"/>
                      <a:pt x="157" y="1200"/>
                      <a:pt x="159" y="1201"/>
                    </a:cubicBezTo>
                    <a:cubicBezTo>
                      <a:pt x="159" y="1201"/>
                      <a:pt x="159" y="1202"/>
                      <a:pt x="158" y="1203"/>
                    </a:cubicBezTo>
                    <a:cubicBezTo>
                      <a:pt x="158" y="1203"/>
                      <a:pt x="156" y="1204"/>
                      <a:pt x="156" y="1204"/>
                    </a:cubicBezTo>
                    <a:cubicBezTo>
                      <a:pt x="156" y="1207"/>
                      <a:pt x="155" y="1210"/>
                      <a:pt x="157" y="1212"/>
                    </a:cubicBezTo>
                    <a:cubicBezTo>
                      <a:pt x="158" y="1215"/>
                      <a:pt x="157" y="1217"/>
                      <a:pt x="158" y="1219"/>
                    </a:cubicBezTo>
                    <a:cubicBezTo>
                      <a:pt x="157" y="1218"/>
                      <a:pt x="155" y="1223"/>
                      <a:pt x="155" y="1219"/>
                    </a:cubicBezTo>
                    <a:cubicBezTo>
                      <a:pt x="155" y="1216"/>
                      <a:pt x="154" y="1214"/>
                      <a:pt x="154" y="1211"/>
                    </a:cubicBezTo>
                    <a:cubicBezTo>
                      <a:pt x="154" y="1209"/>
                      <a:pt x="153" y="1207"/>
                      <a:pt x="153" y="1204"/>
                    </a:cubicBezTo>
                    <a:cubicBezTo>
                      <a:pt x="152" y="1202"/>
                      <a:pt x="153" y="1200"/>
                      <a:pt x="151" y="1197"/>
                    </a:cubicBezTo>
                    <a:cubicBezTo>
                      <a:pt x="151" y="1196"/>
                      <a:pt x="151" y="1194"/>
                      <a:pt x="151" y="1192"/>
                    </a:cubicBezTo>
                    <a:cubicBezTo>
                      <a:pt x="151" y="1191"/>
                      <a:pt x="151" y="1189"/>
                      <a:pt x="150" y="1188"/>
                    </a:cubicBezTo>
                    <a:cubicBezTo>
                      <a:pt x="150" y="1188"/>
                      <a:pt x="149" y="1185"/>
                      <a:pt x="150" y="1184"/>
                    </a:cubicBezTo>
                    <a:cubicBezTo>
                      <a:pt x="150" y="1184"/>
                      <a:pt x="150" y="1183"/>
                      <a:pt x="150" y="1183"/>
                    </a:cubicBezTo>
                    <a:cubicBezTo>
                      <a:pt x="147" y="1182"/>
                      <a:pt x="150" y="1180"/>
                      <a:pt x="149" y="1178"/>
                    </a:cubicBezTo>
                    <a:cubicBezTo>
                      <a:pt x="148" y="1176"/>
                      <a:pt x="149" y="1173"/>
                      <a:pt x="148" y="1171"/>
                    </a:cubicBezTo>
                    <a:cubicBezTo>
                      <a:pt x="147" y="1169"/>
                      <a:pt x="148" y="1167"/>
                      <a:pt x="148" y="1165"/>
                    </a:cubicBezTo>
                    <a:cubicBezTo>
                      <a:pt x="147" y="1163"/>
                      <a:pt x="148" y="1161"/>
                      <a:pt x="147" y="1159"/>
                    </a:cubicBezTo>
                    <a:cubicBezTo>
                      <a:pt x="146" y="1154"/>
                      <a:pt x="147" y="1148"/>
                      <a:pt x="144" y="1143"/>
                    </a:cubicBezTo>
                    <a:cubicBezTo>
                      <a:pt x="144" y="1143"/>
                      <a:pt x="144" y="1143"/>
                      <a:pt x="144" y="1142"/>
                    </a:cubicBezTo>
                    <a:cubicBezTo>
                      <a:pt x="147" y="1139"/>
                      <a:pt x="145" y="1137"/>
                      <a:pt x="143" y="1134"/>
                    </a:cubicBezTo>
                    <a:cubicBezTo>
                      <a:pt x="141" y="1133"/>
                      <a:pt x="141" y="1131"/>
                      <a:pt x="141" y="1129"/>
                    </a:cubicBezTo>
                    <a:cubicBezTo>
                      <a:pt x="141" y="1129"/>
                      <a:pt x="142" y="1129"/>
                      <a:pt x="142" y="1129"/>
                    </a:cubicBezTo>
                    <a:cubicBezTo>
                      <a:pt x="143" y="1130"/>
                      <a:pt x="143" y="1130"/>
                      <a:pt x="143" y="1131"/>
                    </a:cubicBezTo>
                    <a:cubicBezTo>
                      <a:pt x="144" y="1130"/>
                      <a:pt x="144" y="1130"/>
                      <a:pt x="144" y="1129"/>
                    </a:cubicBezTo>
                    <a:cubicBezTo>
                      <a:pt x="144" y="1128"/>
                      <a:pt x="144" y="1127"/>
                      <a:pt x="144" y="1127"/>
                    </a:cubicBezTo>
                    <a:cubicBezTo>
                      <a:pt x="143" y="1126"/>
                      <a:pt x="141" y="1125"/>
                      <a:pt x="140" y="1124"/>
                    </a:cubicBezTo>
                    <a:cubicBezTo>
                      <a:pt x="142" y="1124"/>
                      <a:pt x="143" y="1123"/>
                      <a:pt x="143" y="1121"/>
                    </a:cubicBezTo>
                    <a:cubicBezTo>
                      <a:pt x="142" y="1119"/>
                      <a:pt x="142" y="1118"/>
                      <a:pt x="141" y="1116"/>
                    </a:cubicBezTo>
                    <a:cubicBezTo>
                      <a:pt x="140" y="1114"/>
                      <a:pt x="139" y="1112"/>
                      <a:pt x="138" y="1109"/>
                    </a:cubicBezTo>
                    <a:cubicBezTo>
                      <a:pt x="137" y="1108"/>
                      <a:pt x="138" y="1107"/>
                      <a:pt x="138" y="1106"/>
                    </a:cubicBezTo>
                    <a:cubicBezTo>
                      <a:pt x="138" y="1105"/>
                      <a:pt x="139" y="1104"/>
                      <a:pt x="139" y="1103"/>
                    </a:cubicBezTo>
                    <a:cubicBezTo>
                      <a:pt x="138" y="1101"/>
                      <a:pt x="138" y="1098"/>
                      <a:pt x="138" y="1096"/>
                    </a:cubicBezTo>
                    <a:cubicBezTo>
                      <a:pt x="137" y="1093"/>
                      <a:pt x="136" y="1091"/>
                      <a:pt x="136" y="1089"/>
                    </a:cubicBezTo>
                    <a:cubicBezTo>
                      <a:pt x="135" y="1086"/>
                      <a:pt x="136" y="1084"/>
                      <a:pt x="137" y="1082"/>
                    </a:cubicBezTo>
                    <a:cubicBezTo>
                      <a:pt x="138" y="1081"/>
                      <a:pt x="138" y="1080"/>
                      <a:pt x="136" y="1080"/>
                    </a:cubicBezTo>
                    <a:cubicBezTo>
                      <a:pt x="136" y="1080"/>
                      <a:pt x="137" y="1079"/>
                      <a:pt x="136" y="1079"/>
                    </a:cubicBezTo>
                    <a:cubicBezTo>
                      <a:pt x="136" y="1078"/>
                      <a:pt x="135" y="1076"/>
                      <a:pt x="135" y="1075"/>
                    </a:cubicBezTo>
                    <a:cubicBezTo>
                      <a:pt x="134" y="1076"/>
                      <a:pt x="133" y="1077"/>
                      <a:pt x="133" y="1079"/>
                    </a:cubicBezTo>
                    <a:cubicBezTo>
                      <a:pt x="132" y="1080"/>
                      <a:pt x="130" y="1081"/>
                      <a:pt x="133" y="1083"/>
                    </a:cubicBezTo>
                    <a:cubicBezTo>
                      <a:pt x="133" y="1084"/>
                      <a:pt x="133" y="1086"/>
                      <a:pt x="133" y="1087"/>
                    </a:cubicBezTo>
                    <a:cubicBezTo>
                      <a:pt x="132" y="1088"/>
                      <a:pt x="135" y="1089"/>
                      <a:pt x="133" y="1090"/>
                    </a:cubicBezTo>
                    <a:cubicBezTo>
                      <a:pt x="133" y="1091"/>
                      <a:pt x="134" y="1092"/>
                      <a:pt x="134" y="1093"/>
                    </a:cubicBezTo>
                    <a:cubicBezTo>
                      <a:pt x="133" y="1100"/>
                      <a:pt x="135" y="1108"/>
                      <a:pt x="135" y="1115"/>
                    </a:cubicBezTo>
                    <a:cubicBezTo>
                      <a:pt x="136" y="1119"/>
                      <a:pt x="136" y="1124"/>
                      <a:pt x="136" y="1129"/>
                    </a:cubicBezTo>
                    <a:cubicBezTo>
                      <a:pt x="137" y="1131"/>
                      <a:pt x="137" y="1133"/>
                      <a:pt x="138" y="1135"/>
                    </a:cubicBezTo>
                    <a:cubicBezTo>
                      <a:pt x="138" y="1136"/>
                      <a:pt x="140" y="1138"/>
                      <a:pt x="138" y="1139"/>
                    </a:cubicBezTo>
                    <a:cubicBezTo>
                      <a:pt x="140" y="1141"/>
                      <a:pt x="138" y="1143"/>
                      <a:pt x="139" y="1144"/>
                    </a:cubicBezTo>
                    <a:cubicBezTo>
                      <a:pt x="140" y="1149"/>
                      <a:pt x="139" y="1153"/>
                      <a:pt x="141" y="1158"/>
                    </a:cubicBezTo>
                    <a:cubicBezTo>
                      <a:pt x="141" y="1158"/>
                      <a:pt x="141" y="1159"/>
                      <a:pt x="141" y="1160"/>
                    </a:cubicBezTo>
                    <a:cubicBezTo>
                      <a:pt x="140" y="1166"/>
                      <a:pt x="143" y="1171"/>
                      <a:pt x="143" y="1176"/>
                    </a:cubicBezTo>
                    <a:cubicBezTo>
                      <a:pt x="143" y="1178"/>
                      <a:pt x="144" y="1181"/>
                      <a:pt x="144" y="1183"/>
                    </a:cubicBezTo>
                    <a:cubicBezTo>
                      <a:pt x="143" y="1185"/>
                      <a:pt x="145" y="1187"/>
                      <a:pt x="145" y="1189"/>
                    </a:cubicBezTo>
                    <a:cubicBezTo>
                      <a:pt x="144" y="1192"/>
                      <a:pt x="144" y="1194"/>
                      <a:pt x="145" y="1197"/>
                    </a:cubicBezTo>
                    <a:cubicBezTo>
                      <a:pt x="146" y="1199"/>
                      <a:pt x="146" y="1200"/>
                      <a:pt x="145" y="1202"/>
                    </a:cubicBezTo>
                    <a:cubicBezTo>
                      <a:pt x="147" y="1204"/>
                      <a:pt x="146" y="1206"/>
                      <a:pt x="146" y="1208"/>
                    </a:cubicBezTo>
                    <a:cubicBezTo>
                      <a:pt x="147" y="1210"/>
                      <a:pt x="147" y="1212"/>
                      <a:pt x="148" y="1214"/>
                    </a:cubicBezTo>
                    <a:cubicBezTo>
                      <a:pt x="148" y="1216"/>
                      <a:pt x="148" y="1218"/>
                      <a:pt x="149" y="1220"/>
                    </a:cubicBezTo>
                    <a:cubicBezTo>
                      <a:pt x="150" y="1223"/>
                      <a:pt x="149" y="1225"/>
                      <a:pt x="149" y="1228"/>
                    </a:cubicBezTo>
                    <a:cubicBezTo>
                      <a:pt x="149" y="1229"/>
                      <a:pt x="148" y="1229"/>
                      <a:pt x="148" y="1229"/>
                    </a:cubicBezTo>
                    <a:cubicBezTo>
                      <a:pt x="148" y="1229"/>
                      <a:pt x="148" y="1229"/>
                      <a:pt x="148" y="1228"/>
                    </a:cubicBezTo>
                    <a:cubicBezTo>
                      <a:pt x="147" y="1227"/>
                      <a:pt x="146" y="1225"/>
                      <a:pt x="147" y="1225"/>
                    </a:cubicBezTo>
                    <a:cubicBezTo>
                      <a:pt x="148" y="1223"/>
                      <a:pt x="146" y="1222"/>
                      <a:pt x="146" y="1220"/>
                    </a:cubicBezTo>
                    <a:cubicBezTo>
                      <a:pt x="147" y="1218"/>
                      <a:pt x="147" y="1216"/>
                      <a:pt x="144" y="1215"/>
                    </a:cubicBezTo>
                    <a:cubicBezTo>
                      <a:pt x="144" y="1215"/>
                      <a:pt x="144" y="1213"/>
                      <a:pt x="144" y="1212"/>
                    </a:cubicBezTo>
                    <a:cubicBezTo>
                      <a:pt x="146" y="1211"/>
                      <a:pt x="145" y="1209"/>
                      <a:pt x="145" y="1208"/>
                    </a:cubicBezTo>
                    <a:cubicBezTo>
                      <a:pt x="145" y="1207"/>
                      <a:pt x="145" y="1207"/>
                      <a:pt x="144" y="1207"/>
                    </a:cubicBezTo>
                    <a:cubicBezTo>
                      <a:pt x="144" y="1207"/>
                      <a:pt x="144" y="1207"/>
                      <a:pt x="144" y="1208"/>
                    </a:cubicBezTo>
                    <a:cubicBezTo>
                      <a:pt x="144" y="1208"/>
                      <a:pt x="144" y="1209"/>
                      <a:pt x="144" y="1210"/>
                    </a:cubicBezTo>
                    <a:cubicBezTo>
                      <a:pt x="144" y="1210"/>
                      <a:pt x="143" y="1210"/>
                      <a:pt x="143" y="1210"/>
                    </a:cubicBezTo>
                    <a:cubicBezTo>
                      <a:pt x="142" y="1210"/>
                      <a:pt x="142" y="1210"/>
                      <a:pt x="141" y="1209"/>
                    </a:cubicBezTo>
                    <a:cubicBezTo>
                      <a:pt x="141" y="1209"/>
                      <a:pt x="142" y="1208"/>
                      <a:pt x="141" y="1207"/>
                    </a:cubicBezTo>
                    <a:cubicBezTo>
                      <a:pt x="141" y="1205"/>
                      <a:pt x="143" y="1204"/>
                      <a:pt x="142" y="1203"/>
                    </a:cubicBezTo>
                    <a:cubicBezTo>
                      <a:pt x="141" y="1202"/>
                      <a:pt x="140" y="1201"/>
                      <a:pt x="140" y="1199"/>
                    </a:cubicBezTo>
                    <a:cubicBezTo>
                      <a:pt x="139" y="1199"/>
                      <a:pt x="139" y="1198"/>
                      <a:pt x="139" y="1197"/>
                    </a:cubicBezTo>
                    <a:cubicBezTo>
                      <a:pt x="139" y="1195"/>
                      <a:pt x="139" y="1193"/>
                      <a:pt x="139" y="1191"/>
                    </a:cubicBezTo>
                    <a:cubicBezTo>
                      <a:pt x="139" y="1189"/>
                      <a:pt x="138" y="1187"/>
                      <a:pt x="138" y="1186"/>
                    </a:cubicBezTo>
                    <a:cubicBezTo>
                      <a:pt x="137" y="1184"/>
                      <a:pt x="138" y="1183"/>
                      <a:pt x="137" y="1181"/>
                    </a:cubicBezTo>
                    <a:cubicBezTo>
                      <a:pt x="136" y="1180"/>
                      <a:pt x="136" y="1179"/>
                      <a:pt x="138" y="1177"/>
                    </a:cubicBezTo>
                    <a:cubicBezTo>
                      <a:pt x="136" y="1177"/>
                      <a:pt x="137" y="1175"/>
                      <a:pt x="136" y="1174"/>
                    </a:cubicBezTo>
                    <a:cubicBezTo>
                      <a:pt x="135" y="1171"/>
                      <a:pt x="135" y="1168"/>
                      <a:pt x="135" y="1165"/>
                    </a:cubicBezTo>
                    <a:cubicBezTo>
                      <a:pt x="135" y="1161"/>
                      <a:pt x="134" y="1158"/>
                      <a:pt x="134" y="1155"/>
                    </a:cubicBezTo>
                    <a:cubicBezTo>
                      <a:pt x="134" y="1153"/>
                      <a:pt x="134" y="1152"/>
                      <a:pt x="135" y="1152"/>
                    </a:cubicBezTo>
                    <a:cubicBezTo>
                      <a:pt x="134" y="1151"/>
                      <a:pt x="134" y="1150"/>
                      <a:pt x="133" y="1149"/>
                    </a:cubicBezTo>
                    <a:cubicBezTo>
                      <a:pt x="133" y="1149"/>
                      <a:pt x="133" y="1149"/>
                      <a:pt x="133" y="1148"/>
                    </a:cubicBezTo>
                    <a:cubicBezTo>
                      <a:pt x="133" y="1146"/>
                      <a:pt x="133" y="1143"/>
                      <a:pt x="133" y="1141"/>
                    </a:cubicBezTo>
                    <a:cubicBezTo>
                      <a:pt x="132" y="1138"/>
                      <a:pt x="132" y="1136"/>
                      <a:pt x="131" y="1134"/>
                    </a:cubicBezTo>
                    <a:cubicBezTo>
                      <a:pt x="131" y="1127"/>
                      <a:pt x="130" y="1121"/>
                      <a:pt x="130" y="1114"/>
                    </a:cubicBezTo>
                    <a:cubicBezTo>
                      <a:pt x="130" y="1113"/>
                      <a:pt x="129" y="1111"/>
                      <a:pt x="129" y="1109"/>
                    </a:cubicBezTo>
                    <a:cubicBezTo>
                      <a:pt x="129" y="1107"/>
                      <a:pt x="129" y="1105"/>
                      <a:pt x="128" y="1103"/>
                    </a:cubicBezTo>
                    <a:cubicBezTo>
                      <a:pt x="128" y="1102"/>
                      <a:pt x="130" y="1100"/>
                      <a:pt x="128" y="1098"/>
                    </a:cubicBezTo>
                    <a:cubicBezTo>
                      <a:pt x="126" y="1097"/>
                      <a:pt x="129" y="1095"/>
                      <a:pt x="130" y="1094"/>
                    </a:cubicBezTo>
                    <a:cubicBezTo>
                      <a:pt x="130" y="1092"/>
                      <a:pt x="131" y="1092"/>
                      <a:pt x="129" y="1091"/>
                    </a:cubicBezTo>
                    <a:cubicBezTo>
                      <a:pt x="128" y="1091"/>
                      <a:pt x="127" y="1090"/>
                      <a:pt x="127" y="1090"/>
                    </a:cubicBezTo>
                    <a:cubicBezTo>
                      <a:pt x="126" y="1088"/>
                      <a:pt x="125" y="1090"/>
                      <a:pt x="124" y="1090"/>
                    </a:cubicBezTo>
                    <a:cubicBezTo>
                      <a:pt x="123" y="1093"/>
                      <a:pt x="125" y="1095"/>
                      <a:pt x="124" y="1097"/>
                    </a:cubicBezTo>
                    <a:cubicBezTo>
                      <a:pt x="128" y="1097"/>
                      <a:pt x="125" y="1100"/>
                      <a:pt x="125" y="1100"/>
                    </a:cubicBezTo>
                    <a:cubicBezTo>
                      <a:pt x="124" y="1102"/>
                      <a:pt x="123" y="1103"/>
                      <a:pt x="125" y="1104"/>
                    </a:cubicBezTo>
                    <a:cubicBezTo>
                      <a:pt x="127" y="1105"/>
                      <a:pt x="122" y="1107"/>
                      <a:pt x="125" y="1107"/>
                    </a:cubicBezTo>
                    <a:cubicBezTo>
                      <a:pt x="128" y="1108"/>
                      <a:pt x="123" y="1110"/>
                      <a:pt x="126" y="1110"/>
                    </a:cubicBezTo>
                    <a:cubicBezTo>
                      <a:pt x="127" y="1110"/>
                      <a:pt x="124" y="1112"/>
                      <a:pt x="126" y="1113"/>
                    </a:cubicBezTo>
                    <a:cubicBezTo>
                      <a:pt x="127" y="1114"/>
                      <a:pt x="124" y="1116"/>
                      <a:pt x="126" y="1117"/>
                    </a:cubicBezTo>
                    <a:cubicBezTo>
                      <a:pt x="127" y="1117"/>
                      <a:pt x="127" y="1119"/>
                      <a:pt x="125" y="1120"/>
                    </a:cubicBezTo>
                    <a:cubicBezTo>
                      <a:pt x="127" y="1123"/>
                      <a:pt x="126" y="1126"/>
                      <a:pt x="127" y="1129"/>
                    </a:cubicBezTo>
                    <a:cubicBezTo>
                      <a:pt x="127" y="1129"/>
                      <a:pt x="128" y="1129"/>
                      <a:pt x="129" y="1130"/>
                    </a:cubicBezTo>
                    <a:cubicBezTo>
                      <a:pt x="129" y="1130"/>
                      <a:pt x="129" y="1131"/>
                      <a:pt x="129" y="1132"/>
                    </a:cubicBezTo>
                    <a:cubicBezTo>
                      <a:pt x="128" y="1132"/>
                      <a:pt x="128" y="1132"/>
                      <a:pt x="128" y="1131"/>
                    </a:cubicBezTo>
                    <a:cubicBezTo>
                      <a:pt x="127" y="1131"/>
                      <a:pt x="126" y="1131"/>
                      <a:pt x="126" y="1131"/>
                    </a:cubicBezTo>
                    <a:cubicBezTo>
                      <a:pt x="126" y="1132"/>
                      <a:pt x="126" y="1132"/>
                      <a:pt x="126" y="1133"/>
                    </a:cubicBezTo>
                    <a:cubicBezTo>
                      <a:pt x="127" y="1134"/>
                      <a:pt x="128" y="1134"/>
                      <a:pt x="129" y="1135"/>
                    </a:cubicBezTo>
                    <a:cubicBezTo>
                      <a:pt x="129" y="1135"/>
                      <a:pt x="129" y="1136"/>
                      <a:pt x="128" y="1136"/>
                    </a:cubicBezTo>
                    <a:cubicBezTo>
                      <a:pt x="124" y="1137"/>
                      <a:pt x="127" y="1138"/>
                      <a:pt x="128" y="1140"/>
                    </a:cubicBezTo>
                    <a:cubicBezTo>
                      <a:pt x="129" y="1140"/>
                      <a:pt x="129" y="1141"/>
                      <a:pt x="129" y="1141"/>
                    </a:cubicBezTo>
                    <a:cubicBezTo>
                      <a:pt x="128" y="1143"/>
                      <a:pt x="127" y="1144"/>
                      <a:pt x="128" y="1146"/>
                    </a:cubicBezTo>
                    <a:cubicBezTo>
                      <a:pt x="129" y="1147"/>
                      <a:pt x="128" y="1149"/>
                      <a:pt x="129" y="1151"/>
                    </a:cubicBezTo>
                    <a:cubicBezTo>
                      <a:pt x="129" y="1153"/>
                      <a:pt x="129" y="1155"/>
                      <a:pt x="129" y="1157"/>
                    </a:cubicBezTo>
                    <a:cubicBezTo>
                      <a:pt x="129" y="1157"/>
                      <a:pt x="130" y="1158"/>
                      <a:pt x="130" y="1159"/>
                    </a:cubicBezTo>
                    <a:cubicBezTo>
                      <a:pt x="131" y="1161"/>
                      <a:pt x="130" y="1164"/>
                      <a:pt x="129" y="1166"/>
                    </a:cubicBezTo>
                    <a:cubicBezTo>
                      <a:pt x="129" y="1166"/>
                      <a:pt x="128" y="1167"/>
                      <a:pt x="128" y="1167"/>
                    </a:cubicBezTo>
                    <a:cubicBezTo>
                      <a:pt x="128" y="1167"/>
                      <a:pt x="128" y="1166"/>
                      <a:pt x="128" y="1166"/>
                    </a:cubicBezTo>
                    <a:cubicBezTo>
                      <a:pt x="128" y="1165"/>
                      <a:pt x="128" y="1164"/>
                      <a:pt x="128" y="1163"/>
                    </a:cubicBezTo>
                    <a:cubicBezTo>
                      <a:pt x="127" y="1162"/>
                      <a:pt x="126" y="1161"/>
                      <a:pt x="126" y="1160"/>
                    </a:cubicBezTo>
                    <a:cubicBezTo>
                      <a:pt x="125" y="1161"/>
                      <a:pt x="125" y="1162"/>
                      <a:pt x="125" y="1163"/>
                    </a:cubicBezTo>
                    <a:cubicBezTo>
                      <a:pt x="126" y="1166"/>
                      <a:pt x="126" y="1169"/>
                      <a:pt x="126" y="1172"/>
                    </a:cubicBezTo>
                    <a:cubicBezTo>
                      <a:pt x="127" y="1173"/>
                      <a:pt x="127" y="1173"/>
                      <a:pt x="127" y="1173"/>
                    </a:cubicBezTo>
                    <a:cubicBezTo>
                      <a:pt x="127" y="1173"/>
                      <a:pt x="128" y="1173"/>
                      <a:pt x="128" y="1172"/>
                    </a:cubicBezTo>
                    <a:cubicBezTo>
                      <a:pt x="128" y="1171"/>
                      <a:pt x="128" y="1170"/>
                      <a:pt x="128" y="1169"/>
                    </a:cubicBezTo>
                    <a:cubicBezTo>
                      <a:pt x="128" y="1169"/>
                      <a:pt x="128" y="1169"/>
                      <a:pt x="128" y="1168"/>
                    </a:cubicBezTo>
                    <a:cubicBezTo>
                      <a:pt x="129" y="1169"/>
                      <a:pt x="129" y="1169"/>
                      <a:pt x="129" y="1169"/>
                    </a:cubicBezTo>
                    <a:cubicBezTo>
                      <a:pt x="131" y="1173"/>
                      <a:pt x="132" y="1177"/>
                      <a:pt x="131" y="1182"/>
                    </a:cubicBezTo>
                    <a:cubicBezTo>
                      <a:pt x="131" y="1183"/>
                      <a:pt x="132" y="1184"/>
                      <a:pt x="133" y="1185"/>
                    </a:cubicBezTo>
                    <a:cubicBezTo>
                      <a:pt x="133" y="1187"/>
                      <a:pt x="133" y="1190"/>
                      <a:pt x="134" y="1192"/>
                    </a:cubicBezTo>
                    <a:cubicBezTo>
                      <a:pt x="134" y="1193"/>
                      <a:pt x="132" y="1195"/>
                      <a:pt x="134" y="1197"/>
                    </a:cubicBezTo>
                    <a:cubicBezTo>
                      <a:pt x="132" y="1200"/>
                      <a:pt x="134" y="1202"/>
                      <a:pt x="135" y="1205"/>
                    </a:cubicBezTo>
                    <a:cubicBezTo>
                      <a:pt x="136" y="1206"/>
                      <a:pt x="133" y="1207"/>
                      <a:pt x="135" y="1208"/>
                    </a:cubicBezTo>
                    <a:cubicBezTo>
                      <a:pt x="135" y="1209"/>
                      <a:pt x="135" y="1211"/>
                      <a:pt x="135" y="1212"/>
                    </a:cubicBezTo>
                    <a:cubicBezTo>
                      <a:pt x="135" y="1213"/>
                      <a:pt x="134" y="1214"/>
                      <a:pt x="134" y="1216"/>
                    </a:cubicBezTo>
                    <a:cubicBezTo>
                      <a:pt x="134" y="1215"/>
                      <a:pt x="133" y="1215"/>
                      <a:pt x="133" y="1215"/>
                    </a:cubicBezTo>
                    <a:cubicBezTo>
                      <a:pt x="132" y="1211"/>
                      <a:pt x="132" y="1206"/>
                      <a:pt x="131" y="1201"/>
                    </a:cubicBezTo>
                    <a:cubicBezTo>
                      <a:pt x="130" y="1196"/>
                      <a:pt x="130" y="1191"/>
                      <a:pt x="130" y="1185"/>
                    </a:cubicBezTo>
                    <a:cubicBezTo>
                      <a:pt x="130" y="1184"/>
                      <a:pt x="129" y="1183"/>
                      <a:pt x="129" y="1183"/>
                    </a:cubicBezTo>
                    <a:cubicBezTo>
                      <a:pt x="129" y="1182"/>
                      <a:pt x="129" y="1182"/>
                      <a:pt x="128" y="1182"/>
                    </a:cubicBezTo>
                    <a:cubicBezTo>
                      <a:pt x="128" y="1182"/>
                      <a:pt x="128" y="1183"/>
                      <a:pt x="128" y="1183"/>
                    </a:cubicBezTo>
                    <a:cubicBezTo>
                      <a:pt x="128" y="1185"/>
                      <a:pt x="127" y="1187"/>
                      <a:pt x="128" y="1189"/>
                    </a:cubicBezTo>
                    <a:cubicBezTo>
                      <a:pt x="130" y="1192"/>
                      <a:pt x="128" y="1194"/>
                      <a:pt x="129" y="1197"/>
                    </a:cubicBezTo>
                    <a:cubicBezTo>
                      <a:pt x="129" y="1197"/>
                      <a:pt x="128" y="1198"/>
                      <a:pt x="128" y="1198"/>
                    </a:cubicBezTo>
                    <a:cubicBezTo>
                      <a:pt x="127" y="1198"/>
                      <a:pt x="126" y="1197"/>
                      <a:pt x="127" y="1197"/>
                    </a:cubicBezTo>
                    <a:cubicBezTo>
                      <a:pt x="127" y="1192"/>
                      <a:pt x="124" y="1187"/>
                      <a:pt x="125" y="1181"/>
                    </a:cubicBezTo>
                    <a:cubicBezTo>
                      <a:pt x="126" y="1179"/>
                      <a:pt x="124" y="1177"/>
                      <a:pt x="124" y="1175"/>
                    </a:cubicBezTo>
                    <a:cubicBezTo>
                      <a:pt x="124" y="1174"/>
                      <a:pt x="123" y="1174"/>
                      <a:pt x="122" y="1173"/>
                    </a:cubicBezTo>
                    <a:cubicBezTo>
                      <a:pt x="121" y="1172"/>
                      <a:pt x="121" y="1172"/>
                      <a:pt x="123" y="1171"/>
                    </a:cubicBezTo>
                    <a:cubicBezTo>
                      <a:pt x="123" y="1170"/>
                      <a:pt x="124" y="1170"/>
                      <a:pt x="124" y="1169"/>
                    </a:cubicBezTo>
                    <a:cubicBezTo>
                      <a:pt x="121" y="1168"/>
                      <a:pt x="124" y="1163"/>
                      <a:pt x="121" y="1162"/>
                    </a:cubicBezTo>
                    <a:cubicBezTo>
                      <a:pt x="120" y="1162"/>
                      <a:pt x="120" y="1160"/>
                      <a:pt x="121" y="1160"/>
                    </a:cubicBezTo>
                    <a:cubicBezTo>
                      <a:pt x="122" y="1158"/>
                      <a:pt x="121" y="1157"/>
                      <a:pt x="120" y="1156"/>
                    </a:cubicBezTo>
                    <a:cubicBezTo>
                      <a:pt x="119" y="1155"/>
                      <a:pt x="119" y="1155"/>
                      <a:pt x="121" y="1154"/>
                    </a:cubicBezTo>
                    <a:cubicBezTo>
                      <a:pt x="122" y="1154"/>
                      <a:pt x="122" y="1150"/>
                      <a:pt x="121" y="1150"/>
                    </a:cubicBezTo>
                    <a:cubicBezTo>
                      <a:pt x="118" y="1149"/>
                      <a:pt x="118" y="1147"/>
                      <a:pt x="118" y="1144"/>
                    </a:cubicBezTo>
                    <a:cubicBezTo>
                      <a:pt x="118" y="1143"/>
                      <a:pt x="118" y="1142"/>
                      <a:pt x="116" y="1142"/>
                    </a:cubicBezTo>
                    <a:cubicBezTo>
                      <a:pt x="115" y="1142"/>
                      <a:pt x="115" y="1141"/>
                      <a:pt x="116" y="1140"/>
                    </a:cubicBezTo>
                    <a:cubicBezTo>
                      <a:pt x="117" y="1139"/>
                      <a:pt x="118" y="1139"/>
                      <a:pt x="118" y="1139"/>
                    </a:cubicBezTo>
                    <a:cubicBezTo>
                      <a:pt x="120" y="1137"/>
                      <a:pt x="119" y="1137"/>
                      <a:pt x="117" y="1135"/>
                    </a:cubicBezTo>
                    <a:cubicBezTo>
                      <a:pt x="115" y="1135"/>
                      <a:pt x="114" y="1134"/>
                      <a:pt x="114" y="1137"/>
                    </a:cubicBezTo>
                    <a:cubicBezTo>
                      <a:pt x="114" y="1138"/>
                      <a:pt x="114" y="1139"/>
                      <a:pt x="112" y="1137"/>
                    </a:cubicBezTo>
                    <a:cubicBezTo>
                      <a:pt x="112" y="1138"/>
                      <a:pt x="112" y="1138"/>
                      <a:pt x="112" y="1139"/>
                    </a:cubicBezTo>
                    <a:cubicBezTo>
                      <a:pt x="112" y="1141"/>
                      <a:pt x="112" y="1143"/>
                      <a:pt x="112" y="1145"/>
                    </a:cubicBezTo>
                    <a:cubicBezTo>
                      <a:pt x="112" y="1146"/>
                      <a:pt x="111" y="1147"/>
                      <a:pt x="111" y="1147"/>
                    </a:cubicBezTo>
                    <a:cubicBezTo>
                      <a:pt x="111" y="1147"/>
                      <a:pt x="110" y="1146"/>
                      <a:pt x="110" y="1146"/>
                    </a:cubicBezTo>
                    <a:cubicBezTo>
                      <a:pt x="110" y="1145"/>
                      <a:pt x="110" y="1144"/>
                      <a:pt x="110" y="1143"/>
                    </a:cubicBezTo>
                    <a:cubicBezTo>
                      <a:pt x="111" y="1140"/>
                      <a:pt x="107" y="1141"/>
                      <a:pt x="108" y="1139"/>
                    </a:cubicBezTo>
                    <a:cubicBezTo>
                      <a:pt x="107" y="1139"/>
                      <a:pt x="107" y="1139"/>
                      <a:pt x="107" y="1140"/>
                    </a:cubicBezTo>
                    <a:cubicBezTo>
                      <a:pt x="107" y="1142"/>
                      <a:pt x="106" y="1144"/>
                      <a:pt x="107" y="1146"/>
                    </a:cubicBezTo>
                    <a:cubicBezTo>
                      <a:pt x="107" y="1146"/>
                      <a:pt x="107" y="1147"/>
                      <a:pt x="107" y="1147"/>
                    </a:cubicBezTo>
                    <a:cubicBezTo>
                      <a:pt x="107" y="1149"/>
                      <a:pt x="107" y="1150"/>
                      <a:pt x="107" y="1151"/>
                    </a:cubicBezTo>
                    <a:cubicBezTo>
                      <a:pt x="106" y="1153"/>
                      <a:pt x="108" y="1154"/>
                      <a:pt x="107" y="1155"/>
                    </a:cubicBezTo>
                    <a:cubicBezTo>
                      <a:pt x="108" y="1156"/>
                      <a:pt x="108" y="1156"/>
                      <a:pt x="109" y="1156"/>
                    </a:cubicBezTo>
                    <a:cubicBezTo>
                      <a:pt x="108" y="1157"/>
                      <a:pt x="107" y="1159"/>
                      <a:pt x="108" y="1160"/>
                    </a:cubicBezTo>
                    <a:cubicBezTo>
                      <a:pt x="108" y="1161"/>
                      <a:pt x="109" y="1163"/>
                      <a:pt x="108" y="1163"/>
                    </a:cubicBezTo>
                    <a:cubicBezTo>
                      <a:pt x="108" y="1165"/>
                      <a:pt x="108" y="1166"/>
                      <a:pt x="108" y="1167"/>
                    </a:cubicBezTo>
                    <a:cubicBezTo>
                      <a:pt x="109" y="1168"/>
                      <a:pt x="109" y="1169"/>
                      <a:pt x="108" y="1170"/>
                    </a:cubicBezTo>
                    <a:cubicBezTo>
                      <a:pt x="108" y="1170"/>
                      <a:pt x="108" y="1171"/>
                      <a:pt x="107" y="1172"/>
                    </a:cubicBezTo>
                    <a:cubicBezTo>
                      <a:pt x="107" y="1171"/>
                      <a:pt x="106" y="1171"/>
                      <a:pt x="106" y="1170"/>
                    </a:cubicBezTo>
                    <a:cubicBezTo>
                      <a:pt x="106" y="1170"/>
                      <a:pt x="105" y="1170"/>
                      <a:pt x="105" y="1170"/>
                    </a:cubicBezTo>
                    <a:cubicBezTo>
                      <a:pt x="107" y="1164"/>
                      <a:pt x="102" y="1159"/>
                      <a:pt x="103" y="1153"/>
                    </a:cubicBezTo>
                    <a:cubicBezTo>
                      <a:pt x="103" y="1152"/>
                      <a:pt x="102" y="1150"/>
                      <a:pt x="102" y="1149"/>
                    </a:cubicBezTo>
                    <a:cubicBezTo>
                      <a:pt x="101" y="1147"/>
                      <a:pt x="102" y="1145"/>
                      <a:pt x="101" y="1144"/>
                    </a:cubicBezTo>
                    <a:cubicBezTo>
                      <a:pt x="101" y="1144"/>
                      <a:pt x="101" y="1144"/>
                      <a:pt x="100" y="1143"/>
                    </a:cubicBezTo>
                    <a:cubicBezTo>
                      <a:pt x="101" y="1142"/>
                      <a:pt x="103" y="1140"/>
                      <a:pt x="99" y="1139"/>
                    </a:cubicBezTo>
                    <a:cubicBezTo>
                      <a:pt x="99" y="1139"/>
                      <a:pt x="98" y="1138"/>
                      <a:pt x="98" y="1138"/>
                    </a:cubicBezTo>
                    <a:cubicBezTo>
                      <a:pt x="98" y="1137"/>
                      <a:pt x="98" y="1136"/>
                      <a:pt x="99" y="1136"/>
                    </a:cubicBezTo>
                    <a:cubicBezTo>
                      <a:pt x="99" y="1136"/>
                      <a:pt x="100" y="1138"/>
                      <a:pt x="100" y="1136"/>
                    </a:cubicBezTo>
                    <a:cubicBezTo>
                      <a:pt x="100" y="1136"/>
                      <a:pt x="99" y="1135"/>
                      <a:pt x="99" y="1135"/>
                    </a:cubicBezTo>
                    <a:cubicBezTo>
                      <a:pt x="98" y="1134"/>
                      <a:pt x="96" y="1135"/>
                      <a:pt x="97" y="1133"/>
                    </a:cubicBezTo>
                    <a:cubicBezTo>
                      <a:pt x="97" y="1132"/>
                      <a:pt x="96" y="1131"/>
                      <a:pt x="98" y="1130"/>
                    </a:cubicBezTo>
                    <a:cubicBezTo>
                      <a:pt x="98" y="1129"/>
                      <a:pt x="99" y="1129"/>
                      <a:pt x="99" y="1128"/>
                    </a:cubicBezTo>
                    <a:cubicBezTo>
                      <a:pt x="100" y="1124"/>
                      <a:pt x="99" y="1120"/>
                      <a:pt x="98" y="1116"/>
                    </a:cubicBezTo>
                    <a:cubicBezTo>
                      <a:pt x="97" y="1115"/>
                      <a:pt x="96" y="1114"/>
                      <a:pt x="95" y="1113"/>
                    </a:cubicBezTo>
                    <a:cubicBezTo>
                      <a:pt x="95" y="1112"/>
                      <a:pt x="94" y="1110"/>
                      <a:pt x="94" y="1109"/>
                    </a:cubicBezTo>
                    <a:cubicBezTo>
                      <a:pt x="94" y="1108"/>
                      <a:pt x="94" y="1108"/>
                      <a:pt x="96" y="1107"/>
                    </a:cubicBezTo>
                    <a:cubicBezTo>
                      <a:pt x="98" y="1107"/>
                      <a:pt x="97" y="1104"/>
                      <a:pt x="96" y="1103"/>
                    </a:cubicBezTo>
                    <a:cubicBezTo>
                      <a:pt x="96" y="1102"/>
                      <a:pt x="95" y="1104"/>
                      <a:pt x="94" y="1104"/>
                    </a:cubicBezTo>
                    <a:cubicBezTo>
                      <a:pt x="94" y="1104"/>
                      <a:pt x="94" y="1104"/>
                      <a:pt x="93" y="1104"/>
                    </a:cubicBezTo>
                    <a:cubicBezTo>
                      <a:pt x="93" y="1104"/>
                      <a:pt x="93" y="1104"/>
                      <a:pt x="93" y="1104"/>
                    </a:cubicBezTo>
                    <a:cubicBezTo>
                      <a:pt x="95" y="1102"/>
                      <a:pt x="93" y="1100"/>
                      <a:pt x="93" y="1098"/>
                    </a:cubicBezTo>
                    <a:cubicBezTo>
                      <a:pt x="93" y="1097"/>
                      <a:pt x="93" y="1095"/>
                      <a:pt x="95" y="1097"/>
                    </a:cubicBezTo>
                    <a:cubicBezTo>
                      <a:pt x="95" y="1097"/>
                      <a:pt x="95" y="1096"/>
                      <a:pt x="95" y="1096"/>
                    </a:cubicBezTo>
                    <a:cubicBezTo>
                      <a:pt x="95" y="1092"/>
                      <a:pt x="97" y="1087"/>
                      <a:pt x="93" y="1083"/>
                    </a:cubicBezTo>
                    <a:cubicBezTo>
                      <a:pt x="92" y="1082"/>
                      <a:pt x="95" y="1081"/>
                      <a:pt x="93" y="1079"/>
                    </a:cubicBezTo>
                    <a:cubicBezTo>
                      <a:pt x="92" y="1079"/>
                      <a:pt x="91" y="1077"/>
                      <a:pt x="91" y="1076"/>
                    </a:cubicBezTo>
                    <a:cubicBezTo>
                      <a:pt x="90" y="1075"/>
                      <a:pt x="89" y="1073"/>
                      <a:pt x="92" y="1073"/>
                    </a:cubicBezTo>
                    <a:cubicBezTo>
                      <a:pt x="92" y="1073"/>
                      <a:pt x="93" y="1072"/>
                      <a:pt x="93" y="1072"/>
                    </a:cubicBezTo>
                    <a:cubicBezTo>
                      <a:pt x="92" y="1072"/>
                      <a:pt x="92" y="1071"/>
                      <a:pt x="92" y="1071"/>
                    </a:cubicBezTo>
                    <a:cubicBezTo>
                      <a:pt x="90" y="1072"/>
                      <a:pt x="89" y="1071"/>
                      <a:pt x="89" y="1069"/>
                    </a:cubicBezTo>
                    <a:cubicBezTo>
                      <a:pt x="89" y="1068"/>
                      <a:pt x="89" y="1066"/>
                      <a:pt x="89" y="1065"/>
                    </a:cubicBezTo>
                    <a:cubicBezTo>
                      <a:pt x="89" y="1065"/>
                      <a:pt x="90" y="1064"/>
                      <a:pt x="90" y="1064"/>
                    </a:cubicBezTo>
                    <a:cubicBezTo>
                      <a:pt x="91" y="1064"/>
                      <a:pt x="91" y="1065"/>
                      <a:pt x="92" y="1065"/>
                    </a:cubicBezTo>
                    <a:cubicBezTo>
                      <a:pt x="92" y="1064"/>
                      <a:pt x="92" y="1063"/>
                      <a:pt x="91" y="1063"/>
                    </a:cubicBezTo>
                    <a:cubicBezTo>
                      <a:pt x="88" y="1061"/>
                      <a:pt x="88" y="1058"/>
                      <a:pt x="87" y="1055"/>
                    </a:cubicBezTo>
                    <a:cubicBezTo>
                      <a:pt x="86" y="1052"/>
                      <a:pt x="87" y="1049"/>
                      <a:pt x="88" y="1047"/>
                    </a:cubicBezTo>
                    <a:cubicBezTo>
                      <a:pt x="89" y="1045"/>
                      <a:pt x="89" y="1045"/>
                      <a:pt x="88" y="1043"/>
                    </a:cubicBezTo>
                    <a:cubicBezTo>
                      <a:pt x="86" y="1042"/>
                      <a:pt x="84" y="1040"/>
                      <a:pt x="86" y="1037"/>
                    </a:cubicBezTo>
                    <a:cubicBezTo>
                      <a:pt x="87" y="1035"/>
                      <a:pt x="85" y="1036"/>
                      <a:pt x="85" y="1035"/>
                    </a:cubicBezTo>
                    <a:cubicBezTo>
                      <a:pt x="84" y="1035"/>
                      <a:pt x="83" y="1036"/>
                      <a:pt x="84" y="1034"/>
                    </a:cubicBezTo>
                    <a:cubicBezTo>
                      <a:pt x="84" y="1029"/>
                      <a:pt x="84" y="1023"/>
                      <a:pt x="84" y="1017"/>
                    </a:cubicBezTo>
                    <a:cubicBezTo>
                      <a:pt x="83" y="1017"/>
                      <a:pt x="83" y="1013"/>
                      <a:pt x="80" y="1014"/>
                    </a:cubicBezTo>
                    <a:cubicBezTo>
                      <a:pt x="80" y="1014"/>
                      <a:pt x="80" y="1013"/>
                      <a:pt x="80" y="1013"/>
                    </a:cubicBezTo>
                    <a:cubicBezTo>
                      <a:pt x="83" y="1013"/>
                      <a:pt x="79" y="1009"/>
                      <a:pt x="82" y="1008"/>
                    </a:cubicBezTo>
                    <a:cubicBezTo>
                      <a:pt x="81" y="1007"/>
                      <a:pt x="83" y="1005"/>
                      <a:pt x="80" y="1006"/>
                    </a:cubicBezTo>
                    <a:cubicBezTo>
                      <a:pt x="80" y="1007"/>
                      <a:pt x="79" y="1005"/>
                      <a:pt x="80" y="1004"/>
                    </a:cubicBezTo>
                    <a:cubicBezTo>
                      <a:pt x="81" y="1004"/>
                      <a:pt x="81" y="1004"/>
                      <a:pt x="81" y="1003"/>
                    </a:cubicBezTo>
                    <a:cubicBezTo>
                      <a:pt x="81" y="1000"/>
                      <a:pt x="82" y="997"/>
                      <a:pt x="82" y="994"/>
                    </a:cubicBezTo>
                    <a:cubicBezTo>
                      <a:pt x="85" y="992"/>
                      <a:pt x="84" y="990"/>
                      <a:pt x="82" y="989"/>
                    </a:cubicBezTo>
                    <a:cubicBezTo>
                      <a:pt x="80" y="988"/>
                      <a:pt x="80" y="987"/>
                      <a:pt x="80" y="985"/>
                    </a:cubicBezTo>
                    <a:cubicBezTo>
                      <a:pt x="81" y="984"/>
                      <a:pt x="81" y="983"/>
                      <a:pt x="80" y="981"/>
                    </a:cubicBezTo>
                    <a:cubicBezTo>
                      <a:pt x="80" y="978"/>
                      <a:pt x="81" y="975"/>
                      <a:pt x="80" y="972"/>
                    </a:cubicBezTo>
                    <a:cubicBezTo>
                      <a:pt x="78" y="969"/>
                      <a:pt x="80" y="965"/>
                      <a:pt x="78" y="962"/>
                    </a:cubicBezTo>
                    <a:cubicBezTo>
                      <a:pt x="77" y="960"/>
                      <a:pt x="78" y="957"/>
                      <a:pt x="79" y="954"/>
                    </a:cubicBezTo>
                    <a:cubicBezTo>
                      <a:pt x="79" y="954"/>
                      <a:pt x="79" y="953"/>
                      <a:pt x="78" y="953"/>
                    </a:cubicBezTo>
                    <a:cubicBezTo>
                      <a:pt x="75" y="953"/>
                      <a:pt x="78" y="952"/>
                      <a:pt x="78" y="951"/>
                    </a:cubicBezTo>
                    <a:cubicBezTo>
                      <a:pt x="78" y="951"/>
                      <a:pt x="78" y="951"/>
                      <a:pt x="78" y="950"/>
                    </a:cubicBezTo>
                    <a:cubicBezTo>
                      <a:pt x="78" y="950"/>
                      <a:pt x="77" y="950"/>
                      <a:pt x="77" y="950"/>
                    </a:cubicBezTo>
                    <a:cubicBezTo>
                      <a:pt x="76" y="950"/>
                      <a:pt x="75" y="951"/>
                      <a:pt x="75" y="950"/>
                    </a:cubicBezTo>
                    <a:cubicBezTo>
                      <a:pt x="74" y="950"/>
                      <a:pt x="74" y="949"/>
                      <a:pt x="75" y="948"/>
                    </a:cubicBezTo>
                    <a:cubicBezTo>
                      <a:pt x="78" y="947"/>
                      <a:pt x="78" y="945"/>
                      <a:pt x="77" y="942"/>
                    </a:cubicBezTo>
                    <a:cubicBezTo>
                      <a:pt x="76" y="940"/>
                      <a:pt x="76" y="942"/>
                      <a:pt x="75" y="942"/>
                    </a:cubicBezTo>
                    <a:cubicBezTo>
                      <a:pt x="74" y="942"/>
                      <a:pt x="74" y="942"/>
                      <a:pt x="73" y="941"/>
                    </a:cubicBezTo>
                    <a:cubicBezTo>
                      <a:pt x="73" y="941"/>
                      <a:pt x="72" y="942"/>
                      <a:pt x="72" y="942"/>
                    </a:cubicBezTo>
                    <a:cubicBezTo>
                      <a:pt x="73" y="943"/>
                      <a:pt x="71" y="946"/>
                      <a:pt x="72" y="946"/>
                    </a:cubicBezTo>
                    <a:cubicBezTo>
                      <a:pt x="74" y="949"/>
                      <a:pt x="73" y="951"/>
                      <a:pt x="73" y="953"/>
                    </a:cubicBezTo>
                    <a:cubicBezTo>
                      <a:pt x="72" y="960"/>
                      <a:pt x="75" y="967"/>
                      <a:pt x="74" y="974"/>
                    </a:cubicBezTo>
                    <a:cubicBezTo>
                      <a:pt x="77" y="979"/>
                      <a:pt x="75" y="985"/>
                      <a:pt x="75" y="990"/>
                    </a:cubicBezTo>
                    <a:cubicBezTo>
                      <a:pt x="76" y="995"/>
                      <a:pt x="76" y="999"/>
                      <a:pt x="78" y="1003"/>
                    </a:cubicBezTo>
                    <a:cubicBezTo>
                      <a:pt x="78" y="1004"/>
                      <a:pt x="78" y="1005"/>
                      <a:pt x="78" y="1005"/>
                    </a:cubicBezTo>
                    <a:cubicBezTo>
                      <a:pt x="78" y="1007"/>
                      <a:pt x="78" y="1009"/>
                      <a:pt x="78" y="1010"/>
                    </a:cubicBezTo>
                    <a:cubicBezTo>
                      <a:pt x="78" y="1012"/>
                      <a:pt x="78" y="1014"/>
                      <a:pt x="78" y="1016"/>
                    </a:cubicBezTo>
                    <a:cubicBezTo>
                      <a:pt x="78" y="1017"/>
                      <a:pt x="79" y="1019"/>
                      <a:pt x="79" y="1020"/>
                    </a:cubicBezTo>
                    <a:cubicBezTo>
                      <a:pt x="77" y="1022"/>
                      <a:pt x="80" y="1023"/>
                      <a:pt x="79" y="1025"/>
                    </a:cubicBezTo>
                    <a:cubicBezTo>
                      <a:pt x="79" y="1026"/>
                      <a:pt x="79" y="1028"/>
                      <a:pt x="79" y="1030"/>
                    </a:cubicBezTo>
                    <a:cubicBezTo>
                      <a:pt x="79" y="1032"/>
                      <a:pt x="78" y="1034"/>
                      <a:pt x="81" y="1035"/>
                    </a:cubicBezTo>
                    <a:cubicBezTo>
                      <a:pt x="82" y="1035"/>
                      <a:pt x="82" y="1037"/>
                      <a:pt x="82" y="1039"/>
                    </a:cubicBezTo>
                    <a:cubicBezTo>
                      <a:pt x="80" y="1043"/>
                      <a:pt x="80" y="1043"/>
                      <a:pt x="82" y="1048"/>
                    </a:cubicBezTo>
                    <a:cubicBezTo>
                      <a:pt x="82" y="1050"/>
                      <a:pt x="82" y="1051"/>
                      <a:pt x="82" y="1053"/>
                    </a:cubicBezTo>
                    <a:cubicBezTo>
                      <a:pt x="82" y="1057"/>
                      <a:pt x="82" y="1061"/>
                      <a:pt x="82" y="1065"/>
                    </a:cubicBezTo>
                    <a:cubicBezTo>
                      <a:pt x="82" y="1066"/>
                      <a:pt x="81" y="1068"/>
                      <a:pt x="83" y="1069"/>
                    </a:cubicBezTo>
                    <a:cubicBezTo>
                      <a:pt x="83" y="1070"/>
                      <a:pt x="83" y="1071"/>
                      <a:pt x="83" y="1071"/>
                    </a:cubicBezTo>
                    <a:cubicBezTo>
                      <a:pt x="82" y="1071"/>
                      <a:pt x="82" y="1071"/>
                      <a:pt x="82" y="1071"/>
                    </a:cubicBezTo>
                    <a:cubicBezTo>
                      <a:pt x="81" y="1071"/>
                      <a:pt x="81" y="1071"/>
                      <a:pt x="81" y="1070"/>
                    </a:cubicBezTo>
                    <a:cubicBezTo>
                      <a:pt x="81" y="1065"/>
                      <a:pt x="79" y="1061"/>
                      <a:pt x="79" y="1056"/>
                    </a:cubicBezTo>
                    <a:cubicBezTo>
                      <a:pt x="79" y="1054"/>
                      <a:pt x="78" y="1051"/>
                      <a:pt x="78" y="1049"/>
                    </a:cubicBezTo>
                    <a:cubicBezTo>
                      <a:pt x="78" y="1046"/>
                      <a:pt x="79" y="1044"/>
                      <a:pt x="77" y="1042"/>
                    </a:cubicBezTo>
                    <a:cubicBezTo>
                      <a:pt x="78" y="1039"/>
                      <a:pt x="74" y="1035"/>
                      <a:pt x="77" y="1032"/>
                    </a:cubicBezTo>
                    <a:cubicBezTo>
                      <a:pt x="75" y="1029"/>
                      <a:pt x="76" y="1026"/>
                      <a:pt x="75" y="1024"/>
                    </a:cubicBezTo>
                    <a:cubicBezTo>
                      <a:pt x="75" y="1023"/>
                      <a:pt x="75" y="1023"/>
                      <a:pt x="75" y="1023"/>
                    </a:cubicBezTo>
                    <a:cubicBezTo>
                      <a:pt x="75" y="1023"/>
                      <a:pt x="74" y="1023"/>
                      <a:pt x="74" y="1024"/>
                    </a:cubicBezTo>
                    <a:cubicBezTo>
                      <a:pt x="74" y="1027"/>
                      <a:pt x="72" y="1024"/>
                      <a:pt x="72" y="1024"/>
                    </a:cubicBezTo>
                    <a:cubicBezTo>
                      <a:pt x="71" y="1021"/>
                      <a:pt x="72" y="1018"/>
                      <a:pt x="74" y="1015"/>
                    </a:cubicBezTo>
                    <a:cubicBezTo>
                      <a:pt x="75" y="1014"/>
                      <a:pt x="75" y="1013"/>
                      <a:pt x="73" y="1013"/>
                    </a:cubicBezTo>
                    <a:cubicBezTo>
                      <a:pt x="71" y="1012"/>
                      <a:pt x="70" y="1011"/>
                      <a:pt x="71" y="1009"/>
                    </a:cubicBezTo>
                    <a:cubicBezTo>
                      <a:pt x="71" y="1008"/>
                      <a:pt x="70" y="1006"/>
                      <a:pt x="71" y="1004"/>
                    </a:cubicBezTo>
                    <a:cubicBezTo>
                      <a:pt x="71" y="1003"/>
                      <a:pt x="71" y="1003"/>
                      <a:pt x="71" y="1002"/>
                    </a:cubicBezTo>
                    <a:cubicBezTo>
                      <a:pt x="71" y="1003"/>
                      <a:pt x="72" y="1004"/>
                      <a:pt x="72" y="1004"/>
                    </a:cubicBezTo>
                    <a:cubicBezTo>
                      <a:pt x="72" y="1005"/>
                      <a:pt x="72" y="1005"/>
                      <a:pt x="72" y="1005"/>
                    </a:cubicBezTo>
                    <a:cubicBezTo>
                      <a:pt x="73" y="1005"/>
                      <a:pt x="73" y="1005"/>
                      <a:pt x="73" y="1005"/>
                    </a:cubicBezTo>
                    <a:cubicBezTo>
                      <a:pt x="73" y="1003"/>
                      <a:pt x="74" y="1001"/>
                      <a:pt x="72" y="1000"/>
                    </a:cubicBezTo>
                    <a:cubicBezTo>
                      <a:pt x="69" y="999"/>
                      <a:pt x="69" y="997"/>
                      <a:pt x="69" y="995"/>
                    </a:cubicBezTo>
                    <a:cubicBezTo>
                      <a:pt x="69" y="992"/>
                      <a:pt x="71" y="988"/>
                      <a:pt x="68" y="985"/>
                    </a:cubicBezTo>
                    <a:cubicBezTo>
                      <a:pt x="71" y="982"/>
                      <a:pt x="67" y="980"/>
                      <a:pt x="68" y="977"/>
                    </a:cubicBezTo>
                    <a:cubicBezTo>
                      <a:pt x="66" y="975"/>
                      <a:pt x="66" y="974"/>
                      <a:pt x="69" y="974"/>
                    </a:cubicBezTo>
                    <a:cubicBezTo>
                      <a:pt x="70" y="974"/>
                      <a:pt x="70" y="974"/>
                      <a:pt x="70" y="974"/>
                    </a:cubicBezTo>
                    <a:cubicBezTo>
                      <a:pt x="70" y="974"/>
                      <a:pt x="70" y="973"/>
                      <a:pt x="69" y="973"/>
                    </a:cubicBezTo>
                    <a:cubicBezTo>
                      <a:pt x="67" y="973"/>
                      <a:pt x="67" y="973"/>
                      <a:pt x="67" y="971"/>
                    </a:cubicBezTo>
                    <a:cubicBezTo>
                      <a:pt x="67" y="970"/>
                      <a:pt x="67" y="968"/>
                      <a:pt x="67" y="967"/>
                    </a:cubicBezTo>
                    <a:cubicBezTo>
                      <a:pt x="67" y="966"/>
                      <a:pt x="66" y="963"/>
                      <a:pt x="69" y="963"/>
                    </a:cubicBezTo>
                    <a:cubicBezTo>
                      <a:pt x="68" y="962"/>
                      <a:pt x="68" y="960"/>
                      <a:pt x="67" y="960"/>
                    </a:cubicBezTo>
                    <a:cubicBezTo>
                      <a:pt x="66" y="959"/>
                      <a:pt x="65" y="959"/>
                      <a:pt x="66" y="957"/>
                    </a:cubicBezTo>
                    <a:cubicBezTo>
                      <a:pt x="66" y="955"/>
                      <a:pt x="65" y="952"/>
                      <a:pt x="65" y="949"/>
                    </a:cubicBezTo>
                    <a:cubicBezTo>
                      <a:pt x="64" y="947"/>
                      <a:pt x="65" y="943"/>
                      <a:pt x="66" y="941"/>
                    </a:cubicBezTo>
                    <a:cubicBezTo>
                      <a:pt x="66" y="939"/>
                      <a:pt x="67" y="939"/>
                      <a:pt x="65" y="938"/>
                    </a:cubicBezTo>
                    <a:cubicBezTo>
                      <a:pt x="63" y="937"/>
                      <a:pt x="65" y="936"/>
                      <a:pt x="66" y="935"/>
                    </a:cubicBezTo>
                    <a:cubicBezTo>
                      <a:pt x="66" y="935"/>
                      <a:pt x="65" y="934"/>
                      <a:pt x="65" y="934"/>
                    </a:cubicBezTo>
                    <a:cubicBezTo>
                      <a:pt x="64" y="934"/>
                      <a:pt x="63" y="934"/>
                      <a:pt x="63" y="934"/>
                    </a:cubicBezTo>
                    <a:cubicBezTo>
                      <a:pt x="63" y="935"/>
                      <a:pt x="62" y="937"/>
                      <a:pt x="62" y="938"/>
                    </a:cubicBezTo>
                    <a:cubicBezTo>
                      <a:pt x="63" y="940"/>
                      <a:pt x="60" y="942"/>
                      <a:pt x="63" y="944"/>
                    </a:cubicBezTo>
                    <a:cubicBezTo>
                      <a:pt x="63" y="946"/>
                      <a:pt x="63" y="949"/>
                      <a:pt x="63" y="951"/>
                    </a:cubicBezTo>
                    <a:cubicBezTo>
                      <a:pt x="63" y="953"/>
                      <a:pt x="64" y="955"/>
                      <a:pt x="64" y="957"/>
                    </a:cubicBezTo>
                    <a:cubicBezTo>
                      <a:pt x="65" y="959"/>
                      <a:pt x="63" y="961"/>
                      <a:pt x="64" y="964"/>
                    </a:cubicBezTo>
                    <a:cubicBezTo>
                      <a:pt x="65" y="966"/>
                      <a:pt x="64" y="969"/>
                      <a:pt x="64" y="971"/>
                    </a:cubicBezTo>
                    <a:cubicBezTo>
                      <a:pt x="64" y="972"/>
                      <a:pt x="63" y="975"/>
                      <a:pt x="64" y="975"/>
                    </a:cubicBezTo>
                    <a:cubicBezTo>
                      <a:pt x="65" y="977"/>
                      <a:pt x="63" y="977"/>
                      <a:pt x="63" y="978"/>
                    </a:cubicBezTo>
                    <a:cubicBezTo>
                      <a:pt x="62" y="979"/>
                      <a:pt x="59" y="977"/>
                      <a:pt x="62" y="980"/>
                    </a:cubicBezTo>
                    <a:cubicBezTo>
                      <a:pt x="62" y="980"/>
                      <a:pt x="61" y="981"/>
                      <a:pt x="61" y="982"/>
                    </a:cubicBezTo>
                    <a:cubicBezTo>
                      <a:pt x="60" y="982"/>
                      <a:pt x="59" y="981"/>
                      <a:pt x="59" y="981"/>
                    </a:cubicBezTo>
                    <a:cubicBezTo>
                      <a:pt x="59" y="979"/>
                      <a:pt x="60" y="978"/>
                      <a:pt x="60" y="976"/>
                    </a:cubicBezTo>
                    <a:cubicBezTo>
                      <a:pt x="60" y="975"/>
                      <a:pt x="60" y="975"/>
                      <a:pt x="60" y="975"/>
                    </a:cubicBezTo>
                    <a:cubicBezTo>
                      <a:pt x="57" y="973"/>
                      <a:pt x="58" y="970"/>
                      <a:pt x="58" y="967"/>
                    </a:cubicBezTo>
                    <a:cubicBezTo>
                      <a:pt x="58" y="965"/>
                      <a:pt x="59" y="964"/>
                      <a:pt x="58" y="962"/>
                    </a:cubicBezTo>
                    <a:cubicBezTo>
                      <a:pt x="58" y="959"/>
                      <a:pt x="58" y="957"/>
                      <a:pt x="58" y="955"/>
                    </a:cubicBezTo>
                    <a:cubicBezTo>
                      <a:pt x="58" y="952"/>
                      <a:pt x="57" y="949"/>
                      <a:pt x="57" y="947"/>
                    </a:cubicBezTo>
                    <a:cubicBezTo>
                      <a:pt x="57" y="944"/>
                      <a:pt x="57" y="941"/>
                      <a:pt x="56" y="938"/>
                    </a:cubicBezTo>
                    <a:cubicBezTo>
                      <a:pt x="55" y="935"/>
                      <a:pt x="56" y="931"/>
                      <a:pt x="56" y="928"/>
                    </a:cubicBezTo>
                    <a:cubicBezTo>
                      <a:pt x="56" y="926"/>
                      <a:pt x="56" y="924"/>
                      <a:pt x="56" y="922"/>
                    </a:cubicBezTo>
                    <a:cubicBezTo>
                      <a:pt x="55" y="921"/>
                      <a:pt x="54" y="919"/>
                      <a:pt x="55" y="918"/>
                    </a:cubicBezTo>
                    <a:cubicBezTo>
                      <a:pt x="56" y="916"/>
                      <a:pt x="54" y="915"/>
                      <a:pt x="54" y="913"/>
                    </a:cubicBezTo>
                    <a:cubicBezTo>
                      <a:pt x="55" y="912"/>
                      <a:pt x="54" y="909"/>
                      <a:pt x="54" y="908"/>
                    </a:cubicBezTo>
                    <a:cubicBezTo>
                      <a:pt x="54" y="906"/>
                      <a:pt x="54" y="904"/>
                      <a:pt x="54" y="903"/>
                    </a:cubicBezTo>
                    <a:cubicBezTo>
                      <a:pt x="54" y="901"/>
                      <a:pt x="55" y="899"/>
                      <a:pt x="54" y="897"/>
                    </a:cubicBezTo>
                    <a:cubicBezTo>
                      <a:pt x="52" y="892"/>
                      <a:pt x="53" y="887"/>
                      <a:pt x="53" y="881"/>
                    </a:cubicBezTo>
                    <a:cubicBezTo>
                      <a:pt x="53" y="880"/>
                      <a:pt x="53" y="879"/>
                      <a:pt x="52" y="878"/>
                    </a:cubicBezTo>
                    <a:cubicBezTo>
                      <a:pt x="53" y="877"/>
                      <a:pt x="53" y="876"/>
                      <a:pt x="53" y="875"/>
                    </a:cubicBezTo>
                    <a:cubicBezTo>
                      <a:pt x="53" y="873"/>
                      <a:pt x="52" y="871"/>
                      <a:pt x="53" y="869"/>
                    </a:cubicBezTo>
                    <a:cubicBezTo>
                      <a:pt x="53" y="867"/>
                      <a:pt x="51" y="866"/>
                      <a:pt x="52" y="865"/>
                    </a:cubicBezTo>
                    <a:cubicBezTo>
                      <a:pt x="52" y="863"/>
                      <a:pt x="52" y="862"/>
                      <a:pt x="52" y="860"/>
                    </a:cubicBezTo>
                    <a:cubicBezTo>
                      <a:pt x="52" y="859"/>
                      <a:pt x="52" y="857"/>
                      <a:pt x="52" y="855"/>
                    </a:cubicBezTo>
                    <a:cubicBezTo>
                      <a:pt x="52" y="854"/>
                      <a:pt x="51" y="853"/>
                      <a:pt x="51" y="852"/>
                    </a:cubicBezTo>
                    <a:cubicBezTo>
                      <a:pt x="50" y="850"/>
                      <a:pt x="53" y="850"/>
                      <a:pt x="51" y="848"/>
                    </a:cubicBezTo>
                    <a:cubicBezTo>
                      <a:pt x="50" y="846"/>
                      <a:pt x="51" y="846"/>
                      <a:pt x="52" y="844"/>
                    </a:cubicBezTo>
                    <a:cubicBezTo>
                      <a:pt x="52" y="843"/>
                      <a:pt x="49" y="841"/>
                      <a:pt x="52" y="840"/>
                    </a:cubicBezTo>
                    <a:cubicBezTo>
                      <a:pt x="49" y="839"/>
                      <a:pt x="53" y="836"/>
                      <a:pt x="51" y="835"/>
                    </a:cubicBezTo>
                    <a:cubicBezTo>
                      <a:pt x="52" y="827"/>
                      <a:pt x="47" y="820"/>
                      <a:pt x="50" y="813"/>
                    </a:cubicBezTo>
                    <a:cubicBezTo>
                      <a:pt x="51" y="811"/>
                      <a:pt x="48" y="810"/>
                      <a:pt x="50" y="808"/>
                    </a:cubicBezTo>
                    <a:cubicBezTo>
                      <a:pt x="51" y="807"/>
                      <a:pt x="51" y="806"/>
                      <a:pt x="49" y="805"/>
                    </a:cubicBezTo>
                    <a:cubicBezTo>
                      <a:pt x="52" y="804"/>
                      <a:pt x="49" y="802"/>
                      <a:pt x="49" y="801"/>
                    </a:cubicBezTo>
                    <a:cubicBezTo>
                      <a:pt x="50" y="800"/>
                      <a:pt x="49" y="798"/>
                      <a:pt x="49" y="797"/>
                    </a:cubicBezTo>
                    <a:cubicBezTo>
                      <a:pt x="49" y="795"/>
                      <a:pt x="49" y="793"/>
                      <a:pt x="49" y="792"/>
                    </a:cubicBezTo>
                    <a:cubicBezTo>
                      <a:pt x="49" y="791"/>
                      <a:pt x="49" y="791"/>
                      <a:pt x="49" y="791"/>
                    </a:cubicBezTo>
                    <a:cubicBezTo>
                      <a:pt x="49" y="791"/>
                      <a:pt x="48" y="792"/>
                      <a:pt x="48" y="792"/>
                    </a:cubicBezTo>
                    <a:cubicBezTo>
                      <a:pt x="48" y="792"/>
                      <a:pt x="47" y="793"/>
                      <a:pt x="47" y="793"/>
                    </a:cubicBezTo>
                    <a:cubicBezTo>
                      <a:pt x="47" y="792"/>
                      <a:pt x="46" y="791"/>
                      <a:pt x="46" y="791"/>
                    </a:cubicBezTo>
                    <a:cubicBezTo>
                      <a:pt x="47" y="790"/>
                      <a:pt x="47" y="789"/>
                      <a:pt x="46" y="788"/>
                    </a:cubicBezTo>
                    <a:cubicBezTo>
                      <a:pt x="46" y="787"/>
                      <a:pt x="46" y="784"/>
                      <a:pt x="46" y="783"/>
                    </a:cubicBezTo>
                    <a:cubicBezTo>
                      <a:pt x="50" y="781"/>
                      <a:pt x="47" y="779"/>
                      <a:pt x="47" y="777"/>
                    </a:cubicBezTo>
                    <a:cubicBezTo>
                      <a:pt x="47" y="776"/>
                      <a:pt x="44" y="774"/>
                      <a:pt x="47" y="773"/>
                    </a:cubicBezTo>
                    <a:cubicBezTo>
                      <a:pt x="47" y="772"/>
                      <a:pt x="47" y="771"/>
                      <a:pt x="47" y="771"/>
                    </a:cubicBezTo>
                    <a:cubicBezTo>
                      <a:pt x="45" y="769"/>
                      <a:pt x="45" y="767"/>
                      <a:pt x="47" y="765"/>
                    </a:cubicBezTo>
                    <a:cubicBezTo>
                      <a:pt x="47" y="765"/>
                      <a:pt x="47" y="765"/>
                      <a:pt x="47" y="764"/>
                    </a:cubicBezTo>
                    <a:cubicBezTo>
                      <a:pt x="45" y="759"/>
                      <a:pt x="45" y="754"/>
                      <a:pt x="47" y="749"/>
                    </a:cubicBezTo>
                    <a:cubicBezTo>
                      <a:pt x="45" y="747"/>
                      <a:pt x="46" y="744"/>
                      <a:pt x="46" y="741"/>
                    </a:cubicBezTo>
                    <a:cubicBezTo>
                      <a:pt x="46" y="739"/>
                      <a:pt x="45" y="737"/>
                      <a:pt x="47" y="735"/>
                    </a:cubicBezTo>
                    <a:cubicBezTo>
                      <a:pt x="45" y="734"/>
                      <a:pt x="46" y="732"/>
                      <a:pt x="46" y="730"/>
                    </a:cubicBezTo>
                    <a:cubicBezTo>
                      <a:pt x="46" y="728"/>
                      <a:pt x="46" y="726"/>
                      <a:pt x="46" y="724"/>
                    </a:cubicBezTo>
                    <a:cubicBezTo>
                      <a:pt x="46" y="722"/>
                      <a:pt x="46" y="720"/>
                      <a:pt x="46" y="718"/>
                    </a:cubicBezTo>
                    <a:cubicBezTo>
                      <a:pt x="45" y="717"/>
                      <a:pt x="48" y="716"/>
                      <a:pt x="46" y="714"/>
                    </a:cubicBezTo>
                    <a:cubicBezTo>
                      <a:pt x="44" y="713"/>
                      <a:pt x="47" y="711"/>
                      <a:pt x="47" y="709"/>
                    </a:cubicBezTo>
                    <a:cubicBezTo>
                      <a:pt x="47" y="709"/>
                      <a:pt x="47" y="708"/>
                      <a:pt x="47" y="708"/>
                    </a:cubicBezTo>
                    <a:cubicBezTo>
                      <a:pt x="47" y="706"/>
                      <a:pt x="45" y="704"/>
                      <a:pt x="46" y="703"/>
                    </a:cubicBezTo>
                    <a:cubicBezTo>
                      <a:pt x="47" y="702"/>
                      <a:pt x="46" y="701"/>
                      <a:pt x="46" y="700"/>
                    </a:cubicBezTo>
                    <a:cubicBezTo>
                      <a:pt x="45" y="698"/>
                      <a:pt x="48" y="697"/>
                      <a:pt x="46" y="694"/>
                    </a:cubicBezTo>
                    <a:cubicBezTo>
                      <a:pt x="45" y="693"/>
                      <a:pt x="46" y="691"/>
                      <a:pt x="47" y="689"/>
                    </a:cubicBezTo>
                    <a:cubicBezTo>
                      <a:pt x="47" y="688"/>
                      <a:pt x="46" y="687"/>
                      <a:pt x="46" y="686"/>
                    </a:cubicBezTo>
                    <a:cubicBezTo>
                      <a:pt x="46" y="686"/>
                      <a:pt x="47" y="684"/>
                      <a:pt x="46" y="684"/>
                    </a:cubicBezTo>
                    <a:cubicBezTo>
                      <a:pt x="45" y="682"/>
                      <a:pt x="47" y="680"/>
                      <a:pt x="46" y="678"/>
                    </a:cubicBezTo>
                    <a:cubicBezTo>
                      <a:pt x="45" y="676"/>
                      <a:pt x="46" y="673"/>
                      <a:pt x="46" y="671"/>
                    </a:cubicBezTo>
                    <a:cubicBezTo>
                      <a:pt x="46" y="669"/>
                      <a:pt x="46" y="666"/>
                      <a:pt x="46" y="664"/>
                    </a:cubicBezTo>
                    <a:cubicBezTo>
                      <a:pt x="46" y="662"/>
                      <a:pt x="48" y="661"/>
                      <a:pt x="46" y="659"/>
                    </a:cubicBezTo>
                    <a:cubicBezTo>
                      <a:pt x="48" y="657"/>
                      <a:pt x="47" y="655"/>
                      <a:pt x="47" y="653"/>
                    </a:cubicBezTo>
                    <a:cubicBezTo>
                      <a:pt x="47" y="651"/>
                      <a:pt x="47" y="649"/>
                      <a:pt x="47" y="646"/>
                    </a:cubicBezTo>
                    <a:cubicBezTo>
                      <a:pt x="47" y="644"/>
                      <a:pt x="48" y="642"/>
                      <a:pt x="46" y="640"/>
                    </a:cubicBezTo>
                    <a:cubicBezTo>
                      <a:pt x="48" y="638"/>
                      <a:pt x="47" y="635"/>
                      <a:pt x="47" y="633"/>
                    </a:cubicBezTo>
                    <a:cubicBezTo>
                      <a:pt x="47" y="631"/>
                      <a:pt x="47" y="628"/>
                      <a:pt x="47" y="626"/>
                    </a:cubicBezTo>
                    <a:cubicBezTo>
                      <a:pt x="47" y="623"/>
                      <a:pt x="47" y="621"/>
                      <a:pt x="47" y="619"/>
                    </a:cubicBezTo>
                    <a:cubicBezTo>
                      <a:pt x="47" y="617"/>
                      <a:pt x="48" y="615"/>
                      <a:pt x="46" y="614"/>
                    </a:cubicBezTo>
                    <a:cubicBezTo>
                      <a:pt x="46" y="614"/>
                      <a:pt x="46" y="613"/>
                      <a:pt x="46" y="613"/>
                    </a:cubicBezTo>
                    <a:cubicBezTo>
                      <a:pt x="48" y="606"/>
                      <a:pt x="47" y="598"/>
                      <a:pt x="47" y="591"/>
                    </a:cubicBezTo>
                    <a:cubicBezTo>
                      <a:pt x="47" y="584"/>
                      <a:pt x="47" y="577"/>
                      <a:pt x="47" y="570"/>
                    </a:cubicBezTo>
                    <a:cubicBezTo>
                      <a:pt x="47" y="567"/>
                      <a:pt x="46" y="563"/>
                      <a:pt x="48" y="560"/>
                    </a:cubicBezTo>
                    <a:cubicBezTo>
                      <a:pt x="46" y="557"/>
                      <a:pt x="47" y="553"/>
                      <a:pt x="47" y="550"/>
                    </a:cubicBezTo>
                    <a:cubicBezTo>
                      <a:pt x="47" y="546"/>
                      <a:pt x="47" y="543"/>
                      <a:pt x="47" y="539"/>
                    </a:cubicBezTo>
                    <a:cubicBezTo>
                      <a:pt x="47" y="536"/>
                      <a:pt x="47" y="532"/>
                      <a:pt x="47" y="528"/>
                    </a:cubicBezTo>
                    <a:cubicBezTo>
                      <a:pt x="47" y="525"/>
                      <a:pt x="47" y="521"/>
                      <a:pt x="47" y="518"/>
                    </a:cubicBezTo>
                    <a:cubicBezTo>
                      <a:pt x="47" y="514"/>
                      <a:pt x="47" y="510"/>
                      <a:pt x="47" y="507"/>
                    </a:cubicBezTo>
                    <a:cubicBezTo>
                      <a:pt x="47" y="503"/>
                      <a:pt x="47" y="500"/>
                      <a:pt x="47" y="496"/>
                    </a:cubicBezTo>
                    <a:cubicBezTo>
                      <a:pt x="47" y="494"/>
                      <a:pt x="47" y="492"/>
                      <a:pt x="46" y="490"/>
                    </a:cubicBezTo>
                    <a:cubicBezTo>
                      <a:pt x="46" y="488"/>
                      <a:pt x="47" y="485"/>
                      <a:pt x="47" y="483"/>
                    </a:cubicBezTo>
                    <a:cubicBezTo>
                      <a:pt x="47" y="481"/>
                      <a:pt x="47" y="478"/>
                      <a:pt x="47" y="476"/>
                    </a:cubicBezTo>
                    <a:cubicBezTo>
                      <a:pt x="47" y="474"/>
                      <a:pt x="48" y="473"/>
                      <a:pt x="46" y="471"/>
                    </a:cubicBezTo>
                    <a:cubicBezTo>
                      <a:pt x="46" y="470"/>
                      <a:pt x="48" y="468"/>
                      <a:pt x="46" y="467"/>
                    </a:cubicBezTo>
                    <a:cubicBezTo>
                      <a:pt x="46" y="467"/>
                      <a:pt x="46" y="466"/>
                      <a:pt x="46" y="465"/>
                    </a:cubicBezTo>
                    <a:cubicBezTo>
                      <a:pt x="47" y="463"/>
                      <a:pt x="47" y="461"/>
                      <a:pt x="46" y="460"/>
                    </a:cubicBezTo>
                    <a:cubicBezTo>
                      <a:pt x="46" y="459"/>
                      <a:pt x="46" y="458"/>
                      <a:pt x="46" y="457"/>
                    </a:cubicBezTo>
                    <a:cubicBezTo>
                      <a:pt x="44" y="454"/>
                      <a:pt x="49" y="451"/>
                      <a:pt x="46" y="448"/>
                    </a:cubicBezTo>
                    <a:cubicBezTo>
                      <a:pt x="46" y="445"/>
                      <a:pt x="45" y="442"/>
                      <a:pt x="47" y="439"/>
                    </a:cubicBezTo>
                    <a:cubicBezTo>
                      <a:pt x="44" y="433"/>
                      <a:pt x="48" y="426"/>
                      <a:pt x="45" y="420"/>
                    </a:cubicBezTo>
                    <a:cubicBezTo>
                      <a:pt x="44" y="420"/>
                      <a:pt x="44" y="419"/>
                      <a:pt x="44" y="419"/>
                    </a:cubicBezTo>
                    <a:cubicBezTo>
                      <a:pt x="44" y="418"/>
                      <a:pt x="47" y="417"/>
                      <a:pt x="45" y="415"/>
                    </a:cubicBezTo>
                    <a:cubicBezTo>
                      <a:pt x="43" y="414"/>
                      <a:pt x="46" y="413"/>
                      <a:pt x="45" y="411"/>
                    </a:cubicBezTo>
                    <a:cubicBezTo>
                      <a:pt x="44" y="410"/>
                      <a:pt x="44" y="408"/>
                      <a:pt x="44" y="406"/>
                    </a:cubicBezTo>
                    <a:cubicBezTo>
                      <a:pt x="44" y="402"/>
                      <a:pt x="45" y="398"/>
                      <a:pt x="44" y="395"/>
                    </a:cubicBezTo>
                    <a:cubicBezTo>
                      <a:pt x="44" y="384"/>
                      <a:pt x="44" y="373"/>
                      <a:pt x="43" y="363"/>
                    </a:cubicBezTo>
                    <a:cubicBezTo>
                      <a:pt x="43" y="360"/>
                      <a:pt x="41" y="358"/>
                      <a:pt x="42" y="356"/>
                    </a:cubicBezTo>
                    <a:cubicBezTo>
                      <a:pt x="43" y="354"/>
                      <a:pt x="42" y="352"/>
                      <a:pt x="42" y="350"/>
                    </a:cubicBezTo>
                    <a:cubicBezTo>
                      <a:pt x="42" y="348"/>
                      <a:pt x="42" y="346"/>
                      <a:pt x="42" y="344"/>
                    </a:cubicBezTo>
                    <a:cubicBezTo>
                      <a:pt x="42" y="342"/>
                      <a:pt x="43" y="339"/>
                      <a:pt x="42" y="337"/>
                    </a:cubicBezTo>
                    <a:cubicBezTo>
                      <a:pt x="40" y="335"/>
                      <a:pt x="42" y="333"/>
                      <a:pt x="41" y="331"/>
                    </a:cubicBezTo>
                    <a:cubicBezTo>
                      <a:pt x="40" y="329"/>
                      <a:pt x="42" y="326"/>
                      <a:pt x="40" y="324"/>
                    </a:cubicBezTo>
                    <a:cubicBezTo>
                      <a:pt x="41" y="322"/>
                      <a:pt x="41" y="320"/>
                      <a:pt x="40" y="318"/>
                    </a:cubicBezTo>
                    <a:cubicBezTo>
                      <a:pt x="39" y="316"/>
                      <a:pt x="39" y="313"/>
                      <a:pt x="39" y="311"/>
                    </a:cubicBezTo>
                    <a:cubicBezTo>
                      <a:pt x="39" y="308"/>
                      <a:pt x="38" y="306"/>
                      <a:pt x="38" y="304"/>
                    </a:cubicBezTo>
                    <a:cubicBezTo>
                      <a:pt x="38" y="302"/>
                      <a:pt x="39" y="300"/>
                      <a:pt x="37" y="298"/>
                    </a:cubicBezTo>
                    <a:cubicBezTo>
                      <a:pt x="36" y="296"/>
                      <a:pt x="37" y="294"/>
                      <a:pt x="37" y="292"/>
                    </a:cubicBezTo>
                    <a:cubicBezTo>
                      <a:pt x="38" y="287"/>
                      <a:pt x="36" y="282"/>
                      <a:pt x="36" y="277"/>
                    </a:cubicBezTo>
                    <a:cubicBezTo>
                      <a:pt x="36" y="275"/>
                      <a:pt x="34" y="273"/>
                      <a:pt x="34" y="270"/>
                    </a:cubicBezTo>
                    <a:cubicBezTo>
                      <a:pt x="35" y="267"/>
                      <a:pt x="34" y="265"/>
                      <a:pt x="33" y="262"/>
                    </a:cubicBezTo>
                    <a:cubicBezTo>
                      <a:pt x="33" y="260"/>
                      <a:pt x="34" y="257"/>
                      <a:pt x="33" y="254"/>
                    </a:cubicBezTo>
                    <a:cubicBezTo>
                      <a:pt x="31" y="246"/>
                      <a:pt x="32" y="237"/>
                      <a:pt x="28" y="230"/>
                    </a:cubicBezTo>
                    <a:cubicBezTo>
                      <a:pt x="30" y="227"/>
                      <a:pt x="29" y="225"/>
                      <a:pt x="28" y="223"/>
                    </a:cubicBezTo>
                    <a:cubicBezTo>
                      <a:pt x="27" y="220"/>
                      <a:pt x="28" y="217"/>
                      <a:pt x="27" y="215"/>
                    </a:cubicBezTo>
                    <a:cubicBezTo>
                      <a:pt x="26" y="212"/>
                      <a:pt x="27" y="209"/>
                      <a:pt x="25" y="206"/>
                    </a:cubicBezTo>
                    <a:cubicBezTo>
                      <a:pt x="25" y="206"/>
                      <a:pt x="25" y="205"/>
                      <a:pt x="25" y="204"/>
                    </a:cubicBezTo>
                    <a:cubicBezTo>
                      <a:pt x="24" y="196"/>
                      <a:pt x="21" y="188"/>
                      <a:pt x="21" y="180"/>
                    </a:cubicBezTo>
                    <a:cubicBezTo>
                      <a:pt x="19" y="178"/>
                      <a:pt x="20" y="176"/>
                      <a:pt x="20" y="174"/>
                    </a:cubicBezTo>
                    <a:cubicBezTo>
                      <a:pt x="20" y="172"/>
                      <a:pt x="19" y="170"/>
                      <a:pt x="18" y="168"/>
                    </a:cubicBezTo>
                    <a:cubicBezTo>
                      <a:pt x="17" y="163"/>
                      <a:pt x="17" y="158"/>
                      <a:pt x="15" y="153"/>
                    </a:cubicBezTo>
                    <a:cubicBezTo>
                      <a:pt x="15" y="152"/>
                      <a:pt x="15" y="152"/>
                      <a:pt x="15" y="151"/>
                    </a:cubicBezTo>
                    <a:cubicBezTo>
                      <a:pt x="15" y="144"/>
                      <a:pt x="12" y="137"/>
                      <a:pt x="12" y="130"/>
                    </a:cubicBezTo>
                    <a:cubicBezTo>
                      <a:pt x="10" y="127"/>
                      <a:pt x="12" y="124"/>
                      <a:pt x="10" y="121"/>
                    </a:cubicBezTo>
                    <a:cubicBezTo>
                      <a:pt x="9" y="118"/>
                      <a:pt x="10" y="115"/>
                      <a:pt x="10" y="113"/>
                    </a:cubicBezTo>
                    <a:cubicBezTo>
                      <a:pt x="10" y="112"/>
                      <a:pt x="10" y="112"/>
                      <a:pt x="10" y="112"/>
                    </a:cubicBezTo>
                    <a:cubicBezTo>
                      <a:pt x="8" y="110"/>
                      <a:pt x="8" y="109"/>
                      <a:pt x="8" y="107"/>
                    </a:cubicBezTo>
                    <a:cubicBezTo>
                      <a:pt x="9" y="105"/>
                      <a:pt x="7" y="104"/>
                      <a:pt x="6" y="102"/>
                    </a:cubicBezTo>
                    <a:cubicBezTo>
                      <a:pt x="6" y="101"/>
                      <a:pt x="6" y="99"/>
                      <a:pt x="6" y="98"/>
                    </a:cubicBezTo>
                    <a:cubicBezTo>
                      <a:pt x="6" y="96"/>
                      <a:pt x="6" y="94"/>
                      <a:pt x="5" y="92"/>
                    </a:cubicBezTo>
                    <a:cubicBezTo>
                      <a:pt x="4" y="91"/>
                      <a:pt x="6" y="88"/>
                      <a:pt x="4" y="87"/>
                    </a:cubicBezTo>
                    <a:cubicBezTo>
                      <a:pt x="4" y="82"/>
                      <a:pt x="2" y="77"/>
                      <a:pt x="1" y="73"/>
                    </a:cubicBezTo>
                    <a:cubicBezTo>
                      <a:pt x="1" y="71"/>
                      <a:pt x="2" y="68"/>
                      <a:pt x="2" y="66"/>
                    </a:cubicBezTo>
                    <a:cubicBezTo>
                      <a:pt x="2" y="65"/>
                      <a:pt x="0" y="63"/>
                      <a:pt x="0" y="61"/>
                    </a:cubicBezTo>
                    <a:cubicBezTo>
                      <a:pt x="0" y="60"/>
                      <a:pt x="0" y="59"/>
                      <a:pt x="0" y="58"/>
                    </a:cubicBezTo>
                    <a:cubicBezTo>
                      <a:pt x="0" y="56"/>
                      <a:pt x="0" y="55"/>
                      <a:pt x="0" y="54"/>
                    </a:cubicBezTo>
                    <a:cubicBezTo>
                      <a:pt x="0" y="54"/>
                      <a:pt x="1" y="53"/>
                      <a:pt x="1" y="53"/>
                    </a:cubicBezTo>
                    <a:cubicBezTo>
                      <a:pt x="4" y="53"/>
                      <a:pt x="4" y="51"/>
                      <a:pt x="3" y="50"/>
                    </a:cubicBezTo>
                    <a:cubicBezTo>
                      <a:pt x="3" y="48"/>
                      <a:pt x="3" y="47"/>
                      <a:pt x="3" y="45"/>
                    </a:cubicBezTo>
                    <a:cubicBezTo>
                      <a:pt x="3" y="45"/>
                      <a:pt x="3" y="44"/>
                      <a:pt x="3" y="44"/>
                    </a:cubicBezTo>
                    <a:cubicBezTo>
                      <a:pt x="3" y="43"/>
                      <a:pt x="4" y="43"/>
                      <a:pt x="4" y="43"/>
                    </a:cubicBezTo>
                    <a:cubicBezTo>
                      <a:pt x="6" y="41"/>
                      <a:pt x="4" y="38"/>
                      <a:pt x="6" y="37"/>
                    </a:cubicBezTo>
                    <a:cubicBezTo>
                      <a:pt x="8" y="36"/>
                      <a:pt x="9" y="34"/>
                      <a:pt x="10" y="32"/>
                    </a:cubicBezTo>
                    <a:cubicBezTo>
                      <a:pt x="10" y="31"/>
                      <a:pt x="12" y="30"/>
                      <a:pt x="10" y="29"/>
                    </a:cubicBezTo>
                    <a:cubicBezTo>
                      <a:pt x="10" y="29"/>
                      <a:pt x="11" y="27"/>
                      <a:pt x="11" y="27"/>
                    </a:cubicBezTo>
                    <a:cubicBezTo>
                      <a:pt x="12" y="26"/>
                      <a:pt x="12" y="28"/>
                      <a:pt x="12" y="28"/>
                    </a:cubicBezTo>
                    <a:cubicBezTo>
                      <a:pt x="13" y="28"/>
                      <a:pt x="14" y="29"/>
                      <a:pt x="14" y="29"/>
                    </a:cubicBezTo>
                    <a:cubicBezTo>
                      <a:pt x="15" y="28"/>
                      <a:pt x="16" y="28"/>
                      <a:pt x="17" y="27"/>
                    </a:cubicBezTo>
                    <a:cubicBezTo>
                      <a:pt x="19" y="25"/>
                      <a:pt x="20" y="25"/>
                      <a:pt x="22" y="27"/>
                    </a:cubicBezTo>
                    <a:cubicBezTo>
                      <a:pt x="23" y="28"/>
                      <a:pt x="27" y="27"/>
                      <a:pt x="27" y="26"/>
                    </a:cubicBezTo>
                    <a:cubicBezTo>
                      <a:pt x="27" y="22"/>
                      <a:pt x="31" y="23"/>
                      <a:pt x="33" y="21"/>
                    </a:cubicBezTo>
                    <a:cubicBezTo>
                      <a:pt x="37" y="22"/>
                      <a:pt x="40" y="20"/>
                      <a:pt x="43" y="19"/>
                    </a:cubicBezTo>
                    <a:cubicBezTo>
                      <a:pt x="44" y="19"/>
                      <a:pt x="45" y="20"/>
                      <a:pt x="46" y="20"/>
                    </a:cubicBezTo>
                    <a:cubicBezTo>
                      <a:pt x="49" y="20"/>
                      <a:pt x="52" y="21"/>
                      <a:pt x="55" y="19"/>
                    </a:cubicBezTo>
                    <a:cubicBezTo>
                      <a:pt x="55" y="19"/>
                      <a:pt x="56" y="19"/>
                      <a:pt x="57" y="20"/>
                    </a:cubicBezTo>
                    <a:cubicBezTo>
                      <a:pt x="58" y="20"/>
                      <a:pt x="58" y="20"/>
                      <a:pt x="59" y="20"/>
                    </a:cubicBezTo>
                    <a:cubicBezTo>
                      <a:pt x="60" y="19"/>
                      <a:pt x="61" y="16"/>
                      <a:pt x="63" y="18"/>
                    </a:cubicBezTo>
                    <a:cubicBezTo>
                      <a:pt x="64" y="19"/>
                      <a:pt x="65" y="17"/>
                      <a:pt x="67" y="18"/>
                    </a:cubicBezTo>
                    <a:cubicBezTo>
                      <a:pt x="70" y="20"/>
                      <a:pt x="72" y="19"/>
                      <a:pt x="74" y="16"/>
                    </a:cubicBezTo>
                    <a:cubicBezTo>
                      <a:pt x="76" y="16"/>
                      <a:pt x="78" y="16"/>
                      <a:pt x="80" y="15"/>
                    </a:cubicBezTo>
                    <a:cubicBezTo>
                      <a:pt x="82" y="14"/>
                      <a:pt x="84" y="14"/>
                      <a:pt x="86" y="15"/>
                    </a:cubicBezTo>
                    <a:cubicBezTo>
                      <a:pt x="87" y="16"/>
                      <a:pt x="89" y="16"/>
                      <a:pt x="90" y="15"/>
                    </a:cubicBezTo>
                    <a:cubicBezTo>
                      <a:pt x="93" y="12"/>
                      <a:pt x="97" y="13"/>
                      <a:pt x="100" y="13"/>
                    </a:cubicBezTo>
                    <a:cubicBezTo>
                      <a:pt x="103" y="12"/>
                      <a:pt x="106" y="11"/>
                      <a:pt x="110" y="11"/>
                    </a:cubicBezTo>
                    <a:cubicBezTo>
                      <a:pt x="111" y="9"/>
                      <a:pt x="113" y="11"/>
                      <a:pt x="114" y="12"/>
                    </a:cubicBezTo>
                    <a:cubicBezTo>
                      <a:pt x="115" y="13"/>
                      <a:pt x="116" y="13"/>
                      <a:pt x="116" y="12"/>
                    </a:cubicBezTo>
                    <a:cubicBezTo>
                      <a:pt x="117" y="11"/>
                      <a:pt x="120" y="11"/>
                      <a:pt x="118" y="9"/>
                    </a:cubicBezTo>
                    <a:cubicBezTo>
                      <a:pt x="118" y="8"/>
                      <a:pt x="118" y="7"/>
                      <a:pt x="118" y="7"/>
                    </a:cubicBezTo>
                    <a:cubicBezTo>
                      <a:pt x="118" y="7"/>
                      <a:pt x="119" y="6"/>
                      <a:pt x="120" y="7"/>
                    </a:cubicBezTo>
                    <a:cubicBezTo>
                      <a:pt x="121" y="8"/>
                      <a:pt x="122" y="9"/>
                      <a:pt x="125" y="8"/>
                    </a:cubicBezTo>
                    <a:cubicBezTo>
                      <a:pt x="125" y="8"/>
                      <a:pt x="125" y="9"/>
                      <a:pt x="125" y="10"/>
                    </a:cubicBezTo>
                    <a:cubicBezTo>
                      <a:pt x="124" y="10"/>
                      <a:pt x="125" y="11"/>
                      <a:pt x="125" y="11"/>
                    </a:cubicBezTo>
                    <a:cubicBezTo>
                      <a:pt x="125" y="11"/>
                      <a:pt x="126" y="12"/>
                      <a:pt x="126" y="11"/>
                    </a:cubicBezTo>
                    <a:cubicBezTo>
                      <a:pt x="126" y="11"/>
                      <a:pt x="127" y="10"/>
                      <a:pt x="128" y="10"/>
                    </a:cubicBezTo>
                    <a:cubicBezTo>
                      <a:pt x="129" y="9"/>
                      <a:pt x="130" y="7"/>
                      <a:pt x="131" y="9"/>
                    </a:cubicBezTo>
                    <a:cubicBezTo>
                      <a:pt x="132" y="9"/>
                      <a:pt x="134" y="9"/>
                      <a:pt x="134" y="9"/>
                    </a:cubicBezTo>
                    <a:cubicBezTo>
                      <a:pt x="137" y="7"/>
                      <a:pt x="140" y="8"/>
                      <a:pt x="143" y="9"/>
                    </a:cubicBezTo>
                    <a:cubicBezTo>
                      <a:pt x="145" y="9"/>
                      <a:pt x="148" y="8"/>
                      <a:pt x="150" y="7"/>
                    </a:cubicBezTo>
                    <a:cubicBezTo>
                      <a:pt x="152" y="6"/>
                      <a:pt x="152" y="6"/>
                      <a:pt x="152" y="7"/>
                    </a:cubicBezTo>
                    <a:cubicBezTo>
                      <a:pt x="153" y="10"/>
                      <a:pt x="153" y="9"/>
                      <a:pt x="154" y="8"/>
                    </a:cubicBezTo>
                    <a:cubicBezTo>
                      <a:pt x="157" y="6"/>
                      <a:pt x="160" y="5"/>
                      <a:pt x="163" y="4"/>
                    </a:cubicBezTo>
                    <a:cubicBezTo>
                      <a:pt x="164" y="3"/>
                      <a:pt x="164" y="0"/>
                      <a:pt x="166" y="3"/>
                    </a:cubicBezTo>
                    <a:cubicBezTo>
                      <a:pt x="167" y="4"/>
                      <a:pt x="170" y="4"/>
                      <a:pt x="172" y="4"/>
                    </a:cubicBezTo>
                    <a:cubicBezTo>
                      <a:pt x="173" y="4"/>
                      <a:pt x="175" y="3"/>
                      <a:pt x="176" y="4"/>
                    </a:cubicBezTo>
                    <a:cubicBezTo>
                      <a:pt x="178" y="5"/>
                      <a:pt x="179" y="5"/>
                      <a:pt x="180" y="3"/>
                    </a:cubicBezTo>
                    <a:cubicBezTo>
                      <a:pt x="180" y="3"/>
                      <a:pt x="181" y="3"/>
                      <a:pt x="181" y="3"/>
                    </a:cubicBezTo>
                    <a:cubicBezTo>
                      <a:pt x="181" y="3"/>
                      <a:pt x="182" y="3"/>
                      <a:pt x="182" y="3"/>
                    </a:cubicBezTo>
                    <a:cubicBezTo>
                      <a:pt x="182" y="5"/>
                      <a:pt x="184" y="3"/>
                      <a:pt x="185" y="3"/>
                    </a:cubicBezTo>
                    <a:cubicBezTo>
                      <a:pt x="186" y="4"/>
                      <a:pt x="187" y="5"/>
                      <a:pt x="189" y="3"/>
                    </a:cubicBezTo>
                    <a:cubicBezTo>
                      <a:pt x="191" y="1"/>
                      <a:pt x="195" y="3"/>
                      <a:pt x="198" y="3"/>
                    </a:cubicBezTo>
                    <a:cubicBezTo>
                      <a:pt x="198" y="3"/>
                      <a:pt x="198" y="3"/>
                      <a:pt x="198" y="3"/>
                    </a:cubicBezTo>
                    <a:cubicBezTo>
                      <a:pt x="199" y="4"/>
                      <a:pt x="200" y="6"/>
                      <a:pt x="202" y="5"/>
                    </a:cubicBezTo>
                    <a:cubicBezTo>
                      <a:pt x="201" y="2"/>
                      <a:pt x="204" y="3"/>
                      <a:pt x="205" y="2"/>
                    </a:cubicBezTo>
                    <a:cubicBezTo>
                      <a:pt x="206" y="0"/>
                      <a:pt x="206" y="0"/>
                      <a:pt x="207" y="2"/>
                    </a:cubicBezTo>
                    <a:cubicBezTo>
                      <a:pt x="207" y="2"/>
                      <a:pt x="207" y="2"/>
                      <a:pt x="207" y="2"/>
                    </a:cubicBezTo>
                    <a:cubicBezTo>
                      <a:pt x="208" y="2"/>
                      <a:pt x="209" y="2"/>
                      <a:pt x="210" y="3"/>
                    </a:cubicBezTo>
                    <a:cubicBezTo>
                      <a:pt x="212" y="4"/>
                      <a:pt x="210" y="4"/>
                      <a:pt x="210" y="5"/>
                    </a:cubicBezTo>
                    <a:cubicBezTo>
                      <a:pt x="210" y="6"/>
                      <a:pt x="211" y="7"/>
                      <a:pt x="211" y="7"/>
                    </a:cubicBezTo>
                    <a:cubicBezTo>
                      <a:pt x="212" y="8"/>
                      <a:pt x="213" y="10"/>
                      <a:pt x="214" y="10"/>
                    </a:cubicBezTo>
                    <a:cubicBezTo>
                      <a:pt x="218" y="11"/>
                      <a:pt x="218" y="14"/>
                      <a:pt x="218" y="17"/>
                    </a:cubicBezTo>
                    <a:cubicBezTo>
                      <a:pt x="219" y="19"/>
                      <a:pt x="218" y="21"/>
                      <a:pt x="219" y="22"/>
                    </a:cubicBezTo>
                    <a:cubicBezTo>
                      <a:pt x="217" y="24"/>
                      <a:pt x="221" y="25"/>
                      <a:pt x="221" y="27"/>
                    </a:cubicBezTo>
                    <a:cubicBezTo>
                      <a:pt x="220" y="27"/>
                      <a:pt x="221" y="28"/>
                      <a:pt x="221" y="29"/>
                    </a:cubicBezTo>
                    <a:cubicBezTo>
                      <a:pt x="221" y="33"/>
                      <a:pt x="222" y="37"/>
                      <a:pt x="223" y="40"/>
                    </a:cubicBezTo>
                    <a:cubicBezTo>
                      <a:pt x="224" y="44"/>
                      <a:pt x="225" y="47"/>
                      <a:pt x="224" y="51"/>
                    </a:cubicBezTo>
                    <a:cubicBezTo>
                      <a:pt x="224" y="54"/>
                      <a:pt x="225" y="56"/>
                      <a:pt x="226" y="59"/>
                    </a:cubicBezTo>
                    <a:cubicBezTo>
                      <a:pt x="226" y="61"/>
                      <a:pt x="225" y="63"/>
                      <a:pt x="227" y="66"/>
                    </a:cubicBezTo>
                    <a:cubicBezTo>
                      <a:pt x="228" y="67"/>
                      <a:pt x="226" y="68"/>
                      <a:pt x="227" y="70"/>
                    </a:cubicBezTo>
                    <a:cubicBezTo>
                      <a:pt x="228" y="73"/>
                      <a:pt x="228" y="77"/>
                      <a:pt x="229" y="80"/>
                    </a:cubicBezTo>
                    <a:cubicBezTo>
                      <a:pt x="230" y="81"/>
                      <a:pt x="230" y="81"/>
                      <a:pt x="230" y="81"/>
                    </a:cubicBezTo>
                    <a:cubicBezTo>
                      <a:pt x="230" y="86"/>
                      <a:pt x="230" y="91"/>
                      <a:pt x="231" y="96"/>
                    </a:cubicBezTo>
                    <a:cubicBezTo>
                      <a:pt x="232" y="101"/>
                      <a:pt x="233" y="105"/>
                      <a:pt x="234" y="109"/>
                    </a:cubicBezTo>
                    <a:cubicBezTo>
                      <a:pt x="234" y="110"/>
                      <a:pt x="234" y="111"/>
                      <a:pt x="235" y="112"/>
                    </a:cubicBezTo>
                    <a:cubicBezTo>
                      <a:pt x="235" y="115"/>
                      <a:pt x="234" y="118"/>
                      <a:pt x="236" y="121"/>
                    </a:cubicBezTo>
                    <a:cubicBezTo>
                      <a:pt x="236" y="122"/>
                      <a:pt x="236" y="123"/>
                      <a:pt x="235" y="123"/>
                    </a:cubicBezTo>
                    <a:cubicBezTo>
                      <a:pt x="234" y="124"/>
                      <a:pt x="233" y="123"/>
                      <a:pt x="233" y="122"/>
                    </a:cubicBezTo>
                    <a:cubicBezTo>
                      <a:pt x="233" y="121"/>
                      <a:pt x="233" y="120"/>
                      <a:pt x="232" y="119"/>
                    </a:cubicBezTo>
                    <a:cubicBezTo>
                      <a:pt x="232" y="118"/>
                      <a:pt x="232" y="118"/>
                      <a:pt x="231" y="117"/>
                    </a:cubicBezTo>
                    <a:cubicBezTo>
                      <a:pt x="231" y="118"/>
                      <a:pt x="231" y="118"/>
                      <a:pt x="231" y="118"/>
                    </a:cubicBezTo>
                    <a:cubicBezTo>
                      <a:pt x="231" y="120"/>
                      <a:pt x="230" y="121"/>
                      <a:pt x="232" y="122"/>
                    </a:cubicBezTo>
                    <a:cubicBezTo>
                      <a:pt x="232" y="123"/>
                      <a:pt x="232" y="125"/>
                      <a:pt x="232" y="125"/>
                    </a:cubicBezTo>
                    <a:cubicBezTo>
                      <a:pt x="230" y="127"/>
                      <a:pt x="232" y="128"/>
                      <a:pt x="233" y="128"/>
                    </a:cubicBezTo>
                    <a:cubicBezTo>
                      <a:pt x="233" y="131"/>
                      <a:pt x="232" y="133"/>
                      <a:pt x="231" y="136"/>
                    </a:cubicBezTo>
                    <a:cubicBezTo>
                      <a:pt x="231" y="138"/>
                      <a:pt x="230" y="140"/>
                      <a:pt x="231" y="141"/>
                    </a:cubicBezTo>
                    <a:cubicBezTo>
                      <a:pt x="232" y="147"/>
                      <a:pt x="233" y="152"/>
                      <a:pt x="234" y="158"/>
                    </a:cubicBezTo>
                    <a:cubicBezTo>
                      <a:pt x="234" y="158"/>
                      <a:pt x="234" y="158"/>
                      <a:pt x="235" y="158"/>
                    </a:cubicBezTo>
                    <a:cubicBezTo>
                      <a:pt x="235" y="159"/>
                      <a:pt x="234" y="161"/>
                      <a:pt x="235" y="162"/>
                    </a:cubicBezTo>
                    <a:cubicBezTo>
                      <a:pt x="235" y="163"/>
                      <a:pt x="236" y="164"/>
                      <a:pt x="236" y="164"/>
                    </a:cubicBezTo>
                    <a:cubicBezTo>
                      <a:pt x="237" y="164"/>
                      <a:pt x="238" y="162"/>
                      <a:pt x="238" y="165"/>
                    </a:cubicBezTo>
                    <a:cubicBezTo>
                      <a:pt x="238" y="166"/>
                      <a:pt x="238" y="168"/>
                      <a:pt x="239" y="169"/>
                    </a:cubicBezTo>
                    <a:cubicBezTo>
                      <a:pt x="240" y="169"/>
                      <a:pt x="239" y="170"/>
                      <a:pt x="239" y="170"/>
                    </a:cubicBezTo>
                    <a:cubicBezTo>
                      <a:pt x="238" y="171"/>
                      <a:pt x="238" y="171"/>
                      <a:pt x="237" y="171"/>
                    </a:cubicBezTo>
                    <a:cubicBezTo>
                      <a:pt x="238" y="171"/>
                      <a:pt x="238" y="171"/>
                      <a:pt x="239" y="172"/>
                    </a:cubicBezTo>
                    <a:cubicBezTo>
                      <a:pt x="239" y="172"/>
                      <a:pt x="240" y="173"/>
                      <a:pt x="239" y="173"/>
                    </a:cubicBezTo>
                    <a:cubicBezTo>
                      <a:pt x="239" y="174"/>
                      <a:pt x="238" y="175"/>
                      <a:pt x="239" y="176"/>
                    </a:cubicBezTo>
                    <a:cubicBezTo>
                      <a:pt x="240" y="177"/>
                      <a:pt x="238" y="179"/>
                      <a:pt x="238" y="180"/>
                    </a:cubicBezTo>
                    <a:cubicBezTo>
                      <a:pt x="238" y="183"/>
                      <a:pt x="238" y="186"/>
                      <a:pt x="238" y="188"/>
                    </a:cubicBezTo>
                    <a:cubicBezTo>
                      <a:pt x="238" y="189"/>
                      <a:pt x="239" y="189"/>
                      <a:pt x="239" y="189"/>
                    </a:cubicBezTo>
                    <a:cubicBezTo>
                      <a:pt x="239" y="189"/>
                      <a:pt x="239" y="188"/>
                      <a:pt x="240" y="188"/>
                    </a:cubicBezTo>
                    <a:cubicBezTo>
                      <a:pt x="240" y="187"/>
                      <a:pt x="241" y="187"/>
                      <a:pt x="241" y="187"/>
                    </a:cubicBezTo>
                    <a:cubicBezTo>
                      <a:pt x="241" y="187"/>
                      <a:pt x="242" y="187"/>
                      <a:pt x="242" y="188"/>
                    </a:cubicBezTo>
                    <a:cubicBezTo>
                      <a:pt x="242" y="189"/>
                      <a:pt x="243" y="191"/>
                      <a:pt x="241" y="192"/>
                    </a:cubicBezTo>
                    <a:cubicBezTo>
                      <a:pt x="240" y="193"/>
                      <a:pt x="239" y="194"/>
                      <a:pt x="240" y="196"/>
                    </a:cubicBezTo>
                    <a:cubicBezTo>
                      <a:pt x="240" y="197"/>
                      <a:pt x="240" y="196"/>
                      <a:pt x="241" y="196"/>
                    </a:cubicBezTo>
                    <a:cubicBezTo>
                      <a:pt x="242" y="196"/>
                      <a:pt x="243" y="197"/>
                      <a:pt x="243" y="198"/>
                    </a:cubicBezTo>
                    <a:cubicBezTo>
                      <a:pt x="243" y="198"/>
                      <a:pt x="242" y="198"/>
                      <a:pt x="242" y="199"/>
                    </a:cubicBezTo>
                    <a:cubicBezTo>
                      <a:pt x="242" y="199"/>
                      <a:pt x="241" y="199"/>
                      <a:pt x="241" y="199"/>
                    </a:cubicBezTo>
                    <a:cubicBezTo>
                      <a:pt x="241" y="200"/>
                      <a:pt x="241" y="202"/>
                      <a:pt x="241" y="204"/>
                    </a:cubicBezTo>
                    <a:cubicBezTo>
                      <a:pt x="241" y="205"/>
                      <a:pt x="241" y="206"/>
                      <a:pt x="241" y="206"/>
                    </a:cubicBezTo>
                    <a:cubicBezTo>
                      <a:pt x="242" y="206"/>
                      <a:pt x="242" y="205"/>
                      <a:pt x="242" y="204"/>
                    </a:cubicBezTo>
                    <a:cubicBezTo>
                      <a:pt x="242" y="203"/>
                      <a:pt x="243" y="203"/>
                      <a:pt x="243" y="203"/>
                    </a:cubicBezTo>
                    <a:cubicBezTo>
                      <a:pt x="244" y="203"/>
                      <a:pt x="244" y="204"/>
                      <a:pt x="244" y="204"/>
                    </a:cubicBezTo>
                    <a:cubicBezTo>
                      <a:pt x="244" y="206"/>
                      <a:pt x="245" y="209"/>
                      <a:pt x="242" y="209"/>
                    </a:cubicBezTo>
                    <a:cubicBezTo>
                      <a:pt x="242" y="210"/>
                      <a:pt x="243" y="211"/>
                      <a:pt x="243" y="211"/>
                    </a:cubicBezTo>
                    <a:cubicBezTo>
                      <a:pt x="241" y="213"/>
                      <a:pt x="244" y="213"/>
                      <a:pt x="243" y="215"/>
                    </a:cubicBezTo>
                    <a:cubicBezTo>
                      <a:pt x="243" y="216"/>
                      <a:pt x="242" y="217"/>
                      <a:pt x="242" y="218"/>
                    </a:cubicBezTo>
                    <a:cubicBezTo>
                      <a:pt x="244" y="220"/>
                      <a:pt x="243" y="222"/>
                      <a:pt x="243" y="225"/>
                    </a:cubicBezTo>
                    <a:cubicBezTo>
                      <a:pt x="243" y="225"/>
                      <a:pt x="244" y="226"/>
                      <a:pt x="244" y="226"/>
                    </a:cubicBezTo>
                    <a:cubicBezTo>
                      <a:pt x="244" y="226"/>
                      <a:pt x="244" y="225"/>
                      <a:pt x="245" y="225"/>
                    </a:cubicBezTo>
                    <a:cubicBezTo>
                      <a:pt x="245" y="224"/>
                      <a:pt x="245" y="223"/>
                      <a:pt x="245" y="223"/>
                    </a:cubicBezTo>
                    <a:cubicBezTo>
                      <a:pt x="246" y="224"/>
                      <a:pt x="246" y="224"/>
                      <a:pt x="246" y="225"/>
                    </a:cubicBezTo>
                    <a:cubicBezTo>
                      <a:pt x="247" y="226"/>
                      <a:pt x="248" y="227"/>
                      <a:pt x="245" y="228"/>
                    </a:cubicBezTo>
                    <a:cubicBezTo>
                      <a:pt x="245" y="228"/>
                      <a:pt x="245" y="229"/>
                      <a:pt x="245" y="229"/>
                    </a:cubicBezTo>
                    <a:cubicBezTo>
                      <a:pt x="245" y="232"/>
                      <a:pt x="244" y="234"/>
                      <a:pt x="245" y="237"/>
                    </a:cubicBezTo>
                    <a:cubicBezTo>
                      <a:pt x="246" y="238"/>
                      <a:pt x="246" y="240"/>
                      <a:pt x="246" y="242"/>
                    </a:cubicBezTo>
                    <a:cubicBezTo>
                      <a:pt x="246" y="244"/>
                      <a:pt x="245" y="246"/>
                      <a:pt x="247" y="249"/>
                    </a:cubicBezTo>
                    <a:cubicBezTo>
                      <a:pt x="247" y="249"/>
                      <a:pt x="248" y="251"/>
                      <a:pt x="246" y="251"/>
                    </a:cubicBezTo>
                    <a:cubicBezTo>
                      <a:pt x="244" y="252"/>
                      <a:pt x="242" y="253"/>
                      <a:pt x="244" y="256"/>
                    </a:cubicBezTo>
                    <a:cubicBezTo>
                      <a:pt x="245" y="258"/>
                      <a:pt x="244" y="261"/>
                      <a:pt x="245" y="263"/>
                    </a:cubicBezTo>
                    <a:cubicBezTo>
                      <a:pt x="245" y="264"/>
                      <a:pt x="245" y="265"/>
                      <a:pt x="245" y="265"/>
                    </a:cubicBezTo>
                    <a:cubicBezTo>
                      <a:pt x="249" y="264"/>
                      <a:pt x="248" y="267"/>
                      <a:pt x="248" y="269"/>
                    </a:cubicBezTo>
                    <a:cubicBezTo>
                      <a:pt x="248" y="270"/>
                      <a:pt x="247" y="272"/>
                      <a:pt x="249" y="272"/>
                    </a:cubicBezTo>
                    <a:cubicBezTo>
                      <a:pt x="253" y="272"/>
                      <a:pt x="252" y="274"/>
                      <a:pt x="252" y="276"/>
                    </a:cubicBezTo>
                    <a:cubicBezTo>
                      <a:pt x="252" y="278"/>
                      <a:pt x="252" y="281"/>
                      <a:pt x="252" y="283"/>
                    </a:cubicBezTo>
                    <a:cubicBezTo>
                      <a:pt x="252" y="284"/>
                      <a:pt x="252" y="284"/>
                      <a:pt x="251" y="285"/>
                    </a:cubicBezTo>
                    <a:cubicBezTo>
                      <a:pt x="251" y="284"/>
                      <a:pt x="251" y="284"/>
                      <a:pt x="251" y="283"/>
                    </a:cubicBezTo>
                    <a:cubicBezTo>
                      <a:pt x="250" y="283"/>
                      <a:pt x="250" y="282"/>
                      <a:pt x="250" y="281"/>
                    </a:cubicBezTo>
                    <a:cubicBezTo>
                      <a:pt x="250" y="282"/>
                      <a:pt x="250" y="283"/>
                      <a:pt x="249" y="283"/>
                    </a:cubicBezTo>
                    <a:cubicBezTo>
                      <a:pt x="249" y="285"/>
                      <a:pt x="249" y="287"/>
                      <a:pt x="249" y="289"/>
                    </a:cubicBezTo>
                    <a:cubicBezTo>
                      <a:pt x="249" y="289"/>
                      <a:pt x="249" y="290"/>
                      <a:pt x="249" y="290"/>
                    </a:cubicBezTo>
                    <a:cubicBezTo>
                      <a:pt x="252" y="291"/>
                      <a:pt x="251" y="293"/>
                      <a:pt x="250" y="295"/>
                    </a:cubicBezTo>
                    <a:cubicBezTo>
                      <a:pt x="250" y="295"/>
                      <a:pt x="250" y="296"/>
                      <a:pt x="251" y="297"/>
                    </a:cubicBezTo>
                    <a:cubicBezTo>
                      <a:pt x="252" y="298"/>
                      <a:pt x="252" y="296"/>
                      <a:pt x="252" y="296"/>
                    </a:cubicBezTo>
                    <a:cubicBezTo>
                      <a:pt x="252" y="295"/>
                      <a:pt x="252" y="295"/>
                      <a:pt x="253" y="295"/>
                    </a:cubicBezTo>
                    <a:cubicBezTo>
                      <a:pt x="253" y="295"/>
                      <a:pt x="253" y="296"/>
                      <a:pt x="253" y="296"/>
                    </a:cubicBezTo>
                    <a:cubicBezTo>
                      <a:pt x="253" y="297"/>
                      <a:pt x="252" y="299"/>
                      <a:pt x="252" y="299"/>
                    </a:cubicBezTo>
                    <a:cubicBezTo>
                      <a:pt x="253" y="301"/>
                      <a:pt x="253" y="301"/>
                      <a:pt x="252" y="303"/>
                    </a:cubicBezTo>
                    <a:cubicBezTo>
                      <a:pt x="252" y="304"/>
                      <a:pt x="251" y="307"/>
                      <a:pt x="254" y="308"/>
                    </a:cubicBezTo>
                    <a:cubicBezTo>
                      <a:pt x="252" y="310"/>
                      <a:pt x="256" y="312"/>
                      <a:pt x="253" y="314"/>
                    </a:cubicBezTo>
                    <a:cubicBezTo>
                      <a:pt x="252" y="315"/>
                      <a:pt x="252" y="316"/>
                      <a:pt x="253" y="317"/>
                    </a:cubicBezTo>
                    <a:cubicBezTo>
                      <a:pt x="254" y="317"/>
                      <a:pt x="254" y="318"/>
                      <a:pt x="254" y="319"/>
                    </a:cubicBezTo>
                    <a:cubicBezTo>
                      <a:pt x="255" y="322"/>
                      <a:pt x="254" y="325"/>
                      <a:pt x="256" y="328"/>
                    </a:cubicBezTo>
                    <a:cubicBezTo>
                      <a:pt x="256" y="328"/>
                      <a:pt x="255" y="329"/>
                      <a:pt x="255" y="330"/>
                    </a:cubicBezTo>
                    <a:cubicBezTo>
                      <a:pt x="255" y="330"/>
                      <a:pt x="254" y="330"/>
                      <a:pt x="254" y="331"/>
                    </a:cubicBezTo>
                    <a:cubicBezTo>
                      <a:pt x="254" y="330"/>
                      <a:pt x="253" y="330"/>
                      <a:pt x="253" y="330"/>
                    </a:cubicBezTo>
                    <a:cubicBezTo>
                      <a:pt x="253" y="328"/>
                      <a:pt x="253" y="327"/>
                      <a:pt x="253" y="325"/>
                    </a:cubicBezTo>
                    <a:cubicBezTo>
                      <a:pt x="253" y="323"/>
                      <a:pt x="253" y="322"/>
                      <a:pt x="253" y="320"/>
                    </a:cubicBezTo>
                    <a:cubicBezTo>
                      <a:pt x="251" y="321"/>
                      <a:pt x="252" y="323"/>
                      <a:pt x="252" y="325"/>
                    </a:cubicBezTo>
                    <a:cubicBezTo>
                      <a:pt x="252" y="328"/>
                      <a:pt x="251" y="327"/>
                      <a:pt x="250" y="326"/>
                    </a:cubicBezTo>
                    <a:cubicBezTo>
                      <a:pt x="250" y="326"/>
                      <a:pt x="249" y="329"/>
                      <a:pt x="250" y="329"/>
                    </a:cubicBezTo>
                    <a:cubicBezTo>
                      <a:pt x="253" y="329"/>
                      <a:pt x="252" y="332"/>
                      <a:pt x="254" y="333"/>
                    </a:cubicBezTo>
                    <a:cubicBezTo>
                      <a:pt x="257" y="334"/>
                      <a:pt x="256" y="336"/>
                      <a:pt x="254" y="338"/>
                    </a:cubicBezTo>
                    <a:cubicBezTo>
                      <a:pt x="254" y="339"/>
                      <a:pt x="253" y="339"/>
                      <a:pt x="253" y="339"/>
                    </a:cubicBezTo>
                    <a:cubicBezTo>
                      <a:pt x="254" y="341"/>
                      <a:pt x="251" y="345"/>
                      <a:pt x="255" y="346"/>
                    </a:cubicBezTo>
                    <a:cubicBezTo>
                      <a:pt x="256" y="347"/>
                      <a:pt x="257" y="349"/>
                      <a:pt x="257" y="350"/>
                    </a:cubicBezTo>
                    <a:cubicBezTo>
                      <a:pt x="257" y="351"/>
                      <a:pt x="256" y="352"/>
                      <a:pt x="255" y="353"/>
                    </a:cubicBezTo>
                    <a:cubicBezTo>
                      <a:pt x="255" y="353"/>
                      <a:pt x="254" y="353"/>
                      <a:pt x="253" y="353"/>
                    </a:cubicBezTo>
                    <a:cubicBezTo>
                      <a:pt x="253" y="354"/>
                      <a:pt x="253" y="355"/>
                      <a:pt x="253" y="356"/>
                    </a:cubicBezTo>
                    <a:cubicBezTo>
                      <a:pt x="253" y="356"/>
                      <a:pt x="253" y="357"/>
                      <a:pt x="254" y="358"/>
                    </a:cubicBezTo>
                    <a:cubicBezTo>
                      <a:pt x="254" y="358"/>
                      <a:pt x="255" y="357"/>
                      <a:pt x="255" y="357"/>
                    </a:cubicBezTo>
                    <a:cubicBezTo>
                      <a:pt x="256" y="356"/>
                      <a:pt x="257" y="356"/>
                      <a:pt x="257" y="356"/>
                    </a:cubicBezTo>
                    <a:cubicBezTo>
                      <a:pt x="257" y="357"/>
                      <a:pt x="257" y="360"/>
                      <a:pt x="256" y="361"/>
                    </a:cubicBezTo>
                    <a:cubicBezTo>
                      <a:pt x="254" y="361"/>
                      <a:pt x="254" y="362"/>
                      <a:pt x="255" y="363"/>
                    </a:cubicBezTo>
                    <a:cubicBezTo>
                      <a:pt x="257" y="363"/>
                      <a:pt x="257" y="364"/>
                      <a:pt x="257" y="366"/>
                    </a:cubicBezTo>
                    <a:cubicBezTo>
                      <a:pt x="256" y="368"/>
                      <a:pt x="258" y="369"/>
                      <a:pt x="258" y="371"/>
                    </a:cubicBezTo>
                    <a:cubicBezTo>
                      <a:pt x="258" y="372"/>
                      <a:pt x="257" y="374"/>
                      <a:pt x="257" y="374"/>
                    </a:cubicBezTo>
                    <a:cubicBezTo>
                      <a:pt x="260" y="377"/>
                      <a:pt x="257" y="379"/>
                      <a:pt x="257" y="382"/>
                    </a:cubicBezTo>
                    <a:cubicBezTo>
                      <a:pt x="258" y="385"/>
                      <a:pt x="258" y="387"/>
                      <a:pt x="258" y="390"/>
                    </a:cubicBezTo>
                    <a:cubicBezTo>
                      <a:pt x="258" y="391"/>
                      <a:pt x="258" y="392"/>
                      <a:pt x="257" y="392"/>
                    </a:cubicBezTo>
                    <a:cubicBezTo>
                      <a:pt x="257" y="392"/>
                      <a:pt x="256" y="391"/>
                      <a:pt x="256" y="391"/>
                    </a:cubicBezTo>
                    <a:cubicBezTo>
                      <a:pt x="255" y="391"/>
                      <a:pt x="255" y="390"/>
                      <a:pt x="255" y="389"/>
                    </a:cubicBezTo>
                    <a:cubicBezTo>
                      <a:pt x="255" y="390"/>
                      <a:pt x="255" y="391"/>
                      <a:pt x="254" y="391"/>
                    </a:cubicBezTo>
                    <a:cubicBezTo>
                      <a:pt x="254" y="392"/>
                      <a:pt x="254" y="392"/>
                      <a:pt x="254" y="393"/>
                    </a:cubicBezTo>
                    <a:cubicBezTo>
                      <a:pt x="255" y="395"/>
                      <a:pt x="256" y="394"/>
                      <a:pt x="257" y="394"/>
                    </a:cubicBezTo>
                    <a:cubicBezTo>
                      <a:pt x="257" y="394"/>
                      <a:pt x="258" y="392"/>
                      <a:pt x="258" y="394"/>
                    </a:cubicBezTo>
                    <a:cubicBezTo>
                      <a:pt x="258" y="398"/>
                      <a:pt x="258" y="403"/>
                      <a:pt x="258" y="407"/>
                    </a:cubicBezTo>
                    <a:cubicBezTo>
                      <a:pt x="258" y="408"/>
                      <a:pt x="258" y="409"/>
                      <a:pt x="258" y="410"/>
                    </a:cubicBezTo>
                    <a:cubicBezTo>
                      <a:pt x="258" y="412"/>
                      <a:pt x="259" y="414"/>
                      <a:pt x="257" y="417"/>
                    </a:cubicBezTo>
                    <a:cubicBezTo>
                      <a:pt x="257" y="417"/>
                      <a:pt x="257" y="418"/>
                      <a:pt x="257" y="419"/>
                    </a:cubicBezTo>
                    <a:cubicBezTo>
                      <a:pt x="258" y="420"/>
                      <a:pt x="259" y="422"/>
                      <a:pt x="257" y="423"/>
                    </a:cubicBezTo>
                    <a:cubicBezTo>
                      <a:pt x="257" y="424"/>
                      <a:pt x="257" y="425"/>
                      <a:pt x="257" y="425"/>
                    </a:cubicBezTo>
                    <a:cubicBezTo>
                      <a:pt x="258" y="427"/>
                      <a:pt x="260" y="429"/>
                      <a:pt x="257" y="431"/>
                    </a:cubicBezTo>
                    <a:cubicBezTo>
                      <a:pt x="260" y="432"/>
                      <a:pt x="257" y="435"/>
                      <a:pt x="258" y="437"/>
                    </a:cubicBezTo>
                    <a:cubicBezTo>
                      <a:pt x="258" y="438"/>
                      <a:pt x="258" y="439"/>
                      <a:pt x="257" y="440"/>
                    </a:cubicBezTo>
                    <a:cubicBezTo>
                      <a:pt x="257" y="441"/>
                      <a:pt x="257" y="442"/>
                      <a:pt x="258" y="443"/>
                    </a:cubicBezTo>
                    <a:cubicBezTo>
                      <a:pt x="258" y="443"/>
                      <a:pt x="258" y="444"/>
                      <a:pt x="258" y="445"/>
                    </a:cubicBezTo>
                    <a:cubicBezTo>
                      <a:pt x="257" y="446"/>
                      <a:pt x="256" y="447"/>
                      <a:pt x="256" y="447"/>
                    </a:cubicBezTo>
                    <a:cubicBezTo>
                      <a:pt x="258" y="449"/>
                      <a:pt x="256" y="451"/>
                      <a:pt x="258" y="452"/>
                    </a:cubicBezTo>
                    <a:cubicBezTo>
                      <a:pt x="260" y="453"/>
                      <a:pt x="260" y="455"/>
                      <a:pt x="259" y="456"/>
                    </a:cubicBezTo>
                    <a:cubicBezTo>
                      <a:pt x="258" y="457"/>
                      <a:pt x="259" y="457"/>
                      <a:pt x="259" y="458"/>
                    </a:cubicBezTo>
                    <a:cubicBezTo>
                      <a:pt x="259" y="459"/>
                      <a:pt x="261" y="461"/>
                      <a:pt x="258" y="461"/>
                    </a:cubicBezTo>
                    <a:cubicBezTo>
                      <a:pt x="258" y="461"/>
                      <a:pt x="257" y="462"/>
                      <a:pt x="257" y="462"/>
                    </a:cubicBezTo>
                    <a:cubicBezTo>
                      <a:pt x="261" y="466"/>
                      <a:pt x="260" y="470"/>
                      <a:pt x="259" y="474"/>
                    </a:cubicBezTo>
                    <a:cubicBezTo>
                      <a:pt x="258" y="477"/>
                      <a:pt x="258" y="480"/>
                      <a:pt x="259" y="483"/>
                    </a:cubicBezTo>
                    <a:cubicBezTo>
                      <a:pt x="259" y="484"/>
                      <a:pt x="260" y="485"/>
                      <a:pt x="259" y="486"/>
                    </a:cubicBezTo>
                    <a:cubicBezTo>
                      <a:pt x="258" y="489"/>
                      <a:pt x="258" y="492"/>
                      <a:pt x="258" y="495"/>
                    </a:cubicBezTo>
                    <a:cubicBezTo>
                      <a:pt x="258" y="498"/>
                      <a:pt x="257" y="501"/>
                      <a:pt x="259" y="504"/>
                    </a:cubicBezTo>
                    <a:cubicBezTo>
                      <a:pt x="259" y="504"/>
                      <a:pt x="259" y="505"/>
                      <a:pt x="258" y="505"/>
                    </a:cubicBezTo>
                    <a:cubicBezTo>
                      <a:pt x="258" y="505"/>
                      <a:pt x="257" y="506"/>
                      <a:pt x="257" y="506"/>
                    </a:cubicBezTo>
                    <a:cubicBezTo>
                      <a:pt x="255" y="507"/>
                      <a:pt x="254" y="511"/>
                      <a:pt x="256" y="512"/>
                    </a:cubicBezTo>
                    <a:cubicBezTo>
                      <a:pt x="257" y="513"/>
                      <a:pt x="258" y="513"/>
                      <a:pt x="258" y="515"/>
                    </a:cubicBezTo>
                    <a:cubicBezTo>
                      <a:pt x="258" y="516"/>
                      <a:pt x="260" y="517"/>
                      <a:pt x="258" y="518"/>
                    </a:cubicBezTo>
                    <a:cubicBezTo>
                      <a:pt x="258" y="518"/>
                      <a:pt x="258" y="518"/>
                      <a:pt x="258" y="519"/>
                    </a:cubicBezTo>
                    <a:cubicBezTo>
                      <a:pt x="257" y="521"/>
                      <a:pt x="259" y="524"/>
                      <a:pt x="258" y="526"/>
                    </a:cubicBezTo>
                    <a:cubicBezTo>
                      <a:pt x="258" y="529"/>
                      <a:pt x="258" y="532"/>
                      <a:pt x="258" y="535"/>
                    </a:cubicBezTo>
                    <a:cubicBezTo>
                      <a:pt x="258" y="536"/>
                      <a:pt x="259" y="537"/>
                      <a:pt x="259" y="538"/>
                    </a:cubicBezTo>
                    <a:cubicBezTo>
                      <a:pt x="260" y="538"/>
                      <a:pt x="260" y="538"/>
                      <a:pt x="260" y="538"/>
                    </a:cubicBezTo>
                    <a:cubicBezTo>
                      <a:pt x="260" y="538"/>
                      <a:pt x="261" y="538"/>
                      <a:pt x="261" y="538"/>
                    </a:cubicBezTo>
                    <a:cubicBezTo>
                      <a:pt x="261" y="537"/>
                      <a:pt x="261" y="536"/>
                      <a:pt x="261" y="536"/>
                    </a:cubicBezTo>
                    <a:cubicBezTo>
                      <a:pt x="261" y="534"/>
                      <a:pt x="261" y="532"/>
                      <a:pt x="261" y="530"/>
                    </a:cubicBezTo>
                    <a:cubicBezTo>
                      <a:pt x="261" y="528"/>
                      <a:pt x="261" y="526"/>
                      <a:pt x="261" y="525"/>
                    </a:cubicBezTo>
                    <a:cubicBezTo>
                      <a:pt x="262" y="523"/>
                      <a:pt x="260" y="522"/>
                      <a:pt x="261" y="520"/>
                    </a:cubicBezTo>
                    <a:cubicBezTo>
                      <a:pt x="261" y="519"/>
                      <a:pt x="261" y="518"/>
                      <a:pt x="261" y="518"/>
                    </a:cubicBezTo>
                    <a:cubicBezTo>
                      <a:pt x="261" y="517"/>
                      <a:pt x="262" y="517"/>
                      <a:pt x="262" y="517"/>
                    </a:cubicBezTo>
                    <a:cubicBezTo>
                      <a:pt x="262" y="517"/>
                      <a:pt x="263" y="517"/>
                      <a:pt x="263" y="518"/>
                    </a:cubicBezTo>
                    <a:cubicBezTo>
                      <a:pt x="263" y="518"/>
                      <a:pt x="263" y="519"/>
                      <a:pt x="263" y="519"/>
                    </a:cubicBezTo>
                    <a:cubicBezTo>
                      <a:pt x="263" y="532"/>
                      <a:pt x="263" y="546"/>
                      <a:pt x="263" y="559"/>
                    </a:cubicBezTo>
                    <a:cubicBezTo>
                      <a:pt x="263" y="559"/>
                      <a:pt x="263" y="560"/>
                      <a:pt x="263" y="560"/>
                    </a:cubicBezTo>
                    <a:cubicBezTo>
                      <a:pt x="263" y="561"/>
                      <a:pt x="262" y="561"/>
                      <a:pt x="262" y="561"/>
                    </a:cubicBezTo>
                    <a:cubicBezTo>
                      <a:pt x="261" y="561"/>
                      <a:pt x="261" y="560"/>
                      <a:pt x="261" y="560"/>
                    </a:cubicBezTo>
                    <a:cubicBezTo>
                      <a:pt x="261" y="559"/>
                      <a:pt x="261" y="559"/>
                      <a:pt x="261" y="558"/>
                    </a:cubicBezTo>
                    <a:cubicBezTo>
                      <a:pt x="261" y="554"/>
                      <a:pt x="261" y="550"/>
                      <a:pt x="261" y="546"/>
                    </a:cubicBezTo>
                    <a:cubicBezTo>
                      <a:pt x="261" y="546"/>
                      <a:pt x="260" y="545"/>
                      <a:pt x="260" y="545"/>
                    </a:cubicBezTo>
                    <a:cubicBezTo>
                      <a:pt x="259" y="545"/>
                      <a:pt x="259" y="545"/>
                      <a:pt x="259" y="546"/>
                    </a:cubicBezTo>
                    <a:cubicBezTo>
                      <a:pt x="258" y="547"/>
                      <a:pt x="258" y="548"/>
                      <a:pt x="258" y="549"/>
                    </a:cubicBezTo>
                    <a:cubicBezTo>
                      <a:pt x="258" y="551"/>
                      <a:pt x="258" y="553"/>
                      <a:pt x="259" y="554"/>
                    </a:cubicBezTo>
                    <a:cubicBezTo>
                      <a:pt x="257" y="555"/>
                      <a:pt x="259" y="557"/>
                      <a:pt x="259" y="558"/>
                    </a:cubicBezTo>
                    <a:cubicBezTo>
                      <a:pt x="258" y="559"/>
                      <a:pt x="258" y="561"/>
                      <a:pt x="258" y="563"/>
                    </a:cubicBezTo>
                    <a:cubicBezTo>
                      <a:pt x="258" y="565"/>
                      <a:pt x="258" y="566"/>
                      <a:pt x="258" y="568"/>
                    </a:cubicBezTo>
                    <a:cubicBezTo>
                      <a:pt x="258" y="569"/>
                      <a:pt x="258" y="570"/>
                      <a:pt x="258" y="571"/>
                    </a:cubicBezTo>
                    <a:cubicBezTo>
                      <a:pt x="259" y="572"/>
                      <a:pt x="260" y="573"/>
                      <a:pt x="260" y="574"/>
                    </a:cubicBezTo>
                    <a:cubicBezTo>
                      <a:pt x="260" y="573"/>
                      <a:pt x="261" y="572"/>
                      <a:pt x="261" y="571"/>
                    </a:cubicBezTo>
                    <a:cubicBezTo>
                      <a:pt x="261" y="570"/>
                      <a:pt x="261" y="568"/>
                      <a:pt x="261" y="567"/>
                    </a:cubicBezTo>
                    <a:cubicBezTo>
                      <a:pt x="261" y="566"/>
                      <a:pt x="261" y="566"/>
                      <a:pt x="262" y="566"/>
                    </a:cubicBezTo>
                    <a:cubicBezTo>
                      <a:pt x="262" y="566"/>
                      <a:pt x="263" y="566"/>
                      <a:pt x="263" y="566"/>
                    </a:cubicBezTo>
                    <a:cubicBezTo>
                      <a:pt x="263" y="572"/>
                      <a:pt x="264" y="577"/>
                      <a:pt x="262" y="582"/>
                    </a:cubicBezTo>
                    <a:cubicBezTo>
                      <a:pt x="261" y="585"/>
                      <a:pt x="262" y="588"/>
                      <a:pt x="262" y="590"/>
                    </a:cubicBezTo>
                    <a:cubicBezTo>
                      <a:pt x="263" y="595"/>
                      <a:pt x="263" y="594"/>
                      <a:pt x="262" y="600"/>
                    </a:cubicBezTo>
                    <a:cubicBezTo>
                      <a:pt x="262" y="601"/>
                      <a:pt x="262" y="602"/>
                      <a:pt x="262" y="603"/>
                    </a:cubicBezTo>
                    <a:cubicBezTo>
                      <a:pt x="261" y="606"/>
                      <a:pt x="263" y="610"/>
                      <a:pt x="261" y="612"/>
                    </a:cubicBezTo>
                    <a:cubicBezTo>
                      <a:pt x="263" y="615"/>
                      <a:pt x="261" y="618"/>
                      <a:pt x="262" y="621"/>
                    </a:cubicBezTo>
                    <a:cubicBezTo>
                      <a:pt x="262" y="622"/>
                      <a:pt x="262" y="623"/>
                      <a:pt x="262" y="623"/>
                    </a:cubicBezTo>
                    <a:cubicBezTo>
                      <a:pt x="262" y="624"/>
                      <a:pt x="261" y="624"/>
                      <a:pt x="261" y="624"/>
                    </a:cubicBezTo>
                    <a:cubicBezTo>
                      <a:pt x="260" y="624"/>
                      <a:pt x="260" y="624"/>
                      <a:pt x="259" y="623"/>
                    </a:cubicBezTo>
                    <a:cubicBezTo>
                      <a:pt x="261" y="622"/>
                      <a:pt x="259" y="620"/>
                      <a:pt x="259" y="618"/>
                    </a:cubicBezTo>
                    <a:cubicBezTo>
                      <a:pt x="259" y="616"/>
                      <a:pt x="259" y="614"/>
                      <a:pt x="260" y="612"/>
                    </a:cubicBezTo>
                    <a:cubicBezTo>
                      <a:pt x="262" y="607"/>
                      <a:pt x="260" y="602"/>
                      <a:pt x="261" y="597"/>
                    </a:cubicBezTo>
                    <a:cubicBezTo>
                      <a:pt x="261" y="593"/>
                      <a:pt x="262" y="590"/>
                      <a:pt x="259" y="587"/>
                    </a:cubicBezTo>
                    <a:cubicBezTo>
                      <a:pt x="259" y="586"/>
                      <a:pt x="259" y="586"/>
                      <a:pt x="259" y="586"/>
                    </a:cubicBezTo>
                    <a:cubicBezTo>
                      <a:pt x="260" y="584"/>
                      <a:pt x="260" y="583"/>
                      <a:pt x="261" y="582"/>
                    </a:cubicBezTo>
                    <a:cubicBezTo>
                      <a:pt x="261" y="581"/>
                      <a:pt x="259" y="580"/>
                      <a:pt x="260" y="579"/>
                    </a:cubicBezTo>
                    <a:cubicBezTo>
                      <a:pt x="261" y="578"/>
                      <a:pt x="260" y="577"/>
                      <a:pt x="260" y="576"/>
                    </a:cubicBezTo>
                    <a:cubicBezTo>
                      <a:pt x="260" y="576"/>
                      <a:pt x="259" y="577"/>
                      <a:pt x="259" y="578"/>
                    </a:cubicBezTo>
                    <a:cubicBezTo>
                      <a:pt x="258" y="580"/>
                      <a:pt x="258" y="581"/>
                      <a:pt x="258" y="582"/>
                    </a:cubicBezTo>
                    <a:cubicBezTo>
                      <a:pt x="258" y="585"/>
                      <a:pt x="258" y="588"/>
                      <a:pt x="258" y="590"/>
                    </a:cubicBezTo>
                    <a:cubicBezTo>
                      <a:pt x="258" y="593"/>
                      <a:pt x="257" y="595"/>
                      <a:pt x="257" y="598"/>
                    </a:cubicBezTo>
                    <a:cubicBezTo>
                      <a:pt x="256" y="600"/>
                      <a:pt x="256" y="598"/>
                      <a:pt x="255" y="598"/>
                    </a:cubicBezTo>
                    <a:cubicBezTo>
                      <a:pt x="255" y="598"/>
                      <a:pt x="255" y="599"/>
                      <a:pt x="254" y="599"/>
                    </a:cubicBezTo>
                    <a:cubicBezTo>
                      <a:pt x="254" y="600"/>
                      <a:pt x="255" y="600"/>
                      <a:pt x="255" y="600"/>
                    </a:cubicBezTo>
                    <a:cubicBezTo>
                      <a:pt x="257" y="600"/>
                      <a:pt x="259" y="602"/>
                      <a:pt x="258" y="603"/>
                    </a:cubicBezTo>
                    <a:cubicBezTo>
                      <a:pt x="257" y="605"/>
                      <a:pt x="258" y="606"/>
                      <a:pt x="258" y="607"/>
                    </a:cubicBezTo>
                    <a:cubicBezTo>
                      <a:pt x="257" y="608"/>
                      <a:pt x="256" y="610"/>
                      <a:pt x="258" y="611"/>
                    </a:cubicBezTo>
                    <a:cubicBezTo>
                      <a:pt x="255" y="613"/>
                      <a:pt x="258" y="614"/>
                      <a:pt x="258" y="616"/>
                    </a:cubicBezTo>
                    <a:cubicBezTo>
                      <a:pt x="258" y="617"/>
                      <a:pt x="258" y="618"/>
                      <a:pt x="258" y="618"/>
                    </a:cubicBezTo>
                    <a:cubicBezTo>
                      <a:pt x="256" y="622"/>
                      <a:pt x="257" y="625"/>
                      <a:pt x="258" y="629"/>
                    </a:cubicBezTo>
                    <a:cubicBezTo>
                      <a:pt x="259" y="630"/>
                      <a:pt x="258" y="631"/>
                      <a:pt x="259" y="633"/>
                    </a:cubicBezTo>
                    <a:cubicBezTo>
                      <a:pt x="260" y="632"/>
                      <a:pt x="259" y="630"/>
                      <a:pt x="259" y="629"/>
                    </a:cubicBezTo>
                    <a:cubicBezTo>
                      <a:pt x="260" y="628"/>
                      <a:pt x="259" y="627"/>
                      <a:pt x="259" y="626"/>
                    </a:cubicBezTo>
                    <a:cubicBezTo>
                      <a:pt x="260" y="626"/>
                      <a:pt x="260" y="625"/>
                      <a:pt x="261" y="625"/>
                    </a:cubicBezTo>
                    <a:cubicBezTo>
                      <a:pt x="261" y="625"/>
                      <a:pt x="262" y="626"/>
                      <a:pt x="262" y="626"/>
                    </a:cubicBezTo>
                    <a:cubicBezTo>
                      <a:pt x="262" y="627"/>
                      <a:pt x="262" y="629"/>
                      <a:pt x="262" y="630"/>
                    </a:cubicBezTo>
                    <a:cubicBezTo>
                      <a:pt x="262" y="640"/>
                      <a:pt x="262" y="651"/>
                      <a:pt x="262" y="662"/>
                    </a:cubicBezTo>
                    <a:cubicBezTo>
                      <a:pt x="262" y="664"/>
                      <a:pt x="261" y="666"/>
                      <a:pt x="262" y="668"/>
                    </a:cubicBezTo>
                    <a:cubicBezTo>
                      <a:pt x="262" y="670"/>
                      <a:pt x="263" y="673"/>
                      <a:pt x="261" y="674"/>
                    </a:cubicBezTo>
                    <a:cubicBezTo>
                      <a:pt x="264" y="676"/>
                      <a:pt x="260" y="678"/>
                      <a:pt x="262" y="680"/>
                    </a:cubicBezTo>
                    <a:cubicBezTo>
                      <a:pt x="262" y="680"/>
                      <a:pt x="262" y="681"/>
                      <a:pt x="262" y="682"/>
                    </a:cubicBezTo>
                    <a:cubicBezTo>
                      <a:pt x="261" y="684"/>
                      <a:pt x="260" y="686"/>
                      <a:pt x="262" y="687"/>
                    </a:cubicBezTo>
                    <a:cubicBezTo>
                      <a:pt x="261" y="689"/>
                      <a:pt x="260" y="691"/>
                      <a:pt x="262" y="693"/>
                    </a:cubicBezTo>
                    <a:cubicBezTo>
                      <a:pt x="259" y="694"/>
                      <a:pt x="263" y="697"/>
                      <a:pt x="261" y="698"/>
                    </a:cubicBezTo>
                    <a:cubicBezTo>
                      <a:pt x="262" y="700"/>
                      <a:pt x="261" y="701"/>
                      <a:pt x="261" y="703"/>
                    </a:cubicBezTo>
                    <a:cubicBezTo>
                      <a:pt x="261" y="705"/>
                      <a:pt x="260" y="707"/>
                      <a:pt x="262" y="708"/>
                    </a:cubicBezTo>
                    <a:cubicBezTo>
                      <a:pt x="260" y="710"/>
                      <a:pt x="261" y="712"/>
                      <a:pt x="261" y="714"/>
                    </a:cubicBezTo>
                    <a:cubicBezTo>
                      <a:pt x="261" y="715"/>
                      <a:pt x="261" y="716"/>
                      <a:pt x="260" y="716"/>
                    </a:cubicBezTo>
                    <a:cubicBezTo>
                      <a:pt x="259" y="715"/>
                      <a:pt x="259" y="714"/>
                      <a:pt x="258" y="714"/>
                    </a:cubicBezTo>
                    <a:cubicBezTo>
                      <a:pt x="261" y="713"/>
                      <a:pt x="257" y="712"/>
                      <a:pt x="258" y="710"/>
                    </a:cubicBezTo>
                    <a:cubicBezTo>
                      <a:pt x="259" y="709"/>
                      <a:pt x="258" y="708"/>
                      <a:pt x="259" y="706"/>
                    </a:cubicBezTo>
                    <a:cubicBezTo>
                      <a:pt x="260" y="706"/>
                      <a:pt x="258" y="705"/>
                      <a:pt x="258" y="704"/>
                    </a:cubicBezTo>
                    <a:cubicBezTo>
                      <a:pt x="257" y="704"/>
                      <a:pt x="256" y="705"/>
                      <a:pt x="256" y="706"/>
                    </a:cubicBezTo>
                    <a:cubicBezTo>
                      <a:pt x="255" y="707"/>
                      <a:pt x="255" y="708"/>
                      <a:pt x="256" y="709"/>
                    </a:cubicBezTo>
                    <a:cubicBezTo>
                      <a:pt x="257" y="711"/>
                      <a:pt x="257" y="712"/>
                      <a:pt x="257" y="714"/>
                    </a:cubicBezTo>
                    <a:cubicBezTo>
                      <a:pt x="257" y="715"/>
                      <a:pt x="258" y="716"/>
                      <a:pt x="258" y="717"/>
                    </a:cubicBezTo>
                    <a:cubicBezTo>
                      <a:pt x="261" y="717"/>
                      <a:pt x="261" y="719"/>
                      <a:pt x="261" y="721"/>
                    </a:cubicBezTo>
                    <a:cubicBezTo>
                      <a:pt x="261" y="725"/>
                      <a:pt x="261" y="730"/>
                      <a:pt x="261" y="734"/>
                    </a:cubicBezTo>
                    <a:cubicBezTo>
                      <a:pt x="261" y="736"/>
                      <a:pt x="261" y="738"/>
                      <a:pt x="261" y="739"/>
                    </a:cubicBezTo>
                    <a:cubicBezTo>
                      <a:pt x="262" y="741"/>
                      <a:pt x="260" y="742"/>
                      <a:pt x="261" y="744"/>
                    </a:cubicBezTo>
                    <a:cubicBezTo>
                      <a:pt x="261" y="745"/>
                      <a:pt x="262" y="746"/>
                      <a:pt x="262" y="748"/>
                    </a:cubicBezTo>
                    <a:cubicBezTo>
                      <a:pt x="262" y="749"/>
                      <a:pt x="261" y="750"/>
                      <a:pt x="261" y="751"/>
                    </a:cubicBezTo>
                    <a:cubicBezTo>
                      <a:pt x="261" y="753"/>
                      <a:pt x="262" y="755"/>
                      <a:pt x="262" y="756"/>
                    </a:cubicBezTo>
                    <a:cubicBezTo>
                      <a:pt x="259" y="762"/>
                      <a:pt x="261" y="767"/>
                      <a:pt x="261" y="772"/>
                    </a:cubicBezTo>
                    <a:cubicBezTo>
                      <a:pt x="263" y="773"/>
                      <a:pt x="261" y="776"/>
                      <a:pt x="262" y="777"/>
                    </a:cubicBezTo>
                    <a:cubicBezTo>
                      <a:pt x="262" y="779"/>
                      <a:pt x="262" y="782"/>
                      <a:pt x="262" y="784"/>
                    </a:cubicBezTo>
                    <a:cubicBezTo>
                      <a:pt x="262" y="787"/>
                      <a:pt x="263" y="789"/>
                      <a:pt x="261" y="791"/>
                    </a:cubicBezTo>
                    <a:cubicBezTo>
                      <a:pt x="261" y="791"/>
                      <a:pt x="260" y="792"/>
                      <a:pt x="261" y="792"/>
                    </a:cubicBezTo>
                    <a:cubicBezTo>
                      <a:pt x="263" y="795"/>
                      <a:pt x="262" y="798"/>
                      <a:pt x="262" y="801"/>
                    </a:cubicBezTo>
                    <a:cubicBezTo>
                      <a:pt x="262" y="810"/>
                      <a:pt x="262" y="819"/>
                      <a:pt x="262" y="828"/>
                    </a:cubicBezTo>
                    <a:cubicBezTo>
                      <a:pt x="262" y="830"/>
                      <a:pt x="261" y="833"/>
                      <a:pt x="263" y="835"/>
                    </a:cubicBezTo>
                    <a:cubicBezTo>
                      <a:pt x="263" y="835"/>
                      <a:pt x="263" y="836"/>
                      <a:pt x="263" y="837"/>
                    </a:cubicBezTo>
                    <a:cubicBezTo>
                      <a:pt x="264" y="839"/>
                      <a:pt x="262" y="840"/>
                      <a:pt x="263" y="843"/>
                    </a:cubicBezTo>
                    <a:cubicBezTo>
                      <a:pt x="264" y="844"/>
                      <a:pt x="263" y="847"/>
                      <a:pt x="263" y="849"/>
                    </a:cubicBezTo>
                    <a:cubicBezTo>
                      <a:pt x="263" y="852"/>
                      <a:pt x="263" y="854"/>
                      <a:pt x="263" y="856"/>
                    </a:cubicBezTo>
                    <a:cubicBezTo>
                      <a:pt x="263" y="858"/>
                      <a:pt x="263" y="861"/>
                      <a:pt x="263" y="863"/>
                    </a:cubicBezTo>
                    <a:cubicBezTo>
                      <a:pt x="263" y="864"/>
                      <a:pt x="263" y="864"/>
                      <a:pt x="262" y="865"/>
                    </a:cubicBezTo>
                    <a:cubicBezTo>
                      <a:pt x="262" y="864"/>
                      <a:pt x="262" y="863"/>
                      <a:pt x="262" y="863"/>
                    </a:cubicBezTo>
                    <a:cubicBezTo>
                      <a:pt x="260" y="862"/>
                      <a:pt x="261" y="860"/>
                      <a:pt x="261" y="858"/>
                    </a:cubicBezTo>
                    <a:cubicBezTo>
                      <a:pt x="261" y="858"/>
                      <a:pt x="260" y="858"/>
                      <a:pt x="259" y="858"/>
                    </a:cubicBezTo>
                    <a:cubicBezTo>
                      <a:pt x="259" y="858"/>
                      <a:pt x="258" y="858"/>
                      <a:pt x="258" y="858"/>
                    </a:cubicBezTo>
                    <a:cubicBezTo>
                      <a:pt x="258" y="862"/>
                      <a:pt x="259" y="865"/>
                      <a:pt x="260" y="868"/>
                    </a:cubicBezTo>
                    <a:cubicBezTo>
                      <a:pt x="261" y="869"/>
                      <a:pt x="262" y="869"/>
                      <a:pt x="262" y="868"/>
                    </a:cubicBezTo>
                    <a:cubicBezTo>
                      <a:pt x="262" y="866"/>
                      <a:pt x="263" y="866"/>
                      <a:pt x="264" y="866"/>
                    </a:cubicBezTo>
                    <a:cubicBezTo>
                      <a:pt x="264" y="867"/>
                      <a:pt x="263" y="868"/>
                      <a:pt x="263" y="868"/>
                    </a:cubicBezTo>
                    <a:cubicBezTo>
                      <a:pt x="266" y="870"/>
                      <a:pt x="262" y="872"/>
                      <a:pt x="263" y="873"/>
                    </a:cubicBezTo>
                    <a:cubicBezTo>
                      <a:pt x="265" y="875"/>
                      <a:pt x="265" y="876"/>
                      <a:pt x="263" y="878"/>
                    </a:cubicBezTo>
                    <a:cubicBezTo>
                      <a:pt x="266" y="885"/>
                      <a:pt x="264" y="891"/>
                      <a:pt x="264" y="898"/>
                    </a:cubicBezTo>
                    <a:cubicBezTo>
                      <a:pt x="265" y="900"/>
                      <a:pt x="266" y="902"/>
                      <a:pt x="266" y="905"/>
                    </a:cubicBezTo>
                    <a:cubicBezTo>
                      <a:pt x="265" y="906"/>
                      <a:pt x="264" y="907"/>
                      <a:pt x="264" y="909"/>
                    </a:cubicBezTo>
                    <a:cubicBezTo>
                      <a:pt x="264" y="910"/>
                      <a:pt x="266" y="911"/>
                      <a:pt x="265" y="912"/>
                    </a:cubicBezTo>
                    <a:cubicBezTo>
                      <a:pt x="265" y="912"/>
                      <a:pt x="265" y="912"/>
                      <a:pt x="265" y="912"/>
                    </a:cubicBezTo>
                    <a:cubicBezTo>
                      <a:pt x="266" y="914"/>
                      <a:pt x="262" y="914"/>
                      <a:pt x="263" y="916"/>
                    </a:cubicBezTo>
                    <a:cubicBezTo>
                      <a:pt x="264" y="917"/>
                      <a:pt x="266" y="919"/>
                      <a:pt x="263" y="921"/>
                    </a:cubicBezTo>
                    <a:cubicBezTo>
                      <a:pt x="263" y="921"/>
                      <a:pt x="263" y="921"/>
                      <a:pt x="265" y="922"/>
                    </a:cubicBezTo>
                    <a:cubicBezTo>
                      <a:pt x="266" y="923"/>
                      <a:pt x="267" y="924"/>
                      <a:pt x="267" y="925"/>
                    </a:cubicBezTo>
                    <a:cubicBezTo>
                      <a:pt x="267" y="928"/>
                      <a:pt x="267" y="931"/>
                      <a:pt x="267" y="934"/>
                    </a:cubicBezTo>
                    <a:cubicBezTo>
                      <a:pt x="267" y="934"/>
                      <a:pt x="266" y="934"/>
                      <a:pt x="266" y="934"/>
                    </a:cubicBezTo>
                    <a:cubicBezTo>
                      <a:pt x="265" y="934"/>
                      <a:pt x="265" y="933"/>
                      <a:pt x="265" y="932"/>
                    </a:cubicBezTo>
                    <a:cubicBezTo>
                      <a:pt x="264" y="934"/>
                      <a:pt x="264" y="935"/>
                      <a:pt x="263" y="937"/>
                    </a:cubicBezTo>
                    <a:cubicBezTo>
                      <a:pt x="263" y="937"/>
                      <a:pt x="264" y="938"/>
                      <a:pt x="265" y="939"/>
                    </a:cubicBezTo>
                    <a:cubicBezTo>
                      <a:pt x="267" y="943"/>
                      <a:pt x="268" y="946"/>
                      <a:pt x="268" y="948"/>
                    </a:cubicBezTo>
                    <a:cubicBezTo>
                      <a:pt x="268" y="949"/>
                      <a:pt x="267" y="950"/>
                      <a:pt x="267" y="950"/>
                    </a:cubicBezTo>
                    <a:cubicBezTo>
                      <a:pt x="265" y="949"/>
                      <a:pt x="264" y="950"/>
                      <a:pt x="264" y="952"/>
                    </a:cubicBezTo>
                    <a:cubicBezTo>
                      <a:pt x="265" y="954"/>
                      <a:pt x="266" y="957"/>
                      <a:pt x="267" y="958"/>
                    </a:cubicBezTo>
                    <a:cubicBezTo>
                      <a:pt x="267" y="959"/>
                      <a:pt x="268" y="959"/>
                      <a:pt x="268" y="959"/>
                    </a:cubicBezTo>
                    <a:cubicBezTo>
                      <a:pt x="267" y="961"/>
                      <a:pt x="267" y="962"/>
                      <a:pt x="267" y="964"/>
                    </a:cubicBezTo>
                    <a:cubicBezTo>
                      <a:pt x="267" y="964"/>
                      <a:pt x="268" y="964"/>
                      <a:pt x="268" y="964"/>
                    </a:cubicBezTo>
                    <a:cubicBezTo>
                      <a:pt x="269" y="963"/>
                      <a:pt x="269" y="963"/>
                      <a:pt x="269" y="964"/>
                    </a:cubicBezTo>
                    <a:cubicBezTo>
                      <a:pt x="269" y="966"/>
                      <a:pt x="269" y="968"/>
                      <a:pt x="269" y="969"/>
                    </a:cubicBezTo>
                    <a:cubicBezTo>
                      <a:pt x="269" y="970"/>
                      <a:pt x="268" y="970"/>
                      <a:pt x="268" y="971"/>
                    </a:cubicBezTo>
                    <a:cubicBezTo>
                      <a:pt x="267" y="971"/>
                      <a:pt x="267" y="972"/>
                      <a:pt x="267" y="973"/>
                    </a:cubicBezTo>
                    <a:cubicBezTo>
                      <a:pt x="266" y="974"/>
                      <a:pt x="270" y="975"/>
                      <a:pt x="267" y="977"/>
                    </a:cubicBezTo>
                    <a:cubicBezTo>
                      <a:pt x="268" y="979"/>
                      <a:pt x="269" y="980"/>
                      <a:pt x="267" y="982"/>
                    </a:cubicBezTo>
                    <a:cubicBezTo>
                      <a:pt x="268" y="984"/>
                      <a:pt x="268" y="987"/>
                      <a:pt x="270" y="988"/>
                    </a:cubicBezTo>
                    <a:cubicBezTo>
                      <a:pt x="272" y="990"/>
                      <a:pt x="272" y="991"/>
                      <a:pt x="272" y="993"/>
                    </a:cubicBezTo>
                    <a:cubicBezTo>
                      <a:pt x="271" y="996"/>
                      <a:pt x="270" y="992"/>
                      <a:pt x="270" y="994"/>
                    </a:cubicBezTo>
                    <a:cubicBezTo>
                      <a:pt x="269" y="995"/>
                      <a:pt x="269" y="996"/>
                      <a:pt x="270" y="998"/>
                    </a:cubicBezTo>
                    <a:cubicBezTo>
                      <a:pt x="271" y="1000"/>
                      <a:pt x="271" y="1003"/>
                      <a:pt x="270" y="1005"/>
                    </a:cubicBezTo>
                    <a:cubicBezTo>
                      <a:pt x="270" y="1007"/>
                      <a:pt x="269" y="1009"/>
                      <a:pt x="269" y="1010"/>
                    </a:cubicBezTo>
                    <a:cubicBezTo>
                      <a:pt x="271" y="1013"/>
                      <a:pt x="270" y="1015"/>
                      <a:pt x="271" y="1018"/>
                    </a:cubicBezTo>
                    <a:cubicBezTo>
                      <a:pt x="271" y="1020"/>
                      <a:pt x="271" y="1022"/>
                      <a:pt x="272" y="1024"/>
                    </a:cubicBezTo>
                    <a:cubicBezTo>
                      <a:pt x="272" y="1026"/>
                      <a:pt x="272" y="1027"/>
                      <a:pt x="273" y="1029"/>
                    </a:cubicBezTo>
                    <a:cubicBezTo>
                      <a:pt x="273" y="1031"/>
                      <a:pt x="271" y="1032"/>
                      <a:pt x="272" y="1033"/>
                    </a:cubicBezTo>
                    <a:cubicBezTo>
                      <a:pt x="273" y="1036"/>
                      <a:pt x="272" y="1039"/>
                      <a:pt x="273" y="1041"/>
                    </a:cubicBezTo>
                    <a:cubicBezTo>
                      <a:pt x="275" y="1043"/>
                      <a:pt x="272" y="1044"/>
                      <a:pt x="273" y="1045"/>
                    </a:cubicBezTo>
                    <a:cubicBezTo>
                      <a:pt x="274" y="1046"/>
                      <a:pt x="274" y="1048"/>
                      <a:pt x="274" y="1049"/>
                    </a:cubicBezTo>
                    <a:cubicBezTo>
                      <a:pt x="274" y="1052"/>
                      <a:pt x="275" y="1055"/>
                      <a:pt x="276" y="1058"/>
                    </a:cubicBezTo>
                    <a:cubicBezTo>
                      <a:pt x="276" y="1059"/>
                      <a:pt x="277" y="1060"/>
                      <a:pt x="276" y="1061"/>
                    </a:cubicBezTo>
                    <a:cubicBezTo>
                      <a:pt x="275" y="1062"/>
                      <a:pt x="275" y="1064"/>
                      <a:pt x="277" y="1065"/>
                    </a:cubicBezTo>
                    <a:cubicBezTo>
                      <a:pt x="280" y="1065"/>
                      <a:pt x="279" y="1067"/>
                      <a:pt x="279" y="1069"/>
                    </a:cubicBezTo>
                    <a:cubicBezTo>
                      <a:pt x="279" y="1069"/>
                      <a:pt x="278" y="1070"/>
                      <a:pt x="278" y="1070"/>
                    </a:cubicBezTo>
                    <a:cubicBezTo>
                      <a:pt x="277" y="1069"/>
                      <a:pt x="277" y="1069"/>
                      <a:pt x="277" y="1069"/>
                    </a:cubicBezTo>
                    <a:cubicBezTo>
                      <a:pt x="277" y="1073"/>
                      <a:pt x="278" y="1076"/>
                      <a:pt x="278" y="1079"/>
                    </a:cubicBezTo>
                    <a:cubicBezTo>
                      <a:pt x="278" y="1083"/>
                      <a:pt x="277" y="1087"/>
                      <a:pt x="278" y="1090"/>
                    </a:cubicBezTo>
                    <a:cubicBezTo>
                      <a:pt x="279" y="1093"/>
                      <a:pt x="279" y="1095"/>
                      <a:pt x="279" y="1098"/>
                    </a:cubicBezTo>
                    <a:cubicBezTo>
                      <a:pt x="281" y="1100"/>
                      <a:pt x="280" y="1103"/>
                      <a:pt x="280" y="1105"/>
                    </a:cubicBezTo>
                    <a:cubicBezTo>
                      <a:pt x="281" y="1106"/>
                      <a:pt x="280" y="1108"/>
                      <a:pt x="280" y="1109"/>
                    </a:cubicBezTo>
                    <a:cubicBezTo>
                      <a:pt x="279" y="1110"/>
                      <a:pt x="280" y="1110"/>
                      <a:pt x="281" y="1110"/>
                    </a:cubicBezTo>
                    <a:cubicBezTo>
                      <a:pt x="281" y="1110"/>
                      <a:pt x="282" y="1111"/>
                      <a:pt x="282" y="1112"/>
                    </a:cubicBezTo>
                    <a:cubicBezTo>
                      <a:pt x="279" y="1113"/>
                      <a:pt x="283" y="1115"/>
                      <a:pt x="282" y="1117"/>
                    </a:cubicBezTo>
                    <a:cubicBezTo>
                      <a:pt x="283" y="1120"/>
                      <a:pt x="283" y="1123"/>
                      <a:pt x="283" y="1127"/>
                    </a:cubicBezTo>
                    <a:cubicBezTo>
                      <a:pt x="283" y="1128"/>
                      <a:pt x="282" y="1130"/>
                      <a:pt x="284" y="1131"/>
                    </a:cubicBezTo>
                    <a:cubicBezTo>
                      <a:pt x="284" y="1132"/>
                      <a:pt x="284" y="1133"/>
                      <a:pt x="284" y="1133"/>
                    </a:cubicBezTo>
                    <a:cubicBezTo>
                      <a:pt x="283" y="1135"/>
                      <a:pt x="283" y="1136"/>
                      <a:pt x="284" y="1137"/>
                    </a:cubicBezTo>
                    <a:cubicBezTo>
                      <a:pt x="285" y="1140"/>
                      <a:pt x="285" y="1143"/>
                      <a:pt x="285" y="1147"/>
                    </a:cubicBezTo>
                    <a:cubicBezTo>
                      <a:pt x="286" y="1149"/>
                      <a:pt x="286" y="1152"/>
                      <a:pt x="287" y="1154"/>
                    </a:cubicBezTo>
                    <a:cubicBezTo>
                      <a:pt x="287" y="1156"/>
                      <a:pt x="286" y="1159"/>
                      <a:pt x="288" y="1162"/>
                    </a:cubicBezTo>
                    <a:cubicBezTo>
                      <a:pt x="286" y="1164"/>
                      <a:pt x="288" y="1167"/>
                      <a:pt x="288" y="1169"/>
                    </a:cubicBezTo>
                    <a:cubicBezTo>
                      <a:pt x="289" y="1172"/>
                      <a:pt x="290" y="1174"/>
                      <a:pt x="288" y="1176"/>
                    </a:cubicBezTo>
                    <a:cubicBezTo>
                      <a:pt x="288" y="1176"/>
                      <a:pt x="289" y="1178"/>
                      <a:pt x="289" y="1178"/>
                    </a:cubicBezTo>
                    <a:cubicBezTo>
                      <a:pt x="290" y="1182"/>
                      <a:pt x="291" y="1184"/>
                      <a:pt x="291" y="1188"/>
                    </a:cubicBezTo>
                    <a:cubicBezTo>
                      <a:pt x="291" y="1194"/>
                      <a:pt x="291" y="1200"/>
                      <a:pt x="292" y="1206"/>
                    </a:cubicBezTo>
                    <a:cubicBezTo>
                      <a:pt x="292" y="1208"/>
                      <a:pt x="293" y="1209"/>
                      <a:pt x="293" y="1211"/>
                    </a:cubicBezTo>
                    <a:cubicBezTo>
                      <a:pt x="293" y="1212"/>
                      <a:pt x="293" y="1214"/>
                      <a:pt x="294" y="1215"/>
                    </a:cubicBezTo>
                    <a:cubicBezTo>
                      <a:pt x="292" y="1216"/>
                      <a:pt x="295" y="1217"/>
                      <a:pt x="294" y="1219"/>
                    </a:cubicBezTo>
                    <a:cubicBezTo>
                      <a:pt x="294" y="1220"/>
                      <a:pt x="294" y="1222"/>
                      <a:pt x="294" y="1223"/>
                    </a:cubicBezTo>
                    <a:cubicBezTo>
                      <a:pt x="296" y="1226"/>
                      <a:pt x="295" y="1228"/>
                      <a:pt x="295" y="1231"/>
                    </a:cubicBezTo>
                    <a:cubicBezTo>
                      <a:pt x="296" y="1235"/>
                      <a:pt x="296" y="1239"/>
                      <a:pt x="297" y="1243"/>
                    </a:cubicBezTo>
                    <a:cubicBezTo>
                      <a:pt x="298" y="1249"/>
                      <a:pt x="299" y="1256"/>
                      <a:pt x="299" y="1263"/>
                    </a:cubicBezTo>
                    <a:cubicBezTo>
                      <a:pt x="299" y="1266"/>
                      <a:pt x="301" y="1269"/>
                      <a:pt x="300" y="1272"/>
                    </a:cubicBezTo>
                    <a:cubicBezTo>
                      <a:pt x="303" y="1274"/>
                      <a:pt x="302" y="1276"/>
                      <a:pt x="302" y="1278"/>
                    </a:cubicBezTo>
                    <a:cubicBezTo>
                      <a:pt x="301" y="1280"/>
                      <a:pt x="303" y="1281"/>
                      <a:pt x="302" y="1283"/>
                    </a:cubicBezTo>
                    <a:cubicBezTo>
                      <a:pt x="302" y="1284"/>
                      <a:pt x="303" y="1286"/>
                      <a:pt x="304" y="1288"/>
                    </a:cubicBezTo>
                    <a:cubicBezTo>
                      <a:pt x="304" y="1288"/>
                      <a:pt x="304" y="1288"/>
                      <a:pt x="304" y="1289"/>
                    </a:cubicBezTo>
                    <a:cubicBezTo>
                      <a:pt x="305" y="1291"/>
                      <a:pt x="302" y="1293"/>
                      <a:pt x="304" y="1296"/>
                    </a:cubicBezTo>
                    <a:cubicBezTo>
                      <a:pt x="306" y="1298"/>
                      <a:pt x="305" y="1300"/>
                      <a:pt x="305" y="1303"/>
                    </a:cubicBezTo>
                    <a:cubicBezTo>
                      <a:pt x="306" y="1304"/>
                      <a:pt x="307" y="1305"/>
                      <a:pt x="307" y="1306"/>
                    </a:cubicBezTo>
                    <a:cubicBezTo>
                      <a:pt x="307" y="1307"/>
                      <a:pt x="306" y="1308"/>
                      <a:pt x="305" y="1309"/>
                    </a:cubicBezTo>
                    <a:cubicBezTo>
                      <a:pt x="305" y="1310"/>
                      <a:pt x="305" y="1311"/>
                      <a:pt x="306" y="1311"/>
                    </a:cubicBezTo>
                    <a:cubicBezTo>
                      <a:pt x="309" y="1312"/>
                      <a:pt x="308" y="1314"/>
                      <a:pt x="307" y="1317"/>
                    </a:cubicBezTo>
                    <a:cubicBezTo>
                      <a:pt x="306" y="1318"/>
                      <a:pt x="306" y="1320"/>
                      <a:pt x="308" y="1320"/>
                    </a:cubicBezTo>
                    <a:cubicBezTo>
                      <a:pt x="309" y="1320"/>
                      <a:pt x="309" y="1321"/>
                      <a:pt x="309" y="1321"/>
                    </a:cubicBezTo>
                    <a:cubicBezTo>
                      <a:pt x="308" y="1323"/>
                      <a:pt x="308" y="1324"/>
                      <a:pt x="310" y="1325"/>
                    </a:cubicBezTo>
                    <a:cubicBezTo>
                      <a:pt x="308" y="1327"/>
                      <a:pt x="310" y="1329"/>
                      <a:pt x="311" y="1330"/>
                    </a:cubicBezTo>
                    <a:cubicBezTo>
                      <a:pt x="312" y="1331"/>
                      <a:pt x="311" y="1331"/>
                      <a:pt x="310" y="1332"/>
                    </a:cubicBezTo>
                    <a:cubicBezTo>
                      <a:pt x="309" y="1333"/>
                      <a:pt x="308" y="1335"/>
                      <a:pt x="310" y="1336"/>
                    </a:cubicBezTo>
                    <a:cubicBezTo>
                      <a:pt x="312" y="1337"/>
                      <a:pt x="312" y="1339"/>
                      <a:pt x="312" y="1341"/>
                    </a:cubicBezTo>
                    <a:cubicBezTo>
                      <a:pt x="311" y="1343"/>
                      <a:pt x="312" y="1346"/>
                      <a:pt x="313" y="1348"/>
                    </a:cubicBezTo>
                    <a:cubicBezTo>
                      <a:pt x="313" y="1350"/>
                      <a:pt x="314" y="1352"/>
                      <a:pt x="314" y="1354"/>
                    </a:cubicBezTo>
                    <a:cubicBezTo>
                      <a:pt x="314" y="1356"/>
                      <a:pt x="313" y="1359"/>
                      <a:pt x="315" y="1361"/>
                    </a:cubicBezTo>
                    <a:cubicBezTo>
                      <a:pt x="315" y="1361"/>
                      <a:pt x="315" y="1361"/>
                      <a:pt x="315" y="1362"/>
                    </a:cubicBezTo>
                    <a:cubicBezTo>
                      <a:pt x="315" y="1362"/>
                      <a:pt x="314" y="1363"/>
                      <a:pt x="313" y="1363"/>
                    </a:cubicBezTo>
                    <a:cubicBezTo>
                      <a:pt x="314" y="1363"/>
                      <a:pt x="315" y="1363"/>
                      <a:pt x="315" y="1364"/>
                    </a:cubicBezTo>
                    <a:cubicBezTo>
                      <a:pt x="316" y="1365"/>
                      <a:pt x="316" y="1366"/>
                      <a:pt x="317" y="1366"/>
                    </a:cubicBezTo>
                    <a:cubicBezTo>
                      <a:pt x="317" y="1369"/>
                      <a:pt x="316" y="1371"/>
                      <a:pt x="318" y="1373"/>
                    </a:cubicBezTo>
                    <a:cubicBezTo>
                      <a:pt x="318" y="1374"/>
                      <a:pt x="318" y="1375"/>
                      <a:pt x="318" y="1375"/>
                    </a:cubicBezTo>
                    <a:cubicBezTo>
                      <a:pt x="316" y="1379"/>
                      <a:pt x="316" y="1380"/>
                      <a:pt x="317" y="1383"/>
                    </a:cubicBezTo>
                    <a:cubicBezTo>
                      <a:pt x="319" y="1385"/>
                      <a:pt x="316" y="1386"/>
                      <a:pt x="317" y="1387"/>
                    </a:cubicBezTo>
                    <a:cubicBezTo>
                      <a:pt x="316" y="1386"/>
                      <a:pt x="314" y="1385"/>
                      <a:pt x="314" y="1383"/>
                    </a:cubicBezTo>
                    <a:cubicBezTo>
                      <a:pt x="313" y="1381"/>
                      <a:pt x="313" y="1378"/>
                      <a:pt x="313" y="1375"/>
                    </a:cubicBezTo>
                    <a:cubicBezTo>
                      <a:pt x="313" y="1373"/>
                      <a:pt x="312" y="1371"/>
                      <a:pt x="311" y="1369"/>
                    </a:cubicBezTo>
                    <a:cubicBezTo>
                      <a:pt x="311" y="1369"/>
                      <a:pt x="310" y="1368"/>
                      <a:pt x="309" y="1368"/>
                    </a:cubicBezTo>
                    <a:cubicBezTo>
                      <a:pt x="307" y="1369"/>
                      <a:pt x="309" y="1370"/>
                      <a:pt x="309" y="1370"/>
                    </a:cubicBezTo>
                    <a:cubicBezTo>
                      <a:pt x="309" y="1371"/>
                      <a:pt x="308" y="1371"/>
                      <a:pt x="308" y="1372"/>
                    </a:cubicBezTo>
                    <a:cubicBezTo>
                      <a:pt x="307" y="1373"/>
                      <a:pt x="306" y="1368"/>
                      <a:pt x="305" y="1373"/>
                    </a:cubicBezTo>
                    <a:cubicBezTo>
                      <a:pt x="305" y="1376"/>
                      <a:pt x="306" y="1380"/>
                      <a:pt x="307" y="1384"/>
                    </a:cubicBezTo>
                    <a:cubicBezTo>
                      <a:pt x="308" y="1387"/>
                      <a:pt x="307" y="1390"/>
                      <a:pt x="309" y="1393"/>
                    </a:cubicBezTo>
                    <a:cubicBezTo>
                      <a:pt x="309" y="1393"/>
                      <a:pt x="309" y="1394"/>
                      <a:pt x="309" y="1394"/>
                    </a:cubicBezTo>
                    <a:cubicBezTo>
                      <a:pt x="308" y="1394"/>
                      <a:pt x="308" y="1394"/>
                      <a:pt x="307" y="1393"/>
                    </a:cubicBezTo>
                    <a:cubicBezTo>
                      <a:pt x="307" y="1391"/>
                      <a:pt x="305" y="1389"/>
                      <a:pt x="305" y="1386"/>
                    </a:cubicBezTo>
                    <a:cubicBezTo>
                      <a:pt x="305" y="1386"/>
                      <a:pt x="305" y="1385"/>
                      <a:pt x="304" y="1384"/>
                    </a:cubicBezTo>
                    <a:moveTo>
                      <a:pt x="184" y="1199"/>
                    </a:moveTo>
                    <a:cubicBezTo>
                      <a:pt x="184" y="1201"/>
                      <a:pt x="184" y="1203"/>
                      <a:pt x="184" y="1205"/>
                    </a:cubicBezTo>
                    <a:cubicBezTo>
                      <a:pt x="184" y="1205"/>
                      <a:pt x="183" y="1205"/>
                      <a:pt x="183" y="1205"/>
                    </a:cubicBezTo>
                    <a:cubicBezTo>
                      <a:pt x="183" y="1205"/>
                      <a:pt x="183" y="1205"/>
                      <a:pt x="182" y="1204"/>
                    </a:cubicBezTo>
                    <a:cubicBezTo>
                      <a:pt x="182" y="1204"/>
                      <a:pt x="182" y="1204"/>
                      <a:pt x="182" y="1203"/>
                    </a:cubicBezTo>
                    <a:cubicBezTo>
                      <a:pt x="182" y="1204"/>
                      <a:pt x="181" y="1204"/>
                      <a:pt x="181" y="1204"/>
                    </a:cubicBezTo>
                    <a:cubicBezTo>
                      <a:pt x="181" y="1205"/>
                      <a:pt x="181" y="1206"/>
                      <a:pt x="181" y="1207"/>
                    </a:cubicBezTo>
                    <a:cubicBezTo>
                      <a:pt x="181" y="1210"/>
                      <a:pt x="182" y="1210"/>
                      <a:pt x="184" y="1209"/>
                    </a:cubicBezTo>
                    <a:cubicBezTo>
                      <a:pt x="185" y="1208"/>
                      <a:pt x="185" y="1209"/>
                      <a:pt x="185" y="1209"/>
                    </a:cubicBezTo>
                    <a:cubicBezTo>
                      <a:pt x="186" y="1211"/>
                      <a:pt x="187" y="1212"/>
                      <a:pt x="186" y="1214"/>
                    </a:cubicBezTo>
                    <a:cubicBezTo>
                      <a:pt x="183" y="1216"/>
                      <a:pt x="188" y="1216"/>
                      <a:pt x="187" y="1218"/>
                    </a:cubicBezTo>
                    <a:cubicBezTo>
                      <a:pt x="187" y="1218"/>
                      <a:pt x="187" y="1219"/>
                      <a:pt x="187" y="1219"/>
                    </a:cubicBezTo>
                    <a:cubicBezTo>
                      <a:pt x="186" y="1221"/>
                      <a:pt x="186" y="1223"/>
                      <a:pt x="187" y="1223"/>
                    </a:cubicBezTo>
                    <a:cubicBezTo>
                      <a:pt x="190" y="1223"/>
                      <a:pt x="189" y="1225"/>
                      <a:pt x="188" y="1227"/>
                    </a:cubicBezTo>
                    <a:cubicBezTo>
                      <a:pt x="187" y="1228"/>
                      <a:pt x="188" y="1229"/>
                      <a:pt x="188" y="1229"/>
                    </a:cubicBezTo>
                    <a:cubicBezTo>
                      <a:pt x="190" y="1231"/>
                      <a:pt x="190" y="1232"/>
                      <a:pt x="190" y="1235"/>
                    </a:cubicBezTo>
                    <a:cubicBezTo>
                      <a:pt x="190" y="1236"/>
                      <a:pt x="190" y="1238"/>
                      <a:pt x="190" y="1240"/>
                    </a:cubicBezTo>
                    <a:cubicBezTo>
                      <a:pt x="190" y="1242"/>
                      <a:pt x="192" y="1242"/>
                      <a:pt x="190" y="1244"/>
                    </a:cubicBezTo>
                    <a:cubicBezTo>
                      <a:pt x="190" y="1245"/>
                      <a:pt x="191" y="1247"/>
                      <a:pt x="191" y="1249"/>
                    </a:cubicBezTo>
                    <a:cubicBezTo>
                      <a:pt x="191" y="1250"/>
                      <a:pt x="192" y="1250"/>
                      <a:pt x="192" y="1250"/>
                    </a:cubicBezTo>
                    <a:cubicBezTo>
                      <a:pt x="193" y="1250"/>
                      <a:pt x="193" y="1250"/>
                      <a:pt x="194" y="1250"/>
                    </a:cubicBezTo>
                    <a:cubicBezTo>
                      <a:pt x="195" y="1247"/>
                      <a:pt x="196" y="1244"/>
                      <a:pt x="195" y="1242"/>
                    </a:cubicBezTo>
                    <a:cubicBezTo>
                      <a:pt x="193" y="1240"/>
                      <a:pt x="196" y="1238"/>
                      <a:pt x="194" y="1236"/>
                    </a:cubicBezTo>
                    <a:cubicBezTo>
                      <a:pt x="193" y="1235"/>
                      <a:pt x="194" y="1233"/>
                      <a:pt x="194" y="1231"/>
                    </a:cubicBezTo>
                    <a:cubicBezTo>
                      <a:pt x="193" y="1230"/>
                      <a:pt x="194" y="1229"/>
                      <a:pt x="193" y="1228"/>
                    </a:cubicBezTo>
                    <a:cubicBezTo>
                      <a:pt x="193" y="1227"/>
                      <a:pt x="191" y="1227"/>
                      <a:pt x="191" y="1226"/>
                    </a:cubicBezTo>
                    <a:cubicBezTo>
                      <a:pt x="191" y="1225"/>
                      <a:pt x="192" y="1224"/>
                      <a:pt x="192" y="1223"/>
                    </a:cubicBezTo>
                    <a:cubicBezTo>
                      <a:pt x="191" y="1221"/>
                      <a:pt x="192" y="1218"/>
                      <a:pt x="191" y="1216"/>
                    </a:cubicBezTo>
                    <a:cubicBezTo>
                      <a:pt x="189" y="1214"/>
                      <a:pt x="193" y="1213"/>
                      <a:pt x="191" y="1211"/>
                    </a:cubicBezTo>
                    <a:cubicBezTo>
                      <a:pt x="189" y="1209"/>
                      <a:pt x="190" y="1206"/>
                      <a:pt x="190" y="1204"/>
                    </a:cubicBezTo>
                    <a:cubicBezTo>
                      <a:pt x="189" y="1201"/>
                      <a:pt x="189" y="1198"/>
                      <a:pt x="189" y="1196"/>
                    </a:cubicBezTo>
                    <a:cubicBezTo>
                      <a:pt x="189" y="1193"/>
                      <a:pt x="188" y="1192"/>
                      <a:pt x="186" y="1191"/>
                    </a:cubicBezTo>
                    <a:cubicBezTo>
                      <a:pt x="186" y="1189"/>
                      <a:pt x="185" y="1189"/>
                      <a:pt x="184" y="1190"/>
                    </a:cubicBezTo>
                    <a:cubicBezTo>
                      <a:pt x="183" y="1190"/>
                      <a:pt x="182" y="1191"/>
                      <a:pt x="183" y="1193"/>
                    </a:cubicBezTo>
                    <a:cubicBezTo>
                      <a:pt x="184" y="1195"/>
                      <a:pt x="183" y="1197"/>
                      <a:pt x="184" y="1199"/>
                    </a:cubicBezTo>
                    <a:moveTo>
                      <a:pt x="278" y="1351"/>
                    </a:moveTo>
                    <a:cubicBezTo>
                      <a:pt x="278" y="1346"/>
                      <a:pt x="277" y="1341"/>
                      <a:pt x="276" y="1336"/>
                    </a:cubicBezTo>
                    <a:cubicBezTo>
                      <a:pt x="275" y="1334"/>
                      <a:pt x="274" y="1332"/>
                      <a:pt x="275" y="1330"/>
                    </a:cubicBezTo>
                    <a:cubicBezTo>
                      <a:pt x="273" y="1329"/>
                      <a:pt x="275" y="1326"/>
                      <a:pt x="274" y="1325"/>
                    </a:cubicBezTo>
                    <a:cubicBezTo>
                      <a:pt x="273" y="1322"/>
                      <a:pt x="273" y="1320"/>
                      <a:pt x="273" y="1318"/>
                    </a:cubicBezTo>
                    <a:cubicBezTo>
                      <a:pt x="273" y="1317"/>
                      <a:pt x="272" y="1316"/>
                      <a:pt x="272" y="1314"/>
                    </a:cubicBezTo>
                    <a:cubicBezTo>
                      <a:pt x="272" y="1314"/>
                      <a:pt x="271" y="1314"/>
                      <a:pt x="271" y="1314"/>
                    </a:cubicBezTo>
                    <a:cubicBezTo>
                      <a:pt x="269" y="1315"/>
                      <a:pt x="269" y="1315"/>
                      <a:pt x="269" y="1314"/>
                    </a:cubicBezTo>
                    <a:cubicBezTo>
                      <a:pt x="269" y="1313"/>
                      <a:pt x="269" y="1312"/>
                      <a:pt x="269" y="1311"/>
                    </a:cubicBezTo>
                    <a:cubicBezTo>
                      <a:pt x="268" y="1311"/>
                      <a:pt x="268" y="1310"/>
                      <a:pt x="268" y="1309"/>
                    </a:cubicBezTo>
                    <a:cubicBezTo>
                      <a:pt x="268" y="1308"/>
                      <a:pt x="268" y="1308"/>
                      <a:pt x="267" y="1308"/>
                    </a:cubicBezTo>
                    <a:cubicBezTo>
                      <a:pt x="267" y="1308"/>
                      <a:pt x="267" y="1308"/>
                      <a:pt x="267" y="1308"/>
                    </a:cubicBezTo>
                    <a:cubicBezTo>
                      <a:pt x="267" y="1312"/>
                      <a:pt x="268" y="1316"/>
                      <a:pt x="268" y="1320"/>
                    </a:cubicBezTo>
                    <a:cubicBezTo>
                      <a:pt x="268" y="1320"/>
                      <a:pt x="269" y="1320"/>
                      <a:pt x="269" y="1320"/>
                    </a:cubicBezTo>
                    <a:cubicBezTo>
                      <a:pt x="272" y="1320"/>
                      <a:pt x="270" y="1321"/>
                      <a:pt x="269" y="1322"/>
                    </a:cubicBezTo>
                    <a:cubicBezTo>
                      <a:pt x="269" y="1324"/>
                      <a:pt x="270" y="1327"/>
                      <a:pt x="271" y="1327"/>
                    </a:cubicBezTo>
                    <a:cubicBezTo>
                      <a:pt x="272" y="1327"/>
                      <a:pt x="272" y="1327"/>
                      <a:pt x="273" y="1326"/>
                    </a:cubicBezTo>
                    <a:cubicBezTo>
                      <a:pt x="273" y="1328"/>
                      <a:pt x="273" y="1330"/>
                      <a:pt x="272" y="1331"/>
                    </a:cubicBezTo>
                    <a:cubicBezTo>
                      <a:pt x="271" y="1331"/>
                      <a:pt x="270" y="1332"/>
                      <a:pt x="271" y="1333"/>
                    </a:cubicBezTo>
                    <a:cubicBezTo>
                      <a:pt x="271" y="1334"/>
                      <a:pt x="272" y="1336"/>
                      <a:pt x="272" y="1337"/>
                    </a:cubicBezTo>
                    <a:cubicBezTo>
                      <a:pt x="272" y="1337"/>
                      <a:pt x="273" y="1336"/>
                      <a:pt x="273" y="1336"/>
                    </a:cubicBezTo>
                    <a:cubicBezTo>
                      <a:pt x="273" y="1336"/>
                      <a:pt x="274" y="1335"/>
                      <a:pt x="274" y="1335"/>
                    </a:cubicBezTo>
                    <a:cubicBezTo>
                      <a:pt x="274" y="1335"/>
                      <a:pt x="274" y="1336"/>
                      <a:pt x="274" y="1336"/>
                    </a:cubicBezTo>
                    <a:cubicBezTo>
                      <a:pt x="274" y="1337"/>
                      <a:pt x="274" y="1338"/>
                      <a:pt x="273" y="1338"/>
                    </a:cubicBezTo>
                    <a:cubicBezTo>
                      <a:pt x="273" y="1339"/>
                      <a:pt x="272" y="1339"/>
                      <a:pt x="272" y="1339"/>
                    </a:cubicBezTo>
                    <a:cubicBezTo>
                      <a:pt x="272" y="1339"/>
                      <a:pt x="273" y="1340"/>
                      <a:pt x="273" y="1340"/>
                    </a:cubicBezTo>
                    <a:cubicBezTo>
                      <a:pt x="275" y="1340"/>
                      <a:pt x="276" y="1340"/>
                      <a:pt x="276" y="1342"/>
                    </a:cubicBezTo>
                    <a:cubicBezTo>
                      <a:pt x="275" y="1344"/>
                      <a:pt x="276" y="1346"/>
                      <a:pt x="276" y="1348"/>
                    </a:cubicBezTo>
                    <a:cubicBezTo>
                      <a:pt x="277" y="1349"/>
                      <a:pt x="277" y="1350"/>
                      <a:pt x="277" y="1351"/>
                    </a:cubicBezTo>
                    <a:cubicBezTo>
                      <a:pt x="277" y="1351"/>
                      <a:pt x="278" y="1351"/>
                      <a:pt x="278" y="1351"/>
                    </a:cubicBezTo>
                    <a:moveTo>
                      <a:pt x="233" y="1264"/>
                    </a:moveTo>
                    <a:cubicBezTo>
                      <a:pt x="234" y="1267"/>
                      <a:pt x="235" y="1270"/>
                      <a:pt x="236" y="1272"/>
                    </a:cubicBezTo>
                    <a:cubicBezTo>
                      <a:pt x="236" y="1272"/>
                      <a:pt x="237" y="1273"/>
                      <a:pt x="238" y="1273"/>
                    </a:cubicBezTo>
                    <a:cubicBezTo>
                      <a:pt x="238" y="1272"/>
                      <a:pt x="238" y="1271"/>
                      <a:pt x="238" y="1271"/>
                    </a:cubicBezTo>
                    <a:cubicBezTo>
                      <a:pt x="237" y="1270"/>
                      <a:pt x="237" y="1268"/>
                      <a:pt x="237" y="1266"/>
                    </a:cubicBezTo>
                    <a:cubicBezTo>
                      <a:pt x="237" y="1264"/>
                      <a:pt x="238" y="1262"/>
                      <a:pt x="237" y="1261"/>
                    </a:cubicBezTo>
                    <a:cubicBezTo>
                      <a:pt x="235" y="1259"/>
                      <a:pt x="236" y="1257"/>
                      <a:pt x="236" y="1254"/>
                    </a:cubicBezTo>
                    <a:cubicBezTo>
                      <a:pt x="235" y="1252"/>
                      <a:pt x="235" y="1250"/>
                      <a:pt x="235" y="1247"/>
                    </a:cubicBezTo>
                    <a:cubicBezTo>
                      <a:pt x="235" y="1243"/>
                      <a:pt x="232" y="1239"/>
                      <a:pt x="233" y="1234"/>
                    </a:cubicBezTo>
                    <a:cubicBezTo>
                      <a:pt x="232" y="1232"/>
                      <a:pt x="232" y="1230"/>
                      <a:pt x="232" y="1228"/>
                    </a:cubicBezTo>
                    <a:cubicBezTo>
                      <a:pt x="232" y="1228"/>
                      <a:pt x="231" y="1228"/>
                      <a:pt x="231" y="1228"/>
                    </a:cubicBezTo>
                    <a:cubicBezTo>
                      <a:pt x="230" y="1228"/>
                      <a:pt x="230" y="1229"/>
                      <a:pt x="230" y="1229"/>
                    </a:cubicBezTo>
                    <a:cubicBezTo>
                      <a:pt x="230" y="1230"/>
                      <a:pt x="231" y="1232"/>
                      <a:pt x="231" y="1233"/>
                    </a:cubicBezTo>
                    <a:cubicBezTo>
                      <a:pt x="231" y="1236"/>
                      <a:pt x="230" y="1238"/>
                      <a:pt x="232" y="1240"/>
                    </a:cubicBezTo>
                    <a:cubicBezTo>
                      <a:pt x="232" y="1241"/>
                      <a:pt x="232" y="1242"/>
                      <a:pt x="232" y="1242"/>
                    </a:cubicBezTo>
                    <a:cubicBezTo>
                      <a:pt x="230" y="1245"/>
                      <a:pt x="230" y="1248"/>
                      <a:pt x="233" y="1251"/>
                    </a:cubicBezTo>
                    <a:cubicBezTo>
                      <a:pt x="234" y="1252"/>
                      <a:pt x="234" y="1253"/>
                      <a:pt x="234" y="1254"/>
                    </a:cubicBezTo>
                    <a:cubicBezTo>
                      <a:pt x="235" y="1257"/>
                      <a:pt x="233" y="1256"/>
                      <a:pt x="232" y="1257"/>
                    </a:cubicBezTo>
                    <a:cubicBezTo>
                      <a:pt x="232" y="1257"/>
                      <a:pt x="233" y="1258"/>
                      <a:pt x="233" y="1258"/>
                    </a:cubicBezTo>
                    <a:cubicBezTo>
                      <a:pt x="235" y="1258"/>
                      <a:pt x="235" y="1260"/>
                      <a:pt x="234" y="1261"/>
                    </a:cubicBezTo>
                    <a:cubicBezTo>
                      <a:pt x="234" y="1262"/>
                      <a:pt x="233" y="1263"/>
                      <a:pt x="233" y="1264"/>
                    </a:cubicBezTo>
                    <a:moveTo>
                      <a:pt x="71" y="1031"/>
                    </a:moveTo>
                    <a:cubicBezTo>
                      <a:pt x="70" y="1028"/>
                      <a:pt x="70" y="1025"/>
                      <a:pt x="69" y="1022"/>
                    </a:cubicBezTo>
                    <a:cubicBezTo>
                      <a:pt x="68" y="1017"/>
                      <a:pt x="69" y="1012"/>
                      <a:pt x="68" y="1007"/>
                    </a:cubicBezTo>
                    <a:cubicBezTo>
                      <a:pt x="68" y="1007"/>
                      <a:pt x="67" y="1006"/>
                      <a:pt x="67" y="1006"/>
                    </a:cubicBezTo>
                    <a:cubicBezTo>
                      <a:pt x="66" y="1007"/>
                      <a:pt x="64" y="1005"/>
                      <a:pt x="62" y="1006"/>
                    </a:cubicBezTo>
                    <a:cubicBezTo>
                      <a:pt x="62" y="1006"/>
                      <a:pt x="62" y="1007"/>
                      <a:pt x="62" y="1007"/>
                    </a:cubicBezTo>
                    <a:cubicBezTo>
                      <a:pt x="62" y="1008"/>
                      <a:pt x="63" y="1010"/>
                      <a:pt x="63" y="1011"/>
                    </a:cubicBezTo>
                    <a:cubicBezTo>
                      <a:pt x="63" y="1011"/>
                      <a:pt x="64" y="1012"/>
                      <a:pt x="64" y="1012"/>
                    </a:cubicBezTo>
                    <a:cubicBezTo>
                      <a:pt x="67" y="1011"/>
                      <a:pt x="67" y="1013"/>
                      <a:pt x="67" y="1015"/>
                    </a:cubicBezTo>
                    <a:cubicBezTo>
                      <a:pt x="67" y="1016"/>
                      <a:pt x="66" y="1018"/>
                      <a:pt x="66" y="1019"/>
                    </a:cubicBezTo>
                    <a:cubicBezTo>
                      <a:pt x="66" y="1018"/>
                      <a:pt x="66" y="1017"/>
                      <a:pt x="65" y="1016"/>
                    </a:cubicBezTo>
                    <a:cubicBezTo>
                      <a:pt x="65" y="1015"/>
                      <a:pt x="64" y="1014"/>
                      <a:pt x="63" y="1014"/>
                    </a:cubicBezTo>
                    <a:cubicBezTo>
                      <a:pt x="63" y="1013"/>
                      <a:pt x="62" y="1013"/>
                      <a:pt x="62" y="1013"/>
                    </a:cubicBezTo>
                    <a:cubicBezTo>
                      <a:pt x="62" y="1014"/>
                      <a:pt x="62" y="1014"/>
                      <a:pt x="62" y="1014"/>
                    </a:cubicBezTo>
                    <a:cubicBezTo>
                      <a:pt x="64" y="1016"/>
                      <a:pt x="63" y="1018"/>
                      <a:pt x="63" y="1020"/>
                    </a:cubicBezTo>
                    <a:cubicBezTo>
                      <a:pt x="63" y="1022"/>
                      <a:pt x="64" y="1022"/>
                      <a:pt x="65" y="1022"/>
                    </a:cubicBezTo>
                    <a:cubicBezTo>
                      <a:pt x="67" y="1021"/>
                      <a:pt x="68" y="1022"/>
                      <a:pt x="68" y="1025"/>
                    </a:cubicBezTo>
                    <a:cubicBezTo>
                      <a:pt x="68" y="1028"/>
                      <a:pt x="69" y="1032"/>
                      <a:pt x="69" y="1036"/>
                    </a:cubicBezTo>
                    <a:cubicBezTo>
                      <a:pt x="69" y="1037"/>
                      <a:pt x="70" y="1037"/>
                      <a:pt x="70" y="1038"/>
                    </a:cubicBezTo>
                    <a:cubicBezTo>
                      <a:pt x="70" y="1037"/>
                      <a:pt x="70" y="1037"/>
                      <a:pt x="71" y="1036"/>
                    </a:cubicBezTo>
                    <a:cubicBezTo>
                      <a:pt x="71" y="1034"/>
                      <a:pt x="71" y="1033"/>
                      <a:pt x="71" y="1031"/>
                    </a:cubicBezTo>
                    <a:moveTo>
                      <a:pt x="194" y="1205"/>
                    </a:moveTo>
                    <a:cubicBezTo>
                      <a:pt x="194" y="1206"/>
                      <a:pt x="193" y="1208"/>
                      <a:pt x="194" y="1210"/>
                    </a:cubicBezTo>
                    <a:cubicBezTo>
                      <a:pt x="194" y="1212"/>
                      <a:pt x="195" y="1213"/>
                      <a:pt x="197" y="1211"/>
                    </a:cubicBezTo>
                    <a:cubicBezTo>
                      <a:pt x="198" y="1211"/>
                      <a:pt x="199" y="1211"/>
                      <a:pt x="200" y="1211"/>
                    </a:cubicBezTo>
                    <a:cubicBezTo>
                      <a:pt x="202" y="1210"/>
                      <a:pt x="203" y="1207"/>
                      <a:pt x="202" y="1205"/>
                    </a:cubicBezTo>
                    <a:cubicBezTo>
                      <a:pt x="202" y="1204"/>
                      <a:pt x="200" y="1205"/>
                      <a:pt x="200" y="1205"/>
                    </a:cubicBezTo>
                    <a:cubicBezTo>
                      <a:pt x="199" y="1205"/>
                      <a:pt x="199" y="1206"/>
                      <a:pt x="199" y="1207"/>
                    </a:cubicBezTo>
                    <a:cubicBezTo>
                      <a:pt x="199" y="1206"/>
                      <a:pt x="199" y="1206"/>
                      <a:pt x="199" y="1205"/>
                    </a:cubicBezTo>
                    <a:cubicBezTo>
                      <a:pt x="198" y="1204"/>
                      <a:pt x="199" y="1204"/>
                      <a:pt x="201" y="1203"/>
                    </a:cubicBezTo>
                    <a:cubicBezTo>
                      <a:pt x="201" y="1202"/>
                      <a:pt x="202" y="1202"/>
                      <a:pt x="202" y="1201"/>
                    </a:cubicBezTo>
                    <a:cubicBezTo>
                      <a:pt x="202" y="1201"/>
                      <a:pt x="201" y="1201"/>
                      <a:pt x="201" y="1201"/>
                    </a:cubicBezTo>
                    <a:cubicBezTo>
                      <a:pt x="201" y="1200"/>
                      <a:pt x="200" y="1200"/>
                      <a:pt x="200" y="1200"/>
                    </a:cubicBezTo>
                    <a:cubicBezTo>
                      <a:pt x="199" y="1196"/>
                      <a:pt x="196" y="1198"/>
                      <a:pt x="195" y="1198"/>
                    </a:cubicBezTo>
                    <a:cubicBezTo>
                      <a:pt x="192" y="1198"/>
                      <a:pt x="194" y="1201"/>
                      <a:pt x="194" y="1202"/>
                    </a:cubicBezTo>
                    <a:cubicBezTo>
                      <a:pt x="193" y="1203"/>
                      <a:pt x="194" y="1204"/>
                      <a:pt x="194" y="1205"/>
                    </a:cubicBezTo>
                    <a:moveTo>
                      <a:pt x="288" y="1346"/>
                    </a:moveTo>
                    <a:cubicBezTo>
                      <a:pt x="288" y="1345"/>
                      <a:pt x="288" y="1343"/>
                      <a:pt x="288" y="1341"/>
                    </a:cubicBezTo>
                    <a:cubicBezTo>
                      <a:pt x="287" y="1340"/>
                      <a:pt x="286" y="1338"/>
                      <a:pt x="286" y="1337"/>
                    </a:cubicBezTo>
                    <a:cubicBezTo>
                      <a:pt x="288" y="1335"/>
                      <a:pt x="285" y="1334"/>
                      <a:pt x="285" y="1332"/>
                    </a:cubicBezTo>
                    <a:cubicBezTo>
                      <a:pt x="286" y="1330"/>
                      <a:pt x="285" y="1328"/>
                      <a:pt x="284" y="1326"/>
                    </a:cubicBezTo>
                    <a:cubicBezTo>
                      <a:pt x="284" y="1325"/>
                      <a:pt x="283" y="1323"/>
                      <a:pt x="283" y="1322"/>
                    </a:cubicBezTo>
                    <a:cubicBezTo>
                      <a:pt x="284" y="1320"/>
                      <a:pt x="282" y="1318"/>
                      <a:pt x="283" y="1316"/>
                    </a:cubicBezTo>
                    <a:cubicBezTo>
                      <a:pt x="283" y="1316"/>
                      <a:pt x="282" y="1315"/>
                      <a:pt x="282" y="1315"/>
                    </a:cubicBezTo>
                    <a:cubicBezTo>
                      <a:pt x="281" y="1316"/>
                      <a:pt x="281" y="1316"/>
                      <a:pt x="281" y="1317"/>
                    </a:cubicBezTo>
                    <a:cubicBezTo>
                      <a:pt x="281" y="1318"/>
                      <a:pt x="282" y="1320"/>
                      <a:pt x="282" y="1321"/>
                    </a:cubicBezTo>
                    <a:cubicBezTo>
                      <a:pt x="282" y="1325"/>
                      <a:pt x="282" y="1328"/>
                      <a:pt x="283" y="1332"/>
                    </a:cubicBezTo>
                    <a:cubicBezTo>
                      <a:pt x="283" y="1333"/>
                      <a:pt x="284" y="1335"/>
                      <a:pt x="284" y="1336"/>
                    </a:cubicBezTo>
                    <a:cubicBezTo>
                      <a:pt x="285" y="1340"/>
                      <a:pt x="285" y="1343"/>
                      <a:pt x="286" y="1346"/>
                    </a:cubicBezTo>
                    <a:cubicBezTo>
                      <a:pt x="286" y="1347"/>
                      <a:pt x="287" y="1348"/>
                      <a:pt x="287" y="1350"/>
                    </a:cubicBezTo>
                    <a:cubicBezTo>
                      <a:pt x="288" y="1348"/>
                      <a:pt x="288" y="1347"/>
                      <a:pt x="288" y="1346"/>
                    </a:cubicBezTo>
                    <a:moveTo>
                      <a:pt x="62" y="983"/>
                    </a:moveTo>
                    <a:cubicBezTo>
                      <a:pt x="60" y="983"/>
                      <a:pt x="59" y="983"/>
                      <a:pt x="59" y="985"/>
                    </a:cubicBezTo>
                    <a:cubicBezTo>
                      <a:pt x="60" y="986"/>
                      <a:pt x="61" y="987"/>
                      <a:pt x="61" y="988"/>
                    </a:cubicBezTo>
                    <a:cubicBezTo>
                      <a:pt x="61" y="989"/>
                      <a:pt x="59" y="991"/>
                      <a:pt x="59" y="991"/>
                    </a:cubicBezTo>
                    <a:cubicBezTo>
                      <a:pt x="61" y="993"/>
                      <a:pt x="60" y="995"/>
                      <a:pt x="61" y="997"/>
                    </a:cubicBezTo>
                    <a:cubicBezTo>
                      <a:pt x="61" y="997"/>
                      <a:pt x="61" y="998"/>
                      <a:pt x="62" y="998"/>
                    </a:cubicBezTo>
                    <a:cubicBezTo>
                      <a:pt x="62" y="998"/>
                      <a:pt x="63" y="997"/>
                      <a:pt x="63" y="997"/>
                    </a:cubicBezTo>
                    <a:cubicBezTo>
                      <a:pt x="62" y="995"/>
                      <a:pt x="64" y="994"/>
                      <a:pt x="66" y="992"/>
                    </a:cubicBezTo>
                    <a:cubicBezTo>
                      <a:pt x="67" y="991"/>
                      <a:pt x="67" y="990"/>
                      <a:pt x="67" y="988"/>
                    </a:cubicBezTo>
                    <a:cubicBezTo>
                      <a:pt x="66" y="988"/>
                      <a:pt x="66" y="987"/>
                      <a:pt x="66" y="986"/>
                    </a:cubicBezTo>
                    <a:cubicBezTo>
                      <a:pt x="65" y="984"/>
                      <a:pt x="64" y="983"/>
                      <a:pt x="62" y="983"/>
                    </a:cubicBezTo>
                    <a:moveTo>
                      <a:pt x="140" y="1254"/>
                    </a:moveTo>
                    <a:cubicBezTo>
                      <a:pt x="140" y="1252"/>
                      <a:pt x="141" y="1251"/>
                      <a:pt x="140" y="1250"/>
                    </a:cubicBezTo>
                    <a:cubicBezTo>
                      <a:pt x="139" y="1248"/>
                      <a:pt x="139" y="1247"/>
                      <a:pt x="139" y="1245"/>
                    </a:cubicBezTo>
                    <a:cubicBezTo>
                      <a:pt x="139" y="1243"/>
                      <a:pt x="138" y="1242"/>
                      <a:pt x="138" y="1240"/>
                    </a:cubicBezTo>
                    <a:cubicBezTo>
                      <a:pt x="138" y="1239"/>
                      <a:pt x="137" y="1237"/>
                      <a:pt x="138" y="1235"/>
                    </a:cubicBezTo>
                    <a:cubicBezTo>
                      <a:pt x="138" y="1233"/>
                      <a:pt x="137" y="1232"/>
                      <a:pt x="137" y="1230"/>
                    </a:cubicBezTo>
                    <a:cubicBezTo>
                      <a:pt x="137" y="1228"/>
                      <a:pt x="137" y="1225"/>
                      <a:pt x="136" y="1222"/>
                    </a:cubicBezTo>
                    <a:cubicBezTo>
                      <a:pt x="136" y="1222"/>
                      <a:pt x="136" y="1222"/>
                      <a:pt x="135" y="1222"/>
                    </a:cubicBezTo>
                    <a:cubicBezTo>
                      <a:pt x="135" y="1222"/>
                      <a:pt x="134" y="1222"/>
                      <a:pt x="134" y="1222"/>
                    </a:cubicBezTo>
                    <a:cubicBezTo>
                      <a:pt x="134" y="1224"/>
                      <a:pt x="133" y="1226"/>
                      <a:pt x="134" y="1227"/>
                    </a:cubicBezTo>
                    <a:cubicBezTo>
                      <a:pt x="137" y="1231"/>
                      <a:pt x="134" y="1236"/>
                      <a:pt x="136" y="1240"/>
                    </a:cubicBezTo>
                    <a:cubicBezTo>
                      <a:pt x="136" y="1246"/>
                      <a:pt x="139" y="1251"/>
                      <a:pt x="139" y="1257"/>
                    </a:cubicBezTo>
                    <a:cubicBezTo>
                      <a:pt x="139" y="1257"/>
                      <a:pt x="139" y="1257"/>
                      <a:pt x="139" y="1258"/>
                    </a:cubicBezTo>
                    <a:cubicBezTo>
                      <a:pt x="140" y="1257"/>
                      <a:pt x="140" y="1257"/>
                      <a:pt x="140" y="1257"/>
                    </a:cubicBezTo>
                    <a:cubicBezTo>
                      <a:pt x="140" y="1256"/>
                      <a:pt x="140" y="1255"/>
                      <a:pt x="140" y="1254"/>
                    </a:cubicBezTo>
                    <a:moveTo>
                      <a:pt x="317" y="1387"/>
                    </a:moveTo>
                    <a:cubicBezTo>
                      <a:pt x="317" y="1389"/>
                      <a:pt x="316" y="1391"/>
                      <a:pt x="317" y="1393"/>
                    </a:cubicBezTo>
                    <a:cubicBezTo>
                      <a:pt x="318" y="1397"/>
                      <a:pt x="321" y="1401"/>
                      <a:pt x="320" y="1406"/>
                    </a:cubicBezTo>
                    <a:cubicBezTo>
                      <a:pt x="320" y="1406"/>
                      <a:pt x="321" y="1406"/>
                      <a:pt x="321" y="1407"/>
                    </a:cubicBezTo>
                    <a:cubicBezTo>
                      <a:pt x="321" y="1407"/>
                      <a:pt x="322" y="1408"/>
                      <a:pt x="322" y="1408"/>
                    </a:cubicBezTo>
                    <a:cubicBezTo>
                      <a:pt x="322" y="1408"/>
                      <a:pt x="323" y="1407"/>
                      <a:pt x="323" y="1407"/>
                    </a:cubicBezTo>
                    <a:cubicBezTo>
                      <a:pt x="323" y="1404"/>
                      <a:pt x="322" y="1401"/>
                      <a:pt x="321" y="1398"/>
                    </a:cubicBezTo>
                    <a:cubicBezTo>
                      <a:pt x="320" y="1396"/>
                      <a:pt x="320" y="1395"/>
                      <a:pt x="322" y="1393"/>
                    </a:cubicBezTo>
                    <a:cubicBezTo>
                      <a:pt x="322" y="1393"/>
                      <a:pt x="322" y="1393"/>
                      <a:pt x="322" y="1393"/>
                    </a:cubicBezTo>
                    <a:cubicBezTo>
                      <a:pt x="321" y="1390"/>
                      <a:pt x="321" y="1390"/>
                      <a:pt x="318" y="1389"/>
                    </a:cubicBezTo>
                    <a:cubicBezTo>
                      <a:pt x="318" y="1389"/>
                      <a:pt x="318" y="1388"/>
                      <a:pt x="318" y="1388"/>
                    </a:cubicBezTo>
                    <a:cubicBezTo>
                      <a:pt x="317" y="1388"/>
                      <a:pt x="317" y="1387"/>
                      <a:pt x="317" y="1387"/>
                    </a:cubicBezTo>
                    <a:moveTo>
                      <a:pt x="201" y="1219"/>
                    </a:moveTo>
                    <a:cubicBezTo>
                      <a:pt x="201" y="1218"/>
                      <a:pt x="201" y="1217"/>
                      <a:pt x="201" y="1216"/>
                    </a:cubicBezTo>
                    <a:cubicBezTo>
                      <a:pt x="200" y="1215"/>
                      <a:pt x="199" y="1215"/>
                      <a:pt x="199" y="1215"/>
                    </a:cubicBezTo>
                    <a:cubicBezTo>
                      <a:pt x="198" y="1215"/>
                      <a:pt x="197" y="1216"/>
                      <a:pt x="197" y="1216"/>
                    </a:cubicBezTo>
                    <a:cubicBezTo>
                      <a:pt x="197" y="1217"/>
                      <a:pt x="198" y="1218"/>
                      <a:pt x="198" y="1218"/>
                    </a:cubicBezTo>
                    <a:cubicBezTo>
                      <a:pt x="199" y="1219"/>
                      <a:pt x="200" y="1220"/>
                      <a:pt x="199" y="1220"/>
                    </a:cubicBezTo>
                    <a:cubicBezTo>
                      <a:pt x="197" y="1222"/>
                      <a:pt x="200" y="1226"/>
                      <a:pt x="198" y="1228"/>
                    </a:cubicBezTo>
                    <a:cubicBezTo>
                      <a:pt x="198" y="1228"/>
                      <a:pt x="198" y="1230"/>
                      <a:pt x="199" y="1230"/>
                    </a:cubicBezTo>
                    <a:cubicBezTo>
                      <a:pt x="199" y="1230"/>
                      <a:pt x="200" y="1230"/>
                      <a:pt x="201" y="1230"/>
                    </a:cubicBezTo>
                    <a:cubicBezTo>
                      <a:pt x="201" y="1230"/>
                      <a:pt x="202" y="1228"/>
                      <a:pt x="202" y="1228"/>
                    </a:cubicBezTo>
                    <a:cubicBezTo>
                      <a:pt x="200" y="1227"/>
                      <a:pt x="202" y="1225"/>
                      <a:pt x="201" y="1223"/>
                    </a:cubicBezTo>
                    <a:cubicBezTo>
                      <a:pt x="199" y="1221"/>
                      <a:pt x="203" y="1220"/>
                      <a:pt x="201" y="1219"/>
                    </a:cubicBezTo>
                    <a:moveTo>
                      <a:pt x="238" y="1280"/>
                    </a:moveTo>
                    <a:cubicBezTo>
                      <a:pt x="238" y="1281"/>
                      <a:pt x="237" y="1281"/>
                      <a:pt x="237" y="1282"/>
                    </a:cubicBezTo>
                    <a:cubicBezTo>
                      <a:pt x="237" y="1283"/>
                      <a:pt x="238" y="1284"/>
                      <a:pt x="238" y="1285"/>
                    </a:cubicBezTo>
                    <a:cubicBezTo>
                      <a:pt x="236" y="1286"/>
                      <a:pt x="239" y="1287"/>
                      <a:pt x="238" y="1288"/>
                    </a:cubicBezTo>
                    <a:cubicBezTo>
                      <a:pt x="238" y="1289"/>
                      <a:pt x="239" y="1290"/>
                      <a:pt x="239" y="1292"/>
                    </a:cubicBezTo>
                    <a:cubicBezTo>
                      <a:pt x="239" y="1293"/>
                      <a:pt x="239" y="1294"/>
                      <a:pt x="240" y="1296"/>
                    </a:cubicBezTo>
                    <a:cubicBezTo>
                      <a:pt x="240" y="1296"/>
                      <a:pt x="241" y="1296"/>
                      <a:pt x="241" y="1296"/>
                    </a:cubicBezTo>
                    <a:cubicBezTo>
                      <a:pt x="242" y="1296"/>
                      <a:pt x="242" y="1295"/>
                      <a:pt x="242" y="1295"/>
                    </a:cubicBezTo>
                    <a:cubicBezTo>
                      <a:pt x="240" y="1292"/>
                      <a:pt x="241" y="1289"/>
                      <a:pt x="241" y="1287"/>
                    </a:cubicBezTo>
                    <a:cubicBezTo>
                      <a:pt x="240" y="1285"/>
                      <a:pt x="240" y="1283"/>
                      <a:pt x="239" y="1281"/>
                    </a:cubicBezTo>
                    <a:cubicBezTo>
                      <a:pt x="239" y="1280"/>
                      <a:pt x="239" y="1280"/>
                      <a:pt x="238" y="1280"/>
                    </a:cubicBezTo>
                    <a:moveTo>
                      <a:pt x="215" y="1213"/>
                    </a:moveTo>
                    <a:cubicBezTo>
                      <a:pt x="215" y="1213"/>
                      <a:pt x="214" y="1212"/>
                      <a:pt x="214" y="1211"/>
                    </a:cubicBezTo>
                    <a:cubicBezTo>
                      <a:pt x="213" y="1211"/>
                      <a:pt x="213" y="1211"/>
                      <a:pt x="213" y="1211"/>
                    </a:cubicBezTo>
                    <a:cubicBezTo>
                      <a:pt x="213" y="1211"/>
                      <a:pt x="212" y="1211"/>
                      <a:pt x="212" y="1212"/>
                    </a:cubicBezTo>
                    <a:cubicBezTo>
                      <a:pt x="212" y="1215"/>
                      <a:pt x="211" y="1218"/>
                      <a:pt x="213" y="1221"/>
                    </a:cubicBezTo>
                    <a:cubicBezTo>
                      <a:pt x="214" y="1222"/>
                      <a:pt x="212" y="1223"/>
                      <a:pt x="213" y="1225"/>
                    </a:cubicBezTo>
                    <a:cubicBezTo>
                      <a:pt x="214" y="1226"/>
                      <a:pt x="213" y="1228"/>
                      <a:pt x="213" y="1229"/>
                    </a:cubicBezTo>
                    <a:cubicBezTo>
                      <a:pt x="213" y="1230"/>
                      <a:pt x="214" y="1230"/>
                      <a:pt x="214" y="1230"/>
                    </a:cubicBezTo>
                    <a:cubicBezTo>
                      <a:pt x="214" y="1230"/>
                      <a:pt x="215" y="1230"/>
                      <a:pt x="215" y="1230"/>
                    </a:cubicBezTo>
                    <a:cubicBezTo>
                      <a:pt x="215" y="1228"/>
                      <a:pt x="216" y="1227"/>
                      <a:pt x="216" y="1226"/>
                    </a:cubicBezTo>
                    <a:cubicBezTo>
                      <a:pt x="214" y="1224"/>
                      <a:pt x="214" y="1222"/>
                      <a:pt x="215" y="1220"/>
                    </a:cubicBezTo>
                    <a:cubicBezTo>
                      <a:pt x="216" y="1218"/>
                      <a:pt x="211" y="1216"/>
                      <a:pt x="215" y="1213"/>
                    </a:cubicBezTo>
                    <a:moveTo>
                      <a:pt x="110" y="1185"/>
                    </a:moveTo>
                    <a:cubicBezTo>
                      <a:pt x="110" y="1185"/>
                      <a:pt x="110" y="1185"/>
                      <a:pt x="110" y="1185"/>
                    </a:cubicBezTo>
                    <a:cubicBezTo>
                      <a:pt x="108" y="1183"/>
                      <a:pt x="109" y="1182"/>
                      <a:pt x="109" y="1180"/>
                    </a:cubicBezTo>
                    <a:cubicBezTo>
                      <a:pt x="109" y="1179"/>
                      <a:pt x="108" y="1177"/>
                      <a:pt x="109" y="1175"/>
                    </a:cubicBezTo>
                    <a:cubicBezTo>
                      <a:pt x="109" y="1175"/>
                      <a:pt x="109" y="1174"/>
                      <a:pt x="108" y="1173"/>
                    </a:cubicBezTo>
                    <a:cubicBezTo>
                      <a:pt x="108" y="1173"/>
                      <a:pt x="107" y="1173"/>
                      <a:pt x="106" y="1173"/>
                    </a:cubicBezTo>
                    <a:cubicBezTo>
                      <a:pt x="106" y="1174"/>
                      <a:pt x="105" y="1175"/>
                      <a:pt x="105" y="1175"/>
                    </a:cubicBezTo>
                    <a:cubicBezTo>
                      <a:pt x="107" y="1178"/>
                      <a:pt x="106" y="1180"/>
                      <a:pt x="107" y="1183"/>
                    </a:cubicBezTo>
                    <a:cubicBezTo>
                      <a:pt x="107" y="1184"/>
                      <a:pt x="108" y="1185"/>
                      <a:pt x="109" y="1186"/>
                    </a:cubicBezTo>
                    <a:cubicBezTo>
                      <a:pt x="109" y="1186"/>
                      <a:pt x="110" y="1185"/>
                      <a:pt x="110" y="1185"/>
                    </a:cubicBezTo>
                    <a:moveTo>
                      <a:pt x="254" y="1304"/>
                    </a:moveTo>
                    <a:cubicBezTo>
                      <a:pt x="254" y="1304"/>
                      <a:pt x="255" y="1305"/>
                      <a:pt x="255" y="1306"/>
                    </a:cubicBezTo>
                    <a:cubicBezTo>
                      <a:pt x="255" y="1307"/>
                      <a:pt x="256" y="1307"/>
                      <a:pt x="257" y="1307"/>
                    </a:cubicBezTo>
                    <a:cubicBezTo>
                      <a:pt x="257" y="1306"/>
                      <a:pt x="258" y="1305"/>
                      <a:pt x="259" y="1304"/>
                    </a:cubicBezTo>
                    <a:cubicBezTo>
                      <a:pt x="259" y="1304"/>
                      <a:pt x="259" y="1303"/>
                      <a:pt x="259" y="1302"/>
                    </a:cubicBezTo>
                    <a:cubicBezTo>
                      <a:pt x="259" y="1301"/>
                      <a:pt x="259" y="1300"/>
                      <a:pt x="258" y="1300"/>
                    </a:cubicBezTo>
                    <a:cubicBezTo>
                      <a:pt x="258" y="1299"/>
                      <a:pt x="259" y="1297"/>
                      <a:pt x="257" y="1298"/>
                    </a:cubicBezTo>
                    <a:cubicBezTo>
                      <a:pt x="256" y="1298"/>
                      <a:pt x="255" y="1299"/>
                      <a:pt x="255" y="1300"/>
                    </a:cubicBezTo>
                    <a:cubicBezTo>
                      <a:pt x="254" y="1301"/>
                      <a:pt x="254" y="1302"/>
                      <a:pt x="254" y="1304"/>
                    </a:cubicBezTo>
                    <a:moveTo>
                      <a:pt x="83" y="1091"/>
                    </a:moveTo>
                    <a:cubicBezTo>
                      <a:pt x="82" y="1093"/>
                      <a:pt x="83" y="1094"/>
                      <a:pt x="83" y="1095"/>
                    </a:cubicBezTo>
                    <a:cubicBezTo>
                      <a:pt x="83" y="1097"/>
                      <a:pt x="83" y="1098"/>
                      <a:pt x="83" y="1100"/>
                    </a:cubicBezTo>
                    <a:cubicBezTo>
                      <a:pt x="83" y="1100"/>
                      <a:pt x="84" y="1101"/>
                      <a:pt x="84" y="1101"/>
                    </a:cubicBezTo>
                    <a:cubicBezTo>
                      <a:pt x="85" y="1101"/>
                      <a:pt x="85" y="1100"/>
                      <a:pt x="85" y="1100"/>
                    </a:cubicBezTo>
                    <a:cubicBezTo>
                      <a:pt x="85" y="1098"/>
                      <a:pt x="84" y="1097"/>
                      <a:pt x="84" y="1096"/>
                    </a:cubicBezTo>
                    <a:cubicBezTo>
                      <a:pt x="87" y="1093"/>
                      <a:pt x="83" y="1090"/>
                      <a:pt x="84" y="1087"/>
                    </a:cubicBezTo>
                    <a:cubicBezTo>
                      <a:pt x="84" y="1087"/>
                      <a:pt x="83" y="1086"/>
                      <a:pt x="83" y="1086"/>
                    </a:cubicBezTo>
                    <a:cubicBezTo>
                      <a:pt x="82" y="1086"/>
                      <a:pt x="82" y="1087"/>
                      <a:pt x="82" y="1087"/>
                    </a:cubicBezTo>
                    <a:cubicBezTo>
                      <a:pt x="82" y="1089"/>
                      <a:pt x="82" y="1090"/>
                      <a:pt x="83" y="1091"/>
                    </a:cubicBezTo>
                    <a:moveTo>
                      <a:pt x="323" y="1411"/>
                    </a:moveTo>
                    <a:cubicBezTo>
                      <a:pt x="323" y="1411"/>
                      <a:pt x="323" y="1411"/>
                      <a:pt x="323" y="1412"/>
                    </a:cubicBezTo>
                    <a:cubicBezTo>
                      <a:pt x="323" y="1416"/>
                      <a:pt x="325" y="1419"/>
                      <a:pt x="325" y="1423"/>
                    </a:cubicBezTo>
                    <a:cubicBezTo>
                      <a:pt x="325" y="1423"/>
                      <a:pt x="326" y="1423"/>
                      <a:pt x="326" y="1423"/>
                    </a:cubicBezTo>
                    <a:cubicBezTo>
                      <a:pt x="326" y="1423"/>
                      <a:pt x="327" y="1423"/>
                      <a:pt x="327" y="1423"/>
                    </a:cubicBezTo>
                    <a:cubicBezTo>
                      <a:pt x="327" y="1423"/>
                      <a:pt x="328" y="1422"/>
                      <a:pt x="328" y="1422"/>
                    </a:cubicBezTo>
                    <a:cubicBezTo>
                      <a:pt x="327" y="1419"/>
                      <a:pt x="326" y="1415"/>
                      <a:pt x="324" y="1412"/>
                    </a:cubicBezTo>
                    <a:cubicBezTo>
                      <a:pt x="324" y="1411"/>
                      <a:pt x="324" y="1411"/>
                      <a:pt x="323" y="1411"/>
                    </a:cubicBezTo>
                    <a:moveTo>
                      <a:pt x="206" y="1268"/>
                    </a:moveTo>
                    <a:cubicBezTo>
                      <a:pt x="207" y="1268"/>
                      <a:pt x="208" y="1266"/>
                      <a:pt x="207" y="1265"/>
                    </a:cubicBezTo>
                    <a:cubicBezTo>
                      <a:pt x="206" y="1263"/>
                      <a:pt x="204" y="1262"/>
                      <a:pt x="205" y="1259"/>
                    </a:cubicBezTo>
                    <a:cubicBezTo>
                      <a:pt x="205" y="1259"/>
                      <a:pt x="204" y="1259"/>
                      <a:pt x="203" y="1259"/>
                    </a:cubicBezTo>
                    <a:cubicBezTo>
                      <a:pt x="203" y="1259"/>
                      <a:pt x="203" y="1260"/>
                      <a:pt x="203" y="1260"/>
                    </a:cubicBezTo>
                    <a:cubicBezTo>
                      <a:pt x="204" y="1261"/>
                      <a:pt x="203" y="1261"/>
                      <a:pt x="202" y="1262"/>
                    </a:cubicBezTo>
                    <a:cubicBezTo>
                      <a:pt x="200" y="1262"/>
                      <a:pt x="200" y="1263"/>
                      <a:pt x="202" y="1264"/>
                    </a:cubicBezTo>
                    <a:cubicBezTo>
                      <a:pt x="203" y="1264"/>
                      <a:pt x="204" y="1264"/>
                      <a:pt x="203" y="1266"/>
                    </a:cubicBezTo>
                    <a:cubicBezTo>
                      <a:pt x="203" y="1268"/>
                      <a:pt x="204" y="1268"/>
                      <a:pt x="206" y="1268"/>
                    </a:cubicBezTo>
                    <a:moveTo>
                      <a:pt x="205" y="1252"/>
                    </a:moveTo>
                    <a:cubicBezTo>
                      <a:pt x="205" y="1250"/>
                      <a:pt x="205" y="1249"/>
                      <a:pt x="205" y="1248"/>
                    </a:cubicBezTo>
                    <a:cubicBezTo>
                      <a:pt x="205" y="1247"/>
                      <a:pt x="204" y="1247"/>
                      <a:pt x="203" y="1247"/>
                    </a:cubicBezTo>
                    <a:cubicBezTo>
                      <a:pt x="203" y="1247"/>
                      <a:pt x="202" y="1247"/>
                      <a:pt x="201" y="1247"/>
                    </a:cubicBezTo>
                    <a:cubicBezTo>
                      <a:pt x="202" y="1249"/>
                      <a:pt x="199" y="1251"/>
                      <a:pt x="202" y="1252"/>
                    </a:cubicBezTo>
                    <a:cubicBezTo>
                      <a:pt x="204" y="1252"/>
                      <a:pt x="204" y="1253"/>
                      <a:pt x="203" y="1254"/>
                    </a:cubicBezTo>
                    <a:cubicBezTo>
                      <a:pt x="203" y="1254"/>
                      <a:pt x="202" y="1255"/>
                      <a:pt x="202" y="1255"/>
                    </a:cubicBezTo>
                    <a:cubicBezTo>
                      <a:pt x="202" y="1256"/>
                      <a:pt x="203" y="1256"/>
                      <a:pt x="203" y="1256"/>
                    </a:cubicBezTo>
                    <a:cubicBezTo>
                      <a:pt x="204" y="1257"/>
                      <a:pt x="205" y="1256"/>
                      <a:pt x="205" y="1256"/>
                    </a:cubicBezTo>
                    <a:cubicBezTo>
                      <a:pt x="205" y="1254"/>
                      <a:pt x="205" y="1253"/>
                      <a:pt x="205" y="1252"/>
                    </a:cubicBezTo>
                    <a:moveTo>
                      <a:pt x="158" y="1133"/>
                    </a:moveTo>
                    <a:cubicBezTo>
                      <a:pt x="158" y="1135"/>
                      <a:pt x="158" y="1137"/>
                      <a:pt x="159" y="1140"/>
                    </a:cubicBezTo>
                    <a:cubicBezTo>
                      <a:pt x="159" y="1140"/>
                      <a:pt x="159" y="1141"/>
                      <a:pt x="159" y="1141"/>
                    </a:cubicBezTo>
                    <a:cubicBezTo>
                      <a:pt x="160" y="1141"/>
                      <a:pt x="160" y="1140"/>
                      <a:pt x="160" y="1140"/>
                    </a:cubicBezTo>
                    <a:cubicBezTo>
                      <a:pt x="161" y="1138"/>
                      <a:pt x="159" y="1135"/>
                      <a:pt x="161" y="1133"/>
                    </a:cubicBezTo>
                    <a:cubicBezTo>
                      <a:pt x="161" y="1133"/>
                      <a:pt x="160" y="1131"/>
                      <a:pt x="159" y="1130"/>
                    </a:cubicBezTo>
                    <a:cubicBezTo>
                      <a:pt x="159" y="1130"/>
                      <a:pt x="159" y="1130"/>
                      <a:pt x="158" y="1130"/>
                    </a:cubicBezTo>
                    <a:cubicBezTo>
                      <a:pt x="158" y="1130"/>
                      <a:pt x="158" y="1130"/>
                      <a:pt x="158" y="1131"/>
                    </a:cubicBezTo>
                    <a:cubicBezTo>
                      <a:pt x="157" y="1131"/>
                      <a:pt x="158" y="1132"/>
                      <a:pt x="158" y="1133"/>
                    </a:cubicBezTo>
                    <a:moveTo>
                      <a:pt x="209" y="1100"/>
                    </a:moveTo>
                    <a:cubicBezTo>
                      <a:pt x="209" y="1101"/>
                      <a:pt x="208" y="1101"/>
                      <a:pt x="209" y="1102"/>
                    </a:cubicBezTo>
                    <a:cubicBezTo>
                      <a:pt x="209" y="1104"/>
                      <a:pt x="209" y="1105"/>
                      <a:pt x="210" y="1107"/>
                    </a:cubicBezTo>
                    <a:cubicBezTo>
                      <a:pt x="210" y="1108"/>
                      <a:pt x="210" y="1110"/>
                      <a:pt x="210" y="1111"/>
                    </a:cubicBezTo>
                    <a:cubicBezTo>
                      <a:pt x="211" y="1110"/>
                      <a:pt x="211" y="1108"/>
                      <a:pt x="212" y="1107"/>
                    </a:cubicBezTo>
                    <a:cubicBezTo>
                      <a:pt x="213" y="1104"/>
                      <a:pt x="210" y="1103"/>
                      <a:pt x="210" y="1100"/>
                    </a:cubicBezTo>
                    <a:cubicBezTo>
                      <a:pt x="210" y="1100"/>
                      <a:pt x="210" y="1100"/>
                      <a:pt x="209" y="1100"/>
                    </a:cubicBezTo>
                    <a:moveTo>
                      <a:pt x="209" y="1209"/>
                    </a:moveTo>
                    <a:cubicBezTo>
                      <a:pt x="209" y="1205"/>
                      <a:pt x="209" y="1202"/>
                      <a:pt x="208" y="1199"/>
                    </a:cubicBezTo>
                    <a:cubicBezTo>
                      <a:pt x="208" y="1199"/>
                      <a:pt x="207" y="1198"/>
                      <a:pt x="207" y="1198"/>
                    </a:cubicBezTo>
                    <a:cubicBezTo>
                      <a:pt x="207" y="1198"/>
                      <a:pt x="206" y="1199"/>
                      <a:pt x="206" y="1199"/>
                    </a:cubicBezTo>
                    <a:cubicBezTo>
                      <a:pt x="208" y="1202"/>
                      <a:pt x="207" y="1205"/>
                      <a:pt x="207" y="1208"/>
                    </a:cubicBezTo>
                    <a:cubicBezTo>
                      <a:pt x="207" y="1208"/>
                      <a:pt x="208" y="1209"/>
                      <a:pt x="209" y="1209"/>
                    </a:cubicBezTo>
                    <a:cubicBezTo>
                      <a:pt x="209" y="1209"/>
                      <a:pt x="210" y="1209"/>
                      <a:pt x="209" y="1209"/>
                    </a:cubicBezTo>
                    <a:moveTo>
                      <a:pt x="200" y="1287"/>
                    </a:moveTo>
                    <a:cubicBezTo>
                      <a:pt x="200" y="1287"/>
                      <a:pt x="200" y="1285"/>
                      <a:pt x="200" y="1284"/>
                    </a:cubicBezTo>
                    <a:cubicBezTo>
                      <a:pt x="200" y="1284"/>
                      <a:pt x="199" y="1284"/>
                      <a:pt x="199" y="1284"/>
                    </a:cubicBezTo>
                    <a:cubicBezTo>
                      <a:pt x="198" y="1284"/>
                      <a:pt x="197" y="1284"/>
                      <a:pt x="197" y="1284"/>
                    </a:cubicBezTo>
                    <a:cubicBezTo>
                      <a:pt x="197" y="1286"/>
                      <a:pt x="197" y="1287"/>
                      <a:pt x="196" y="1288"/>
                    </a:cubicBezTo>
                    <a:cubicBezTo>
                      <a:pt x="195" y="1290"/>
                      <a:pt x="197" y="1290"/>
                      <a:pt x="198" y="1291"/>
                    </a:cubicBezTo>
                    <a:cubicBezTo>
                      <a:pt x="198" y="1291"/>
                      <a:pt x="199" y="1291"/>
                      <a:pt x="200" y="1290"/>
                    </a:cubicBezTo>
                    <a:cubicBezTo>
                      <a:pt x="200" y="1290"/>
                      <a:pt x="200" y="1289"/>
                      <a:pt x="200" y="1287"/>
                    </a:cubicBezTo>
                    <a:moveTo>
                      <a:pt x="128" y="1204"/>
                    </a:moveTo>
                    <a:cubicBezTo>
                      <a:pt x="128" y="1206"/>
                      <a:pt x="128" y="1207"/>
                      <a:pt x="128" y="1209"/>
                    </a:cubicBezTo>
                    <a:cubicBezTo>
                      <a:pt x="128" y="1209"/>
                      <a:pt x="129" y="1209"/>
                      <a:pt x="129" y="1209"/>
                    </a:cubicBezTo>
                    <a:cubicBezTo>
                      <a:pt x="129" y="1209"/>
                      <a:pt x="130" y="1209"/>
                      <a:pt x="130" y="1209"/>
                    </a:cubicBezTo>
                    <a:cubicBezTo>
                      <a:pt x="130" y="1208"/>
                      <a:pt x="130" y="1206"/>
                      <a:pt x="130" y="1205"/>
                    </a:cubicBezTo>
                    <a:cubicBezTo>
                      <a:pt x="131" y="1203"/>
                      <a:pt x="130" y="1202"/>
                      <a:pt x="128" y="1201"/>
                    </a:cubicBezTo>
                    <a:cubicBezTo>
                      <a:pt x="128" y="1202"/>
                      <a:pt x="128" y="1203"/>
                      <a:pt x="128" y="1204"/>
                    </a:cubicBezTo>
                    <a:moveTo>
                      <a:pt x="314" y="1394"/>
                    </a:moveTo>
                    <a:cubicBezTo>
                      <a:pt x="313" y="1390"/>
                      <a:pt x="313" y="1388"/>
                      <a:pt x="313" y="1385"/>
                    </a:cubicBezTo>
                    <a:cubicBezTo>
                      <a:pt x="313" y="1385"/>
                      <a:pt x="312" y="1385"/>
                      <a:pt x="312" y="1384"/>
                    </a:cubicBezTo>
                    <a:cubicBezTo>
                      <a:pt x="312" y="1385"/>
                      <a:pt x="311" y="1385"/>
                      <a:pt x="311" y="1386"/>
                    </a:cubicBezTo>
                    <a:cubicBezTo>
                      <a:pt x="310" y="1388"/>
                      <a:pt x="311" y="1392"/>
                      <a:pt x="313" y="1394"/>
                    </a:cubicBezTo>
                    <a:cubicBezTo>
                      <a:pt x="313" y="1394"/>
                      <a:pt x="314" y="1394"/>
                      <a:pt x="314" y="1394"/>
                    </a:cubicBezTo>
                    <a:cubicBezTo>
                      <a:pt x="314" y="1394"/>
                      <a:pt x="314" y="1393"/>
                      <a:pt x="314" y="1394"/>
                    </a:cubicBezTo>
                    <a:moveTo>
                      <a:pt x="216" y="1135"/>
                    </a:moveTo>
                    <a:cubicBezTo>
                      <a:pt x="216" y="1132"/>
                      <a:pt x="216" y="1132"/>
                      <a:pt x="214" y="1132"/>
                    </a:cubicBezTo>
                    <a:cubicBezTo>
                      <a:pt x="210" y="1132"/>
                      <a:pt x="215" y="1134"/>
                      <a:pt x="213" y="1135"/>
                    </a:cubicBezTo>
                    <a:cubicBezTo>
                      <a:pt x="213" y="1135"/>
                      <a:pt x="213" y="1136"/>
                      <a:pt x="213" y="1137"/>
                    </a:cubicBezTo>
                    <a:cubicBezTo>
                      <a:pt x="212" y="1138"/>
                      <a:pt x="211" y="1139"/>
                      <a:pt x="213" y="1140"/>
                    </a:cubicBezTo>
                    <a:cubicBezTo>
                      <a:pt x="215" y="1140"/>
                      <a:pt x="214" y="1138"/>
                      <a:pt x="215" y="1137"/>
                    </a:cubicBezTo>
                    <a:cubicBezTo>
                      <a:pt x="216" y="1137"/>
                      <a:pt x="216" y="1136"/>
                      <a:pt x="216" y="1135"/>
                    </a:cubicBezTo>
                    <a:moveTo>
                      <a:pt x="182" y="1257"/>
                    </a:moveTo>
                    <a:cubicBezTo>
                      <a:pt x="182" y="1256"/>
                      <a:pt x="183" y="1254"/>
                      <a:pt x="182" y="1253"/>
                    </a:cubicBezTo>
                    <a:cubicBezTo>
                      <a:pt x="181" y="1252"/>
                      <a:pt x="181" y="1252"/>
                      <a:pt x="181" y="1252"/>
                    </a:cubicBezTo>
                    <a:cubicBezTo>
                      <a:pt x="180" y="1252"/>
                      <a:pt x="180" y="1252"/>
                      <a:pt x="180" y="1252"/>
                    </a:cubicBezTo>
                    <a:cubicBezTo>
                      <a:pt x="180" y="1255"/>
                      <a:pt x="179" y="1258"/>
                      <a:pt x="181" y="1260"/>
                    </a:cubicBezTo>
                    <a:cubicBezTo>
                      <a:pt x="181" y="1261"/>
                      <a:pt x="181" y="1261"/>
                      <a:pt x="182" y="1261"/>
                    </a:cubicBezTo>
                    <a:cubicBezTo>
                      <a:pt x="182" y="1261"/>
                      <a:pt x="182" y="1261"/>
                      <a:pt x="182" y="1260"/>
                    </a:cubicBezTo>
                    <a:cubicBezTo>
                      <a:pt x="182" y="1259"/>
                      <a:pt x="182" y="1258"/>
                      <a:pt x="182" y="1257"/>
                    </a:cubicBezTo>
                    <a:moveTo>
                      <a:pt x="196" y="1266"/>
                    </a:moveTo>
                    <a:cubicBezTo>
                      <a:pt x="198" y="1265"/>
                      <a:pt x="197" y="1264"/>
                      <a:pt x="196" y="1263"/>
                    </a:cubicBezTo>
                    <a:cubicBezTo>
                      <a:pt x="194" y="1262"/>
                      <a:pt x="195" y="1264"/>
                      <a:pt x="195" y="1265"/>
                    </a:cubicBezTo>
                    <a:cubicBezTo>
                      <a:pt x="194" y="1266"/>
                      <a:pt x="193" y="1267"/>
                      <a:pt x="192" y="1268"/>
                    </a:cubicBezTo>
                    <a:cubicBezTo>
                      <a:pt x="192" y="1268"/>
                      <a:pt x="193" y="1268"/>
                      <a:pt x="193" y="1269"/>
                    </a:cubicBezTo>
                    <a:cubicBezTo>
                      <a:pt x="194" y="1267"/>
                      <a:pt x="195" y="1268"/>
                      <a:pt x="195" y="1270"/>
                    </a:cubicBezTo>
                    <a:cubicBezTo>
                      <a:pt x="195" y="1270"/>
                      <a:pt x="196" y="1270"/>
                      <a:pt x="196" y="1270"/>
                    </a:cubicBezTo>
                    <a:cubicBezTo>
                      <a:pt x="196" y="1268"/>
                      <a:pt x="198" y="1267"/>
                      <a:pt x="196" y="1266"/>
                    </a:cubicBezTo>
                    <a:moveTo>
                      <a:pt x="217" y="1238"/>
                    </a:moveTo>
                    <a:cubicBezTo>
                      <a:pt x="217" y="1238"/>
                      <a:pt x="217" y="1237"/>
                      <a:pt x="217" y="1236"/>
                    </a:cubicBezTo>
                    <a:cubicBezTo>
                      <a:pt x="216" y="1234"/>
                      <a:pt x="216" y="1233"/>
                      <a:pt x="215" y="1232"/>
                    </a:cubicBezTo>
                    <a:cubicBezTo>
                      <a:pt x="215" y="1233"/>
                      <a:pt x="215" y="1235"/>
                      <a:pt x="215" y="1236"/>
                    </a:cubicBezTo>
                    <a:cubicBezTo>
                      <a:pt x="215" y="1238"/>
                      <a:pt x="216" y="1240"/>
                      <a:pt x="216" y="1242"/>
                    </a:cubicBezTo>
                    <a:cubicBezTo>
                      <a:pt x="216" y="1242"/>
                      <a:pt x="216" y="1243"/>
                      <a:pt x="216" y="1243"/>
                    </a:cubicBezTo>
                    <a:cubicBezTo>
                      <a:pt x="217" y="1243"/>
                      <a:pt x="217" y="1242"/>
                      <a:pt x="217" y="1242"/>
                    </a:cubicBezTo>
                    <a:cubicBezTo>
                      <a:pt x="217" y="1241"/>
                      <a:pt x="217" y="1241"/>
                      <a:pt x="217" y="1238"/>
                    </a:cubicBezTo>
                    <a:moveTo>
                      <a:pt x="210" y="1091"/>
                    </a:moveTo>
                    <a:cubicBezTo>
                      <a:pt x="208" y="1089"/>
                      <a:pt x="209" y="1086"/>
                      <a:pt x="208" y="1084"/>
                    </a:cubicBezTo>
                    <a:cubicBezTo>
                      <a:pt x="208" y="1083"/>
                      <a:pt x="208" y="1083"/>
                      <a:pt x="208" y="1083"/>
                    </a:cubicBezTo>
                    <a:cubicBezTo>
                      <a:pt x="208" y="1082"/>
                      <a:pt x="207" y="1082"/>
                      <a:pt x="207" y="1083"/>
                    </a:cubicBezTo>
                    <a:cubicBezTo>
                      <a:pt x="206" y="1083"/>
                      <a:pt x="206" y="1084"/>
                      <a:pt x="206" y="1084"/>
                    </a:cubicBezTo>
                    <a:cubicBezTo>
                      <a:pt x="208" y="1086"/>
                      <a:pt x="207" y="1087"/>
                      <a:pt x="207" y="1089"/>
                    </a:cubicBezTo>
                    <a:cubicBezTo>
                      <a:pt x="207" y="1090"/>
                      <a:pt x="208" y="1091"/>
                      <a:pt x="208" y="1092"/>
                    </a:cubicBezTo>
                    <a:cubicBezTo>
                      <a:pt x="209" y="1092"/>
                      <a:pt x="209" y="1092"/>
                      <a:pt x="209" y="1092"/>
                    </a:cubicBezTo>
                    <a:cubicBezTo>
                      <a:pt x="209" y="1092"/>
                      <a:pt x="210" y="1092"/>
                      <a:pt x="210" y="1091"/>
                    </a:cubicBezTo>
                    <a:moveTo>
                      <a:pt x="309" y="1381"/>
                    </a:moveTo>
                    <a:cubicBezTo>
                      <a:pt x="309" y="1382"/>
                      <a:pt x="309" y="1383"/>
                      <a:pt x="309" y="1384"/>
                    </a:cubicBezTo>
                    <a:cubicBezTo>
                      <a:pt x="310" y="1384"/>
                      <a:pt x="311" y="1384"/>
                      <a:pt x="312" y="1384"/>
                    </a:cubicBezTo>
                    <a:cubicBezTo>
                      <a:pt x="311" y="1383"/>
                      <a:pt x="312" y="1382"/>
                      <a:pt x="313" y="1381"/>
                    </a:cubicBezTo>
                    <a:cubicBezTo>
                      <a:pt x="313" y="1381"/>
                      <a:pt x="312" y="1379"/>
                      <a:pt x="311" y="1378"/>
                    </a:cubicBezTo>
                    <a:cubicBezTo>
                      <a:pt x="311" y="1378"/>
                      <a:pt x="310" y="1378"/>
                      <a:pt x="309" y="1379"/>
                    </a:cubicBezTo>
                    <a:cubicBezTo>
                      <a:pt x="309" y="1379"/>
                      <a:pt x="309" y="1380"/>
                      <a:pt x="309" y="1381"/>
                    </a:cubicBezTo>
                    <a:moveTo>
                      <a:pt x="258" y="1313"/>
                    </a:moveTo>
                    <a:cubicBezTo>
                      <a:pt x="258" y="1312"/>
                      <a:pt x="258" y="1311"/>
                      <a:pt x="258" y="1310"/>
                    </a:cubicBezTo>
                    <a:cubicBezTo>
                      <a:pt x="258" y="1309"/>
                      <a:pt x="258" y="1309"/>
                      <a:pt x="257" y="1309"/>
                    </a:cubicBezTo>
                    <a:cubicBezTo>
                      <a:pt x="257" y="1309"/>
                      <a:pt x="256" y="1309"/>
                      <a:pt x="256" y="1310"/>
                    </a:cubicBezTo>
                    <a:cubicBezTo>
                      <a:pt x="255" y="1311"/>
                      <a:pt x="255" y="1311"/>
                      <a:pt x="255" y="1312"/>
                    </a:cubicBezTo>
                    <a:cubicBezTo>
                      <a:pt x="255" y="1313"/>
                      <a:pt x="255" y="1313"/>
                      <a:pt x="255" y="1314"/>
                    </a:cubicBezTo>
                    <a:cubicBezTo>
                      <a:pt x="257" y="1313"/>
                      <a:pt x="257" y="1315"/>
                      <a:pt x="257" y="1316"/>
                    </a:cubicBezTo>
                    <a:cubicBezTo>
                      <a:pt x="258" y="1316"/>
                      <a:pt x="258" y="1316"/>
                      <a:pt x="258" y="1315"/>
                    </a:cubicBezTo>
                    <a:cubicBezTo>
                      <a:pt x="258" y="1315"/>
                      <a:pt x="258" y="1314"/>
                      <a:pt x="258" y="1313"/>
                    </a:cubicBezTo>
                    <a:moveTo>
                      <a:pt x="240" y="150"/>
                    </a:moveTo>
                    <a:cubicBezTo>
                      <a:pt x="240" y="149"/>
                      <a:pt x="240" y="148"/>
                      <a:pt x="239" y="147"/>
                    </a:cubicBezTo>
                    <a:cubicBezTo>
                      <a:pt x="239" y="146"/>
                      <a:pt x="239" y="145"/>
                      <a:pt x="238" y="145"/>
                    </a:cubicBezTo>
                    <a:cubicBezTo>
                      <a:pt x="236" y="145"/>
                      <a:pt x="237" y="146"/>
                      <a:pt x="237" y="147"/>
                    </a:cubicBezTo>
                    <a:cubicBezTo>
                      <a:pt x="236" y="149"/>
                      <a:pt x="238" y="151"/>
                      <a:pt x="238" y="152"/>
                    </a:cubicBezTo>
                    <a:cubicBezTo>
                      <a:pt x="238" y="153"/>
                      <a:pt x="239" y="153"/>
                      <a:pt x="239" y="153"/>
                    </a:cubicBezTo>
                    <a:cubicBezTo>
                      <a:pt x="239" y="153"/>
                      <a:pt x="240" y="153"/>
                      <a:pt x="240" y="153"/>
                    </a:cubicBezTo>
                    <a:cubicBezTo>
                      <a:pt x="240" y="152"/>
                      <a:pt x="240" y="151"/>
                      <a:pt x="240" y="150"/>
                    </a:cubicBezTo>
                    <a:moveTo>
                      <a:pt x="110" y="1197"/>
                    </a:moveTo>
                    <a:cubicBezTo>
                      <a:pt x="111" y="1197"/>
                      <a:pt x="111" y="1197"/>
                      <a:pt x="111" y="1196"/>
                    </a:cubicBezTo>
                    <a:cubicBezTo>
                      <a:pt x="111" y="1194"/>
                      <a:pt x="110" y="1192"/>
                      <a:pt x="110" y="1189"/>
                    </a:cubicBezTo>
                    <a:cubicBezTo>
                      <a:pt x="109" y="1190"/>
                      <a:pt x="108" y="1190"/>
                      <a:pt x="108" y="1190"/>
                    </a:cubicBezTo>
                    <a:cubicBezTo>
                      <a:pt x="108" y="1190"/>
                      <a:pt x="109" y="1196"/>
                      <a:pt x="110" y="1197"/>
                    </a:cubicBezTo>
                    <a:cubicBezTo>
                      <a:pt x="110" y="1197"/>
                      <a:pt x="110" y="1197"/>
                      <a:pt x="110" y="1197"/>
                    </a:cubicBezTo>
                    <a:moveTo>
                      <a:pt x="219" y="1212"/>
                    </a:moveTo>
                    <a:cubicBezTo>
                      <a:pt x="218" y="1211"/>
                      <a:pt x="218" y="1209"/>
                      <a:pt x="218" y="1207"/>
                    </a:cubicBezTo>
                    <a:cubicBezTo>
                      <a:pt x="218" y="1207"/>
                      <a:pt x="217" y="1206"/>
                      <a:pt x="216" y="1206"/>
                    </a:cubicBezTo>
                    <a:cubicBezTo>
                      <a:pt x="216" y="1206"/>
                      <a:pt x="216" y="1207"/>
                      <a:pt x="216" y="1207"/>
                    </a:cubicBezTo>
                    <a:cubicBezTo>
                      <a:pt x="216" y="1209"/>
                      <a:pt x="217" y="1211"/>
                      <a:pt x="217" y="1212"/>
                    </a:cubicBezTo>
                    <a:cubicBezTo>
                      <a:pt x="218" y="1214"/>
                      <a:pt x="216" y="1215"/>
                      <a:pt x="218" y="1217"/>
                    </a:cubicBezTo>
                    <a:cubicBezTo>
                      <a:pt x="218" y="1215"/>
                      <a:pt x="218" y="1214"/>
                      <a:pt x="219" y="1212"/>
                    </a:cubicBezTo>
                    <a:moveTo>
                      <a:pt x="283" y="1339"/>
                    </a:moveTo>
                    <a:cubicBezTo>
                      <a:pt x="283" y="1338"/>
                      <a:pt x="282" y="1337"/>
                      <a:pt x="282" y="1335"/>
                    </a:cubicBezTo>
                    <a:cubicBezTo>
                      <a:pt x="282" y="1335"/>
                      <a:pt x="281" y="1334"/>
                      <a:pt x="281" y="1334"/>
                    </a:cubicBezTo>
                    <a:cubicBezTo>
                      <a:pt x="281" y="1334"/>
                      <a:pt x="281" y="1335"/>
                      <a:pt x="281" y="1335"/>
                    </a:cubicBezTo>
                    <a:cubicBezTo>
                      <a:pt x="281" y="1338"/>
                      <a:pt x="281" y="1340"/>
                      <a:pt x="282" y="1343"/>
                    </a:cubicBezTo>
                    <a:cubicBezTo>
                      <a:pt x="282" y="1343"/>
                      <a:pt x="282" y="1343"/>
                      <a:pt x="282" y="1343"/>
                    </a:cubicBezTo>
                    <a:cubicBezTo>
                      <a:pt x="283" y="1343"/>
                      <a:pt x="283" y="1343"/>
                      <a:pt x="283" y="1343"/>
                    </a:cubicBezTo>
                    <a:cubicBezTo>
                      <a:pt x="283" y="1342"/>
                      <a:pt x="283" y="1341"/>
                      <a:pt x="283" y="1339"/>
                    </a:cubicBezTo>
                    <a:moveTo>
                      <a:pt x="216" y="1148"/>
                    </a:moveTo>
                    <a:cubicBezTo>
                      <a:pt x="215" y="1147"/>
                      <a:pt x="217" y="1145"/>
                      <a:pt x="215" y="1145"/>
                    </a:cubicBezTo>
                    <a:cubicBezTo>
                      <a:pt x="212" y="1145"/>
                      <a:pt x="214" y="1147"/>
                      <a:pt x="213" y="1148"/>
                    </a:cubicBezTo>
                    <a:cubicBezTo>
                      <a:pt x="213" y="1149"/>
                      <a:pt x="213" y="1149"/>
                      <a:pt x="213" y="1150"/>
                    </a:cubicBezTo>
                    <a:cubicBezTo>
                      <a:pt x="214" y="1151"/>
                      <a:pt x="214" y="1151"/>
                      <a:pt x="214" y="1151"/>
                    </a:cubicBezTo>
                    <a:cubicBezTo>
                      <a:pt x="215" y="1151"/>
                      <a:pt x="216" y="1151"/>
                      <a:pt x="216" y="1150"/>
                    </a:cubicBezTo>
                    <a:cubicBezTo>
                      <a:pt x="216" y="1149"/>
                      <a:pt x="216" y="1149"/>
                      <a:pt x="216" y="1148"/>
                    </a:cubicBezTo>
                    <a:moveTo>
                      <a:pt x="163" y="1152"/>
                    </a:moveTo>
                    <a:cubicBezTo>
                      <a:pt x="164" y="1152"/>
                      <a:pt x="164" y="1152"/>
                      <a:pt x="165" y="1152"/>
                    </a:cubicBezTo>
                    <a:cubicBezTo>
                      <a:pt x="167" y="1153"/>
                      <a:pt x="166" y="1151"/>
                      <a:pt x="166" y="1150"/>
                    </a:cubicBezTo>
                    <a:cubicBezTo>
                      <a:pt x="166" y="1150"/>
                      <a:pt x="165" y="1149"/>
                      <a:pt x="165" y="1148"/>
                    </a:cubicBezTo>
                    <a:cubicBezTo>
                      <a:pt x="165" y="1148"/>
                      <a:pt x="164" y="1148"/>
                      <a:pt x="164" y="1147"/>
                    </a:cubicBezTo>
                    <a:cubicBezTo>
                      <a:pt x="164" y="1148"/>
                      <a:pt x="164" y="1148"/>
                      <a:pt x="164" y="1149"/>
                    </a:cubicBezTo>
                    <a:cubicBezTo>
                      <a:pt x="163" y="1149"/>
                      <a:pt x="164" y="1151"/>
                      <a:pt x="163" y="1150"/>
                    </a:cubicBezTo>
                    <a:cubicBezTo>
                      <a:pt x="161" y="1149"/>
                      <a:pt x="161" y="1151"/>
                      <a:pt x="160" y="1151"/>
                    </a:cubicBezTo>
                    <a:cubicBezTo>
                      <a:pt x="161" y="1152"/>
                      <a:pt x="162" y="1152"/>
                      <a:pt x="163" y="1152"/>
                    </a:cubicBezTo>
                    <a:cubicBezTo>
                      <a:pt x="163" y="1152"/>
                      <a:pt x="163" y="1152"/>
                      <a:pt x="163" y="1152"/>
                    </a:cubicBezTo>
                    <a:moveTo>
                      <a:pt x="67" y="1001"/>
                    </a:moveTo>
                    <a:cubicBezTo>
                      <a:pt x="67" y="998"/>
                      <a:pt x="67" y="997"/>
                      <a:pt x="67" y="996"/>
                    </a:cubicBezTo>
                    <a:cubicBezTo>
                      <a:pt x="67" y="996"/>
                      <a:pt x="66" y="995"/>
                      <a:pt x="66" y="994"/>
                    </a:cubicBezTo>
                    <a:cubicBezTo>
                      <a:pt x="66" y="995"/>
                      <a:pt x="66" y="996"/>
                      <a:pt x="66" y="996"/>
                    </a:cubicBezTo>
                    <a:cubicBezTo>
                      <a:pt x="63" y="997"/>
                      <a:pt x="65" y="998"/>
                      <a:pt x="66" y="999"/>
                    </a:cubicBezTo>
                    <a:cubicBezTo>
                      <a:pt x="66" y="1001"/>
                      <a:pt x="65" y="1003"/>
                      <a:pt x="66" y="1004"/>
                    </a:cubicBezTo>
                    <a:cubicBezTo>
                      <a:pt x="67" y="1002"/>
                      <a:pt x="67" y="1001"/>
                      <a:pt x="67" y="1001"/>
                    </a:cubicBezTo>
                    <a:moveTo>
                      <a:pt x="237" y="158"/>
                    </a:moveTo>
                    <a:cubicBezTo>
                      <a:pt x="237" y="157"/>
                      <a:pt x="237" y="157"/>
                      <a:pt x="237" y="156"/>
                    </a:cubicBezTo>
                    <a:cubicBezTo>
                      <a:pt x="237" y="155"/>
                      <a:pt x="236" y="154"/>
                      <a:pt x="235" y="154"/>
                    </a:cubicBezTo>
                    <a:cubicBezTo>
                      <a:pt x="234" y="154"/>
                      <a:pt x="235" y="155"/>
                      <a:pt x="235" y="156"/>
                    </a:cubicBezTo>
                    <a:cubicBezTo>
                      <a:pt x="234" y="158"/>
                      <a:pt x="236" y="158"/>
                      <a:pt x="236" y="160"/>
                    </a:cubicBezTo>
                    <a:cubicBezTo>
                      <a:pt x="236" y="160"/>
                      <a:pt x="236" y="160"/>
                      <a:pt x="236" y="161"/>
                    </a:cubicBezTo>
                    <a:cubicBezTo>
                      <a:pt x="237" y="160"/>
                      <a:pt x="237" y="160"/>
                      <a:pt x="237" y="160"/>
                    </a:cubicBezTo>
                    <a:cubicBezTo>
                      <a:pt x="237" y="159"/>
                      <a:pt x="237" y="158"/>
                      <a:pt x="237" y="158"/>
                    </a:cubicBezTo>
                    <a:moveTo>
                      <a:pt x="236" y="129"/>
                    </a:moveTo>
                    <a:cubicBezTo>
                      <a:pt x="236" y="129"/>
                      <a:pt x="236" y="127"/>
                      <a:pt x="235" y="126"/>
                    </a:cubicBezTo>
                    <a:cubicBezTo>
                      <a:pt x="235" y="126"/>
                      <a:pt x="234" y="125"/>
                      <a:pt x="234" y="125"/>
                    </a:cubicBezTo>
                    <a:cubicBezTo>
                      <a:pt x="234" y="125"/>
                      <a:pt x="233" y="126"/>
                      <a:pt x="233" y="126"/>
                    </a:cubicBezTo>
                    <a:cubicBezTo>
                      <a:pt x="233" y="128"/>
                      <a:pt x="235" y="130"/>
                      <a:pt x="235" y="132"/>
                    </a:cubicBezTo>
                    <a:cubicBezTo>
                      <a:pt x="235" y="133"/>
                      <a:pt x="235" y="133"/>
                      <a:pt x="235" y="133"/>
                    </a:cubicBezTo>
                    <a:cubicBezTo>
                      <a:pt x="235" y="133"/>
                      <a:pt x="236" y="133"/>
                      <a:pt x="236" y="132"/>
                    </a:cubicBezTo>
                    <a:cubicBezTo>
                      <a:pt x="236" y="131"/>
                      <a:pt x="236" y="131"/>
                      <a:pt x="236" y="129"/>
                    </a:cubicBezTo>
                    <a:moveTo>
                      <a:pt x="83" y="1076"/>
                    </a:moveTo>
                    <a:cubicBezTo>
                      <a:pt x="83" y="1075"/>
                      <a:pt x="83" y="1075"/>
                      <a:pt x="83" y="1074"/>
                    </a:cubicBezTo>
                    <a:cubicBezTo>
                      <a:pt x="83" y="1074"/>
                      <a:pt x="82" y="1073"/>
                      <a:pt x="82" y="1073"/>
                    </a:cubicBezTo>
                    <a:cubicBezTo>
                      <a:pt x="82" y="1073"/>
                      <a:pt x="82" y="1073"/>
                      <a:pt x="81" y="1074"/>
                    </a:cubicBezTo>
                    <a:cubicBezTo>
                      <a:pt x="81" y="1074"/>
                      <a:pt x="81" y="1075"/>
                      <a:pt x="81" y="1076"/>
                    </a:cubicBezTo>
                    <a:cubicBezTo>
                      <a:pt x="80" y="1078"/>
                      <a:pt x="81" y="1079"/>
                      <a:pt x="82" y="1079"/>
                    </a:cubicBezTo>
                    <a:cubicBezTo>
                      <a:pt x="84" y="1078"/>
                      <a:pt x="83" y="1077"/>
                      <a:pt x="83" y="1076"/>
                    </a:cubicBezTo>
                    <a:moveTo>
                      <a:pt x="292" y="1334"/>
                    </a:moveTo>
                    <a:cubicBezTo>
                      <a:pt x="291" y="1332"/>
                      <a:pt x="291" y="1331"/>
                      <a:pt x="290" y="1330"/>
                    </a:cubicBezTo>
                    <a:cubicBezTo>
                      <a:pt x="290" y="1330"/>
                      <a:pt x="289" y="1330"/>
                      <a:pt x="289" y="1330"/>
                    </a:cubicBezTo>
                    <a:cubicBezTo>
                      <a:pt x="289" y="1330"/>
                      <a:pt x="288" y="1330"/>
                      <a:pt x="288" y="1330"/>
                    </a:cubicBezTo>
                    <a:cubicBezTo>
                      <a:pt x="289" y="1332"/>
                      <a:pt x="289" y="1333"/>
                      <a:pt x="290" y="1335"/>
                    </a:cubicBezTo>
                    <a:cubicBezTo>
                      <a:pt x="290" y="1335"/>
                      <a:pt x="291" y="1335"/>
                      <a:pt x="291" y="1335"/>
                    </a:cubicBezTo>
                    <a:cubicBezTo>
                      <a:pt x="292" y="1334"/>
                      <a:pt x="292" y="1334"/>
                      <a:pt x="292" y="1334"/>
                    </a:cubicBezTo>
                    <a:moveTo>
                      <a:pt x="313" y="1396"/>
                    </a:moveTo>
                    <a:cubicBezTo>
                      <a:pt x="313" y="1396"/>
                      <a:pt x="313" y="1396"/>
                      <a:pt x="313" y="1396"/>
                    </a:cubicBezTo>
                    <a:cubicBezTo>
                      <a:pt x="312" y="1397"/>
                      <a:pt x="314" y="1401"/>
                      <a:pt x="315" y="1402"/>
                    </a:cubicBezTo>
                    <a:cubicBezTo>
                      <a:pt x="315" y="1402"/>
                      <a:pt x="316" y="1401"/>
                      <a:pt x="316" y="1400"/>
                    </a:cubicBezTo>
                    <a:cubicBezTo>
                      <a:pt x="316" y="1399"/>
                      <a:pt x="315" y="1397"/>
                      <a:pt x="314" y="1396"/>
                    </a:cubicBezTo>
                    <a:cubicBezTo>
                      <a:pt x="314" y="1396"/>
                      <a:pt x="313" y="1396"/>
                      <a:pt x="313" y="1396"/>
                    </a:cubicBezTo>
                    <a:moveTo>
                      <a:pt x="68" y="1035"/>
                    </a:moveTo>
                    <a:cubicBezTo>
                      <a:pt x="68" y="1034"/>
                      <a:pt x="68" y="1033"/>
                      <a:pt x="68" y="1033"/>
                    </a:cubicBezTo>
                    <a:cubicBezTo>
                      <a:pt x="67" y="1032"/>
                      <a:pt x="66" y="1031"/>
                      <a:pt x="65" y="1031"/>
                    </a:cubicBezTo>
                    <a:cubicBezTo>
                      <a:pt x="65" y="1031"/>
                      <a:pt x="65" y="1031"/>
                      <a:pt x="64" y="1031"/>
                    </a:cubicBezTo>
                    <a:cubicBezTo>
                      <a:pt x="65" y="1032"/>
                      <a:pt x="65" y="1033"/>
                      <a:pt x="66" y="1033"/>
                    </a:cubicBezTo>
                    <a:cubicBezTo>
                      <a:pt x="66" y="1034"/>
                      <a:pt x="66" y="1034"/>
                      <a:pt x="67" y="1035"/>
                    </a:cubicBezTo>
                    <a:cubicBezTo>
                      <a:pt x="67" y="1035"/>
                      <a:pt x="67" y="1036"/>
                      <a:pt x="68" y="1036"/>
                    </a:cubicBezTo>
                    <a:cubicBezTo>
                      <a:pt x="68" y="1036"/>
                      <a:pt x="68" y="1035"/>
                      <a:pt x="68" y="1035"/>
                    </a:cubicBezTo>
                    <a:moveTo>
                      <a:pt x="115" y="1175"/>
                    </a:moveTo>
                    <a:cubicBezTo>
                      <a:pt x="115" y="1174"/>
                      <a:pt x="115" y="1173"/>
                      <a:pt x="115" y="1171"/>
                    </a:cubicBezTo>
                    <a:cubicBezTo>
                      <a:pt x="115" y="1171"/>
                      <a:pt x="114" y="1171"/>
                      <a:pt x="114" y="1171"/>
                    </a:cubicBezTo>
                    <a:cubicBezTo>
                      <a:pt x="113" y="1171"/>
                      <a:pt x="113" y="1172"/>
                      <a:pt x="113" y="1172"/>
                    </a:cubicBezTo>
                    <a:cubicBezTo>
                      <a:pt x="114" y="1174"/>
                      <a:pt x="114" y="1176"/>
                      <a:pt x="114" y="1178"/>
                    </a:cubicBezTo>
                    <a:cubicBezTo>
                      <a:pt x="114" y="1178"/>
                      <a:pt x="115" y="1178"/>
                      <a:pt x="115" y="1178"/>
                    </a:cubicBezTo>
                    <a:cubicBezTo>
                      <a:pt x="115" y="1178"/>
                      <a:pt x="115" y="1178"/>
                      <a:pt x="115" y="1178"/>
                    </a:cubicBezTo>
                    <a:cubicBezTo>
                      <a:pt x="115" y="1177"/>
                      <a:pt x="115" y="1176"/>
                      <a:pt x="115" y="1175"/>
                    </a:cubicBezTo>
                    <a:moveTo>
                      <a:pt x="197" y="1233"/>
                    </a:moveTo>
                    <a:cubicBezTo>
                      <a:pt x="197" y="1234"/>
                      <a:pt x="197" y="1234"/>
                      <a:pt x="197" y="1234"/>
                    </a:cubicBezTo>
                    <a:cubicBezTo>
                      <a:pt x="197" y="1235"/>
                      <a:pt x="198" y="1236"/>
                      <a:pt x="198" y="1237"/>
                    </a:cubicBezTo>
                    <a:cubicBezTo>
                      <a:pt x="199" y="1236"/>
                      <a:pt x="199" y="1235"/>
                      <a:pt x="200" y="1234"/>
                    </a:cubicBezTo>
                    <a:cubicBezTo>
                      <a:pt x="200" y="1233"/>
                      <a:pt x="200" y="1232"/>
                      <a:pt x="199" y="1231"/>
                    </a:cubicBezTo>
                    <a:cubicBezTo>
                      <a:pt x="198" y="1231"/>
                      <a:pt x="198" y="1231"/>
                      <a:pt x="198" y="1230"/>
                    </a:cubicBezTo>
                    <a:cubicBezTo>
                      <a:pt x="198" y="1230"/>
                      <a:pt x="198" y="1231"/>
                      <a:pt x="197" y="1231"/>
                    </a:cubicBezTo>
                    <a:cubicBezTo>
                      <a:pt x="197" y="1232"/>
                      <a:pt x="197" y="1232"/>
                      <a:pt x="197" y="1233"/>
                    </a:cubicBezTo>
                    <a:moveTo>
                      <a:pt x="114" y="1151"/>
                    </a:moveTo>
                    <a:cubicBezTo>
                      <a:pt x="114" y="1152"/>
                      <a:pt x="114" y="1153"/>
                      <a:pt x="114" y="1154"/>
                    </a:cubicBezTo>
                    <a:cubicBezTo>
                      <a:pt x="114" y="1154"/>
                      <a:pt x="115" y="1155"/>
                      <a:pt x="116" y="1155"/>
                    </a:cubicBezTo>
                    <a:cubicBezTo>
                      <a:pt x="116" y="1155"/>
                      <a:pt x="116" y="1154"/>
                      <a:pt x="116" y="1154"/>
                    </a:cubicBezTo>
                    <a:cubicBezTo>
                      <a:pt x="116" y="1153"/>
                      <a:pt x="116" y="1152"/>
                      <a:pt x="116" y="1151"/>
                    </a:cubicBezTo>
                    <a:cubicBezTo>
                      <a:pt x="116" y="1151"/>
                      <a:pt x="115" y="1150"/>
                      <a:pt x="114" y="1150"/>
                    </a:cubicBezTo>
                    <a:cubicBezTo>
                      <a:pt x="114" y="1150"/>
                      <a:pt x="114" y="1151"/>
                      <a:pt x="114" y="1151"/>
                    </a:cubicBezTo>
                    <a:moveTo>
                      <a:pt x="208" y="1189"/>
                    </a:moveTo>
                    <a:cubicBezTo>
                      <a:pt x="208" y="1190"/>
                      <a:pt x="208" y="1190"/>
                      <a:pt x="209" y="1191"/>
                    </a:cubicBezTo>
                    <a:cubicBezTo>
                      <a:pt x="209" y="1191"/>
                      <a:pt x="209" y="1192"/>
                      <a:pt x="210" y="1192"/>
                    </a:cubicBezTo>
                    <a:cubicBezTo>
                      <a:pt x="210" y="1192"/>
                      <a:pt x="211" y="1191"/>
                      <a:pt x="211" y="1191"/>
                    </a:cubicBezTo>
                    <a:cubicBezTo>
                      <a:pt x="211" y="1190"/>
                      <a:pt x="210" y="1189"/>
                      <a:pt x="210" y="1188"/>
                    </a:cubicBezTo>
                    <a:cubicBezTo>
                      <a:pt x="210" y="1187"/>
                      <a:pt x="209" y="1187"/>
                      <a:pt x="209" y="1187"/>
                    </a:cubicBezTo>
                    <a:cubicBezTo>
                      <a:pt x="209" y="1187"/>
                      <a:pt x="209" y="1188"/>
                      <a:pt x="208" y="1188"/>
                    </a:cubicBezTo>
                    <a:cubicBezTo>
                      <a:pt x="208" y="1188"/>
                      <a:pt x="208" y="1189"/>
                      <a:pt x="208" y="1189"/>
                    </a:cubicBezTo>
                    <a:moveTo>
                      <a:pt x="308" y="1373"/>
                    </a:moveTo>
                    <a:cubicBezTo>
                      <a:pt x="308" y="1374"/>
                      <a:pt x="308" y="1375"/>
                      <a:pt x="308" y="1376"/>
                    </a:cubicBezTo>
                    <a:cubicBezTo>
                      <a:pt x="308" y="1376"/>
                      <a:pt x="309" y="1377"/>
                      <a:pt x="309" y="1377"/>
                    </a:cubicBezTo>
                    <a:cubicBezTo>
                      <a:pt x="310" y="1377"/>
                      <a:pt x="310" y="1376"/>
                      <a:pt x="310" y="1375"/>
                    </a:cubicBezTo>
                    <a:cubicBezTo>
                      <a:pt x="310" y="1375"/>
                      <a:pt x="310" y="1374"/>
                      <a:pt x="310" y="1373"/>
                    </a:cubicBezTo>
                    <a:cubicBezTo>
                      <a:pt x="309" y="1373"/>
                      <a:pt x="309" y="1372"/>
                      <a:pt x="308" y="1372"/>
                    </a:cubicBezTo>
                    <a:cubicBezTo>
                      <a:pt x="308" y="1373"/>
                      <a:pt x="308" y="1373"/>
                      <a:pt x="308" y="1373"/>
                    </a:cubicBezTo>
                    <a:moveTo>
                      <a:pt x="293" y="1338"/>
                    </a:moveTo>
                    <a:cubicBezTo>
                      <a:pt x="293" y="1338"/>
                      <a:pt x="293" y="1337"/>
                      <a:pt x="292" y="1336"/>
                    </a:cubicBezTo>
                    <a:cubicBezTo>
                      <a:pt x="292" y="1336"/>
                      <a:pt x="292" y="1336"/>
                      <a:pt x="291" y="1336"/>
                    </a:cubicBezTo>
                    <a:cubicBezTo>
                      <a:pt x="291" y="1336"/>
                      <a:pt x="291" y="1337"/>
                      <a:pt x="291" y="1337"/>
                    </a:cubicBezTo>
                    <a:cubicBezTo>
                      <a:pt x="293" y="1338"/>
                      <a:pt x="290" y="1339"/>
                      <a:pt x="291" y="1339"/>
                    </a:cubicBezTo>
                    <a:cubicBezTo>
                      <a:pt x="291" y="1340"/>
                      <a:pt x="291" y="1340"/>
                      <a:pt x="292" y="1341"/>
                    </a:cubicBezTo>
                    <a:cubicBezTo>
                      <a:pt x="292" y="1341"/>
                      <a:pt x="293" y="1340"/>
                      <a:pt x="293" y="1340"/>
                    </a:cubicBezTo>
                    <a:cubicBezTo>
                      <a:pt x="293" y="1339"/>
                      <a:pt x="293" y="1339"/>
                      <a:pt x="293" y="1338"/>
                    </a:cubicBezTo>
                    <a:moveTo>
                      <a:pt x="64" y="983"/>
                    </a:moveTo>
                    <a:cubicBezTo>
                      <a:pt x="66" y="983"/>
                      <a:pt x="65" y="981"/>
                      <a:pt x="66" y="980"/>
                    </a:cubicBezTo>
                    <a:cubicBezTo>
                      <a:pt x="66" y="978"/>
                      <a:pt x="65" y="978"/>
                      <a:pt x="63" y="978"/>
                    </a:cubicBezTo>
                    <a:cubicBezTo>
                      <a:pt x="63" y="980"/>
                      <a:pt x="63" y="982"/>
                      <a:pt x="64" y="983"/>
                    </a:cubicBezTo>
                    <a:moveTo>
                      <a:pt x="113" y="1151"/>
                    </a:moveTo>
                    <a:cubicBezTo>
                      <a:pt x="113" y="1150"/>
                      <a:pt x="113" y="1150"/>
                      <a:pt x="113" y="1149"/>
                    </a:cubicBezTo>
                    <a:cubicBezTo>
                      <a:pt x="113" y="1149"/>
                      <a:pt x="112" y="1148"/>
                      <a:pt x="111" y="1148"/>
                    </a:cubicBezTo>
                    <a:cubicBezTo>
                      <a:pt x="111" y="1149"/>
                      <a:pt x="110" y="1149"/>
                      <a:pt x="110" y="1150"/>
                    </a:cubicBezTo>
                    <a:cubicBezTo>
                      <a:pt x="111" y="1151"/>
                      <a:pt x="111" y="1152"/>
                      <a:pt x="112" y="1153"/>
                    </a:cubicBezTo>
                    <a:cubicBezTo>
                      <a:pt x="112" y="1153"/>
                      <a:pt x="112" y="1153"/>
                      <a:pt x="112" y="1153"/>
                    </a:cubicBezTo>
                    <a:cubicBezTo>
                      <a:pt x="112" y="1153"/>
                      <a:pt x="113" y="1153"/>
                      <a:pt x="113" y="1153"/>
                    </a:cubicBezTo>
                    <a:cubicBezTo>
                      <a:pt x="113" y="1152"/>
                      <a:pt x="113" y="1152"/>
                      <a:pt x="113" y="1151"/>
                    </a:cubicBezTo>
                    <a:moveTo>
                      <a:pt x="200" y="1148"/>
                    </a:moveTo>
                    <a:cubicBezTo>
                      <a:pt x="199" y="1149"/>
                      <a:pt x="199" y="1149"/>
                      <a:pt x="199" y="1149"/>
                    </a:cubicBezTo>
                    <a:cubicBezTo>
                      <a:pt x="198" y="1150"/>
                      <a:pt x="198" y="1152"/>
                      <a:pt x="200" y="1153"/>
                    </a:cubicBezTo>
                    <a:cubicBezTo>
                      <a:pt x="200" y="1153"/>
                      <a:pt x="201" y="1153"/>
                      <a:pt x="201" y="1153"/>
                    </a:cubicBezTo>
                    <a:cubicBezTo>
                      <a:pt x="201" y="1151"/>
                      <a:pt x="200" y="1150"/>
                      <a:pt x="200" y="1148"/>
                    </a:cubicBezTo>
                    <a:moveTo>
                      <a:pt x="164" y="1171"/>
                    </a:moveTo>
                    <a:cubicBezTo>
                      <a:pt x="164" y="1170"/>
                      <a:pt x="164" y="1169"/>
                      <a:pt x="164" y="1168"/>
                    </a:cubicBezTo>
                    <a:cubicBezTo>
                      <a:pt x="164" y="1168"/>
                      <a:pt x="163" y="1167"/>
                      <a:pt x="163" y="1167"/>
                    </a:cubicBezTo>
                    <a:cubicBezTo>
                      <a:pt x="163" y="1167"/>
                      <a:pt x="162" y="1167"/>
                      <a:pt x="162" y="1167"/>
                    </a:cubicBezTo>
                    <a:cubicBezTo>
                      <a:pt x="161" y="1168"/>
                      <a:pt x="161" y="1168"/>
                      <a:pt x="161" y="1169"/>
                    </a:cubicBezTo>
                    <a:cubicBezTo>
                      <a:pt x="161" y="1169"/>
                      <a:pt x="162" y="1170"/>
                      <a:pt x="162" y="1170"/>
                    </a:cubicBezTo>
                    <a:cubicBezTo>
                      <a:pt x="163" y="1171"/>
                      <a:pt x="163" y="1171"/>
                      <a:pt x="163" y="1172"/>
                    </a:cubicBezTo>
                    <a:cubicBezTo>
                      <a:pt x="164" y="1171"/>
                      <a:pt x="164" y="1171"/>
                      <a:pt x="164" y="1171"/>
                    </a:cubicBezTo>
                    <a:moveTo>
                      <a:pt x="156" y="1131"/>
                    </a:moveTo>
                    <a:cubicBezTo>
                      <a:pt x="156" y="1131"/>
                      <a:pt x="156" y="1131"/>
                      <a:pt x="156" y="1131"/>
                    </a:cubicBezTo>
                    <a:cubicBezTo>
                      <a:pt x="156" y="1130"/>
                      <a:pt x="156" y="1129"/>
                      <a:pt x="156" y="1129"/>
                    </a:cubicBezTo>
                    <a:cubicBezTo>
                      <a:pt x="155" y="1129"/>
                      <a:pt x="154" y="1130"/>
                      <a:pt x="154" y="1131"/>
                    </a:cubicBezTo>
                    <a:cubicBezTo>
                      <a:pt x="153" y="1132"/>
                      <a:pt x="155" y="1132"/>
                      <a:pt x="155" y="1133"/>
                    </a:cubicBezTo>
                    <a:cubicBezTo>
                      <a:pt x="156" y="1133"/>
                      <a:pt x="156" y="1132"/>
                      <a:pt x="156" y="1132"/>
                    </a:cubicBezTo>
                    <a:cubicBezTo>
                      <a:pt x="156" y="1132"/>
                      <a:pt x="156" y="1131"/>
                      <a:pt x="156" y="1131"/>
                    </a:cubicBezTo>
                    <a:moveTo>
                      <a:pt x="329" y="1429"/>
                    </a:moveTo>
                    <a:cubicBezTo>
                      <a:pt x="329" y="1428"/>
                      <a:pt x="329" y="1428"/>
                      <a:pt x="329" y="1428"/>
                    </a:cubicBezTo>
                    <a:cubicBezTo>
                      <a:pt x="329" y="1427"/>
                      <a:pt x="329" y="1426"/>
                      <a:pt x="328" y="1425"/>
                    </a:cubicBezTo>
                    <a:cubicBezTo>
                      <a:pt x="328" y="1425"/>
                      <a:pt x="327" y="1425"/>
                      <a:pt x="327" y="1426"/>
                    </a:cubicBezTo>
                    <a:cubicBezTo>
                      <a:pt x="326" y="1426"/>
                      <a:pt x="326" y="1427"/>
                      <a:pt x="327" y="1428"/>
                    </a:cubicBezTo>
                    <a:cubicBezTo>
                      <a:pt x="327" y="1428"/>
                      <a:pt x="327" y="1428"/>
                      <a:pt x="328" y="1428"/>
                    </a:cubicBezTo>
                    <a:cubicBezTo>
                      <a:pt x="328" y="1429"/>
                      <a:pt x="328" y="1430"/>
                      <a:pt x="328" y="1430"/>
                    </a:cubicBezTo>
                    <a:cubicBezTo>
                      <a:pt x="329" y="1430"/>
                      <a:pt x="329" y="1429"/>
                      <a:pt x="329" y="1429"/>
                    </a:cubicBezTo>
                    <a:moveTo>
                      <a:pt x="49" y="809"/>
                    </a:moveTo>
                    <a:cubicBezTo>
                      <a:pt x="48" y="808"/>
                      <a:pt x="48" y="807"/>
                      <a:pt x="47" y="807"/>
                    </a:cubicBezTo>
                    <a:cubicBezTo>
                      <a:pt x="46" y="806"/>
                      <a:pt x="45" y="807"/>
                      <a:pt x="46" y="809"/>
                    </a:cubicBezTo>
                    <a:cubicBezTo>
                      <a:pt x="46" y="809"/>
                      <a:pt x="46" y="810"/>
                      <a:pt x="47" y="810"/>
                    </a:cubicBezTo>
                    <a:cubicBezTo>
                      <a:pt x="47" y="810"/>
                      <a:pt x="48" y="809"/>
                      <a:pt x="49" y="809"/>
                    </a:cubicBezTo>
                    <a:moveTo>
                      <a:pt x="322" y="1424"/>
                    </a:moveTo>
                    <a:cubicBezTo>
                      <a:pt x="322" y="1423"/>
                      <a:pt x="322" y="1422"/>
                      <a:pt x="322" y="1422"/>
                    </a:cubicBezTo>
                    <a:cubicBezTo>
                      <a:pt x="321" y="1421"/>
                      <a:pt x="321" y="1421"/>
                      <a:pt x="321" y="1421"/>
                    </a:cubicBezTo>
                    <a:cubicBezTo>
                      <a:pt x="320" y="1420"/>
                      <a:pt x="320" y="1421"/>
                      <a:pt x="320" y="1421"/>
                    </a:cubicBezTo>
                    <a:cubicBezTo>
                      <a:pt x="319" y="1421"/>
                      <a:pt x="319" y="1422"/>
                      <a:pt x="319" y="1422"/>
                    </a:cubicBezTo>
                    <a:cubicBezTo>
                      <a:pt x="319" y="1423"/>
                      <a:pt x="320" y="1423"/>
                      <a:pt x="320" y="1424"/>
                    </a:cubicBezTo>
                    <a:cubicBezTo>
                      <a:pt x="321" y="1424"/>
                      <a:pt x="321" y="1425"/>
                      <a:pt x="321" y="1425"/>
                    </a:cubicBezTo>
                    <a:cubicBezTo>
                      <a:pt x="321" y="1425"/>
                      <a:pt x="321" y="1424"/>
                      <a:pt x="322" y="1424"/>
                    </a:cubicBezTo>
                    <a:moveTo>
                      <a:pt x="48" y="816"/>
                    </a:moveTo>
                    <a:cubicBezTo>
                      <a:pt x="48" y="815"/>
                      <a:pt x="48" y="814"/>
                      <a:pt x="48" y="813"/>
                    </a:cubicBezTo>
                    <a:cubicBezTo>
                      <a:pt x="46" y="814"/>
                      <a:pt x="47" y="815"/>
                      <a:pt x="47" y="817"/>
                    </a:cubicBezTo>
                    <a:cubicBezTo>
                      <a:pt x="47" y="818"/>
                      <a:pt x="47" y="819"/>
                      <a:pt x="47" y="820"/>
                    </a:cubicBezTo>
                    <a:cubicBezTo>
                      <a:pt x="47" y="820"/>
                      <a:pt x="47" y="820"/>
                      <a:pt x="47" y="820"/>
                    </a:cubicBezTo>
                    <a:cubicBezTo>
                      <a:pt x="48" y="820"/>
                      <a:pt x="48" y="820"/>
                      <a:pt x="48" y="820"/>
                    </a:cubicBezTo>
                    <a:cubicBezTo>
                      <a:pt x="48" y="819"/>
                      <a:pt x="48" y="818"/>
                      <a:pt x="48" y="816"/>
                    </a:cubicBezTo>
                    <a:moveTo>
                      <a:pt x="280" y="1326"/>
                    </a:moveTo>
                    <a:cubicBezTo>
                      <a:pt x="280" y="1326"/>
                      <a:pt x="280" y="1326"/>
                      <a:pt x="281" y="1325"/>
                    </a:cubicBezTo>
                    <a:cubicBezTo>
                      <a:pt x="281" y="1324"/>
                      <a:pt x="280" y="1322"/>
                      <a:pt x="279" y="1321"/>
                    </a:cubicBezTo>
                    <a:cubicBezTo>
                      <a:pt x="279" y="1321"/>
                      <a:pt x="278" y="1322"/>
                      <a:pt x="278" y="1322"/>
                    </a:cubicBezTo>
                    <a:cubicBezTo>
                      <a:pt x="278" y="1323"/>
                      <a:pt x="279" y="1326"/>
                      <a:pt x="280" y="1326"/>
                    </a:cubicBezTo>
                    <a:moveTo>
                      <a:pt x="185" y="1272"/>
                    </a:moveTo>
                    <a:cubicBezTo>
                      <a:pt x="185" y="1271"/>
                      <a:pt x="184" y="1270"/>
                      <a:pt x="183" y="1269"/>
                    </a:cubicBezTo>
                    <a:cubicBezTo>
                      <a:pt x="183" y="1269"/>
                      <a:pt x="182" y="1270"/>
                      <a:pt x="182" y="1270"/>
                    </a:cubicBezTo>
                    <a:cubicBezTo>
                      <a:pt x="183" y="1271"/>
                      <a:pt x="183" y="1272"/>
                      <a:pt x="183" y="1273"/>
                    </a:cubicBezTo>
                    <a:cubicBezTo>
                      <a:pt x="183" y="1273"/>
                      <a:pt x="184" y="1273"/>
                      <a:pt x="184" y="1274"/>
                    </a:cubicBezTo>
                    <a:cubicBezTo>
                      <a:pt x="185" y="1273"/>
                      <a:pt x="185" y="1273"/>
                      <a:pt x="185" y="1272"/>
                    </a:cubicBezTo>
                    <a:moveTo>
                      <a:pt x="207" y="1172"/>
                    </a:moveTo>
                    <a:cubicBezTo>
                      <a:pt x="207" y="1173"/>
                      <a:pt x="207" y="1174"/>
                      <a:pt x="207" y="1174"/>
                    </a:cubicBezTo>
                    <a:cubicBezTo>
                      <a:pt x="207" y="1175"/>
                      <a:pt x="208" y="1175"/>
                      <a:pt x="208" y="1176"/>
                    </a:cubicBezTo>
                    <a:cubicBezTo>
                      <a:pt x="208" y="1175"/>
                      <a:pt x="208" y="1175"/>
                      <a:pt x="208" y="1174"/>
                    </a:cubicBezTo>
                    <a:cubicBezTo>
                      <a:pt x="209" y="1173"/>
                      <a:pt x="209" y="1172"/>
                      <a:pt x="208" y="1170"/>
                    </a:cubicBezTo>
                    <a:cubicBezTo>
                      <a:pt x="208" y="1170"/>
                      <a:pt x="208" y="1170"/>
                      <a:pt x="208" y="1170"/>
                    </a:cubicBezTo>
                    <a:cubicBezTo>
                      <a:pt x="208" y="1170"/>
                      <a:pt x="207" y="1170"/>
                      <a:pt x="207" y="1171"/>
                    </a:cubicBezTo>
                    <a:cubicBezTo>
                      <a:pt x="207" y="1171"/>
                      <a:pt x="207" y="1172"/>
                      <a:pt x="207" y="1172"/>
                    </a:cubicBezTo>
                    <a:moveTo>
                      <a:pt x="278" y="1354"/>
                    </a:moveTo>
                    <a:cubicBezTo>
                      <a:pt x="278" y="1354"/>
                      <a:pt x="278" y="1355"/>
                      <a:pt x="278" y="1355"/>
                    </a:cubicBezTo>
                    <a:cubicBezTo>
                      <a:pt x="278" y="1356"/>
                      <a:pt x="279" y="1356"/>
                      <a:pt x="279" y="1357"/>
                    </a:cubicBezTo>
                    <a:cubicBezTo>
                      <a:pt x="279" y="1357"/>
                      <a:pt x="279" y="1356"/>
                      <a:pt x="279" y="1355"/>
                    </a:cubicBezTo>
                    <a:cubicBezTo>
                      <a:pt x="279" y="1354"/>
                      <a:pt x="279" y="1353"/>
                      <a:pt x="279" y="1352"/>
                    </a:cubicBezTo>
                    <a:cubicBezTo>
                      <a:pt x="279" y="1352"/>
                      <a:pt x="279" y="1351"/>
                      <a:pt x="279" y="1351"/>
                    </a:cubicBezTo>
                    <a:cubicBezTo>
                      <a:pt x="278" y="1351"/>
                      <a:pt x="278" y="1351"/>
                      <a:pt x="278" y="1352"/>
                    </a:cubicBezTo>
                    <a:cubicBezTo>
                      <a:pt x="278" y="1352"/>
                      <a:pt x="278" y="1353"/>
                      <a:pt x="278" y="1354"/>
                    </a:cubicBezTo>
                    <a:moveTo>
                      <a:pt x="220" y="1224"/>
                    </a:moveTo>
                    <a:cubicBezTo>
                      <a:pt x="220" y="1224"/>
                      <a:pt x="219" y="1223"/>
                      <a:pt x="219" y="1222"/>
                    </a:cubicBezTo>
                    <a:cubicBezTo>
                      <a:pt x="218" y="1222"/>
                      <a:pt x="219" y="1224"/>
                      <a:pt x="218" y="1225"/>
                    </a:cubicBezTo>
                    <a:cubicBezTo>
                      <a:pt x="218" y="1226"/>
                      <a:pt x="218" y="1226"/>
                      <a:pt x="218" y="1227"/>
                    </a:cubicBezTo>
                    <a:cubicBezTo>
                      <a:pt x="218" y="1227"/>
                      <a:pt x="219" y="1228"/>
                      <a:pt x="219" y="1228"/>
                    </a:cubicBezTo>
                    <a:cubicBezTo>
                      <a:pt x="219" y="1228"/>
                      <a:pt x="220" y="1227"/>
                      <a:pt x="220" y="1227"/>
                    </a:cubicBezTo>
                    <a:cubicBezTo>
                      <a:pt x="220" y="1226"/>
                      <a:pt x="220" y="1226"/>
                      <a:pt x="220" y="1224"/>
                    </a:cubicBezTo>
                    <a:moveTo>
                      <a:pt x="159" y="1161"/>
                    </a:moveTo>
                    <a:cubicBezTo>
                      <a:pt x="158" y="1160"/>
                      <a:pt x="158" y="1159"/>
                      <a:pt x="157" y="1158"/>
                    </a:cubicBezTo>
                    <a:cubicBezTo>
                      <a:pt x="157" y="1159"/>
                      <a:pt x="156" y="1159"/>
                      <a:pt x="156" y="1160"/>
                    </a:cubicBezTo>
                    <a:cubicBezTo>
                      <a:pt x="156" y="1161"/>
                      <a:pt x="156" y="1162"/>
                      <a:pt x="157" y="1162"/>
                    </a:cubicBezTo>
                    <a:cubicBezTo>
                      <a:pt x="158" y="1162"/>
                      <a:pt x="158" y="1162"/>
                      <a:pt x="159" y="1161"/>
                    </a:cubicBezTo>
                    <a:moveTo>
                      <a:pt x="208" y="1224"/>
                    </a:moveTo>
                    <a:cubicBezTo>
                      <a:pt x="207" y="1223"/>
                      <a:pt x="207" y="1222"/>
                      <a:pt x="206" y="1222"/>
                    </a:cubicBezTo>
                    <a:cubicBezTo>
                      <a:pt x="206" y="1222"/>
                      <a:pt x="205" y="1223"/>
                      <a:pt x="205" y="1223"/>
                    </a:cubicBezTo>
                    <a:cubicBezTo>
                      <a:pt x="205" y="1224"/>
                      <a:pt x="206" y="1224"/>
                      <a:pt x="207" y="1225"/>
                    </a:cubicBezTo>
                    <a:cubicBezTo>
                      <a:pt x="207" y="1225"/>
                      <a:pt x="207" y="1224"/>
                      <a:pt x="208" y="1224"/>
                    </a:cubicBezTo>
                    <a:moveTo>
                      <a:pt x="304" y="1387"/>
                    </a:moveTo>
                    <a:cubicBezTo>
                      <a:pt x="304" y="1386"/>
                      <a:pt x="305" y="1384"/>
                      <a:pt x="303" y="1385"/>
                    </a:cubicBezTo>
                    <a:cubicBezTo>
                      <a:pt x="302" y="1385"/>
                      <a:pt x="302" y="1385"/>
                      <a:pt x="302" y="1385"/>
                    </a:cubicBezTo>
                    <a:cubicBezTo>
                      <a:pt x="302" y="1386"/>
                      <a:pt x="303" y="1387"/>
                      <a:pt x="303" y="1388"/>
                    </a:cubicBezTo>
                    <a:cubicBezTo>
                      <a:pt x="304" y="1388"/>
                      <a:pt x="304" y="1387"/>
                      <a:pt x="304" y="1387"/>
                    </a:cubicBezTo>
                    <a:moveTo>
                      <a:pt x="205" y="1216"/>
                    </a:moveTo>
                    <a:cubicBezTo>
                      <a:pt x="205" y="1216"/>
                      <a:pt x="205" y="1216"/>
                      <a:pt x="205" y="1216"/>
                    </a:cubicBezTo>
                    <a:cubicBezTo>
                      <a:pt x="205" y="1218"/>
                      <a:pt x="204" y="1220"/>
                      <a:pt x="206" y="1220"/>
                    </a:cubicBezTo>
                    <a:cubicBezTo>
                      <a:pt x="206" y="1221"/>
                      <a:pt x="206" y="1220"/>
                      <a:pt x="207" y="1220"/>
                    </a:cubicBezTo>
                    <a:cubicBezTo>
                      <a:pt x="206" y="1219"/>
                      <a:pt x="206" y="1218"/>
                      <a:pt x="206" y="1217"/>
                    </a:cubicBezTo>
                    <a:cubicBezTo>
                      <a:pt x="206" y="1217"/>
                      <a:pt x="206" y="1216"/>
                      <a:pt x="206" y="1216"/>
                    </a:cubicBezTo>
                    <a:cubicBezTo>
                      <a:pt x="206" y="1216"/>
                      <a:pt x="205" y="1216"/>
                      <a:pt x="205" y="1216"/>
                    </a:cubicBezTo>
                    <a:moveTo>
                      <a:pt x="129" y="1216"/>
                    </a:moveTo>
                    <a:cubicBezTo>
                      <a:pt x="129" y="1216"/>
                      <a:pt x="129" y="1216"/>
                      <a:pt x="129" y="1216"/>
                    </a:cubicBezTo>
                    <a:cubicBezTo>
                      <a:pt x="129" y="1218"/>
                      <a:pt x="130" y="1219"/>
                      <a:pt x="131" y="1220"/>
                    </a:cubicBezTo>
                    <a:cubicBezTo>
                      <a:pt x="131" y="1220"/>
                      <a:pt x="131" y="1220"/>
                      <a:pt x="131" y="1220"/>
                    </a:cubicBezTo>
                    <a:cubicBezTo>
                      <a:pt x="132" y="1219"/>
                      <a:pt x="131" y="1216"/>
                      <a:pt x="130" y="1216"/>
                    </a:cubicBezTo>
                    <a:cubicBezTo>
                      <a:pt x="130" y="1216"/>
                      <a:pt x="129" y="1216"/>
                      <a:pt x="129" y="1216"/>
                    </a:cubicBezTo>
                    <a:moveTo>
                      <a:pt x="187" y="1256"/>
                    </a:moveTo>
                    <a:cubicBezTo>
                      <a:pt x="186" y="1255"/>
                      <a:pt x="185" y="1254"/>
                      <a:pt x="184" y="1253"/>
                    </a:cubicBezTo>
                    <a:cubicBezTo>
                      <a:pt x="184" y="1253"/>
                      <a:pt x="184" y="1254"/>
                      <a:pt x="184" y="1254"/>
                    </a:cubicBezTo>
                    <a:cubicBezTo>
                      <a:pt x="184" y="1255"/>
                      <a:pt x="183" y="1257"/>
                      <a:pt x="185" y="1256"/>
                    </a:cubicBezTo>
                    <a:cubicBezTo>
                      <a:pt x="185" y="1256"/>
                      <a:pt x="186" y="1256"/>
                      <a:pt x="187" y="1256"/>
                    </a:cubicBezTo>
                    <a:moveTo>
                      <a:pt x="86" y="1126"/>
                    </a:moveTo>
                    <a:cubicBezTo>
                      <a:pt x="86" y="1127"/>
                      <a:pt x="85" y="1127"/>
                      <a:pt x="85" y="1127"/>
                    </a:cubicBezTo>
                    <a:cubicBezTo>
                      <a:pt x="86" y="1128"/>
                      <a:pt x="85" y="1129"/>
                      <a:pt x="86" y="1130"/>
                    </a:cubicBezTo>
                    <a:cubicBezTo>
                      <a:pt x="87" y="1130"/>
                      <a:pt x="87" y="1129"/>
                      <a:pt x="88" y="1129"/>
                    </a:cubicBezTo>
                    <a:cubicBezTo>
                      <a:pt x="87" y="1128"/>
                      <a:pt x="87" y="1127"/>
                      <a:pt x="86" y="1126"/>
                    </a:cubicBezTo>
                    <a:moveTo>
                      <a:pt x="85" y="1122"/>
                    </a:moveTo>
                    <a:cubicBezTo>
                      <a:pt x="85" y="1122"/>
                      <a:pt x="85" y="1123"/>
                      <a:pt x="85" y="1123"/>
                    </a:cubicBezTo>
                    <a:cubicBezTo>
                      <a:pt x="86" y="1124"/>
                      <a:pt x="86" y="1124"/>
                      <a:pt x="86" y="1125"/>
                    </a:cubicBezTo>
                    <a:cubicBezTo>
                      <a:pt x="86" y="1125"/>
                      <a:pt x="87" y="1124"/>
                      <a:pt x="87" y="1124"/>
                    </a:cubicBezTo>
                    <a:cubicBezTo>
                      <a:pt x="87" y="1123"/>
                      <a:pt x="88" y="1123"/>
                      <a:pt x="87" y="1122"/>
                    </a:cubicBezTo>
                    <a:cubicBezTo>
                      <a:pt x="87" y="1122"/>
                      <a:pt x="87" y="1121"/>
                      <a:pt x="87" y="1121"/>
                    </a:cubicBezTo>
                    <a:cubicBezTo>
                      <a:pt x="87" y="1120"/>
                      <a:pt x="86" y="1120"/>
                      <a:pt x="86" y="1120"/>
                    </a:cubicBezTo>
                    <a:cubicBezTo>
                      <a:pt x="86" y="1120"/>
                      <a:pt x="86" y="1120"/>
                      <a:pt x="85" y="1121"/>
                    </a:cubicBezTo>
                    <a:cubicBezTo>
                      <a:pt x="85" y="1121"/>
                      <a:pt x="85" y="1122"/>
                      <a:pt x="85" y="1122"/>
                    </a:cubicBezTo>
                    <a:moveTo>
                      <a:pt x="154" y="1120"/>
                    </a:moveTo>
                    <a:cubicBezTo>
                      <a:pt x="154" y="1120"/>
                      <a:pt x="155" y="1120"/>
                      <a:pt x="155" y="1119"/>
                    </a:cubicBezTo>
                    <a:cubicBezTo>
                      <a:pt x="155" y="1119"/>
                      <a:pt x="155" y="1118"/>
                      <a:pt x="155" y="1118"/>
                    </a:cubicBezTo>
                    <a:cubicBezTo>
                      <a:pt x="155" y="1118"/>
                      <a:pt x="155" y="1117"/>
                      <a:pt x="154" y="1117"/>
                    </a:cubicBezTo>
                    <a:cubicBezTo>
                      <a:pt x="154" y="1117"/>
                      <a:pt x="153" y="1117"/>
                      <a:pt x="152" y="1117"/>
                    </a:cubicBezTo>
                    <a:cubicBezTo>
                      <a:pt x="152" y="1117"/>
                      <a:pt x="151" y="1118"/>
                      <a:pt x="152" y="1118"/>
                    </a:cubicBezTo>
                    <a:cubicBezTo>
                      <a:pt x="152" y="1119"/>
                      <a:pt x="153" y="1119"/>
                      <a:pt x="154" y="1120"/>
                    </a:cubicBezTo>
                    <a:moveTo>
                      <a:pt x="212" y="1197"/>
                    </a:moveTo>
                    <a:cubicBezTo>
                      <a:pt x="211" y="1196"/>
                      <a:pt x="211" y="1196"/>
                      <a:pt x="210" y="1196"/>
                    </a:cubicBezTo>
                    <a:cubicBezTo>
                      <a:pt x="210" y="1197"/>
                      <a:pt x="210" y="1197"/>
                      <a:pt x="210" y="1198"/>
                    </a:cubicBezTo>
                    <a:cubicBezTo>
                      <a:pt x="210" y="1199"/>
                      <a:pt x="211" y="1200"/>
                      <a:pt x="212" y="1201"/>
                    </a:cubicBezTo>
                    <a:cubicBezTo>
                      <a:pt x="212" y="1200"/>
                      <a:pt x="212" y="1199"/>
                      <a:pt x="212" y="1199"/>
                    </a:cubicBezTo>
                    <a:cubicBezTo>
                      <a:pt x="212" y="1198"/>
                      <a:pt x="212" y="1197"/>
                      <a:pt x="212" y="1197"/>
                    </a:cubicBezTo>
                    <a:moveTo>
                      <a:pt x="285" y="1394"/>
                    </a:moveTo>
                    <a:cubicBezTo>
                      <a:pt x="286" y="1395"/>
                      <a:pt x="287" y="1396"/>
                      <a:pt x="287" y="1397"/>
                    </a:cubicBezTo>
                    <a:cubicBezTo>
                      <a:pt x="288" y="1396"/>
                      <a:pt x="288" y="1396"/>
                      <a:pt x="288" y="1395"/>
                    </a:cubicBezTo>
                    <a:cubicBezTo>
                      <a:pt x="288" y="1394"/>
                      <a:pt x="288" y="1393"/>
                      <a:pt x="287" y="1393"/>
                    </a:cubicBezTo>
                    <a:cubicBezTo>
                      <a:pt x="286" y="1393"/>
                      <a:pt x="286" y="1394"/>
                      <a:pt x="285" y="1394"/>
                    </a:cubicBezTo>
                    <a:moveTo>
                      <a:pt x="266" y="1301"/>
                    </a:moveTo>
                    <a:cubicBezTo>
                      <a:pt x="266" y="1302"/>
                      <a:pt x="266" y="1303"/>
                      <a:pt x="266" y="1304"/>
                    </a:cubicBezTo>
                    <a:cubicBezTo>
                      <a:pt x="266" y="1304"/>
                      <a:pt x="266" y="1305"/>
                      <a:pt x="267" y="1305"/>
                    </a:cubicBezTo>
                    <a:cubicBezTo>
                      <a:pt x="267" y="1305"/>
                      <a:pt x="267" y="1305"/>
                      <a:pt x="268" y="1305"/>
                    </a:cubicBezTo>
                    <a:cubicBezTo>
                      <a:pt x="268" y="1304"/>
                      <a:pt x="267" y="1304"/>
                      <a:pt x="267" y="1303"/>
                    </a:cubicBezTo>
                    <a:cubicBezTo>
                      <a:pt x="267" y="1303"/>
                      <a:pt x="267" y="1303"/>
                      <a:pt x="267" y="1302"/>
                    </a:cubicBezTo>
                    <a:cubicBezTo>
                      <a:pt x="267" y="1302"/>
                      <a:pt x="267" y="1302"/>
                      <a:pt x="267" y="1302"/>
                    </a:cubicBezTo>
                    <a:cubicBezTo>
                      <a:pt x="267" y="1301"/>
                      <a:pt x="267" y="1301"/>
                      <a:pt x="266" y="1300"/>
                    </a:cubicBezTo>
                    <a:cubicBezTo>
                      <a:pt x="266" y="1301"/>
                      <a:pt x="266" y="1301"/>
                      <a:pt x="266" y="1301"/>
                    </a:cubicBezTo>
                    <a:moveTo>
                      <a:pt x="100" y="1146"/>
                    </a:moveTo>
                    <a:cubicBezTo>
                      <a:pt x="100" y="1146"/>
                      <a:pt x="100" y="1145"/>
                      <a:pt x="100" y="1145"/>
                    </a:cubicBezTo>
                    <a:cubicBezTo>
                      <a:pt x="100" y="1144"/>
                      <a:pt x="100" y="1144"/>
                      <a:pt x="100" y="1143"/>
                    </a:cubicBezTo>
                    <a:cubicBezTo>
                      <a:pt x="100" y="1144"/>
                      <a:pt x="99" y="1144"/>
                      <a:pt x="99" y="1145"/>
                    </a:cubicBezTo>
                    <a:cubicBezTo>
                      <a:pt x="99" y="1146"/>
                      <a:pt x="99" y="1147"/>
                      <a:pt x="99" y="1149"/>
                    </a:cubicBezTo>
                    <a:cubicBezTo>
                      <a:pt x="99" y="1149"/>
                      <a:pt x="99" y="1149"/>
                      <a:pt x="100" y="1150"/>
                    </a:cubicBezTo>
                    <a:cubicBezTo>
                      <a:pt x="100" y="1149"/>
                      <a:pt x="100" y="1149"/>
                      <a:pt x="100" y="1148"/>
                    </a:cubicBezTo>
                    <a:cubicBezTo>
                      <a:pt x="100" y="1148"/>
                      <a:pt x="100" y="1147"/>
                      <a:pt x="100" y="1146"/>
                    </a:cubicBezTo>
                    <a:moveTo>
                      <a:pt x="216" y="1196"/>
                    </a:moveTo>
                    <a:cubicBezTo>
                      <a:pt x="216" y="1196"/>
                      <a:pt x="216" y="1196"/>
                      <a:pt x="216" y="1195"/>
                    </a:cubicBezTo>
                    <a:cubicBezTo>
                      <a:pt x="216" y="1194"/>
                      <a:pt x="215" y="1194"/>
                      <a:pt x="215" y="1193"/>
                    </a:cubicBezTo>
                    <a:cubicBezTo>
                      <a:pt x="215" y="1194"/>
                      <a:pt x="215" y="1194"/>
                      <a:pt x="215" y="1195"/>
                    </a:cubicBezTo>
                    <a:cubicBezTo>
                      <a:pt x="215" y="1196"/>
                      <a:pt x="215" y="1197"/>
                      <a:pt x="215" y="1198"/>
                    </a:cubicBezTo>
                    <a:cubicBezTo>
                      <a:pt x="215" y="1199"/>
                      <a:pt x="215" y="1199"/>
                      <a:pt x="215" y="1199"/>
                    </a:cubicBezTo>
                    <a:cubicBezTo>
                      <a:pt x="216" y="1199"/>
                      <a:pt x="216" y="1199"/>
                      <a:pt x="216" y="1199"/>
                    </a:cubicBezTo>
                    <a:cubicBezTo>
                      <a:pt x="216" y="1198"/>
                      <a:pt x="216" y="1197"/>
                      <a:pt x="216" y="1196"/>
                    </a:cubicBezTo>
                    <a:moveTo>
                      <a:pt x="48" y="825"/>
                    </a:moveTo>
                    <a:cubicBezTo>
                      <a:pt x="48" y="824"/>
                      <a:pt x="48" y="824"/>
                      <a:pt x="48" y="823"/>
                    </a:cubicBezTo>
                    <a:cubicBezTo>
                      <a:pt x="48" y="823"/>
                      <a:pt x="48" y="822"/>
                      <a:pt x="48" y="822"/>
                    </a:cubicBezTo>
                    <a:cubicBezTo>
                      <a:pt x="47" y="822"/>
                      <a:pt x="47" y="823"/>
                      <a:pt x="47" y="823"/>
                    </a:cubicBezTo>
                    <a:cubicBezTo>
                      <a:pt x="47" y="824"/>
                      <a:pt x="45" y="825"/>
                      <a:pt x="47" y="826"/>
                    </a:cubicBezTo>
                    <a:cubicBezTo>
                      <a:pt x="47" y="826"/>
                      <a:pt x="47" y="826"/>
                      <a:pt x="47" y="826"/>
                    </a:cubicBezTo>
                    <a:cubicBezTo>
                      <a:pt x="48" y="826"/>
                      <a:pt x="48" y="825"/>
                      <a:pt x="48" y="825"/>
                    </a:cubicBezTo>
                    <a:moveTo>
                      <a:pt x="78" y="979"/>
                    </a:moveTo>
                    <a:cubicBezTo>
                      <a:pt x="77" y="980"/>
                      <a:pt x="77" y="980"/>
                      <a:pt x="77" y="981"/>
                    </a:cubicBezTo>
                    <a:cubicBezTo>
                      <a:pt x="77" y="981"/>
                      <a:pt x="78" y="982"/>
                      <a:pt x="78" y="982"/>
                    </a:cubicBezTo>
                    <a:cubicBezTo>
                      <a:pt x="78" y="981"/>
                      <a:pt x="79" y="981"/>
                      <a:pt x="79" y="980"/>
                    </a:cubicBezTo>
                    <a:cubicBezTo>
                      <a:pt x="79" y="980"/>
                      <a:pt x="79" y="980"/>
                      <a:pt x="78" y="979"/>
                    </a:cubicBezTo>
                    <a:moveTo>
                      <a:pt x="119" y="1184"/>
                    </a:moveTo>
                    <a:cubicBezTo>
                      <a:pt x="119" y="1185"/>
                      <a:pt x="118" y="1185"/>
                      <a:pt x="118" y="1186"/>
                    </a:cubicBezTo>
                    <a:cubicBezTo>
                      <a:pt x="118" y="1186"/>
                      <a:pt x="118" y="1187"/>
                      <a:pt x="119" y="1187"/>
                    </a:cubicBezTo>
                    <a:cubicBezTo>
                      <a:pt x="119" y="1187"/>
                      <a:pt x="120" y="1186"/>
                      <a:pt x="120" y="1186"/>
                    </a:cubicBezTo>
                    <a:cubicBezTo>
                      <a:pt x="120" y="1185"/>
                      <a:pt x="120" y="1185"/>
                      <a:pt x="119" y="1184"/>
                    </a:cubicBezTo>
                    <a:moveTo>
                      <a:pt x="312" y="1404"/>
                    </a:moveTo>
                    <a:cubicBezTo>
                      <a:pt x="311" y="1405"/>
                      <a:pt x="311" y="1406"/>
                      <a:pt x="310" y="1406"/>
                    </a:cubicBezTo>
                    <a:cubicBezTo>
                      <a:pt x="310" y="1407"/>
                      <a:pt x="311" y="1407"/>
                      <a:pt x="312" y="1408"/>
                    </a:cubicBezTo>
                    <a:cubicBezTo>
                      <a:pt x="312" y="1407"/>
                      <a:pt x="313" y="1407"/>
                      <a:pt x="313" y="1406"/>
                    </a:cubicBezTo>
                    <a:cubicBezTo>
                      <a:pt x="313" y="1406"/>
                      <a:pt x="313" y="1405"/>
                      <a:pt x="312" y="1404"/>
                    </a:cubicBezTo>
                    <a:moveTo>
                      <a:pt x="216" y="1202"/>
                    </a:moveTo>
                    <a:cubicBezTo>
                      <a:pt x="216" y="1202"/>
                      <a:pt x="216" y="1202"/>
                      <a:pt x="216" y="1202"/>
                    </a:cubicBezTo>
                    <a:cubicBezTo>
                      <a:pt x="216" y="1203"/>
                      <a:pt x="216" y="1204"/>
                      <a:pt x="217" y="1204"/>
                    </a:cubicBezTo>
                    <a:cubicBezTo>
                      <a:pt x="217" y="1203"/>
                      <a:pt x="217" y="1203"/>
                      <a:pt x="217" y="1202"/>
                    </a:cubicBezTo>
                    <a:cubicBezTo>
                      <a:pt x="217" y="1201"/>
                      <a:pt x="217" y="1201"/>
                      <a:pt x="217" y="1200"/>
                    </a:cubicBezTo>
                    <a:cubicBezTo>
                      <a:pt x="217" y="1200"/>
                      <a:pt x="217" y="1200"/>
                      <a:pt x="217" y="1199"/>
                    </a:cubicBezTo>
                    <a:cubicBezTo>
                      <a:pt x="216" y="1200"/>
                      <a:pt x="216" y="1200"/>
                      <a:pt x="216" y="1200"/>
                    </a:cubicBezTo>
                    <a:cubicBezTo>
                      <a:pt x="216" y="1201"/>
                      <a:pt x="216" y="1201"/>
                      <a:pt x="216" y="1202"/>
                    </a:cubicBezTo>
                    <a:moveTo>
                      <a:pt x="291" y="1363"/>
                    </a:moveTo>
                    <a:cubicBezTo>
                      <a:pt x="290" y="1364"/>
                      <a:pt x="289" y="1364"/>
                      <a:pt x="289" y="1365"/>
                    </a:cubicBezTo>
                    <a:cubicBezTo>
                      <a:pt x="289" y="1365"/>
                      <a:pt x="290" y="1365"/>
                      <a:pt x="290" y="1366"/>
                    </a:cubicBezTo>
                    <a:cubicBezTo>
                      <a:pt x="291" y="1365"/>
                      <a:pt x="291" y="1365"/>
                      <a:pt x="292" y="1365"/>
                    </a:cubicBezTo>
                    <a:cubicBezTo>
                      <a:pt x="292" y="1364"/>
                      <a:pt x="291" y="1364"/>
                      <a:pt x="291" y="1363"/>
                    </a:cubicBezTo>
                    <a:moveTo>
                      <a:pt x="242" y="1300"/>
                    </a:moveTo>
                    <a:cubicBezTo>
                      <a:pt x="242" y="1299"/>
                      <a:pt x="242" y="1299"/>
                      <a:pt x="242" y="1298"/>
                    </a:cubicBezTo>
                    <a:cubicBezTo>
                      <a:pt x="242" y="1298"/>
                      <a:pt x="241" y="1297"/>
                      <a:pt x="241" y="1298"/>
                    </a:cubicBezTo>
                    <a:cubicBezTo>
                      <a:pt x="239" y="1298"/>
                      <a:pt x="240" y="1298"/>
                      <a:pt x="240" y="1299"/>
                    </a:cubicBezTo>
                    <a:cubicBezTo>
                      <a:pt x="241" y="1299"/>
                      <a:pt x="241" y="1300"/>
                      <a:pt x="241" y="1300"/>
                    </a:cubicBezTo>
                    <a:cubicBezTo>
                      <a:pt x="241" y="1300"/>
                      <a:pt x="241" y="1301"/>
                      <a:pt x="242" y="1301"/>
                    </a:cubicBezTo>
                    <a:cubicBezTo>
                      <a:pt x="242" y="1301"/>
                      <a:pt x="242" y="1300"/>
                      <a:pt x="242" y="1300"/>
                    </a:cubicBezTo>
                    <a:moveTo>
                      <a:pt x="201" y="1183"/>
                    </a:moveTo>
                    <a:cubicBezTo>
                      <a:pt x="202" y="1182"/>
                      <a:pt x="202" y="1181"/>
                      <a:pt x="202" y="1181"/>
                    </a:cubicBezTo>
                    <a:cubicBezTo>
                      <a:pt x="202" y="1180"/>
                      <a:pt x="201" y="1180"/>
                      <a:pt x="201" y="1179"/>
                    </a:cubicBezTo>
                    <a:cubicBezTo>
                      <a:pt x="200" y="1180"/>
                      <a:pt x="200" y="1180"/>
                      <a:pt x="200" y="1181"/>
                    </a:cubicBezTo>
                    <a:cubicBezTo>
                      <a:pt x="200" y="1181"/>
                      <a:pt x="201" y="1182"/>
                      <a:pt x="201" y="1183"/>
                    </a:cubicBezTo>
                    <a:moveTo>
                      <a:pt x="280" y="1361"/>
                    </a:moveTo>
                    <a:cubicBezTo>
                      <a:pt x="281" y="1360"/>
                      <a:pt x="282" y="1360"/>
                      <a:pt x="283" y="1359"/>
                    </a:cubicBezTo>
                    <a:cubicBezTo>
                      <a:pt x="283" y="1359"/>
                      <a:pt x="283" y="1359"/>
                      <a:pt x="283" y="1359"/>
                    </a:cubicBezTo>
                    <a:cubicBezTo>
                      <a:pt x="281" y="1359"/>
                      <a:pt x="280" y="1359"/>
                      <a:pt x="279" y="1359"/>
                    </a:cubicBezTo>
                    <a:cubicBezTo>
                      <a:pt x="279" y="1359"/>
                      <a:pt x="279" y="1360"/>
                      <a:pt x="279" y="1360"/>
                    </a:cubicBezTo>
                    <a:cubicBezTo>
                      <a:pt x="279" y="1360"/>
                      <a:pt x="280" y="1361"/>
                      <a:pt x="280" y="1361"/>
                    </a:cubicBezTo>
                    <a:moveTo>
                      <a:pt x="296" y="1356"/>
                    </a:moveTo>
                    <a:cubicBezTo>
                      <a:pt x="296" y="1356"/>
                      <a:pt x="295" y="1357"/>
                      <a:pt x="295" y="1357"/>
                    </a:cubicBezTo>
                    <a:cubicBezTo>
                      <a:pt x="296" y="1358"/>
                      <a:pt x="296" y="1359"/>
                      <a:pt x="296" y="1360"/>
                    </a:cubicBezTo>
                    <a:cubicBezTo>
                      <a:pt x="296" y="1360"/>
                      <a:pt x="297" y="1360"/>
                      <a:pt x="297" y="1360"/>
                    </a:cubicBezTo>
                    <a:cubicBezTo>
                      <a:pt x="297" y="1360"/>
                      <a:pt x="298" y="1359"/>
                      <a:pt x="298" y="1359"/>
                    </a:cubicBezTo>
                    <a:cubicBezTo>
                      <a:pt x="297" y="1358"/>
                      <a:pt x="297" y="1357"/>
                      <a:pt x="296" y="1356"/>
                    </a:cubicBezTo>
                    <a:moveTo>
                      <a:pt x="159" y="1232"/>
                    </a:moveTo>
                    <a:cubicBezTo>
                      <a:pt x="159" y="1231"/>
                      <a:pt x="158" y="1230"/>
                      <a:pt x="158" y="1230"/>
                    </a:cubicBezTo>
                    <a:cubicBezTo>
                      <a:pt x="157" y="1231"/>
                      <a:pt x="157" y="1231"/>
                      <a:pt x="156" y="1232"/>
                    </a:cubicBezTo>
                    <a:cubicBezTo>
                      <a:pt x="156" y="1232"/>
                      <a:pt x="157" y="1233"/>
                      <a:pt x="157" y="1233"/>
                    </a:cubicBezTo>
                    <a:cubicBezTo>
                      <a:pt x="158" y="1233"/>
                      <a:pt x="158" y="1232"/>
                      <a:pt x="159" y="1232"/>
                    </a:cubicBezTo>
                    <a:moveTo>
                      <a:pt x="119" y="1175"/>
                    </a:moveTo>
                    <a:cubicBezTo>
                      <a:pt x="118" y="1174"/>
                      <a:pt x="118" y="1173"/>
                      <a:pt x="117" y="1172"/>
                    </a:cubicBezTo>
                    <a:cubicBezTo>
                      <a:pt x="117" y="1173"/>
                      <a:pt x="117" y="1173"/>
                      <a:pt x="117" y="1173"/>
                    </a:cubicBezTo>
                    <a:cubicBezTo>
                      <a:pt x="117" y="1174"/>
                      <a:pt x="116" y="1176"/>
                      <a:pt x="118" y="1176"/>
                    </a:cubicBezTo>
                    <a:cubicBezTo>
                      <a:pt x="118" y="1176"/>
                      <a:pt x="119" y="1175"/>
                      <a:pt x="119" y="1175"/>
                    </a:cubicBezTo>
                    <a:moveTo>
                      <a:pt x="182" y="1191"/>
                    </a:moveTo>
                    <a:cubicBezTo>
                      <a:pt x="181" y="1190"/>
                      <a:pt x="180" y="1190"/>
                      <a:pt x="180" y="1189"/>
                    </a:cubicBezTo>
                    <a:cubicBezTo>
                      <a:pt x="179" y="1189"/>
                      <a:pt x="179" y="1190"/>
                      <a:pt x="179" y="1190"/>
                    </a:cubicBezTo>
                    <a:cubicBezTo>
                      <a:pt x="179" y="1191"/>
                      <a:pt x="180" y="1192"/>
                      <a:pt x="180" y="1193"/>
                    </a:cubicBezTo>
                    <a:cubicBezTo>
                      <a:pt x="181" y="1192"/>
                      <a:pt x="181" y="1192"/>
                      <a:pt x="182" y="1191"/>
                    </a:cubicBezTo>
                    <a:moveTo>
                      <a:pt x="64" y="1023"/>
                    </a:moveTo>
                    <a:cubicBezTo>
                      <a:pt x="64" y="1025"/>
                      <a:pt x="63" y="1025"/>
                      <a:pt x="63" y="1026"/>
                    </a:cubicBezTo>
                    <a:cubicBezTo>
                      <a:pt x="63" y="1026"/>
                      <a:pt x="64" y="1027"/>
                      <a:pt x="64" y="1027"/>
                    </a:cubicBezTo>
                    <a:cubicBezTo>
                      <a:pt x="65" y="1026"/>
                      <a:pt x="65" y="1026"/>
                      <a:pt x="66" y="1025"/>
                    </a:cubicBezTo>
                    <a:cubicBezTo>
                      <a:pt x="66" y="1025"/>
                      <a:pt x="65" y="1024"/>
                      <a:pt x="64" y="1023"/>
                    </a:cubicBezTo>
                    <a:moveTo>
                      <a:pt x="263" y="479"/>
                    </a:moveTo>
                    <a:cubicBezTo>
                      <a:pt x="263" y="478"/>
                      <a:pt x="263" y="477"/>
                      <a:pt x="263" y="477"/>
                    </a:cubicBezTo>
                    <a:cubicBezTo>
                      <a:pt x="263" y="477"/>
                      <a:pt x="263" y="477"/>
                      <a:pt x="262" y="476"/>
                    </a:cubicBezTo>
                    <a:cubicBezTo>
                      <a:pt x="262" y="478"/>
                      <a:pt x="262" y="479"/>
                      <a:pt x="262" y="481"/>
                    </a:cubicBezTo>
                    <a:cubicBezTo>
                      <a:pt x="263" y="481"/>
                      <a:pt x="263" y="481"/>
                      <a:pt x="263" y="480"/>
                    </a:cubicBezTo>
                    <a:cubicBezTo>
                      <a:pt x="263" y="480"/>
                      <a:pt x="263" y="479"/>
                      <a:pt x="263" y="479"/>
                    </a:cubicBezTo>
                    <a:moveTo>
                      <a:pt x="195" y="1262"/>
                    </a:moveTo>
                    <a:cubicBezTo>
                      <a:pt x="196" y="1261"/>
                      <a:pt x="196" y="1261"/>
                      <a:pt x="196" y="1260"/>
                    </a:cubicBezTo>
                    <a:cubicBezTo>
                      <a:pt x="196" y="1259"/>
                      <a:pt x="196" y="1259"/>
                      <a:pt x="195" y="1258"/>
                    </a:cubicBezTo>
                    <a:cubicBezTo>
                      <a:pt x="195" y="1258"/>
                      <a:pt x="194" y="1259"/>
                      <a:pt x="194" y="1260"/>
                    </a:cubicBezTo>
                    <a:cubicBezTo>
                      <a:pt x="194" y="1260"/>
                      <a:pt x="195" y="1261"/>
                      <a:pt x="195" y="1262"/>
                    </a:cubicBezTo>
                    <a:moveTo>
                      <a:pt x="154" y="1135"/>
                    </a:moveTo>
                    <a:cubicBezTo>
                      <a:pt x="154" y="1134"/>
                      <a:pt x="154" y="1134"/>
                      <a:pt x="154" y="1133"/>
                    </a:cubicBezTo>
                    <a:cubicBezTo>
                      <a:pt x="154" y="1133"/>
                      <a:pt x="153" y="1133"/>
                      <a:pt x="153" y="1132"/>
                    </a:cubicBezTo>
                    <a:cubicBezTo>
                      <a:pt x="153" y="1133"/>
                      <a:pt x="153" y="1133"/>
                      <a:pt x="153" y="1134"/>
                    </a:cubicBezTo>
                    <a:cubicBezTo>
                      <a:pt x="152" y="1135"/>
                      <a:pt x="153" y="1135"/>
                      <a:pt x="153" y="1136"/>
                    </a:cubicBezTo>
                    <a:cubicBezTo>
                      <a:pt x="153" y="1136"/>
                      <a:pt x="153" y="1137"/>
                      <a:pt x="153" y="1137"/>
                    </a:cubicBezTo>
                    <a:cubicBezTo>
                      <a:pt x="153" y="1137"/>
                      <a:pt x="154" y="1136"/>
                      <a:pt x="154" y="1136"/>
                    </a:cubicBezTo>
                    <a:cubicBezTo>
                      <a:pt x="154" y="1135"/>
                      <a:pt x="154" y="1135"/>
                      <a:pt x="154" y="1135"/>
                    </a:cubicBezTo>
                    <a:moveTo>
                      <a:pt x="86" y="1112"/>
                    </a:moveTo>
                    <a:cubicBezTo>
                      <a:pt x="85" y="1113"/>
                      <a:pt x="84" y="1113"/>
                      <a:pt x="84" y="1114"/>
                    </a:cubicBezTo>
                    <a:cubicBezTo>
                      <a:pt x="84" y="1114"/>
                      <a:pt x="85" y="1114"/>
                      <a:pt x="85" y="1115"/>
                    </a:cubicBezTo>
                    <a:cubicBezTo>
                      <a:pt x="86" y="1114"/>
                      <a:pt x="86" y="1114"/>
                      <a:pt x="87" y="1114"/>
                    </a:cubicBezTo>
                    <a:cubicBezTo>
                      <a:pt x="87" y="1113"/>
                      <a:pt x="86" y="1113"/>
                      <a:pt x="86" y="1112"/>
                    </a:cubicBezTo>
                    <a:moveTo>
                      <a:pt x="164" y="1135"/>
                    </a:moveTo>
                    <a:cubicBezTo>
                      <a:pt x="163" y="1134"/>
                      <a:pt x="163" y="1134"/>
                      <a:pt x="162" y="1134"/>
                    </a:cubicBezTo>
                    <a:cubicBezTo>
                      <a:pt x="162" y="1133"/>
                      <a:pt x="161" y="1134"/>
                      <a:pt x="161" y="1134"/>
                    </a:cubicBezTo>
                    <a:cubicBezTo>
                      <a:pt x="161" y="1135"/>
                      <a:pt x="161" y="1136"/>
                      <a:pt x="163" y="1136"/>
                    </a:cubicBezTo>
                    <a:cubicBezTo>
                      <a:pt x="163" y="1136"/>
                      <a:pt x="163" y="1135"/>
                      <a:pt x="164" y="1135"/>
                    </a:cubicBezTo>
                    <a:moveTo>
                      <a:pt x="163" y="1141"/>
                    </a:moveTo>
                    <a:cubicBezTo>
                      <a:pt x="163" y="1142"/>
                      <a:pt x="162" y="1142"/>
                      <a:pt x="163" y="1142"/>
                    </a:cubicBezTo>
                    <a:cubicBezTo>
                      <a:pt x="163" y="1143"/>
                      <a:pt x="164" y="1144"/>
                      <a:pt x="165" y="1144"/>
                    </a:cubicBezTo>
                    <a:cubicBezTo>
                      <a:pt x="165" y="1144"/>
                      <a:pt x="165" y="1144"/>
                      <a:pt x="165" y="1143"/>
                    </a:cubicBezTo>
                    <a:cubicBezTo>
                      <a:pt x="164" y="1143"/>
                      <a:pt x="164" y="1142"/>
                      <a:pt x="163" y="1141"/>
                    </a:cubicBezTo>
                    <a:moveTo>
                      <a:pt x="260" y="1330"/>
                    </a:moveTo>
                    <a:cubicBezTo>
                      <a:pt x="260" y="1331"/>
                      <a:pt x="259" y="1331"/>
                      <a:pt x="259" y="1332"/>
                    </a:cubicBezTo>
                    <a:cubicBezTo>
                      <a:pt x="259" y="1333"/>
                      <a:pt x="260" y="1333"/>
                      <a:pt x="260" y="1334"/>
                    </a:cubicBezTo>
                    <a:cubicBezTo>
                      <a:pt x="260" y="1333"/>
                      <a:pt x="261" y="1333"/>
                      <a:pt x="261" y="1332"/>
                    </a:cubicBezTo>
                    <a:cubicBezTo>
                      <a:pt x="261" y="1332"/>
                      <a:pt x="261" y="1331"/>
                      <a:pt x="261" y="1331"/>
                    </a:cubicBezTo>
                    <a:cubicBezTo>
                      <a:pt x="261" y="1331"/>
                      <a:pt x="260" y="1330"/>
                      <a:pt x="260" y="1330"/>
                    </a:cubicBezTo>
                    <a:moveTo>
                      <a:pt x="261" y="1327"/>
                    </a:moveTo>
                    <a:cubicBezTo>
                      <a:pt x="260" y="1326"/>
                      <a:pt x="260" y="1326"/>
                      <a:pt x="259" y="1325"/>
                    </a:cubicBezTo>
                    <a:cubicBezTo>
                      <a:pt x="259" y="1325"/>
                      <a:pt x="258" y="1326"/>
                      <a:pt x="258" y="1327"/>
                    </a:cubicBezTo>
                    <a:cubicBezTo>
                      <a:pt x="259" y="1327"/>
                      <a:pt x="259" y="1328"/>
                      <a:pt x="260" y="1329"/>
                    </a:cubicBezTo>
                    <a:cubicBezTo>
                      <a:pt x="260" y="1328"/>
                      <a:pt x="261" y="1328"/>
                      <a:pt x="261" y="1327"/>
                    </a:cubicBezTo>
                    <a:moveTo>
                      <a:pt x="197" y="1278"/>
                    </a:moveTo>
                    <a:cubicBezTo>
                      <a:pt x="197" y="1278"/>
                      <a:pt x="197" y="1277"/>
                      <a:pt x="197" y="1277"/>
                    </a:cubicBezTo>
                    <a:cubicBezTo>
                      <a:pt x="197" y="1276"/>
                      <a:pt x="197" y="1276"/>
                      <a:pt x="197" y="1275"/>
                    </a:cubicBezTo>
                    <a:cubicBezTo>
                      <a:pt x="196" y="1276"/>
                      <a:pt x="196" y="1277"/>
                      <a:pt x="196" y="1277"/>
                    </a:cubicBezTo>
                    <a:cubicBezTo>
                      <a:pt x="196" y="1278"/>
                      <a:pt x="196" y="1279"/>
                      <a:pt x="196" y="1279"/>
                    </a:cubicBezTo>
                    <a:cubicBezTo>
                      <a:pt x="196" y="1280"/>
                      <a:pt x="196" y="1280"/>
                      <a:pt x="197" y="1280"/>
                    </a:cubicBezTo>
                    <a:cubicBezTo>
                      <a:pt x="197" y="1280"/>
                      <a:pt x="197" y="1280"/>
                      <a:pt x="197" y="1280"/>
                    </a:cubicBezTo>
                    <a:cubicBezTo>
                      <a:pt x="197" y="1279"/>
                      <a:pt x="197" y="1278"/>
                      <a:pt x="197" y="1278"/>
                    </a:cubicBezTo>
                    <a:moveTo>
                      <a:pt x="77" y="1047"/>
                    </a:moveTo>
                    <a:cubicBezTo>
                      <a:pt x="76" y="1047"/>
                      <a:pt x="76" y="1047"/>
                      <a:pt x="75" y="1047"/>
                    </a:cubicBezTo>
                    <a:cubicBezTo>
                      <a:pt x="75" y="1047"/>
                      <a:pt x="74" y="1048"/>
                      <a:pt x="74" y="1048"/>
                    </a:cubicBezTo>
                    <a:cubicBezTo>
                      <a:pt x="75" y="1048"/>
                      <a:pt x="75" y="1049"/>
                      <a:pt x="76" y="1049"/>
                    </a:cubicBezTo>
                    <a:cubicBezTo>
                      <a:pt x="76" y="1049"/>
                      <a:pt x="77" y="1048"/>
                      <a:pt x="77" y="1047"/>
                    </a:cubicBezTo>
                    <a:moveTo>
                      <a:pt x="229" y="1153"/>
                    </a:moveTo>
                    <a:cubicBezTo>
                      <a:pt x="228" y="1151"/>
                      <a:pt x="228" y="1151"/>
                      <a:pt x="228" y="1150"/>
                    </a:cubicBezTo>
                    <a:cubicBezTo>
                      <a:pt x="227" y="1150"/>
                      <a:pt x="226" y="1151"/>
                      <a:pt x="226" y="1152"/>
                    </a:cubicBezTo>
                    <a:cubicBezTo>
                      <a:pt x="226" y="1152"/>
                      <a:pt x="227" y="1153"/>
                      <a:pt x="228" y="1153"/>
                    </a:cubicBezTo>
                    <a:cubicBezTo>
                      <a:pt x="228" y="1153"/>
                      <a:pt x="228" y="1153"/>
                      <a:pt x="229" y="1153"/>
                    </a:cubicBezTo>
                    <a:moveTo>
                      <a:pt x="112" y="1153"/>
                    </a:moveTo>
                    <a:cubicBezTo>
                      <a:pt x="110" y="1153"/>
                      <a:pt x="109" y="1154"/>
                      <a:pt x="109" y="1156"/>
                    </a:cubicBezTo>
                    <a:cubicBezTo>
                      <a:pt x="111" y="1156"/>
                      <a:pt x="112" y="1155"/>
                      <a:pt x="112" y="1153"/>
                    </a:cubicBezTo>
                    <a:moveTo>
                      <a:pt x="161" y="1157"/>
                    </a:moveTo>
                    <a:cubicBezTo>
                      <a:pt x="162" y="1156"/>
                      <a:pt x="163" y="1155"/>
                      <a:pt x="162" y="1155"/>
                    </a:cubicBezTo>
                    <a:cubicBezTo>
                      <a:pt x="162" y="1154"/>
                      <a:pt x="162" y="1154"/>
                      <a:pt x="161" y="1153"/>
                    </a:cubicBezTo>
                    <a:cubicBezTo>
                      <a:pt x="161" y="1153"/>
                      <a:pt x="160" y="1154"/>
                      <a:pt x="160" y="1154"/>
                    </a:cubicBezTo>
                    <a:cubicBezTo>
                      <a:pt x="160" y="1155"/>
                      <a:pt x="161" y="1155"/>
                      <a:pt x="161" y="1157"/>
                    </a:cubicBezTo>
                    <a:moveTo>
                      <a:pt x="202" y="1037"/>
                    </a:moveTo>
                    <a:cubicBezTo>
                      <a:pt x="203" y="1036"/>
                      <a:pt x="203" y="1036"/>
                      <a:pt x="203" y="1036"/>
                    </a:cubicBezTo>
                    <a:cubicBezTo>
                      <a:pt x="204" y="1035"/>
                      <a:pt x="204" y="1034"/>
                      <a:pt x="204" y="1033"/>
                    </a:cubicBezTo>
                    <a:cubicBezTo>
                      <a:pt x="204" y="1033"/>
                      <a:pt x="204" y="1033"/>
                      <a:pt x="204" y="1033"/>
                    </a:cubicBezTo>
                    <a:cubicBezTo>
                      <a:pt x="203" y="1033"/>
                      <a:pt x="203" y="1034"/>
                      <a:pt x="202" y="1034"/>
                    </a:cubicBezTo>
                    <a:cubicBezTo>
                      <a:pt x="202" y="1035"/>
                      <a:pt x="202" y="1036"/>
                      <a:pt x="202" y="1037"/>
                    </a:cubicBezTo>
                    <a:moveTo>
                      <a:pt x="270" y="1312"/>
                    </a:moveTo>
                    <a:cubicBezTo>
                      <a:pt x="271" y="1311"/>
                      <a:pt x="272" y="1311"/>
                      <a:pt x="273" y="1310"/>
                    </a:cubicBezTo>
                    <a:cubicBezTo>
                      <a:pt x="272" y="1310"/>
                      <a:pt x="271" y="1309"/>
                      <a:pt x="270" y="1309"/>
                    </a:cubicBezTo>
                    <a:cubicBezTo>
                      <a:pt x="270" y="1309"/>
                      <a:pt x="269" y="1310"/>
                      <a:pt x="269" y="1310"/>
                    </a:cubicBezTo>
                    <a:cubicBezTo>
                      <a:pt x="269" y="1310"/>
                      <a:pt x="270" y="1311"/>
                      <a:pt x="270" y="1312"/>
                    </a:cubicBezTo>
                    <a:moveTo>
                      <a:pt x="204" y="1243"/>
                    </a:moveTo>
                    <a:cubicBezTo>
                      <a:pt x="203" y="1242"/>
                      <a:pt x="203" y="1242"/>
                      <a:pt x="203" y="1242"/>
                    </a:cubicBezTo>
                    <a:cubicBezTo>
                      <a:pt x="203" y="1242"/>
                      <a:pt x="202" y="1242"/>
                      <a:pt x="202" y="1242"/>
                    </a:cubicBezTo>
                    <a:cubicBezTo>
                      <a:pt x="202" y="1243"/>
                      <a:pt x="201" y="1243"/>
                      <a:pt x="201" y="1244"/>
                    </a:cubicBezTo>
                    <a:cubicBezTo>
                      <a:pt x="201" y="1244"/>
                      <a:pt x="201" y="1245"/>
                      <a:pt x="202" y="1245"/>
                    </a:cubicBezTo>
                    <a:cubicBezTo>
                      <a:pt x="202" y="1245"/>
                      <a:pt x="202" y="1245"/>
                      <a:pt x="202" y="1245"/>
                    </a:cubicBezTo>
                    <a:cubicBezTo>
                      <a:pt x="203" y="1244"/>
                      <a:pt x="203" y="1243"/>
                      <a:pt x="204" y="1243"/>
                    </a:cubicBezTo>
                    <a:moveTo>
                      <a:pt x="262" y="1338"/>
                    </a:moveTo>
                    <a:cubicBezTo>
                      <a:pt x="261" y="1339"/>
                      <a:pt x="261" y="1339"/>
                      <a:pt x="261" y="1339"/>
                    </a:cubicBezTo>
                    <a:cubicBezTo>
                      <a:pt x="261" y="1340"/>
                      <a:pt x="262" y="1341"/>
                      <a:pt x="263" y="1342"/>
                    </a:cubicBezTo>
                    <a:cubicBezTo>
                      <a:pt x="263" y="1341"/>
                      <a:pt x="263" y="1341"/>
                      <a:pt x="263" y="1340"/>
                    </a:cubicBezTo>
                    <a:cubicBezTo>
                      <a:pt x="263" y="1340"/>
                      <a:pt x="262" y="1339"/>
                      <a:pt x="262" y="1338"/>
                    </a:cubicBezTo>
                    <a:moveTo>
                      <a:pt x="73" y="17"/>
                    </a:moveTo>
                    <a:cubicBezTo>
                      <a:pt x="74" y="16"/>
                      <a:pt x="74" y="16"/>
                      <a:pt x="74" y="16"/>
                    </a:cubicBezTo>
                    <a:cubicBezTo>
                      <a:pt x="74" y="15"/>
                      <a:pt x="74" y="15"/>
                      <a:pt x="73" y="14"/>
                    </a:cubicBezTo>
                    <a:cubicBezTo>
                      <a:pt x="73" y="14"/>
                      <a:pt x="72" y="15"/>
                      <a:pt x="72" y="15"/>
                    </a:cubicBezTo>
                    <a:cubicBezTo>
                      <a:pt x="72" y="15"/>
                      <a:pt x="72" y="16"/>
                      <a:pt x="73" y="17"/>
                    </a:cubicBezTo>
                    <a:moveTo>
                      <a:pt x="202" y="1242"/>
                    </a:moveTo>
                    <a:cubicBezTo>
                      <a:pt x="202" y="1241"/>
                      <a:pt x="202" y="1241"/>
                      <a:pt x="202" y="1240"/>
                    </a:cubicBezTo>
                    <a:cubicBezTo>
                      <a:pt x="202" y="1239"/>
                      <a:pt x="201" y="1239"/>
                      <a:pt x="200" y="1239"/>
                    </a:cubicBezTo>
                    <a:cubicBezTo>
                      <a:pt x="200" y="1239"/>
                      <a:pt x="199" y="1239"/>
                      <a:pt x="199" y="1240"/>
                    </a:cubicBezTo>
                    <a:cubicBezTo>
                      <a:pt x="199" y="1240"/>
                      <a:pt x="200" y="1240"/>
                      <a:pt x="200" y="1240"/>
                    </a:cubicBezTo>
                    <a:cubicBezTo>
                      <a:pt x="201" y="1241"/>
                      <a:pt x="201" y="1241"/>
                      <a:pt x="202" y="1242"/>
                    </a:cubicBezTo>
                    <a:moveTo>
                      <a:pt x="251" y="270"/>
                    </a:moveTo>
                    <a:cubicBezTo>
                      <a:pt x="251" y="269"/>
                      <a:pt x="250" y="268"/>
                      <a:pt x="250" y="268"/>
                    </a:cubicBezTo>
                    <a:cubicBezTo>
                      <a:pt x="250" y="268"/>
                      <a:pt x="250" y="269"/>
                      <a:pt x="250" y="269"/>
                    </a:cubicBezTo>
                    <a:cubicBezTo>
                      <a:pt x="249" y="270"/>
                      <a:pt x="250" y="270"/>
                      <a:pt x="250" y="271"/>
                    </a:cubicBezTo>
                    <a:cubicBezTo>
                      <a:pt x="250" y="270"/>
                      <a:pt x="251" y="270"/>
                      <a:pt x="251" y="270"/>
                    </a:cubicBezTo>
                    <a:moveTo>
                      <a:pt x="287" y="1359"/>
                    </a:moveTo>
                    <a:cubicBezTo>
                      <a:pt x="287" y="1358"/>
                      <a:pt x="287" y="1357"/>
                      <a:pt x="286" y="1356"/>
                    </a:cubicBezTo>
                    <a:cubicBezTo>
                      <a:pt x="286" y="1356"/>
                      <a:pt x="286" y="1357"/>
                      <a:pt x="286" y="1357"/>
                    </a:cubicBezTo>
                    <a:cubicBezTo>
                      <a:pt x="286" y="1358"/>
                      <a:pt x="286" y="1359"/>
                      <a:pt x="286" y="1359"/>
                    </a:cubicBezTo>
                    <a:cubicBezTo>
                      <a:pt x="286" y="1359"/>
                      <a:pt x="287" y="1359"/>
                      <a:pt x="287" y="1359"/>
                    </a:cubicBezTo>
                    <a:moveTo>
                      <a:pt x="248" y="1293"/>
                    </a:moveTo>
                    <a:cubicBezTo>
                      <a:pt x="248" y="1293"/>
                      <a:pt x="248" y="1292"/>
                      <a:pt x="248" y="1291"/>
                    </a:cubicBezTo>
                    <a:cubicBezTo>
                      <a:pt x="247" y="1292"/>
                      <a:pt x="247" y="1292"/>
                      <a:pt x="247" y="1293"/>
                    </a:cubicBezTo>
                    <a:cubicBezTo>
                      <a:pt x="247" y="1294"/>
                      <a:pt x="247" y="1294"/>
                      <a:pt x="248" y="1295"/>
                    </a:cubicBezTo>
                    <a:cubicBezTo>
                      <a:pt x="248" y="1295"/>
                      <a:pt x="248" y="1294"/>
                      <a:pt x="248" y="1293"/>
                    </a:cubicBezTo>
                    <a:moveTo>
                      <a:pt x="240" y="1234"/>
                    </a:moveTo>
                    <a:cubicBezTo>
                      <a:pt x="239" y="1234"/>
                      <a:pt x="239" y="1233"/>
                      <a:pt x="238" y="1233"/>
                    </a:cubicBezTo>
                    <a:cubicBezTo>
                      <a:pt x="238" y="1233"/>
                      <a:pt x="238" y="1233"/>
                      <a:pt x="237" y="1233"/>
                    </a:cubicBezTo>
                    <a:cubicBezTo>
                      <a:pt x="238" y="1234"/>
                      <a:pt x="238" y="1235"/>
                      <a:pt x="239" y="1235"/>
                    </a:cubicBezTo>
                    <a:cubicBezTo>
                      <a:pt x="239" y="1235"/>
                      <a:pt x="239" y="1235"/>
                      <a:pt x="240" y="1234"/>
                    </a:cubicBezTo>
                    <a:moveTo>
                      <a:pt x="211" y="1209"/>
                    </a:moveTo>
                    <a:cubicBezTo>
                      <a:pt x="211" y="1209"/>
                      <a:pt x="211" y="1210"/>
                      <a:pt x="212" y="1211"/>
                    </a:cubicBezTo>
                    <a:cubicBezTo>
                      <a:pt x="212" y="1210"/>
                      <a:pt x="212" y="1210"/>
                      <a:pt x="212" y="1209"/>
                    </a:cubicBezTo>
                    <a:cubicBezTo>
                      <a:pt x="212" y="1209"/>
                      <a:pt x="212" y="1208"/>
                      <a:pt x="211" y="1207"/>
                    </a:cubicBezTo>
                    <a:cubicBezTo>
                      <a:pt x="211" y="1207"/>
                      <a:pt x="211" y="1208"/>
                      <a:pt x="211" y="1209"/>
                    </a:cubicBezTo>
                    <a:moveTo>
                      <a:pt x="190" y="1265"/>
                    </a:moveTo>
                    <a:cubicBezTo>
                      <a:pt x="190" y="1263"/>
                      <a:pt x="190" y="1262"/>
                      <a:pt x="189" y="1262"/>
                    </a:cubicBezTo>
                    <a:cubicBezTo>
                      <a:pt x="189" y="1262"/>
                      <a:pt x="189" y="1262"/>
                      <a:pt x="189" y="1263"/>
                    </a:cubicBezTo>
                    <a:cubicBezTo>
                      <a:pt x="189" y="1264"/>
                      <a:pt x="189" y="1264"/>
                      <a:pt x="189" y="1265"/>
                    </a:cubicBezTo>
                    <a:cubicBezTo>
                      <a:pt x="189" y="1265"/>
                      <a:pt x="190" y="1265"/>
                      <a:pt x="190" y="1265"/>
                    </a:cubicBezTo>
                    <a:moveTo>
                      <a:pt x="236" y="1209"/>
                    </a:moveTo>
                    <a:cubicBezTo>
                      <a:pt x="236" y="1208"/>
                      <a:pt x="235" y="1207"/>
                      <a:pt x="235" y="1207"/>
                    </a:cubicBezTo>
                    <a:cubicBezTo>
                      <a:pt x="235" y="1207"/>
                      <a:pt x="235" y="1208"/>
                      <a:pt x="235" y="1208"/>
                    </a:cubicBezTo>
                    <a:cubicBezTo>
                      <a:pt x="235" y="1209"/>
                      <a:pt x="235" y="1210"/>
                      <a:pt x="235" y="1210"/>
                    </a:cubicBezTo>
                    <a:cubicBezTo>
                      <a:pt x="235" y="1210"/>
                      <a:pt x="236" y="1209"/>
                      <a:pt x="236" y="1209"/>
                    </a:cubicBezTo>
                    <a:moveTo>
                      <a:pt x="253" y="1250"/>
                    </a:moveTo>
                    <a:cubicBezTo>
                      <a:pt x="253" y="1249"/>
                      <a:pt x="253" y="1249"/>
                      <a:pt x="253" y="1248"/>
                    </a:cubicBezTo>
                    <a:cubicBezTo>
                      <a:pt x="252" y="1248"/>
                      <a:pt x="252" y="1249"/>
                      <a:pt x="252" y="1249"/>
                    </a:cubicBezTo>
                    <a:cubicBezTo>
                      <a:pt x="252" y="1250"/>
                      <a:pt x="252" y="1251"/>
                      <a:pt x="253" y="1252"/>
                    </a:cubicBezTo>
                    <a:cubicBezTo>
                      <a:pt x="253" y="1251"/>
                      <a:pt x="253" y="1251"/>
                      <a:pt x="253" y="1250"/>
                    </a:cubicBezTo>
                    <a:moveTo>
                      <a:pt x="266" y="1296"/>
                    </a:moveTo>
                    <a:cubicBezTo>
                      <a:pt x="266" y="1295"/>
                      <a:pt x="265" y="1294"/>
                      <a:pt x="265" y="1294"/>
                    </a:cubicBezTo>
                    <a:cubicBezTo>
                      <a:pt x="265" y="1294"/>
                      <a:pt x="264" y="1295"/>
                      <a:pt x="264" y="1295"/>
                    </a:cubicBezTo>
                    <a:cubicBezTo>
                      <a:pt x="264" y="1296"/>
                      <a:pt x="265" y="1297"/>
                      <a:pt x="265" y="1298"/>
                    </a:cubicBezTo>
                    <a:cubicBezTo>
                      <a:pt x="265" y="1297"/>
                      <a:pt x="266" y="1297"/>
                      <a:pt x="266" y="1296"/>
                    </a:cubicBezTo>
                    <a:moveTo>
                      <a:pt x="126" y="1240"/>
                    </a:moveTo>
                    <a:cubicBezTo>
                      <a:pt x="125" y="1241"/>
                      <a:pt x="125" y="1242"/>
                      <a:pt x="124" y="1242"/>
                    </a:cubicBezTo>
                    <a:cubicBezTo>
                      <a:pt x="125" y="1243"/>
                      <a:pt x="125" y="1243"/>
                      <a:pt x="125" y="1243"/>
                    </a:cubicBezTo>
                    <a:cubicBezTo>
                      <a:pt x="126" y="1242"/>
                      <a:pt x="126" y="1242"/>
                      <a:pt x="126" y="1241"/>
                    </a:cubicBezTo>
                    <a:cubicBezTo>
                      <a:pt x="127" y="1241"/>
                      <a:pt x="126" y="1241"/>
                      <a:pt x="126" y="1240"/>
                    </a:cubicBezTo>
                    <a:moveTo>
                      <a:pt x="186" y="1242"/>
                    </a:moveTo>
                    <a:cubicBezTo>
                      <a:pt x="186" y="1243"/>
                      <a:pt x="186" y="1243"/>
                      <a:pt x="187" y="1244"/>
                    </a:cubicBezTo>
                    <a:cubicBezTo>
                      <a:pt x="187" y="1243"/>
                      <a:pt x="187" y="1243"/>
                      <a:pt x="187" y="1242"/>
                    </a:cubicBezTo>
                    <a:cubicBezTo>
                      <a:pt x="187" y="1242"/>
                      <a:pt x="187" y="1241"/>
                      <a:pt x="187" y="1241"/>
                    </a:cubicBezTo>
                    <a:cubicBezTo>
                      <a:pt x="187" y="1241"/>
                      <a:pt x="186" y="1242"/>
                      <a:pt x="186" y="1242"/>
                    </a:cubicBezTo>
                    <a:moveTo>
                      <a:pt x="220" y="1297"/>
                    </a:moveTo>
                    <a:cubicBezTo>
                      <a:pt x="219" y="1298"/>
                      <a:pt x="219" y="1298"/>
                      <a:pt x="219" y="1298"/>
                    </a:cubicBezTo>
                    <a:cubicBezTo>
                      <a:pt x="219" y="1299"/>
                      <a:pt x="220" y="1299"/>
                      <a:pt x="220" y="1300"/>
                    </a:cubicBezTo>
                    <a:cubicBezTo>
                      <a:pt x="220" y="1300"/>
                      <a:pt x="221" y="1299"/>
                      <a:pt x="221" y="1299"/>
                    </a:cubicBezTo>
                    <a:cubicBezTo>
                      <a:pt x="221" y="1298"/>
                      <a:pt x="220" y="1298"/>
                      <a:pt x="220" y="1297"/>
                    </a:cubicBezTo>
                    <a:moveTo>
                      <a:pt x="280" y="1365"/>
                    </a:moveTo>
                    <a:cubicBezTo>
                      <a:pt x="279" y="1364"/>
                      <a:pt x="279" y="1364"/>
                      <a:pt x="279" y="1363"/>
                    </a:cubicBezTo>
                    <a:cubicBezTo>
                      <a:pt x="278" y="1364"/>
                      <a:pt x="278" y="1364"/>
                      <a:pt x="278" y="1365"/>
                    </a:cubicBezTo>
                    <a:cubicBezTo>
                      <a:pt x="278" y="1366"/>
                      <a:pt x="278" y="1366"/>
                      <a:pt x="279" y="1367"/>
                    </a:cubicBezTo>
                    <a:cubicBezTo>
                      <a:pt x="279" y="1366"/>
                      <a:pt x="279" y="1366"/>
                      <a:pt x="280" y="1365"/>
                    </a:cubicBezTo>
                    <a:moveTo>
                      <a:pt x="181" y="1249"/>
                    </a:moveTo>
                    <a:cubicBezTo>
                      <a:pt x="181" y="1248"/>
                      <a:pt x="181" y="1247"/>
                      <a:pt x="181" y="1247"/>
                    </a:cubicBezTo>
                    <a:cubicBezTo>
                      <a:pt x="180" y="1247"/>
                      <a:pt x="180" y="1248"/>
                      <a:pt x="180" y="1248"/>
                    </a:cubicBezTo>
                    <a:cubicBezTo>
                      <a:pt x="180" y="1249"/>
                      <a:pt x="180" y="1250"/>
                      <a:pt x="180" y="1250"/>
                    </a:cubicBezTo>
                    <a:cubicBezTo>
                      <a:pt x="181" y="1250"/>
                      <a:pt x="181" y="1249"/>
                      <a:pt x="181" y="1249"/>
                    </a:cubicBezTo>
                    <a:moveTo>
                      <a:pt x="163" y="1183"/>
                    </a:moveTo>
                    <a:cubicBezTo>
                      <a:pt x="164" y="1184"/>
                      <a:pt x="164" y="1184"/>
                      <a:pt x="164" y="1184"/>
                    </a:cubicBezTo>
                    <a:cubicBezTo>
                      <a:pt x="165" y="1184"/>
                      <a:pt x="165" y="1183"/>
                      <a:pt x="166" y="1182"/>
                    </a:cubicBezTo>
                    <a:cubicBezTo>
                      <a:pt x="166" y="1182"/>
                      <a:pt x="165" y="1182"/>
                      <a:pt x="165" y="1182"/>
                    </a:cubicBezTo>
                    <a:cubicBezTo>
                      <a:pt x="164" y="1182"/>
                      <a:pt x="164" y="1183"/>
                      <a:pt x="163" y="1183"/>
                    </a:cubicBezTo>
                    <a:moveTo>
                      <a:pt x="212" y="1117"/>
                    </a:moveTo>
                    <a:cubicBezTo>
                      <a:pt x="212" y="1116"/>
                      <a:pt x="212" y="1116"/>
                      <a:pt x="211" y="1115"/>
                    </a:cubicBezTo>
                    <a:cubicBezTo>
                      <a:pt x="211" y="1116"/>
                      <a:pt x="211" y="1116"/>
                      <a:pt x="211" y="1117"/>
                    </a:cubicBezTo>
                    <a:cubicBezTo>
                      <a:pt x="211" y="1117"/>
                      <a:pt x="211" y="1118"/>
                      <a:pt x="212" y="1118"/>
                    </a:cubicBezTo>
                    <a:cubicBezTo>
                      <a:pt x="212" y="1118"/>
                      <a:pt x="212" y="1117"/>
                      <a:pt x="212" y="1117"/>
                    </a:cubicBezTo>
                    <a:moveTo>
                      <a:pt x="119" y="1180"/>
                    </a:moveTo>
                    <a:cubicBezTo>
                      <a:pt x="119" y="1180"/>
                      <a:pt x="119" y="1179"/>
                      <a:pt x="119" y="1178"/>
                    </a:cubicBezTo>
                    <a:cubicBezTo>
                      <a:pt x="118" y="1179"/>
                      <a:pt x="118" y="1180"/>
                      <a:pt x="118" y="1180"/>
                    </a:cubicBezTo>
                    <a:cubicBezTo>
                      <a:pt x="118" y="1181"/>
                      <a:pt x="118" y="1181"/>
                      <a:pt x="118" y="1182"/>
                    </a:cubicBezTo>
                    <a:cubicBezTo>
                      <a:pt x="119" y="1181"/>
                      <a:pt x="119" y="1181"/>
                      <a:pt x="119" y="1180"/>
                    </a:cubicBezTo>
                    <a:moveTo>
                      <a:pt x="244" y="1188"/>
                    </a:moveTo>
                    <a:cubicBezTo>
                      <a:pt x="244" y="1189"/>
                      <a:pt x="244" y="1189"/>
                      <a:pt x="243" y="1190"/>
                    </a:cubicBezTo>
                    <a:cubicBezTo>
                      <a:pt x="243" y="1190"/>
                      <a:pt x="244" y="1190"/>
                      <a:pt x="244" y="1191"/>
                    </a:cubicBezTo>
                    <a:cubicBezTo>
                      <a:pt x="244" y="1190"/>
                      <a:pt x="245" y="1189"/>
                      <a:pt x="246" y="1189"/>
                    </a:cubicBezTo>
                    <a:cubicBezTo>
                      <a:pt x="245" y="1188"/>
                      <a:pt x="245" y="1188"/>
                      <a:pt x="244" y="1188"/>
                    </a:cubicBezTo>
                    <a:moveTo>
                      <a:pt x="230" y="1175"/>
                    </a:moveTo>
                    <a:cubicBezTo>
                      <a:pt x="231" y="1174"/>
                      <a:pt x="231" y="1174"/>
                      <a:pt x="232" y="1173"/>
                    </a:cubicBezTo>
                    <a:cubicBezTo>
                      <a:pt x="232" y="1173"/>
                      <a:pt x="231" y="1172"/>
                      <a:pt x="231" y="1172"/>
                    </a:cubicBezTo>
                    <a:cubicBezTo>
                      <a:pt x="231" y="1172"/>
                      <a:pt x="230" y="1173"/>
                      <a:pt x="230" y="1173"/>
                    </a:cubicBezTo>
                    <a:cubicBezTo>
                      <a:pt x="229" y="1173"/>
                      <a:pt x="230" y="1174"/>
                      <a:pt x="230" y="1175"/>
                    </a:cubicBezTo>
                    <a:moveTo>
                      <a:pt x="74" y="1056"/>
                    </a:moveTo>
                    <a:cubicBezTo>
                      <a:pt x="73" y="1054"/>
                      <a:pt x="72" y="1054"/>
                      <a:pt x="72" y="1054"/>
                    </a:cubicBezTo>
                    <a:cubicBezTo>
                      <a:pt x="72" y="1053"/>
                      <a:pt x="71" y="1053"/>
                      <a:pt x="71" y="1053"/>
                    </a:cubicBezTo>
                    <a:cubicBezTo>
                      <a:pt x="71" y="1054"/>
                      <a:pt x="70" y="1054"/>
                      <a:pt x="71" y="1055"/>
                    </a:cubicBezTo>
                    <a:cubicBezTo>
                      <a:pt x="71" y="1055"/>
                      <a:pt x="72" y="1055"/>
                      <a:pt x="74" y="1056"/>
                    </a:cubicBezTo>
                    <a:moveTo>
                      <a:pt x="98" y="1126"/>
                    </a:moveTo>
                    <a:cubicBezTo>
                      <a:pt x="98" y="1125"/>
                      <a:pt x="98" y="1124"/>
                      <a:pt x="97" y="1124"/>
                    </a:cubicBezTo>
                    <a:cubicBezTo>
                      <a:pt x="97" y="1124"/>
                      <a:pt x="97" y="1125"/>
                      <a:pt x="97" y="1125"/>
                    </a:cubicBezTo>
                    <a:cubicBezTo>
                      <a:pt x="97" y="1126"/>
                      <a:pt x="97" y="1127"/>
                      <a:pt x="97" y="1127"/>
                    </a:cubicBezTo>
                    <a:cubicBezTo>
                      <a:pt x="98" y="1127"/>
                      <a:pt x="98" y="1126"/>
                      <a:pt x="98" y="1126"/>
                    </a:cubicBezTo>
                    <a:moveTo>
                      <a:pt x="202" y="1046"/>
                    </a:moveTo>
                    <a:cubicBezTo>
                      <a:pt x="203" y="1045"/>
                      <a:pt x="203" y="1045"/>
                      <a:pt x="203" y="1044"/>
                    </a:cubicBezTo>
                    <a:cubicBezTo>
                      <a:pt x="204" y="1044"/>
                      <a:pt x="203" y="1043"/>
                      <a:pt x="203" y="1043"/>
                    </a:cubicBezTo>
                    <a:cubicBezTo>
                      <a:pt x="202" y="1044"/>
                      <a:pt x="202" y="1044"/>
                      <a:pt x="201" y="1045"/>
                    </a:cubicBezTo>
                    <a:cubicBezTo>
                      <a:pt x="201" y="1045"/>
                      <a:pt x="202" y="1045"/>
                      <a:pt x="202" y="1046"/>
                    </a:cubicBezTo>
                    <a:moveTo>
                      <a:pt x="226" y="1129"/>
                    </a:moveTo>
                    <a:cubicBezTo>
                      <a:pt x="226" y="1128"/>
                      <a:pt x="226" y="1127"/>
                      <a:pt x="225" y="1126"/>
                    </a:cubicBezTo>
                    <a:cubicBezTo>
                      <a:pt x="225" y="1127"/>
                      <a:pt x="225" y="1127"/>
                      <a:pt x="225" y="1127"/>
                    </a:cubicBezTo>
                    <a:cubicBezTo>
                      <a:pt x="225" y="1128"/>
                      <a:pt x="225" y="1129"/>
                      <a:pt x="225" y="1130"/>
                    </a:cubicBezTo>
                    <a:cubicBezTo>
                      <a:pt x="226" y="1129"/>
                      <a:pt x="226" y="1129"/>
                      <a:pt x="226" y="1129"/>
                    </a:cubicBezTo>
                    <a:moveTo>
                      <a:pt x="214" y="1170"/>
                    </a:moveTo>
                    <a:cubicBezTo>
                      <a:pt x="213" y="1170"/>
                      <a:pt x="213" y="1169"/>
                      <a:pt x="213" y="1168"/>
                    </a:cubicBezTo>
                    <a:cubicBezTo>
                      <a:pt x="213" y="1169"/>
                      <a:pt x="212" y="1169"/>
                      <a:pt x="212" y="1169"/>
                    </a:cubicBezTo>
                    <a:cubicBezTo>
                      <a:pt x="212" y="1170"/>
                      <a:pt x="213" y="1171"/>
                      <a:pt x="213" y="1172"/>
                    </a:cubicBezTo>
                    <a:cubicBezTo>
                      <a:pt x="213" y="1171"/>
                      <a:pt x="213" y="1171"/>
                      <a:pt x="214" y="1170"/>
                    </a:cubicBezTo>
                    <a:moveTo>
                      <a:pt x="114" y="1142"/>
                    </a:moveTo>
                    <a:cubicBezTo>
                      <a:pt x="113" y="1143"/>
                      <a:pt x="113" y="1143"/>
                      <a:pt x="113" y="1143"/>
                    </a:cubicBezTo>
                    <a:cubicBezTo>
                      <a:pt x="113" y="1143"/>
                      <a:pt x="113" y="1144"/>
                      <a:pt x="114" y="1145"/>
                    </a:cubicBezTo>
                    <a:cubicBezTo>
                      <a:pt x="114" y="1145"/>
                      <a:pt x="115" y="1144"/>
                      <a:pt x="115" y="1144"/>
                    </a:cubicBezTo>
                    <a:cubicBezTo>
                      <a:pt x="115" y="1144"/>
                      <a:pt x="114" y="1143"/>
                      <a:pt x="114" y="1142"/>
                    </a:cubicBezTo>
                    <a:moveTo>
                      <a:pt x="165" y="1193"/>
                    </a:moveTo>
                    <a:cubicBezTo>
                      <a:pt x="165" y="1194"/>
                      <a:pt x="165" y="1195"/>
                      <a:pt x="165" y="1195"/>
                    </a:cubicBezTo>
                    <a:cubicBezTo>
                      <a:pt x="166" y="1195"/>
                      <a:pt x="166" y="1194"/>
                      <a:pt x="166" y="1194"/>
                    </a:cubicBezTo>
                    <a:cubicBezTo>
                      <a:pt x="166" y="1193"/>
                      <a:pt x="166" y="1193"/>
                      <a:pt x="166" y="1192"/>
                    </a:cubicBezTo>
                    <a:cubicBezTo>
                      <a:pt x="165" y="1193"/>
                      <a:pt x="165" y="1193"/>
                      <a:pt x="165" y="1193"/>
                    </a:cubicBezTo>
                    <a:moveTo>
                      <a:pt x="157" y="1147"/>
                    </a:moveTo>
                    <a:cubicBezTo>
                      <a:pt x="156" y="1146"/>
                      <a:pt x="156" y="1145"/>
                      <a:pt x="156" y="1145"/>
                    </a:cubicBezTo>
                    <a:cubicBezTo>
                      <a:pt x="156" y="1145"/>
                      <a:pt x="155" y="1146"/>
                      <a:pt x="155" y="1147"/>
                    </a:cubicBezTo>
                    <a:cubicBezTo>
                      <a:pt x="155" y="1147"/>
                      <a:pt x="155" y="1148"/>
                      <a:pt x="155" y="1148"/>
                    </a:cubicBezTo>
                    <a:cubicBezTo>
                      <a:pt x="156" y="1148"/>
                      <a:pt x="156" y="1147"/>
                      <a:pt x="157" y="1147"/>
                    </a:cubicBezTo>
                    <a:moveTo>
                      <a:pt x="162" y="1148"/>
                    </a:moveTo>
                    <a:cubicBezTo>
                      <a:pt x="161" y="1146"/>
                      <a:pt x="161" y="1146"/>
                      <a:pt x="161" y="1145"/>
                    </a:cubicBezTo>
                    <a:cubicBezTo>
                      <a:pt x="161" y="1145"/>
                      <a:pt x="160" y="1146"/>
                      <a:pt x="160" y="1146"/>
                    </a:cubicBezTo>
                    <a:cubicBezTo>
                      <a:pt x="160" y="1147"/>
                      <a:pt x="160" y="1147"/>
                      <a:pt x="160" y="1148"/>
                    </a:cubicBezTo>
                    <a:cubicBezTo>
                      <a:pt x="161" y="1148"/>
                      <a:pt x="161" y="1148"/>
                      <a:pt x="162" y="1148"/>
                    </a:cubicBezTo>
                    <a:moveTo>
                      <a:pt x="244" y="1195"/>
                    </a:moveTo>
                    <a:cubicBezTo>
                      <a:pt x="245" y="1196"/>
                      <a:pt x="245" y="1196"/>
                      <a:pt x="245" y="1197"/>
                    </a:cubicBezTo>
                    <a:cubicBezTo>
                      <a:pt x="245" y="1196"/>
                      <a:pt x="246" y="1196"/>
                      <a:pt x="246" y="1196"/>
                    </a:cubicBezTo>
                    <a:cubicBezTo>
                      <a:pt x="246" y="1195"/>
                      <a:pt x="245" y="1194"/>
                      <a:pt x="245" y="1193"/>
                    </a:cubicBezTo>
                    <a:cubicBezTo>
                      <a:pt x="245" y="1194"/>
                      <a:pt x="245" y="1194"/>
                      <a:pt x="244" y="1195"/>
                    </a:cubicBezTo>
                    <a:moveTo>
                      <a:pt x="65" y="1002"/>
                    </a:moveTo>
                    <a:cubicBezTo>
                      <a:pt x="64" y="1001"/>
                      <a:pt x="64" y="1001"/>
                      <a:pt x="64" y="1001"/>
                    </a:cubicBezTo>
                    <a:cubicBezTo>
                      <a:pt x="63" y="1001"/>
                      <a:pt x="63" y="1002"/>
                      <a:pt x="62" y="1002"/>
                    </a:cubicBezTo>
                    <a:cubicBezTo>
                      <a:pt x="62" y="1003"/>
                      <a:pt x="63" y="1003"/>
                      <a:pt x="63" y="1003"/>
                    </a:cubicBezTo>
                    <a:cubicBezTo>
                      <a:pt x="63" y="1003"/>
                      <a:pt x="64" y="1002"/>
                      <a:pt x="65" y="1002"/>
                    </a:cubicBezTo>
                    <a:moveTo>
                      <a:pt x="183" y="1197"/>
                    </a:moveTo>
                    <a:cubicBezTo>
                      <a:pt x="182" y="1197"/>
                      <a:pt x="182" y="1196"/>
                      <a:pt x="182" y="1196"/>
                    </a:cubicBezTo>
                    <a:cubicBezTo>
                      <a:pt x="181" y="1196"/>
                      <a:pt x="181" y="1197"/>
                      <a:pt x="181" y="1197"/>
                    </a:cubicBezTo>
                    <a:cubicBezTo>
                      <a:pt x="181" y="1198"/>
                      <a:pt x="182" y="1199"/>
                      <a:pt x="182" y="1199"/>
                    </a:cubicBezTo>
                    <a:cubicBezTo>
                      <a:pt x="182" y="1199"/>
                      <a:pt x="182" y="1198"/>
                      <a:pt x="183" y="1197"/>
                    </a:cubicBezTo>
                    <a:moveTo>
                      <a:pt x="204" y="1157"/>
                    </a:moveTo>
                    <a:cubicBezTo>
                      <a:pt x="203" y="1157"/>
                      <a:pt x="203" y="1156"/>
                      <a:pt x="203" y="1156"/>
                    </a:cubicBezTo>
                    <a:cubicBezTo>
                      <a:pt x="202" y="1157"/>
                      <a:pt x="202" y="1157"/>
                      <a:pt x="201" y="1158"/>
                    </a:cubicBezTo>
                    <a:cubicBezTo>
                      <a:pt x="202" y="1158"/>
                      <a:pt x="202" y="1158"/>
                      <a:pt x="202" y="1158"/>
                    </a:cubicBezTo>
                    <a:cubicBezTo>
                      <a:pt x="203" y="1158"/>
                      <a:pt x="203" y="1158"/>
                      <a:pt x="204" y="1157"/>
                    </a:cubicBezTo>
                    <a:moveTo>
                      <a:pt x="114" y="1163"/>
                    </a:moveTo>
                    <a:cubicBezTo>
                      <a:pt x="114" y="1162"/>
                      <a:pt x="114" y="1161"/>
                      <a:pt x="113" y="1161"/>
                    </a:cubicBezTo>
                    <a:cubicBezTo>
                      <a:pt x="113" y="1161"/>
                      <a:pt x="113" y="1162"/>
                      <a:pt x="113" y="1162"/>
                    </a:cubicBezTo>
                    <a:cubicBezTo>
                      <a:pt x="113" y="1163"/>
                      <a:pt x="113" y="1164"/>
                      <a:pt x="114" y="1164"/>
                    </a:cubicBezTo>
                    <a:cubicBezTo>
                      <a:pt x="114" y="1164"/>
                      <a:pt x="114" y="1163"/>
                      <a:pt x="114" y="1163"/>
                    </a:cubicBezTo>
                    <a:moveTo>
                      <a:pt x="262" y="1337"/>
                    </a:moveTo>
                    <a:cubicBezTo>
                      <a:pt x="262" y="1336"/>
                      <a:pt x="262" y="1335"/>
                      <a:pt x="261" y="1335"/>
                    </a:cubicBezTo>
                    <a:cubicBezTo>
                      <a:pt x="261" y="1335"/>
                      <a:pt x="261" y="1336"/>
                      <a:pt x="261" y="1336"/>
                    </a:cubicBezTo>
                    <a:cubicBezTo>
                      <a:pt x="261" y="1336"/>
                      <a:pt x="261" y="1337"/>
                      <a:pt x="261" y="1337"/>
                    </a:cubicBezTo>
                    <a:cubicBezTo>
                      <a:pt x="262" y="1337"/>
                      <a:pt x="262" y="1337"/>
                      <a:pt x="262" y="1337"/>
                    </a:cubicBezTo>
                    <a:moveTo>
                      <a:pt x="96" y="1121"/>
                    </a:moveTo>
                    <a:cubicBezTo>
                      <a:pt x="96" y="1121"/>
                      <a:pt x="96" y="1121"/>
                      <a:pt x="96" y="1122"/>
                    </a:cubicBezTo>
                    <a:cubicBezTo>
                      <a:pt x="96" y="1122"/>
                      <a:pt x="96" y="1122"/>
                      <a:pt x="97" y="1122"/>
                    </a:cubicBezTo>
                    <a:cubicBezTo>
                      <a:pt x="97" y="1122"/>
                      <a:pt x="97" y="1122"/>
                      <a:pt x="98" y="1121"/>
                    </a:cubicBezTo>
                    <a:cubicBezTo>
                      <a:pt x="97" y="1121"/>
                      <a:pt x="97" y="1121"/>
                      <a:pt x="96" y="1121"/>
                    </a:cubicBezTo>
                    <a:moveTo>
                      <a:pt x="212" y="1120"/>
                    </a:moveTo>
                    <a:cubicBezTo>
                      <a:pt x="212" y="1120"/>
                      <a:pt x="212" y="1120"/>
                      <a:pt x="211" y="1120"/>
                    </a:cubicBezTo>
                    <a:cubicBezTo>
                      <a:pt x="211" y="1120"/>
                      <a:pt x="211" y="1121"/>
                      <a:pt x="211" y="1121"/>
                    </a:cubicBezTo>
                    <a:cubicBezTo>
                      <a:pt x="211" y="1121"/>
                      <a:pt x="211" y="1122"/>
                      <a:pt x="212" y="1122"/>
                    </a:cubicBezTo>
                    <a:cubicBezTo>
                      <a:pt x="212" y="1122"/>
                      <a:pt x="212" y="1121"/>
                      <a:pt x="212" y="1120"/>
                    </a:cubicBezTo>
                    <a:moveTo>
                      <a:pt x="129" y="1122"/>
                    </a:moveTo>
                    <a:cubicBezTo>
                      <a:pt x="129" y="1121"/>
                      <a:pt x="129" y="1120"/>
                      <a:pt x="129" y="1120"/>
                    </a:cubicBezTo>
                    <a:cubicBezTo>
                      <a:pt x="128" y="1120"/>
                      <a:pt x="128" y="1121"/>
                      <a:pt x="128" y="1121"/>
                    </a:cubicBezTo>
                    <a:cubicBezTo>
                      <a:pt x="128" y="1121"/>
                      <a:pt x="128" y="1122"/>
                      <a:pt x="128" y="1122"/>
                    </a:cubicBezTo>
                    <a:cubicBezTo>
                      <a:pt x="129" y="1122"/>
                      <a:pt x="129" y="1122"/>
                      <a:pt x="129" y="1122"/>
                    </a:cubicBezTo>
                    <a:moveTo>
                      <a:pt x="186" y="1259"/>
                    </a:moveTo>
                    <a:cubicBezTo>
                      <a:pt x="185" y="1259"/>
                      <a:pt x="185" y="1260"/>
                      <a:pt x="185" y="1260"/>
                    </a:cubicBezTo>
                    <a:cubicBezTo>
                      <a:pt x="185" y="1260"/>
                      <a:pt x="185" y="1261"/>
                      <a:pt x="185" y="1261"/>
                    </a:cubicBezTo>
                    <a:cubicBezTo>
                      <a:pt x="186" y="1261"/>
                      <a:pt x="186" y="1261"/>
                      <a:pt x="186" y="1261"/>
                    </a:cubicBezTo>
                    <a:cubicBezTo>
                      <a:pt x="186" y="1260"/>
                      <a:pt x="186" y="1260"/>
                      <a:pt x="186" y="1259"/>
                    </a:cubicBezTo>
                    <a:moveTo>
                      <a:pt x="184" y="1243"/>
                    </a:moveTo>
                    <a:cubicBezTo>
                      <a:pt x="184" y="1243"/>
                      <a:pt x="183" y="1243"/>
                      <a:pt x="183" y="1243"/>
                    </a:cubicBezTo>
                    <a:cubicBezTo>
                      <a:pt x="183" y="1243"/>
                      <a:pt x="182" y="1244"/>
                      <a:pt x="182" y="1244"/>
                    </a:cubicBezTo>
                    <a:cubicBezTo>
                      <a:pt x="183" y="1244"/>
                      <a:pt x="183" y="1245"/>
                      <a:pt x="183" y="1245"/>
                    </a:cubicBezTo>
                    <a:cubicBezTo>
                      <a:pt x="183" y="1245"/>
                      <a:pt x="183" y="1244"/>
                      <a:pt x="184" y="1243"/>
                    </a:cubicBezTo>
                    <a:moveTo>
                      <a:pt x="164" y="1159"/>
                    </a:moveTo>
                    <a:cubicBezTo>
                      <a:pt x="164" y="1159"/>
                      <a:pt x="164" y="1159"/>
                      <a:pt x="164" y="1160"/>
                    </a:cubicBezTo>
                    <a:cubicBezTo>
                      <a:pt x="165" y="1159"/>
                      <a:pt x="165" y="1159"/>
                      <a:pt x="165" y="1158"/>
                    </a:cubicBezTo>
                    <a:cubicBezTo>
                      <a:pt x="165" y="1158"/>
                      <a:pt x="165" y="1157"/>
                      <a:pt x="164" y="1157"/>
                    </a:cubicBezTo>
                    <a:cubicBezTo>
                      <a:pt x="164" y="1158"/>
                      <a:pt x="164" y="1158"/>
                      <a:pt x="164" y="1159"/>
                    </a:cubicBezTo>
                    <a:moveTo>
                      <a:pt x="155" y="4"/>
                    </a:moveTo>
                    <a:cubicBezTo>
                      <a:pt x="155" y="4"/>
                      <a:pt x="154" y="4"/>
                      <a:pt x="154" y="5"/>
                    </a:cubicBezTo>
                    <a:cubicBezTo>
                      <a:pt x="154" y="5"/>
                      <a:pt x="154" y="5"/>
                      <a:pt x="155" y="5"/>
                    </a:cubicBezTo>
                    <a:cubicBezTo>
                      <a:pt x="155" y="5"/>
                      <a:pt x="156" y="5"/>
                      <a:pt x="156" y="5"/>
                    </a:cubicBezTo>
                    <a:cubicBezTo>
                      <a:pt x="156" y="4"/>
                      <a:pt x="156" y="4"/>
                      <a:pt x="155" y="4"/>
                    </a:cubicBezTo>
                    <a:moveTo>
                      <a:pt x="268" y="952"/>
                    </a:moveTo>
                    <a:cubicBezTo>
                      <a:pt x="268" y="951"/>
                      <a:pt x="268" y="951"/>
                      <a:pt x="267" y="951"/>
                    </a:cubicBezTo>
                    <a:cubicBezTo>
                      <a:pt x="267" y="951"/>
                      <a:pt x="267" y="952"/>
                      <a:pt x="267" y="952"/>
                    </a:cubicBezTo>
                    <a:cubicBezTo>
                      <a:pt x="267" y="953"/>
                      <a:pt x="267" y="953"/>
                      <a:pt x="267" y="953"/>
                    </a:cubicBezTo>
                    <a:cubicBezTo>
                      <a:pt x="268" y="953"/>
                      <a:pt x="268" y="952"/>
                      <a:pt x="268" y="952"/>
                    </a:cubicBezTo>
                    <a:moveTo>
                      <a:pt x="76" y="953"/>
                    </a:moveTo>
                    <a:cubicBezTo>
                      <a:pt x="75" y="953"/>
                      <a:pt x="75" y="953"/>
                      <a:pt x="75" y="952"/>
                    </a:cubicBezTo>
                    <a:cubicBezTo>
                      <a:pt x="75" y="952"/>
                      <a:pt x="74" y="953"/>
                      <a:pt x="74" y="953"/>
                    </a:cubicBezTo>
                    <a:cubicBezTo>
                      <a:pt x="74" y="954"/>
                      <a:pt x="75" y="954"/>
                      <a:pt x="75" y="955"/>
                    </a:cubicBezTo>
                    <a:cubicBezTo>
                      <a:pt x="75" y="954"/>
                      <a:pt x="75" y="954"/>
                      <a:pt x="76" y="953"/>
                    </a:cubicBezTo>
                    <a:moveTo>
                      <a:pt x="48" y="801"/>
                    </a:moveTo>
                    <a:cubicBezTo>
                      <a:pt x="48" y="801"/>
                      <a:pt x="48" y="801"/>
                      <a:pt x="47" y="801"/>
                    </a:cubicBezTo>
                    <a:cubicBezTo>
                      <a:pt x="47" y="801"/>
                      <a:pt x="47" y="801"/>
                      <a:pt x="47" y="802"/>
                    </a:cubicBezTo>
                    <a:cubicBezTo>
                      <a:pt x="47" y="802"/>
                      <a:pt x="47" y="802"/>
                      <a:pt x="48" y="803"/>
                    </a:cubicBezTo>
                    <a:cubicBezTo>
                      <a:pt x="48" y="802"/>
                      <a:pt x="48" y="802"/>
                      <a:pt x="48" y="801"/>
                    </a:cubicBezTo>
                    <a:moveTo>
                      <a:pt x="261" y="1294"/>
                    </a:moveTo>
                    <a:cubicBezTo>
                      <a:pt x="260" y="1294"/>
                      <a:pt x="259" y="1294"/>
                      <a:pt x="259" y="1294"/>
                    </a:cubicBezTo>
                    <a:cubicBezTo>
                      <a:pt x="259" y="1294"/>
                      <a:pt x="259" y="1294"/>
                      <a:pt x="258" y="1295"/>
                    </a:cubicBezTo>
                    <a:cubicBezTo>
                      <a:pt x="259" y="1295"/>
                      <a:pt x="259" y="1295"/>
                      <a:pt x="260" y="1295"/>
                    </a:cubicBezTo>
                    <a:cubicBezTo>
                      <a:pt x="260" y="1295"/>
                      <a:pt x="260" y="1294"/>
                      <a:pt x="261" y="1294"/>
                    </a:cubicBezTo>
                    <a:moveTo>
                      <a:pt x="48" y="797"/>
                    </a:moveTo>
                    <a:cubicBezTo>
                      <a:pt x="47" y="797"/>
                      <a:pt x="47" y="797"/>
                      <a:pt x="47" y="798"/>
                    </a:cubicBezTo>
                    <a:cubicBezTo>
                      <a:pt x="47" y="798"/>
                      <a:pt x="47" y="799"/>
                      <a:pt x="48" y="799"/>
                    </a:cubicBezTo>
                    <a:cubicBezTo>
                      <a:pt x="48" y="799"/>
                      <a:pt x="48" y="799"/>
                      <a:pt x="48" y="798"/>
                    </a:cubicBezTo>
                    <a:cubicBezTo>
                      <a:pt x="48" y="798"/>
                      <a:pt x="48" y="797"/>
                      <a:pt x="48" y="797"/>
                    </a:cubicBezTo>
                    <a:moveTo>
                      <a:pt x="229" y="1288"/>
                    </a:moveTo>
                    <a:cubicBezTo>
                      <a:pt x="228" y="1288"/>
                      <a:pt x="228" y="1288"/>
                      <a:pt x="228" y="1288"/>
                    </a:cubicBezTo>
                    <a:cubicBezTo>
                      <a:pt x="227" y="1288"/>
                      <a:pt x="227" y="1288"/>
                      <a:pt x="227" y="1289"/>
                    </a:cubicBezTo>
                    <a:cubicBezTo>
                      <a:pt x="227" y="1289"/>
                      <a:pt x="228" y="1290"/>
                      <a:pt x="228" y="1290"/>
                    </a:cubicBezTo>
                    <a:cubicBezTo>
                      <a:pt x="228" y="1290"/>
                      <a:pt x="228" y="1289"/>
                      <a:pt x="229" y="1288"/>
                    </a:cubicBezTo>
                    <a:moveTo>
                      <a:pt x="65" y="1036"/>
                    </a:moveTo>
                    <a:cubicBezTo>
                      <a:pt x="65" y="1037"/>
                      <a:pt x="64" y="1037"/>
                      <a:pt x="64" y="1038"/>
                    </a:cubicBezTo>
                    <a:cubicBezTo>
                      <a:pt x="64" y="1038"/>
                      <a:pt x="65" y="1039"/>
                      <a:pt x="65" y="1039"/>
                    </a:cubicBezTo>
                    <a:cubicBezTo>
                      <a:pt x="65" y="1039"/>
                      <a:pt x="66" y="1038"/>
                      <a:pt x="66" y="1038"/>
                    </a:cubicBezTo>
                    <a:cubicBezTo>
                      <a:pt x="66" y="1038"/>
                      <a:pt x="65" y="1037"/>
                      <a:pt x="65" y="1036"/>
                    </a:cubicBezTo>
                    <a:moveTo>
                      <a:pt x="57" y="16"/>
                    </a:moveTo>
                    <a:cubicBezTo>
                      <a:pt x="57" y="15"/>
                      <a:pt x="57" y="15"/>
                      <a:pt x="56" y="14"/>
                    </a:cubicBezTo>
                    <a:cubicBezTo>
                      <a:pt x="56" y="15"/>
                      <a:pt x="56" y="15"/>
                      <a:pt x="56" y="15"/>
                    </a:cubicBezTo>
                    <a:cubicBezTo>
                      <a:pt x="56" y="16"/>
                      <a:pt x="56" y="16"/>
                      <a:pt x="56" y="16"/>
                    </a:cubicBezTo>
                    <a:cubicBezTo>
                      <a:pt x="56" y="16"/>
                      <a:pt x="57" y="16"/>
                      <a:pt x="57" y="16"/>
                    </a:cubicBezTo>
                    <a:moveTo>
                      <a:pt x="197" y="1280"/>
                    </a:moveTo>
                    <a:cubicBezTo>
                      <a:pt x="197" y="1281"/>
                      <a:pt x="197" y="1282"/>
                      <a:pt x="197" y="1283"/>
                    </a:cubicBezTo>
                    <a:cubicBezTo>
                      <a:pt x="198" y="1282"/>
                      <a:pt x="198" y="1282"/>
                      <a:pt x="199" y="1282"/>
                    </a:cubicBezTo>
                    <a:cubicBezTo>
                      <a:pt x="198" y="1281"/>
                      <a:pt x="198" y="1281"/>
                      <a:pt x="197" y="1280"/>
                    </a:cubicBezTo>
                    <a:moveTo>
                      <a:pt x="137" y="1081"/>
                    </a:moveTo>
                    <a:cubicBezTo>
                      <a:pt x="136" y="1080"/>
                      <a:pt x="136" y="1080"/>
                      <a:pt x="136" y="1080"/>
                    </a:cubicBezTo>
                    <a:cubicBezTo>
                      <a:pt x="135" y="1080"/>
                      <a:pt x="135" y="1080"/>
                      <a:pt x="134" y="1080"/>
                    </a:cubicBezTo>
                    <a:cubicBezTo>
                      <a:pt x="134" y="1081"/>
                      <a:pt x="134" y="1081"/>
                      <a:pt x="134" y="1081"/>
                    </a:cubicBezTo>
                    <a:cubicBezTo>
                      <a:pt x="135" y="1081"/>
                      <a:pt x="136" y="1081"/>
                      <a:pt x="137" y="1081"/>
                    </a:cubicBezTo>
                    <a:moveTo>
                      <a:pt x="259" y="1325"/>
                    </a:moveTo>
                    <a:cubicBezTo>
                      <a:pt x="259" y="1325"/>
                      <a:pt x="259" y="1324"/>
                      <a:pt x="259" y="1324"/>
                    </a:cubicBezTo>
                    <a:cubicBezTo>
                      <a:pt x="259" y="1324"/>
                      <a:pt x="259" y="1323"/>
                      <a:pt x="259" y="1323"/>
                    </a:cubicBezTo>
                    <a:cubicBezTo>
                      <a:pt x="259" y="1323"/>
                      <a:pt x="258" y="1323"/>
                      <a:pt x="258" y="1323"/>
                    </a:cubicBezTo>
                    <a:cubicBezTo>
                      <a:pt x="258" y="1324"/>
                      <a:pt x="258" y="1324"/>
                      <a:pt x="259" y="1325"/>
                    </a:cubicBezTo>
                    <a:moveTo>
                      <a:pt x="207" y="1269"/>
                    </a:moveTo>
                    <a:cubicBezTo>
                      <a:pt x="207" y="1269"/>
                      <a:pt x="206" y="1269"/>
                      <a:pt x="206" y="1270"/>
                    </a:cubicBezTo>
                    <a:cubicBezTo>
                      <a:pt x="206" y="1270"/>
                      <a:pt x="206" y="1271"/>
                      <a:pt x="206" y="1271"/>
                    </a:cubicBezTo>
                    <a:cubicBezTo>
                      <a:pt x="207" y="1271"/>
                      <a:pt x="207" y="1271"/>
                      <a:pt x="207" y="1271"/>
                    </a:cubicBezTo>
                    <a:cubicBezTo>
                      <a:pt x="207" y="1270"/>
                      <a:pt x="207" y="1270"/>
                      <a:pt x="207" y="1269"/>
                    </a:cubicBezTo>
                    <a:moveTo>
                      <a:pt x="323" y="1394"/>
                    </a:moveTo>
                    <a:cubicBezTo>
                      <a:pt x="323" y="1394"/>
                      <a:pt x="322" y="1394"/>
                      <a:pt x="322" y="1393"/>
                    </a:cubicBezTo>
                    <a:cubicBezTo>
                      <a:pt x="322" y="1393"/>
                      <a:pt x="322" y="1394"/>
                      <a:pt x="322" y="1394"/>
                    </a:cubicBezTo>
                    <a:cubicBezTo>
                      <a:pt x="322" y="1394"/>
                      <a:pt x="322" y="1395"/>
                      <a:pt x="322" y="1396"/>
                    </a:cubicBezTo>
                    <a:cubicBezTo>
                      <a:pt x="322" y="1395"/>
                      <a:pt x="323" y="1395"/>
                      <a:pt x="323" y="1394"/>
                    </a:cubicBezTo>
                    <a:moveTo>
                      <a:pt x="187" y="1268"/>
                    </a:moveTo>
                    <a:cubicBezTo>
                      <a:pt x="187" y="1267"/>
                      <a:pt x="187" y="1267"/>
                      <a:pt x="187" y="1266"/>
                    </a:cubicBezTo>
                    <a:cubicBezTo>
                      <a:pt x="186" y="1267"/>
                      <a:pt x="186" y="1267"/>
                      <a:pt x="186" y="1267"/>
                    </a:cubicBezTo>
                    <a:cubicBezTo>
                      <a:pt x="186" y="1268"/>
                      <a:pt x="187" y="1268"/>
                      <a:pt x="187" y="1269"/>
                    </a:cubicBezTo>
                    <a:cubicBezTo>
                      <a:pt x="187" y="1269"/>
                      <a:pt x="187" y="1268"/>
                      <a:pt x="187" y="1268"/>
                    </a:cubicBezTo>
                    <a:moveTo>
                      <a:pt x="281" y="1329"/>
                    </a:moveTo>
                    <a:cubicBezTo>
                      <a:pt x="281" y="1329"/>
                      <a:pt x="280" y="1329"/>
                      <a:pt x="280" y="1329"/>
                    </a:cubicBezTo>
                    <a:cubicBezTo>
                      <a:pt x="280" y="1329"/>
                      <a:pt x="279" y="1330"/>
                      <a:pt x="279" y="1330"/>
                    </a:cubicBezTo>
                    <a:cubicBezTo>
                      <a:pt x="279" y="1330"/>
                      <a:pt x="280" y="1331"/>
                      <a:pt x="280" y="1331"/>
                    </a:cubicBezTo>
                    <a:cubicBezTo>
                      <a:pt x="280" y="1331"/>
                      <a:pt x="280" y="1330"/>
                      <a:pt x="281" y="1329"/>
                    </a:cubicBezTo>
                    <a:moveTo>
                      <a:pt x="183" y="1266"/>
                    </a:moveTo>
                    <a:cubicBezTo>
                      <a:pt x="183" y="1266"/>
                      <a:pt x="184" y="1265"/>
                      <a:pt x="184" y="1265"/>
                    </a:cubicBezTo>
                    <a:cubicBezTo>
                      <a:pt x="184" y="1264"/>
                      <a:pt x="183" y="1264"/>
                      <a:pt x="183" y="1264"/>
                    </a:cubicBezTo>
                    <a:cubicBezTo>
                      <a:pt x="183" y="1265"/>
                      <a:pt x="182" y="1265"/>
                      <a:pt x="182" y="1266"/>
                    </a:cubicBezTo>
                    <a:cubicBezTo>
                      <a:pt x="182" y="1266"/>
                      <a:pt x="183" y="1266"/>
                      <a:pt x="183" y="1266"/>
                    </a:cubicBezTo>
                    <a:moveTo>
                      <a:pt x="210" y="1098"/>
                    </a:moveTo>
                    <a:cubicBezTo>
                      <a:pt x="210" y="1097"/>
                      <a:pt x="209" y="1097"/>
                      <a:pt x="209" y="1096"/>
                    </a:cubicBezTo>
                    <a:cubicBezTo>
                      <a:pt x="209" y="1097"/>
                      <a:pt x="209" y="1097"/>
                      <a:pt x="209" y="1097"/>
                    </a:cubicBezTo>
                    <a:cubicBezTo>
                      <a:pt x="208" y="1098"/>
                      <a:pt x="209" y="1098"/>
                      <a:pt x="209" y="1099"/>
                    </a:cubicBezTo>
                    <a:cubicBezTo>
                      <a:pt x="209" y="1098"/>
                      <a:pt x="210" y="1098"/>
                      <a:pt x="210" y="1098"/>
                    </a:cubicBezTo>
                    <a:moveTo>
                      <a:pt x="152" y="1099"/>
                    </a:moveTo>
                    <a:cubicBezTo>
                      <a:pt x="151" y="1099"/>
                      <a:pt x="151" y="1099"/>
                      <a:pt x="150" y="1099"/>
                    </a:cubicBezTo>
                    <a:cubicBezTo>
                      <a:pt x="150" y="1099"/>
                      <a:pt x="150" y="1100"/>
                      <a:pt x="150" y="1100"/>
                    </a:cubicBezTo>
                    <a:cubicBezTo>
                      <a:pt x="150" y="1100"/>
                      <a:pt x="151" y="1101"/>
                      <a:pt x="151" y="1101"/>
                    </a:cubicBezTo>
                    <a:cubicBezTo>
                      <a:pt x="151" y="1101"/>
                      <a:pt x="151" y="1100"/>
                      <a:pt x="152" y="1099"/>
                    </a:cubicBezTo>
                    <a:moveTo>
                      <a:pt x="219" y="1261"/>
                    </a:moveTo>
                    <a:cubicBezTo>
                      <a:pt x="219" y="1262"/>
                      <a:pt x="218" y="1262"/>
                      <a:pt x="218" y="1262"/>
                    </a:cubicBezTo>
                    <a:cubicBezTo>
                      <a:pt x="219" y="1263"/>
                      <a:pt x="219" y="1263"/>
                      <a:pt x="219" y="1264"/>
                    </a:cubicBezTo>
                    <a:cubicBezTo>
                      <a:pt x="219" y="1264"/>
                      <a:pt x="220" y="1263"/>
                      <a:pt x="220" y="1263"/>
                    </a:cubicBezTo>
                    <a:cubicBezTo>
                      <a:pt x="220" y="1262"/>
                      <a:pt x="219" y="1262"/>
                      <a:pt x="219" y="1261"/>
                    </a:cubicBezTo>
                    <a:moveTo>
                      <a:pt x="243" y="1185"/>
                    </a:moveTo>
                    <a:cubicBezTo>
                      <a:pt x="243" y="1185"/>
                      <a:pt x="244" y="1185"/>
                      <a:pt x="244" y="1186"/>
                    </a:cubicBezTo>
                    <a:cubicBezTo>
                      <a:pt x="244" y="1185"/>
                      <a:pt x="244" y="1185"/>
                      <a:pt x="244" y="1184"/>
                    </a:cubicBezTo>
                    <a:cubicBezTo>
                      <a:pt x="244" y="1184"/>
                      <a:pt x="244" y="1184"/>
                      <a:pt x="244" y="1183"/>
                    </a:cubicBezTo>
                    <a:cubicBezTo>
                      <a:pt x="244" y="1184"/>
                      <a:pt x="243" y="1184"/>
                      <a:pt x="243" y="1185"/>
                    </a:cubicBezTo>
                    <a:moveTo>
                      <a:pt x="144" y="1223"/>
                    </a:moveTo>
                    <a:cubicBezTo>
                      <a:pt x="144" y="1222"/>
                      <a:pt x="144" y="1222"/>
                      <a:pt x="144" y="1221"/>
                    </a:cubicBezTo>
                    <a:cubicBezTo>
                      <a:pt x="144" y="1221"/>
                      <a:pt x="143" y="1221"/>
                      <a:pt x="143" y="1221"/>
                    </a:cubicBezTo>
                    <a:cubicBezTo>
                      <a:pt x="143" y="1221"/>
                      <a:pt x="143" y="1222"/>
                      <a:pt x="143" y="1222"/>
                    </a:cubicBezTo>
                    <a:cubicBezTo>
                      <a:pt x="143" y="1222"/>
                      <a:pt x="143" y="1223"/>
                      <a:pt x="144" y="1223"/>
                    </a:cubicBezTo>
                    <a:moveTo>
                      <a:pt x="291" y="1360"/>
                    </a:moveTo>
                    <a:cubicBezTo>
                      <a:pt x="290" y="1359"/>
                      <a:pt x="290" y="1359"/>
                      <a:pt x="290" y="1359"/>
                    </a:cubicBezTo>
                    <a:cubicBezTo>
                      <a:pt x="290" y="1359"/>
                      <a:pt x="289" y="1359"/>
                      <a:pt x="289" y="1360"/>
                    </a:cubicBezTo>
                    <a:cubicBezTo>
                      <a:pt x="289" y="1360"/>
                      <a:pt x="290" y="1360"/>
                      <a:pt x="290" y="1361"/>
                    </a:cubicBezTo>
                    <a:cubicBezTo>
                      <a:pt x="290" y="1360"/>
                      <a:pt x="291" y="1360"/>
                      <a:pt x="291" y="1360"/>
                    </a:cubicBezTo>
                    <a:moveTo>
                      <a:pt x="159" y="1221"/>
                    </a:moveTo>
                    <a:cubicBezTo>
                      <a:pt x="159" y="1220"/>
                      <a:pt x="158" y="1220"/>
                      <a:pt x="158" y="1219"/>
                    </a:cubicBezTo>
                    <a:cubicBezTo>
                      <a:pt x="158" y="1219"/>
                      <a:pt x="158" y="1220"/>
                      <a:pt x="158" y="1220"/>
                    </a:cubicBezTo>
                    <a:cubicBezTo>
                      <a:pt x="158" y="1220"/>
                      <a:pt x="158" y="1221"/>
                      <a:pt x="158" y="1222"/>
                    </a:cubicBezTo>
                    <a:cubicBezTo>
                      <a:pt x="158" y="1221"/>
                      <a:pt x="159" y="1221"/>
                      <a:pt x="159" y="1221"/>
                    </a:cubicBezTo>
                    <a:moveTo>
                      <a:pt x="181" y="1187"/>
                    </a:moveTo>
                    <a:cubicBezTo>
                      <a:pt x="181" y="1187"/>
                      <a:pt x="181" y="1186"/>
                      <a:pt x="180" y="1186"/>
                    </a:cubicBezTo>
                    <a:cubicBezTo>
                      <a:pt x="180" y="1186"/>
                      <a:pt x="180" y="1186"/>
                      <a:pt x="180" y="1186"/>
                    </a:cubicBezTo>
                    <a:cubicBezTo>
                      <a:pt x="180" y="1187"/>
                      <a:pt x="180" y="1187"/>
                      <a:pt x="181" y="1188"/>
                    </a:cubicBezTo>
                    <a:cubicBezTo>
                      <a:pt x="181" y="1188"/>
                      <a:pt x="181" y="1187"/>
                      <a:pt x="181" y="1187"/>
                    </a:cubicBezTo>
                    <a:moveTo>
                      <a:pt x="282" y="1365"/>
                    </a:moveTo>
                    <a:cubicBezTo>
                      <a:pt x="282" y="1364"/>
                      <a:pt x="281" y="1364"/>
                      <a:pt x="281" y="1363"/>
                    </a:cubicBezTo>
                    <a:cubicBezTo>
                      <a:pt x="281" y="1364"/>
                      <a:pt x="281" y="1364"/>
                      <a:pt x="281" y="1364"/>
                    </a:cubicBezTo>
                    <a:cubicBezTo>
                      <a:pt x="281" y="1365"/>
                      <a:pt x="281" y="1365"/>
                      <a:pt x="281" y="1366"/>
                    </a:cubicBezTo>
                    <a:cubicBezTo>
                      <a:pt x="281" y="1365"/>
                      <a:pt x="282" y="1365"/>
                      <a:pt x="282" y="1365"/>
                    </a:cubicBezTo>
                    <a:moveTo>
                      <a:pt x="207" y="1190"/>
                    </a:moveTo>
                    <a:cubicBezTo>
                      <a:pt x="207" y="1190"/>
                      <a:pt x="207" y="1189"/>
                      <a:pt x="207" y="1189"/>
                    </a:cubicBezTo>
                    <a:cubicBezTo>
                      <a:pt x="206" y="1189"/>
                      <a:pt x="205" y="1190"/>
                      <a:pt x="205" y="1190"/>
                    </a:cubicBezTo>
                    <a:cubicBezTo>
                      <a:pt x="205" y="1190"/>
                      <a:pt x="205" y="1191"/>
                      <a:pt x="205" y="1191"/>
                    </a:cubicBezTo>
                    <a:cubicBezTo>
                      <a:pt x="206" y="1191"/>
                      <a:pt x="207" y="1190"/>
                      <a:pt x="207" y="1190"/>
                    </a:cubicBezTo>
                    <a:moveTo>
                      <a:pt x="135" y="1217"/>
                    </a:moveTo>
                    <a:cubicBezTo>
                      <a:pt x="135" y="1216"/>
                      <a:pt x="135" y="1216"/>
                      <a:pt x="134" y="1216"/>
                    </a:cubicBezTo>
                    <a:cubicBezTo>
                      <a:pt x="134" y="1216"/>
                      <a:pt x="134" y="1216"/>
                      <a:pt x="134" y="1216"/>
                    </a:cubicBezTo>
                    <a:cubicBezTo>
                      <a:pt x="134" y="1217"/>
                      <a:pt x="134" y="1217"/>
                      <a:pt x="135" y="1218"/>
                    </a:cubicBezTo>
                    <a:cubicBezTo>
                      <a:pt x="135" y="1218"/>
                      <a:pt x="135" y="1217"/>
                      <a:pt x="135" y="1217"/>
                    </a:cubicBezTo>
                    <a:moveTo>
                      <a:pt x="216" y="1190"/>
                    </a:moveTo>
                    <a:cubicBezTo>
                      <a:pt x="216" y="1190"/>
                      <a:pt x="216" y="1190"/>
                      <a:pt x="215" y="1190"/>
                    </a:cubicBezTo>
                    <a:cubicBezTo>
                      <a:pt x="215" y="1190"/>
                      <a:pt x="215" y="1190"/>
                      <a:pt x="215" y="1191"/>
                    </a:cubicBezTo>
                    <a:cubicBezTo>
                      <a:pt x="215" y="1191"/>
                      <a:pt x="215" y="1191"/>
                      <a:pt x="215" y="1192"/>
                    </a:cubicBezTo>
                    <a:cubicBezTo>
                      <a:pt x="216" y="1191"/>
                      <a:pt x="216" y="1191"/>
                      <a:pt x="216" y="1190"/>
                    </a:cubicBezTo>
                    <a:moveTo>
                      <a:pt x="247" y="230"/>
                    </a:moveTo>
                    <a:cubicBezTo>
                      <a:pt x="247" y="230"/>
                      <a:pt x="247" y="229"/>
                      <a:pt x="246" y="229"/>
                    </a:cubicBezTo>
                    <a:cubicBezTo>
                      <a:pt x="246" y="229"/>
                      <a:pt x="246" y="230"/>
                      <a:pt x="246" y="230"/>
                    </a:cubicBezTo>
                    <a:cubicBezTo>
                      <a:pt x="246" y="230"/>
                      <a:pt x="246" y="231"/>
                      <a:pt x="246" y="231"/>
                    </a:cubicBezTo>
                    <a:cubicBezTo>
                      <a:pt x="247" y="231"/>
                      <a:pt x="247" y="231"/>
                      <a:pt x="247" y="230"/>
                    </a:cubicBezTo>
                    <a:moveTo>
                      <a:pt x="130" y="1212"/>
                    </a:moveTo>
                    <a:cubicBezTo>
                      <a:pt x="129" y="1212"/>
                      <a:pt x="129" y="1212"/>
                      <a:pt x="129" y="1212"/>
                    </a:cubicBezTo>
                    <a:cubicBezTo>
                      <a:pt x="129" y="1213"/>
                      <a:pt x="129" y="1214"/>
                      <a:pt x="129" y="1214"/>
                    </a:cubicBezTo>
                    <a:cubicBezTo>
                      <a:pt x="130" y="1214"/>
                      <a:pt x="130" y="1214"/>
                      <a:pt x="130" y="1214"/>
                    </a:cubicBezTo>
                    <a:cubicBezTo>
                      <a:pt x="130" y="1213"/>
                      <a:pt x="130" y="1212"/>
                      <a:pt x="130" y="1212"/>
                    </a:cubicBezTo>
                    <a:moveTo>
                      <a:pt x="248" y="240"/>
                    </a:moveTo>
                    <a:cubicBezTo>
                      <a:pt x="248" y="239"/>
                      <a:pt x="248" y="239"/>
                      <a:pt x="248" y="238"/>
                    </a:cubicBezTo>
                    <a:cubicBezTo>
                      <a:pt x="248" y="238"/>
                      <a:pt x="248" y="238"/>
                      <a:pt x="247" y="238"/>
                    </a:cubicBezTo>
                    <a:cubicBezTo>
                      <a:pt x="247" y="238"/>
                      <a:pt x="247" y="239"/>
                      <a:pt x="247" y="239"/>
                    </a:cubicBezTo>
                    <a:cubicBezTo>
                      <a:pt x="247" y="240"/>
                      <a:pt x="248" y="240"/>
                      <a:pt x="248" y="240"/>
                    </a:cubicBezTo>
                    <a:moveTo>
                      <a:pt x="280" y="1370"/>
                    </a:moveTo>
                    <a:cubicBezTo>
                      <a:pt x="280" y="1370"/>
                      <a:pt x="279" y="1370"/>
                      <a:pt x="279" y="1370"/>
                    </a:cubicBezTo>
                    <a:cubicBezTo>
                      <a:pt x="279" y="1371"/>
                      <a:pt x="280" y="1371"/>
                      <a:pt x="280" y="1372"/>
                    </a:cubicBezTo>
                    <a:cubicBezTo>
                      <a:pt x="280" y="1372"/>
                      <a:pt x="280" y="1372"/>
                      <a:pt x="280" y="1371"/>
                    </a:cubicBezTo>
                    <a:cubicBezTo>
                      <a:pt x="281" y="1371"/>
                      <a:pt x="280" y="1370"/>
                      <a:pt x="280" y="1370"/>
                    </a:cubicBezTo>
                    <a:moveTo>
                      <a:pt x="211" y="1195"/>
                    </a:moveTo>
                    <a:cubicBezTo>
                      <a:pt x="211" y="1194"/>
                      <a:pt x="211" y="1194"/>
                      <a:pt x="211" y="1193"/>
                    </a:cubicBezTo>
                    <a:cubicBezTo>
                      <a:pt x="210" y="1194"/>
                      <a:pt x="210" y="1194"/>
                      <a:pt x="210" y="1194"/>
                    </a:cubicBezTo>
                    <a:cubicBezTo>
                      <a:pt x="210" y="1195"/>
                      <a:pt x="210" y="1195"/>
                      <a:pt x="210" y="1195"/>
                    </a:cubicBezTo>
                    <a:cubicBezTo>
                      <a:pt x="211" y="1195"/>
                      <a:pt x="211" y="1195"/>
                      <a:pt x="211" y="1195"/>
                    </a:cubicBezTo>
                    <a:moveTo>
                      <a:pt x="162" y="1208"/>
                    </a:moveTo>
                    <a:cubicBezTo>
                      <a:pt x="163" y="1209"/>
                      <a:pt x="163" y="1209"/>
                      <a:pt x="163" y="1209"/>
                    </a:cubicBezTo>
                    <a:cubicBezTo>
                      <a:pt x="163" y="1209"/>
                      <a:pt x="164" y="1208"/>
                      <a:pt x="164" y="1208"/>
                    </a:cubicBezTo>
                    <a:cubicBezTo>
                      <a:pt x="164" y="1207"/>
                      <a:pt x="163" y="1207"/>
                      <a:pt x="163" y="1207"/>
                    </a:cubicBezTo>
                    <a:cubicBezTo>
                      <a:pt x="163" y="1207"/>
                      <a:pt x="163" y="1208"/>
                      <a:pt x="162" y="1208"/>
                    </a:cubicBezTo>
                    <a:moveTo>
                      <a:pt x="283" y="1372"/>
                    </a:moveTo>
                    <a:cubicBezTo>
                      <a:pt x="282" y="1373"/>
                      <a:pt x="282" y="1373"/>
                      <a:pt x="282" y="1373"/>
                    </a:cubicBezTo>
                    <a:cubicBezTo>
                      <a:pt x="282" y="1374"/>
                      <a:pt x="282" y="1374"/>
                      <a:pt x="282" y="1375"/>
                    </a:cubicBezTo>
                    <a:cubicBezTo>
                      <a:pt x="282" y="1374"/>
                      <a:pt x="283" y="1374"/>
                      <a:pt x="283" y="1374"/>
                    </a:cubicBezTo>
                    <a:cubicBezTo>
                      <a:pt x="283" y="1373"/>
                      <a:pt x="283" y="1373"/>
                      <a:pt x="283" y="1372"/>
                    </a:cubicBezTo>
                    <a:moveTo>
                      <a:pt x="159" y="1205"/>
                    </a:moveTo>
                    <a:cubicBezTo>
                      <a:pt x="159" y="1205"/>
                      <a:pt x="158" y="1205"/>
                      <a:pt x="158" y="1205"/>
                    </a:cubicBezTo>
                    <a:cubicBezTo>
                      <a:pt x="158" y="1205"/>
                      <a:pt x="157" y="1205"/>
                      <a:pt x="158" y="1206"/>
                    </a:cubicBezTo>
                    <a:cubicBezTo>
                      <a:pt x="158" y="1206"/>
                      <a:pt x="158" y="1206"/>
                      <a:pt x="158" y="1207"/>
                    </a:cubicBezTo>
                    <a:cubicBezTo>
                      <a:pt x="158" y="1206"/>
                      <a:pt x="159" y="1206"/>
                      <a:pt x="159" y="1205"/>
                    </a:cubicBezTo>
                    <a:moveTo>
                      <a:pt x="150" y="1204"/>
                    </a:moveTo>
                    <a:cubicBezTo>
                      <a:pt x="150" y="1205"/>
                      <a:pt x="150" y="1205"/>
                      <a:pt x="151" y="1206"/>
                    </a:cubicBezTo>
                    <a:cubicBezTo>
                      <a:pt x="151" y="1205"/>
                      <a:pt x="151" y="1205"/>
                      <a:pt x="151" y="1204"/>
                    </a:cubicBezTo>
                    <a:cubicBezTo>
                      <a:pt x="151" y="1204"/>
                      <a:pt x="151" y="1203"/>
                      <a:pt x="151" y="1203"/>
                    </a:cubicBezTo>
                    <a:cubicBezTo>
                      <a:pt x="150" y="1204"/>
                      <a:pt x="150" y="1204"/>
                      <a:pt x="150" y="1204"/>
                    </a:cubicBezTo>
                    <a:moveTo>
                      <a:pt x="212" y="1203"/>
                    </a:moveTo>
                    <a:cubicBezTo>
                      <a:pt x="212" y="1202"/>
                      <a:pt x="212" y="1202"/>
                      <a:pt x="212" y="1202"/>
                    </a:cubicBezTo>
                    <a:cubicBezTo>
                      <a:pt x="211" y="1202"/>
                      <a:pt x="210" y="1202"/>
                      <a:pt x="210" y="1202"/>
                    </a:cubicBezTo>
                    <a:cubicBezTo>
                      <a:pt x="210" y="1203"/>
                      <a:pt x="210" y="1203"/>
                      <a:pt x="210" y="1203"/>
                    </a:cubicBezTo>
                    <a:cubicBezTo>
                      <a:pt x="211" y="1203"/>
                      <a:pt x="211" y="1203"/>
                      <a:pt x="212" y="1203"/>
                    </a:cubicBezTo>
                    <a:moveTo>
                      <a:pt x="207" y="1167"/>
                    </a:moveTo>
                    <a:cubicBezTo>
                      <a:pt x="207" y="1166"/>
                      <a:pt x="207" y="1166"/>
                      <a:pt x="207" y="1166"/>
                    </a:cubicBezTo>
                    <a:cubicBezTo>
                      <a:pt x="206" y="1166"/>
                      <a:pt x="206" y="1167"/>
                      <a:pt x="206" y="1167"/>
                    </a:cubicBezTo>
                    <a:cubicBezTo>
                      <a:pt x="206" y="1168"/>
                      <a:pt x="206" y="1168"/>
                      <a:pt x="207" y="1168"/>
                    </a:cubicBezTo>
                    <a:cubicBezTo>
                      <a:pt x="207" y="1168"/>
                      <a:pt x="207" y="1167"/>
                      <a:pt x="207" y="1167"/>
                    </a:cubicBezTo>
                    <a:moveTo>
                      <a:pt x="213" y="1240"/>
                    </a:moveTo>
                    <a:cubicBezTo>
                      <a:pt x="213" y="1240"/>
                      <a:pt x="213" y="1239"/>
                      <a:pt x="213" y="1239"/>
                    </a:cubicBezTo>
                    <a:cubicBezTo>
                      <a:pt x="213" y="1238"/>
                      <a:pt x="213" y="1238"/>
                      <a:pt x="213" y="1238"/>
                    </a:cubicBezTo>
                    <a:cubicBezTo>
                      <a:pt x="212" y="1239"/>
                      <a:pt x="212" y="1239"/>
                      <a:pt x="212" y="1240"/>
                    </a:cubicBezTo>
                    <a:cubicBezTo>
                      <a:pt x="212" y="1240"/>
                      <a:pt x="213" y="1240"/>
                      <a:pt x="213" y="1240"/>
                    </a:cubicBezTo>
                    <a:moveTo>
                      <a:pt x="131" y="1236"/>
                    </a:moveTo>
                    <a:cubicBezTo>
                      <a:pt x="132" y="1237"/>
                      <a:pt x="132" y="1237"/>
                      <a:pt x="132" y="1238"/>
                    </a:cubicBezTo>
                    <a:cubicBezTo>
                      <a:pt x="132" y="1238"/>
                      <a:pt x="133" y="1237"/>
                      <a:pt x="133" y="1237"/>
                    </a:cubicBezTo>
                    <a:cubicBezTo>
                      <a:pt x="133" y="1236"/>
                      <a:pt x="132" y="1236"/>
                      <a:pt x="132" y="1235"/>
                    </a:cubicBezTo>
                    <a:cubicBezTo>
                      <a:pt x="132" y="1236"/>
                      <a:pt x="132" y="1236"/>
                      <a:pt x="131" y="1236"/>
                    </a:cubicBezTo>
                    <a:moveTo>
                      <a:pt x="114" y="1169"/>
                    </a:moveTo>
                    <a:cubicBezTo>
                      <a:pt x="114" y="1168"/>
                      <a:pt x="114" y="1168"/>
                      <a:pt x="114" y="1167"/>
                    </a:cubicBezTo>
                    <a:cubicBezTo>
                      <a:pt x="113" y="1168"/>
                      <a:pt x="113" y="1168"/>
                      <a:pt x="113" y="1168"/>
                    </a:cubicBezTo>
                    <a:cubicBezTo>
                      <a:pt x="113" y="1169"/>
                      <a:pt x="113" y="1169"/>
                      <a:pt x="113" y="1169"/>
                    </a:cubicBezTo>
                    <a:cubicBezTo>
                      <a:pt x="114" y="1169"/>
                      <a:pt x="114" y="1169"/>
                      <a:pt x="114" y="1169"/>
                    </a:cubicBezTo>
                    <a:moveTo>
                      <a:pt x="277" y="1352"/>
                    </a:moveTo>
                    <a:cubicBezTo>
                      <a:pt x="277" y="1351"/>
                      <a:pt x="276" y="1351"/>
                      <a:pt x="276" y="1351"/>
                    </a:cubicBezTo>
                    <a:cubicBezTo>
                      <a:pt x="276" y="1351"/>
                      <a:pt x="275" y="1351"/>
                      <a:pt x="275" y="1351"/>
                    </a:cubicBezTo>
                    <a:cubicBezTo>
                      <a:pt x="275" y="1352"/>
                      <a:pt x="275" y="1352"/>
                      <a:pt x="275" y="1352"/>
                    </a:cubicBezTo>
                    <a:cubicBezTo>
                      <a:pt x="276" y="1352"/>
                      <a:pt x="276" y="1352"/>
                      <a:pt x="277" y="1352"/>
                    </a:cubicBezTo>
                    <a:moveTo>
                      <a:pt x="166" y="1170"/>
                    </a:moveTo>
                    <a:cubicBezTo>
                      <a:pt x="166" y="1169"/>
                      <a:pt x="166" y="1169"/>
                      <a:pt x="166" y="1168"/>
                    </a:cubicBezTo>
                    <a:cubicBezTo>
                      <a:pt x="165" y="1169"/>
                      <a:pt x="165" y="1169"/>
                      <a:pt x="165" y="1169"/>
                    </a:cubicBezTo>
                    <a:cubicBezTo>
                      <a:pt x="165" y="1170"/>
                      <a:pt x="165" y="1170"/>
                      <a:pt x="166" y="1171"/>
                    </a:cubicBezTo>
                    <a:cubicBezTo>
                      <a:pt x="166" y="1170"/>
                      <a:pt x="166" y="1170"/>
                      <a:pt x="166" y="1170"/>
                    </a:cubicBezTo>
                    <a:moveTo>
                      <a:pt x="202" y="1233"/>
                    </a:moveTo>
                    <a:cubicBezTo>
                      <a:pt x="202" y="1233"/>
                      <a:pt x="202" y="1232"/>
                      <a:pt x="202" y="1232"/>
                    </a:cubicBezTo>
                    <a:cubicBezTo>
                      <a:pt x="201" y="1232"/>
                      <a:pt x="201" y="1232"/>
                      <a:pt x="201" y="1233"/>
                    </a:cubicBezTo>
                    <a:cubicBezTo>
                      <a:pt x="201" y="1233"/>
                      <a:pt x="201" y="1234"/>
                      <a:pt x="202" y="1234"/>
                    </a:cubicBezTo>
                    <a:cubicBezTo>
                      <a:pt x="202" y="1234"/>
                      <a:pt x="202" y="1234"/>
                      <a:pt x="202" y="1233"/>
                    </a:cubicBezTo>
                    <a:moveTo>
                      <a:pt x="262" y="514"/>
                    </a:moveTo>
                    <a:cubicBezTo>
                      <a:pt x="261" y="514"/>
                      <a:pt x="261" y="514"/>
                      <a:pt x="261" y="514"/>
                    </a:cubicBezTo>
                    <a:cubicBezTo>
                      <a:pt x="261" y="515"/>
                      <a:pt x="261" y="515"/>
                      <a:pt x="261" y="516"/>
                    </a:cubicBezTo>
                    <a:cubicBezTo>
                      <a:pt x="261" y="516"/>
                      <a:pt x="262" y="515"/>
                      <a:pt x="262" y="515"/>
                    </a:cubicBezTo>
                    <a:cubicBezTo>
                      <a:pt x="262" y="515"/>
                      <a:pt x="262" y="514"/>
                      <a:pt x="262" y="514"/>
                    </a:cubicBezTo>
                    <a:moveTo>
                      <a:pt x="214" y="1175"/>
                    </a:moveTo>
                    <a:cubicBezTo>
                      <a:pt x="213" y="1174"/>
                      <a:pt x="213" y="1174"/>
                      <a:pt x="213" y="1173"/>
                    </a:cubicBezTo>
                    <a:cubicBezTo>
                      <a:pt x="213" y="1174"/>
                      <a:pt x="212" y="1174"/>
                      <a:pt x="212" y="1175"/>
                    </a:cubicBezTo>
                    <a:cubicBezTo>
                      <a:pt x="212" y="1175"/>
                      <a:pt x="212" y="1175"/>
                      <a:pt x="213" y="1176"/>
                    </a:cubicBezTo>
                    <a:cubicBezTo>
                      <a:pt x="213" y="1175"/>
                      <a:pt x="213" y="1175"/>
                      <a:pt x="214" y="1175"/>
                    </a:cubicBezTo>
                    <a:moveTo>
                      <a:pt x="180" y="1186"/>
                    </a:moveTo>
                    <a:cubicBezTo>
                      <a:pt x="180" y="1185"/>
                      <a:pt x="180" y="1184"/>
                      <a:pt x="180" y="1183"/>
                    </a:cubicBezTo>
                    <a:cubicBezTo>
                      <a:pt x="179" y="1184"/>
                      <a:pt x="179" y="1184"/>
                      <a:pt x="179" y="1184"/>
                    </a:cubicBezTo>
                    <a:cubicBezTo>
                      <a:pt x="179" y="1185"/>
                      <a:pt x="179" y="1185"/>
                      <a:pt x="180" y="1186"/>
                    </a:cubicBezTo>
                    <a:moveTo>
                      <a:pt x="232" y="1176"/>
                    </a:moveTo>
                    <a:cubicBezTo>
                      <a:pt x="232" y="1175"/>
                      <a:pt x="232" y="1175"/>
                      <a:pt x="231" y="1175"/>
                    </a:cubicBezTo>
                    <a:cubicBezTo>
                      <a:pt x="231" y="1175"/>
                      <a:pt x="231" y="1175"/>
                      <a:pt x="231" y="1175"/>
                    </a:cubicBezTo>
                    <a:cubicBezTo>
                      <a:pt x="231" y="1176"/>
                      <a:pt x="231" y="1176"/>
                      <a:pt x="232" y="1177"/>
                    </a:cubicBezTo>
                    <a:cubicBezTo>
                      <a:pt x="232" y="1177"/>
                      <a:pt x="232" y="1176"/>
                      <a:pt x="232" y="1176"/>
                    </a:cubicBezTo>
                    <a:moveTo>
                      <a:pt x="249" y="1224"/>
                    </a:moveTo>
                    <a:cubicBezTo>
                      <a:pt x="249" y="1225"/>
                      <a:pt x="248" y="1225"/>
                      <a:pt x="248" y="1226"/>
                    </a:cubicBezTo>
                    <a:cubicBezTo>
                      <a:pt x="248" y="1226"/>
                      <a:pt x="248" y="1226"/>
                      <a:pt x="248" y="1227"/>
                    </a:cubicBezTo>
                    <a:cubicBezTo>
                      <a:pt x="249" y="1226"/>
                      <a:pt x="249" y="1226"/>
                      <a:pt x="249" y="1226"/>
                    </a:cubicBezTo>
                    <a:cubicBezTo>
                      <a:pt x="250" y="1225"/>
                      <a:pt x="249" y="1225"/>
                      <a:pt x="249" y="1224"/>
                    </a:cubicBezTo>
                    <a:moveTo>
                      <a:pt x="121" y="1175"/>
                    </a:moveTo>
                    <a:cubicBezTo>
                      <a:pt x="121" y="1176"/>
                      <a:pt x="121" y="1176"/>
                      <a:pt x="120" y="1177"/>
                    </a:cubicBezTo>
                    <a:cubicBezTo>
                      <a:pt x="120" y="1177"/>
                      <a:pt x="121" y="1177"/>
                      <a:pt x="121" y="1177"/>
                    </a:cubicBezTo>
                    <a:cubicBezTo>
                      <a:pt x="122" y="1177"/>
                      <a:pt x="122" y="1176"/>
                      <a:pt x="123" y="1176"/>
                    </a:cubicBezTo>
                    <a:cubicBezTo>
                      <a:pt x="122" y="1176"/>
                      <a:pt x="122" y="1176"/>
                      <a:pt x="121" y="1175"/>
                    </a:cubicBezTo>
                    <a:moveTo>
                      <a:pt x="282" y="1375"/>
                    </a:moveTo>
                    <a:cubicBezTo>
                      <a:pt x="282" y="1375"/>
                      <a:pt x="282" y="1375"/>
                      <a:pt x="282" y="1375"/>
                    </a:cubicBezTo>
                    <a:cubicBezTo>
                      <a:pt x="281" y="1375"/>
                      <a:pt x="281" y="1375"/>
                      <a:pt x="281" y="1375"/>
                    </a:cubicBezTo>
                    <a:cubicBezTo>
                      <a:pt x="281" y="1375"/>
                      <a:pt x="281" y="1375"/>
                      <a:pt x="281" y="1376"/>
                    </a:cubicBezTo>
                    <a:cubicBezTo>
                      <a:pt x="281" y="1375"/>
                      <a:pt x="282" y="1375"/>
                      <a:pt x="282" y="1375"/>
                    </a:cubicBezTo>
                    <a:moveTo>
                      <a:pt x="276" y="1349"/>
                    </a:moveTo>
                    <a:cubicBezTo>
                      <a:pt x="276" y="1349"/>
                      <a:pt x="276" y="1349"/>
                      <a:pt x="276" y="1348"/>
                    </a:cubicBezTo>
                    <a:cubicBezTo>
                      <a:pt x="275" y="1349"/>
                      <a:pt x="275" y="1349"/>
                      <a:pt x="275" y="1349"/>
                    </a:cubicBezTo>
                    <a:cubicBezTo>
                      <a:pt x="275" y="1349"/>
                      <a:pt x="275" y="1349"/>
                      <a:pt x="275" y="1350"/>
                    </a:cubicBezTo>
                    <a:cubicBezTo>
                      <a:pt x="275" y="1349"/>
                      <a:pt x="275" y="1349"/>
                      <a:pt x="276" y="1349"/>
                    </a:cubicBezTo>
                    <a:moveTo>
                      <a:pt x="287" y="1384"/>
                    </a:moveTo>
                    <a:cubicBezTo>
                      <a:pt x="287" y="1384"/>
                      <a:pt x="287" y="1384"/>
                      <a:pt x="287" y="1384"/>
                    </a:cubicBezTo>
                    <a:cubicBezTo>
                      <a:pt x="288" y="1384"/>
                      <a:pt x="288" y="1384"/>
                      <a:pt x="288" y="1384"/>
                    </a:cubicBezTo>
                    <a:cubicBezTo>
                      <a:pt x="288" y="1384"/>
                      <a:pt x="288" y="1383"/>
                      <a:pt x="287" y="1383"/>
                    </a:cubicBezTo>
                    <a:cubicBezTo>
                      <a:pt x="287" y="1384"/>
                      <a:pt x="287" y="1384"/>
                      <a:pt x="287" y="1384"/>
                    </a:cubicBezTo>
                    <a:moveTo>
                      <a:pt x="289" y="1391"/>
                    </a:moveTo>
                    <a:cubicBezTo>
                      <a:pt x="289" y="1391"/>
                      <a:pt x="289" y="1391"/>
                      <a:pt x="289" y="1391"/>
                    </a:cubicBezTo>
                    <a:cubicBezTo>
                      <a:pt x="288" y="1391"/>
                      <a:pt x="288" y="1391"/>
                      <a:pt x="288" y="1392"/>
                    </a:cubicBezTo>
                    <a:cubicBezTo>
                      <a:pt x="288" y="1392"/>
                      <a:pt x="288" y="1392"/>
                      <a:pt x="289" y="1392"/>
                    </a:cubicBezTo>
                    <a:cubicBezTo>
                      <a:pt x="289" y="1392"/>
                      <a:pt x="289" y="1391"/>
                      <a:pt x="289" y="1391"/>
                    </a:cubicBezTo>
                    <a:moveTo>
                      <a:pt x="279" y="1363"/>
                    </a:moveTo>
                    <a:cubicBezTo>
                      <a:pt x="280" y="1363"/>
                      <a:pt x="280" y="1363"/>
                      <a:pt x="281" y="1363"/>
                    </a:cubicBezTo>
                    <a:cubicBezTo>
                      <a:pt x="280" y="1363"/>
                      <a:pt x="280" y="1363"/>
                      <a:pt x="280" y="1362"/>
                    </a:cubicBezTo>
                    <a:cubicBezTo>
                      <a:pt x="280" y="1363"/>
                      <a:pt x="280" y="1363"/>
                      <a:pt x="279" y="1363"/>
                    </a:cubicBezTo>
                    <a:moveTo>
                      <a:pt x="316" y="1404"/>
                    </a:moveTo>
                    <a:cubicBezTo>
                      <a:pt x="316" y="1404"/>
                      <a:pt x="316" y="1403"/>
                      <a:pt x="316" y="1403"/>
                    </a:cubicBezTo>
                    <a:cubicBezTo>
                      <a:pt x="316" y="1403"/>
                      <a:pt x="316" y="1403"/>
                      <a:pt x="316" y="1404"/>
                    </a:cubicBezTo>
                    <a:cubicBezTo>
                      <a:pt x="316" y="1404"/>
                      <a:pt x="316" y="1404"/>
                      <a:pt x="316" y="1404"/>
                    </a:cubicBezTo>
                    <a:cubicBezTo>
                      <a:pt x="316" y="1404"/>
                      <a:pt x="316" y="1404"/>
                      <a:pt x="316" y="1404"/>
                    </a:cubicBezTo>
                    <a:moveTo>
                      <a:pt x="288" y="1327"/>
                    </a:moveTo>
                    <a:cubicBezTo>
                      <a:pt x="288" y="1327"/>
                      <a:pt x="288" y="1327"/>
                      <a:pt x="289" y="1327"/>
                    </a:cubicBezTo>
                    <a:cubicBezTo>
                      <a:pt x="289" y="1327"/>
                      <a:pt x="289" y="1327"/>
                      <a:pt x="289" y="1327"/>
                    </a:cubicBezTo>
                    <a:cubicBezTo>
                      <a:pt x="289" y="1327"/>
                      <a:pt x="289" y="1326"/>
                      <a:pt x="289" y="1326"/>
                    </a:cubicBezTo>
                    <a:cubicBezTo>
                      <a:pt x="288" y="1326"/>
                      <a:pt x="288" y="1326"/>
                      <a:pt x="288" y="1327"/>
                    </a:cubicBezTo>
                    <a:moveTo>
                      <a:pt x="310" y="1398"/>
                    </a:moveTo>
                    <a:cubicBezTo>
                      <a:pt x="310" y="1397"/>
                      <a:pt x="310" y="1397"/>
                      <a:pt x="310" y="1397"/>
                    </a:cubicBezTo>
                    <a:cubicBezTo>
                      <a:pt x="309" y="1397"/>
                      <a:pt x="309" y="1397"/>
                      <a:pt x="309" y="1397"/>
                    </a:cubicBezTo>
                    <a:cubicBezTo>
                      <a:pt x="309" y="1398"/>
                      <a:pt x="310" y="1398"/>
                      <a:pt x="310" y="1398"/>
                    </a:cubicBezTo>
                    <a:cubicBezTo>
                      <a:pt x="310" y="1398"/>
                      <a:pt x="310" y="1398"/>
                      <a:pt x="310" y="1398"/>
                    </a:cubicBezTo>
                    <a:moveTo>
                      <a:pt x="288" y="1365"/>
                    </a:moveTo>
                    <a:cubicBezTo>
                      <a:pt x="288" y="1365"/>
                      <a:pt x="288" y="1365"/>
                      <a:pt x="287" y="1365"/>
                    </a:cubicBezTo>
                    <a:cubicBezTo>
                      <a:pt x="287" y="1365"/>
                      <a:pt x="287" y="1365"/>
                      <a:pt x="287" y="1365"/>
                    </a:cubicBezTo>
                    <a:cubicBezTo>
                      <a:pt x="287" y="1365"/>
                      <a:pt x="287" y="1366"/>
                      <a:pt x="287" y="1366"/>
                    </a:cubicBezTo>
                    <a:cubicBezTo>
                      <a:pt x="288" y="1366"/>
                      <a:pt x="288" y="1366"/>
                      <a:pt x="288" y="1365"/>
                    </a:cubicBezTo>
                    <a:moveTo>
                      <a:pt x="284" y="1365"/>
                    </a:moveTo>
                    <a:cubicBezTo>
                      <a:pt x="284" y="1365"/>
                      <a:pt x="284" y="1365"/>
                      <a:pt x="284" y="1365"/>
                    </a:cubicBezTo>
                    <a:cubicBezTo>
                      <a:pt x="284" y="1365"/>
                      <a:pt x="283" y="1365"/>
                      <a:pt x="283" y="1365"/>
                    </a:cubicBezTo>
                    <a:cubicBezTo>
                      <a:pt x="283" y="1365"/>
                      <a:pt x="284" y="1366"/>
                      <a:pt x="284" y="1366"/>
                    </a:cubicBezTo>
                    <a:cubicBezTo>
                      <a:pt x="284" y="1366"/>
                      <a:pt x="284" y="1366"/>
                      <a:pt x="284" y="1365"/>
                    </a:cubicBezTo>
                    <a:moveTo>
                      <a:pt x="324" y="1428"/>
                    </a:moveTo>
                    <a:cubicBezTo>
                      <a:pt x="324" y="1428"/>
                      <a:pt x="324" y="1428"/>
                      <a:pt x="323" y="1428"/>
                    </a:cubicBezTo>
                    <a:cubicBezTo>
                      <a:pt x="323" y="1428"/>
                      <a:pt x="323" y="1429"/>
                      <a:pt x="323" y="1429"/>
                    </a:cubicBezTo>
                    <a:cubicBezTo>
                      <a:pt x="323" y="1429"/>
                      <a:pt x="323" y="1429"/>
                      <a:pt x="323" y="1429"/>
                    </a:cubicBezTo>
                    <a:cubicBezTo>
                      <a:pt x="324" y="1429"/>
                      <a:pt x="324" y="1429"/>
                      <a:pt x="324" y="1428"/>
                    </a:cubicBezTo>
                    <a:moveTo>
                      <a:pt x="297" y="1351"/>
                    </a:moveTo>
                    <a:cubicBezTo>
                      <a:pt x="297" y="1351"/>
                      <a:pt x="297" y="1351"/>
                      <a:pt x="297" y="1351"/>
                    </a:cubicBezTo>
                    <a:cubicBezTo>
                      <a:pt x="296" y="1351"/>
                      <a:pt x="296" y="1351"/>
                      <a:pt x="296" y="1351"/>
                    </a:cubicBezTo>
                    <a:cubicBezTo>
                      <a:pt x="296" y="1351"/>
                      <a:pt x="296" y="1352"/>
                      <a:pt x="296" y="1352"/>
                    </a:cubicBezTo>
                    <a:cubicBezTo>
                      <a:pt x="296" y="1352"/>
                      <a:pt x="296" y="1352"/>
                      <a:pt x="297" y="1351"/>
                    </a:cubicBezTo>
                    <a:moveTo>
                      <a:pt x="309" y="1397"/>
                    </a:moveTo>
                    <a:cubicBezTo>
                      <a:pt x="309" y="1397"/>
                      <a:pt x="309" y="1397"/>
                      <a:pt x="309" y="1397"/>
                    </a:cubicBezTo>
                    <a:cubicBezTo>
                      <a:pt x="309" y="1397"/>
                      <a:pt x="309" y="1396"/>
                      <a:pt x="309" y="1396"/>
                    </a:cubicBezTo>
                    <a:cubicBezTo>
                      <a:pt x="309" y="1396"/>
                      <a:pt x="308" y="1396"/>
                      <a:pt x="308" y="1396"/>
                    </a:cubicBezTo>
                    <a:cubicBezTo>
                      <a:pt x="308" y="1396"/>
                      <a:pt x="308" y="1397"/>
                      <a:pt x="309" y="1397"/>
                    </a:cubicBezTo>
                    <a:moveTo>
                      <a:pt x="289" y="1353"/>
                    </a:moveTo>
                    <a:cubicBezTo>
                      <a:pt x="289" y="1353"/>
                      <a:pt x="289" y="1352"/>
                      <a:pt x="289" y="1352"/>
                    </a:cubicBezTo>
                    <a:cubicBezTo>
                      <a:pt x="289" y="1352"/>
                      <a:pt x="288" y="1353"/>
                      <a:pt x="288" y="1353"/>
                    </a:cubicBezTo>
                    <a:cubicBezTo>
                      <a:pt x="288" y="1353"/>
                      <a:pt x="288" y="1353"/>
                      <a:pt x="288" y="1353"/>
                    </a:cubicBezTo>
                    <a:cubicBezTo>
                      <a:pt x="289" y="1353"/>
                      <a:pt x="289" y="1353"/>
                      <a:pt x="289" y="1353"/>
                    </a:cubicBezTo>
                    <a:moveTo>
                      <a:pt x="289" y="1396"/>
                    </a:moveTo>
                    <a:cubicBezTo>
                      <a:pt x="290" y="1396"/>
                      <a:pt x="290" y="1397"/>
                      <a:pt x="290" y="1397"/>
                    </a:cubicBezTo>
                    <a:cubicBezTo>
                      <a:pt x="290" y="1397"/>
                      <a:pt x="290" y="1397"/>
                      <a:pt x="290" y="1397"/>
                    </a:cubicBezTo>
                    <a:cubicBezTo>
                      <a:pt x="290" y="1396"/>
                      <a:pt x="290" y="1396"/>
                      <a:pt x="290" y="1396"/>
                    </a:cubicBezTo>
                    <a:cubicBezTo>
                      <a:pt x="290" y="1396"/>
                      <a:pt x="290" y="1396"/>
                      <a:pt x="289" y="1396"/>
                    </a:cubicBezTo>
                    <a:moveTo>
                      <a:pt x="152" y="1218"/>
                    </a:moveTo>
                    <a:cubicBezTo>
                      <a:pt x="152" y="1218"/>
                      <a:pt x="152" y="1218"/>
                      <a:pt x="151" y="1219"/>
                    </a:cubicBezTo>
                    <a:cubicBezTo>
                      <a:pt x="151" y="1219"/>
                      <a:pt x="152" y="1219"/>
                      <a:pt x="152" y="1219"/>
                    </a:cubicBezTo>
                    <a:cubicBezTo>
                      <a:pt x="152" y="1219"/>
                      <a:pt x="152" y="1219"/>
                      <a:pt x="153" y="1219"/>
                    </a:cubicBezTo>
                    <a:cubicBezTo>
                      <a:pt x="152" y="1218"/>
                      <a:pt x="152" y="1218"/>
                      <a:pt x="152" y="1218"/>
                    </a:cubicBezTo>
                    <a:moveTo>
                      <a:pt x="237" y="1217"/>
                    </a:moveTo>
                    <a:cubicBezTo>
                      <a:pt x="237" y="1217"/>
                      <a:pt x="237" y="1217"/>
                      <a:pt x="236" y="1217"/>
                    </a:cubicBezTo>
                    <a:cubicBezTo>
                      <a:pt x="236" y="1217"/>
                      <a:pt x="236" y="1217"/>
                      <a:pt x="236" y="1218"/>
                    </a:cubicBezTo>
                    <a:cubicBezTo>
                      <a:pt x="236" y="1218"/>
                      <a:pt x="236" y="1218"/>
                      <a:pt x="236" y="1218"/>
                    </a:cubicBezTo>
                    <a:cubicBezTo>
                      <a:pt x="237" y="1218"/>
                      <a:pt x="237" y="1217"/>
                      <a:pt x="237" y="1217"/>
                    </a:cubicBezTo>
                    <a:moveTo>
                      <a:pt x="206" y="1213"/>
                    </a:moveTo>
                    <a:cubicBezTo>
                      <a:pt x="206" y="1212"/>
                      <a:pt x="206" y="1212"/>
                      <a:pt x="205" y="1212"/>
                    </a:cubicBezTo>
                    <a:cubicBezTo>
                      <a:pt x="205" y="1212"/>
                      <a:pt x="205" y="1212"/>
                      <a:pt x="205" y="1212"/>
                    </a:cubicBezTo>
                    <a:cubicBezTo>
                      <a:pt x="205" y="1212"/>
                      <a:pt x="205" y="1213"/>
                      <a:pt x="205" y="1213"/>
                    </a:cubicBezTo>
                    <a:cubicBezTo>
                      <a:pt x="205" y="1213"/>
                      <a:pt x="206" y="1213"/>
                      <a:pt x="206" y="1213"/>
                    </a:cubicBezTo>
                    <a:moveTo>
                      <a:pt x="123" y="1210"/>
                    </a:moveTo>
                    <a:cubicBezTo>
                      <a:pt x="122" y="1210"/>
                      <a:pt x="122" y="1209"/>
                      <a:pt x="122" y="1209"/>
                    </a:cubicBezTo>
                    <a:cubicBezTo>
                      <a:pt x="122" y="1210"/>
                      <a:pt x="122" y="1210"/>
                      <a:pt x="122" y="1210"/>
                    </a:cubicBezTo>
                    <a:cubicBezTo>
                      <a:pt x="122" y="1210"/>
                      <a:pt x="122" y="1210"/>
                      <a:pt x="122" y="1211"/>
                    </a:cubicBezTo>
                    <a:cubicBezTo>
                      <a:pt x="122" y="1210"/>
                      <a:pt x="122" y="1210"/>
                      <a:pt x="123" y="1210"/>
                    </a:cubicBezTo>
                    <a:moveTo>
                      <a:pt x="204" y="1209"/>
                    </a:moveTo>
                    <a:cubicBezTo>
                      <a:pt x="204" y="1209"/>
                      <a:pt x="205" y="1209"/>
                      <a:pt x="205" y="1209"/>
                    </a:cubicBezTo>
                    <a:cubicBezTo>
                      <a:pt x="204" y="1209"/>
                      <a:pt x="204" y="1208"/>
                      <a:pt x="204" y="1208"/>
                    </a:cubicBezTo>
                    <a:cubicBezTo>
                      <a:pt x="204" y="1208"/>
                      <a:pt x="204" y="1209"/>
                      <a:pt x="203" y="1209"/>
                    </a:cubicBezTo>
                    <a:cubicBezTo>
                      <a:pt x="204" y="1209"/>
                      <a:pt x="204" y="1209"/>
                      <a:pt x="204" y="1209"/>
                    </a:cubicBezTo>
                    <a:moveTo>
                      <a:pt x="161" y="1203"/>
                    </a:moveTo>
                    <a:cubicBezTo>
                      <a:pt x="162" y="1203"/>
                      <a:pt x="162" y="1203"/>
                      <a:pt x="162" y="1203"/>
                    </a:cubicBezTo>
                    <a:cubicBezTo>
                      <a:pt x="162" y="1203"/>
                      <a:pt x="162" y="1203"/>
                      <a:pt x="162" y="1202"/>
                    </a:cubicBezTo>
                    <a:cubicBezTo>
                      <a:pt x="162" y="1202"/>
                      <a:pt x="162" y="1202"/>
                      <a:pt x="162" y="1202"/>
                    </a:cubicBezTo>
                    <a:cubicBezTo>
                      <a:pt x="162" y="1202"/>
                      <a:pt x="162" y="1202"/>
                      <a:pt x="161" y="1203"/>
                    </a:cubicBezTo>
                    <a:moveTo>
                      <a:pt x="160" y="1189"/>
                    </a:moveTo>
                    <a:cubicBezTo>
                      <a:pt x="160" y="1189"/>
                      <a:pt x="160" y="1188"/>
                      <a:pt x="159" y="1188"/>
                    </a:cubicBezTo>
                    <a:cubicBezTo>
                      <a:pt x="159" y="1188"/>
                      <a:pt x="159" y="1188"/>
                      <a:pt x="159" y="1189"/>
                    </a:cubicBezTo>
                    <a:cubicBezTo>
                      <a:pt x="159" y="1189"/>
                      <a:pt x="159" y="1189"/>
                      <a:pt x="159" y="1189"/>
                    </a:cubicBezTo>
                    <a:cubicBezTo>
                      <a:pt x="160" y="1189"/>
                      <a:pt x="160" y="1189"/>
                      <a:pt x="160" y="1189"/>
                    </a:cubicBezTo>
                    <a:moveTo>
                      <a:pt x="206" y="1164"/>
                    </a:moveTo>
                    <a:cubicBezTo>
                      <a:pt x="207" y="1164"/>
                      <a:pt x="207" y="1164"/>
                      <a:pt x="207" y="1164"/>
                    </a:cubicBezTo>
                    <a:cubicBezTo>
                      <a:pt x="207" y="1164"/>
                      <a:pt x="207" y="1164"/>
                      <a:pt x="207" y="1164"/>
                    </a:cubicBezTo>
                    <a:cubicBezTo>
                      <a:pt x="207" y="1164"/>
                      <a:pt x="206" y="1164"/>
                      <a:pt x="206" y="1164"/>
                    </a:cubicBezTo>
                    <a:cubicBezTo>
                      <a:pt x="206" y="1164"/>
                      <a:pt x="206" y="1164"/>
                      <a:pt x="206" y="1164"/>
                    </a:cubicBezTo>
                    <a:moveTo>
                      <a:pt x="112" y="1161"/>
                    </a:moveTo>
                    <a:cubicBezTo>
                      <a:pt x="112" y="1161"/>
                      <a:pt x="113" y="1161"/>
                      <a:pt x="113" y="1161"/>
                    </a:cubicBezTo>
                    <a:cubicBezTo>
                      <a:pt x="113" y="1161"/>
                      <a:pt x="113" y="1160"/>
                      <a:pt x="112" y="1160"/>
                    </a:cubicBezTo>
                    <a:cubicBezTo>
                      <a:pt x="112" y="1160"/>
                      <a:pt x="112" y="1160"/>
                      <a:pt x="112" y="1160"/>
                    </a:cubicBezTo>
                    <a:cubicBezTo>
                      <a:pt x="112" y="1160"/>
                      <a:pt x="112" y="1161"/>
                      <a:pt x="112" y="1161"/>
                    </a:cubicBezTo>
                    <a:moveTo>
                      <a:pt x="112" y="1158"/>
                    </a:moveTo>
                    <a:cubicBezTo>
                      <a:pt x="111" y="1158"/>
                      <a:pt x="111" y="1157"/>
                      <a:pt x="111" y="1157"/>
                    </a:cubicBezTo>
                    <a:cubicBezTo>
                      <a:pt x="111" y="1157"/>
                      <a:pt x="111" y="1158"/>
                      <a:pt x="110" y="1158"/>
                    </a:cubicBezTo>
                    <a:cubicBezTo>
                      <a:pt x="110" y="1158"/>
                      <a:pt x="111" y="1158"/>
                      <a:pt x="111" y="1158"/>
                    </a:cubicBezTo>
                    <a:cubicBezTo>
                      <a:pt x="111" y="1158"/>
                      <a:pt x="111" y="1158"/>
                      <a:pt x="112" y="1158"/>
                    </a:cubicBezTo>
                    <a:moveTo>
                      <a:pt x="101" y="1155"/>
                    </a:moveTo>
                    <a:cubicBezTo>
                      <a:pt x="101" y="1155"/>
                      <a:pt x="101" y="1156"/>
                      <a:pt x="101" y="1156"/>
                    </a:cubicBezTo>
                    <a:cubicBezTo>
                      <a:pt x="101" y="1156"/>
                      <a:pt x="101" y="1156"/>
                      <a:pt x="101" y="1155"/>
                    </a:cubicBezTo>
                    <a:cubicBezTo>
                      <a:pt x="101" y="1155"/>
                      <a:pt x="101" y="1155"/>
                      <a:pt x="101" y="1155"/>
                    </a:cubicBezTo>
                    <a:cubicBezTo>
                      <a:pt x="101" y="1155"/>
                      <a:pt x="101" y="1155"/>
                      <a:pt x="101" y="1155"/>
                    </a:cubicBezTo>
                    <a:moveTo>
                      <a:pt x="228" y="1147"/>
                    </a:moveTo>
                    <a:cubicBezTo>
                      <a:pt x="227" y="1148"/>
                      <a:pt x="227" y="1148"/>
                      <a:pt x="227" y="1148"/>
                    </a:cubicBezTo>
                    <a:cubicBezTo>
                      <a:pt x="227" y="1148"/>
                      <a:pt x="228" y="1148"/>
                      <a:pt x="228" y="1148"/>
                    </a:cubicBezTo>
                    <a:cubicBezTo>
                      <a:pt x="228" y="1148"/>
                      <a:pt x="228" y="1148"/>
                      <a:pt x="228" y="1148"/>
                    </a:cubicBezTo>
                    <a:cubicBezTo>
                      <a:pt x="228" y="1148"/>
                      <a:pt x="228" y="1147"/>
                      <a:pt x="228" y="1147"/>
                    </a:cubicBezTo>
                    <a:moveTo>
                      <a:pt x="193" y="1114"/>
                    </a:moveTo>
                    <a:cubicBezTo>
                      <a:pt x="193" y="1114"/>
                      <a:pt x="193" y="1114"/>
                      <a:pt x="194" y="1114"/>
                    </a:cubicBezTo>
                    <a:cubicBezTo>
                      <a:pt x="193" y="1113"/>
                      <a:pt x="193" y="1113"/>
                      <a:pt x="193" y="1113"/>
                    </a:cubicBezTo>
                    <a:cubicBezTo>
                      <a:pt x="193" y="1113"/>
                      <a:pt x="193" y="1113"/>
                      <a:pt x="192" y="1113"/>
                    </a:cubicBezTo>
                    <a:cubicBezTo>
                      <a:pt x="193" y="1113"/>
                      <a:pt x="193" y="1113"/>
                      <a:pt x="193" y="1114"/>
                    </a:cubicBezTo>
                    <a:moveTo>
                      <a:pt x="85" y="1104"/>
                    </a:moveTo>
                    <a:cubicBezTo>
                      <a:pt x="85" y="1104"/>
                      <a:pt x="85" y="1104"/>
                      <a:pt x="85" y="1104"/>
                    </a:cubicBezTo>
                    <a:cubicBezTo>
                      <a:pt x="85" y="1104"/>
                      <a:pt x="84" y="1104"/>
                      <a:pt x="84" y="1104"/>
                    </a:cubicBezTo>
                    <a:cubicBezTo>
                      <a:pt x="84" y="1104"/>
                      <a:pt x="85" y="1105"/>
                      <a:pt x="85" y="1105"/>
                    </a:cubicBezTo>
                    <a:cubicBezTo>
                      <a:pt x="85" y="1105"/>
                      <a:pt x="85" y="1104"/>
                      <a:pt x="85" y="1104"/>
                    </a:cubicBezTo>
                    <a:moveTo>
                      <a:pt x="207" y="1098"/>
                    </a:moveTo>
                    <a:cubicBezTo>
                      <a:pt x="206" y="1098"/>
                      <a:pt x="206" y="1098"/>
                      <a:pt x="206" y="1098"/>
                    </a:cubicBezTo>
                    <a:cubicBezTo>
                      <a:pt x="206" y="1098"/>
                      <a:pt x="206" y="1099"/>
                      <a:pt x="207" y="1099"/>
                    </a:cubicBezTo>
                    <a:cubicBezTo>
                      <a:pt x="207" y="1098"/>
                      <a:pt x="207" y="1098"/>
                      <a:pt x="207" y="1098"/>
                    </a:cubicBezTo>
                    <a:cubicBezTo>
                      <a:pt x="207" y="1098"/>
                      <a:pt x="207" y="1098"/>
                      <a:pt x="207" y="1098"/>
                    </a:cubicBezTo>
                    <a:moveTo>
                      <a:pt x="210" y="1094"/>
                    </a:moveTo>
                    <a:cubicBezTo>
                      <a:pt x="209" y="1094"/>
                      <a:pt x="209" y="1094"/>
                      <a:pt x="209" y="1094"/>
                    </a:cubicBezTo>
                    <a:cubicBezTo>
                      <a:pt x="209" y="1094"/>
                      <a:pt x="209" y="1094"/>
                      <a:pt x="209" y="1095"/>
                    </a:cubicBezTo>
                    <a:cubicBezTo>
                      <a:pt x="209" y="1095"/>
                      <a:pt x="209" y="1095"/>
                      <a:pt x="209" y="1095"/>
                    </a:cubicBezTo>
                    <a:cubicBezTo>
                      <a:pt x="209" y="1095"/>
                      <a:pt x="209" y="1094"/>
                      <a:pt x="210" y="1094"/>
                    </a:cubicBezTo>
                    <a:moveTo>
                      <a:pt x="281" y="1082"/>
                    </a:moveTo>
                    <a:cubicBezTo>
                      <a:pt x="280" y="1082"/>
                      <a:pt x="280" y="1082"/>
                      <a:pt x="280" y="1082"/>
                    </a:cubicBezTo>
                    <a:cubicBezTo>
                      <a:pt x="280" y="1082"/>
                      <a:pt x="280" y="1082"/>
                      <a:pt x="279" y="1082"/>
                    </a:cubicBezTo>
                    <a:cubicBezTo>
                      <a:pt x="279" y="1082"/>
                      <a:pt x="280" y="1082"/>
                      <a:pt x="280" y="1082"/>
                    </a:cubicBezTo>
                    <a:cubicBezTo>
                      <a:pt x="280" y="1082"/>
                      <a:pt x="280" y="1082"/>
                      <a:pt x="281" y="1082"/>
                    </a:cubicBezTo>
                    <a:moveTo>
                      <a:pt x="88" y="1070"/>
                    </a:moveTo>
                    <a:cubicBezTo>
                      <a:pt x="88" y="1069"/>
                      <a:pt x="87" y="1069"/>
                      <a:pt x="87" y="1069"/>
                    </a:cubicBezTo>
                    <a:cubicBezTo>
                      <a:pt x="87" y="1069"/>
                      <a:pt x="87" y="1069"/>
                      <a:pt x="87" y="1069"/>
                    </a:cubicBezTo>
                    <a:cubicBezTo>
                      <a:pt x="87" y="1070"/>
                      <a:pt x="87" y="1070"/>
                      <a:pt x="87" y="1070"/>
                    </a:cubicBezTo>
                    <a:cubicBezTo>
                      <a:pt x="87" y="1070"/>
                      <a:pt x="88" y="1070"/>
                      <a:pt x="88" y="1070"/>
                    </a:cubicBezTo>
                    <a:moveTo>
                      <a:pt x="66" y="1046"/>
                    </a:moveTo>
                    <a:cubicBezTo>
                      <a:pt x="66" y="1046"/>
                      <a:pt x="66" y="1046"/>
                      <a:pt x="66" y="1047"/>
                    </a:cubicBezTo>
                    <a:cubicBezTo>
                      <a:pt x="66" y="1046"/>
                      <a:pt x="67" y="1046"/>
                      <a:pt x="67" y="1046"/>
                    </a:cubicBezTo>
                    <a:cubicBezTo>
                      <a:pt x="67" y="1046"/>
                      <a:pt x="66" y="1045"/>
                      <a:pt x="66" y="1045"/>
                    </a:cubicBezTo>
                    <a:cubicBezTo>
                      <a:pt x="66" y="1046"/>
                      <a:pt x="66" y="1046"/>
                      <a:pt x="66" y="1046"/>
                    </a:cubicBezTo>
                    <a:moveTo>
                      <a:pt x="277" y="1040"/>
                    </a:moveTo>
                    <a:cubicBezTo>
                      <a:pt x="276" y="1040"/>
                      <a:pt x="276" y="1039"/>
                      <a:pt x="276" y="1039"/>
                    </a:cubicBezTo>
                    <a:cubicBezTo>
                      <a:pt x="276" y="1039"/>
                      <a:pt x="276" y="1039"/>
                      <a:pt x="276" y="1039"/>
                    </a:cubicBezTo>
                    <a:cubicBezTo>
                      <a:pt x="276" y="1040"/>
                      <a:pt x="276" y="1040"/>
                      <a:pt x="276" y="1040"/>
                    </a:cubicBezTo>
                    <a:cubicBezTo>
                      <a:pt x="276" y="1040"/>
                      <a:pt x="276" y="1040"/>
                      <a:pt x="277" y="1040"/>
                    </a:cubicBezTo>
                    <a:moveTo>
                      <a:pt x="201" y="1027"/>
                    </a:moveTo>
                    <a:cubicBezTo>
                      <a:pt x="201" y="1027"/>
                      <a:pt x="201" y="1027"/>
                      <a:pt x="200" y="1027"/>
                    </a:cubicBezTo>
                    <a:cubicBezTo>
                      <a:pt x="200" y="1027"/>
                      <a:pt x="200" y="1027"/>
                      <a:pt x="200" y="1027"/>
                    </a:cubicBezTo>
                    <a:cubicBezTo>
                      <a:pt x="200" y="1027"/>
                      <a:pt x="200" y="1028"/>
                      <a:pt x="200" y="1028"/>
                    </a:cubicBezTo>
                    <a:cubicBezTo>
                      <a:pt x="201" y="1028"/>
                      <a:pt x="201" y="1028"/>
                      <a:pt x="201" y="1027"/>
                    </a:cubicBezTo>
                    <a:moveTo>
                      <a:pt x="270" y="984"/>
                    </a:moveTo>
                    <a:cubicBezTo>
                      <a:pt x="270" y="984"/>
                      <a:pt x="270" y="983"/>
                      <a:pt x="270" y="983"/>
                    </a:cubicBezTo>
                    <a:cubicBezTo>
                      <a:pt x="270" y="983"/>
                      <a:pt x="270" y="983"/>
                      <a:pt x="270" y="984"/>
                    </a:cubicBezTo>
                    <a:cubicBezTo>
                      <a:pt x="270" y="984"/>
                      <a:pt x="270" y="984"/>
                      <a:pt x="270" y="984"/>
                    </a:cubicBezTo>
                    <a:cubicBezTo>
                      <a:pt x="270" y="984"/>
                      <a:pt x="270" y="984"/>
                      <a:pt x="270" y="984"/>
                    </a:cubicBezTo>
                    <a:moveTo>
                      <a:pt x="76" y="959"/>
                    </a:moveTo>
                    <a:cubicBezTo>
                      <a:pt x="76" y="959"/>
                      <a:pt x="76" y="959"/>
                      <a:pt x="77" y="959"/>
                    </a:cubicBezTo>
                    <a:cubicBezTo>
                      <a:pt x="77" y="959"/>
                      <a:pt x="76" y="959"/>
                      <a:pt x="76" y="959"/>
                    </a:cubicBezTo>
                    <a:cubicBezTo>
                      <a:pt x="76" y="959"/>
                      <a:pt x="76" y="959"/>
                      <a:pt x="76" y="959"/>
                    </a:cubicBezTo>
                    <a:cubicBezTo>
                      <a:pt x="76" y="959"/>
                      <a:pt x="76" y="959"/>
                      <a:pt x="76" y="959"/>
                    </a:cubicBezTo>
                    <a:moveTo>
                      <a:pt x="40" y="789"/>
                    </a:moveTo>
                    <a:cubicBezTo>
                      <a:pt x="40" y="790"/>
                      <a:pt x="40" y="790"/>
                      <a:pt x="39" y="790"/>
                    </a:cubicBezTo>
                    <a:cubicBezTo>
                      <a:pt x="40" y="790"/>
                      <a:pt x="40" y="790"/>
                      <a:pt x="40" y="790"/>
                    </a:cubicBezTo>
                    <a:cubicBezTo>
                      <a:pt x="40" y="790"/>
                      <a:pt x="40" y="790"/>
                      <a:pt x="41" y="790"/>
                    </a:cubicBezTo>
                    <a:cubicBezTo>
                      <a:pt x="41" y="790"/>
                      <a:pt x="40" y="790"/>
                      <a:pt x="40" y="789"/>
                    </a:cubicBezTo>
                    <a:moveTo>
                      <a:pt x="247" y="257"/>
                    </a:moveTo>
                    <a:cubicBezTo>
                      <a:pt x="247" y="257"/>
                      <a:pt x="247" y="256"/>
                      <a:pt x="247" y="256"/>
                    </a:cubicBezTo>
                    <a:cubicBezTo>
                      <a:pt x="246" y="257"/>
                      <a:pt x="246" y="257"/>
                      <a:pt x="246" y="257"/>
                    </a:cubicBezTo>
                    <a:cubicBezTo>
                      <a:pt x="246" y="257"/>
                      <a:pt x="246" y="257"/>
                      <a:pt x="246" y="257"/>
                    </a:cubicBezTo>
                    <a:cubicBezTo>
                      <a:pt x="246" y="257"/>
                      <a:pt x="247" y="257"/>
                      <a:pt x="247" y="257"/>
                    </a:cubicBezTo>
                    <a:moveTo>
                      <a:pt x="59" y="16"/>
                    </a:moveTo>
                    <a:cubicBezTo>
                      <a:pt x="59" y="15"/>
                      <a:pt x="59" y="15"/>
                      <a:pt x="59" y="15"/>
                    </a:cubicBezTo>
                    <a:cubicBezTo>
                      <a:pt x="59" y="15"/>
                      <a:pt x="58" y="16"/>
                      <a:pt x="58" y="16"/>
                    </a:cubicBezTo>
                    <a:cubicBezTo>
                      <a:pt x="58" y="16"/>
                      <a:pt x="59" y="16"/>
                      <a:pt x="59" y="16"/>
                    </a:cubicBezTo>
                    <a:cubicBezTo>
                      <a:pt x="59" y="16"/>
                      <a:pt x="59" y="16"/>
                      <a:pt x="59" y="16"/>
                    </a:cubicBezTo>
                    <a:moveTo>
                      <a:pt x="260" y="1299"/>
                    </a:moveTo>
                    <a:cubicBezTo>
                      <a:pt x="260" y="1299"/>
                      <a:pt x="260" y="1299"/>
                      <a:pt x="259" y="1299"/>
                    </a:cubicBezTo>
                    <a:cubicBezTo>
                      <a:pt x="260" y="1300"/>
                      <a:pt x="260" y="1300"/>
                      <a:pt x="260" y="1300"/>
                    </a:cubicBezTo>
                    <a:cubicBezTo>
                      <a:pt x="260" y="1300"/>
                      <a:pt x="260" y="1300"/>
                      <a:pt x="261" y="1299"/>
                    </a:cubicBezTo>
                    <a:cubicBezTo>
                      <a:pt x="261" y="1299"/>
                      <a:pt x="260" y="1299"/>
                      <a:pt x="260" y="1299"/>
                    </a:cubicBezTo>
                    <a:moveTo>
                      <a:pt x="253" y="1298"/>
                    </a:moveTo>
                    <a:cubicBezTo>
                      <a:pt x="253" y="1298"/>
                      <a:pt x="253" y="1298"/>
                      <a:pt x="253" y="1298"/>
                    </a:cubicBezTo>
                    <a:cubicBezTo>
                      <a:pt x="252" y="1298"/>
                      <a:pt x="252" y="1298"/>
                      <a:pt x="252" y="1298"/>
                    </a:cubicBezTo>
                    <a:cubicBezTo>
                      <a:pt x="252" y="1298"/>
                      <a:pt x="252" y="1298"/>
                      <a:pt x="253" y="1299"/>
                    </a:cubicBezTo>
                    <a:cubicBezTo>
                      <a:pt x="253" y="1299"/>
                      <a:pt x="253" y="1298"/>
                      <a:pt x="253" y="1298"/>
                    </a:cubicBezTo>
                    <a:moveTo>
                      <a:pt x="256" y="1286"/>
                    </a:moveTo>
                    <a:cubicBezTo>
                      <a:pt x="255" y="1285"/>
                      <a:pt x="255" y="1285"/>
                      <a:pt x="255" y="1285"/>
                    </a:cubicBezTo>
                    <a:cubicBezTo>
                      <a:pt x="255" y="1285"/>
                      <a:pt x="255" y="1286"/>
                      <a:pt x="255" y="1286"/>
                    </a:cubicBezTo>
                    <a:cubicBezTo>
                      <a:pt x="255" y="1286"/>
                      <a:pt x="255" y="1286"/>
                      <a:pt x="255" y="1286"/>
                    </a:cubicBezTo>
                    <a:cubicBezTo>
                      <a:pt x="255" y="1286"/>
                      <a:pt x="255" y="1286"/>
                      <a:pt x="256" y="1286"/>
                    </a:cubicBezTo>
                    <a:moveTo>
                      <a:pt x="218" y="1284"/>
                    </a:moveTo>
                    <a:cubicBezTo>
                      <a:pt x="218" y="1283"/>
                      <a:pt x="218" y="1283"/>
                      <a:pt x="218" y="1283"/>
                    </a:cubicBezTo>
                    <a:cubicBezTo>
                      <a:pt x="218" y="1283"/>
                      <a:pt x="218" y="1283"/>
                      <a:pt x="218" y="1283"/>
                    </a:cubicBezTo>
                    <a:cubicBezTo>
                      <a:pt x="217" y="1283"/>
                      <a:pt x="217" y="1283"/>
                      <a:pt x="217" y="1283"/>
                    </a:cubicBezTo>
                    <a:cubicBezTo>
                      <a:pt x="217" y="1283"/>
                      <a:pt x="218" y="1284"/>
                      <a:pt x="218" y="1284"/>
                    </a:cubicBezTo>
                    <a:moveTo>
                      <a:pt x="197" y="1283"/>
                    </a:moveTo>
                    <a:cubicBezTo>
                      <a:pt x="197" y="1283"/>
                      <a:pt x="197" y="1283"/>
                      <a:pt x="196" y="1283"/>
                    </a:cubicBezTo>
                    <a:cubicBezTo>
                      <a:pt x="197" y="1283"/>
                      <a:pt x="197" y="1284"/>
                      <a:pt x="197" y="1284"/>
                    </a:cubicBezTo>
                    <a:cubicBezTo>
                      <a:pt x="197" y="1283"/>
                      <a:pt x="197" y="1283"/>
                      <a:pt x="197" y="1283"/>
                    </a:cubicBezTo>
                    <a:moveTo>
                      <a:pt x="256" y="1274"/>
                    </a:moveTo>
                    <a:cubicBezTo>
                      <a:pt x="256" y="1274"/>
                      <a:pt x="256" y="1274"/>
                      <a:pt x="256" y="1274"/>
                    </a:cubicBezTo>
                    <a:cubicBezTo>
                      <a:pt x="256" y="1275"/>
                      <a:pt x="256" y="1275"/>
                      <a:pt x="256" y="1275"/>
                    </a:cubicBezTo>
                    <a:cubicBezTo>
                      <a:pt x="256" y="1275"/>
                      <a:pt x="257" y="1275"/>
                      <a:pt x="257" y="1275"/>
                    </a:cubicBezTo>
                    <a:cubicBezTo>
                      <a:pt x="257" y="1274"/>
                      <a:pt x="256" y="1274"/>
                      <a:pt x="256" y="1274"/>
                    </a:cubicBezTo>
                    <a:moveTo>
                      <a:pt x="217" y="1271"/>
                    </a:moveTo>
                    <a:cubicBezTo>
                      <a:pt x="217" y="1270"/>
                      <a:pt x="217" y="1270"/>
                      <a:pt x="217" y="1270"/>
                    </a:cubicBezTo>
                    <a:cubicBezTo>
                      <a:pt x="216" y="1270"/>
                      <a:pt x="216" y="1271"/>
                      <a:pt x="216" y="1271"/>
                    </a:cubicBezTo>
                    <a:cubicBezTo>
                      <a:pt x="216" y="1271"/>
                      <a:pt x="216" y="1271"/>
                      <a:pt x="217" y="1271"/>
                    </a:cubicBezTo>
                    <a:cubicBezTo>
                      <a:pt x="217" y="1271"/>
                      <a:pt x="217" y="1271"/>
                      <a:pt x="217" y="1271"/>
                    </a:cubicBezTo>
                    <a:moveTo>
                      <a:pt x="213" y="1271"/>
                    </a:moveTo>
                    <a:cubicBezTo>
                      <a:pt x="213" y="1271"/>
                      <a:pt x="213" y="1270"/>
                      <a:pt x="213" y="1270"/>
                    </a:cubicBezTo>
                    <a:cubicBezTo>
                      <a:pt x="213" y="1270"/>
                      <a:pt x="212" y="1271"/>
                      <a:pt x="212" y="1271"/>
                    </a:cubicBezTo>
                    <a:cubicBezTo>
                      <a:pt x="212" y="1271"/>
                      <a:pt x="213" y="1271"/>
                      <a:pt x="213" y="1271"/>
                    </a:cubicBezTo>
                    <a:cubicBezTo>
                      <a:pt x="213" y="1271"/>
                      <a:pt x="213" y="1271"/>
                      <a:pt x="213" y="1271"/>
                    </a:cubicBezTo>
                    <a:moveTo>
                      <a:pt x="215" y="1266"/>
                    </a:moveTo>
                    <a:cubicBezTo>
                      <a:pt x="215" y="1267"/>
                      <a:pt x="215" y="1267"/>
                      <a:pt x="215" y="1267"/>
                    </a:cubicBezTo>
                    <a:cubicBezTo>
                      <a:pt x="215" y="1267"/>
                      <a:pt x="215" y="1267"/>
                      <a:pt x="215" y="1268"/>
                    </a:cubicBezTo>
                    <a:cubicBezTo>
                      <a:pt x="215" y="1268"/>
                      <a:pt x="216" y="1267"/>
                      <a:pt x="216" y="1267"/>
                    </a:cubicBezTo>
                    <a:cubicBezTo>
                      <a:pt x="216" y="1267"/>
                      <a:pt x="215" y="1267"/>
                      <a:pt x="215" y="1266"/>
                    </a:cubicBezTo>
                    <a:moveTo>
                      <a:pt x="212" y="1267"/>
                    </a:moveTo>
                    <a:cubicBezTo>
                      <a:pt x="213" y="1267"/>
                      <a:pt x="213" y="1267"/>
                      <a:pt x="213" y="1268"/>
                    </a:cubicBezTo>
                    <a:cubicBezTo>
                      <a:pt x="213" y="1268"/>
                      <a:pt x="213" y="1267"/>
                      <a:pt x="213" y="1267"/>
                    </a:cubicBezTo>
                    <a:cubicBezTo>
                      <a:pt x="213" y="1267"/>
                      <a:pt x="213" y="1267"/>
                      <a:pt x="213" y="1266"/>
                    </a:cubicBezTo>
                    <a:cubicBezTo>
                      <a:pt x="213" y="1267"/>
                      <a:pt x="213" y="1267"/>
                      <a:pt x="212" y="1267"/>
                    </a:cubicBezTo>
                    <a:moveTo>
                      <a:pt x="186" y="1266"/>
                    </a:moveTo>
                    <a:cubicBezTo>
                      <a:pt x="186" y="1266"/>
                      <a:pt x="186" y="1266"/>
                      <a:pt x="186" y="1266"/>
                    </a:cubicBezTo>
                    <a:cubicBezTo>
                      <a:pt x="186" y="1266"/>
                      <a:pt x="186" y="1266"/>
                      <a:pt x="186" y="1266"/>
                    </a:cubicBezTo>
                    <a:cubicBezTo>
                      <a:pt x="186" y="1265"/>
                      <a:pt x="185" y="1266"/>
                      <a:pt x="185" y="1266"/>
                    </a:cubicBezTo>
                    <a:cubicBezTo>
                      <a:pt x="185" y="1266"/>
                      <a:pt x="185" y="1266"/>
                      <a:pt x="186" y="1266"/>
                    </a:cubicBezTo>
                    <a:moveTo>
                      <a:pt x="212" y="1263"/>
                    </a:moveTo>
                    <a:cubicBezTo>
                      <a:pt x="211" y="1263"/>
                      <a:pt x="211" y="1263"/>
                      <a:pt x="211" y="1263"/>
                    </a:cubicBezTo>
                    <a:cubicBezTo>
                      <a:pt x="211" y="1263"/>
                      <a:pt x="211" y="1264"/>
                      <a:pt x="212" y="1264"/>
                    </a:cubicBezTo>
                    <a:cubicBezTo>
                      <a:pt x="212" y="1264"/>
                      <a:pt x="212" y="1264"/>
                      <a:pt x="212" y="1264"/>
                    </a:cubicBezTo>
                    <a:cubicBezTo>
                      <a:pt x="212" y="1263"/>
                      <a:pt x="212" y="1263"/>
                      <a:pt x="212" y="1263"/>
                    </a:cubicBezTo>
                    <a:moveTo>
                      <a:pt x="194" y="1256"/>
                    </a:moveTo>
                    <a:cubicBezTo>
                      <a:pt x="194" y="1256"/>
                      <a:pt x="194" y="1255"/>
                      <a:pt x="194" y="1255"/>
                    </a:cubicBezTo>
                    <a:cubicBezTo>
                      <a:pt x="193" y="1255"/>
                      <a:pt x="193" y="1255"/>
                      <a:pt x="193" y="1256"/>
                    </a:cubicBezTo>
                    <a:cubicBezTo>
                      <a:pt x="193" y="1256"/>
                      <a:pt x="193" y="1256"/>
                      <a:pt x="193" y="1256"/>
                    </a:cubicBezTo>
                    <a:cubicBezTo>
                      <a:pt x="193" y="1256"/>
                      <a:pt x="193" y="1256"/>
                      <a:pt x="194" y="1256"/>
                    </a:cubicBezTo>
                    <a:moveTo>
                      <a:pt x="194" y="1254"/>
                    </a:moveTo>
                    <a:cubicBezTo>
                      <a:pt x="194" y="1254"/>
                      <a:pt x="194" y="1255"/>
                      <a:pt x="194" y="1255"/>
                    </a:cubicBezTo>
                    <a:cubicBezTo>
                      <a:pt x="194" y="1255"/>
                      <a:pt x="194" y="1255"/>
                      <a:pt x="194" y="1255"/>
                    </a:cubicBezTo>
                    <a:cubicBezTo>
                      <a:pt x="194" y="1255"/>
                      <a:pt x="195" y="1255"/>
                      <a:pt x="195" y="1255"/>
                    </a:cubicBezTo>
                    <a:cubicBezTo>
                      <a:pt x="195" y="1254"/>
                      <a:pt x="194" y="1254"/>
                      <a:pt x="194" y="1254"/>
                    </a:cubicBezTo>
                    <a:moveTo>
                      <a:pt x="188" y="1254"/>
                    </a:moveTo>
                    <a:cubicBezTo>
                      <a:pt x="188" y="1254"/>
                      <a:pt x="188" y="1254"/>
                      <a:pt x="188" y="1254"/>
                    </a:cubicBezTo>
                    <a:cubicBezTo>
                      <a:pt x="188" y="1254"/>
                      <a:pt x="188" y="1255"/>
                      <a:pt x="188" y="1255"/>
                    </a:cubicBezTo>
                    <a:cubicBezTo>
                      <a:pt x="188" y="1255"/>
                      <a:pt x="188" y="1255"/>
                      <a:pt x="188" y="1255"/>
                    </a:cubicBezTo>
                    <a:cubicBezTo>
                      <a:pt x="188" y="1255"/>
                      <a:pt x="188" y="1255"/>
                      <a:pt x="188" y="1254"/>
                    </a:cubicBezTo>
                    <a:moveTo>
                      <a:pt x="188" y="1252"/>
                    </a:moveTo>
                    <a:cubicBezTo>
                      <a:pt x="188" y="1252"/>
                      <a:pt x="188" y="1252"/>
                      <a:pt x="188" y="1252"/>
                    </a:cubicBezTo>
                    <a:cubicBezTo>
                      <a:pt x="188" y="1252"/>
                      <a:pt x="188" y="1252"/>
                      <a:pt x="188" y="1252"/>
                    </a:cubicBezTo>
                    <a:cubicBezTo>
                      <a:pt x="188" y="1252"/>
                      <a:pt x="188" y="1253"/>
                      <a:pt x="188" y="1253"/>
                    </a:cubicBezTo>
                    <a:cubicBezTo>
                      <a:pt x="188" y="1253"/>
                      <a:pt x="188" y="1252"/>
                      <a:pt x="188" y="1252"/>
                    </a:cubicBezTo>
                    <a:moveTo>
                      <a:pt x="200" y="1242"/>
                    </a:moveTo>
                    <a:cubicBezTo>
                      <a:pt x="200" y="1242"/>
                      <a:pt x="199" y="1242"/>
                      <a:pt x="199" y="1242"/>
                    </a:cubicBezTo>
                    <a:cubicBezTo>
                      <a:pt x="199" y="1242"/>
                      <a:pt x="199" y="1242"/>
                      <a:pt x="199" y="1242"/>
                    </a:cubicBezTo>
                    <a:cubicBezTo>
                      <a:pt x="199" y="1242"/>
                      <a:pt x="199" y="1243"/>
                      <a:pt x="199" y="1243"/>
                    </a:cubicBezTo>
                    <a:cubicBezTo>
                      <a:pt x="199" y="1243"/>
                      <a:pt x="199" y="1242"/>
                      <a:pt x="200" y="1242"/>
                    </a:cubicBezTo>
                    <a:moveTo>
                      <a:pt x="175" y="1240"/>
                    </a:moveTo>
                    <a:cubicBezTo>
                      <a:pt x="175" y="1239"/>
                      <a:pt x="174" y="1239"/>
                      <a:pt x="174" y="1239"/>
                    </a:cubicBezTo>
                    <a:cubicBezTo>
                      <a:pt x="174" y="1239"/>
                      <a:pt x="174" y="1240"/>
                      <a:pt x="174" y="1240"/>
                    </a:cubicBezTo>
                    <a:cubicBezTo>
                      <a:pt x="174" y="1240"/>
                      <a:pt x="174" y="1240"/>
                      <a:pt x="174" y="1240"/>
                    </a:cubicBezTo>
                    <a:cubicBezTo>
                      <a:pt x="174" y="1240"/>
                      <a:pt x="175" y="1240"/>
                      <a:pt x="175" y="1240"/>
                    </a:cubicBezTo>
                    <a:moveTo>
                      <a:pt x="212" y="1233"/>
                    </a:moveTo>
                    <a:cubicBezTo>
                      <a:pt x="211" y="1233"/>
                      <a:pt x="211" y="1233"/>
                      <a:pt x="211" y="1234"/>
                    </a:cubicBezTo>
                    <a:cubicBezTo>
                      <a:pt x="211" y="1234"/>
                      <a:pt x="211" y="1234"/>
                      <a:pt x="211" y="1234"/>
                    </a:cubicBezTo>
                    <a:cubicBezTo>
                      <a:pt x="212" y="1234"/>
                      <a:pt x="212" y="1234"/>
                      <a:pt x="212" y="1234"/>
                    </a:cubicBezTo>
                    <a:cubicBezTo>
                      <a:pt x="212" y="1233"/>
                      <a:pt x="212" y="1233"/>
                      <a:pt x="212" y="1233"/>
                    </a:cubicBezTo>
                    <a:moveTo>
                      <a:pt x="208" y="1233"/>
                    </a:moveTo>
                    <a:cubicBezTo>
                      <a:pt x="208" y="1233"/>
                      <a:pt x="208" y="1233"/>
                      <a:pt x="208" y="1233"/>
                    </a:cubicBezTo>
                    <a:cubicBezTo>
                      <a:pt x="208" y="1233"/>
                      <a:pt x="208" y="1233"/>
                      <a:pt x="207" y="1234"/>
                    </a:cubicBezTo>
                    <a:cubicBezTo>
                      <a:pt x="207" y="1234"/>
                      <a:pt x="208" y="1234"/>
                      <a:pt x="208" y="1234"/>
                    </a:cubicBezTo>
                    <a:cubicBezTo>
                      <a:pt x="208" y="1234"/>
                      <a:pt x="208" y="1234"/>
                      <a:pt x="208" y="1233"/>
                    </a:cubicBezTo>
                    <a:moveTo>
                      <a:pt x="250" y="1231"/>
                    </a:moveTo>
                    <a:cubicBezTo>
                      <a:pt x="250" y="1231"/>
                      <a:pt x="250" y="1231"/>
                      <a:pt x="250" y="1232"/>
                    </a:cubicBezTo>
                    <a:cubicBezTo>
                      <a:pt x="250" y="1232"/>
                      <a:pt x="251" y="1231"/>
                      <a:pt x="250" y="1231"/>
                    </a:cubicBezTo>
                    <a:cubicBezTo>
                      <a:pt x="250" y="1231"/>
                      <a:pt x="250" y="1231"/>
                      <a:pt x="250" y="1230"/>
                    </a:cubicBezTo>
                    <a:cubicBezTo>
                      <a:pt x="250" y="1231"/>
                      <a:pt x="250" y="1231"/>
                      <a:pt x="250" y="1231"/>
                    </a:cubicBezTo>
                    <a:moveTo>
                      <a:pt x="220" y="1231"/>
                    </a:moveTo>
                    <a:cubicBezTo>
                      <a:pt x="220" y="1231"/>
                      <a:pt x="220" y="1231"/>
                      <a:pt x="220" y="1232"/>
                    </a:cubicBezTo>
                    <a:cubicBezTo>
                      <a:pt x="220" y="1232"/>
                      <a:pt x="221" y="1231"/>
                      <a:pt x="221" y="1231"/>
                    </a:cubicBezTo>
                    <a:cubicBezTo>
                      <a:pt x="221" y="1231"/>
                      <a:pt x="220" y="1231"/>
                      <a:pt x="220" y="1230"/>
                    </a:cubicBezTo>
                    <a:cubicBezTo>
                      <a:pt x="220" y="1231"/>
                      <a:pt x="220" y="1231"/>
                      <a:pt x="220" y="1231"/>
                    </a:cubicBezTo>
                    <a:moveTo>
                      <a:pt x="208" y="1231"/>
                    </a:moveTo>
                    <a:cubicBezTo>
                      <a:pt x="208" y="1231"/>
                      <a:pt x="208" y="1231"/>
                      <a:pt x="208" y="1231"/>
                    </a:cubicBezTo>
                    <a:cubicBezTo>
                      <a:pt x="208" y="1231"/>
                      <a:pt x="208" y="1231"/>
                      <a:pt x="208" y="1231"/>
                    </a:cubicBezTo>
                    <a:cubicBezTo>
                      <a:pt x="208" y="1231"/>
                      <a:pt x="207" y="1231"/>
                      <a:pt x="207" y="1231"/>
                    </a:cubicBezTo>
                    <a:cubicBezTo>
                      <a:pt x="207" y="1231"/>
                      <a:pt x="208" y="1231"/>
                      <a:pt x="208" y="1231"/>
                    </a:cubicBezTo>
                    <a:moveTo>
                      <a:pt x="185" y="1227"/>
                    </a:moveTo>
                    <a:cubicBezTo>
                      <a:pt x="185" y="1227"/>
                      <a:pt x="184" y="1227"/>
                      <a:pt x="184" y="1227"/>
                    </a:cubicBezTo>
                    <a:cubicBezTo>
                      <a:pt x="184" y="1227"/>
                      <a:pt x="184" y="1227"/>
                      <a:pt x="184" y="1228"/>
                    </a:cubicBezTo>
                    <a:cubicBezTo>
                      <a:pt x="184" y="1228"/>
                      <a:pt x="184" y="1228"/>
                      <a:pt x="184" y="1228"/>
                    </a:cubicBezTo>
                    <a:cubicBezTo>
                      <a:pt x="184" y="1228"/>
                      <a:pt x="185" y="1227"/>
                      <a:pt x="185" y="1227"/>
                    </a:cubicBezTo>
                    <a:moveTo>
                      <a:pt x="181" y="1227"/>
                    </a:moveTo>
                    <a:cubicBezTo>
                      <a:pt x="181" y="1227"/>
                      <a:pt x="181" y="1227"/>
                      <a:pt x="181" y="1227"/>
                    </a:cubicBezTo>
                    <a:cubicBezTo>
                      <a:pt x="180" y="1227"/>
                      <a:pt x="180" y="1227"/>
                      <a:pt x="180" y="1228"/>
                    </a:cubicBezTo>
                    <a:cubicBezTo>
                      <a:pt x="180" y="1228"/>
                      <a:pt x="180" y="1228"/>
                      <a:pt x="181" y="1228"/>
                    </a:cubicBezTo>
                    <a:cubicBezTo>
                      <a:pt x="181" y="1228"/>
                      <a:pt x="181" y="1227"/>
                      <a:pt x="181" y="1227"/>
                    </a:cubicBezTo>
                    <a:moveTo>
                      <a:pt x="249" y="1220"/>
                    </a:moveTo>
                    <a:cubicBezTo>
                      <a:pt x="249" y="1220"/>
                      <a:pt x="249" y="1220"/>
                      <a:pt x="249" y="1219"/>
                    </a:cubicBezTo>
                    <a:cubicBezTo>
                      <a:pt x="249" y="1219"/>
                      <a:pt x="248" y="1220"/>
                      <a:pt x="248" y="1220"/>
                    </a:cubicBezTo>
                    <a:cubicBezTo>
                      <a:pt x="249" y="1220"/>
                      <a:pt x="249" y="1220"/>
                      <a:pt x="249" y="1220"/>
                    </a:cubicBezTo>
                    <a:cubicBezTo>
                      <a:pt x="249" y="1220"/>
                      <a:pt x="249" y="1220"/>
                      <a:pt x="249" y="1220"/>
                    </a:cubicBezTo>
                    <a:moveTo>
                      <a:pt x="185" y="1220"/>
                    </a:moveTo>
                    <a:cubicBezTo>
                      <a:pt x="185" y="1220"/>
                      <a:pt x="184" y="1220"/>
                      <a:pt x="184" y="1219"/>
                    </a:cubicBezTo>
                    <a:cubicBezTo>
                      <a:pt x="184" y="1219"/>
                      <a:pt x="184" y="1220"/>
                      <a:pt x="184" y="1220"/>
                    </a:cubicBezTo>
                    <a:cubicBezTo>
                      <a:pt x="184" y="1220"/>
                      <a:pt x="184" y="1220"/>
                      <a:pt x="184" y="1220"/>
                    </a:cubicBezTo>
                    <a:cubicBezTo>
                      <a:pt x="184" y="1220"/>
                      <a:pt x="185" y="1220"/>
                      <a:pt x="185" y="1220"/>
                    </a:cubicBezTo>
                    <a:moveTo>
                      <a:pt x="210" y="1219"/>
                    </a:moveTo>
                    <a:cubicBezTo>
                      <a:pt x="209" y="1219"/>
                      <a:pt x="209" y="1218"/>
                      <a:pt x="209" y="1218"/>
                    </a:cubicBezTo>
                    <a:cubicBezTo>
                      <a:pt x="209" y="1218"/>
                      <a:pt x="209" y="1218"/>
                      <a:pt x="209" y="1218"/>
                    </a:cubicBezTo>
                    <a:cubicBezTo>
                      <a:pt x="209" y="1219"/>
                      <a:pt x="209" y="1219"/>
                      <a:pt x="209" y="1219"/>
                    </a:cubicBezTo>
                    <a:cubicBezTo>
                      <a:pt x="209" y="1219"/>
                      <a:pt x="209" y="1219"/>
                      <a:pt x="210" y="1219"/>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9">
                <a:extLst>
                  <a:ext uri="{FF2B5EF4-FFF2-40B4-BE49-F238E27FC236}">
                    <a16:creationId xmlns:a16="http://schemas.microsoft.com/office/drawing/2014/main" id="{2D11FF5E-BD36-4DF0-87A6-03C14452E495}"/>
                  </a:ext>
                </a:extLst>
              </p:cNvPr>
              <p:cNvSpPr>
                <a:spLocks/>
              </p:cNvSpPr>
              <p:nvPr/>
            </p:nvSpPr>
            <p:spPr bwMode="auto">
              <a:xfrm rot="14379303">
                <a:off x="7675863" y="2252253"/>
                <a:ext cx="652808" cy="786363"/>
              </a:xfrm>
              <a:custGeom>
                <a:avLst/>
                <a:gdLst>
                  <a:gd name="T0" fmla="*/ 106 w 480"/>
                  <a:gd name="T1" fmla="*/ 232 h 578"/>
                  <a:gd name="T2" fmla="*/ 111 w 480"/>
                  <a:gd name="T3" fmla="*/ 278 h 578"/>
                  <a:gd name="T4" fmla="*/ 111 w 480"/>
                  <a:gd name="T5" fmla="*/ 310 h 578"/>
                  <a:gd name="T6" fmla="*/ 113 w 480"/>
                  <a:gd name="T7" fmla="*/ 341 h 578"/>
                  <a:gd name="T8" fmla="*/ 114 w 480"/>
                  <a:gd name="T9" fmla="*/ 360 h 578"/>
                  <a:gd name="T10" fmla="*/ 116 w 480"/>
                  <a:gd name="T11" fmla="*/ 377 h 578"/>
                  <a:gd name="T12" fmla="*/ 127 w 480"/>
                  <a:gd name="T13" fmla="*/ 418 h 578"/>
                  <a:gd name="T14" fmla="*/ 212 w 480"/>
                  <a:gd name="T15" fmla="*/ 360 h 578"/>
                  <a:gd name="T16" fmla="*/ 338 w 480"/>
                  <a:gd name="T17" fmla="*/ 261 h 578"/>
                  <a:gd name="T18" fmla="*/ 398 w 480"/>
                  <a:gd name="T19" fmla="*/ 215 h 578"/>
                  <a:gd name="T20" fmla="*/ 431 w 480"/>
                  <a:gd name="T21" fmla="*/ 202 h 578"/>
                  <a:gd name="T22" fmla="*/ 455 w 480"/>
                  <a:gd name="T23" fmla="*/ 220 h 578"/>
                  <a:gd name="T24" fmla="*/ 454 w 480"/>
                  <a:gd name="T25" fmla="*/ 231 h 578"/>
                  <a:gd name="T26" fmla="*/ 463 w 480"/>
                  <a:gd name="T27" fmla="*/ 237 h 578"/>
                  <a:gd name="T28" fmla="*/ 461 w 480"/>
                  <a:gd name="T29" fmla="*/ 245 h 578"/>
                  <a:gd name="T30" fmla="*/ 475 w 480"/>
                  <a:gd name="T31" fmla="*/ 246 h 578"/>
                  <a:gd name="T32" fmla="*/ 463 w 480"/>
                  <a:gd name="T33" fmla="*/ 277 h 578"/>
                  <a:gd name="T34" fmla="*/ 459 w 480"/>
                  <a:gd name="T35" fmla="*/ 293 h 578"/>
                  <a:gd name="T36" fmla="*/ 467 w 480"/>
                  <a:gd name="T37" fmla="*/ 299 h 578"/>
                  <a:gd name="T38" fmla="*/ 433 w 480"/>
                  <a:gd name="T39" fmla="*/ 328 h 578"/>
                  <a:gd name="T40" fmla="*/ 402 w 480"/>
                  <a:gd name="T41" fmla="*/ 348 h 578"/>
                  <a:gd name="T42" fmla="*/ 366 w 480"/>
                  <a:gd name="T43" fmla="*/ 384 h 578"/>
                  <a:gd name="T44" fmla="*/ 311 w 480"/>
                  <a:gd name="T45" fmla="*/ 426 h 578"/>
                  <a:gd name="T46" fmla="*/ 226 w 480"/>
                  <a:gd name="T47" fmla="*/ 481 h 578"/>
                  <a:gd name="T48" fmla="*/ 141 w 480"/>
                  <a:gd name="T49" fmla="*/ 536 h 578"/>
                  <a:gd name="T50" fmla="*/ 107 w 480"/>
                  <a:gd name="T51" fmla="*/ 562 h 578"/>
                  <a:gd name="T52" fmla="*/ 65 w 480"/>
                  <a:gd name="T53" fmla="*/ 573 h 578"/>
                  <a:gd name="T54" fmla="*/ 22 w 480"/>
                  <a:gd name="T55" fmla="*/ 555 h 578"/>
                  <a:gd name="T56" fmla="*/ 14 w 480"/>
                  <a:gd name="T57" fmla="*/ 539 h 578"/>
                  <a:gd name="T58" fmla="*/ 9 w 480"/>
                  <a:gd name="T59" fmla="*/ 488 h 578"/>
                  <a:gd name="T60" fmla="*/ 9 w 480"/>
                  <a:gd name="T61" fmla="*/ 442 h 578"/>
                  <a:gd name="T62" fmla="*/ 1 w 480"/>
                  <a:gd name="T63" fmla="*/ 393 h 578"/>
                  <a:gd name="T64" fmla="*/ 3 w 480"/>
                  <a:gd name="T65" fmla="*/ 358 h 578"/>
                  <a:gd name="T66" fmla="*/ 11 w 480"/>
                  <a:gd name="T67" fmla="*/ 272 h 578"/>
                  <a:gd name="T68" fmla="*/ 16 w 480"/>
                  <a:gd name="T69" fmla="*/ 194 h 578"/>
                  <a:gd name="T70" fmla="*/ 18 w 480"/>
                  <a:gd name="T71" fmla="*/ 154 h 578"/>
                  <a:gd name="T72" fmla="*/ 9 w 480"/>
                  <a:gd name="T73" fmla="*/ 95 h 578"/>
                  <a:gd name="T74" fmla="*/ 12 w 480"/>
                  <a:gd name="T75" fmla="*/ 31 h 578"/>
                  <a:gd name="T76" fmla="*/ 38 w 480"/>
                  <a:gd name="T77" fmla="*/ 3 h 578"/>
                  <a:gd name="T78" fmla="*/ 59 w 480"/>
                  <a:gd name="T79" fmla="*/ 7 h 578"/>
                  <a:gd name="T80" fmla="*/ 84 w 480"/>
                  <a:gd name="T81" fmla="*/ 16 h 578"/>
                  <a:gd name="T82" fmla="*/ 92 w 480"/>
                  <a:gd name="T83" fmla="*/ 38 h 578"/>
                  <a:gd name="T84" fmla="*/ 103 w 480"/>
                  <a:gd name="T85" fmla="*/ 75 h 578"/>
                  <a:gd name="T86" fmla="*/ 104 w 480"/>
                  <a:gd name="T87" fmla="*/ 156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0" h="578">
                    <a:moveTo>
                      <a:pt x="104" y="183"/>
                    </a:moveTo>
                    <a:cubicBezTo>
                      <a:pt x="104" y="188"/>
                      <a:pt x="105" y="193"/>
                      <a:pt x="104" y="198"/>
                    </a:cubicBezTo>
                    <a:cubicBezTo>
                      <a:pt x="103" y="210"/>
                      <a:pt x="107" y="221"/>
                      <a:pt x="106" y="232"/>
                    </a:cubicBezTo>
                    <a:cubicBezTo>
                      <a:pt x="110" y="239"/>
                      <a:pt x="107" y="246"/>
                      <a:pt x="109" y="253"/>
                    </a:cubicBezTo>
                    <a:cubicBezTo>
                      <a:pt x="111" y="259"/>
                      <a:pt x="110" y="265"/>
                      <a:pt x="111" y="272"/>
                    </a:cubicBezTo>
                    <a:cubicBezTo>
                      <a:pt x="107" y="274"/>
                      <a:pt x="112" y="277"/>
                      <a:pt x="111" y="278"/>
                    </a:cubicBezTo>
                    <a:cubicBezTo>
                      <a:pt x="108" y="281"/>
                      <a:pt x="109" y="284"/>
                      <a:pt x="109" y="287"/>
                    </a:cubicBezTo>
                    <a:cubicBezTo>
                      <a:pt x="108" y="290"/>
                      <a:pt x="108" y="293"/>
                      <a:pt x="109" y="296"/>
                    </a:cubicBezTo>
                    <a:cubicBezTo>
                      <a:pt x="109" y="300"/>
                      <a:pt x="110" y="305"/>
                      <a:pt x="111" y="310"/>
                    </a:cubicBezTo>
                    <a:cubicBezTo>
                      <a:pt x="111" y="314"/>
                      <a:pt x="109" y="319"/>
                      <a:pt x="113" y="324"/>
                    </a:cubicBezTo>
                    <a:cubicBezTo>
                      <a:pt x="114" y="326"/>
                      <a:pt x="113" y="330"/>
                      <a:pt x="113" y="333"/>
                    </a:cubicBezTo>
                    <a:cubicBezTo>
                      <a:pt x="112" y="336"/>
                      <a:pt x="116" y="338"/>
                      <a:pt x="113" y="341"/>
                    </a:cubicBezTo>
                    <a:cubicBezTo>
                      <a:pt x="112" y="341"/>
                      <a:pt x="113" y="344"/>
                      <a:pt x="113" y="345"/>
                    </a:cubicBezTo>
                    <a:cubicBezTo>
                      <a:pt x="116" y="348"/>
                      <a:pt x="115" y="351"/>
                      <a:pt x="115" y="355"/>
                    </a:cubicBezTo>
                    <a:cubicBezTo>
                      <a:pt x="115" y="356"/>
                      <a:pt x="111" y="358"/>
                      <a:pt x="114" y="360"/>
                    </a:cubicBezTo>
                    <a:cubicBezTo>
                      <a:pt x="116" y="361"/>
                      <a:pt x="111" y="364"/>
                      <a:pt x="114" y="365"/>
                    </a:cubicBezTo>
                    <a:cubicBezTo>
                      <a:pt x="115" y="366"/>
                      <a:pt x="115" y="369"/>
                      <a:pt x="115" y="371"/>
                    </a:cubicBezTo>
                    <a:cubicBezTo>
                      <a:pt x="115" y="373"/>
                      <a:pt x="116" y="375"/>
                      <a:pt x="116" y="377"/>
                    </a:cubicBezTo>
                    <a:cubicBezTo>
                      <a:pt x="116" y="384"/>
                      <a:pt x="120" y="389"/>
                      <a:pt x="122" y="396"/>
                    </a:cubicBezTo>
                    <a:cubicBezTo>
                      <a:pt x="123" y="402"/>
                      <a:pt x="124" y="408"/>
                      <a:pt x="125" y="414"/>
                    </a:cubicBezTo>
                    <a:cubicBezTo>
                      <a:pt x="126" y="416"/>
                      <a:pt x="127" y="417"/>
                      <a:pt x="127" y="418"/>
                    </a:cubicBezTo>
                    <a:cubicBezTo>
                      <a:pt x="128" y="418"/>
                      <a:pt x="129" y="419"/>
                      <a:pt x="129" y="418"/>
                    </a:cubicBezTo>
                    <a:cubicBezTo>
                      <a:pt x="142" y="406"/>
                      <a:pt x="157" y="399"/>
                      <a:pt x="170" y="389"/>
                    </a:cubicBezTo>
                    <a:cubicBezTo>
                      <a:pt x="183" y="378"/>
                      <a:pt x="198" y="369"/>
                      <a:pt x="212" y="360"/>
                    </a:cubicBezTo>
                    <a:cubicBezTo>
                      <a:pt x="229" y="349"/>
                      <a:pt x="247" y="338"/>
                      <a:pt x="263" y="325"/>
                    </a:cubicBezTo>
                    <a:cubicBezTo>
                      <a:pt x="275" y="316"/>
                      <a:pt x="286" y="307"/>
                      <a:pt x="297" y="298"/>
                    </a:cubicBezTo>
                    <a:cubicBezTo>
                      <a:pt x="311" y="286"/>
                      <a:pt x="325" y="274"/>
                      <a:pt x="338" y="261"/>
                    </a:cubicBezTo>
                    <a:cubicBezTo>
                      <a:pt x="342" y="257"/>
                      <a:pt x="347" y="253"/>
                      <a:pt x="352" y="249"/>
                    </a:cubicBezTo>
                    <a:cubicBezTo>
                      <a:pt x="356" y="245"/>
                      <a:pt x="361" y="240"/>
                      <a:pt x="366" y="237"/>
                    </a:cubicBezTo>
                    <a:cubicBezTo>
                      <a:pt x="377" y="230"/>
                      <a:pt x="385" y="220"/>
                      <a:pt x="398" y="215"/>
                    </a:cubicBezTo>
                    <a:cubicBezTo>
                      <a:pt x="403" y="214"/>
                      <a:pt x="407" y="212"/>
                      <a:pt x="412" y="210"/>
                    </a:cubicBezTo>
                    <a:cubicBezTo>
                      <a:pt x="416" y="208"/>
                      <a:pt x="419" y="204"/>
                      <a:pt x="425" y="203"/>
                    </a:cubicBezTo>
                    <a:cubicBezTo>
                      <a:pt x="427" y="203"/>
                      <a:pt x="429" y="202"/>
                      <a:pt x="431" y="202"/>
                    </a:cubicBezTo>
                    <a:cubicBezTo>
                      <a:pt x="437" y="201"/>
                      <a:pt x="443" y="203"/>
                      <a:pt x="449" y="206"/>
                    </a:cubicBezTo>
                    <a:cubicBezTo>
                      <a:pt x="453" y="208"/>
                      <a:pt x="454" y="209"/>
                      <a:pt x="452" y="214"/>
                    </a:cubicBezTo>
                    <a:cubicBezTo>
                      <a:pt x="450" y="218"/>
                      <a:pt x="453" y="219"/>
                      <a:pt x="455" y="220"/>
                    </a:cubicBezTo>
                    <a:cubicBezTo>
                      <a:pt x="456" y="222"/>
                      <a:pt x="459" y="219"/>
                      <a:pt x="459" y="223"/>
                    </a:cubicBezTo>
                    <a:cubicBezTo>
                      <a:pt x="459" y="226"/>
                      <a:pt x="459" y="229"/>
                      <a:pt x="456" y="231"/>
                    </a:cubicBezTo>
                    <a:cubicBezTo>
                      <a:pt x="456" y="231"/>
                      <a:pt x="454" y="231"/>
                      <a:pt x="454" y="231"/>
                    </a:cubicBezTo>
                    <a:cubicBezTo>
                      <a:pt x="454" y="232"/>
                      <a:pt x="453" y="233"/>
                      <a:pt x="453" y="234"/>
                    </a:cubicBezTo>
                    <a:cubicBezTo>
                      <a:pt x="453" y="234"/>
                      <a:pt x="454" y="235"/>
                      <a:pt x="455" y="235"/>
                    </a:cubicBezTo>
                    <a:cubicBezTo>
                      <a:pt x="458" y="236"/>
                      <a:pt x="461" y="233"/>
                      <a:pt x="463" y="237"/>
                    </a:cubicBezTo>
                    <a:cubicBezTo>
                      <a:pt x="460" y="237"/>
                      <a:pt x="459" y="240"/>
                      <a:pt x="458" y="242"/>
                    </a:cubicBezTo>
                    <a:cubicBezTo>
                      <a:pt x="457" y="243"/>
                      <a:pt x="458" y="244"/>
                      <a:pt x="458" y="246"/>
                    </a:cubicBezTo>
                    <a:cubicBezTo>
                      <a:pt x="459" y="245"/>
                      <a:pt x="460" y="245"/>
                      <a:pt x="461" y="245"/>
                    </a:cubicBezTo>
                    <a:cubicBezTo>
                      <a:pt x="463" y="244"/>
                      <a:pt x="464" y="243"/>
                      <a:pt x="465" y="242"/>
                    </a:cubicBezTo>
                    <a:cubicBezTo>
                      <a:pt x="470" y="236"/>
                      <a:pt x="470" y="236"/>
                      <a:pt x="474" y="243"/>
                    </a:cubicBezTo>
                    <a:cubicBezTo>
                      <a:pt x="475" y="244"/>
                      <a:pt x="474" y="245"/>
                      <a:pt x="475" y="246"/>
                    </a:cubicBezTo>
                    <a:cubicBezTo>
                      <a:pt x="477" y="247"/>
                      <a:pt x="480" y="249"/>
                      <a:pt x="480" y="249"/>
                    </a:cubicBezTo>
                    <a:cubicBezTo>
                      <a:pt x="480" y="252"/>
                      <a:pt x="478" y="255"/>
                      <a:pt x="476" y="257"/>
                    </a:cubicBezTo>
                    <a:cubicBezTo>
                      <a:pt x="472" y="264"/>
                      <a:pt x="468" y="271"/>
                      <a:pt x="463" y="277"/>
                    </a:cubicBezTo>
                    <a:cubicBezTo>
                      <a:pt x="462" y="279"/>
                      <a:pt x="461" y="281"/>
                      <a:pt x="460" y="282"/>
                    </a:cubicBezTo>
                    <a:cubicBezTo>
                      <a:pt x="459" y="283"/>
                      <a:pt x="458" y="285"/>
                      <a:pt x="458" y="286"/>
                    </a:cubicBezTo>
                    <a:cubicBezTo>
                      <a:pt x="458" y="288"/>
                      <a:pt x="458" y="291"/>
                      <a:pt x="459" y="293"/>
                    </a:cubicBezTo>
                    <a:cubicBezTo>
                      <a:pt x="460" y="294"/>
                      <a:pt x="461" y="294"/>
                      <a:pt x="461" y="293"/>
                    </a:cubicBezTo>
                    <a:cubicBezTo>
                      <a:pt x="464" y="291"/>
                      <a:pt x="466" y="292"/>
                      <a:pt x="466" y="296"/>
                    </a:cubicBezTo>
                    <a:cubicBezTo>
                      <a:pt x="466" y="297"/>
                      <a:pt x="467" y="298"/>
                      <a:pt x="467" y="299"/>
                    </a:cubicBezTo>
                    <a:cubicBezTo>
                      <a:pt x="471" y="299"/>
                      <a:pt x="471" y="301"/>
                      <a:pt x="469" y="303"/>
                    </a:cubicBezTo>
                    <a:cubicBezTo>
                      <a:pt x="464" y="306"/>
                      <a:pt x="462" y="314"/>
                      <a:pt x="454" y="314"/>
                    </a:cubicBezTo>
                    <a:cubicBezTo>
                      <a:pt x="449" y="321"/>
                      <a:pt x="439" y="322"/>
                      <a:pt x="433" y="328"/>
                    </a:cubicBezTo>
                    <a:cubicBezTo>
                      <a:pt x="432" y="329"/>
                      <a:pt x="432" y="330"/>
                      <a:pt x="431" y="330"/>
                    </a:cubicBezTo>
                    <a:cubicBezTo>
                      <a:pt x="421" y="332"/>
                      <a:pt x="414" y="340"/>
                      <a:pt x="407" y="346"/>
                    </a:cubicBezTo>
                    <a:cubicBezTo>
                      <a:pt x="405" y="347"/>
                      <a:pt x="404" y="348"/>
                      <a:pt x="402" y="348"/>
                    </a:cubicBezTo>
                    <a:cubicBezTo>
                      <a:pt x="392" y="353"/>
                      <a:pt x="392" y="353"/>
                      <a:pt x="385" y="363"/>
                    </a:cubicBezTo>
                    <a:cubicBezTo>
                      <a:pt x="384" y="365"/>
                      <a:pt x="383" y="366"/>
                      <a:pt x="382" y="367"/>
                    </a:cubicBezTo>
                    <a:cubicBezTo>
                      <a:pt x="374" y="370"/>
                      <a:pt x="371" y="378"/>
                      <a:pt x="366" y="384"/>
                    </a:cubicBezTo>
                    <a:cubicBezTo>
                      <a:pt x="358" y="393"/>
                      <a:pt x="350" y="403"/>
                      <a:pt x="341" y="410"/>
                    </a:cubicBezTo>
                    <a:cubicBezTo>
                      <a:pt x="340" y="410"/>
                      <a:pt x="340" y="411"/>
                      <a:pt x="339" y="411"/>
                    </a:cubicBezTo>
                    <a:cubicBezTo>
                      <a:pt x="329" y="414"/>
                      <a:pt x="321" y="423"/>
                      <a:pt x="311" y="426"/>
                    </a:cubicBezTo>
                    <a:cubicBezTo>
                      <a:pt x="301" y="430"/>
                      <a:pt x="293" y="437"/>
                      <a:pt x="283" y="441"/>
                    </a:cubicBezTo>
                    <a:cubicBezTo>
                      <a:pt x="273" y="445"/>
                      <a:pt x="265" y="453"/>
                      <a:pt x="256" y="459"/>
                    </a:cubicBezTo>
                    <a:cubicBezTo>
                      <a:pt x="245" y="466"/>
                      <a:pt x="236" y="474"/>
                      <a:pt x="226" y="481"/>
                    </a:cubicBezTo>
                    <a:cubicBezTo>
                      <a:pt x="219" y="487"/>
                      <a:pt x="212" y="493"/>
                      <a:pt x="204" y="498"/>
                    </a:cubicBezTo>
                    <a:cubicBezTo>
                      <a:pt x="193" y="506"/>
                      <a:pt x="181" y="513"/>
                      <a:pt x="169" y="519"/>
                    </a:cubicBezTo>
                    <a:cubicBezTo>
                      <a:pt x="159" y="524"/>
                      <a:pt x="150" y="530"/>
                      <a:pt x="141" y="536"/>
                    </a:cubicBezTo>
                    <a:cubicBezTo>
                      <a:pt x="138" y="538"/>
                      <a:pt x="134" y="539"/>
                      <a:pt x="131" y="541"/>
                    </a:cubicBezTo>
                    <a:cubicBezTo>
                      <a:pt x="126" y="545"/>
                      <a:pt x="121" y="549"/>
                      <a:pt x="117" y="554"/>
                    </a:cubicBezTo>
                    <a:cubicBezTo>
                      <a:pt x="114" y="557"/>
                      <a:pt x="110" y="559"/>
                      <a:pt x="107" y="562"/>
                    </a:cubicBezTo>
                    <a:cubicBezTo>
                      <a:pt x="105" y="565"/>
                      <a:pt x="100" y="564"/>
                      <a:pt x="96" y="565"/>
                    </a:cubicBezTo>
                    <a:cubicBezTo>
                      <a:pt x="90" y="567"/>
                      <a:pt x="85" y="570"/>
                      <a:pt x="79" y="572"/>
                    </a:cubicBezTo>
                    <a:cubicBezTo>
                      <a:pt x="74" y="574"/>
                      <a:pt x="70" y="578"/>
                      <a:pt x="65" y="573"/>
                    </a:cubicBezTo>
                    <a:cubicBezTo>
                      <a:pt x="59" y="576"/>
                      <a:pt x="55" y="570"/>
                      <a:pt x="49" y="569"/>
                    </a:cubicBezTo>
                    <a:cubicBezTo>
                      <a:pt x="43" y="568"/>
                      <a:pt x="37" y="565"/>
                      <a:pt x="31" y="562"/>
                    </a:cubicBezTo>
                    <a:cubicBezTo>
                      <a:pt x="28" y="561"/>
                      <a:pt x="25" y="558"/>
                      <a:pt x="22" y="555"/>
                    </a:cubicBezTo>
                    <a:cubicBezTo>
                      <a:pt x="21" y="554"/>
                      <a:pt x="22" y="553"/>
                      <a:pt x="19" y="552"/>
                    </a:cubicBezTo>
                    <a:cubicBezTo>
                      <a:pt x="18" y="552"/>
                      <a:pt x="16" y="550"/>
                      <a:pt x="16" y="549"/>
                    </a:cubicBezTo>
                    <a:cubicBezTo>
                      <a:pt x="16" y="545"/>
                      <a:pt x="14" y="542"/>
                      <a:pt x="14" y="539"/>
                    </a:cubicBezTo>
                    <a:cubicBezTo>
                      <a:pt x="14" y="531"/>
                      <a:pt x="11" y="523"/>
                      <a:pt x="12" y="516"/>
                    </a:cubicBezTo>
                    <a:cubicBezTo>
                      <a:pt x="12" y="511"/>
                      <a:pt x="6" y="507"/>
                      <a:pt x="11" y="503"/>
                    </a:cubicBezTo>
                    <a:cubicBezTo>
                      <a:pt x="9" y="498"/>
                      <a:pt x="9" y="493"/>
                      <a:pt x="9" y="488"/>
                    </a:cubicBezTo>
                    <a:cubicBezTo>
                      <a:pt x="9" y="483"/>
                      <a:pt x="9" y="478"/>
                      <a:pt x="9" y="473"/>
                    </a:cubicBezTo>
                    <a:cubicBezTo>
                      <a:pt x="9" y="468"/>
                      <a:pt x="9" y="462"/>
                      <a:pt x="9" y="457"/>
                    </a:cubicBezTo>
                    <a:cubicBezTo>
                      <a:pt x="9" y="452"/>
                      <a:pt x="9" y="447"/>
                      <a:pt x="9" y="442"/>
                    </a:cubicBezTo>
                    <a:cubicBezTo>
                      <a:pt x="9" y="435"/>
                      <a:pt x="7" y="428"/>
                      <a:pt x="6" y="421"/>
                    </a:cubicBezTo>
                    <a:cubicBezTo>
                      <a:pt x="4" y="415"/>
                      <a:pt x="4" y="409"/>
                      <a:pt x="3" y="403"/>
                    </a:cubicBezTo>
                    <a:cubicBezTo>
                      <a:pt x="2" y="399"/>
                      <a:pt x="3" y="396"/>
                      <a:pt x="1" y="393"/>
                    </a:cubicBezTo>
                    <a:cubicBezTo>
                      <a:pt x="0" y="390"/>
                      <a:pt x="0" y="385"/>
                      <a:pt x="2" y="382"/>
                    </a:cubicBezTo>
                    <a:cubicBezTo>
                      <a:pt x="3" y="379"/>
                      <a:pt x="3" y="377"/>
                      <a:pt x="3" y="375"/>
                    </a:cubicBezTo>
                    <a:cubicBezTo>
                      <a:pt x="3" y="369"/>
                      <a:pt x="3" y="364"/>
                      <a:pt x="3" y="358"/>
                    </a:cubicBezTo>
                    <a:cubicBezTo>
                      <a:pt x="1" y="340"/>
                      <a:pt x="6" y="323"/>
                      <a:pt x="5" y="305"/>
                    </a:cubicBezTo>
                    <a:cubicBezTo>
                      <a:pt x="5" y="303"/>
                      <a:pt x="7" y="301"/>
                      <a:pt x="7" y="299"/>
                    </a:cubicBezTo>
                    <a:cubicBezTo>
                      <a:pt x="8" y="290"/>
                      <a:pt x="11" y="281"/>
                      <a:pt x="11" y="272"/>
                    </a:cubicBezTo>
                    <a:cubicBezTo>
                      <a:pt x="11" y="262"/>
                      <a:pt x="14" y="253"/>
                      <a:pt x="14" y="243"/>
                    </a:cubicBezTo>
                    <a:cubicBezTo>
                      <a:pt x="13" y="233"/>
                      <a:pt x="13" y="224"/>
                      <a:pt x="14" y="214"/>
                    </a:cubicBezTo>
                    <a:cubicBezTo>
                      <a:pt x="14" y="208"/>
                      <a:pt x="15" y="201"/>
                      <a:pt x="16" y="194"/>
                    </a:cubicBezTo>
                    <a:cubicBezTo>
                      <a:pt x="16" y="187"/>
                      <a:pt x="14" y="181"/>
                      <a:pt x="17" y="174"/>
                    </a:cubicBezTo>
                    <a:cubicBezTo>
                      <a:pt x="18" y="171"/>
                      <a:pt x="15" y="166"/>
                      <a:pt x="16" y="163"/>
                    </a:cubicBezTo>
                    <a:cubicBezTo>
                      <a:pt x="17" y="160"/>
                      <a:pt x="18" y="157"/>
                      <a:pt x="18" y="154"/>
                    </a:cubicBezTo>
                    <a:cubicBezTo>
                      <a:pt x="18" y="143"/>
                      <a:pt x="14" y="134"/>
                      <a:pt x="13" y="124"/>
                    </a:cubicBezTo>
                    <a:cubicBezTo>
                      <a:pt x="13" y="123"/>
                      <a:pt x="11" y="122"/>
                      <a:pt x="11" y="121"/>
                    </a:cubicBezTo>
                    <a:cubicBezTo>
                      <a:pt x="12" y="112"/>
                      <a:pt x="8" y="104"/>
                      <a:pt x="9" y="95"/>
                    </a:cubicBezTo>
                    <a:cubicBezTo>
                      <a:pt x="10" y="89"/>
                      <a:pt x="8" y="84"/>
                      <a:pt x="7" y="79"/>
                    </a:cubicBezTo>
                    <a:cubicBezTo>
                      <a:pt x="7" y="73"/>
                      <a:pt x="7" y="67"/>
                      <a:pt x="7" y="62"/>
                    </a:cubicBezTo>
                    <a:cubicBezTo>
                      <a:pt x="8" y="51"/>
                      <a:pt x="9" y="41"/>
                      <a:pt x="12" y="31"/>
                    </a:cubicBezTo>
                    <a:cubicBezTo>
                      <a:pt x="14" y="25"/>
                      <a:pt x="17" y="19"/>
                      <a:pt x="22" y="15"/>
                    </a:cubicBezTo>
                    <a:cubicBezTo>
                      <a:pt x="25" y="12"/>
                      <a:pt x="28" y="9"/>
                      <a:pt x="31" y="6"/>
                    </a:cubicBezTo>
                    <a:cubicBezTo>
                      <a:pt x="33" y="4"/>
                      <a:pt x="35" y="3"/>
                      <a:pt x="38" y="3"/>
                    </a:cubicBezTo>
                    <a:cubicBezTo>
                      <a:pt x="39" y="3"/>
                      <a:pt x="42" y="3"/>
                      <a:pt x="43" y="2"/>
                    </a:cubicBezTo>
                    <a:cubicBezTo>
                      <a:pt x="45" y="0"/>
                      <a:pt x="46" y="1"/>
                      <a:pt x="48" y="2"/>
                    </a:cubicBezTo>
                    <a:cubicBezTo>
                      <a:pt x="51" y="4"/>
                      <a:pt x="55" y="5"/>
                      <a:pt x="59" y="7"/>
                    </a:cubicBezTo>
                    <a:cubicBezTo>
                      <a:pt x="60" y="8"/>
                      <a:pt x="61" y="9"/>
                      <a:pt x="63" y="8"/>
                    </a:cubicBezTo>
                    <a:cubicBezTo>
                      <a:pt x="67" y="6"/>
                      <a:pt x="72" y="8"/>
                      <a:pt x="75" y="11"/>
                    </a:cubicBezTo>
                    <a:cubicBezTo>
                      <a:pt x="78" y="13"/>
                      <a:pt x="80" y="16"/>
                      <a:pt x="84" y="16"/>
                    </a:cubicBezTo>
                    <a:cubicBezTo>
                      <a:pt x="87" y="16"/>
                      <a:pt x="90" y="20"/>
                      <a:pt x="90" y="25"/>
                    </a:cubicBezTo>
                    <a:cubicBezTo>
                      <a:pt x="89" y="28"/>
                      <a:pt x="89" y="30"/>
                      <a:pt x="90" y="33"/>
                    </a:cubicBezTo>
                    <a:cubicBezTo>
                      <a:pt x="90" y="35"/>
                      <a:pt x="91" y="38"/>
                      <a:pt x="92" y="38"/>
                    </a:cubicBezTo>
                    <a:cubicBezTo>
                      <a:pt x="99" y="41"/>
                      <a:pt x="101" y="46"/>
                      <a:pt x="103" y="53"/>
                    </a:cubicBezTo>
                    <a:cubicBezTo>
                      <a:pt x="103" y="56"/>
                      <a:pt x="105" y="59"/>
                      <a:pt x="106" y="62"/>
                    </a:cubicBezTo>
                    <a:cubicBezTo>
                      <a:pt x="102" y="66"/>
                      <a:pt x="105" y="71"/>
                      <a:pt x="103" y="75"/>
                    </a:cubicBezTo>
                    <a:cubicBezTo>
                      <a:pt x="99" y="85"/>
                      <a:pt x="96" y="95"/>
                      <a:pt x="98" y="105"/>
                    </a:cubicBezTo>
                    <a:cubicBezTo>
                      <a:pt x="101" y="115"/>
                      <a:pt x="98" y="125"/>
                      <a:pt x="102" y="135"/>
                    </a:cubicBezTo>
                    <a:cubicBezTo>
                      <a:pt x="104" y="141"/>
                      <a:pt x="104" y="149"/>
                      <a:pt x="104" y="156"/>
                    </a:cubicBezTo>
                    <a:cubicBezTo>
                      <a:pt x="105" y="163"/>
                      <a:pt x="104" y="170"/>
                      <a:pt x="104" y="177"/>
                    </a:cubicBezTo>
                    <a:cubicBezTo>
                      <a:pt x="104" y="179"/>
                      <a:pt x="104" y="181"/>
                      <a:pt x="104" y="183"/>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grpSp>
        <p:sp>
          <p:nvSpPr>
            <p:cNvPr id="13" name="Title 2"/>
            <p:cNvSpPr txBox="1">
              <a:spLocks/>
            </p:cNvSpPr>
            <p:nvPr/>
          </p:nvSpPr>
          <p:spPr bwMode="gray">
            <a:xfrm>
              <a:off x="313011" y="5082676"/>
              <a:ext cx="1647369" cy="720725"/>
            </a:xfrm>
            <a:prstGeom prst="rect">
              <a:avLst/>
            </a:prstGeom>
          </p:spPr>
          <p:txBody>
            <a:bodyPr vert="horz" lIns="0" tIns="0" rIns="0" bIns="0" rtlCol="0" anchor="ctr">
              <a:noAutofit/>
            </a:bodyPr>
            <a:lstStyle>
              <a:lvl1pPr algn="l" defTabSz="844029" rtl="0" eaLnBrk="1" latinLnBrk="0" hangingPunct="1">
                <a:spcBef>
                  <a:spcPct val="0"/>
                </a:spcBef>
                <a:buNone/>
                <a:defRPr sz="4000" b="1" kern="1200" baseline="0">
                  <a:solidFill>
                    <a:schemeClr val="accent1"/>
                  </a:solidFill>
                  <a:latin typeface="+mj-lt"/>
                  <a:ea typeface="+mj-ea"/>
                  <a:cs typeface="+mj-cs"/>
                </a:defRPr>
              </a:lvl1pPr>
            </a:lstStyle>
            <a:p>
              <a:pPr>
                <a:buFontTx/>
              </a:pPr>
              <a:r>
                <a:rPr lang="en-GB" dirty="0" smtClean="0"/>
                <a:t>Health</a:t>
              </a:r>
            </a:p>
            <a:p>
              <a:pPr>
                <a:buFontTx/>
              </a:pPr>
              <a:r>
                <a:rPr lang="en-GB" sz="2000" dirty="0" smtClean="0"/>
                <a:t>(social care)</a:t>
              </a:r>
              <a:endParaRPr lang="en-GB" sz="2000" dirty="0"/>
            </a:p>
          </p:txBody>
        </p:sp>
      </p:grpSp>
      <p:grpSp>
        <p:nvGrpSpPr>
          <p:cNvPr id="5" name="Group 4"/>
          <p:cNvGrpSpPr/>
          <p:nvPr/>
        </p:nvGrpSpPr>
        <p:grpSpPr>
          <a:xfrm>
            <a:off x="6372200" y="3487210"/>
            <a:ext cx="2725090" cy="1802396"/>
            <a:chOff x="6372200" y="3487210"/>
            <a:chExt cx="2725090" cy="1802396"/>
          </a:xfrm>
        </p:grpSpPr>
        <p:grpSp>
          <p:nvGrpSpPr>
            <p:cNvPr id="10" name="Group 9">
              <a:extLst>
                <a:ext uri="{FF2B5EF4-FFF2-40B4-BE49-F238E27FC236}">
                  <a16:creationId xmlns:a16="http://schemas.microsoft.com/office/drawing/2014/main" id="{FB1B5A41-6CB1-4A62-B123-D8BAF0D48A72}"/>
                </a:ext>
              </a:extLst>
            </p:cNvPr>
            <p:cNvGrpSpPr/>
            <p:nvPr/>
          </p:nvGrpSpPr>
          <p:grpSpPr>
            <a:xfrm rot="8137075">
              <a:off x="6384259" y="4636798"/>
              <a:ext cx="1735448" cy="652808"/>
              <a:chOff x="6660000" y="2319031"/>
              <a:chExt cx="1735448" cy="652808"/>
            </a:xfrm>
          </p:grpSpPr>
          <p:sp>
            <p:nvSpPr>
              <p:cNvPr id="11" name="Freeform 5">
                <a:extLst>
                  <a:ext uri="{FF2B5EF4-FFF2-40B4-BE49-F238E27FC236}">
                    <a16:creationId xmlns:a16="http://schemas.microsoft.com/office/drawing/2014/main" id="{97D3DB9D-B4D4-4608-9CC4-D8CA113B5B7D}"/>
                  </a:ext>
                </a:extLst>
              </p:cNvPr>
              <p:cNvSpPr>
                <a:spLocks noEditPoints="1"/>
              </p:cNvSpPr>
              <p:nvPr/>
            </p:nvSpPr>
            <p:spPr bwMode="auto">
              <a:xfrm rot="5400000">
                <a:off x="7332158" y="1937677"/>
                <a:ext cx="243165" cy="1587482"/>
              </a:xfrm>
              <a:custGeom>
                <a:avLst/>
                <a:gdLst>
                  <a:gd name="T0" fmla="*/ 265 w 329"/>
                  <a:gd name="T1" fmla="*/ 1293 h 1430"/>
                  <a:gd name="T2" fmla="*/ 246 w 329"/>
                  <a:gd name="T3" fmla="*/ 1197 h 1430"/>
                  <a:gd name="T4" fmla="*/ 251 w 329"/>
                  <a:gd name="T5" fmla="*/ 1293 h 1430"/>
                  <a:gd name="T6" fmla="*/ 223 w 329"/>
                  <a:gd name="T7" fmla="*/ 1106 h 1430"/>
                  <a:gd name="T8" fmla="*/ 217 w 329"/>
                  <a:gd name="T9" fmla="*/ 1134 h 1430"/>
                  <a:gd name="T10" fmla="*/ 195 w 329"/>
                  <a:gd name="T11" fmla="*/ 1032 h 1430"/>
                  <a:gd name="T12" fmla="*/ 203 w 329"/>
                  <a:gd name="T13" fmla="*/ 1147 h 1430"/>
                  <a:gd name="T14" fmla="*/ 193 w 329"/>
                  <a:gd name="T15" fmla="*/ 1188 h 1430"/>
                  <a:gd name="T16" fmla="*/ 175 w 329"/>
                  <a:gd name="T17" fmla="*/ 1075 h 1430"/>
                  <a:gd name="T18" fmla="*/ 178 w 329"/>
                  <a:gd name="T19" fmla="*/ 1240 h 1430"/>
                  <a:gd name="T20" fmla="*/ 151 w 329"/>
                  <a:gd name="T21" fmla="*/ 1115 h 1430"/>
                  <a:gd name="T22" fmla="*/ 136 w 329"/>
                  <a:gd name="T23" fmla="*/ 1080 h 1430"/>
                  <a:gd name="T24" fmla="*/ 133 w 329"/>
                  <a:gd name="T25" fmla="*/ 1141 h 1430"/>
                  <a:gd name="T26" fmla="*/ 135 w 329"/>
                  <a:gd name="T27" fmla="*/ 1212 h 1430"/>
                  <a:gd name="T28" fmla="*/ 101 w 329"/>
                  <a:gd name="T29" fmla="*/ 1144 h 1430"/>
                  <a:gd name="T30" fmla="*/ 78 w 329"/>
                  <a:gd name="T31" fmla="*/ 962 h 1430"/>
                  <a:gd name="T32" fmla="*/ 68 w 329"/>
                  <a:gd name="T33" fmla="*/ 985 h 1430"/>
                  <a:gd name="T34" fmla="*/ 52 w 329"/>
                  <a:gd name="T35" fmla="*/ 844 h 1430"/>
                  <a:gd name="T36" fmla="*/ 47 w 329"/>
                  <a:gd name="T37" fmla="*/ 550 h 1430"/>
                  <a:gd name="T38" fmla="*/ 10 w 329"/>
                  <a:gd name="T39" fmla="*/ 113 h 1430"/>
                  <a:gd name="T40" fmla="*/ 131 w 329"/>
                  <a:gd name="T41" fmla="*/ 9 h 1430"/>
                  <a:gd name="T42" fmla="*/ 234 w 329"/>
                  <a:gd name="T43" fmla="*/ 158 h 1430"/>
                  <a:gd name="T44" fmla="*/ 251 w 329"/>
                  <a:gd name="T45" fmla="*/ 285 h 1430"/>
                  <a:gd name="T46" fmla="*/ 258 w 329"/>
                  <a:gd name="T47" fmla="*/ 394 h 1430"/>
                  <a:gd name="T48" fmla="*/ 258 w 329"/>
                  <a:gd name="T49" fmla="*/ 549 h 1430"/>
                  <a:gd name="T50" fmla="*/ 262 w 329"/>
                  <a:gd name="T51" fmla="*/ 680 h 1430"/>
                  <a:gd name="T52" fmla="*/ 264 w 329"/>
                  <a:gd name="T53" fmla="*/ 909 h 1430"/>
                  <a:gd name="T54" fmla="*/ 282 w 329"/>
                  <a:gd name="T55" fmla="*/ 1112 h 1430"/>
                  <a:gd name="T56" fmla="*/ 314 w 329"/>
                  <a:gd name="T57" fmla="*/ 1383 h 1430"/>
                  <a:gd name="T58" fmla="*/ 275 w 329"/>
                  <a:gd name="T59" fmla="*/ 1330 h 1430"/>
                  <a:gd name="T60" fmla="*/ 69 w 329"/>
                  <a:gd name="T61" fmla="*/ 1022 h 1430"/>
                  <a:gd name="T62" fmla="*/ 62 w 329"/>
                  <a:gd name="T63" fmla="*/ 983 h 1430"/>
                  <a:gd name="T64" fmla="*/ 238 w 329"/>
                  <a:gd name="T65" fmla="*/ 1280 h 1430"/>
                  <a:gd name="T66" fmla="*/ 82 w 329"/>
                  <a:gd name="T67" fmla="*/ 1087 h 1430"/>
                  <a:gd name="T68" fmla="*/ 209 w 329"/>
                  <a:gd name="T69" fmla="*/ 1209 h 1430"/>
                  <a:gd name="T70" fmla="*/ 215 w 329"/>
                  <a:gd name="T71" fmla="*/ 1236 h 1430"/>
                  <a:gd name="T72" fmla="*/ 219 w 329"/>
                  <a:gd name="T73" fmla="*/ 1212 h 1430"/>
                  <a:gd name="T74" fmla="*/ 83 w 329"/>
                  <a:gd name="T75" fmla="*/ 1074 h 1430"/>
                  <a:gd name="T76" fmla="*/ 208 w 329"/>
                  <a:gd name="T77" fmla="*/ 1189 h 1430"/>
                  <a:gd name="T78" fmla="*/ 156 w 329"/>
                  <a:gd name="T79" fmla="*/ 1129 h 1430"/>
                  <a:gd name="T80" fmla="*/ 207 w 329"/>
                  <a:gd name="T81" fmla="*/ 1171 h 1430"/>
                  <a:gd name="T82" fmla="*/ 86 w 329"/>
                  <a:gd name="T83" fmla="*/ 1126 h 1430"/>
                  <a:gd name="T84" fmla="*/ 216 w 329"/>
                  <a:gd name="T85" fmla="*/ 1195 h 1430"/>
                  <a:gd name="T86" fmla="*/ 202 w 329"/>
                  <a:gd name="T87" fmla="*/ 1181 h 1430"/>
                  <a:gd name="T88" fmla="*/ 153 w 329"/>
                  <a:gd name="T89" fmla="*/ 1134 h 1430"/>
                  <a:gd name="T90" fmla="*/ 109 w 329"/>
                  <a:gd name="T91" fmla="*/ 1156 h 1430"/>
                  <a:gd name="T92" fmla="*/ 287 w 329"/>
                  <a:gd name="T93" fmla="*/ 1359 h 1430"/>
                  <a:gd name="T94" fmla="*/ 220 w 329"/>
                  <a:gd name="T95" fmla="*/ 1297 h 1430"/>
                  <a:gd name="T96" fmla="*/ 202 w 329"/>
                  <a:gd name="T97" fmla="*/ 1046 h 1430"/>
                  <a:gd name="T98" fmla="*/ 204 w 329"/>
                  <a:gd name="T99" fmla="*/ 1157 h 1430"/>
                  <a:gd name="T100" fmla="*/ 268 w 329"/>
                  <a:gd name="T101" fmla="*/ 952 h 1430"/>
                  <a:gd name="T102" fmla="*/ 207 w 329"/>
                  <a:gd name="T103" fmla="*/ 1269 h 1430"/>
                  <a:gd name="T104" fmla="*/ 291 w 329"/>
                  <a:gd name="T105" fmla="*/ 1360 h 1430"/>
                  <a:gd name="T106" fmla="*/ 280 w 329"/>
                  <a:gd name="T107" fmla="*/ 1370 h 1430"/>
                  <a:gd name="T108" fmla="*/ 114 w 329"/>
                  <a:gd name="T109" fmla="*/ 1169 h 1430"/>
                  <a:gd name="T110" fmla="*/ 282 w 329"/>
                  <a:gd name="T111" fmla="*/ 1375 h 1430"/>
                  <a:gd name="T112" fmla="*/ 323 w 329"/>
                  <a:gd name="T113" fmla="*/ 1429 h 1430"/>
                  <a:gd name="T114" fmla="*/ 162 w 329"/>
                  <a:gd name="T115" fmla="*/ 1202 h 1430"/>
                  <a:gd name="T116" fmla="*/ 209 w 329"/>
                  <a:gd name="T117" fmla="*/ 1095 h 1430"/>
                  <a:gd name="T118" fmla="*/ 58 w 329"/>
                  <a:gd name="T119" fmla="*/ 16 h 1430"/>
                  <a:gd name="T120" fmla="*/ 213 w 329"/>
                  <a:gd name="T121" fmla="*/ 1266 h 1430"/>
                  <a:gd name="T122" fmla="*/ 208 w 329"/>
                  <a:gd name="T123" fmla="*/ 1234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9" h="1430">
                    <a:moveTo>
                      <a:pt x="304" y="1384"/>
                    </a:moveTo>
                    <a:cubicBezTo>
                      <a:pt x="304" y="1382"/>
                      <a:pt x="304" y="1380"/>
                      <a:pt x="303" y="1378"/>
                    </a:cubicBezTo>
                    <a:cubicBezTo>
                      <a:pt x="303" y="1377"/>
                      <a:pt x="301" y="1376"/>
                      <a:pt x="302" y="1374"/>
                    </a:cubicBezTo>
                    <a:cubicBezTo>
                      <a:pt x="303" y="1373"/>
                      <a:pt x="301" y="1371"/>
                      <a:pt x="301" y="1369"/>
                    </a:cubicBezTo>
                    <a:cubicBezTo>
                      <a:pt x="300" y="1367"/>
                      <a:pt x="301" y="1365"/>
                      <a:pt x="300" y="1364"/>
                    </a:cubicBezTo>
                    <a:cubicBezTo>
                      <a:pt x="299" y="1361"/>
                      <a:pt x="298" y="1358"/>
                      <a:pt x="300" y="1356"/>
                    </a:cubicBezTo>
                    <a:cubicBezTo>
                      <a:pt x="300" y="1355"/>
                      <a:pt x="300" y="1355"/>
                      <a:pt x="300" y="1355"/>
                    </a:cubicBezTo>
                    <a:cubicBezTo>
                      <a:pt x="299" y="1354"/>
                      <a:pt x="298" y="1352"/>
                      <a:pt x="297" y="1351"/>
                    </a:cubicBezTo>
                    <a:cubicBezTo>
                      <a:pt x="295" y="1346"/>
                      <a:pt x="294" y="1342"/>
                      <a:pt x="294" y="1337"/>
                    </a:cubicBezTo>
                    <a:cubicBezTo>
                      <a:pt x="294" y="1335"/>
                      <a:pt x="294" y="1333"/>
                      <a:pt x="293" y="1332"/>
                    </a:cubicBezTo>
                    <a:cubicBezTo>
                      <a:pt x="291" y="1331"/>
                      <a:pt x="293" y="1329"/>
                      <a:pt x="292" y="1328"/>
                    </a:cubicBezTo>
                    <a:cubicBezTo>
                      <a:pt x="291" y="1327"/>
                      <a:pt x="291" y="1324"/>
                      <a:pt x="291" y="1323"/>
                    </a:cubicBezTo>
                    <a:cubicBezTo>
                      <a:pt x="290" y="1320"/>
                      <a:pt x="289" y="1323"/>
                      <a:pt x="288" y="1322"/>
                    </a:cubicBezTo>
                    <a:cubicBezTo>
                      <a:pt x="288" y="1322"/>
                      <a:pt x="287" y="1322"/>
                      <a:pt x="287" y="1321"/>
                    </a:cubicBezTo>
                    <a:cubicBezTo>
                      <a:pt x="287" y="1321"/>
                      <a:pt x="287" y="1320"/>
                      <a:pt x="288" y="1320"/>
                    </a:cubicBezTo>
                    <a:cubicBezTo>
                      <a:pt x="288" y="1320"/>
                      <a:pt x="289" y="1320"/>
                      <a:pt x="289" y="1320"/>
                    </a:cubicBezTo>
                    <a:cubicBezTo>
                      <a:pt x="289" y="1320"/>
                      <a:pt x="291" y="1320"/>
                      <a:pt x="290" y="1319"/>
                    </a:cubicBezTo>
                    <a:cubicBezTo>
                      <a:pt x="290" y="1318"/>
                      <a:pt x="288" y="1318"/>
                      <a:pt x="288" y="1318"/>
                    </a:cubicBezTo>
                    <a:cubicBezTo>
                      <a:pt x="287" y="1319"/>
                      <a:pt x="286" y="1318"/>
                      <a:pt x="286" y="1317"/>
                    </a:cubicBezTo>
                    <a:cubicBezTo>
                      <a:pt x="286" y="1317"/>
                      <a:pt x="287" y="1315"/>
                      <a:pt x="287" y="1315"/>
                    </a:cubicBezTo>
                    <a:cubicBezTo>
                      <a:pt x="290" y="1315"/>
                      <a:pt x="289" y="1313"/>
                      <a:pt x="289" y="1312"/>
                    </a:cubicBezTo>
                    <a:cubicBezTo>
                      <a:pt x="289" y="1311"/>
                      <a:pt x="289" y="1311"/>
                      <a:pt x="289" y="1310"/>
                    </a:cubicBezTo>
                    <a:cubicBezTo>
                      <a:pt x="288" y="1311"/>
                      <a:pt x="288" y="1311"/>
                      <a:pt x="288" y="1312"/>
                    </a:cubicBezTo>
                    <a:cubicBezTo>
                      <a:pt x="287" y="1313"/>
                      <a:pt x="286" y="1312"/>
                      <a:pt x="285" y="1310"/>
                    </a:cubicBezTo>
                    <a:cubicBezTo>
                      <a:pt x="285" y="1309"/>
                      <a:pt x="284" y="1308"/>
                      <a:pt x="284" y="1307"/>
                    </a:cubicBezTo>
                    <a:cubicBezTo>
                      <a:pt x="285" y="1303"/>
                      <a:pt x="281" y="1301"/>
                      <a:pt x="282" y="1297"/>
                    </a:cubicBezTo>
                    <a:cubicBezTo>
                      <a:pt x="282" y="1297"/>
                      <a:pt x="281" y="1296"/>
                      <a:pt x="281" y="1296"/>
                    </a:cubicBezTo>
                    <a:cubicBezTo>
                      <a:pt x="281" y="1297"/>
                      <a:pt x="281" y="1297"/>
                      <a:pt x="281" y="1297"/>
                    </a:cubicBezTo>
                    <a:cubicBezTo>
                      <a:pt x="281" y="1299"/>
                      <a:pt x="280" y="1301"/>
                      <a:pt x="281" y="1302"/>
                    </a:cubicBezTo>
                    <a:cubicBezTo>
                      <a:pt x="283" y="1305"/>
                      <a:pt x="281" y="1309"/>
                      <a:pt x="282" y="1313"/>
                    </a:cubicBezTo>
                    <a:cubicBezTo>
                      <a:pt x="282" y="1313"/>
                      <a:pt x="281" y="1313"/>
                      <a:pt x="281" y="1314"/>
                    </a:cubicBezTo>
                    <a:cubicBezTo>
                      <a:pt x="281" y="1313"/>
                      <a:pt x="280" y="1313"/>
                      <a:pt x="280" y="1313"/>
                    </a:cubicBezTo>
                    <a:cubicBezTo>
                      <a:pt x="280" y="1312"/>
                      <a:pt x="280" y="1311"/>
                      <a:pt x="279" y="1310"/>
                    </a:cubicBezTo>
                    <a:cubicBezTo>
                      <a:pt x="279" y="1310"/>
                      <a:pt x="279" y="1309"/>
                      <a:pt x="279" y="1309"/>
                    </a:cubicBezTo>
                    <a:cubicBezTo>
                      <a:pt x="278" y="1309"/>
                      <a:pt x="278" y="1310"/>
                      <a:pt x="278" y="1310"/>
                    </a:cubicBezTo>
                    <a:cubicBezTo>
                      <a:pt x="278" y="1311"/>
                      <a:pt x="278" y="1312"/>
                      <a:pt x="278" y="1313"/>
                    </a:cubicBezTo>
                    <a:cubicBezTo>
                      <a:pt x="279" y="1315"/>
                      <a:pt x="279" y="1316"/>
                      <a:pt x="279" y="1317"/>
                    </a:cubicBezTo>
                    <a:cubicBezTo>
                      <a:pt x="279" y="1317"/>
                      <a:pt x="279" y="1318"/>
                      <a:pt x="279" y="1319"/>
                    </a:cubicBezTo>
                    <a:cubicBezTo>
                      <a:pt x="279" y="1318"/>
                      <a:pt x="278" y="1318"/>
                      <a:pt x="278" y="1317"/>
                    </a:cubicBezTo>
                    <a:cubicBezTo>
                      <a:pt x="276" y="1314"/>
                      <a:pt x="277" y="1311"/>
                      <a:pt x="276" y="1308"/>
                    </a:cubicBezTo>
                    <a:cubicBezTo>
                      <a:pt x="275" y="1304"/>
                      <a:pt x="275" y="1301"/>
                      <a:pt x="274" y="1298"/>
                    </a:cubicBezTo>
                    <a:cubicBezTo>
                      <a:pt x="274" y="1296"/>
                      <a:pt x="273" y="1294"/>
                      <a:pt x="273" y="1291"/>
                    </a:cubicBezTo>
                    <a:cubicBezTo>
                      <a:pt x="273" y="1290"/>
                      <a:pt x="273" y="1289"/>
                      <a:pt x="273" y="1288"/>
                    </a:cubicBezTo>
                    <a:cubicBezTo>
                      <a:pt x="272" y="1288"/>
                      <a:pt x="272" y="1288"/>
                      <a:pt x="272" y="1288"/>
                    </a:cubicBezTo>
                    <a:cubicBezTo>
                      <a:pt x="270" y="1289"/>
                      <a:pt x="270" y="1291"/>
                      <a:pt x="270" y="1293"/>
                    </a:cubicBezTo>
                    <a:cubicBezTo>
                      <a:pt x="270" y="1293"/>
                      <a:pt x="271" y="1294"/>
                      <a:pt x="271" y="1295"/>
                    </a:cubicBezTo>
                    <a:cubicBezTo>
                      <a:pt x="270" y="1296"/>
                      <a:pt x="274" y="1297"/>
                      <a:pt x="271" y="1299"/>
                    </a:cubicBezTo>
                    <a:cubicBezTo>
                      <a:pt x="271" y="1299"/>
                      <a:pt x="267" y="1295"/>
                      <a:pt x="267" y="1295"/>
                    </a:cubicBezTo>
                    <a:cubicBezTo>
                      <a:pt x="267" y="1294"/>
                      <a:pt x="267" y="1294"/>
                      <a:pt x="267" y="1293"/>
                    </a:cubicBezTo>
                    <a:cubicBezTo>
                      <a:pt x="267" y="1291"/>
                      <a:pt x="266" y="1291"/>
                      <a:pt x="265" y="1293"/>
                    </a:cubicBezTo>
                    <a:cubicBezTo>
                      <a:pt x="264" y="1292"/>
                      <a:pt x="263" y="1291"/>
                      <a:pt x="263" y="1291"/>
                    </a:cubicBezTo>
                    <a:cubicBezTo>
                      <a:pt x="264" y="1287"/>
                      <a:pt x="262" y="1284"/>
                      <a:pt x="262" y="1281"/>
                    </a:cubicBezTo>
                    <a:cubicBezTo>
                      <a:pt x="262" y="1280"/>
                      <a:pt x="263" y="1280"/>
                      <a:pt x="263" y="1279"/>
                    </a:cubicBezTo>
                    <a:cubicBezTo>
                      <a:pt x="263" y="1279"/>
                      <a:pt x="264" y="1280"/>
                      <a:pt x="264" y="1280"/>
                    </a:cubicBezTo>
                    <a:cubicBezTo>
                      <a:pt x="265" y="1281"/>
                      <a:pt x="265" y="1281"/>
                      <a:pt x="266" y="1281"/>
                    </a:cubicBezTo>
                    <a:cubicBezTo>
                      <a:pt x="266" y="1281"/>
                      <a:pt x="267" y="1280"/>
                      <a:pt x="267" y="1279"/>
                    </a:cubicBezTo>
                    <a:cubicBezTo>
                      <a:pt x="266" y="1278"/>
                      <a:pt x="265" y="1277"/>
                      <a:pt x="265" y="1276"/>
                    </a:cubicBezTo>
                    <a:cubicBezTo>
                      <a:pt x="263" y="1274"/>
                      <a:pt x="263" y="1276"/>
                      <a:pt x="263" y="1277"/>
                    </a:cubicBezTo>
                    <a:cubicBezTo>
                      <a:pt x="263" y="1277"/>
                      <a:pt x="262" y="1277"/>
                      <a:pt x="262" y="1277"/>
                    </a:cubicBezTo>
                    <a:cubicBezTo>
                      <a:pt x="262" y="1276"/>
                      <a:pt x="261" y="1274"/>
                      <a:pt x="261" y="1273"/>
                    </a:cubicBezTo>
                    <a:cubicBezTo>
                      <a:pt x="260" y="1270"/>
                      <a:pt x="260" y="1266"/>
                      <a:pt x="259" y="1262"/>
                    </a:cubicBezTo>
                    <a:cubicBezTo>
                      <a:pt x="259" y="1258"/>
                      <a:pt x="258" y="1254"/>
                      <a:pt x="257" y="1250"/>
                    </a:cubicBezTo>
                    <a:cubicBezTo>
                      <a:pt x="257" y="1249"/>
                      <a:pt x="257" y="1249"/>
                      <a:pt x="257" y="1249"/>
                    </a:cubicBezTo>
                    <a:cubicBezTo>
                      <a:pt x="257" y="1244"/>
                      <a:pt x="256" y="1239"/>
                      <a:pt x="256" y="1234"/>
                    </a:cubicBezTo>
                    <a:cubicBezTo>
                      <a:pt x="255" y="1232"/>
                      <a:pt x="255" y="1230"/>
                      <a:pt x="254" y="1228"/>
                    </a:cubicBezTo>
                    <a:cubicBezTo>
                      <a:pt x="253" y="1226"/>
                      <a:pt x="253" y="1223"/>
                      <a:pt x="253" y="1220"/>
                    </a:cubicBezTo>
                    <a:cubicBezTo>
                      <a:pt x="254" y="1218"/>
                      <a:pt x="252" y="1215"/>
                      <a:pt x="252" y="1213"/>
                    </a:cubicBezTo>
                    <a:cubicBezTo>
                      <a:pt x="252" y="1210"/>
                      <a:pt x="252" y="1208"/>
                      <a:pt x="251" y="1206"/>
                    </a:cubicBezTo>
                    <a:cubicBezTo>
                      <a:pt x="250" y="1205"/>
                      <a:pt x="251" y="1203"/>
                      <a:pt x="251" y="1201"/>
                    </a:cubicBezTo>
                    <a:cubicBezTo>
                      <a:pt x="250" y="1199"/>
                      <a:pt x="253" y="1196"/>
                      <a:pt x="250" y="1194"/>
                    </a:cubicBezTo>
                    <a:cubicBezTo>
                      <a:pt x="249" y="1194"/>
                      <a:pt x="250" y="1192"/>
                      <a:pt x="249" y="1191"/>
                    </a:cubicBezTo>
                    <a:cubicBezTo>
                      <a:pt x="249" y="1189"/>
                      <a:pt x="250" y="1186"/>
                      <a:pt x="249" y="1185"/>
                    </a:cubicBezTo>
                    <a:cubicBezTo>
                      <a:pt x="247" y="1183"/>
                      <a:pt x="250" y="1182"/>
                      <a:pt x="248" y="1180"/>
                    </a:cubicBezTo>
                    <a:cubicBezTo>
                      <a:pt x="247" y="1178"/>
                      <a:pt x="248" y="1176"/>
                      <a:pt x="247" y="1173"/>
                    </a:cubicBezTo>
                    <a:cubicBezTo>
                      <a:pt x="246" y="1169"/>
                      <a:pt x="246" y="1165"/>
                      <a:pt x="246" y="1161"/>
                    </a:cubicBezTo>
                    <a:cubicBezTo>
                      <a:pt x="246" y="1159"/>
                      <a:pt x="246" y="1157"/>
                      <a:pt x="244" y="1156"/>
                    </a:cubicBezTo>
                    <a:cubicBezTo>
                      <a:pt x="243" y="1155"/>
                      <a:pt x="244" y="1155"/>
                      <a:pt x="244" y="1154"/>
                    </a:cubicBezTo>
                    <a:cubicBezTo>
                      <a:pt x="244" y="1152"/>
                      <a:pt x="244" y="1150"/>
                      <a:pt x="244" y="1147"/>
                    </a:cubicBezTo>
                    <a:cubicBezTo>
                      <a:pt x="244" y="1147"/>
                      <a:pt x="243" y="1146"/>
                      <a:pt x="243" y="1146"/>
                    </a:cubicBezTo>
                    <a:cubicBezTo>
                      <a:pt x="244" y="1140"/>
                      <a:pt x="242" y="1135"/>
                      <a:pt x="242" y="1129"/>
                    </a:cubicBezTo>
                    <a:cubicBezTo>
                      <a:pt x="242" y="1126"/>
                      <a:pt x="241" y="1123"/>
                      <a:pt x="241" y="1121"/>
                    </a:cubicBezTo>
                    <a:cubicBezTo>
                      <a:pt x="241" y="1120"/>
                      <a:pt x="240" y="1120"/>
                      <a:pt x="240" y="1120"/>
                    </a:cubicBezTo>
                    <a:cubicBezTo>
                      <a:pt x="238" y="1125"/>
                      <a:pt x="238" y="1125"/>
                      <a:pt x="238" y="1125"/>
                    </a:cubicBezTo>
                    <a:cubicBezTo>
                      <a:pt x="238" y="1127"/>
                      <a:pt x="238" y="1130"/>
                      <a:pt x="238" y="1132"/>
                    </a:cubicBezTo>
                    <a:cubicBezTo>
                      <a:pt x="238" y="1134"/>
                      <a:pt x="238" y="1137"/>
                      <a:pt x="239" y="1139"/>
                    </a:cubicBezTo>
                    <a:cubicBezTo>
                      <a:pt x="240" y="1141"/>
                      <a:pt x="239" y="1143"/>
                      <a:pt x="241" y="1145"/>
                    </a:cubicBezTo>
                    <a:cubicBezTo>
                      <a:pt x="242" y="1146"/>
                      <a:pt x="239" y="1147"/>
                      <a:pt x="240" y="1149"/>
                    </a:cubicBezTo>
                    <a:cubicBezTo>
                      <a:pt x="241" y="1149"/>
                      <a:pt x="241" y="1151"/>
                      <a:pt x="241" y="1152"/>
                    </a:cubicBezTo>
                    <a:cubicBezTo>
                      <a:pt x="241" y="1154"/>
                      <a:pt x="240" y="1155"/>
                      <a:pt x="242" y="1156"/>
                    </a:cubicBezTo>
                    <a:cubicBezTo>
                      <a:pt x="243" y="1158"/>
                      <a:pt x="242" y="1158"/>
                      <a:pt x="240" y="1158"/>
                    </a:cubicBezTo>
                    <a:cubicBezTo>
                      <a:pt x="239" y="1159"/>
                      <a:pt x="239" y="1159"/>
                      <a:pt x="241" y="1160"/>
                    </a:cubicBezTo>
                    <a:cubicBezTo>
                      <a:pt x="241" y="1160"/>
                      <a:pt x="242" y="1160"/>
                      <a:pt x="242" y="1160"/>
                    </a:cubicBezTo>
                    <a:cubicBezTo>
                      <a:pt x="242" y="1163"/>
                      <a:pt x="243" y="1165"/>
                      <a:pt x="243" y="1168"/>
                    </a:cubicBezTo>
                    <a:cubicBezTo>
                      <a:pt x="244" y="1171"/>
                      <a:pt x="243" y="1174"/>
                      <a:pt x="244" y="1177"/>
                    </a:cubicBezTo>
                    <a:cubicBezTo>
                      <a:pt x="245" y="1179"/>
                      <a:pt x="246" y="1181"/>
                      <a:pt x="242" y="1183"/>
                    </a:cubicBezTo>
                    <a:cubicBezTo>
                      <a:pt x="241" y="1183"/>
                      <a:pt x="242" y="1189"/>
                      <a:pt x="243" y="1191"/>
                    </a:cubicBezTo>
                    <a:cubicBezTo>
                      <a:pt x="243" y="1193"/>
                      <a:pt x="243" y="1195"/>
                      <a:pt x="243" y="1197"/>
                    </a:cubicBezTo>
                    <a:cubicBezTo>
                      <a:pt x="243" y="1198"/>
                      <a:pt x="244" y="1199"/>
                      <a:pt x="244" y="1199"/>
                    </a:cubicBezTo>
                    <a:cubicBezTo>
                      <a:pt x="245" y="1199"/>
                      <a:pt x="245" y="1198"/>
                      <a:pt x="246" y="1197"/>
                    </a:cubicBezTo>
                    <a:cubicBezTo>
                      <a:pt x="246" y="1197"/>
                      <a:pt x="246" y="1197"/>
                      <a:pt x="246" y="1197"/>
                    </a:cubicBezTo>
                    <a:cubicBezTo>
                      <a:pt x="246" y="1197"/>
                      <a:pt x="247" y="1198"/>
                      <a:pt x="247" y="1198"/>
                    </a:cubicBezTo>
                    <a:cubicBezTo>
                      <a:pt x="246" y="1200"/>
                      <a:pt x="248" y="1203"/>
                      <a:pt x="246" y="1206"/>
                    </a:cubicBezTo>
                    <a:cubicBezTo>
                      <a:pt x="246" y="1207"/>
                      <a:pt x="247" y="1209"/>
                      <a:pt x="248" y="1211"/>
                    </a:cubicBezTo>
                    <a:cubicBezTo>
                      <a:pt x="248" y="1212"/>
                      <a:pt x="249" y="1213"/>
                      <a:pt x="247" y="1213"/>
                    </a:cubicBezTo>
                    <a:cubicBezTo>
                      <a:pt x="247" y="1213"/>
                      <a:pt x="247" y="1213"/>
                      <a:pt x="247" y="1213"/>
                    </a:cubicBezTo>
                    <a:cubicBezTo>
                      <a:pt x="247" y="1213"/>
                      <a:pt x="247" y="1212"/>
                      <a:pt x="247" y="1212"/>
                    </a:cubicBezTo>
                    <a:cubicBezTo>
                      <a:pt x="247" y="1212"/>
                      <a:pt x="246" y="1212"/>
                      <a:pt x="246" y="1212"/>
                    </a:cubicBezTo>
                    <a:cubicBezTo>
                      <a:pt x="246" y="1213"/>
                      <a:pt x="246" y="1213"/>
                      <a:pt x="247" y="1213"/>
                    </a:cubicBezTo>
                    <a:cubicBezTo>
                      <a:pt x="247" y="1214"/>
                      <a:pt x="249" y="1215"/>
                      <a:pt x="248" y="1217"/>
                    </a:cubicBezTo>
                    <a:cubicBezTo>
                      <a:pt x="246" y="1220"/>
                      <a:pt x="246" y="1223"/>
                      <a:pt x="248" y="1227"/>
                    </a:cubicBezTo>
                    <a:cubicBezTo>
                      <a:pt x="248" y="1227"/>
                      <a:pt x="248" y="1227"/>
                      <a:pt x="248" y="1227"/>
                    </a:cubicBezTo>
                    <a:cubicBezTo>
                      <a:pt x="249" y="1227"/>
                      <a:pt x="249" y="1227"/>
                      <a:pt x="250" y="1228"/>
                    </a:cubicBezTo>
                    <a:cubicBezTo>
                      <a:pt x="250" y="1228"/>
                      <a:pt x="250" y="1229"/>
                      <a:pt x="250" y="1229"/>
                    </a:cubicBezTo>
                    <a:cubicBezTo>
                      <a:pt x="246" y="1230"/>
                      <a:pt x="249" y="1233"/>
                      <a:pt x="248" y="1235"/>
                    </a:cubicBezTo>
                    <a:cubicBezTo>
                      <a:pt x="249" y="1235"/>
                      <a:pt x="250" y="1234"/>
                      <a:pt x="250" y="1235"/>
                    </a:cubicBezTo>
                    <a:cubicBezTo>
                      <a:pt x="251" y="1237"/>
                      <a:pt x="252" y="1240"/>
                      <a:pt x="253" y="1243"/>
                    </a:cubicBezTo>
                    <a:cubicBezTo>
                      <a:pt x="253" y="1243"/>
                      <a:pt x="253" y="1244"/>
                      <a:pt x="252" y="1244"/>
                    </a:cubicBezTo>
                    <a:cubicBezTo>
                      <a:pt x="252" y="1245"/>
                      <a:pt x="252" y="1245"/>
                      <a:pt x="251" y="1245"/>
                    </a:cubicBezTo>
                    <a:cubicBezTo>
                      <a:pt x="251" y="1245"/>
                      <a:pt x="251" y="1245"/>
                      <a:pt x="251" y="1244"/>
                    </a:cubicBezTo>
                    <a:cubicBezTo>
                      <a:pt x="251" y="1243"/>
                      <a:pt x="251" y="1242"/>
                      <a:pt x="251" y="1241"/>
                    </a:cubicBezTo>
                    <a:cubicBezTo>
                      <a:pt x="251" y="1241"/>
                      <a:pt x="250" y="1241"/>
                      <a:pt x="250" y="1240"/>
                    </a:cubicBezTo>
                    <a:cubicBezTo>
                      <a:pt x="250" y="1241"/>
                      <a:pt x="249" y="1241"/>
                      <a:pt x="250" y="1241"/>
                    </a:cubicBezTo>
                    <a:cubicBezTo>
                      <a:pt x="250" y="1244"/>
                      <a:pt x="249" y="1246"/>
                      <a:pt x="250" y="1248"/>
                    </a:cubicBezTo>
                    <a:cubicBezTo>
                      <a:pt x="251" y="1249"/>
                      <a:pt x="251" y="1252"/>
                      <a:pt x="251" y="1253"/>
                    </a:cubicBezTo>
                    <a:cubicBezTo>
                      <a:pt x="251" y="1253"/>
                      <a:pt x="252" y="1254"/>
                      <a:pt x="252" y="1253"/>
                    </a:cubicBezTo>
                    <a:cubicBezTo>
                      <a:pt x="254" y="1252"/>
                      <a:pt x="255" y="1253"/>
                      <a:pt x="254" y="1255"/>
                    </a:cubicBezTo>
                    <a:cubicBezTo>
                      <a:pt x="254" y="1258"/>
                      <a:pt x="255" y="1260"/>
                      <a:pt x="256" y="1262"/>
                    </a:cubicBezTo>
                    <a:cubicBezTo>
                      <a:pt x="256" y="1264"/>
                      <a:pt x="255" y="1267"/>
                      <a:pt x="257" y="1269"/>
                    </a:cubicBezTo>
                    <a:cubicBezTo>
                      <a:pt x="257" y="1269"/>
                      <a:pt x="257" y="1271"/>
                      <a:pt x="257" y="1272"/>
                    </a:cubicBezTo>
                    <a:cubicBezTo>
                      <a:pt x="257" y="1272"/>
                      <a:pt x="256" y="1272"/>
                      <a:pt x="256" y="1272"/>
                    </a:cubicBezTo>
                    <a:cubicBezTo>
                      <a:pt x="255" y="1271"/>
                      <a:pt x="254" y="1272"/>
                      <a:pt x="254" y="1273"/>
                    </a:cubicBezTo>
                    <a:cubicBezTo>
                      <a:pt x="254" y="1273"/>
                      <a:pt x="254" y="1274"/>
                      <a:pt x="254" y="1275"/>
                    </a:cubicBezTo>
                    <a:cubicBezTo>
                      <a:pt x="255" y="1275"/>
                      <a:pt x="254" y="1276"/>
                      <a:pt x="254" y="1277"/>
                    </a:cubicBezTo>
                    <a:cubicBezTo>
                      <a:pt x="254" y="1279"/>
                      <a:pt x="255" y="1279"/>
                      <a:pt x="256" y="1278"/>
                    </a:cubicBezTo>
                    <a:cubicBezTo>
                      <a:pt x="257" y="1278"/>
                      <a:pt x="258" y="1279"/>
                      <a:pt x="258" y="1280"/>
                    </a:cubicBezTo>
                    <a:cubicBezTo>
                      <a:pt x="258" y="1282"/>
                      <a:pt x="258" y="1284"/>
                      <a:pt x="258" y="1285"/>
                    </a:cubicBezTo>
                    <a:cubicBezTo>
                      <a:pt x="258" y="1286"/>
                      <a:pt x="258" y="1286"/>
                      <a:pt x="258" y="1286"/>
                    </a:cubicBezTo>
                    <a:cubicBezTo>
                      <a:pt x="257" y="1286"/>
                      <a:pt x="257" y="1286"/>
                      <a:pt x="257" y="1285"/>
                    </a:cubicBezTo>
                    <a:cubicBezTo>
                      <a:pt x="257" y="1284"/>
                      <a:pt x="257" y="1282"/>
                      <a:pt x="257" y="1281"/>
                    </a:cubicBezTo>
                    <a:cubicBezTo>
                      <a:pt x="257" y="1281"/>
                      <a:pt x="256" y="1280"/>
                      <a:pt x="256" y="1280"/>
                    </a:cubicBezTo>
                    <a:cubicBezTo>
                      <a:pt x="256" y="1281"/>
                      <a:pt x="256" y="1281"/>
                      <a:pt x="256" y="1281"/>
                    </a:cubicBezTo>
                    <a:cubicBezTo>
                      <a:pt x="256" y="1281"/>
                      <a:pt x="256" y="1282"/>
                      <a:pt x="256" y="1282"/>
                    </a:cubicBezTo>
                    <a:cubicBezTo>
                      <a:pt x="256" y="1283"/>
                      <a:pt x="256" y="1284"/>
                      <a:pt x="254" y="1284"/>
                    </a:cubicBezTo>
                    <a:cubicBezTo>
                      <a:pt x="254" y="1284"/>
                      <a:pt x="253" y="1283"/>
                      <a:pt x="253" y="1282"/>
                    </a:cubicBezTo>
                    <a:cubicBezTo>
                      <a:pt x="253" y="1281"/>
                      <a:pt x="253" y="1281"/>
                      <a:pt x="253" y="1280"/>
                    </a:cubicBezTo>
                    <a:cubicBezTo>
                      <a:pt x="252" y="1281"/>
                      <a:pt x="252" y="1281"/>
                      <a:pt x="252" y="1282"/>
                    </a:cubicBezTo>
                    <a:cubicBezTo>
                      <a:pt x="252" y="1284"/>
                      <a:pt x="252" y="1286"/>
                      <a:pt x="253" y="1288"/>
                    </a:cubicBezTo>
                    <a:cubicBezTo>
                      <a:pt x="254" y="1289"/>
                      <a:pt x="252" y="1291"/>
                      <a:pt x="252" y="1293"/>
                    </a:cubicBezTo>
                    <a:cubicBezTo>
                      <a:pt x="252" y="1293"/>
                      <a:pt x="252" y="1293"/>
                      <a:pt x="251" y="1294"/>
                    </a:cubicBezTo>
                    <a:cubicBezTo>
                      <a:pt x="251" y="1293"/>
                      <a:pt x="251" y="1293"/>
                      <a:pt x="251" y="1293"/>
                    </a:cubicBezTo>
                    <a:cubicBezTo>
                      <a:pt x="250" y="1289"/>
                      <a:pt x="250" y="1285"/>
                      <a:pt x="249" y="1281"/>
                    </a:cubicBezTo>
                    <a:cubicBezTo>
                      <a:pt x="248" y="1278"/>
                      <a:pt x="249" y="1275"/>
                      <a:pt x="248" y="1271"/>
                    </a:cubicBezTo>
                    <a:cubicBezTo>
                      <a:pt x="248" y="1269"/>
                      <a:pt x="247" y="1266"/>
                      <a:pt x="246" y="1263"/>
                    </a:cubicBezTo>
                    <a:cubicBezTo>
                      <a:pt x="245" y="1260"/>
                      <a:pt x="245" y="1257"/>
                      <a:pt x="245" y="1254"/>
                    </a:cubicBezTo>
                    <a:cubicBezTo>
                      <a:pt x="243" y="1249"/>
                      <a:pt x="244" y="1243"/>
                      <a:pt x="242" y="1238"/>
                    </a:cubicBezTo>
                    <a:cubicBezTo>
                      <a:pt x="241" y="1234"/>
                      <a:pt x="241" y="1230"/>
                      <a:pt x="241" y="1227"/>
                    </a:cubicBezTo>
                    <a:cubicBezTo>
                      <a:pt x="241" y="1225"/>
                      <a:pt x="240" y="1223"/>
                      <a:pt x="240" y="1222"/>
                    </a:cubicBezTo>
                    <a:cubicBezTo>
                      <a:pt x="239" y="1220"/>
                      <a:pt x="240" y="1218"/>
                      <a:pt x="239" y="1216"/>
                    </a:cubicBezTo>
                    <a:cubicBezTo>
                      <a:pt x="239" y="1215"/>
                      <a:pt x="239" y="1214"/>
                      <a:pt x="238" y="1213"/>
                    </a:cubicBezTo>
                    <a:cubicBezTo>
                      <a:pt x="238" y="1212"/>
                      <a:pt x="236" y="1210"/>
                      <a:pt x="237" y="1208"/>
                    </a:cubicBezTo>
                    <a:cubicBezTo>
                      <a:pt x="237" y="1208"/>
                      <a:pt x="236" y="1207"/>
                      <a:pt x="236" y="1207"/>
                    </a:cubicBezTo>
                    <a:cubicBezTo>
                      <a:pt x="236" y="1207"/>
                      <a:pt x="236" y="1206"/>
                      <a:pt x="236" y="1206"/>
                    </a:cubicBezTo>
                    <a:cubicBezTo>
                      <a:pt x="236" y="1204"/>
                      <a:pt x="232" y="1204"/>
                      <a:pt x="233" y="1201"/>
                    </a:cubicBezTo>
                    <a:cubicBezTo>
                      <a:pt x="234" y="1199"/>
                      <a:pt x="232" y="1197"/>
                      <a:pt x="232" y="1195"/>
                    </a:cubicBezTo>
                    <a:cubicBezTo>
                      <a:pt x="232" y="1191"/>
                      <a:pt x="231" y="1186"/>
                      <a:pt x="230" y="1182"/>
                    </a:cubicBezTo>
                    <a:cubicBezTo>
                      <a:pt x="229" y="1181"/>
                      <a:pt x="230" y="1180"/>
                      <a:pt x="230" y="1179"/>
                    </a:cubicBezTo>
                    <a:cubicBezTo>
                      <a:pt x="231" y="1179"/>
                      <a:pt x="231" y="1179"/>
                      <a:pt x="232" y="1178"/>
                    </a:cubicBezTo>
                    <a:cubicBezTo>
                      <a:pt x="232" y="1179"/>
                      <a:pt x="232" y="1179"/>
                      <a:pt x="232" y="1179"/>
                    </a:cubicBezTo>
                    <a:cubicBezTo>
                      <a:pt x="233" y="1182"/>
                      <a:pt x="231" y="1184"/>
                      <a:pt x="233" y="1187"/>
                    </a:cubicBezTo>
                    <a:cubicBezTo>
                      <a:pt x="234" y="1188"/>
                      <a:pt x="233" y="1191"/>
                      <a:pt x="234" y="1193"/>
                    </a:cubicBezTo>
                    <a:cubicBezTo>
                      <a:pt x="235" y="1195"/>
                      <a:pt x="235" y="1197"/>
                      <a:pt x="235" y="1200"/>
                    </a:cubicBezTo>
                    <a:cubicBezTo>
                      <a:pt x="235" y="1200"/>
                      <a:pt x="235" y="1200"/>
                      <a:pt x="236" y="1201"/>
                    </a:cubicBezTo>
                    <a:cubicBezTo>
                      <a:pt x="237" y="1201"/>
                      <a:pt x="237" y="1201"/>
                      <a:pt x="236" y="1199"/>
                    </a:cubicBezTo>
                    <a:cubicBezTo>
                      <a:pt x="236" y="1198"/>
                      <a:pt x="238" y="1196"/>
                      <a:pt x="236" y="1194"/>
                    </a:cubicBezTo>
                    <a:cubicBezTo>
                      <a:pt x="235" y="1193"/>
                      <a:pt x="236" y="1190"/>
                      <a:pt x="236" y="1188"/>
                    </a:cubicBezTo>
                    <a:cubicBezTo>
                      <a:pt x="236" y="1186"/>
                      <a:pt x="235" y="1184"/>
                      <a:pt x="235" y="1182"/>
                    </a:cubicBezTo>
                    <a:cubicBezTo>
                      <a:pt x="234" y="1179"/>
                      <a:pt x="235" y="1176"/>
                      <a:pt x="233" y="1173"/>
                    </a:cubicBezTo>
                    <a:cubicBezTo>
                      <a:pt x="233" y="1171"/>
                      <a:pt x="233" y="1171"/>
                      <a:pt x="231" y="1171"/>
                    </a:cubicBezTo>
                    <a:cubicBezTo>
                      <a:pt x="230" y="1171"/>
                      <a:pt x="229" y="1168"/>
                      <a:pt x="230" y="1167"/>
                    </a:cubicBezTo>
                    <a:cubicBezTo>
                      <a:pt x="230" y="1167"/>
                      <a:pt x="230" y="1167"/>
                      <a:pt x="231" y="1167"/>
                    </a:cubicBezTo>
                    <a:cubicBezTo>
                      <a:pt x="232" y="1168"/>
                      <a:pt x="232" y="1167"/>
                      <a:pt x="232" y="1166"/>
                    </a:cubicBezTo>
                    <a:cubicBezTo>
                      <a:pt x="232" y="1162"/>
                      <a:pt x="231" y="1158"/>
                      <a:pt x="228" y="1156"/>
                    </a:cubicBezTo>
                    <a:cubicBezTo>
                      <a:pt x="228" y="1156"/>
                      <a:pt x="227" y="1155"/>
                      <a:pt x="227" y="1155"/>
                    </a:cubicBezTo>
                    <a:cubicBezTo>
                      <a:pt x="228" y="1155"/>
                      <a:pt x="229" y="1155"/>
                      <a:pt x="229" y="1155"/>
                    </a:cubicBezTo>
                    <a:cubicBezTo>
                      <a:pt x="230" y="1156"/>
                      <a:pt x="231" y="1156"/>
                      <a:pt x="231" y="1154"/>
                    </a:cubicBezTo>
                    <a:cubicBezTo>
                      <a:pt x="231" y="1153"/>
                      <a:pt x="230" y="1151"/>
                      <a:pt x="230" y="1150"/>
                    </a:cubicBezTo>
                    <a:cubicBezTo>
                      <a:pt x="230" y="1148"/>
                      <a:pt x="229" y="1147"/>
                      <a:pt x="231" y="1145"/>
                    </a:cubicBezTo>
                    <a:cubicBezTo>
                      <a:pt x="231" y="1145"/>
                      <a:pt x="230" y="1144"/>
                      <a:pt x="230" y="1143"/>
                    </a:cubicBezTo>
                    <a:cubicBezTo>
                      <a:pt x="230" y="1144"/>
                      <a:pt x="229" y="1144"/>
                      <a:pt x="228" y="1145"/>
                    </a:cubicBezTo>
                    <a:cubicBezTo>
                      <a:pt x="228" y="1145"/>
                      <a:pt x="228" y="1146"/>
                      <a:pt x="228" y="1146"/>
                    </a:cubicBezTo>
                    <a:cubicBezTo>
                      <a:pt x="227" y="1146"/>
                      <a:pt x="226" y="1146"/>
                      <a:pt x="226" y="1145"/>
                    </a:cubicBezTo>
                    <a:cubicBezTo>
                      <a:pt x="225" y="1141"/>
                      <a:pt x="225" y="1137"/>
                      <a:pt x="225" y="1133"/>
                    </a:cubicBezTo>
                    <a:cubicBezTo>
                      <a:pt x="224" y="1132"/>
                      <a:pt x="225" y="1131"/>
                      <a:pt x="226" y="1131"/>
                    </a:cubicBezTo>
                    <a:cubicBezTo>
                      <a:pt x="227" y="1131"/>
                      <a:pt x="227" y="1131"/>
                      <a:pt x="227" y="1130"/>
                    </a:cubicBezTo>
                    <a:cubicBezTo>
                      <a:pt x="227" y="1128"/>
                      <a:pt x="227" y="1126"/>
                      <a:pt x="228" y="1124"/>
                    </a:cubicBezTo>
                    <a:cubicBezTo>
                      <a:pt x="228" y="1122"/>
                      <a:pt x="226" y="1120"/>
                      <a:pt x="225" y="1118"/>
                    </a:cubicBezTo>
                    <a:cubicBezTo>
                      <a:pt x="224" y="1117"/>
                      <a:pt x="223" y="1116"/>
                      <a:pt x="226" y="1116"/>
                    </a:cubicBezTo>
                    <a:cubicBezTo>
                      <a:pt x="227" y="1115"/>
                      <a:pt x="228" y="1114"/>
                      <a:pt x="227" y="1112"/>
                    </a:cubicBezTo>
                    <a:cubicBezTo>
                      <a:pt x="226" y="1112"/>
                      <a:pt x="226" y="1110"/>
                      <a:pt x="226" y="1110"/>
                    </a:cubicBezTo>
                    <a:cubicBezTo>
                      <a:pt x="226" y="1108"/>
                      <a:pt x="225" y="1106"/>
                      <a:pt x="223" y="1106"/>
                    </a:cubicBezTo>
                    <a:cubicBezTo>
                      <a:pt x="222" y="1106"/>
                      <a:pt x="221" y="1107"/>
                      <a:pt x="221" y="1105"/>
                    </a:cubicBezTo>
                    <a:cubicBezTo>
                      <a:pt x="221" y="1103"/>
                      <a:pt x="220" y="1101"/>
                      <a:pt x="222" y="1100"/>
                    </a:cubicBezTo>
                    <a:cubicBezTo>
                      <a:pt x="223" y="1100"/>
                      <a:pt x="224" y="1099"/>
                      <a:pt x="223" y="1098"/>
                    </a:cubicBezTo>
                    <a:cubicBezTo>
                      <a:pt x="223" y="1097"/>
                      <a:pt x="222" y="1096"/>
                      <a:pt x="222" y="1094"/>
                    </a:cubicBezTo>
                    <a:cubicBezTo>
                      <a:pt x="222" y="1093"/>
                      <a:pt x="223" y="1092"/>
                      <a:pt x="223" y="1091"/>
                    </a:cubicBezTo>
                    <a:cubicBezTo>
                      <a:pt x="223" y="1090"/>
                      <a:pt x="225" y="1087"/>
                      <a:pt x="222" y="1088"/>
                    </a:cubicBezTo>
                    <a:cubicBezTo>
                      <a:pt x="221" y="1086"/>
                      <a:pt x="220" y="1084"/>
                      <a:pt x="222" y="1082"/>
                    </a:cubicBezTo>
                    <a:cubicBezTo>
                      <a:pt x="222" y="1082"/>
                      <a:pt x="221" y="1080"/>
                      <a:pt x="221" y="1080"/>
                    </a:cubicBezTo>
                    <a:cubicBezTo>
                      <a:pt x="218" y="1081"/>
                      <a:pt x="218" y="1078"/>
                      <a:pt x="218" y="1076"/>
                    </a:cubicBezTo>
                    <a:cubicBezTo>
                      <a:pt x="219" y="1072"/>
                      <a:pt x="217" y="1068"/>
                      <a:pt x="215" y="1065"/>
                    </a:cubicBezTo>
                    <a:cubicBezTo>
                      <a:pt x="215" y="1065"/>
                      <a:pt x="214" y="1064"/>
                      <a:pt x="214" y="1064"/>
                    </a:cubicBezTo>
                    <a:cubicBezTo>
                      <a:pt x="214" y="1065"/>
                      <a:pt x="213" y="1065"/>
                      <a:pt x="213" y="1066"/>
                    </a:cubicBezTo>
                    <a:cubicBezTo>
                      <a:pt x="214" y="1066"/>
                      <a:pt x="215" y="1067"/>
                      <a:pt x="214" y="1068"/>
                    </a:cubicBezTo>
                    <a:cubicBezTo>
                      <a:pt x="213" y="1069"/>
                      <a:pt x="214" y="1070"/>
                      <a:pt x="214" y="1072"/>
                    </a:cubicBezTo>
                    <a:cubicBezTo>
                      <a:pt x="214" y="1073"/>
                      <a:pt x="217" y="1074"/>
                      <a:pt x="215" y="1075"/>
                    </a:cubicBezTo>
                    <a:cubicBezTo>
                      <a:pt x="213" y="1077"/>
                      <a:pt x="217" y="1078"/>
                      <a:pt x="215" y="1079"/>
                    </a:cubicBezTo>
                    <a:cubicBezTo>
                      <a:pt x="214" y="1080"/>
                      <a:pt x="214" y="1082"/>
                      <a:pt x="215" y="1083"/>
                    </a:cubicBezTo>
                    <a:cubicBezTo>
                      <a:pt x="216" y="1085"/>
                      <a:pt x="216" y="1087"/>
                      <a:pt x="216" y="1089"/>
                    </a:cubicBezTo>
                    <a:cubicBezTo>
                      <a:pt x="216" y="1091"/>
                      <a:pt x="216" y="1092"/>
                      <a:pt x="217" y="1094"/>
                    </a:cubicBezTo>
                    <a:cubicBezTo>
                      <a:pt x="218" y="1095"/>
                      <a:pt x="217" y="1096"/>
                      <a:pt x="217" y="1097"/>
                    </a:cubicBezTo>
                    <a:cubicBezTo>
                      <a:pt x="217" y="1100"/>
                      <a:pt x="218" y="1104"/>
                      <a:pt x="219" y="1107"/>
                    </a:cubicBezTo>
                    <a:cubicBezTo>
                      <a:pt x="219" y="1108"/>
                      <a:pt x="220" y="1108"/>
                      <a:pt x="221" y="1108"/>
                    </a:cubicBezTo>
                    <a:cubicBezTo>
                      <a:pt x="218" y="1109"/>
                      <a:pt x="218" y="1110"/>
                      <a:pt x="218" y="1112"/>
                    </a:cubicBezTo>
                    <a:cubicBezTo>
                      <a:pt x="218" y="1113"/>
                      <a:pt x="218" y="1115"/>
                      <a:pt x="220" y="1116"/>
                    </a:cubicBezTo>
                    <a:cubicBezTo>
                      <a:pt x="220" y="1116"/>
                      <a:pt x="220" y="1116"/>
                      <a:pt x="220" y="1116"/>
                    </a:cubicBezTo>
                    <a:cubicBezTo>
                      <a:pt x="220" y="1121"/>
                      <a:pt x="220" y="1127"/>
                      <a:pt x="221" y="1132"/>
                    </a:cubicBezTo>
                    <a:cubicBezTo>
                      <a:pt x="221" y="1138"/>
                      <a:pt x="221" y="1144"/>
                      <a:pt x="222" y="1149"/>
                    </a:cubicBezTo>
                    <a:cubicBezTo>
                      <a:pt x="224" y="1156"/>
                      <a:pt x="224" y="1162"/>
                      <a:pt x="225" y="1169"/>
                    </a:cubicBezTo>
                    <a:cubicBezTo>
                      <a:pt x="225" y="1173"/>
                      <a:pt x="225" y="1177"/>
                      <a:pt x="226" y="1181"/>
                    </a:cubicBezTo>
                    <a:cubicBezTo>
                      <a:pt x="227" y="1185"/>
                      <a:pt x="226" y="1188"/>
                      <a:pt x="227" y="1191"/>
                    </a:cubicBezTo>
                    <a:cubicBezTo>
                      <a:pt x="229" y="1195"/>
                      <a:pt x="228" y="1198"/>
                      <a:pt x="228" y="1201"/>
                    </a:cubicBezTo>
                    <a:cubicBezTo>
                      <a:pt x="230" y="1208"/>
                      <a:pt x="231" y="1215"/>
                      <a:pt x="231" y="1221"/>
                    </a:cubicBezTo>
                    <a:cubicBezTo>
                      <a:pt x="231" y="1222"/>
                      <a:pt x="232" y="1223"/>
                      <a:pt x="232" y="1224"/>
                    </a:cubicBezTo>
                    <a:cubicBezTo>
                      <a:pt x="232" y="1225"/>
                      <a:pt x="231" y="1226"/>
                      <a:pt x="230" y="1226"/>
                    </a:cubicBezTo>
                    <a:cubicBezTo>
                      <a:pt x="230" y="1226"/>
                      <a:pt x="230" y="1225"/>
                      <a:pt x="230" y="1225"/>
                    </a:cubicBezTo>
                    <a:cubicBezTo>
                      <a:pt x="228" y="1222"/>
                      <a:pt x="229" y="1219"/>
                      <a:pt x="228" y="1217"/>
                    </a:cubicBezTo>
                    <a:cubicBezTo>
                      <a:pt x="228" y="1214"/>
                      <a:pt x="227" y="1212"/>
                      <a:pt x="227" y="1210"/>
                    </a:cubicBezTo>
                    <a:cubicBezTo>
                      <a:pt x="227" y="1208"/>
                      <a:pt x="227" y="1205"/>
                      <a:pt x="226" y="1203"/>
                    </a:cubicBezTo>
                    <a:cubicBezTo>
                      <a:pt x="225" y="1202"/>
                      <a:pt x="226" y="1200"/>
                      <a:pt x="226" y="1198"/>
                    </a:cubicBezTo>
                    <a:cubicBezTo>
                      <a:pt x="226" y="1195"/>
                      <a:pt x="226" y="1193"/>
                      <a:pt x="225" y="1191"/>
                    </a:cubicBezTo>
                    <a:cubicBezTo>
                      <a:pt x="224" y="1189"/>
                      <a:pt x="225" y="1186"/>
                      <a:pt x="224" y="1184"/>
                    </a:cubicBezTo>
                    <a:cubicBezTo>
                      <a:pt x="223" y="1182"/>
                      <a:pt x="223" y="1179"/>
                      <a:pt x="223" y="1177"/>
                    </a:cubicBezTo>
                    <a:cubicBezTo>
                      <a:pt x="223" y="1175"/>
                      <a:pt x="224" y="1174"/>
                      <a:pt x="222" y="1173"/>
                    </a:cubicBezTo>
                    <a:cubicBezTo>
                      <a:pt x="224" y="1171"/>
                      <a:pt x="222" y="1171"/>
                      <a:pt x="222" y="1170"/>
                    </a:cubicBezTo>
                    <a:cubicBezTo>
                      <a:pt x="221" y="1169"/>
                      <a:pt x="221" y="1168"/>
                      <a:pt x="221" y="1168"/>
                    </a:cubicBezTo>
                    <a:cubicBezTo>
                      <a:pt x="223" y="1165"/>
                      <a:pt x="219" y="1162"/>
                      <a:pt x="222" y="1159"/>
                    </a:cubicBezTo>
                    <a:cubicBezTo>
                      <a:pt x="222" y="1159"/>
                      <a:pt x="222" y="1159"/>
                      <a:pt x="222" y="1159"/>
                    </a:cubicBezTo>
                    <a:cubicBezTo>
                      <a:pt x="220" y="1157"/>
                      <a:pt x="222" y="1154"/>
                      <a:pt x="220" y="1152"/>
                    </a:cubicBezTo>
                    <a:cubicBezTo>
                      <a:pt x="218" y="1149"/>
                      <a:pt x="218" y="1145"/>
                      <a:pt x="218" y="1142"/>
                    </a:cubicBezTo>
                    <a:cubicBezTo>
                      <a:pt x="218" y="1139"/>
                      <a:pt x="219" y="1136"/>
                      <a:pt x="217" y="1134"/>
                    </a:cubicBezTo>
                    <a:cubicBezTo>
                      <a:pt x="219" y="1130"/>
                      <a:pt x="216" y="1127"/>
                      <a:pt x="216" y="1123"/>
                    </a:cubicBezTo>
                    <a:cubicBezTo>
                      <a:pt x="216" y="1121"/>
                      <a:pt x="216" y="1119"/>
                      <a:pt x="215" y="1117"/>
                    </a:cubicBezTo>
                    <a:cubicBezTo>
                      <a:pt x="215" y="1114"/>
                      <a:pt x="214" y="1111"/>
                      <a:pt x="215" y="1108"/>
                    </a:cubicBezTo>
                    <a:cubicBezTo>
                      <a:pt x="215" y="1107"/>
                      <a:pt x="215" y="1106"/>
                      <a:pt x="215" y="1105"/>
                    </a:cubicBezTo>
                    <a:cubicBezTo>
                      <a:pt x="215" y="1104"/>
                      <a:pt x="212" y="1103"/>
                      <a:pt x="214" y="1102"/>
                    </a:cubicBezTo>
                    <a:cubicBezTo>
                      <a:pt x="214" y="1102"/>
                      <a:pt x="214" y="1101"/>
                      <a:pt x="213" y="1100"/>
                    </a:cubicBezTo>
                    <a:cubicBezTo>
                      <a:pt x="213" y="1098"/>
                      <a:pt x="214" y="1096"/>
                      <a:pt x="212" y="1095"/>
                    </a:cubicBezTo>
                    <a:cubicBezTo>
                      <a:pt x="214" y="1093"/>
                      <a:pt x="212" y="1092"/>
                      <a:pt x="211" y="1091"/>
                    </a:cubicBezTo>
                    <a:cubicBezTo>
                      <a:pt x="211" y="1091"/>
                      <a:pt x="212" y="1090"/>
                      <a:pt x="212" y="1090"/>
                    </a:cubicBezTo>
                    <a:cubicBezTo>
                      <a:pt x="213" y="1087"/>
                      <a:pt x="210" y="1085"/>
                      <a:pt x="210" y="1083"/>
                    </a:cubicBezTo>
                    <a:cubicBezTo>
                      <a:pt x="210" y="1083"/>
                      <a:pt x="209" y="1083"/>
                      <a:pt x="208" y="1083"/>
                    </a:cubicBezTo>
                    <a:cubicBezTo>
                      <a:pt x="209" y="1082"/>
                      <a:pt x="209" y="1082"/>
                      <a:pt x="209" y="1082"/>
                    </a:cubicBezTo>
                    <a:cubicBezTo>
                      <a:pt x="211" y="1081"/>
                      <a:pt x="214" y="1081"/>
                      <a:pt x="211" y="1078"/>
                    </a:cubicBezTo>
                    <a:cubicBezTo>
                      <a:pt x="211" y="1078"/>
                      <a:pt x="213" y="1077"/>
                      <a:pt x="212" y="1076"/>
                    </a:cubicBezTo>
                    <a:cubicBezTo>
                      <a:pt x="211" y="1076"/>
                      <a:pt x="211" y="1075"/>
                      <a:pt x="211" y="1075"/>
                    </a:cubicBezTo>
                    <a:cubicBezTo>
                      <a:pt x="210" y="1075"/>
                      <a:pt x="210" y="1076"/>
                      <a:pt x="210" y="1076"/>
                    </a:cubicBezTo>
                    <a:cubicBezTo>
                      <a:pt x="210" y="1077"/>
                      <a:pt x="209" y="1079"/>
                      <a:pt x="209" y="1080"/>
                    </a:cubicBezTo>
                    <a:cubicBezTo>
                      <a:pt x="209" y="1080"/>
                      <a:pt x="208" y="1080"/>
                      <a:pt x="208" y="1080"/>
                    </a:cubicBezTo>
                    <a:cubicBezTo>
                      <a:pt x="208" y="1080"/>
                      <a:pt x="208" y="1079"/>
                      <a:pt x="208" y="1079"/>
                    </a:cubicBezTo>
                    <a:cubicBezTo>
                      <a:pt x="209" y="1078"/>
                      <a:pt x="206" y="1077"/>
                      <a:pt x="207" y="1076"/>
                    </a:cubicBezTo>
                    <a:cubicBezTo>
                      <a:pt x="204" y="1075"/>
                      <a:pt x="205" y="1073"/>
                      <a:pt x="205" y="1071"/>
                    </a:cubicBezTo>
                    <a:cubicBezTo>
                      <a:pt x="204" y="1068"/>
                      <a:pt x="206" y="1065"/>
                      <a:pt x="203" y="1062"/>
                    </a:cubicBezTo>
                    <a:cubicBezTo>
                      <a:pt x="205" y="1060"/>
                      <a:pt x="203" y="1059"/>
                      <a:pt x="204" y="1057"/>
                    </a:cubicBezTo>
                    <a:cubicBezTo>
                      <a:pt x="204" y="1055"/>
                      <a:pt x="203" y="1054"/>
                      <a:pt x="202" y="1053"/>
                    </a:cubicBezTo>
                    <a:cubicBezTo>
                      <a:pt x="201" y="1050"/>
                      <a:pt x="205" y="1049"/>
                      <a:pt x="205" y="1047"/>
                    </a:cubicBezTo>
                    <a:cubicBezTo>
                      <a:pt x="205" y="1047"/>
                      <a:pt x="206" y="1047"/>
                      <a:pt x="206" y="1047"/>
                    </a:cubicBezTo>
                    <a:cubicBezTo>
                      <a:pt x="206" y="1049"/>
                      <a:pt x="206" y="1050"/>
                      <a:pt x="206" y="1051"/>
                    </a:cubicBezTo>
                    <a:cubicBezTo>
                      <a:pt x="206" y="1051"/>
                      <a:pt x="206" y="1051"/>
                      <a:pt x="207" y="1051"/>
                    </a:cubicBezTo>
                    <a:cubicBezTo>
                      <a:pt x="207" y="1051"/>
                      <a:pt x="207" y="1051"/>
                      <a:pt x="207" y="1050"/>
                    </a:cubicBezTo>
                    <a:cubicBezTo>
                      <a:pt x="207" y="1047"/>
                      <a:pt x="208" y="1044"/>
                      <a:pt x="207" y="1041"/>
                    </a:cubicBezTo>
                    <a:cubicBezTo>
                      <a:pt x="206" y="1041"/>
                      <a:pt x="207" y="1040"/>
                      <a:pt x="207" y="1039"/>
                    </a:cubicBezTo>
                    <a:cubicBezTo>
                      <a:pt x="207" y="1038"/>
                      <a:pt x="207" y="1037"/>
                      <a:pt x="207" y="1035"/>
                    </a:cubicBezTo>
                    <a:cubicBezTo>
                      <a:pt x="207" y="1034"/>
                      <a:pt x="205" y="1034"/>
                      <a:pt x="207" y="1032"/>
                    </a:cubicBezTo>
                    <a:cubicBezTo>
                      <a:pt x="207" y="1032"/>
                      <a:pt x="207" y="1032"/>
                      <a:pt x="207" y="1032"/>
                    </a:cubicBezTo>
                    <a:cubicBezTo>
                      <a:pt x="206" y="1032"/>
                      <a:pt x="205" y="1031"/>
                      <a:pt x="204" y="1032"/>
                    </a:cubicBezTo>
                    <a:cubicBezTo>
                      <a:pt x="201" y="1032"/>
                      <a:pt x="202" y="1031"/>
                      <a:pt x="202" y="1029"/>
                    </a:cubicBezTo>
                    <a:cubicBezTo>
                      <a:pt x="202" y="1027"/>
                      <a:pt x="204" y="1024"/>
                      <a:pt x="200" y="1024"/>
                    </a:cubicBezTo>
                    <a:cubicBezTo>
                      <a:pt x="200" y="1024"/>
                      <a:pt x="200" y="1023"/>
                      <a:pt x="201" y="1023"/>
                    </a:cubicBezTo>
                    <a:cubicBezTo>
                      <a:pt x="201" y="1022"/>
                      <a:pt x="202" y="1021"/>
                      <a:pt x="202" y="1020"/>
                    </a:cubicBezTo>
                    <a:cubicBezTo>
                      <a:pt x="202" y="1020"/>
                      <a:pt x="202" y="1019"/>
                      <a:pt x="202" y="1019"/>
                    </a:cubicBezTo>
                    <a:cubicBezTo>
                      <a:pt x="201" y="1019"/>
                      <a:pt x="201" y="1020"/>
                      <a:pt x="200" y="1020"/>
                    </a:cubicBezTo>
                    <a:cubicBezTo>
                      <a:pt x="200" y="1019"/>
                      <a:pt x="200" y="1019"/>
                      <a:pt x="200" y="1018"/>
                    </a:cubicBezTo>
                    <a:cubicBezTo>
                      <a:pt x="201" y="1016"/>
                      <a:pt x="198" y="1017"/>
                      <a:pt x="198" y="1016"/>
                    </a:cubicBezTo>
                    <a:cubicBezTo>
                      <a:pt x="198" y="1016"/>
                      <a:pt x="197" y="1017"/>
                      <a:pt x="197" y="1017"/>
                    </a:cubicBezTo>
                    <a:cubicBezTo>
                      <a:pt x="198" y="1021"/>
                      <a:pt x="196" y="1025"/>
                      <a:pt x="198" y="1029"/>
                    </a:cubicBezTo>
                    <a:cubicBezTo>
                      <a:pt x="199" y="1030"/>
                      <a:pt x="198" y="1032"/>
                      <a:pt x="196" y="1031"/>
                    </a:cubicBezTo>
                    <a:cubicBezTo>
                      <a:pt x="196" y="1028"/>
                      <a:pt x="196" y="1027"/>
                      <a:pt x="196" y="1027"/>
                    </a:cubicBezTo>
                    <a:cubicBezTo>
                      <a:pt x="196" y="1026"/>
                      <a:pt x="197" y="1024"/>
                      <a:pt x="195" y="1025"/>
                    </a:cubicBezTo>
                    <a:cubicBezTo>
                      <a:pt x="195" y="1025"/>
                      <a:pt x="194" y="1026"/>
                      <a:pt x="194" y="1027"/>
                    </a:cubicBezTo>
                    <a:cubicBezTo>
                      <a:pt x="193" y="1029"/>
                      <a:pt x="194" y="1031"/>
                      <a:pt x="195" y="1032"/>
                    </a:cubicBezTo>
                    <a:cubicBezTo>
                      <a:pt x="195" y="1033"/>
                      <a:pt x="195" y="1033"/>
                      <a:pt x="195" y="1033"/>
                    </a:cubicBezTo>
                    <a:cubicBezTo>
                      <a:pt x="196" y="1033"/>
                      <a:pt x="196" y="1032"/>
                      <a:pt x="196" y="1032"/>
                    </a:cubicBezTo>
                    <a:cubicBezTo>
                      <a:pt x="196" y="1031"/>
                      <a:pt x="196" y="1030"/>
                      <a:pt x="196" y="1031"/>
                    </a:cubicBezTo>
                    <a:cubicBezTo>
                      <a:pt x="196" y="1035"/>
                      <a:pt x="198" y="1034"/>
                      <a:pt x="200" y="1034"/>
                    </a:cubicBezTo>
                    <a:cubicBezTo>
                      <a:pt x="201" y="1034"/>
                      <a:pt x="202" y="1036"/>
                      <a:pt x="201" y="1037"/>
                    </a:cubicBezTo>
                    <a:cubicBezTo>
                      <a:pt x="200" y="1038"/>
                      <a:pt x="199" y="1038"/>
                      <a:pt x="199" y="1039"/>
                    </a:cubicBezTo>
                    <a:cubicBezTo>
                      <a:pt x="199" y="1039"/>
                      <a:pt x="200" y="1040"/>
                      <a:pt x="200" y="1041"/>
                    </a:cubicBezTo>
                    <a:cubicBezTo>
                      <a:pt x="200" y="1043"/>
                      <a:pt x="199" y="1045"/>
                      <a:pt x="200" y="1047"/>
                    </a:cubicBezTo>
                    <a:cubicBezTo>
                      <a:pt x="201" y="1048"/>
                      <a:pt x="200" y="1049"/>
                      <a:pt x="200" y="1051"/>
                    </a:cubicBezTo>
                    <a:cubicBezTo>
                      <a:pt x="200" y="1052"/>
                      <a:pt x="201" y="1054"/>
                      <a:pt x="201" y="1056"/>
                    </a:cubicBezTo>
                    <a:cubicBezTo>
                      <a:pt x="201" y="1057"/>
                      <a:pt x="201" y="1059"/>
                      <a:pt x="201" y="1061"/>
                    </a:cubicBezTo>
                    <a:cubicBezTo>
                      <a:pt x="200" y="1062"/>
                      <a:pt x="203" y="1063"/>
                      <a:pt x="202" y="1064"/>
                    </a:cubicBezTo>
                    <a:cubicBezTo>
                      <a:pt x="201" y="1065"/>
                      <a:pt x="202" y="1067"/>
                      <a:pt x="202" y="1068"/>
                    </a:cubicBezTo>
                    <a:cubicBezTo>
                      <a:pt x="202" y="1069"/>
                      <a:pt x="202" y="1071"/>
                      <a:pt x="202" y="1072"/>
                    </a:cubicBezTo>
                    <a:cubicBezTo>
                      <a:pt x="202" y="1074"/>
                      <a:pt x="203" y="1075"/>
                      <a:pt x="203" y="1076"/>
                    </a:cubicBezTo>
                    <a:cubicBezTo>
                      <a:pt x="204" y="1076"/>
                      <a:pt x="203" y="1077"/>
                      <a:pt x="204" y="1078"/>
                    </a:cubicBezTo>
                    <a:cubicBezTo>
                      <a:pt x="204" y="1084"/>
                      <a:pt x="204" y="1091"/>
                      <a:pt x="205" y="1098"/>
                    </a:cubicBezTo>
                    <a:cubicBezTo>
                      <a:pt x="205" y="1098"/>
                      <a:pt x="206" y="1098"/>
                      <a:pt x="206" y="1099"/>
                    </a:cubicBezTo>
                    <a:cubicBezTo>
                      <a:pt x="206" y="1102"/>
                      <a:pt x="206" y="1105"/>
                      <a:pt x="208" y="1107"/>
                    </a:cubicBezTo>
                    <a:cubicBezTo>
                      <a:pt x="208" y="1108"/>
                      <a:pt x="208" y="1108"/>
                      <a:pt x="208" y="1108"/>
                    </a:cubicBezTo>
                    <a:cubicBezTo>
                      <a:pt x="208" y="1110"/>
                      <a:pt x="207" y="1112"/>
                      <a:pt x="207" y="1113"/>
                    </a:cubicBezTo>
                    <a:cubicBezTo>
                      <a:pt x="207" y="1115"/>
                      <a:pt x="208" y="1116"/>
                      <a:pt x="208" y="1117"/>
                    </a:cubicBezTo>
                    <a:cubicBezTo>
                      <a:pt x="208" y="1118"/>
                      <a:pt x="207" y="1118"/>
                      <a:pt x="207" y="1118"/>
                    </a:cubicBezTo>
                    <a:cubicBezTo>
                      <a:pt x="209" y="1123"/>
                      <a:pt x="208" y="1127"/>
                      <a:pt x="208" y="1131"/>
                    </a:cubicBezTo>
                    <a:cubicBezTo>
                      <a:pt x="211" y="1133"/>
                      <a:pt x="210" y="1136"/>
                      <a:pt x="210" y="1138"/>
                    </a:cubicBezTo>
                    <a:cubicBezTo>
                      <a:pt x="209" y="1141"/>
                      <a:pt x="211" y="1144"/>
                      <a:pt x="211" y="1147"/>
                    </a:cubicBezTo>
                    <a:cubicBezTo>
                      <a:pt x="211" y="1149"/>
                      <a:pt x="210" y="1152"/>
                      <a:pt x="212" y="1154"/>
                    </a:cubicBezTo>
                    <a:cubicBezTo>
                      <a:pt x="213" y="1156"/>
                      <a:pt x="212" y="1158"/>
                      <a:pt x="212" y="1160"/>
                    </a:cubicBezTo>
                    <a:cubicBezTo>
                      <a:pt x="212" y="1163"/>
                      <a:pt x="212" y="1166"/>
                      <a:pt x="212" y="1168"/>
                    </a:cubicBezTo>
                    <a:cubicBezTo>
                      <a:pt x="212" y="1168"/>
                      <a:pt x="211" y="1168"/>
                      <a:pt x="211" y="1168"/>
                    </a:cubicBezTo>
                    <a:cubicBezTo>
                      <a:pt x="211" y="1163"/>
                      <a:pt x="210" y="1158"/>
                      <a:pt x="210" y="1154"/>
                    </a:cubicBezTo>
                    <a:cubicBezTo>
                      <a:pt x="209" y="1151"/>
                      <a:pt x="209" y="1148"/>
                      <a:pt x="208" y="1145"/>
                    </a:cubicBezTo>
                    <a:cubicBezTo>
                      <a:pt x="208" y="1143"/>
                      <a:pt x="209" y="1140"/>
                      <a:pt x="207" y="1138"/>
                    </a:cubicBezTo>
                    <a:cubicBezTo>
                      <a:pt x="206" y="1136"/>
                      <a:pt x="207" y="1132"/>
                      <a:pt x="207" y="1130"/>
                    </a:cubicBezTo>
                    <a:cubicBezTo>
                      <a:pt x="207" y="1127"/>
                      <a:pt x="206" y="1125"/>
                      <a:pt x="206" y="1123"/>
                    </a:cubicBezTo>
                    <a:cubicBezTo>
                      <a:pt x="206" y="1123"/>
                      <a:pt x="205" y="1122"/>
                      <a:pt x="205" y="1122"/>
                    </a:cubicBezTo>
                    <a:cubicBezTo>
                      <a:pt x="204" y="1122"/>
                      <a:pt x="204" y="1123"/>
                      <a:pt x="204" y="1123"/>
                    </a:cubicBezTo>
                    <a:cubicBezTo>
                      <a:pt x="203" y="1124"/>
                      <a:pt x="203" y="1126"/>
                      <a:pt x="204" y="1126"/>
                    </a:cubicBezTo>
                    <a:cubicBezTo>
                      <a:pt x="206" y="1128"/>
                      <a:pt x="203" y="1130"/>
                      <a:pt x="204" y="1131"/>
                    </a:cubicBezTo>
                    <a:cubicBezTo>
                      <a:pt x="205" y="1133"/>
                      <a:pt x="204" y="1135"/>
                      <a:pt x="206" y="1137"/>
                    </a:cubicBezTo>
                    <a:cubicBezTo>
                      <a:pt x="204" y="1137"/>
                      <a:pt x="206" y="1139"/>
                      <a:pt x="205" y="1140"/>
                    </a:cubicBezTo>
                    <a:cubicBezTo>
                      <a:pt x="205" y="1141"/>
                      <a:pt x="206" y="1143"/>
                      <a:pt x="206" y="1144"/>
                    </a:cubicBezTo>
                    <a:cubicBezTo>
                      <a:pt x="206" y="1147"/>
                      <a:pt x="206" y="1149"/>
                      <a:pt x="207" y="1151"/>
                    </a:cubicBezTo>
                    <a:cubicBezTo>
                      <a:pt x="206" y="1152"/>
                      <a:pt x="206" y="1154"/>
                      <a:pt x="207" y="1156"/>
                    </a:cubicBezTo>
                    <a:cubicBezTo>
                      <a:pt x="205" y="1157"/>
                      <a:pt x="208" y="1159"/>
                      <a:pt x="207" y="1160"/>
                    </a:cubicBezTo>
                    <a:cubicBezTo>
                      <a:pt x="207" y="1161"/>
                      <a:pt x="207" y="1162"/>
                      <a:pt x="207" y="1162"/>
                    </a:cubicBezTo>
                    <a:cubicBezTo>
                      <a:pt x="206" y="1162"/>
                      <a:pt x="206" y="1161"/>
                      <a:pt x="205" y="1161"/>
                    </a:cubicBezTo>
                    <a:cubicBezTo>
                      <a:pt x="205" y="1160"/>
                      <a:pt x="205" y="1159"/>
                      <a:pt x="205" y="1158"/>
                    </a:cubicBezTo>
                    <a:cubicBezTo>
                      <a:pt x="204" y="1156"/>
                      <a:pt x="205" y="1153"/>
                      <a:pt x="204" y="1150"/>
                    </a:cubicBezTo>
                    <a:cubicBezTo>
                      <a:pt x="203" y="1149"/>
                      <a:pt x="205" y="1147"/>
                      <a:pt x="203" y="1147"/>
                    </a:cubicBezTo>
                    <a:cubicBezTo>
                      <a:pt x="202" y="1147"/>
                      <a:pt x="202" y="1145"/>
                      <a:pt x="202" y="1145"/>
                    </a:cubicBezTo>
                    <a:cubicBezTo>
                      <a:pt x="204" y="1144"/>
                      <a:pt x="203" y="1143"/>
                      <a:pt x="202" y="1141"/>
                    </a:cubicBezTo>
                    <a:cubicBezTo>
                      <a:pt x="201" y="1141"/>
                      <a:pt x="201" y="1141"/>
                      <a:pt x="202" y="1140"/>
                    </a:cubicBezTo>
                    <a:cubicBezTo>
                      <a:pt x="202" y="1138"/>
                      <a:pt x="202" y="1136"/>
                      <a:pt x="202" y="1134"/>
                    </a:cubicBezTo>
                    <a:cubicBezTo>
                      <a:pt x="202" y="1133"/>
                      <a:pt x="202" y="1132"/>
                      <a:pt x="201" y="1132"/>
                    </a:cubicBezTo>
                    <a:cubicBezTo>
                      <a:pt x="200" y="1132"/>
                      <a:pt x="199" y="1132"/>
                      <a:pt x="201" y="1131"/>
                    </a:cubicBezTo>
                    <a:cubicBezTo>
                      <a:pt x="202" y="1130"/>
                      <a:pt x="203" y="1129"/>
                      <a:pt x="201" y="1127"/>
                    </a:cubicBezTo>
                    <a:cubicBezTo>
                      <a:pt x="200" y="1125"/>
                      <a:pt x="201" y="1123"/>
                      <a:pt x="201" y="1121"/>
                    </a:cubicBezTo>
                    <a:cubicBezTo>
                      <a:pt x="201" y="1117"/>
                      <a:pt x="201" y="1114"/>
                      <a:pt x="197" y="1112"/>
                    </a:cubicBezTo>
                    <a:cubicBezTo>
                      <a:pt x="196" y="1112"/>
                      <a:pt x="196" y="1108"/>
                      <a:pt x="193" y="1111"/>
                    </a:cubicBezTo>
                    <a:cubicBezTo>
                      <a:pt x="192" y="1111"/>
                      <a:pt x="190" y="1112"/>
                      <a:pt x="191" y="1114"/>
                    </a:cubicBezTo>
                    <a:cubicBezTo>
                      <a:pt x="191" y="1114"/>
                      <a:pt x="190" y="1115"/>
                      <a:pt x="190" y="1115"/>
                    </a:cubicBezTo>
                    <a:cubicBezTo>
                      <a:pt x="189" y="1117"/>
                      <a:pt x="191" y="1118"/>
                      <a:pt x="191" y="1118"/>
                    </a:cubicBezTo>
                    <a:cubicBezTo>
                      <a:pt x="192" y="1118"/>
                      <a:pt x="193" y="1117"/>
                      <a:pt x="193" y="1117"/>
                    </a:cubicBezTo>
                    <a:cubicBezTo>
                      <a:pt x="194" y="1116"/>
                      <a:pt x="194" y="1115"/>
                      <a:pt x="194" y="1114"/>
                    </a:cubicBezTo>
                    <a:cubicBezTo>
                      <a:pt x="194" y="1114"/>
                      <a:pt x="195" y="1115"/>
                      <a:pt x="195" y="1115"/>
                    </a:cubicBezTo>
                    <a:cubicBezTo>
                      <a:pt x="195" y="1118"/>
                      <a:pt x="195" y="1118"/>
                      <a:pt x="197" y="1121"/>
                    </a:cubicBezTo>
                    <a:cubicBezTo>
                      <a:pt x="198" y="1122"/>
                      <a:pt x="199" y="1123"/>
                      <a:pt x="200" y="1124"/>
                    </a:cubicBezTo>
                    <a:cubicBezTo>
                      <a:pt x="200" y="1124"/>
                      <a:pt x="199" y="1126"/>
                      <a:pt x="199" y="1127"/>
                    </a:cubicBezTo>
                    <a:cubicBezTo>
                      <a:pt x="198" y="1128"/>
                      <a:pt x="198" y="1130"/>
                      <a:pt x="198" y="1131"/>
                    </a:cubicBezTo>
                    <a:cubicBezTo>
                      <a:pt x="199" y="1133"/>
                      <a:pt x="197" y="1134"/>
                      <a:pt x="197" y="1136"/>
                    </a:cubicBezTo>
                    <a:cubicBezTo>
                      <a:pt x="196" y="1136"/>
                      <a:pt x="196" y="1137"/>
                      <a:pt x="195" y="1137"/>
                    </a:cubicBezTo>
                    <a:cubicBezTo>
                      <a:pt x="195" y="1137"/>
                      <a:pt x="195" y="1136"/>
                      <a:pt x="195" y="1135"/>
                    </a:cubicBezTo>
                    <a:cubicBezTo>
                      <a:pt x="195" y="1135"/>
                      <a:pt x="195" y="1135"/>
                      <a:pt x="195" y="1135"/>
                    </a:cubicBezTo>
                    <a:cubicBezTo>
                      <a:pt x="195" y="1135"/>
                      <a:pt x="195" y="1134"/>
                      <a:pt x="195" y="1134"/>
                    </a:cubicBezTo>
                    <a:cubicBezTo>
                      <a:pt x="195" y="1133"/>
                      <a:pt x="197" y="1133"/>
                      <a:pt x="195" y="1132"/>
                    </a:cubicBezTo>
                    <a:cubicBezTo>
                      <a:pt x="195" y="1132"/>
                      <a:pt x="194" y="1131"/>
                      <a:pt x="194" y="1131"/>
                    </a:cubicBezTo>
                    <a:cubicBezTo>
                      <a:pt x="193" y="1132"/>
                      <a:pt x="192" y="1133"/>
                      <a:pt x="192" y="1134"/>
                    </a:cubicBezTo>
                    <a:cubicBezTo>
                      <a:pt x="192" y="1135"/>
                      <a:pt x="193" y="1137"/>
                      <a:pt x="194" y="1138"/>
                    </a:cubicBezTo>
                    <a:cubicBezTo>
                      <a:pt x="194" y="1139"/>
                      <a:pt x="195" y="1142"/>
                      <a:pt x="195" y="1143"/>
                    </a:cubicBezTo>
                    <a:cubicBezTo>
                      <a:pt x="193" y="1145"/>
                      <a:pt x="193" y="1147"/>
                      <a:pt x="194" y="1149"/>
                    </a:cubicBezTo>
                    <a:cubicBezTo>
                      <a:pt x="196" y="1151"/>
                      <a:pt x="194" y="1154"/>
                      <a:pt x="196" y="1156"/>
                    </a:cubicBezTo>
                    <a:cubicBezTo>
                      <a:pt x="196" y="1157"/>
                      <a:pt x="196" y="1158"/>
                      <a:pt x="195" y="1158"/>
                    </a:cubicBezTo>
                    <a:cubicBezTo>
                      <a:pt x="195" y="1159"/>
                      <a:pt x="194" y="1159"/>
                      <a:pt x="194" y="1159"/>
                    </a:cubicBezTo>
                    <a:cubicBezTo>
                      <a:pt x="194" y="1159"/>
                      <a:pt x="195" y="1159"/>
                      <a:pt x="195" y="1160"/>
                    </a:cubicBezTo>
                    <a:cubicBezTo>
                      <a:pt x="195" y="1160"/>
                      <a:pt x="196" y="1161"/>
                      <a:pt x="196" y="1161"/>
                    </a:cubicBezTo>
                    <a:cubicBezTo>
                      <a:pt x="196" y="1164"/>
                      <a:pt x="197" y="1165"/>
                      <a:pt x="199" y="1165"/>
                    </a:cubicBezTo>
                    <a:cubicBezTo>
                      <a:pt x="200" y="1165"/>
                      <a:pt x="201" y="1165"/>
                      <a:pt x="201" y="1166"/>
                    </a:cubicBezTo>
                    <a:cubicBezTo>
                      <a:pt x="200" y="1166"/>
                      <a:pt x="200" y="1167"/>
                      <a:pt x="199" y="1167"/>
                    </a:cubicBezTo>
                    <a:cubicBezTo>
                      <a:pt x="199" y="1167"/>
                      <a:pt x="198" y="1167"/>
                      <a:pt x="197" y="1167"/>
                    </a:cubicBezTo>
                    <a:cubicBezTo>
                      <a:pt x="197" y="1167"/>
                      <a:pt x="196" y="1168"/>
                      <a:pt x="197" y="1168"/>
                    </a:cubicBezTo>
                    <a:cubicBezTo>
                      <a:pt x="198" y="1171"/>
                      <a:pt x="196" y="1175"/>
                      <a:pt x="198" y="1177"/>
                    </a:cubicBezTo>
                    <a:cubicBezTo>
                      <a:pt x="199" y="1178"/>
                      <a:pt x="198" y="1179"/>
                      <a:pt x="198" y="1179"/>
                    </a:cubicBezTo>
                    <a:cubicBezTo>
                      <a:pt x="196" y="1182"/>
                      <a:pt x="195" y="1183"/>
                      <a:pt x="197" y="1185"/>
                    </a:cubicBezTo>
                    <a:cubicBezTo>
                      <a:pt x="198" y="1186"/>
                      <a:pt x="199" y="1187"/>
                      <a:pt x="198" y="1189"/>
                    </a:cubicBezTo>
                    <a:cubicBezTo>
                      <a:pt x="197" y="1189"/>
                      <a:pt x="198" y="1190"/>
                      <a:pt x="198" y="1191"/>
                    </a:cubicBezTo>
                    <a:cubicBezTo>
                      <a:pt x="199" y="1194"/>
                      <a:pt x="198" y="1195"/>
                      <a:pt x="194" y="1195"/>
                    </a:cubicBezTo>
                    <a:cubicBezTo>
                      <a:pt x="194" y="1195"/>
                      <a:pt x="193" y="1195"/>
                      <a:pt x="192" y="1195"/>
                    </a:cubicBezTo>
                    <a:cubicBezTo>
                      <a:pt x="194" y="1193"/>
                      <a:pt x="190" y="1191"/>
                      <a:pt x="193" y="1190"/>
                    </a:cubicBezTo>
                    <a:cubicBezTo>
                      <a:pt x="193" y="1190"/>
                      <a:pt x="194" y="1189"/>
                      <a:pt x="193" y="1188"/>
                    </a:cubicBezTo>
                    <a:cubicBezTo>
                      <a:pt x="190" y="1186"/>
                      <a:pt x="190" y="1185"/>
                      <a:pt x="193" y="1182"/>
                    </a:cubicBezTo>
                    <a:cubicBezTo>
                      <a:pt x="193" y="1182"/>
                      <a:pt x="193" y="1181"/>
                      <a:pt x="193" y="1181"/>
                    </a:cubicBezTo>
                    <a:cubicBezTo>
                      <a:pt x="191" y="1180"/>
                      <a:pt x="195" y="1178"/>
                      <a:pt x="193" y="1177"/>
                    </a:cubicBezTo>
                    <a:cubicBezTo>
                      <a:pt x="192" y="1177"/>
                      <a:pt x="191" y="1176"/>
                      <a:pt x="191" y="1175"/>
                    </a:cubicBezTo>
                    <a:cubicBezTo>
                      <a:pt x="190" y="1174"/>
                      <a:pt x="190" y="1174"/>
                      <a:pt x="190" y="1173"/>
                    </a:cubicBezTo>
                    <a:cubicBezTo>
                      <a:pt x="189" y="1172"/>
                      <a:pt x="192" y="1170"/>
                      <a:pt x="190" y="1168"/>
                    </a:cubicBezTo>
                    <a:cubicBezTo>
                      <a:pt x="188" y="1167"/>
                      <a:pt x="189" y="1164"/>
                      <a:pt x="189" y="1162"/>
                    </a:cubicBezTo>
                    <a:cubicBezTo>
                      <a:pt x="188" y="1160"/>
                      <a:pt x="188" y="1157"/>
                      <a:pt x="187" y="1154"/>
                    </a:cubicBezTo>
                    <a:cubicBezTo>
                      <a:pt x="187" y="1152"/>
                      <a:pt x="188" y="1149"/>
                      <a:pt x="186" y="1146"/>
                    </a:cubicBezTo>
                    <a:cubicBezTo>
                      <a:pt x="185" y="1144"/>
                      <a:pt x="187" y="1142"/>
                      <a:pt x="186" y="1140"/>
                    </a:cubicBezTo>
                    <a:cubicBezTo>
                      <a:pt x="185" y="1138"/>
                      <a:pt x="187" y="1136"/>
                      <a:pt x="185" y="1135"/>
                    </a:cubicBezTo>
                    <a:cubicBezTo>
                      <a:pt x="185" y="1135"/>
                      <a:pt x="185" y="1134"/>
                      <a:pt x="185" y="1134"/>
                    </a:cubicBezTo>
                    <a:cubicBezTo>
                      <a:pt x="187" y="1132"/>
                      <a:pt x="186" y="1132"/>
                      <a:pt x="185" y="1131"/>
                    </a:cubicBezTo>
                    <a:cubicBezTo>
                      <a:pt x="184" y="1130"/>
                      <a:pt x="184" y="1128"/>
                      <a:pt x="184" y="1128"/>
                    </a:cubicBezTo>
                    <a:cubicBezTo>
                      <a:pt x="186" y="1126"/>
                      <a:pt x="183" y="1123"/>
                      <a:pt x="183" y="1121"/>
                    </a:cubicBezTo>
                    <a:cubicBezTo>
                      <a:pt x="184" y="1119"/>
                      <a:pt x="185" y="1116"/>
                      <a:pt x="183" y="1113"/>
                    </a:cubicBezTo>
                    <a:cubicBezTo>
                      <a:pt x="184" y="1110"/>
                      <a:pt x="182" y="1107"/>
                      <a:pt x="181" y="1103"/>
                    </a:cubicBezTo>
                    <a:cubicBezTo>
                      <a:pt x="181" y="1100"/>
                      <a:pt x="181" y="1096"/>
                      <a:pt x="181" y="1092"/>
                    </a:cubicBezTo>
                    <a:cubicBezTo>
                      <a:pt x="181" y="1090"/>
                      <a:pt x="182" y="1088"/>
                      <a:pt x="180" y="1087"/>
                    </a:cubicBezTo>
                    <a:cubicBezTo>
                      <a:pt x="180" y="1087"/>
                      <a:pt x="181" y="1085"/>
                      <a:pt x="181" y="1084"/>
                    </a:cubicBezTo>
                    <a:cubicBezTo>
                      <a:pt x="181" y="1083"/>
                      <a:pt x="180" y="1082"/>
                      <a:pt x="180" y="1081"/>
                    </a:cubicBezTo>
                    <a:cubicBezTo>
                      <a:pt x="180" y="1078"/>
                      <a:pt x="179" y="1073"/>
                      <a:pt x="178" y="1072"/>
                    </a:cubicBezTo>
                    <a:cubicBezTo>
                      <a:pt x="178" y="1071"/>
                      <a:pt x="177" y="1070"/>
                      <a:pt x="177" y="1069"/>
                    </a:cubicBezTo>
                    <a:cubicBezTo>
                      <a:pt x="177" y="1063"/>
                      <a:pt x="175" y="1057"/>
                      <a:pt x="176" y="1050"/>
                    </a:cubicBezTo>
                    <a:cubicBezTo>
                      <a:pt x="176" y="1049"/>
                      <a:pt x="176" y="1048"/>
                      <a:pt x="175" y="1047"/>
                    </a:cubicBezTo>
                    <a:cubicBezTo>
                      <a:pt x="175" y="1045"/>
                      <a:pt x="175" y="1045"/>
                      <a:pt x="176" y="1045"/>
                    </a:cubicBezTo>
                    <a:cubicBezTo>
                      <a:pt x="179" y="1046"/>
                      <a:pt x="178" y="1045"/>
                      <a:pt x="177" y="1043"/>
                    </a:cubicBezTo>
                    <a:cubicBezTo>
                      <a:pt x="175" y="1040"/>
                      <a:pt x="173" y="1036"/>
                      <a:pt x="174" y="1033"/>
                    </a:cubicBezTo>
                    <a:cubicBezTo>
                      <a:pt x="174" y="1027"/>
                      <a:pt x="172" y="1021"/>
                      <a:pt x="172" y="1016"/>
                    </a:cubicBezTo>
                    <a:cubicBezTo>
                      <a:pt x="170" y="1012"/>
                      <a:pt x="172" y="1008"/>
                      <a:pt x="171" y="1004"/>
                    </a:cubicBezTo>
                    <a:cubicBezTo>
                      <a:pt x="171" y="1002"/>
                      <a:pt x="170" y="1000"/>
                      <a:pt x="170" y="998"/>
                    </a:cubicBezTo>
                    <a:cubicBezTo>
                      <a:pt x="170" y="995"/>
                      <a:pt x="170" y="993"/>
                      <a:pt x="170" y="991"/>
                    </a:cubicBezTo>
                    <a:cubicBezTo>
                      <a:pt x="170" y="990"/>
                      <a:pt x="169" y="989"/>
                      <a:pt x="168" y="989"/>
                    </a:cubicBezTo>
                    <a:cubicBezTo>
                      <a:pt x="168" y="990"/>
                      <a:pt x="166" y="990"/>
                      <a:pt x="167" y="992"/>
                    </a:cubicBezTo>
                    <a:cubicBezTo>
                      <a:pt x="167" y="992"/>
                      <a:pt x="167" y="993"/>
                      <a:pt x="167" y="993"/>
                    </a:cubicBezTo>
                    <a:cubicBezTo>
                      <a:pt x="168" y="999"/>
                      <a:pt x="168" y="1005"/>
                      <a:pt x="169" y="1011"/>
                    </a:cubicBezTo>
                    <a:cubicBezTo>
                      <a:pt x="169" y="1014"/>
                      <a:pt x="169" y="1016"/>
                      <a:pt x="170" y="1018"/>
                    </a:cubicBezTo>
                    <a:cubicBezTo>
                      <a:pt x="170" y="1020"/>
                      <a:pt x="172" y="1020"/>
                      <a:pt x="170" y="1022"/>
                    </a:cubicBezTo>
                    <a:cubicBezTo>
                      <a:pt x="169" y="1023"/>
                      <a:pt x="172" y="1024"/>
                      <a:pt x="170" y="1025"/>
                    </a:cubicBezTo>
                    <a:cubicBezTo>
                      <a:pt x="170" y="1025"/>
                      <a:pt x="172" y="1027"/>
                      <a:pt x="171" y="1028"/>
                    </a:cubicBezTo>
                    <a:cubicBezTo>
                      <a:pt x="171" y="1032"/>
                      <a:pt x="171" y="1036"/>
                      <a:pt x="172" y="1040"/>
                    </a:cubicBezTo>
                    <a:cubicBezTo>
                      <a:pt x="172" y="1042"/>
                      <a:pt x="170" y="1042"/>
                      <a:pt x="171" y="1043"/>
                    </a:cubicBezTo>
                    <a:cubicBezTo>
                      <a:pt x="172" y="1044"/>
                      <a:pt x="173" y="1046"/>
                      <a:pt x="172" y="1047"/>
                    </a:cubicBezTo>
                    <a:cubicBezTo>
                      <a:pt x="172" y="1050"/>
                      <a:pt x="176" y="1053"/>
                      <a:pt x="173" y="1056"/>
                    </a:cubicBezTo>
                    <a:cubicBezTo>
                      <a:pt x="173" y="1056"/>
                      <a:pt x="173" y="1057"/>
                      <a:pt x="174" y="1057"/>
                    </a:cubicBezTo>
                    <a:cubicBezTo>
                      <a:pt x="176" y="1059"/>
                      <a:pt x="175" y="1061"/>
                      <a:pt x="174" y="1062"/>
                    </a:cubicBezTo>
                    <a:cubicBezTo>
                      <a:pt x="173" y="1064"/>
                      <a:pt x="173" y="1065"/>
                      <a:pt x="175" y="1065"/>
                    </a:cubicBezTo>
                    <a:cubicBezTo>
                      <a:pt x="177" y="1066"/>
                      <a:pt x="175" y="1066"/>
                      <a:pt x="175" y="1067"/>
                    </a:cubicBezTo>
                    <a:cubicBezTo>
                      <a:pt x="174" y="1068"/>
                      <a:pt x="174" y="1068"/>
                      <a:pt x="175" y="1070"/>
                    </a:cubicBezTo>
                    <a:cubicBezTo>
                      <a:pt x="175" y="1071"/>
                      <a:pt x="178" y="1073"/>
                      <a:pt x="175" y="1075"/>
                    </a:cubicBezTo>
                    <a:cubicBezTo>
                      <a:pt x="178" y="1079"/>
                      <a:pt x="174" y="1085"/>
                      <a:pt x="178" y="1089"/>
                    </a:cubicBezTo>
                    <a:cubicBezTo>
                      <a:pt x="178" y="1089"/>
                      <a:pt x="178" y="1090"/>
                      <a:pt x="178" y="1090"/>
                    </a:cubicBezTo>
                    <a:cubicBezTo>
                      <a:pt x="178" y="1091"/>
                      <a:pt x="178" y="1091"/>
                      <a:pt x="179" y="1092"/>
                    </a:cubicBezTo>
                    <a:cubicBezTo>
                      <a:pt x="179" y="1093"/>
                      <a:pt x="179" y="1093"/>
                      <a:pt x="179" y="1094"/>
                    </a:cubicBezTo>
                    <a:cubicBezTo>
                      <a:pt x="179" y="1094"/>
                      <a:pt x="179" y="1095"/>
                      <a:pt x="179" y="1096"/>
                    </a:cubicBezTo>
                    <a:cubicBezTo>
                      <a:pt x="179" y="1097"/>
                      <a:pt x="179" y="1098"/>
                      <a:pt x="178" y="1099"/>
                    </a:cubicBezTo>
                    <a:cubicBezTo>
                      <a:pt x="179" y="1100"/>
                      <a:pt x="179" y="1102"/>
                      <a:pt x="179" y="1103"/>
                    </a:cubicBezTo>
                    <a:cubicBezTo>
                      <a:pt x="178" y="1109"/>
                      <a:pt x="179" y="1114"/>
                      <a:pt x="181" y="1119"/>
                    </a:cubicBezTo>
                    <a:cubicBezTo>
                      <a:pt x="181" y="1119"/>
                      <a:pt x="180" y="1120"/>
                      <a:pt x="180" y="1120"/>
                    </a:cubicBezTo>
                    <a:cubicBezTo>
                      <a:pt x="180" y="1122"/>
                      <a:pt x="178" y="1125"/>
                      <a:pt x="182" y="1126"/>
                    </a:cubicBezTo>
                    <a:cubicBezTo>
                      <a:pt x="182" y="1126"/>
                      <a:pt x="182" y="1127"/>
                      <a:pt x="182" y="1127"/>
                    </a:cubicBezTo>
                    <a:cubicBezTo>
                      <a:pt x="181" y="1129"/>
                      <a:pt x="182" y="1131"/>
                      <a:pt x="182" y="1134"/>
                    </a:cubicBezTo>
                    <a:cubicBezTo>
                      <a:pt x="183" y="1140"/>
                      <a:pt x="183" y="1147"/>
                      <a:pt x="183" y="1154"/>
                    </a:cubicBezTo>
                    <a:cubicBezTo>
                      <a:pt x="184" y="1155"/>
                      <a:pt x="182" y="1156"/>
                      <a:pt x="184" y="1156"/>
                    </a:cubicBezTo>
                    <a:cubicBezTo>
                      <a:pt x="185" y="1156"/>
                      <a:pt x="185" y="1157"/>
                      <a:pt x="185" y="1158"/>
                    </a:cubicBezTo>
                    <a:cubicBezTo>
                      <a:pt x="185" y="1160"/>
                      <a:pt x="185" y="1162"/>
                      <a:pt x="185" y="1164"/>
                    </a:cubicBezTo>
                    <a:cubicBezTo>
                      <a:pt x="185" y="1165"/>
                      <a:pt x="185" y="1166"/>
                      <a:pt x="186" y="1166"/>
                    </a:cubicBezTo>
                    <a:cubicBezTo>
                      <a:pt x="187" y="1166"/>
                      <a:pt x="187" y="1167"/>
                      <a:pt x="187" y="1168"/>
                    </a:cubicBezTo>
                    <a:cubicBezTo>
                      <a:pt x="185" y="1170"/>
                      <a:pt x="187" y="1172"/>
                      <a:pt x="186" y="1175"/>
                    </a:cubicBezTo>
                    <a:cubicBezTo>
                      <a:pt x="185" y="1177"/>
                      <a:pt x="188" y="1178"/>
                      <a:pt x="186" y="1180"/>
                    </a:cubicBezTo>
                    <a:cubicBezTo>
                      <a:pt x="188" y="1182"/>
                      <a:pt x="187" y="1185"/>
                      <a:pt x="187" y="1187"/>
                    </a:cubicBezTo>
                    <a:cubicBezTo>
                      <a:pt x="187" y="1187"/>
                      <a:pt x="187" y="1188"/>
                      <a:pt x="187" y="1188"/>
                    </a:cubicBezTo>
                    <a:cubicBezTo>
                      <a:pt x="186" y="1188"/>
                      <a:pt x="185" y="1188"/>
                      <a:pt x="185" y="1188"/>
                    </a:cubicBezTo>
                    <a:cubicBezTo>
                      <a:pt x="183" y="1186"/>
                      <a:pt x="182" y="1185"/>
                      <a:pt x="180" y="1183"/>
                    </a:cubicBezTo>
                    <a:cubicBezTo>
                      <a:pt x="180" y="1181"/>
                      <a:pt x="182" y="1179"/>
                      <a:pt x="181" y="1176"/>
                    </a:cubicBezTo>
                    <a:cubicBezTo>
                      <a:pt x="181" y="1176"/>
                      <a:pt x="181" y="1175"/>
                      <a:pt x="181" y="1175"/>
                    </a:cubicBezTo>
                    <a:cubicBezTo>
                      <a:pt x="180" y="1175"/>
                      <a:pt x="180" y="1176"/>
                      <a:pt x="180" y="1177"/>
                    </a:cubicBezTo>
                    <a:cubicBezTo>
                      <a:pt x="180" y="1177"/>
                      <a:pt x="180" y="1178"/>
                      <a:pt x="180" y="1179"/>
                    </a:cubicBezTo>
                    <a:cubicBezTo>
                      <a:pt x="180" y="1179"/>
                      <a:pt x="179" y="1179"/>
                      <a:pt x="179" y="1179"/>
                    </a:cubicBezTo>
                    <a:cubicBezTo>
                      <a:pt x="176" y="1178"/>
                      <a:pt x="176" y="1178"/>
                      <a:pt x="176" y="1181"/>
                    </a:cubicBezTo>
                    <a:cubicBezTo>
                      <a:pt x="176" y="1185"/>
                      <a:pt x="177" y="1188"/>
                      <a:pt x="178" y="1192"/>
                    </a:cubicBezTo>
                    <a:cubicBezTo>
                      <a:pt x="178" y="1193"/>
                      <a:pt x="178" y="1193"/>
                      <a:pt x="178" y="1194"/>
                    </a:cubicBezTo>
                    <a:cubicBezTo>
                      <a:pt x="177" y="1194"/>
                      <a:pt x="178" y="1195"/>
                      <a:pt x="178" y="1196"/>
                    </a:cubicBezTo>
                    <a:cubicBezTo>
                      <a:pt x="179" y="1196"/>
                      <a:pt x="180" y="1196"/>
                      <a:pt x="180" y="1197"/>
                    </a:cubicBezTo>
                    <a:cubicBezTo>
                      <a:pt x="180" y="1198"/>
                      <a:pt x="179" y="1198"/>
                      <a:pt x="178" y="1198"/>
                    </a:cubicBezTo>
                    <a:cubicBezTo>
                      <a:pt x="178" y="1198"/>
                      <a:pt x="178" y="1199"/>
                      <a:pt x="178" y="1199"/>
                    </a:cubicBezTo>
                    <a:cubicBezTo>
                      <a:pt x="178" y="1201"/>
                      <a:pt x="179" y="1202"/>
                      <a:pt x="179" y="1203"/>
                    </a:cubicBezTo>
                    <a:cubicBezTo>
                      <a:pt x="178" y="1204"/>
                      <a:pt x="178" y="1205"/>
                      <a:pt x="179" y="1207"/>
                    </a:cubicBezTo>
                    <a:cubicBezTo>
                      <a:pt x="179" y="1208"/>
                      <a:pt x="179" y="1210"/>
                      <a:pt x="178" y="1211"/>
                    </a:cubicBezTo>
                    <a:cubicBezTo>
                      <a:pt x="178" y="1211"/>
                      <a:pt x="178" y="1212"/>
                      <a:pt x="179" y="1213"/>
                    </a:cubicBezTo>
                    <a:cubicBezTo>
                      <a:pt x="181" y="1215"/>
                      <a:pt x="180" y="1217"/>
                      <a:pt x="179" y="1219"/>
                    </a:cubicBezTo>
                    <a:cubicBezTo>
                      <a:pt x="179" y="1219"/>
                      <a:pt x="178" y="1219"/>
                      <a:pt x="178" y="1219"/>
                    </a:cubicBezTo>
                    <a:cubicBezTo>
                      <a:pt x="178" y="1220"/>
                      <a:pt x="178" y="1221"/>
                      <a:pt x="178" y="1221"/>
                    </a:cubicBezTo>
                    <a:cubicBezTo>
                      <a:pt x="180" y="1222"/>
                      <a:pt x="180" y="1222"/>
                      <a:pt x="179" y="1224"/>
                    </a:cubicBezTo>
                    <a:cubicBezTo>
                      <a:pt x="178" y="1225"/>
                      <a:pt x="178" y="1227"/>
                      <a:pt x="179" y="1229"/>
                    </a:cubicBezTo>
                    <a:cubicBezTo>
                      <a:pt x="179" y="1232"/>
                      <a:pt x="181" y="1228"/>
                      <a:pt x="181" y="1230"/>
                    </a:cubicBezTo>
                    <a:cubicBezTo>
                      <a:pt x="181" y="1231"/>
                      <a:pt x="182" y="1232"/>
                      <a:pt x="181" y="1233"/>
                    </a:cubicBezTo>
                    <a:cubicBezTo>
                      <a:pt x="179" y="1235"/>
                      <a:pt x="180" y="1238"/>
                      <a:pt x="180" y="1240"/>
                    </a:cubicBezTo>
                    <a:cubicBezTo>
                      <a:pt x="180" y="1241"/>
                      <a:pt x="179" y="1242"/>
                      <a:pt x="179" y="1243"/>
                    </a:cubicBezTo>
                    <a:cubicBezTo>
                      <a:pt x="179" y="1242"/>
                      <a:pt x="178" y="1241"/>
                      <a:pt x="178" y="1240"/>
                    </a:cubicBezTo>
                    <a:cubicBezTo>
                      <a:pt x="178" y="1240"/>
                      <a:pt x="177" y="1239"/>
                      <a:pt x="177" y="1239"/>
                    </a:cubicBezTo>
                    <a:cubicBezTo>
                      <a:pt x="177" y="1235"/>
                      <a:pt x="177" y="1230"/>
                      <a:pt x="176" y="1226"/>
                    </a:cubicBezTo>
                    <a:cubicBezTo>
                      <a:pt x="176" y="1223"/>
                      <a:pt x="175" y="1221"/>
                      <a:pt x="175" y="1218"/>
                    </a:cubicBezTo>
                    <a:cubicBezTo>
                      <a:pt x="175" y="1216"/>
                      <a:pt x="176" y="1213"/>
                      <a:pt x="174" y="1211"/>
                    </a:cubicBezTo>
                    <a:cubicBezTo>
                      <a:pt x="175" y="1207"/>
                      <a:pt x="171" y="1204"/>
                      <a:pt x="174" y="1201"/>
                    </a:cubicBezTo>
                    <a:cubicBezTo>
                      <a:pt x="172" y="1198"/>
                      <a:pt x="173" y="1195"/>
                      <a:pt x="172" y="1192"/>
                    </a:cubicBezTo>
                    <a:cubicBezTo>
                      <a:pt x="172" y="1189"/>
                      <a:pt x="171" y="1187"/>
                      <a:pt x="170" y="1184"/>
                    </a:cubicBezTo>
                    <a:cubicBezTo>
                      <a:pt x="170" y="1183"/>
                      <a:pt x="170" y="1182"/>
                      <a:pt x="170" y="1182"/>
                    </a:cubicBezTo>
                    <a:cubicBezTo>
                      <a:pt x="171" y="1179"/>
                      <a:pt x="170" y="1177"/>
                      <a:pt x="170" y="1175"/>
                    </a:cubicBezTo>
                    <a:cubicBezTo>
                      <a:pt x="170" y="1172"/>
                      <a:pt x="170" y="1170"/>
                      <a:pt x="169" y="1168"/>
                    </a:cubicBezTo>
                    <a:cubicBezTo>
                      <a:pt x="168" y="1167"/>
                      <a:pt x="168" y="1166"/>
                      <a:pt x="168" y="1165"/>
                    </a:cubicBezTo>
                    <a:cubicBezTo>
                      <a:pt x="167" y="1164"/>
                      <a:pt x="168" y="1163"/>
                      <a:pt x="168" y="1162"/>
                    </a:cubicBezTo>
                    <a:cubicBezTo>
                      <a:pt x="167" y="1161"/>
                      <a:pt x="170" y="1160"/>
                      <a:pt x="168" y="1158"/>
                    </a:cubicBezTo>
                    <a:cubicBezTo>
                      <a:pt x="167" y="1157"/>
                      <a:pt x="168" y="1155"/>
                      <a:pt x="166" y="1154"/>
                    </a:cubicBezTo>
                    <a:cubicBezTo>
                      <a:pt x="166" y="1154"/>
                      <a:pt x="166" y="1153"/>
                      <a:pt x="166" y="1152"/>
                    </a:cubicBezTo>
                    <a:cubicBezTo>
                      <a:pt x="169" y="1152"/>
                      <a:pt x="168" y="1149"/>
                      <a:pt x="167" y="1149"/>
                    </a:cubicBezTo>
                    <a:cubicBezTo>
                      <a:pt x="166" y="1146"/>
                      <a:pt x="166" y="1144"/>
                      <a:pt x="166" y="1142"/>
                    </a:cubicBezTo>
                    <a:cubicBezTo>
                      <a:pt x="166" y="1139"/>
                      <a:pt x="166" y="1139"/>
                      <a:pt x="163" y="1140"/>
                    </a:cubicBezTo>
                    <a:cubicBezTo>
                      <a:pt x="162" y="1140"/>
                      <a:pt x="162" y="1139"/>
                      <a:pt x="161" y="1139"/>
                    </a:cubicBezTo>
                    <a:cubicBezTo>
                      <a:pt x="162" y="1138"/>
                      <a:pt x="162" y="1138"/>
                      <a:pt x="162" y="1137"/>
                    </a:cubicBezTo>
                    <a:cubicBezTo>
                      <a:pt x="163" y="1137"/>
                      <a:pt x="165" y="1137"/>
                      <a:pt x="165" y="1136"/>
                    </a:cubicBezTo>
                    <a:cubicBezTo>
                      <a:pt x="165" y="1134"/>
                      <a:pt x="166" y="1132"/>
                      <a:pt x="164" y="1130"/>
                    </a:cubicBezTo>
                    <a:cubicBezTo>
                      <a:pt x="161" y="1128"/>
                      <a:pt x="160" y="1127"/>
                      <a:pt x="162" y="1126"/>
                    </a:cubicBezTo>
                    <a:cubicBezTo>
                      <a:pt x="164" y="1124"/>
                      <a:pt x="163" y="1123"/>
                      <a:pt x="163" y="1122"/>
                    </a:cubicBezTo>
                    <a:cubicBezTo>
                      <a:pt x="162" y="1119"/>
                      <a:pt x="163" y="1116"/>
                      <a:pt x="162" y="1113"/>
                    </a:cubicBezTo>
                    <a:cubicBezTo>
                      <a:pt x="162" y="1113"/>
                      <a:pt x="162" y="1113"/>
                      <a:pt x="162" y="1112"/>
                    </a:cubicBezTo>
                    <a:cubicBezTo>
                      <a:pt x="162" y="1113"/>
                      <a:pt x="161" y="1113"/>
                      <a:pt x="161" y="1113"/>
                    </a:cubicBezTo>
                    <a:cubicBezTo>
                      <a:pt x="161" y="1115"/>
                      <a:pt x="161" y="1116"/>
                      <a:pt x="161" y="1118"/>
                    </a:cubicBezTo>
                    <a:cubicBezTo>
                      <a:pt x="161" y="1118"/>
                      <a:pt x="161" y="1118"/>
                      <a:pt x="161" y="1119"/>
                    </a:cubicBezTo>
                    <a:cubicBezTo>
                      <a:pt x="160" y="1118"/>
                      <a:pt x="160" y="1118"/>
                      <a:pt x="160" y="1118"/>
                    </a:cubicBezTo>
                    <a:cubicBezTo>
                      <a:pt x="160" y="1117"/>
                      <a:pt x="160" y="1116"/>
                      <a:pt x="160" y="1115"/>
                    </a:cubicBezTo>
                    <a:cubicBezTo>
                      <a:pt x="160" y="1114"/>
                      <a:pt x="160" y="1113"/>
                      <a:pt x="159" y="1112"/>
                    </a:cubicBezTo>
                    <a:cubicBezTo>
                      <a:pt x="159" y="1113"/>
                      <a:pt x="158" y="1114"/>
                      <a:pt x="157" y="1114"/>
                    </a:cubicBezTo>
                    <a:cubicBezTo>
                      <a:pt x="157" y="1114"/>
                      <a:pt x="157" y="1114"/>
                      <a:pt x="156" y="1114"/>
                    </a:cubicBezTo>
                    <a:cubicBezTo>
                      <a:pt x="157" y="1112"/>
                      <a:pt x="155" y="1110"/>
                      <a:pt x="155" y="1108"/>
                    </a:cubicBezTo>
                    <a:cubicBezTo>
                      <a:pt x="154" y="1103"/>
                      <a:pt x="154" y="1098"/>
                      <a:pt x="154" y="1093"/>
                    </a:cubicBezTo>
                    <a:cubicBezTo>
                      <a:pt x="154" y="1093"/>
                      <a:pt x="153" y="1092"/>
                      <a:pt x="153" y="1091"/>
                    </a:cubicBezTo>
                    <a:cubicBezTo>
                      <a:pt x="153" y="1092"/>
                      <a:pt x="153" y="1093"/>
                      <a:pt x="152" y="1093"/>
                    </a:cubicBezTo>
                    <a:cubicBezTo>
                      <a:pt x="152" y="1093"/>
                      <a:pt x="151" y="1093"/>
                      <a:pt x="151" y="1093"/>
                    </a:cubicBezTo>
                    <a:cubicBezTo>
                      <a:pt x="150" y="1093"/>
                      <a:pt x="149" y="1094"/>
                      <a:pt x="149" y="1094"/>
                    </a:cubicBezTo>
                    <a:cubicBezTo>
                      <a:pt x="148" y="1095"/>
                      <a:pt x="148" y="1096"/>
                      <a:pt x="148" y="1097"/>
                    </a:cubicBezTo>
                    <a:cubicBezTo>
                      <a:pt x="149" y="1098"/>
                      <a:pt x="149" y="1100"/>
                      <a:pt x="149" y="1102"/>
                    </a:cubicBezTo>
                    <a:cubicBezTo>
                      <a:pt x="149" y="1103"/>
                      <a:pt x="148" y="1105"/>
                      <a:pt x="151" y="1105"/>
                    </a:cubicBezTo>
                    <a:cubicBezTo>
                      <a:pt x="151" y="1105"/>
                      <a:pt x="151" y="1106"/>
                      <a:pt x="151" y="1106"/>
                    </a:cubicBezTo>
                    <a:cubicBezTo>
                      <a:pt x="150" y="1108"/>
                      <a:pt x="150" y="1108"/>
                      <a:pt x="152" y="1109"/>
                    </a:cubicBezTo>
                    <a:cubicBezTo>
                      <a:pt x="153" y="1109"/>
                      <a:pt x="153" y="1110"/>
                      <a:pt x="152" y="1111"/>
                    </a:cubicBezTo>
                    <a:cubicBezTo>
                      <a:pt x="151" y="1111"/>
                      <a:pt x="151" y="1112"/>
                      <a:pt x="150" y="1112"/>
                    </a:cubicBezTo>
                    <a:cubicBezTo>
                      <a:pt x="151" y="1113"/>
                      <a:pt x="151" y="1113"/>
                      <a:pt x="152" y="1114"/>
                    </a:cubicBezTo>
                    <a:cubicBezTo>
                      <a:pt x="152" y="1114"/>
                      <a:pt x="153" y="1114"/>
                      <a:pt x="154" y="1114"/>
                    </a:cubicBezTo>
                    <a:cubicBezTo>
                      <a:pt x="153" y="1115"/>
                      <a:pt x="153" y="1117"/>
                      <a:pt x="151" y="1115"/>
                    </a:cubicBezTo>
                    <a:cubicBezTo>
                      <a:pt x="151" y="1115"/>
                      <a:pt x="149" y="1116"/>
                      <a:pt x="149" y="1117"/>
                    </a:cubicBezTo>
                    <a:cubicBezTo>
                      <a:pt x="149" y="1118"/>
                      <a:pt x="149" y="1119"/>
                      <a:pt x="149" y="1120"/>
                    </a:cubicBezTo>
                    <a:cubicBezTo>
                      <a:pt x="149" y="1122"/>
                      <a:pt x="151" y="1123"/>
                      <a:pt x="149" y="1125"/>
                    </a:cubicBezTo>
                    <a:cubicBezTo>
                      <a:pt x="150" y="1127"/>
                      <a:pt x="150" y="1129"/>
                      <a:pt x="150" y="1131"/>
                    </a:cubicBezTo>
                    <a:cubicBezTo>
                      <a:pt x="150" y="1133"/>
                      <a:pt x="150" y="1134"/>
                      <a:pt x="150" y="1136"/>
                    </a:cubicBezTo>
                    <a:cubicBezTo>
                      <a:pt x="150" y="1138"/>
                      <a:pt x="151" y="1140"/>
                      <a:pt x="151" y="1141"/>
                    </a:cubicBezTo>
                    <a:cubicBezTo>
                      <a:pt x="151" y="1143"/>
                      <a:pt x="151" y="1145"/>
                      <a:pt x="151" y="1147"/>
                    </a:cubicBezTo>
                    <a:cubicBezTo>
                      <a:pt x="151" y="1148"/>
                      <a:pt x="151" y="1150"/>
                      <a:pt x="152" y="1151"/>
                    </a:cubicBezTo>
                    <a:cubicBezTo>
                      <a:pt x="150" y="1153"/>
                      <a:pt x="152" y="1155"/>
                      <a:pt x="153" y="1156"/>
                    </a:cubicBezTo>
                    <a:cubicBezTo>
                      <a:pt x="155" y="1162"/>
                      <a:pt x="153" y="1169"/>
                      <a:pt x="154" y="1175"/>
                    </a:cubicBezTo>
                    <a:cubicBezTo>
                      <a:pt x="154" y="1176"/>
                      <a:pt x="154" y="1177"/>
                      <a:pt x="154" y="1178"/>
                    </a:cubicBezTo>
                    <a:cubicBezTo>
                      <a:pt x="151" y="1181"/>
                      <a:pt x="153" y="1183"/>
                      <a:pt x="155" y="1185"/>
                    </a:cubicBezTo>
                    <a:cubicBezTo>
                      <a:pt x="156" y="1186"/>
                      <a:pt x="156" y="1189"/>
                      <a:pt x="156" y="1191"/>
                    </a:cubicBezTo>
                    <a:cubicBezTo>
                      <a:pt x="156" y="1192"/>
                      <a:pt x="156" y="1193"/>
                      <a:pt x="156" y="1193"/>
                    </a:cubicBezTo>
                    <a:cubicBezTo>
                      <a:pt x="156" y="1195"/>
                      <a:pt x="159" y="1195"/>
                      <a:pt x="158" y="1197"/>
                    </a:cubicBezTo>
                    <a:cubicBezTo>
                      <a:pt x="157" y="1199"/>
                      <a:pt x="157" y="1200"/>
                      <a:pt x="159" y="1201"/>
                    </a:cubicBezTo>
                    <a:cubicBezTo>
                      <a:pt x="159" y="1201"/>
                      <a:pt x="159" y="1202"/>
                      <a:pt x="158" y="1203"/>
                    </a:cubicBezTo>
                    <a:cubicBezTo>
                      <a:pt x="158" y="1203"/>
                      <a:pt x="156" y="1204"/>
                      <a:pt x="156" y="1204"/>
                    </a:cubicBezTo>
                    <a:cubicBezTo>
                      <a:pt x="156" y="1207"/>
                      <a:pt x="155" y="1210"/>
                      <a:pt x="157" y="1212"/>
                    </a:cubicBezTo>
                    <a:cubicBezTo>
                      <a:pt x="158" y="1215"/>
                      <a:pt x="157" y="1217"/>
                      <a:pt x="158" y="1219"/>
                    </a:cubicBezTo>
                    <a:cubicBezTo>
                      <a:pt x="157" y="1218"/>
                      <a:pt x="155" y="1223"/>
                      <a:pt x="155" y="1219"/>
                    </a:cubicBezTo>
                    <a:cubicBezTo>
                      <a:pt x="155" y="1216"/>
                      <a:pt x="154" y="1214"/>
                      <a:pt x="154" y="1211"/>
                    </a:cubicBezTo>
                    <a:cubicBezTo>
                      <a:pt x="154" y="1209"/>
                      <a:pt x="153" y="1207"/>
                      <a:pt x="153" y="1204"/>
                    </a:cubicBezTo>
                    <a:cubicBezTo>
                      <a:pt x="152" y="1202"/>
                      <a:pt x="153" y="1200"/>
                      <a:pt x="151" y="1197"/>
                    </a:cubicBezTo>
                    <a:cubicBezTo>
                      <a:pt x="151" y="1196"/>
                      <a:pt x="151" y="1194"/>
                      <a:pt x="151" y="1192"/>
                    </a:cubicBezTo>
                    <a:cubicBezTo>
                      <a:pt x="151" y="1191"/>
                      <a:pt x="151" y="1189"/>
                      <a:pt x="150" y="1188"/>
                    </a:cubicBezTo>
                    <a:cubicBezTo>
                      <a:pt x="150" y="1188"/>
                      <a:pt x="149" y="1185"/>
                      <a:pt x="150" y="1184"/>
                    </a:cubicBezTo>
                    <a:cubicBezTo>
                      <a:pt x="150" y="1184"/>
                      <a:pt x="150" y="1183"/>
                      <a:pt x="150" y="1183"/>
                    </a:cubicBezTo>
                    <a:cubicBezTo>
                      <a:pt x="147" y="1182"/>
                      <a:pt x="150" y="1180"/>
                      <a:pt x="149" y="1178"/>
                    </a:cubicBezTo>
                    <a:cubicBezTo>
                      <a:pt x="148" y="1176"/>
                      <a:pt x="149" y="1173"/>
                      <a:pt x="148" y="1171"/>
                    </a:cubicBezTo>
                    <a:cubicBezTo>
                      <a:pt x="147" y="1169"/>
                      <a:pt x="148" y="1167"/>
                      <a:pt x="148" y="1165"/>
                    </a:cubicBezTo>
                    <a:cubicBezTo>
                      <a:pt x="147" y="1163"/>
                      <a:pt x="148" y="1161"/>
                      <a:pt x="147" y="1159"/>
                    </a:cubicBezTo>
                    <a:cubicBezTo>
                      <a:pt x="146" y="1154"/>
                      <a:pt x="147" y="1148"/>
                      <a:pt x="144" y="1143"/>
                    </a:cubicBezTo>
                    <a:cubicBezTo>
                      <a:pt x="144" y="1143"/>
                      <a:pt x="144" y="1143"/>
                      <a:pt x="144" y="1142"/>
                    </a:cubicBezTo>
                    <a:cubicBezTo>
                      <a:pt x="147" y="1139"/>
                      <a:pt x="145" y="1137"/>
                      <a:pt x="143" y="1134"/>
                    </a:cubicBezTo>
                    <a:cubicBezTo>
                      <a:pt x="141" y="1133"/>
                      <a:pt x="141" y="1131"/>
                      <a:pt x="141" y="1129"/>
                    </a:cubicBezTo>
                    <a:cubicBezTo>
                      <a:pt x="141" y="1129"/>
                      <a:pt x="142" y="1129"/>
                      <a:pt x="142" y="1129"/>
                    </a:cubicBezTo>
                    <a:cubicBezTo>
                      <a:pt x="143" y="1130"/>
                      <a:pt x="143" y="1130"/>
                      <a:pt x="143" y="1131"/>
                    </a:cubicBezTo>
                    <a:cubicBezTo>
                      <a:pt x="144" y="1130"/>
                      <a:pt x="144" y="1130"/>
                      <a:pt x="144" y="1129"/>
                    </a:cubicBezTo>
                    <a:cubicBezTo>
                      <a:pt x="144" y="1128"/>
                      <a:pt x="144" y="1127"/>
                      <a:pt x="144" y="1127"/>
                    </a:cubicBezTo>
                    <a:cubicBezTo>
                      <a:pt x="143" y="1126"/>
                      <a:pt x="141" y="1125"/>
                      <a:pt x="140" y="1124"/>
                    </a:cubicBezTo>
                    <a:cubicBezTo>
                      <a:pt x="142" y="1124"/>
                      <a:pt x="143" y="1123"/>
                      <a:pt x="143" y="1121"/>
                    </a:cubicBezTo>
                    <a:cubicBezTo>
                      <a:pt x="142" y="1119"/>
                      <a:pt x="142" y="1118"/>
                      <a:pt x="141" y="1116"/>
                    </a:cubicBezTo>
                    <a:cubicBezTo>
                      <a:pt x="140" y="1114"/>
                      <a:pt x="139" y="1112"/>
                      <a:pt x="138" y="1109"/>
                    </a:cubicBezTo>
                    <a:cubicBezTo>
                      <a:pt x="137" y="1108"/>
                      <a:pt x="138" y="1107"/>
                      <a:pt x="138" y="1106"/>
                    </a:cubicBezTo>
                    <a:cubicBezTo>
                      <a:pt x="138" y="1105"/>
                      <a:pt x="139" y="1104"/>
                      <a:pt x="139" y="1103"/>
                    </a:cubicBezTo>
                    <a:cubicBezTo>
                      <a:pt x="138" y="1101"/>
                      <a:pt x="138" y="1098"/>
                      <a:pt x="138" y="1096"/>
                    </a:cubicBezTo>
                    <a:cubicBezTo>
                      <a:pt x="137" y="1093"/>
                      <a:pt x="136" y="1091"/>
                      <a:pt x="136" y="1089"/>
                    </a:cubicBezTo>
                    <a:cubicBezTo>
                      <a:pt x="135" y="1086"/>
                      <a:pt x="136" y="1084"/>
                      <a:pt x="137" y="1082"/>
                    </a:cubicBezTo>
                    <a:cubicBezTo>
                      <a:pt x="138" y="1081"/>
                      <a:pt x="138" y="1080"/>
                      <a:pt x="136" y="1080"/>
                    </a:cubicBezTo>
                    <a:cubicBezTo>
                      <a:pt x="136" y="1080"/>
                      <a:pt x="137" y="1079"/>
                      <a:pt x="136" y="1079"/>
                    </a:cubicBezTo>
                    <a:cubicBezTo>
                      <a:pt x="136" y="1078"/>
                      <a:pt x="135" y="1076"/>
                      <a:pt x="135" y="1075"/>
                    </a:cubicBezTo>
                    <a:cubicBezTo>
                      <a:pt x="134" y="1076"/>
                      <a:pt x="133" y="1077"/>
                      <a:pt x="133" y="1079"/>
                    </a:cubicBezTo>
                    <a:cubicBezTo>
                      <a:pt x="132" y="1080"/>
                      <a:pt x="130" y="1081"/>
                      <a:pt x="133" y="1083"/>
                    </a:cubicBezTo>
                    <a:cubicBezTo>
                      <a:pt x="133" y="1084"/>
                      <a:pt x="133" y="1086"/>
                      <a:pt x="133" y="1087"/>
                    </a:cubicBezTo>
                    <a:cubicBezTo>
                      <a:pt x="132" y="1088"/>
                      <a:pt x="135" y="1089"/>
                      <a:pt x="133" y="1090"/>
                    </a:cubicBezTo>
                    <a:cubicBezTo>
                      <a:pt x="133" y="1091"/>
                      <a:pt x="134" y="1092"/>
                      <a:pt x="134" y="1093"/>
                    </a:cubicBezTo>
                    <a:cubicBezTo>
                      <a:pt x="133" y="1100"/>
                      <a:pt x="135" y="1108"/>
                      <a:pt x="135" y="1115"/>
                    </a:cubicBezTo>
                    <a:cubicBezTo>
                      <a:pt x="136" y="1119"/>
                      <a:pt x="136" y="1124"/>
                      <a:pt x="136" y="1129"/>
                    </a:cubicBezTo>
                    <a:cubicBezTo>
                      <a:pt x="137" y="1131"/>
                      <a:pt x="137" y="1133"/>
                      <a:pt x="138" y="1135"/>
                    </a:cubicBezTo>
                    <a:cubicBezTo>
                      <a:pt x="138" y="1136"/>
                      <a:pt x="140" y="1138"/>
                      <a:pt x="138" y="1139"/>
                    </a:cubicBezTo>
                    <a:cubicBezTo>
                      <a:pt x="140" y="1141"/>
                      <a:pt x="138" y="1143"/>
                      <a:pt x="139" y="1144"/>
                    </a:cubicBezTo>
                    <a:cubicBezTo>
                      <a:pt x="140" y="1149"/>
                      <a:pt x="139" y="1153"/>
                      <a:pt x="141" y="1158"/>
                    </a:cubicBezTo>
                    <a:cubicBezTo>
                      <a:pt x="141" y="1158"/>
                      <a:pt x="141" y="1159"/>
                      <a:pt x="141" y="1160"/>
                    </a:cubicBezTo>
                    <a:cubicBezTo>
                      <a:pt x="140" y="1166"/>
                      <a:pt x="143" y="1171"/>
                      <a:pt x="143" y="1176"/>
                    </a:cubicBezTo>
                    <a:cubicBezTo>
                      <a:pt x="143" y="1178"/>
                      <a:pt x="144" y="1181"/>
                      <a:pt x="144" y="1183"/>
                    </a:cubicBezTo>
                    <a:cubicBezTo>
                      <a:pt x="143" y="1185"/>
                      <a:pt x="145" y="1187"/>
                      <a:pt x="145" y="1189"/>
                    </a:cubicBezTo>
                    <a:cubicBezTo>
                      <a:pt x="144" y="1192"/>
                      <a:pt x="144" y="1194"/>
                      <a:pt x="145" y="1197"/>
                    </a:cubicBezTo>
                    <a:cubicBezTo>
                      <a:pt x="146" y="1199"/>
                      <a:pt x="146" y="1200"/>
                      <a:pt x="145" y="1202"/>
                    </a:cubicBezTo>
                    <a:cubicBezTo>
                      <a:pt x="147" y="1204"/>
                      <a:pt x="146" y="1206"/>
                      <a:pt x="146" y="1208"/>
                    </a:cubicBezTo>
                    <a:cubicBezTo>
                      <a:pt x="147" y="1210"/>
                      <a:pt x="147" y="1212"/>
                      <a:pt x="148" y="1214"/>
                    </a:cubicBezTo>
                    <a:cubicBezTo>
                      <a:pt x="148" y="1216"/>
                      <a:pt x="148" y="1218"/>
                      <a:pt x="149" y="1220"/>
                    </a:cubicBezTo>
                    <a:cubicBezTo>
                      <a:pt x="150" y="1223"/>
                      <a:pt x="149" y="1225"/>
                      <a:pt x="149" y="1228"/>
                    </a:cubicBezTo>
                    <a:cubicBezTo>
                      <a:pt x="149" y="1229"/>
                      <a:pt x="148" y="1229"/>
                      <a:pt x="148" y="1229"/>
                    </a:cubicBezTo>
                    <a:cubicBezTo>
                      <a:pt x="148" y="1229"/>
                      <a:pt x="148" y="1229"/>
                      <a:pt x="148" y="1228"/>
                    </a:cubicBezTo>
                    <a:cubicBezTo>
                      <a:pt x="147" y="1227"/>
                      <a:pt x="146" y="1225"/>
                      <a:pt x="147" y="1225"/>
                    </a:cubicBezTo>
                    <a:cubicBezTo>
                      <a:pt x="148" y="1223"/>
                      <a:pt x="146" y="1222"/>
                      <a:pt x="146" y="1220"/>
                    </a:cubicBezTo>
                    <a:cubicBezTo>
                      <a:pt x="147" y="1218"/>
                      <a:pt x="147" y="1216"/>
                      <a:pt x="144" y="1215"/>
                    </a:cubicBezTo>
                    <a:cubicBezTo>
                      <a:pt x="144" y="1215"/>
                      <a:pt x="144" y="1213"/>
                      <a:pt x="144" y="1212"/>
                    </a:cubicBezTo>
                    <a:cubicBezTo>
                      <a:pt x="146" y="1211"/>
                      <a:pt x="145" y="1209"/>
                      <a:pt x="145" y="1208"/>
                    </a:cubicBezTo>
                    <a:cubicBezTo>
                      <a:pt x="145" y="1207"/>
                      <a:pt x="145" y="1207"/>
                      <a:pt x="144" y="1207"/>
                    </a:cubicBezTo>
                    <a:cubicBezTo>
                      <a:pt x="144" y="1207"/>
                      <a:pt x="144" y="1207"/>
                      <a:pt x="144" y="1208"/>
                    </a:cubicBezTo>
                    <a:cubicBezTo>
                      <a:pt x="144" y="1208"/>
                      <a:pt x="144" y="1209"/>
                      <a:pt x="144" y="1210"/>
                    </a:cubicBezTo>
                    <a:cubicBezTo>
                      <a:pt x="144" y="1210"/>
                      <a:pt x="143" y="1210"/>
                      <a:pt x="143" y="1210"/>
                    </a:cubicBezTo>
                    <a:cubicBezTo>
                      <a:pt x="142" y="1210"/>
                      <a:pt x="142" y="1210"/>
                      <a:pt x="141" y="1209"/>
                    </a:cubicBezTo>
                    <a:cubicBezTo>
                      <a:pt x="141" y="1209"/>
                      <a:pt x="142" y="1208"/>
                      <a:pt x="141" y="1207"/>
                    </a:cubicBezTo>
                    <a:cubicBezTo>
                      <a:pt x="141" y="1205"/>
                      <a:pt x="143" y="1204"/>
                      <a:pt x="142" y="1203"/>
                    </a:cubicBezTo>
                    <a:cubicBezTo>
                      <a:pt x="141" y="1202"/>
                      <a:pt x="140" y="1201"/>
                      <a:pt x="140" y="1199"/>
                    </a:cubicBezTo>
                    <a:cubicBezTo>
                      <a:pt x="139" y="1199"/>
                      <a:pt x="139" y="1198"/>
                      <a:pt x="139" y="1197"/>
                    </a:cubicBezTo>
                    <a:cubicBezTo>
                      <a:pt x="139" y="1195"/>
                      <a:pt x="139" y="1193"/>
                      <a:pt x="139" y="1191"/>
                    </a:cubicBezTo>
                    <a:cubicBezTo>
                      <a:pt x="139" y="1189"/>
                      <a:pt x="138" y="1187"/>
                      <a:pt x="138" y="1186"/>
                    </a:cubicBezTo>
                    <a:cubicBezTo>
                      <a:pt x="137" y="1184"/>
                      <a:pt x="138" y="1183"/>
                      <a:pt x="137" y="1181"/>
                    </a:cubicBezTo>
                    <a:cubicBezTo>
                      <a:pt x="136" y="1180"/>
                      <a:pt x="136" y="1179"/>
                      <a:pt x="138" y="1177"/>
                    </a:cubicBezTo>
                    <a:cubicBezTo>
                      <a:pt x="136" y="1177"/>
                      <a:pt x="137" y="1175"/>
                      <a:pt x="136" y="1174"/>
                    </a:cubicBezTo>
                    <a:cubicBezTo>
                      <a:pt x="135" y="1171"/>
                      <a:pt x="135" y="1168"/>
                      <a:pt x="135" y="1165"/>
                    </a:cubicBezTo>
                    <a:cubicBezTo>
                      <a:pt x="135" y="1161"/>
                      <a:pt x="134" y="1158"/>
                      <a:pt x="134" y="1155"/>
                    </a:cubicBezTo>
                    <a:cubicBezTo>
                      <a:pt x="134" y="1153"/>
                      <a:pt x="134" y="1152"/>
                      <a:pt x="135" y="1152"/>
                    </a:cubicBezTo>
                    <a:cubicBezTo>
                      <a:pt x="134" y="1151"/>
                      <a:pt x="134" y="1150"/>
                      <a:pt x="133" y="1149"/>
                    </a:cubicBezTo>
                    <a:cubicBezTo>
                      <a:pt x="133" y="1149"/>
                      <a:pt x="133" y="1149"/>
                      <a:pt x="133" y="1148"/>
                    </a:cubicBezTo>
                    <a:cubicBezTo>
                      <a:pt x="133" y="1146"/>
                      <a:pt x="133" y="1143"/>
                      <a:pt x="133" y="1141"/>
                    </a:cubicBezTo>
                    <a:cubicBezTo>
                      <a:pt x="132" y="1138"/>
                      <a:pt x="132" y="1136"/>
                      <a:pt x="131" y="1134"/>
                    </a:cubicBezTo>
                    <a:cubicBezTo>
                      <a:pt x="131" y="1127"/>
                      <a:pt x="130" y="1121"/>
                      <a:pt x="130" y="1114"/>
                    </a:cubicBezTo>
                    <a:cubicBezTo>
                      <a:pt x="130" y="1113"/>
                      <a:pt x="129" y="1111"/>
                      <a:pt x="129" y="1109"/>
                    </a:cubicBezTo>
                    <a:cubicBezTo>
                      <a:pt x="129" y="1107"/>
                      <a:pt x="129" y="1105"/>
                      <a:pt x="128" y="1103"/>
                    </a:cubicBezTo>
                    <a:cubicBezTo>
                      <a:pt x="128" y="1102"/>
                      <a:pt x="130" y="1100"/>
                      <a:pt x="128" y="1098"/>
                    </a:cubicBezTo>
                    <a:cubicBezTo>
                      <a:pt x="126" y="1097"/>
                      <a:pt x="129" y="1095"/>
                      <a:pt x="130" y="1094"/>
                    </a:cubicBezTo>
                    <a:cubicBezTo>
                      <a:pt x="130" y="1092"/>
                      <a:pt x="131" y="1092"/>
                      <a:pt x="129" y="1091"/>
                    </a:cubicBezTo>
                    <a:cubicBezTo>
                      <a:pt x="128" y="1091"/>
                      <a:pt x="127" y="1090"/>
                      <a:pt x="127" y="1090"/>
                    </a:cubicBezTo>
                    <a:cubicBezTo>
                      <a:pt x="126" y="1088"/>
                      <a:pt x="125" y="1090"/>
                      <a:pt x="124" y="1090"/>
                    </a:cubicBezTo>
                    <a:cubicBezTo>
                      <a:pt x="123" y="1093"/>
                      <a:pt x="125" y="1095"/>
                      <a:pt x="124" y="1097"/>
                    </a:cubicBezTo>
                    <a:cubicBezTo>
                      <a:pt x="128" y="1097"/>
                      <a:pt x="125" y="1100"/>
                      <a:pt x="125" y="1100"/>
                    </a:cubicBezTo>
                    <a:cubicBezTo>
                      <a:pt x="124" y="1102"/>
                      <a:pt x="123" y="1103"/>
                      <a:pt x="125" y="1104"/>
                    </a:cubicBezTo>
                    <a:cubicBezTo>
                      <a:pt x="127" y="1105"/>
                      <a:pt x="122" y="1107"/>
                      <a:pt x="125" y="1107"/>
                    </a:cubicBezTo>
                    <a:cubicBezTo>
                      <a:pt x="128" y="1108"/>
                      <a:pt x="123" y="1110"/>
                      <a:pt x="126" y="1110"/>
                    </a:cubicBezTo>
                    <a:cubicBezTo>
                      <a:pt x="127" y="1110"/>
                      <a:pt x="124" y="1112"/>
                      <a:pt x="126" y="1113"/>
                    </a:cubicBezTo>
                    <a:cubicBezTo>
                      <a:pt x="127" y="1114"/>
                      <a:pt x="124" y="1116"/>
                      <a:pt x="126" y="1117"/>
                    </a:cubicBezTo>
                    <a:cubicBezTo>
                      <a:pt x="127" y="1117"/>
                      <a:pt x="127" y="1119"/>
                      <a:pt x="125" y="1120"/>
                    </a:cubicBezTo>
                    <a:cubicBezTo>
                      <a:pt x="127" y="1123"/>
                      <a:pt x="126" y="1126"/>
                      <a:pt x="127" y="1129"/>
                    </a:cubicBezTo>
                    <a:cubicBezTo>
                      <a:pt x="127" y="1129"/>
                      <a:pt x="128" y="1129"/>
                      <a:pt x="129" y="1130"/>
                    </a:cubicBezTo>
                    <a:cubicBezTo>
                      <a:pt x="129" y="1130"/>
                      <a:pt x="129" y="1131"/>
                      <a:pt x="129" y="1132"/>
                    </a:cubicBezTo>
                    <a:cubicBezTo>
                      <a:pt x="128" y="1132"/>
                      <a:pt x="128" y="1132"/>
                      <a:pt x="128" y="1131"/>
                    </a:cubicBezTo>
                    <a:cubicBezTo>
                      <a:pt x="127" y="1131"/>
                      <a:pt x="126" y="1131"/>
                      <a:pt x="126" y="1131"/>
                    </a:cubicBezTo>
                    <a:cubicBezTo>
                      <a:pt x="126" y="1132"/>
                      <a:pt x="126" y="1132"/>
                      <a:pt x="126" y="1133"/>
                    </a:cubicBezTo>
                    <a:cubicBezTo>
                      <a:pt x="127" y="1134"/>
                      <a:pt x="128" y="1134"/>
                      <a:pt x="129" y="1135"/>
                    </a:cubicBezTo>
                    <a:cubicBezTo>
                      <a:pt x="129" y="1135"/>
                      <a:pt x="129" y="1136"/>
                      <a:pt x="128" y="1136"/>
                    </a:cubicBezTo>
                    <a:cubicBezTo>
                      <a:pt x="124" y="1137"/>
                      <a:pt x="127" y="1138"/>
                      <a:pt x="128" y="1140"/>
                    </a:cubicBezTo>
                    <a:cubicBezTo>
                      <a:pt x="129" y="1140"/>
                      <a:pt x="129" y="1141"/>
                      <a:pt x="129" y="1141"/>
                    </a:cubicBezTo>
                    <a:cubicBezTo>
                      <a:pt x="128" y="1143"/>
                      <a:pt x="127" y="1144"/>
                      <a:pt x="128" y="1146"/>
                    </a:cubicBezTo>
                    <a:cubicBezTo>
                      <a:pt x="129" y="1147"/>
                      <a:pt x="128" y="1149"/>
                      <a:pt x="129" y="1151"/>
                    </a:cubicBezTo>
                    <a:cubicBezTo>
                      <a:pt x="129" y="1153"/>
                      <a:pt x="129" y="1155"/>
                      <a:pt x="129" y="1157"/>
                    </a:cubicBezTo>
                    <a:cubicBezTo>
                      <a:pt x="129" y="1157"/>
                      <a:pt x="130" y="1158"/>
                      <a:pt x="130" y="1159"/>
                    </a:cubicBezTo>
                    <a:cubicBezTo>
                      <a:pt x="131" y="1161"/>
                      <a:pt x="130" y="1164"/>
                      <a:pt x="129" y="1166"/>
                    </a:cubicBezTo>
                    <a:cubicBezTo>
                      <a:pt x="129" y="1166"/>
                      <a:pt x="128" y="1167"/>
                      <a:pt x="128" y="1167"/>
                    </a:cubicBezTo>
                    <a:cubicBezTo>
                      <a:pt x="128" y="1167"/>
                      <a:pt x="128" y="1166"/>
                      <a:pt x="128" y="1166"/>
                    </a:cubicBezTo>
                    <a:cubicBezTo>
                      <a:pt x="128" y="1165"/>
                      <a:pt x="128" y="1164"/>
                      <a:pt x="128" y="1163"/>
                    </a:cubicBezTo>
                    <a:cubicBezTo>
                      <a:pt x="127" y="1162"/>
                      <a:pt x="126" y="1161"/>
                      <a:pt x="126" y="1160"/>
                    </a:cubicBezTo>
                    <a:cubicBezTo>
                      <a:pt x="125" y="1161"/>
                      <a:pt x="125" y="1162"/>
                      <a:pt x="125" y="1163"/>
                    </a:cubicBezTo>
                    <a:cubicBezTo>
                      <a:pt x="126" y="1166"/>
                      <a:pt x="126" y="1169"/>
                      <a:pt x="126" y="1172"/>
                    </a:cubicBezTo>
                    <a:cubicBezTo>
                      <a:pt x="127" y="1173"/>
                      <a:pt x="127" y="1173"/>
                      <a:pt x="127" y="1173"/>
                    </a:cubicBezTo>
                    <a:cubicBezTo>
                      <a:pt x="127" y="1173"/>
                      <a:pt x="128" y="1173"/>
                      <a:pt x="128" y="1172"/>
                    </a:cubicBezTo>
                    <a:cubicBezTo>
                      <a:pt x="128" y="1171"/>
                      <a:pt x="128" y="1170"/>
                      <a:pt x="128" y="1169"/>
                    </a:cubicBezTo>
                    <a:cubicBezTo>
                      <a:pt x="128" y="1169"/>
                      <a:pt x="128" y="1169"/>
                      <a:pt x="128" y="1168"/>
                    </a:cubicBezTo>
                    <a:cubicBezTo>
                      <a:pt x="129" y="1169"/>
                      <a:pt x="129" y="1169"/>
                      <a:pt x="129" y="1169"/>
                    </a:cubicBezTo>
                    <a:cubicBezTo>
                      <a:pt x="131" y="1173"/>
                      <a:pt x="132" y="1177"/>
                      <a:pt x="131" y="1182"/>
                    </a:cubicBezTo>
                    <a:cubicBezTo>
                      <a:pt x="131" y="1183"/>
                      <a:pt x="132" y="1184"/>
                      <a:pt x="133" y="1185"/>
                    </a:cubicBezTo>
                    <a:cubicBezTo>
                      <a:pt x="133" y="1187"/>
                      <a:pt x="133" y="1190"/>
                      <a:pt x="134" y="1192"/>
                    </a:cubicBezTo>
                    <a:cubicBezTo>
                      <a:pt x="134" y="1193"/>
                      <a:pt x="132" y="1195"/>
                      <a:pt x="134" y="1197"/>
                    </a:cubicBezTo>
                    <a:cubicBezTo>
                      <a:pt x="132" y="1200"/>
                      <a:pt x="134" y="1202"/>
                      <a:pt x="135" y="1205"/>
                    </a:cubicBezTo>
                    <a:cubicBezTo>
                      <a:pt x="136" y="1206"/>
                      <a:pt x="133" y="1207"/>
                      <a:pt x="135" y="1208"/>
                    </a:cubicBezTo>
                    <a:cubicBezTo>
                      <a:pt x="135" y="1209"/>
                      <a:pt x="135" y="1211"/>
                      <a:pt x="135" y="1212"/>
                    </a:cubicBezTo>
                    <a:cubicBezTo>
                      <a:pt x="135" y="1213"/>
                      <a:pt x="134" y="1214"/>
                      <a:pt x="134" y="1216"/>
                    </a:cubicBezTo>
                    <a:cubicBezTo>
                      <a:pt x="134" y="1215"/>
                      <a:pt x="133" y="1215"/>
                      <a:pt x="133" y="1215"/>
                    </a:cubicBezTo>
                    <a:cubicBezTo>
                      <a:pt x="132" y="1211"/>
                      <a:pt x="132" y="1206"/>
                      <a:pt x="131" y="1201"/>
                    </a:cubicBezTo>
                    <a:cubicBezTo>
                      <a:pt x="130" y="1196"/>
                      <a:pt x="130" y="1191"/>
                      <a:pt x="130" y="1185"/>
                    </a:cubicBezTo>
                    <a:cubicBezTo>
                      <a:pt x="130" y="1184"/>
                      <a:pt x="129" y="1183"/>
                      <a:pt x="129" y="1183"/>
                    </a:cubicBezTo>
                    <a:cubicBezTo>
                      <a:pt x="129" y="1182"/>
                      <a:pt x="129" y="1182"/>
                      <a:pt x="128" y="1182"/>
                    </a:cubicBezTo>
                    <a:cubicBezTo>
                      <a:pt x="128" y="1182"/>
                      <a:pt x="128" y="1183"/>
                      <a:pt x="128" y="1183"/>
                    </a:cubicBezTo>
                    <a:cubicBezTo>
                      <a:pt x="128" y="1185"/>
                      <a:pt x="127" y="1187"/>
                      <a:pt x="128" y="1189"/>
                    </a:cubicBezTo>
                    <a:cubicBezTo>
                      <a:pt x="130" y="1192"/>
                      <a:pt x="128" y="1194"/>
                      <a:pt x="129" y="1197"/>
                    </a:cubicBezTo>
                    <a:cubicBezTo>
                      <a:pt x="129" y="1197"/>
                      <a:pt x="128" y="1198"/>
                      <a:pt x="128" y="1198"/>
                    </a:cubicBezTo>
                    <a:cubicBezTo>
                      <a:pt x="127" y="1198"/>
                      <a:pt x="126" y="1197"/>
                      <a:pt x="127" y="1197"/>
                    </a:cubicBezTo>
                    <a:cubicBezTo>
                      <a:pt x="127" y="1192"/>
                      <a:pt x="124" y="1187"/>
                      <a:pt x="125" y="1181"/>
                    </a:cubicBezTo>
                    <a:cubicBezTo>
                      <a:pt x="126" y="1179"/>
                      <a:pt x="124" y="1177"/>
                      <a:pt x="124" y="1175"/>
                    </a:cubicBezTo>
                    <a:cubicBezTo>
                      <a:pt x="124" y="1174"/>
                      <a:pt x="123" y="1174"/>
                      <a:pt x="122" y="1173"/>
                    </a:cubicBezTo>
                    <a:cubicBezTo>
                      <a:pt x="121" y="1172"/>
                      <a:pt x="121" y="1172"/>
                      <a:pt x="123" y="1171"/>
                    </a:cubicBezTo>
                    <a:cubicBezTo>
                      <a:pt x="123" y="1170"/>
                      <a:pt x="124" y="1170"/>
                      <a:pt x="124" y="1169"/>
                    </a:cubicBezTo>
                    <a:cubicBezTo>
                      <a:pt x="121" y="1168"/>
                      <a:pt x="124" y="1163"/>
                      <a:pt x="121" y="1162"/>
                    </a:cubicBezTo>
                    <a:cubicBezTo>
                      <a:pt x="120" y="1162"/>
                      <a:pt x="120" y="1160"/>
                      <a:pt x="121" y="1160"/>
                    </a:cubicBezTo>
                    <a:cubicBezTo>
                      <a:pt x="122" y="1158"/>
                      <a:pt x="121" y="1157"/>
                      <a:pt x="120" y="1156"/>
                    </a:cubicBezTo>
                    <a:cubicBezTo>
                      <a:pt x="119" y="1155"/>
                      <a:pt x="119" y="1155"/>
                      <a:pt x="121" y="1154"/>
                    </a:cubicBezTo>
                    <a:cubicBezTo>
                      <a:pt x="122" y="1154"/>
                      <a:pt x="122" y="1150"/>
                      <a:pt x="121" y="1150"/>
                    </a:cubicBezTo>
                    <a:cubicBezTo>
                      <a:pt x="118" y="1149"/>
                      <a:pt x="118" y="1147"/>
                      <a:pt x="118" y="1144"/>
                    </a:cubicBezTo>
                    <a:cubicBezTo>
                      <a:pt x="118" y="1143"/>
                      <a:pt x="118" y="1142"/>
                      <a:pt x="116" y="1142"/>
                    </a:cubicBezTo>
                    <a:cubicBezTo>
                      <a:pt x="115" y="1142"/>
                      <a:pt x="115" y="1141"/>
                      <a:pt x="116" y="1140"/>
                    </a:cubicBezTo>
                    <a:cubicBezTo>
                      <a:pt x="117" y="1139"/>
                      <a:pt x="118" y="1139"/>
                      <a:pt x="118" y="1139"/>
                    </a:cubicBezTo>
                    <a:cubicBezTo>
                      <a:pt x="120" y="1137"/>
                      <a:pt x="119" y="1137"/>
                      <a:pt x="117" y="1135"/>
                    </a:cubicBezTo>
                    <a:cubicBezTo>
                      <a:pt x="115" y="1135"/>
                      <a:pt x="114" y="1134"/>
                      <a:pt x="114" y="1137"/>
                    </a:cubicBezTo>
                    <a:cubicBezTo>
                      <a:pt x="114" y="1138"/>
                      <a:pt x="114" y="1139"/>
                      <a:pt x="112" y="1137"/>
                    </a:cubicBezTo>
                    <a:cubicBezTo>
                      <a:pt x="112" y="1138"/>
                      <a:pt x="112" y="1138"/>
                      <a:pt x="112" y="1139"/>
                    </a:cubicBezTo>
                    <a:cubicBezTo>
                      <a:pt x="112" y="1141"/>
                      <a:pt x="112" y="1143"/>
                      <a:pt x="112" y="1145"/>
                    </a:cubicBezTo>
                    <a:cubicBezTo>
                      <a:pt x="112" y="1146"/>
                      <a:pt x="111" y="1147"/>
                      <a:pt x="111" y="1147"/>
                    </a:cubicBezTo>
                    <a:cubicBezTo>
                      <a:pt x="111" y="1147"/>
                      <a:pt x="110" y="1146"/>
                      <a:pt x="110" y="1146"/>
                    </a:cubicBezTo>
                    <a:cubicBezTo>
                      <a:pt x="110" y="1145"/>
                      <a:pt x="110" y="1144"/>
                      <a:pt x="110" y="1143"/>
                    </a:cubicBezTo>
                    <a:cubicBezTo>
                      <a:pt x="111" y="1140"/>
                      <a:pt x="107" y="1141"/>
                      <a:pt x="108" y="1139"/>
                    </a:cubicBezTo>
                    <a:cubicBezTo>
                      <a:pt x="107" y="1139"/>
                      <a:pt x="107" y="1139"/>
                      <a:pt x="107" y="1140"/>
                    </a:cubicBezTo>
                    <a:cubicBezTo>
                      <a:pt x="107" y="1142"/>
                      <a:pt x="106" y="1144"/>
                      <a:pt x="107" y="1146"/>
                    </a:cubicBezTo>
                    <a:cubicBezTo>
                      <a:pt x="107" y="1146"/>
                      <a:pt x="107" y="1147"/>
                      <a:pt x="107" y="1147"/>
                    </a:cubicBezTo>
                    <a:cubicBezTo>
                      <a:pt x="107" y="1149"/>
                      <a:pt x="107" y="1150"/>
                      <a:pt x="107" y="1151"/>
                    </a:cubicBezTo>
                    <a:cubicBezTo>
                      <a:pt x="106" y="1153"/>
                      <a:pt x="108" y="1154"/>
                      <a:pt x="107" y="1155"/>
                    </a:cubicBezTo>
                    <a:cubicBezTo>
                      <a:pt x="108" y="1156"/>
                      <a:pt x="108" y="1156"/>
                      <a:pt x="109" y="1156"/>
                    </a:cubicBezTo>
                    <a:cubicBezTo>
                      <a:pt x="108" y="1157"/>
                      <a:pt x="107" y="1159"/>
                      <a:pt x="108" y="1160"/>
                    </a:cubicBezTo>
                    <a:cubicBezTo>
                      <a:pt x="108" y="1161"/>
                      <a:pt x="109" y="1163"/>
                      <a:pt x="108" y="1163"/>
                    </a:cubicBezTo>
                    <a:cubicBezTo>
                      <a:pt x="108" y="1165"/>
                      <a:pt x="108" y="1166"/>
                      <a:pt x="108" y="1167"/>
                    </a:cubicBezTo>
                    <a:cubicBezTo>
                      <a:pt x="109" y="1168"/>
                      <a:pt x="109" y="1169"/>
                      <a:pt x="108" y="1170"/>
                    </a:cubicBezTo>
                    <a:cubicBezTo>
                      <a:pt x="108" y="1170"/>
                      <a:pt x="108" y="1171"/>
                      <a:pt x="107" y="1172"/>
                    </a:cubicBezTo>
                    <a:cubicBezTo>
                      <a:pt x="107" y="1171"/>
                      <a:pt x="106" y="1171"/>
                      <a:pt x="106" y="1170"/>
                    </a:cubicBezTo>
                    <a:cubicBezTo>
                      <a:pt x="106" y="1170"/>
                      <a:pt x="105" y="1170"/>
                      <a:pt x="105" y="1170"/>
                    </a:cubicBezTo>
                    <a:cubicBezTo>
                      <a:pt x="107" y="1164"/>
                      <a:pt x="102" y="1159"/>
                      <a:pt x="103" y="1153"/>
                    </a:cubicBezTo>
                    <a:cubicBezTo>
                      <a:pt x="103" y="1152"/>
                      <a:pt x="102" y="1150"/>
                      <a:pt x="102" y="1149"/>
                    </a:cubicBezTo>
                    <a:cubicBezTo>
                      <a:pt x="101" y="1147"/>
                      <a:pt x="102" y="1145"/>
                      <a:pt x="101" y="1144"/>
                    </a:cubicBezTo>
                    <a:cubicBezTo>
                      <a:pt x="101" y="1144"/>
                      <a:pt x="101" y="1144"/>
                      <a:pt x="100" y="1143"/>
                    </a:cubicBezTo>
                    <a:cubicBezTo>
                      <a:pt x="101" y="1142"/>
                      <a:pt x="103" y="1140"/>
                      <a:pt x="99" y="1139"/>
                    </a:cubicBezTo>
                    <a:cubicBezTo>
                      <a:pt x="99" y="1139"/>
                      <a:pt x="98" y="1138"/>
                      <a:pt x="98" y="1138"/>
                    </a:cubicBezTo>
                    <a:cubicBezTo>
                      <a:pt x="98" y="1137"/>
                      <a:pt x="98" y="1136"/>
                      <a:pt x="99" y="1136"/>
                    </a:cubicBezTo>
                    <a:cubicBezTo>
                      <a:pt x="99" y="1136"/>
                      <a:pt x="100" y="1138"/>
                      <a:pt x="100" y="1136"/>
                    </a:cubicBezTo>
                    <a:cubicBezTo>
                      <a:pt x="100" y="1136"/>
                      <a:pt x="99" y="1135"/>
                      <a:pt x="99" y="1135"/>
                    </a:cubicBezTo>
                    <a:cubicBezTo>
                      <a:pt x="98" y="1134"/>
                      <a:pt x="96" y="1135"/>
                      <a:pt x="97" y="1133"/>
                    </a:cubicBezTo>
                    <a:cubicBezTo>
                      <a:pt x="97" y="1132"/>
                      <a:pt x="96" y="1131"/>
                      <a:pt x="98" y="1130"/>
                    </a:cubicBezTo>
                    <a:cubicBezTo>
                      <a:pt x="98" y="1129"/>
                      <a:pt x="99" y="1129"/>
                      <a:pt x="99" y="1128"/>
                    </a:cubicBezTo>
                    <a:cubicBezTo>
                      <a:pt x="100" y="1124"/>
                      <a:pt x="99" y="1120"/>
                      <a:pt x="98" y="1116"/>
                    </a:cubicBezTo>
                    <a:cubicBezTo>
                      <a:pt x="97" y="1115"/>
                      <a:pt x="96" y="1114"/>
                      <a:pt x="95" y="1113"/>
                    </a:cubicBezTo>
                    <a:cubicBezTo>
                      <a:pt x="95" y="1112"/>
                      <a:pt x="94" y="1110"/>
                      <a:pt x="94" y="1109"/>
                    </a:cubicBezTo>
                    <a:cubicBezTo>
                      <a:pt x="94" y="1108"/>
                      <a:pt x="94" y="1108"/>
                      <a:pt x="96" y="1107"/>
                    </a:cubicBezTo>
                    <a:cubicBezTo>
                      <a:pt x="98" y="1107"/>
                      <a:pt x="97" y="1104"/>
                      <a:pt x="96" y="1103"/>
                    </a:cubicBezTo>
                    <a:cubicBezTo>
                      <a:pt x="96" y="1102"/>
                      <a:pt x="95" y="1104"/>
                      <a:pt x="94" y="1104"/>
                    </a:cubicBezTo>
                    <a:cubicBezTo>
                      <a:pt x="94" y="1104"/>
                      <a:pt x="94" y="1104"/>
                      <a:pt x="93" y="1104"/>
                    </a:cubicBezTo>
                    <a:cubicBezTo>
                      <a:pt x="93" y="1104"/>
                      <a:pt x="93" y="1104"/>
                      <a:pt x="93" y="1104"/>
                    </a:cubicBezTo>
                    <a:cubicBezTo>
                      <a:pt x="95" y="1102"/>
                      <a:pt x="93" y="1100"/>
                      <a:pt x="93" y="1098"/>
                    </a:cubicBezTo>
                    <a:cubicBezTo>
                      <a:pt x="93" y="1097"/>
                      <a:pt x="93" y="1095"/>
                      <a:pt x="95" y="1097"/>
                    </a:cubicBezTo>
                    <a:cubicBezTo>
                      <a:pt x="95" y="1097"/>
                      <a:pt x="95" y="1096"/>
                      <a:pt x="95" y="1096"/>
                    </a:cubicBezTo>
                    <a:cubicBezTo>
                      <a:pt x="95" y="1092"/>
                      <a:pt x="97" y="1087"/>
                      <a:pt x="93" y="1083"/>
                    </a:cubicBezTo>
                    <a:cubicBezTo>
                      <a:pt x="92" y="1082"/>
                      <a:pt x="95" y="1081"/>
                      <a:pt x="93" y="1079"/>
                    </a:cubicBezTo>
                    <a:cubicBezTo>
                      <a:pt x="92" y="1079"/>
                      <a:pt x="91" y="1077"/>
                      <a:pt x="91" y="1076"/>
                    </a:cubicBezTo>
                    <a:cubicBezTo>
                      <a:pt x="90" y="1075"/>
                      <a:pt x="89" y="1073"/>
                      <a:pt x="92" y="1073"/>
                    </a:cubicBezTo>
                    <a:cubicBezTo>
                      <a:pt x="92" y="1073"/>
                      <a:pt x="93" y="1072"/>
                      <a:pt x="93" y="1072"/>
                    </a:cubicBezTo>
                    <a:cubicBezTo>
                      <a:pt x="92" y="1072"/>
                      <a:pt x="92" y="1071"/>
                      <a:pt x="92" y="1071"/>
                    </a:cubicBezTo>
                    <a:cubicBezTo>
                      <a:pt x="90" y="1072"/>
                      <a:pt x="89" y="1071"/>
                      <a:pt x="89" y="1069"/>
                    </a:cubicBezTo>
                    <a:cubicBezTo>
                      <a:pt x="89" y="1068"/>
                      <a:pt x="89" y="1066"/>
                      <a:pt x="89" y="1065"/>
                    </a:cubicBezTo>
                    <a:cubicBezTo>
                      <a:pt x="89" y="1065"/>
                      <a:pt x="90" y="1064"/>
                      <a:pt x="90" y="1064"/>
                    </a:cubicBezTo>
                    <a:cubicBezTo>
                      <a:pt x="91" y="1064"/>
                      <a:pt x="91" y="1065"/>
                      <a:pt x="92" y="1065"/>
                    </a:cubicBezTo>
                    <a:cubicBezTo>
                      <a:pt x="92" y="1064"/>
                      <a:pt x="92" y="1063"/>
                      <a:pt x="91" y="1063"/>
                    </a:cubicBezTo>
                    <a:cubicBezTo>
                      <a:pt x="88" y="1061"/>
                      <a:pt x="88" y="1058"/>
                      <a:pt x="87" y="1055"/>
                    </a:cubicBezTo>
                    <a:cubicBezTo>
                      <a:pt x="86" y="1052"/>
                      <a:pt x="87" y="1049"/>
                      <a:pt x="88" y="1047"/>
                    </a:cubicBezTo>
                    <a:cubicBezTo>
                      <a:pt x="89" y="1045"/>
                      <a:pt x="89" y="1045"/>
                      <a:pt x="88" y="1043"/>
                    </a:cubicBezTo>
                    <a:cubicBezTo>
                      <a:pt x="86" y="1042"/>
                      <a:pt x="84" y="1040"/>
                      <a:pt x="86" y="1037"/>
                    </a:cubicBezTo>
                    <a:cubicBezTo>
                      <a:pt x="87" y="1035"/>
                      <a:pt x="85" y="1036"/>
                      <a:pt x="85" y="1035"/>
                    </a:cubicBezTo>
                    <a:cubicBezTo>
                      <a:pt x="84" y="1035"/>
                      <a:pt x="83" y="1036"/>
                      <a:pt x="84" y="1034"/>
                    </a:cubicBezTo>
                    <a:cubicBezTo>
                      <a:pt x="84" y="1029"/>
                      <a:pt x="84" y="1023"/>
                      <a:pt x="84" y="1017"/>
                    </a:cubicBezTo>
                    <a:cubicBezTo>
                      <a:pt x="83" y="1017"/>
                      <a:pt x="83" y="1013"/>
                      <a:pt x="80" y="1014"/>
                    </a:cubicBezTo>
                    <a:cubicBezTo>
                      <a:pt x="80" y="1014"/>
                      <a:pt x="80" y="1013"/>
                      <a:pt x="80" y="1013"/>
                    </a:cubicBezTo>
                    <a:cubicBezTo>
                      <a:pt x="83" y="1013"/>
                      <a:pt x="79" y="1009"/>
                      <a:pt x="82" y="1008"/>
                    </a:cubicBezTo>
                    <a:cubicBezTo>
                      <a:pt x="81" y="1007"/>
                      <a:pt x="83" y="1005"/>
                      <a:pt x="80" y="1006"/>
                    </a:cubicBezTo>
                    <a:cubicBezTo>
                      <a:pt x="80" y="1007"/>
                      <a:pt x="79" y="1005"/>
                      <a:pt x="80" y="1004"/>
                    </a:cubicBezTo>
                    <a:cubicBezTo>
                      <a:pt x="81" y="1004"/>
                      <a:pt x="81" y="1004"/>
                      <a:pt x="81" y="1003"/>
                    </a:cubicBezTo>
                    <a:cubicBezTo>
                      <a:pt x="81" y="1000"/>
                      <a:pt x="82" y="997"/>
                      <a:pt x="82" y="994"/>
                    </a:cubicBezTo>
                    <a:cubicBezTo>
                      <a:pt x="85" y="992"/>
                      <a:pt x="84" y="990"/>
                      <a:pt x="82" y="989"/>
                    </a:cubicBezTo>
                    <a:cubicBezTo>
                      <a:pt x="80" y="988"/>
                      <a:pt x="80" y="987"/>
                      <a:pt x="80" y="985"/>
                    </a:cubicBezTo>
                    <a:cubicBezTo>
                      <a:pt x="81" y="984"/>
                      <a:pt x="81" y="983"/>
                      <a:pt x="80" y="981"/>
                    </a:cubicBezTo>
                    <a:cubicBezTo>
                      <a:pt x="80" y="978"/>
                      <a:pt x="81" y="975"/>
                      <a:pt x="80" y="972"/>
                    </a:cubicBezTo>
                    <a:cubicBezTo>
                      <a:pt x="78" y="969"/>
                      <a:pt x="80" y="965"/>
                      <a:pt x="78" y="962"/>
                    </a:cubicBezTo>
                    <a:cubicBezTo>
                      <a:pt x="77" y="960"/>
                      <a:pt x="78" y="957"/>
                      <a:pt x="79" y="954"/>
                    </a:cubicBezTo>
                    <a:cubicBezTo>
                      <a:pt x="79" y="954"/>
                      <a:pt x="79" y="953"/>
                      <a:pt x="78" y="953"/>
                    </a:cubicBezTo>
                    <a:cubicBezTo>
                      <a:pt x="75" y="953"/>
                      <a:pt x="78" y="952"/>
                      <a:pt x="78" y="951"/>
                    </a:cubicBezTo>
                    <a:cubicBezTo>
                      <a:pt x="78" y="951"/>
                      <a:pt x="78" y="951"/>
                      <a:pt x="78" y="950"/>
                    </a:cubicBezTo>
                    <a:cubicBezTo>
                      <a:pt x="78" y="950"/>
                      <a:pt x="77" y="950"/>
                      <a:pt x="77" y="950"/>
                    </a:cubicBezTo>
                    <a:cubicBezTo>
                      <a:pt x="76" y="950"/>
                      <a:pt x="75" y="951"/>
                      <a:pt x="75" y="950"/>
                    </a:cubicBezTo>
                    <a:cubicBezTo>
                      <a:pt x="74" y="950"/>
                      <a:pt x="74" y="949"/>
                      <a:pt x="75" y="948"/>
                    </a:cubicBezTo>
                    <a:cubicBezTo>
                      <a:pt x="78" y="947"/>
                      <a:pt x="78" y="945"/>
                      <a:pt x="77" y="942"/>
                    </a:cubicBezTo>
                    <a:cubicBezTo>
                      <a:pt x="76" y="940"/>
                      <a:pt x="76" y="942"/>
                      <a:pt x="75" y="942"/>
                    </a:cubicBezTo>
                    <a:cubicBezTo>
                      <a:pt x="74" y="942"/>
                      <a:pt x="74" y="942"/>
                      <a:pt x="73" y="941"/>
                    </a:cubicBezTo>
                    <a:cubicBezTo>
                      <a:pt x="73" y="941"/>
                      <a:pt x="72" y="942"/>
                      <a:pt x="72" y="942"/>
                    </a:cubicBezTo>
                    <a:cubicBezTo>
                      <a:pt x="73" y="943"/>
                      <a:pt x="71" y="946"/>
                      <a:pt x="72" y="946"/>
                    </a:cubicBezTo>
                    <a:cubicBezTo>
                      <a:pt x="74" y="949"/>
                      <a:pt x="73" y="951"/>
                      <a:pt x="73" y="953"/>
                    </a:cubicBezTo>
                    <a:cubicBezTo>
                      <a:pt x="72" y="960"/>
                      <a:pt x="75" y="967"/>
                      <a:pt x="74" y="974"/>
                    </a:cubicBezTo>
                    <a:cubicBezTo>
                      <a:pt x="77" y="979"/>
                      <a:pt x="75" y="985"/>
                      <a:pt x="75" y="990"/>
                    </a:cubicBezTo>
                    <a:cubicBezTo>
                      <a:pt x="76" y="995"/>
                      <a:pt x="76" y="999"/>
                      <a:pt x="78" y="1003"/>
                    </a:cubicBezTo>
                    <a:cubicBezTo>
                      <a:pt x="78" y="1004"/>
                      <a:pt x="78" y="1005"/>
                      <a:pt x="78" y="1005"/>
                    </a:cubicBezTo>
                    <a:cubicBezTo>
                      <a:pt x="78" y="1007"/>
                      <a:pt x="78" y="1009"/>
                      <a:pt x="78" y="1010"/>
                    </a:cubicBezTo>
                    <a:cubicBezTo>
                      <a:pt x="78" y="1012"/>
                      <a:pt x="78" y="1014"/>
                      <a:pt x="78" y="1016"/>
                    </a:cubicBezTo>
                    <a:cubicBezTo>
                      <a:pt x="78" y="1017"/>
                      <a:pt x="79" y="1019"/>
                      <a:pt x="79" y="1020"/>
                    </a:cubicBezTo>
                    <a:cubicBezTo>
                      <a:pt x="77" y="1022"/>
                      <a:pt x="80" y="1023"/>
                      <a:pt x="79" y="1025"/>
                    </a:cubicBezTo>
                    <a:cubicBezTo>
                      <a:pt x="79" y="1026"/>
                      <a:pt x="79" y="1028"/>
                      <a:pt x="79" y="1030"/>
                    </a:cubicBezTo>
                    <a:cubicBezTo>
                      <a:pt x="79" y="1032"/>
                      <a:pt x="78" y="1034"/>
                      <a:pt x="81" y="1035"/>
                    </a:cubicBezTo>
                    <a:cubicBezTo>
                      <a:pt x="82" y="1035"/>
                      <a:pt x="82" y="1037"/>
                      <a:pt x="82" y="1039"/>
                    </a:cubicBezTo>
                    <a:cubicBezTo>
                      <a:pt x="80" y="1043"/>
                      <a:pt x="80" y="1043"/>
                      <a:pt x="82" y="1048"/>
                    </a:cubicBezTo>
                    <a:cubicBezTo>
                      <a:pt x="82" y="1050"/>
                      <a:pt x="82" y="1051"/>
                      <a:pt x="82" y="1053"/>
                    </a:cubicBezTo>
                    <a:cubicBezTo>
                      <a:pt x="82" y="1057"/>
                      <a:pt x="82" y="1061"/>
                      <a:pt x="82" y="1065"/>
                    </a:cubicBezTo>
                    <a:cubicBezTo>
                      <a:pt x="82" y="1066"/>
                      <a:pt x="81" y="1068"/>
                      <a:pt x="83" y="1069"/>
                    </a:cubicBezTo>
                    <a:cubicBezTo>
                      <a:pt x="83" y="1070"/>
                      <a:pt x="83" y="1071"/>
                      <a:pt x="83" y="1071"/>
                    </a:cubicBezTo>
                    <a:cubicBezTo>
                      <a:pt x="82" y="1071"/>
                      <a:pt x="82" y="1071"/>
                      <a:pt x="82" y="1071"/>
                    </a:cubicBezTo>
                    <a:cubicBezTo>
                      <a:pt x="81" y="1071"/>
                      <a:pt x="81" y="1071"/>
                      <a:pt x="81" y="1070"/>
                    </a:cubicBezTo>
                    <a:cubicBezTo>
                      <a:pt x="81" y="1065"/>
                      <a:pt x="79" y="1061"/>
                      <a:pt x="79" y="1056"/>
                    </a:cubicBezTo>
                    <a:cubicBezTo>
                      <a:pt x="79" y="1054"/>
                      <a:pt x="78" y="1051"/>
                      <a:pt x="78" y="1049"/>
                    </a:cubicBezTo>
                    <a:cubicBezTo>
                      <a:pt x="78" y="1046"/>
                      <a:pt x="79" y="1044"/>
                      <a:pt x="77" y="1042"/>
                    </a:cubicBezTo>
                    <a:cubicBezTo>
                      <a:pt x="78" y="1039"/>
                      <a:pt x="74" y="1035"/>
                      <a:pt x="77" y="1032"/>
                    </a:cubicBezTo>
                    <a:cubicBezTo>
                      <a:pt x="75" y="1029"/>
                      <a:pt x="76" y="1026"/>
                      <a:pt x="75" y="1024"/>
                    </a:cubicBezTo>
                    <a:cubicBezTo>
                      <a:pt x="75" y="1023"/>
                      <a:pt x="75" y="1023"/>
                      <a:pt x="75" y="1023"/>
                    </a:cubicBezTo>
                    <a:cubicBezTo>
                      <a:pt x="75" y="1023"/>
                      <a:pt x="74" y="1023"/>
                      <a:pt x="74" y="1024"/>
                    </a:cubicBezTo>
                    <a:cubicBezTo>
                      <a:pt x="74" y="1027"/>
                      <a:pt x="72" y="1024"/>
                      <a:pt x="72" y="1024"/>
                    </a:cubicBezTo>
                    <a:cubicBezTo>
                      <a:pt x="71" y="1021"/>
                      <a:pt x="72" y="1018"/>
                      <a:pt x="74" y="1015"/>
                    </a:cubicBezTo>
                    <a:cubicBezTo>
                      <a:pt x="75" y="1014"/>
                      <a:pt x="75" y="1013"/>
                      <a:pt x="73" y="1013"/>
                    </a:cubicBezTo>
                    <a:cubicBezTo>
                      <a:pt x="71" y="1012"/>
                      <a:pt x="70" y="1011"/>
                      <a:pt x="71" y="1009"/>
                    </a:cubicBezTo>
                    <a:cubicBezTo>
                      <a:pt x="71" y="1008"/>
                      <a:pt x="70" y="1006"/>
                      <a:pt x="71" y="1004"/>
                    </a:cubicBezTo>
                    <a:cubicBezTo>
                      <a:pt x="71" y="1003"/>
                      <a:pt x="71" y="1003"/>
                      <a:pt x="71" y="1002"/>
                    </a:cubicBezTo>
                    <a:cubicBezTo>
                      <a:pt x="71" y="1003"/>
                      <a:pt x="72" y="1004"/>
                      <a:pt x="72" y="1004"/>
                    </a:cubicBezTo>
                    <a:cubicBezTo>
                      <a:pt x="72" y="1005"/>
                      <a:pt x="72" y="1005"/>
                      <a:pt x="72" y="1005"/>
                    </a:cubicBezTo>
                    <a:cubicBezTo>
                      <a:pt x="73" y="1005"/>
                      <a:pt x="73" y="1005"/>
                      <a:pt x="73" y="1005"/>
                    </a:cubicBezTo>
                    <a:cubicBezTo>
                      <a:pt x="73" y="1003"/>
                      <a:pt x="74" y="1001"/>
                      <a:pt x="72" y="1000"/>
                    </a:cubicBezTo>
                    <a:cubicBezTo>
                      <a:pt x="69" y="999"/>
                      <a:pt x="69" y="997"/>
                      <a:pt x="69" y="995"/>
                    </a:cubicBezTo>
                    <a:cubicBezTo>
                      <a:pt x="69" y="992"/>
                      <a:pt x="71" y="988"/>
                      <a:pt x="68" y="985"/>
                    </a:cubicBezTo>
                    <a:cubicBezTo>
                      <a:pt x="71" y="982"/>
                      <a:pt x="67" y="980"/>
                      <a:pt x="68" y="977"/>
                    </a:cubicBezTo>
                    <a:cubicBezTo>
                      <a:pt x="66" y="975"/>
                      <a:pt x="66" y="974"/>
                      <a:pt x="69" y="974"/>
                    </a:cubicBezTo>
                    <a:cubicBezTo>
                      <a:pt x="70" y="974"/>
                      <a:pt x="70" y="974"/>
                      <a:pt x="70" y="974"/>
                    </a:cubicBezTo>
                    <a:cubicBezTo>
                      <a:pt x="70" y="974"/>
                      <a:pt x="70" y="973"/>
                      <a:pt x="69" y="973"/>
                    </a:cubicBezTo>
                    <a:cubicBezTo>
                      <a:pt x="67" y="973"/>
                      <a:pt x="67" y="973"/>
                      <a:pt x="67" y="971"/>
                    </a:cubicBezTo>
                    <a:cubicBezTo>
                      <a:pt x="67" y="970"/>
                      <a:pt x="67" y="968"/>
                      <a:pt x="67" y="967"/>
                    </a:cubicBezTo>
                    <a:cubicBezTo>
                      <a:pt x="67" y="966"/>
                      <a:pt x="66" y="963"/>
                      <a:pt x="69" y="963"/>
                    </a:cubicBezTo>
                    <a:cubicBezTo>
                      <a:pt x="68" y="962"/>
                      <a:pt x="68" y="960"/>
                      <a:pt x="67" y="960"/>
                    </a:cubicBezTo>
                    <a:cubicBezTo>
                      <a:pt x="66" y="959"/>
                      <a:pt x="65" y="959"/>
                      <a:pt x="66" y="957"/>
                    </a:cubicBezTo>
                    <a:cubicBezTo>
                      <a:pt x="66" y="955"/>
                      <a:pt x="65" y="952"/>
                      <a:pt x="65" y="949"/>
                    </a:cubicBezTo>
                    <a:cubicBezTo>
                      <a:pt x="64" y="947"/>
                      <a:pt x="65" y="943"/>
                      <a:pt x="66" y="941"/>
                    </a:cubicBezTo>
                    <a:cubicBezTo>
                      <a:pt x="66" y="939"/>
                      <a:pt x="67" y="939"/>
                      <a:pt x="65" y="938"/>
                    </a:cubicBezTo>
                    <a:cubicBezTo>
                      <a:pt x="63" y="937"/>
                      <a:pt x="65" y="936"/>
                      <a:pt x="66" y="935"/>
                    </a:cubicBezTo>
                    <a:cubicBezTo>
                      <a:pt x="66" y="935"/>
                      <a:pt x="65" y="934"/>
                      <a:pt x="65" y="934"/>
                    </a:cubicBezTo>
                    <a:cubicBezTo>
                      <a:pt x="64" y="934"/>
                      <a:pt x="63" y="934"/>
                      <a:pt x="63" y="934"/>
                    </a:cubicBezTo>
                    <a:cubicBezTo>
                      <a:pt x="63" y="935"/>
                      <a:pt x="62" y="937"/>
                      <a:pt x="62" y="938"/>
                    </a:cubicBezTo>
                    <a:cubicBezTo>
                      <a:pt x="63" y="940"/>
                      <a:pt x="60" y="942"/>
                      <a:pt x="63" y="944"/>
                    </a:cubicBezTo>
                    <a:cubicBezTo>
                      <a:pt x="63" y="946"/>
                      <a:pt x="63" y="949"/>
                      <a:pt x="63" y="951"/>
                    </a:cubicBezTo>
                    <a:cubicBezTo>
                      <a:pt x="63" y="953"/>
                      <a:pt x="64" y="955"/>
                      <a:pt x="64" y="957"/>
                    </a:cubicBezTo>
                    <a:cubicBezTo>
                      <a:pt x="65" y="959"/>
                      <a:pt x="63" y="961"/>
                      <a:pt x="64" y="964"/>
                    </a:cubicBezTo>
                    <a:cubicBezTo>
                      <a:pt x="65" y="966"/>
                      <a:pt x="64" y="969"/>
                      <a:pt x="64" y="971"/>
                    </a:cubicBezTo>
                    <a:cubicBezTo>
                      <a:pt x="64" y="972"/>
                      <a:pt x="63" y="975"/>
                      <a:pt x="64" y="975"/>
                    </a:cubicBezTo>
                    <a:cubicBezTo>
                      <a:pt x="65" y="977"/>
                      <a:pt x="63" y="977"/>
                      <a:pt x="63" y="978"/>
                    </a:cubicBezTo>
                    <a:cubicBezTo>
                      <a:pt x="62" y="979"/>
                      <a:pt x="59" y="977"/>
                      <a:pt x="62" y="980"/>
                    </a:cubicBezTo>
                    <a:cubicBezTo>
                      <a:pt x="62" y="980"/>
                      <a:pt x="61" y="981"/>
                      <a:pt x="61" y="982"/>
                    </a:cubicBezTo>
                    <a:cubicBezTo>
                      <a:pt x="60" y="982"/>
                      <a:pt x="59" y="981"/>
                      <a:pt x="59" y="981"/>
                    </a:cubicBezTo>
                    <a:cubicBezTo>
                      <a:pt x="59" y="979"/>
                      <a:pt x="60" y="978"/>
                      <a:pt x="60" y="976"/>
                    </a:cubicBezTo>
                    <a:cubicBezTo>
                      <a:pt x="60" y="975"/>
                      <a:pt x="60" y="975"/>
                      <a:pt x="60" y="975"/>
                    </a:cubicBezTo>
                    <a:cubicBezTo>
                      <a:pt x="57" y="973"/>
                      <a:pt x="58" y="970"/>
                      <a:pt x="58" y="967"/>
                    </a:cubicBezTo>
                    <a:cubicBezTo>
                      <a:pt x="58" y="965"/>
                      <a:pt x="59" y="964"/>
                      <a:pt x="58" y="962"/>
                    </a:cubicBezTo>
                    <a:cubicBezTo>
                      <a:pt x="58" y="959"/>
                      <a:pt x="58" y="957"/>
                      <a:pt x="58" y="955"/>
                    </a:cubicBezTo>
                    <a:cubicBezTo>
                      <a:pt x="58" y="952"/>
                      <a:pt x="57" y="949"/>
                      <a:pt x="57" y="947"/>
                    </a:cubicBezTo>
                    <a:cubicBezTo>
                      <a:pt x="57" y="944"/>
                      <a:pt x="57" y="941"/>
                      <a:pt x="56" y="938"/>
                    </a:cubicBezTo>
                    <a:cubicBezTo>
                      <a:pt x="55" y="935"/>
                      <a:pt x="56" y="931"/>
                      <a:pt x="56" y="928"/>
                    </a:cubicBezTo>
                    <a:cubicBezTo>
                      <a:pt x="56" y="926"/>
                      <a:pt x="56" y="924"/>
                      <a:pt x="56" y="922"/>
                    </a:cubicBezTo>
                    <a:cubicBezTo>
                      <a:pt x="55" y="921"/>
                      <a:pt x="54" y="919"/>
                      <a:pt x="55" y="918"/>
                    </a:cubicBezTo>
                    <a:cubicBezTo>
                      <a:pt x="56" y="916"/>
                      <a:pt x="54" y="915"/>
                      <a:pt x="54" y="913"/>
                    </a:cubicBezTo>
                    <a:cubicBezTo>
                      <a:pt x="55" y="912"/>
                      <a:pt x="54" y="909"/>
                      <a:pt x="54" y="908"/>
                    </a:cubicBezTo>
                    <a:cubicBezTo>
                      <a:pt x="54" y="906"/>
                      <a:pt x="54" y="904"/>
                      <a:pt x="54" y="903"/>
                    </a:cubicBezTo>
                    <a:cubicBezTo>
                      <a:pt x="54" y="901"/>
                      <a:pt x="55" y="899"/>
                      <a:pt x="54" y="897"/>
                    </a:cubicBezTo>
                    <a:cubicBezTo>
                      <a:pt x="52" y="892"/>
                      <a:pt x="53" y="887"/>
                      <a:pt x="53" y="881"/>
                    </a:cubicBezTo>
                    <a:cubicBezTo>
                      <a:pt x="53" y="880"/>
                      <a:pt x="53" y="879"/>
                      <a:pt x="52" y="878"/>
                    </a:cubicBezTo>
                    <a:cubicBezTo>
                      <a:pt x="53" y="877"/>
                      <a:pt x="53" y="876"/>
                      <a:pt x="53" y="875"/>
                    </a:cubicBezTo>
                    <a:cubicBezTo>
                      <a:pt x="53" y="873"/>
                      <a:pt x="52" y="871"/>
                      <a:pt x="53" y="869"/>
                    </a:cubicBezTo>
                    <a:cubicBezTo>
                      <a:pt x="53" y="867"/>
                      <a:pt x="51" y="866"/>
                      <a:pt x="52" y="865"/>
                    </a:cubicBezTo>
                    <a:cubicBezTo>
                      <a:pt x="52" y="863"/>
                      <a:pt x="52" y="862"/>
                      <a:pt x="52" y="860"/>
                    </a:cubicBezTo>
                    <a:cubicBezTo>
                      <a:pt x="52" y="859"/>
                      <a:pt x="52" y="857"/>
                      <a:pt x="52" y="855"/>
                    </a:cubicBezTo>
                    <a:cubicBezTo>
                      <a:pt x="52" y="854"/>
                      <a:pt x="51" y="853"/>
                      <a:pt x="51" y="852"/>
                    </a:cubicBezTo>
                    <a:cubicBezTo>
                      <a:pt x="50" y="850"/>
                      <a:pt x="53" y="850"/>
                      <a:pt x="51" y="848"/>
                    </a:cubicBezTo>
                    <a:cubicBezTo>
                      <a:pt x="50" y="846"/>
                      <a:pt x="51" y="846"/>
                      <a:pt x="52" y="844"/>
                    </a:cubicBezTo>
                    <a:cubicBezTo>
                      <a:pt x="52" y="843"/>
                      <a:pt x="49" y="841"/>
                      <a:pt x="52" y="840"/>
                    </a:cubicBezTo>
                    <a:cubicBezTo>
                      <a:pt x="49" y="839"/>
                      <a:pt x="53" y="836"/>
                      <a:pt x="51" y="835"/>
                    </a:cubicBezTo>
                    <a:cubicBezTo>
                      <a:pt x="52" y="827"/>
                      <a:pt x="47" y="820"/>
                      <a:pt x="50" y="813"/>
                    </a:cubicBezTo>
                    <a:cubicBezTo>
                      <a:pt x="51" y="811"/>
                      <a:pt x="48" y="810"/>
                      <a:pt x="50" y="808"/>
                    </a:cubicBezTo>
                    <a:cubicBezTo>
                      <a:pt x="51" y="807"/>
                      <a:pt x="51" y="806"/>
                      <a:pt x="49" y="805"/>
                    </a:cubicBezTo>
                    <a:cubicBezTo>
                      <a:pt x="52" y="804"/>
                      <a:pt x="49" y="802"/>
                      <a:pt x="49" y="801"/>
                    </a:cubicBezTo>
                    <a:cubicBezTo>
                      <a:pt x="50" y="800"/>
                      <a:pt x="49" y="798"/>
                      <a:pt x="49" y="797"/>
                    </a:cubicBezTo>
                    <a:cubicBezTo>
                      <a:pt x="49" y="795"/>
                      <a:pt x="49" y="793"/>
                      <a:pt x="49" y="792"/>
                    </a:cubicBezTo>
                    <a:cubicBezTo>
                      <a:pt x="49" y="791"/>
                      <a:pt x="49" y="791"/>
                      <a:pt x="49" y="791"/>
                    </a:cubicBezTo>
                    <a:cubicBezTo>
                      <a:pt x="49" y="791"/>
                      <a:pt x="48" y="792"/>
                      <a:pt x="48" y="792"/>
                    </a:cubicBezTo>
                    <a:cubicBezTo>
                      <a:pt x="48" y="792"/>
                      <a:pt x="47" y="793"/>
                      <a:pt x="47" y="793"/>
                    </a:cubicBezTo>
                    <a:cubicBezTo>
                      <a:pt x="47" y="792"/>
                      <a:pt x="46" y="791"/>
                      <a:pt x="46" y="791"/>
                    </a:cubicBezTo>
                    <a:cubicBezTo>
                      <a:pt x="47" y="790"/>
                      <a:pt x="47" y="789"/>
                      <a:pt x="46" y="788"/>
                    </a:cubicBezTo>
                    <a:cubicBezTo>
                      <a:pt x="46" y="787"/>
                      <a:pt x="46" y="784"/>
                      <a:pt x="46" y="783"/>
                    </a:cubicBezTo>
                    <a:cubicBezTo>
                      <a:pt x="50" y="781"/>
                      <a:pt x="47" y="779"/>
                      <a:pt x="47" y="777"/>
                    </a:cubicBezTo>
                    <a:cubicBezTo>
                      <a:pt x="47" y="776"/>
                      <a:pt x="44" y="774"/>
                      <a:pt x="47" y="773"/>
                    </a:cubicBezTo>
                    <a:cubicBezTo>
                      <a:pt x="47" y="772"/>
                      <a:pt x="47" y="771"/>
                      <a:pt x="47" y="771"/>
                    </a:cubicBezTo>
                    <a:cubicBezTo>
                      <a:pt x="45" y="769"/>
                      <a:pt x="45" y="767"/>
                      <a:pt x="47" y="765"/>
                    </a:cubicBezTo>
                    <a:cubicBezTo>
                      <a:pt x="47" y="765"/>
                      <a:pt x="47" y="765"/>
                      <a:pt x="47" y="764"/>
                    </a:cubicBezTo>
                    <a:cubicBezTo>
                      <a:pt x="45" y="759"/>
                      <a:pt x="45" y="754"/>
                      <a:pt x="47" y="749"/>
                    </a:cubicBezTo>
                    <a:cubicBezTo>
                      <a:pt x="45" y="747"/>
                      <a:pt x="46" y="744"/>
                      <a:pt x="46" y="741"/>
                    </a:cubicBezTo>
                    <a:cubicBezTo>
                      <a:pt x="46" y="739"/>
                      <a:pt x="45" y="737"/>
                      <a:pt x="47" y="735"/>
                    </a:cubicBezTo>
                    <a:cubicBezTo>
                      <a:pt x="45" y="734"/>
                      <a:pt x="46" y="732"/>
                      <a:pt x="46" y="730"/>
                    </a:cubicBezTo>
                    <a:cubicBezTo>
                      <a:pt x="46" y="728"/>
                      <a:pt x="46" y="726"/>
                      <a:pt x="46" y="724"/>
                    </a:cubicBezTo>
                    <a:cubicBezTo>
                      <a:pt x="46" y="722"/>
                      <a:pt x="46" y="720"/>
                      <a:pt x="46" y="718"/>
                    </a:cubicBezTo>
                    <a:cubicBezTo>
                      <a:pt x="45" y="717"/>
                      <a:pt x="48" y="716"/>
                      <a:pt x="46" y="714"/>
                    </a:cubicBezTo>
                    <a:cubicBezTo>
                      <a:pt x="44" y="713"/>
                      <a:pt x="47" y="711"/>
                      <a:pt x="47" y="709"/>
                    </a:cubicBezTo>
                    <a:cubicBezTo>
                      <a:pt x="47" y="709"/>
                      <a:pt x="47" y="708"/>
                      <a:pt x="47" y="708"/>
                    </a:cubicBezTo>
                    <a:cubicBezTo>
                      <a:pt x="47" y="706"/>
                      <a:pt x="45" y="704"/>
                      <a:pt x="46" y="703"/>
                    </a:cubicBezTo>
                    <a:cubicBezTo>
                      <a:pt x="47" y="702"/>
                      <a:pt x="46" y="701"/>
                      <a:pt x="46" y="700"/>
                    </a:cubicBezTo>
                    <a:cubicBezTo>
                      <a:pt x="45" y="698"/>
                      <a:pt x="48" y="697"/>
                      <a:pt x="46" y="694"/>
                    </a:cubicBezTo>
                    <a:cubicBezTo>
                      <a:pt x="45" y="693"/>
                      <a:pt x="46" y="691"/>
                      <a:pt x="47" y="689"/>
                    </a:cubicBezTo>
                    <a:cubicBezTo>
                      <a:pt x="47" y="688"/>
                      <a:pt x="46" y="687"/>
                      <a:pt x="46" y="686"/>
                    </a:cubicBezTo>
                    <a:cubicBezTo>
                      <a:pt x="46" y="686"/>
                      <a:pt x="47" y="684"/>
                      <a:pt x="46" y="684"/>
                    </a:cubicBezTo>
                    <a:cubicBezTo>
                      <a:pt x="45" y="682"/>
                      <a:pt x="47" y="680"/>
                      <a:pt x="46" y="678"/>
                    </a:cubicBezTo>
                    <a:cubicBezTo>
                      <a:pt x="45" y="676"/>
                      <a:pt x="46" y="673"/>
                      <a:pt x="46" y="671"/>
                    </a:cubicBezTo>
                    <a:cubicBezTo>
                      <a:pt x="46" y="669"/>
                      <a:pt x="46" y="666"/>
                      <a:pt x="46" y="664"/>
                    </a:cubicBezTo>
                    <a:cubicBezTo>
                      <a:pt x="46" y="662"/>
                      <a:pt x="48" y="661"/>
                      <a:pt x="46" y="659"/>
                    </a:cubicBezTo>
                    <a:cubicBezTo>
                      <a:pt x="48" y="657"/>
                      <a:pt x="47" y="655"/>
                      <a:pt x="47" y="653"/>
                    </a:cubicBezTo>
                    <a:cubicBezTo>
                      <a:pt x="47" y="651"/>
                      <a:pt x="47" y="649"/>
                      <a:pt x="47" y="646"/>
                    </a:cubicBezTo>
                    <a:cubicBezTo>
                      <a:pt x="47" y="644"/>
                      <a:pt x="48" y="642"/>
                      <a:pt x="46" y="640"/>
                    </a:cubicBezTo>
                    <a:cubicBezTo>
                      <a:pt x="48" y="638"/>
                      <a:pt x="47" y="635"/>
                      <a:pt x="47" y="633"/>
                    </a:cubicBezTo>
                    <a:cubicBezTo>
                      <a:pt x="47" y="631"/>
                      <a:pt x="47" y="628"/>
                      <a:pt x="47" y="626"/>
                    </a:cubicBezTo>
                    <a:cubicBezTo>
                      <a:pt x="47" y="623"/>
                      <a:pt x="47" y="621"/>
                      <a:pt x="47" y="619"/>
                    </a:cubicBezTo>
                    <a:cubicBezTo>
                      <a:pt x="47" y="617"/>
                      <a:pt x="48" y="615"/>
                      <a:pt x="46" y="614"/>
                    </a:cubicBezTo>
                    <a:cubicBezTo>
                      <a:pt x="46" y="614"/>
                      <a:pt x="46" y="613"/>
                      <a:pt x="46" y="613"/>
                    </a:cubicBezTo>
                    <a:cubicBezTo>
                      <a:pt x="48" y="606"/>
                      <a:pt x="47" y="598"/>
                      <a:pt x="47" y="591"/>
                    </a:cubicBezTo>
                    <a:cubicBezTo>
                      <a:pt x="47" y="584"/>
                      <a:pt x="47" y="577"/>
                      <a:pt x="47" y="570"/>
                    </a:cubicBezTo>
                    <a:cubicBezTo>
                      <a:pt x="47" y="567"/>
                      <a:pt x="46" y="563"/>
                      <a:pt x="48" y="560"/>
                    </a:cubicBezTo>
                    <a:cubicBezTo>
                      <a:pt x="46" y="557"/>
                      <a:pt x="47" y="553"/>
                      <a:pt x="47" y="550"/>
                    </a:cubicBezTo>
                    <a:cubicBezTo>
                      <a:pt x="47" y="546"/>
                      <a:pt x="47" y="543"/>
                      <a:pt x="47" y="539"/>
                    </a:cubicBezTo>
                    <a:cubicBezTo>
                      <a:pt x="47" y="536"/>
                      <a:pt x="47" y="532"/>
                      <a:pt x="47" y="528"/>
                    </a:cubicBezTo>
                    <a:cubicBezTo>
                      <a:pt x="47" y="525"/>
                      <a:pt x="47" y="521"/>
                      <a:pt x="47" y="518"/>
                    </a:cubicBezTo>
                    <a:cubicBezTo>
                      <a:pt x="47" y="514"/>
                      <a:pt x="47" y="510"/>
                      <a:pt x="47" y="507"/>
                    </a:cubicBezTo>
                    <a:cubicBezTo>
                      <a:pt x="47" y="503"/>
                      <a:pt x="47" y="500"/>
                      <a:pt x="47" y="496"/>
                    </a:cubicBezTo>
                    <a:cubicBezTo>
                      <a:pt x="47" y="494"/>
                      <a:pt x="47" y="492"/>
                      <a:pt x="46" y="490"/>
                    </a:cubicBezTo>
                    <a:cubicBezTo>
                      <a:pt x="46" y="488"/>
                      <a:pt x="47" y="485"/>
                      <a:pt x="47" y="483"/>
                    </a:cubicBezTo>
                    <a:cubicBezTo>
                      <a:pt x="47" y="481"/>
                      <a:pt x="47" y="478"/>
                      <a:pt x="47" y="476"/>
                    </a:cubicBezTo>
                    <a:cubicBezTo>
                      <a:pt x="47" y="474"/>
                      <a:pt x="48" y="473"/>
                      <a:pt x="46" y="471"/>
                    </a:cubicBezTo>
                    <a:cubicBezTo>
                      <a:pt x="46" y="470"/>
                      <a:pt x="48" y="468"/>
                      <a:pt x="46" y="467"/>
                    </a:cubicBezTo>
                    <a:cubicBezTo>
                      <a:pt x="46" y="467"/>
                      <a:pt x="46" y="466"/>
                      <a:pt x="46" y="465"/>
                    </a:cubicBezTo>
                    <a:cubicBezTo>
                      <a:pt x="47" y="463"/>
                      <a:pt x="47" y="461"/>
                      <a:pt x="46" y="460"/>
                    </a:cubicBezTo>
                    <a:cubicBezTo>
                      <a:pt x="46" y="459"/>
                      <a:pt x="46" y="458"/>
                      <a:pt x="46" y="457"/>
                    </a:cubicBezTo>
                    <a:cubicBezTo>
                      <a:pt x="44" y="454"/>
                      <a:pt x="49" y="451"/>
                      <a:pt x="46" y="448"/>
                    </a:cubicBezTo>
                    <a:cubicBezTo>
                      <a:pt x="46" y="445"/>
                      <a:pt x="45" y="442"/>
                      <a:pt x="47" y="439"/>
                    </a:cubicBezTo>
                    <a:cubicBezTo>
                      <a:pt x="44" y="433"/>
                      <a:pt x="48" y="426"/>
                      <a:pt x="45" y="420"/>
                    </a:cubicBezTo>
                    <a:cubicBezTo>
                      <a:pt x="44" y="420"/>
                      <a:pt x="44" y="419"/>
                      <a:pt x="44" y="419"/>
                    </a:cubicBezTo>
                    <a:cubicBezTo>
                      <a:pt x="44" y="418"/>
                      <a:pt x="47" y="417"/>
                      <a:pt x="45" y="415"/>
                    </a:cubicBezTo>
                    <a:cubicBezTo>
                      <a:pt x="43" y="414"/>
                      <a:pt x="46" y="413"/>
                      <a:pt x="45" y="411"/>
                    </a:cubicBezTo>
                    <a:cubicBezTo>
                      <a:pt x="44" y="410"/>
                      <a:pt x="44" y="408"/>
                      <a:pt x="44" y="406"/>
                    </a:cubicBezTo>
                    <a:cubicBezTo>
                      <a:pt x="44" y="402"/>
                      <a:pt x="45" y="398"/>
                      <a:pt x="44" y="395"/>
                    </a:cubicBezTo>
                    <a:cubicBezTo>
                      <a:pt x="44" y="384"/>
                      <a:pt x="44" y="373"/>
                      <a:pt x="43" y="363"/>
                    </a:cubicBezTo>
                    <a:cubicBezTo>
                      <a:pt x="43" y="360"/>
                      <a:pt x="41" y="358"/>
                      <a:pt x="42" y="356"/>
                    </a:cubicBezTo>
                    <a:cubicBezTo>
                      <a:pt x="43" y="354"/>
                      <a:pt x="42" y="352"/>
                      <a:pt x="42" y="350"/>
                    </a:cubicBezTo>
                    <a:cubicBezTo>
                      <a:pt x="42" y="348"/>
                      <a:pt x="42" y="346"/>
                      <a:pt x="42" y="344"/>
                    </a:cubicBezTo>
                    <a:cubicBezTo>
                      <a:pt x="42" y="342"/>
                      <a:pt x="43" y="339"/>
                      <a:pt x="42" y="337"/>
                    </a:cubicBezTo>
                    <a:cubicBezTo>
                      <a:pt x="40" y="335"/>
                      <a:pt x="42" y="333"/>
                      <a:pt x="41" y="331"/>
                    </a:cubicBezTo>
                    <a:cubicBezTo>
                      <a:pt x="40" y="329"/>
                      <a:pt x="42" y="326"/>
                      <a:pt x="40" y="324"/>
                    </a:cubicBezTo>
                    <a:cubicBezTo>
                      <a:pt x="41" y="322"/>
                      <a:pt x="41" y="320"/>
                      <a:pt x="40" y="318"/>
                    </a:cubicBezTo>
                    <a:cubicBezTo>
                      <a:pt x="39" y="316"/>
                      <a:pt x="39" y="313"/>
                      <a:pt x="39" y="311"/>
                    </a:cubicBezTo>
                    <a:cubicBezTo>
                      <a:pt x="39" y="308"/>
                      <a:pt x="38" y="306"/>
                      <a:pt x="38" y="304"/>
                    </a:cubicBezTo>
                    <a:cubicBezTo>
                      <a:pt x="38" y="302"/>
                      <a:pt x="39" y="300"/>
                      <a:pt x="37" y="298"/>
                    </a:cubicBezTo>
                    <a:cubicBezTo>
                      <a:pt x="36" y="296"/>
                      <a:pt x="37" y="294"/>
                      <a:pt x="37" y="292"/>
                    </a:cubicBezTo>
                    <a:cubicBezTo>
                      <a:pt x="38" y="287"/>
                      <a:pt x="36" y="282"/>
                      <a:pt x="36" y="277"/>
                    </a:cubicBezTo>
                    <a:cubicBezTo>
                      <a:pt x="36" y="275"/>
                      <a:pt x="34" y="273"/>
                      <a:pt x="34" y="270"/>
                    </a:cubicBezTo>
                    <a:cubicBezTo>
                      <a:pt x="35" y="267"/>
                      <a:pt x="34" y="265"/>
                      <a:pt x="33" y="262"/>
                    </a:cubicBezTo>
                    <a:cubicBezTo>
                      <a:pt x="33" y="260"/>
                      <a:pt x="34" y="257"/>
                      <a:pt x="33" y="254"/>
                    </a:cubicBezTo>
                    <a:cubicBezTo>
                      <a:pt x="31" y="246"/>
                      <a:pt x="32" y="237"/>
                      <a:pt x="28" y="230"/>
                    </a:cubicBezTo>
                    <a:cubicBezTo>
                      <a:pt x="30" y="227"/>
                      <a:pt x="29" y="225"/>
                      <a:pt x="28" y="223"/>
                    </a:cubicBezTo>
                    <a:cubicBezTo>
                      <a:pt x="27" y="220"/>
                      <a:pt x="28" y="217"/>
                      <a:pt x="27" y="215"/>
                    </a:cubicBezTo>
                    <a:cubicBezTo>
                      <a:pt x="26" y="212"/>
                      <a:pt x="27" y="209"/>
                      <a:pt x="25" y="206"/>
                    </a:cubicBezTo>
                    <a:cubicBezTo>
                      <a:pt x="25" y="206"/>
                      <a:pt x="25" y="205"/>
                      <a:pt x="25" y="204"/>
                    </a:cubicBezTo>
                    <a:cubicBezTo>
                      <a:pt x="24" y="196"/>
                      <a:pt x="21" y="188"/>
                      <a:pt x="21" y="180"/>
                    </a:cubicBezTo>
                    <a:cubicBezTo>
                      <a:pt x="19" y="178"/>
                      <a:pt x="20" y="176"/>
                      <a:pt x="20" y="174"/>
                    </a:cubicBezTo>
                    <a:cubicBezTo>
                      <a:pt x="20" y="172"/>
                      <a:pt x="19" y="170"/>
                      <a:pt x="18" y="168"/>
                    </a:cubicBezTo>
                    <a:cubicBezTo>
                      <a:pt x="17" y="163"/>
                      <a:pt x="17" y="158"/>
                      <a:pt x="15" y="153"/>
                    </a:cubicBezTo>
                    <a:cubicBezTo>
                      <a:pt x="15" y="152"/>
                      <a:pt x="15" y="152"/>
                      <a:pt x="15" y="151"/>
                    </a:cubicBezTo>
                    <a:cubicBezTo>
                      <a:pt x="15" y="144"/>
                      <a:pt x="12" y="137"/>
                      <a:pt x="12" y="130"/>
                    </a:cubicBezTo>
                    <a:cubicBezTo>
                      <a:pt x="10" y="127"/>
                      <a:pt x="12" y="124"/>
                      <a:pt x="10" y="121"/>
                    </a:cubicBezTo>
                    <a:cubicBezTo>
                      <a:pt x="9" y="118"/>
                      <a:pt x="10" y="115"/>
                      <a:pt x="10" y="113"/>
                    </a:cubicBezTo>
                    <a:cubicBezTo>
                      <a:pt x="10" y="112"/>
                      <a:pt x="10" y="112"/>
                      <a:pt x="10" y="112"/>
                    </a:cubicBezTo>
                    <a:cubicBezTo>
                      <a:pt x="8" y="110"/>
                      <a:pt x="8" y="109"/>
                      <a:pt x="8" y="107"/>
                    </a:cubicBezTo>
                    <a:cubicBezTo>
                      <a:pt x="9" y="105"/>
                      <a:pt x="7" y="104"/>
                      <a:pt x="6" y="102"/>
                    </a:cubicBezTo>
                    <a:cubicBezTo>
                      <a:pt x="6" y="101"/>
                      <a:pt x="6" y="99"/>
                      <a:pt x="6" y="98"/>
                    </a:cubicBezTo>
                    <a:cubicBezTo>
                      <a:pt x="6" y="96"/>
                      <a:pt x="6" y="94"/>
                      <a:pt x="5" y="92"/>
                    </a:cubicBezTo>
                    <a:cubicBezTo>
                      <a:pt x="4" y="91"/>
                      <a:pt x="6" y="88"/>
                      <a:pt x="4" y="87"/>
                    </a:cubicBezTo>
                    <a:cubicBezTo>
                      <a:pt x="4" y="82"/>
                      <a:pt x="2" y="77"/>
                      <a:pt x="1" y="73"/>
                    </a:cubicBezTo>
                    <a:cubicBezTo>
                      <a:pt x="1" y="71"/>
                      <a:pt x="2" y="68"/>
                      <a:pt x="2" y="66"/>
                    </a:cubicBezTo>
                    <a:cubicBezTo>
                      <a:pt x="2" y="65"/>
                      <a:pt x="0" y="63"/>
                      <a:pt x="0" y="61"/>
                    </a:cubicBezTo>
                    <a:cubicBezTo>
                      <a:pt x="0" y="60"/>
                      <a:pt x="0" y="59"/>
                      <a:pt x="0" y="58"/>
                    </a:cubicBezTo>
                    <a:cubicBezTo>
                      <a:pt x="0" y="56"/>
                      <a:pt x="0" y="55"/>
                      <a:pt x="0" y="54"/>
                    </a:cubicBezTo>
                    <a:cubicBezTo>
                      <a:pt x="0" y="54"/>
                      <a:pt x="1" y="53"/>
                      <a:pt x="1" y="53"/>
                    </a:cubicBezTo>
                    <a:cubicBezTo>
                      <a:pt x="4" y="53"/>
                      <a:pt x="4" y="51"/>
                      <a:pt x="3" y="50"/>
                    </a:cubicBezTo>
                    <a:cubicBezTo>
                      <a:pt x="3" y="48"/>
                      <a:pt x="3" y="47"/>
                      <a:pt x="3" y="45"/>
                    </a:cubicBezTo>
                    <a:cubicBezTo>
                      <a:pt x="3" y="45"/>
                      <a:pt x="3" y="44"/>
                      <a:pt x="3" y="44"/>
                    </a:cubicBezTo>
                    <a:cubicBezTo>
                      <a:pt x="3" y="43"/>
                      <a:pt x="4" y="43"/>
                      <a:pt x="4" y="43"/>
                    </a:cubicBezTo>
                    <a:cubicBezTo>
                      <a:pt x="6" y="41"/>
                      <a:pt x="4" y="38"/>
                      <a:pt x="6" y="37"/>
                    </a:cubicBezTo>
                    <a:cubicBezTo>
                      <a:pt x="8" y="36"/>
                      <a:pt x="9" y="34"/>
                      <a:pt x="10" y="32"/>
                    </a:cubicBezTo>
                    <a:cubicBezTo>
                      <a:pt x="10" y="31"/>
                      <a:pt x="12" y="30"/>
                      <a:pt x="10" y="29"/>
                    </a:cubicBezTo>
                    <a:cubicBezTo>
                      <a:pt x="10" y="29"/>
                      <a:pt x="11" y="27"/>
                      <a:pt x="11" y="27"/>
                    </a:cubicBezTo>
                    <a:cubicBezTo>
                      <a:pt x="12" y="26"/>
                      <a:pt x="12" y="28"/>
                      <a:pt x="12" y="28"/>
                    </a:cubicBezTo>
                    <a:cubicBezTo>
                      <a:pt x="13" y="28"/>
                      <a:pt x="14" y="29"/>
                      <a:pt x="14" y="29"/>
                    </a:cubicBezTo>
                    <a:cubicBezTo>
                      <a:pt x="15" y="28"/>
                      <a:pt x="16" y="28"/>
                      <a:pt x="17" y="27"/>
                    </a:cubicBezTo>
                    <a:cubicBezTo>
                      <a:pt x="19" y="25"/>
                      <a:pt x="20" y="25"/>
                      <a:pt x="22" y="27"/>
                    </a:cubicBezTo>
                    <a:cubicBezTo>
                      <a:pt x="23" y="28"/>
                      <a:pt x="27" y="27"/>
                      <a:pt x="27" y="26"/>
                    </a:cubicBezTo>
                    <a:cubicBezTo>
                      <a:pt x="27" y="22"/>
                      <a:pt x="31" y="23"/>
                      <a:pt x="33" y="21"/>
                    </a:cubicBezTo>
                    <a:cubicBezTo>
                      <a:pt x="37" y="22"/>
                      <a:pt x="40" y="20"/>
                      <a:pt x="43" y="19"/>
                    </a:cubicBezTo>
                    <a:cubicBezTo>
                      <a:pt x="44" y="19"/>
                      <a:pt x="45" y="20"/>
                      <a:pt x="46" y="20"/>
                    </a:cubicBezTo>
                    <a:cubicBezTo>
                      <a:pt x="49" y="20"/>
                      <a:pt x="52" y="21"/>
                      <a:pt x="55" y="19"/>
                    </a:cubicBezTo>
                    <a:cubicBezTo>
                      <a:pt x="55" y="19"/>
                      <a:pt x="56" y="19"/>
                      <a:pt x="57" y="20"/>
                    </a:cubicBezTo>
                    <a:cubicBezTo>
                      <a:pt x="58" y="20"/>
                      <a:pt x="58" y="20"/>
                      <a:pt x="59" y="20"/>
                    </a:cubicBezTo>
                    <a:cubicBezTo>
                      <a:pt x="60" y="19"/>
                      <a:pt x="61" y="16"/>
                      <a:pt x="63" y="18"/>
                    </a:cubicBezTo>
                    <a:cubicBezTo>
                      <a:pt x="64" y="19"/>
                      <a:pt x="65" y="17"/>
                      <a:pt x="67" y="18"/>
                    </a:cubicBezTo>
                    <a:cubicBezTo>
                      <a:pt x="70" y="20"/>
                      <a:pt x="72" y="19"/>
                      <a:pt x="74" y="16"/>
                    </a:cubicBezTo>
                    <a:cubicBezTo>
                      <a:pt x="76" y="16"/>
                      <a:pt x="78" y="16"/>
                      <a:pt x="80" y="15"/>
                    </a:cubicBezTo>
                    <a:cubicBezTo>
                      <a:pt x="82" y="14"/>
                      <a:pt x="84" y="14"/>
                      <a:pt x="86" y="15"/>
                    </a:cubicBezTo>
                    <a:cubicBezTo>
                      <a:pt x="87" y="16"/>
                      <a:pt x="89" y="16"/>
                      <a:pt x="90" y="15"/>
                    </a:cubicBezTo>
                    <a:cubicBezTo>
                      <a:pt x="93" y="12"/>
                      <a:pt x="97" y="13"/>
                      <a:pt x="100" y="13"/>
                    </a:cubicBezTo>
                    <a:cubicBezTo>
                      <a:pt x="103" y="12"/>
                      <a:pt x="106" y="11"/>
                      <a:pt x="110" y="11"/>
                    </a:cubicBezTo>
                    <a:cubicBezTo>
                      <a:pt x="111" y="9"/>
                      <a:pt x="113" y="11"/>
                      <a:pt x="114" y="12"/>
                    </a:cubicBezTo>
                    <a:cubicBezTo>
                      <a:pt x="115" y="13"/>
                      <a:pt x="116" y="13"/>
                      <a:pt x="116" y="12"/>
                    </a:cubicBezTo>
                    <a:cubicBezTo>
                      <a:pt x="117" y="11"/>
                      <a:pt x="120" y="11"/>
                      <a:pt x="118" y="9"/>
                    </a:cubicBezTo>
                    <a:cubicBezTo>
                      <a:pt x="118" y="8"/>
                      <a:pt x="118" y="7"/>
                      <a:pt x="118" y="7"/>
                    </a:cubicBezTo>
                    <a:cubicBezTo>
                      <a:pt x="118" y="7"/>
                      <a:pt x="119" y="6"/>
                      <a:pt x="120" y="7"/>
                    </a:cubicBezTo>
                    <a:cubicBezTo>
                      <a:pt x="121" y="8"/>
                      <a:pt x="122" y="9"/>
                      <a:pt x="125" y="8"/>
                    </a:cubicBezTo>
                    <a:cubicBezTo>
                      <a:pt x="125" y="8"/>
                      <a:pt x="125" y="9"/>
                      <a:pt x="125" y="10"/>
                    </a:cubicBezTo>
                    <a:cubicBezTo>
                      <a:pt x="124" y="10"/>
                      <a:pt x="125" y="11"/>
                      <a:pt x="125" y="11"/>
                    </a:cubicBezTo>
                    <a:cubicBezTo>
                      <a:pt x="125" y="11"/>
                      <a:pt x="126" y="12"/>
                      <a:pt x="126" y="11"/>
                    </a:cubicBezTo>
                    <a:cubicBezTo>
                      <a:pt x="126" y="11"/>
                      <a:pt x="127" y="10"/>
                      <a:pt x="128" y="10"/>
                    </a:cubicBezTo>
                    <a:cubicBezTo>
                      <a:pt x="129" y="9"/>
                      <a:pt x="130" y="7"/>
                      <a:pt x="131" y="9"/>
                    </a:cubicBezTo>
                    <a:cubicBezTo>
                      <a:pt x="132" y="9"/>
                      <a:pt x="134" y="9"/>
                      <a:pt x="134" y="9"/>
                    </a:cubicBezTo>
                    <a:cubicBezTo>
                      <a:pt x="137" y="7"/>
                      <a:pt x="140" y="8"/>
                      <a:pt x="143" y="9"/>
                    </a:cubicBezTo>
                    <a:cubicBezTo>
                      <a:pt x="145" y="9"/>
                      <a:pt x="148" y="8"/>
                      <a:pt x="150" y="7"/>
                    </a:cubicBezTo>
                    <a:cubicBezTo>
                      <a:pt x="152" y="6"/>
                      <a:pt x="152" y="6"/>
                      <a:pt x="152" y="7"/>
                    </a:cubicBezTo>
                    <a:cubicBezTo>
                      <a:pt x="153" y="10"/>
                      <a:pt x="153" y="9"/>
                      <a:pt x="154" y="8"/>
                    </a:cubicBezTo>
                    <a:cubicBezTo>
                      <a:pt x="157" y="6"/>
                      <a:pt x="160" y="5"/>
                      <a:pt x="163" y="4"/>
                    </a:cubicBezTo>
                    <a:cubicBezTo>
                      <a:pt x="164" y="3"/>
                      <a:pt x="164" y="0"/>
                      <a:pt x="166" y="3"/>
                    </a:cubicBezTo>
                    <a:cubicBezTo>
                      <a:pt x="167" y="4"/>
                      <a:pt x="170" y="4"/>
                      <a:pt x="172" y="4"/>
                    </a:cubicBezTo>
                    <a:cubicBezTo>
                      <a:pt x="173" y="4"/>
                      <a:pt x="175" y="3"/>
                      <a:pt x="176" y="4"/>
                    </a:cubicBezTo>
                    <a:cubicBezTo>
                      <a:pt x="178" y="5"/>
                      <a:pt x="179" y="5"/>
                      <a:pt x="180" y="3"/>
                    </a:cubicBezTo>
                    <a:cubicBezTo>
                      <a:pt x="180" y="3"/>
                      <a:pt x="181" y="3"/>
                      <a:pt x="181" y="3"/>
                    </a:cubicBezTo>
                    <a:cubicBezTo>
                      <a:pt x="181" y="3"/>
                      <a:pt x="182" y="3"/>
                      <a:pt x="182" y="3"/>
                    </a:cubicBezTo>
                    <a:cubicBezTo>
                      <a:pt x="182" y="5"/>
                      <a:pt x="184" y="3"/>
                      <a:pt x="185" y="3"/>
                    </a:cubicBezTo>
                    <a:cubicBezTo>
                      <a:pt x="186" y="4"/>
                      <a:pt x="187" y="5"/>
                      <a:pt x="189" y="3"/>
                    </a:cubicBezTo>
                    <a:cubicBezTo>
                      <a:pt x="191" y="1"/>
                      <a:pt x="195" y="3"/>
                      <a:pt x="198" y="3"/>
                    </a:cubicBezTo>
                    <a:cubicBezTo>
                      <a:pt x="198" y="3"/>
                      <a:pt x="198" y="3"/>
                      <a:pt x="198" y="3"/>
                    </a:cubicBezTo>
                    <a:cubicBezTo>
                      <a:pt x="199" y="4"/>
                      <a:pt x="200" y="6"/>
                      <a:pt x="202" y="5"/>
                    </a:cubicBezTo>
                    <a:cubicBezTo>
                      <a:pt x="201" y="2"/>
                      <a:pt x="204" y="3"/>
                      <a:pt x="205" y="2"/>
                    </a:cubicBezTo>
                    <a:cubicBezTo>
                      <a:pt x="206" y="0"/>
                      <a:pt x="206" y="0"/>
                      <a:pt x="207" y="2"/>
                    </a:cubicBezTo>
                    <a:cubicBezTo>
                      <a:pt x="207" y="2"/>
                      <a:pt x="207" y="2"/>
                      <a:pt x="207" y="2"/>
                    </a:cubicBezTo>
                    <a:cubicBezTo>
                      <a:pt x="208" y="2"/>
                      <a:pt x="209" y="2"/>
                      <a:pt x="210" y="3"/>
                    </a:cubicBezTo>
                    <a:cubicBezTo>
                      <a:pt x="212" y="4"/>
                      <a:pt x="210" y="4"/>
                      <a:pt x="210" y="5"/>
                    </a:cubicBezTo>
                    <a:cubicBezTo>
                      <a:pt x="210" y="6"/>
                      <a:pt x="211" y="7"/>
                      <a:pt x="211" y="7"/>
                    </a:cubicBezTo>
                    <a:cubicBezTo>
                      <a:pt x="212" y="8"/>
                      <a:pt x="213" y="10"/>
                      <a:pt x="214" y="10"/>
                    </a:cubicBezTo>
                    <a:cubicBezTo>
                      <a:pt x="218" y="11"/>
                      <a:pt x="218" y="14"/>
                      <a:pt x="218" y="17"/>
                    </a:cubicBezTo>
                    <a:cubicBezTo>
                      <a:pt x="219" y="19"/>
                      <a:pt x="218" y="21"/>
                      <a:pt x="219" y="22"/>
                    </a:cubicBezTo>
                    <a:cubicBezTo>
                      <a:pt x="217" y="24"/>
                      <a:pt x="221" y="25"/>
                      <a:pt x="221" y="27"/>
                    </a:cubicBezTo>
                    <a:cubicBezTo>
                      <a:pt x="220" y="27"/>
                      <a:pt x="221" y="28"/>
                      <a:pt x="221" y="29"/>
                    </a:cubicBezTo>
                    <a:cubicBezTo>
                      <a:pt x="221" y="33"/>
                      <a:pt x="222" y="37"/>
                      <a:pt x="223" y="40"/>
                    </a:cubicBezTo>
                    <a:cubicBezTo>
                      <a:pt x="224" y="44"/>
                      <a:pt x="225" y="47"/>
                      <a:pt x="224" y="51"/>
                    </a:cubicBezTo>
                    <a:cubicBezTo>
                      <a:pt x="224" y="54"/>
                      <a:pt x="225" y="56"/>
                      <a:pt x="226" y="59"/>
                    </a:cubicBezTo>
                    <a:cubicBezTo>
                      <a:pt x="226" y="61"/>
                      <a:pt x="225" y="63"/>
                      <a:pt x="227" y="66"/>
                    </a:cubicBezTo>
                    <a:cubicBezTo>
                      <a:pt x="228" y="67"/>
                      <a:pt x="226" y="68"/>
                      <a:pt x="227" y="70"/>
                    </a:cubicBezTo>
                    <a:cubicBezTo>
                      <a:pt x="228" y="73"/>
                      <a:pt x="228" y="77"/>
                      <a:pt x="229" y="80"/>
                    </a:cubicBezTo>
                    <a:cubicBezTo>
                      <a:pt x="230" y="81"/>
                      <a:pt x="230" y="81"/>
                      <a:pt x="230" y="81"/>
                    </a:cubicBezTo>
                    <a:cubicBezTo>
                      <a:pt x="230" y="86"/>
                      <a:pt x="230" y="91"/>
                      <a:pt x="231" y="96"/>
                    </a:cubicBezTo>
                    <a:cubicBezTo>
                      <a:pt x="232" y="101"/>
                      <a:pt x="233" y="105"/>
                      <a:pt x="234" y="109"/>
                    </a:cubicBezTo>
                    <a:cubicBezTo>
                      <a:pt x="234" y="110"/>
                      <a:pt x="234" y="111"/>
                      <a:pt x="235" y="112"/>
                    </a:cubicBezTo>
                    <a:cubicBezTo>
                      <a:pt x="235" y="115"/>
                      <a:pt x="234" y="118"/>
                      <a:pt x="236" y="121"/>
                    </a:cubicBezTo>
                    <a:cubicBezTo>
                      <a:pt x="236" y="122"/>
                      <a:pt x="236" y="123"/>
                      <a:pt x="235" y="123"/>
                    </a:cubicBezTo>
                    <a:cubicBezTo>
                      <a:pt x="234" y="124"/>
                      <a:pt x="233" y="123"/>
                      <a:pt x="233" y="122"/>
                    </a:cubicBezTo>
                    <a:cubicBezTo>
                      <a:pt x="233" y="121"/>
                      <a:pt x="233" y="120"/>
                      <a:pt x="232" y="119"/>
                    </a:cubicBezTo>
                    <a:cubicBezTo>
                      <a:pt x="232" y="118"/>
                      <a:pt x="232" y="118"/>
                      <a:pt x="231" y="117"/>
                    </a:cubicBezTo>
                    <a:cubicBezTo>
                      <a:pt x="231" y="118"/>
                      <a:pt x="231" y="118"/>
                      <a:pt x="231" y="118"/>
                    </a:cubicBezTo>
                    <a:cubicBezTo>
                      <a:pt x="231" y="120"/>
                      <a:pt x="230" y="121"/>
                      <a:pt x="232" y="122"/>
                    </a:cubicBezTo>
                    <a:cubicBezTo>
                      <a:pt x="232" y="123"/>
                      <a:pt x="232" y="125"/>
                      <a:pt x="232" y="125"/>
                    </a:cubicBezTo>
                    <a:cubicBezTo>
                      <a:pt x="230" y="127"/>
                      <a:pt x="232" y="128"/>
                      <a:pt x="233" y="128"/>
                    </a:cubicBezTo>
                    <a:cubicBezTo>
                      <a:pt x="233" y="131"/>
                      <a:pt x="232" y="133"/>
                      <a:pt x="231" y="136"/>
                    </a:cubicBezTo>
                    <a:cubicBezTo>
                      <a:pt x="231" y="138"/>
                      <a:pt x="230" y="140"/>
                      <a:pt x="231" y="141"/>
                    </a:cubicBezTo>
                    <a:cubicBezTo>
                      <a:pt x="232" y="147"/>
                      <a:pt x="233" y="152"/>
                      <a:pt x="234" y="158"/>
                    </a:cubicBezTo>
                    <a:cubicBezTo>
                      <a:pt x="234" y="158"/>
                      <a:pt x="234" y="158"/>
                      <a:pt x="235" y="158"/>
                    </a:cubicBezTo>
                    <a:cubicBezTo>
                      <a:pt x="235" y="159"/>
                      <a:pt x="234" y="161"/>
                      <a:pt x="235" y="162"/>
                    </a:cubicBezTo>
                    <a:cubicBezTo>
                      <a:pt x="235" y="163"/>
                      <a:pt x="236" y="164"/>
                      <a:pt x="236" y="164"/>
                    </a:cubicBezTo>
                    <a:cubicBezTo>
                      <a:pt x="237" y="164"/>
                      <a:pt x="238" y="162"/>
                      <a:pt x="238" y="165"/>
                    </a:cubicBezTo>
                    <a:cubicBezTo>
                      <a:pt x="238" y="166"/>
                      <a:pt x="238" y="168"/>
                      <a:pt x="239" y="169"/>
                    </a:cubicBezTo>
                    <a:cubicBezTo>
                      <a:pt x="240" y="169"/>
                      <a:pt x="239" y="170"/>
                      <a:pt x="239" y="170"/>
                    </a:cubicBezTo>
                    <a:cubicBezTo>
                      <a:pt x="238" y="171"/>
                      <a:pt x="238" y="171"/>
                      <a:pt x="237" y="171"/>
                    </a:cubicBezTo>
                    <a:cubicBezTo>
                      <a:pt x="238" y="171"/>
                      <a:pt x="238" y="171"/>
                      <a:pt x="239" y="172"/>
                    </a:cubicBezTo>
                    <a:cubicBezTo>
                      <a:pt x="239" y="172"/>
                      <a:pt x="240" y="173"/>
                      <a:pt x="239" y="173"/>
                    </a:cubicBezTo>
                    <a:cubicBezTo>
                      <a:pt x="239" y="174"/>
                      <a:pt x="238" y="175"/>
                      <a:pt x="239" y="176"/>
                    </a:cubicBezTo>
                    <a:cubicBezTo>
                      <a:pt x="240" y="177"/>
                      <a:pt x="238" y="179"/>
                      <a:pt x="238" y="180"/>
                    </a:cubicBezTo>
                    <a:cubicBezTo>
                      <a:pt x="238" y="183"/>
                      <a:pt x="238" y="186"/>
                      <a:pt x="238" y="188"/>
                    </a:cubicBezTo>
                    <a:cubicBezTo>
                      <a:pt x="238" y="189"/>
                      <a:pt x="239" y="189"/>
                      <a:pt x="239" y="189"/>
                    </a:cubicBezTo>
                    <a:cubicBezTo>
                      <a:pt x="239" y="189"/>
                      <a:pt x="239" y="188"/>
                      <a:pt x="240" y="188"/>
                    </a:cubicBezTo>
                    <a:cubicBezTo>
                      <a:pt x="240" y="187"/>
                      <a:pt x="241" y="187"/>
                      <a:pt x="241" y="187"/>
                    </a:cubicBezTo>
                    <a:cubicBezTo>
                      <a:pt x="241" y="187"/>
                      <a:pt x="242" y="187"/>
                      <a:pt x="242" y="188"/>
                    </a:cubicBezTo>
                    <a:cubicBezTo>
                      <a:pt x="242" y="189"/>
                      <a:pt x="243" y="191"/>
                      <a:pt x="241" y="192"/>
                    </a:cubicBezTo>
                    <a:cubicBezTo>
                      <a:pt x="240" y="193"/>
                      <a:pt x="239" y="194"/>
                      <a:pt x="240" y="196"/>
                    </a:cubicBezTo>
                    <a:cubicBezTo>
                      <a:pt x="240" y="197"/>
                      <a:pt x="240" y="196"/>
                      <a:pt x="241" y="196"/>
                    </a:cubicBezTo>
                    <a:cubicBezTo>
                      <a:pt x="242" y="196"/>
                      <a:pt x="243" y="197"/>
                      <a:pt x="243" y="198"/>
                    </a:cubicBezTo>
                    <a:cubicBezTo>
                      <a:pt x="243" y="198"/>
                      <a:pt x="242" y="198"/>
                      <a:pt x="242" y="199"/>
                    </a:cubicBezTo>
                    <a:cubicBezTo>
                      <a:pt x="242" y="199"/>
                      <a:pt x="241" y="199"/>
                      <a:pt x="241" y="199"/>
                    </a:cubicBezTo>
                    <a:cubicBezTo>
                      <a:pt x="241" y="200"/>
                      <a:pt x="241" y="202"/>
                      <a:pt x="241" y="204"/>
                    </a:cubicBezTo>
                    <a:cubicBezTo>
                      <a:pt x="241" y="205"/>
                      <a:pt x="241" y="206"/>
                      <a:pt x="241" y="206"/>
                    </a:cubicBezTo>
                    <a:cubicBezTo>
                      <a:pt x="242" y="206"/>
                      <a:pt x="242" y="205"/>
                      <a:pt x="242" y="204"/>
                    </a:cubicBezTo>
                    <a:cubicBezTo>
                      <a:pt x="242" y="203"/>
                      <a:pt x="243" y="203"/>
                      <a:pt x="243" y="203"/>
                    </a:cubicBezTo>
                    <a:cubicBezTo>
                      <a:pt x="244" y="203"/>
                      <a:pt x="244" y="204"/>
                      <a:pt x="244" y="204"/>
                    </a:cubicBezTo>
                    <a:cubicBezTo>
                      <a:pt x="244" y="206"/>
                      <a:pt x="245" y="209"/>
                      <a:pt x="242" y="209"/>
                    </a:cubicBezTo>
                    <a:cubicBezTo>
                      <a:pt x="242" y="210"/>
                      <a:pt x="243" y="211"/>
                      <a:pt x="243" y="211"/>
                    </a:cubicBezTo>
                    <a:cubicBezTo>
                      <a:pt x="241" y="213"/>
                      <a:pt x="244" y="213"/>
                      <a:pt x="243" y="215"/>
                    </a:cubicBezTo>
                    <a:cubicBezTo>
                      <a:pt x="243" y="216"/>
                      <a:pt x="242" y="217"/>
                      <a:pt x="242" y="218"/>
                    </a:cubicBezTo>
                    <a:cubicBezTo>
                      <a:pt x="244" y="220"/>
                      <a:pt x="243" y="222"/>
                      <a:pt x="243" y="225"/>
                    </a:cubicBezTo>
                    <a:cubicBezTo>
                      <a:pt x="243" y="225"/>
                      <a:pt x="244" y="226"/>
                      <a:pt x="244" y="226"/>
                    </a:cubicBezTo>
                    <a:cubicBezTo>
                      <a:pt x="244" y="226"/>
                      <a:pt x="244" y="225"/>
                      <a:pt x="245" y="225"/>
                    </a:cubicBezTo>
                    <a:cubicBezTo>
                      <a:pt x="245" y="224"/>
                      <a:pt x="245" y="223"/>
                      <a:pt x="245" y="223"/>
                    </a:cubicBezTo>
                    <a:cubicBezTo>
                      <a:pt x="246" y="224"/>
                      <a:pt x="246" y="224"/>
                      <a:pt x="246" y="225"/>
                    </a:cubicBezTo>
                    <a:cubicBezTo>
                      <a:pt x="247" y="226"/>
                      <a:pt x="248" y="227"/>
                      <a:pt x="245" y="228"/>
                    </a:cubicBezTo>
                    <a:cubicBezTo>
                      <a:pt x="245" y="228"/>
                      <a:pt x="245" y="229"/>
                      <a:pt x="245" y="229"/>
                    </a:cubicBezTo>
                    <a:cubicBezTo>
                      <a:pt x="245" y="232"/>
                      <a:pt x="244" y="234"/>
                      <a:pt x="245" y="237"/>
                    </a:cubicBezTo>
                    <a:cubicBezTo>
                      <a:pt x="246" y="238"/>
                      <a:pt x="246" y="240"/>
                      <a:pt x="246" y="242"/>
                    </a:cubicBezTo>
                    <a:cubicBezTo>
                      <a:pt x="246" y="244"/>
                      <a:pt x="245" y="246"/>
                      <a:pt x="247" y="249"/>
                    </a:cubicBezTo>
                    <a:cubicBezTo>
                      <a:pt x="247" y="249"/>
                      <a:pt x="248" y="251"/>
                      <a:pt x="246" y="251"/>
                    </a:cubicBezTo>
                    <a:cubicBezTo>
                      <a:pt x="244" y="252"/>
                      <a:pt x="242" y="253"/>
                      <a:pt x="244" y="256"/>
                    </a:cubicBezTo>
                    <a:cubicBezTo>
                      <a:pt x="245" y="258"/>
                      <a:pt x="244" y="261"/>
                      <a:pt x="245" y="263"/>
                    </a:cubicBezTo>
                    <a:cubicBezTo>
                      <a:pt x="245" y="264"/>
                      <a:pt x="245" y="265"/>
                      <a:pt x="245" y="265"/>
                    </a:cubicBezTo>
                    <a:cubicBezTo>
                      <a:pt x="249" y="264"/>
                      <a:pt x="248" y="267"/>
                      <a:pt x="248" y="269"/>
                    </a:cubicBezTo>
                    <a:cubicBezTo>
                      <a:pt x="248" y="270"/>
                      <a:pt x="247" y="272"/>
                      <a:pt x="249" y="272"/>
                    </a:cubicBezTo>
                    <a:cubicBezTo>
                      <a:pt x="253" y="272"/>
                      <a:pt x="252" y="274"/>
                      <a:pt x="252" y="276"/>
                    </a:cubicBezTo>
                    <a:cubicBezTo>
                      <a:pt x="252" y="278"/>
                      <a:pt x="252" y="281"/>
                      <a:pt x="252" y="283"/>
                    </a:cubicBezTo>
                    <a:cubicBezTo>
                      <a:pt x="252" y="284"/>
                      <a:pt x="252" y="284"/>
                      <a:pt x="251" y="285"/>
                    </a:cubicBezTo>
                    <a:cubicBezTo>
                      <a:pt x="251" y="284"/>
                      <a:pt x="251" y="284"/>
                      <a:pt x="251" y="283"/>
                    </a:cubicBezTo>
                    <a:cubicBezTo>
                      <a:pt x="250" y="283"/>
                      <a:pt x="250" y="282"/>
                      <a:pt x="250" y="281"/>
                    </a:cubicBezTo>
                    <a:cubicBezTo>
                      <a:pt x="250" y="282"/>
                      <a:pt x="250" y="283"/>
                      <a:pt x="249" y="283"/>
                    </a:cubicBezTo>
                    <a:cubicBezTo>
                      <a:pt x="249" y="285"/>
                      <a:pt x="249" y="287"/>
                      <a:pt x="249" y="289"/>
                    </a:cubicBezTo>
                    <a:cubicBezTo>
                      <a:pt x="249" y="289"/>
                      <a:pt x="249" y="290"/>
                      <a:pt x="249" y="290"/>
                    </a:cubicBezTo>
                    <a:cubicBezTo>
                      <a:pt x="252" y="291"/>
                      <a:pt x="251" y="293"/>
                      <a:pt x="250" y="295"/>
                    </a:cubicBezTo>
                    <a:cubicBezTo>
                      <a:pt x="250" y="295"/>
                      <a:pt x="250" y="296"/>
                      <a:pt x="251" y="297"/>
                    </a:cubicBezTo>
                    <a:cubicBezTo>
                      <a:pt x="252" y="298"/>
                      <a:pt x="252" y="296"/>
                      <a:pt x="252" y="296"/>
                    </a:cubicBezTo>
                    <a:cubicBezTo>
                      <a:pt x="252" y="295"/>
                      <a:pt x="252" y="295"/>
                      <a:pt x="253" y="295"/>
                    </a:cubicBezTo>
                    <a:cubicBezTo>
                      <a:pt x="253" y="295"/>
                      <a:pt x="253" y="296"/>
                      <a:pt x="253" y="296"/>
                    </a:cubicBezTo>
                    <a:cubicBezTo>
                      <a:pt x="253" y="297"/>
                      <a:pt x="252" y="299"/>
                      <a:pt x="252" y="299"/>
                    </a:cubicBezTo>
                    <a:cubicBezTo>
                      <a:pt x="253" y="301"/>
                      <a:pt x="253" y="301"/>
                      <a:pt x="252" y="303"/>
                    </a:cubicBezTo>
                    <a:cubicBezTo>
                      <a:pt x="252" y="304"/>
                      <a:pt x="251" y="307"/>
                      <a:pt x="254" y="308"/>
                    </a:cubicBezTo>
                    <a:cubicBezTo>
                      <a:pt x="252" y="310"/>
                      <a:pt x="256" y="312"/>
                      <a:pt x="253" y="314"/>
                    </a:cubicBezTo>
                    <a:cubicBezTo>
                      <a:pt x="252" y="315"/>
                      <a:pt x="252" y="316"/>
                      <a:pt x="253" y="317"/>
                    </a:cubicBezTo>
                    <a:cubicBezTo>
                      <a:pt x="254" y="317"/>
                      <a:pt x="254" y="318"/>
                      <a:pt x="254" y="319"/>
                    </a:cubicBezTo>
                    <a:cubicBezTo>
                      <a:pt x="255" y="322"/>
                      <a:pt x="254" y="325"/>
                      <a:pt x="256" y="328"/>
                    </a:cubicBezTo>
                    <a:cubicBezTo>
                      <a:pt x="256" y="328"/>
                      <a:pt x="255" y="329"/>
                      <a:pt x="255" y="330"/>
                    </a:cubicBezTo>
                    <a:cubicBezTo>
                      <a:pt x="255" y="330"/>
                      <a:pt x="254" y="330"/>
                      <a:pt x="254" y="331"/>
                    </a:cubicBezTo>
                    <a:cubicBezTo>
                      <a:pt x="254" y="330"/>
                      <a:pt x="253" y="330"/>
                      <a:pt x="253" y="330"/>
                    </a:cubicBezTo>
                    <a:cubicBezTo>
                      <a:pt x="253" y="328"/>
                      <a:pt x="253" y="327"/>
                      <a:pt x="253" y="325"/>
                    </a:cubicBezTo>
                    <a:cubicBezTo>
                      <a:pt x="253" y="323"/>
                      <a:pt x="253" y="322"/>
                      <a:pt x="253" y="320"/>
                    </a:cubicBezTo>
                    <a:cubicBezTo>
                      <a:pt x="251" y="321"/>
                      <a:pt x="252" y="323"/>
                      <a:pt x="252" y="325"/>
                    </a:cubicBezTo>
                    <a:cubicBezTo>
                      <a:pt x="252" y="328"/>
                      <a:pt x="251" y="327"/>
                      <a:pt x="250" y="326"/>
                    </a:cubicBezTo>
                    <a:cubicBezTo>
                      <a:pt x="250" y="326"/>
                      <a:pt x="249" y="329"/>
                      <a:pt x="250" y="329"/>
                    </a:cubicBezTo>
                    <a:cubicBezTo>
                      <a:pt x="253" y="329"/>
                      <a:pt x="252" y="332"/>
                      <a:pt x="254" y="333"/>
                    </a:cubicBezTo>
                    <a:cubicBezTo>
                      <a:pt x="257" y="334"/>
                      <a:pt x="256" y="336"/>
                      <a:pt x="254" y="338"/>
                    </a:cubicBezTo>
                    <a:cubicBezTo>
                      <a:pt x="254" y="339"/>
                      <a:pt x="253" y="339"/>
                      <a:pt x="253" y="339"/>
                    </a:cubicBezTo>
                    <a:cubicBezTo>
                      <a:pt x="254" y="341"/>
                      <a:pt x="251" y="345"/>
                      <a:pt x="255" y="346"/>
                    </a:cubicBezTo>
                    <a:cubicBezTo>
                      <a:pt x="256" y="347"/>
                      <a:pt x="257" y="349"/>
                      <a:pt x="257" y="350"/>
                    </a:cubicBezTo>
                    <a:cubicBezTo>
                      <a:pt x="257" y="351"/>
                      <a:pt x="256" y="352"/>
                      <a:pt x="255" y="353"/>
                    </a:cubicBezTo>
                    <a:cubicBezTo>
                      <a:pt x="255" y="353"/>
                      <a:pt x="254" y="353"/>
                      <a:pt x="253" y="353"/>
                    </a:cubicBezTo>
                    <a:cubicBezTo>
                      <a:pt x="253" y="354"/>
                      <a:pt x="253" y="355"/>
                      <a:pt x="253" y="356"/>
                    </a:cubicBezTo>
                    <a:cubicBezTo>
                      <a:pt x="253" y="356"/>
                      <a:pt x="253" y="357"/>
                      <a:pt x="254" y="358"/>
                    </a:cubicBezTo>
                    <a:cubicBezTo>
                      <a:pt x="254" y="358"/>
                      <a:pt x="255" y="357"/>
                      <a:pt x="255" y="357"/>
                    </a:cubicBezTo>
                    <a:cubicBezTo>
                      <a:pt x="256" y="356"/>
                      <a:pt x="257" y="356"/>
                      <a:pt x="257" y="356"/>
                    </a:cubicBezTo>
                    <a:cubicBezTo>
                      <a:pt x="257" y="357"/>
                      <a:pt x="257" y="360"/>
                      <a:pt x="256" y="361"/>
                    </a:cubicBezTo>
                    <a:cubicBezTo>
                      <a:pt x="254" y="361"/>
                      <a:pt x="254" y="362"/>
                      <a:pt x="255" y="363"/>
                    </a:cubicBezTo>
                    <a:cubicBezTo>
                      <a:pt x="257" y="363"/>
                      <a:pt x="257" y="364"/>
                      <a:pt x="257" y="366"/>
                    </a:cubicBezTo>
                    <a:cubicBezTo>
                      <a:pt x="256" y="368"/>
                      <a:pt x="258" y="369"/>
                      <a:pt x="258" y="371"/>
                    </a:cubicBezTo>
                    <a:cubicBezTo>
                      <a:pt x="258" y="372"/>
                      <a:pt x="257" y="374"/>
                      <a:pt x="257" y="374"/>
                    </a:cubicBezTo>
                    <a:cubicBezTo>
                      <a:pt x="260" y="377"/>
                      <a:pt x="257" y="379"/>
                      <a:pt x="257" y="382"/>
                    </a:cubicBezTo>
                    <a:cubicBezTo>
                      <a:pt x="258" y="385"/>
                      <a:pt x="258" y="387"/>
                      <a:pt x="258" y="390"/>
                    </a:cubicBezTo>
                    <a:cubicBezTo>
                      <a:pt x="258" y="391"/>
                      <a:pt x="258" y="392"/>
                      <a:pt x="257" y="392"/>
                    </a:cubicBezTo>
                    <a:cubicBezTo>
                      <a:pt x="257" y="392"/>
                      <a:pt x="256" y="391"/>
                      <a:pt x="256" y="391"/>
                    </a:cubicBezTo>
                    <a:cubicBezTo>
                      <a:pt x="255" y="391"/>
                      <a:pt x="255" y="390"/>
                      <a:pt x="255" y="389"/>
                    </a:cubicBezTo>
                    <a:cubicBezTo>
                      <a:pt x="255" y="390"/>
                      <a:pt x="255" y="391"/>
                      <a:pt x="254" y="391"/>
                    </a:cubicBezTo>
                    <a:cubicBezTo>
                      <a:pt x="254" y="392"/>
                      <a:pt x="254" y="392"/>
                      <a:pt x="254" y="393"/>
                    </a:cubicBezTo>
                    <a:cubicBezTo>
                      <a:pt x="255" y="395"/>
                      <a:pt x="256" y="394"/>
                      <a:pt x="257" y="394"/>
                    </a:cubicBezTo>
                    <a:cubicBezTo>
                      <a:pt x="257" y="394"/>
                      <a:pt x="258" y="392"/>
                      <a:pt x="258" y="394"/>
                    </a:cubicBezTo>
                    <a:cubicBezTo>
                      <a:pt x="258" y="398"/>
                      <a:pt x="258" y="403"/>
                      <a:pt x="258" y="407"/>
                    </a:cubicBezTo>
                    <a:cubicBezTo>
                      <a:pt x="258" y="408"/>
                      <a:pt x="258" y="409"/>
                      <a:pt x="258" y="410"/>
                    </a:cubicBezTo>
                    <a:cubicBezTo>
                      <a:pt x="258" y="412"/>
                      <a:pt x="259" y="414"/>
                      <a:pt x="257" y="417"/>
                    </a:cubicBezTo>
                    <a:cubicBezTo>
                      <a:pt x="257" y="417"/>
                      <a:pt x="257" y="418"/>
                      <a:pt x="257" y="419"/>
                    </a:cubicBezTo>
                    <a:cubicBezTo>
                      <a:pt x="258" y="420"/>
                      <a:pt x="259" y="422"/>
                      <a:pt x="257" y="423"/>
                    </a:cubicBezTo>
                    <a:cubicBezTo>
                      <a:pt x="257" y="424"/>
                      <a:pt x="257" y="425"/>
                      <a:pt x="257" y="425"/>
                    </a:cubicBezTo>
                    <a:cubicBezTo>
                      <a:pt x="258" y="427"/>
                      <a:pt x="260" y="429"/>
                      <a:pt x="257" y="431"/>
                    </a:cubicBezTo>
                    <a:cubicBezTo>
                      <a:pt x="260" y="432"/>
                      <a:pt x="257" y="435"/>
                      <a:pt x="258" y="437"/>
                    </a:cubicBezTo>
                    <a:cubicBezTo>
                      <a:pt x="258" y="438"/>
                      <a:pt x="258" y="439"/>
                      <a:pt x="257" y="440"/>
                    </a:cubicBezTo>
                    <a:cubicBezTo>
                      <a:pt x="257" y="441"/>
                      <a:pt x="257" y="442"/>
                      <a:pt x="258" y="443"/>
                    </a:cubicBezTo>
                    <a:cubicBezTo>
                      <a:pt x="258" y="443"/>
                      <a:pt x="258" y="444"/>
                      <a:pt x="258" y="445"/>
                    </a:cubicBezTo>
                    <a:cubicBezTo>
                      <a:pt x="257" y="446"/>
                      <a:pt x="256" y="447"/>
                      <a:pt x="256" y="447"/>
                    </a:cubicBezTo>
                    <a:cubicBezTo>
                      <a:pt x="258" y="449"/>
                      <a:pt x="256" y="451"/>
                      <a:pt x="258" y="452"/>
                    </a:cubicBezTo>
                    <a:cubicBezTo>
                      <a:pt x="260" y="453"/>
                      <a:pt x="260" y="455"/>
                      <a:pt x="259" y="456"/>
                    </a:cubicBezTo>
                    <a:cubicBezTo>
                      <a:pt x="258" y="457"/>
                      <a:pt x="259" y="457"/>
                      <a:pt x="259" y="458"/>
                    </a:cubicBezTo>
                    <a:cubicBezTo>
                      <a:pt x="259" y="459"/>
                      <a:pt x="261" y="461"/>
                      <a:pt x="258" y="461"/>
                    </a:cubicBezTo>
                    <a:cubicBezTo>
                      <a:pt x="258" y="461"/>
                      <a:pt x="257" y="462"/>
                      <a:pt x="257" y="462"/>
                    </a:cubicBezTo>
                    <a:cubicBezTo>
                      <a:pt x="261" y="466"/>
                      <a:pt x="260" y="470"/>
                      <a:pt x="259" y="474"/>
                    </a:cubicBezTo>
                    <a:cubicBezTo>
                      <a:pt x="258" y="477"/>
                      <a:pt x="258" y="480"/>
                      <a:pt x="259" y="483"/>
                    </a:cubicBezTo>
                    <a:cubicBezTo>
                      <a:pt x="259" y="484"/>
                      <a:pt x="260" y="485"/>
                      <a:pt x="259" y="486"/>
                    </a:cubicBezTo>
                    <a:cubicBezTo>
                      <a:pt x="258" y="489"/>
                      <a:pt x="258" y="492"/>
                      <a:pt x="258" y="495"/>
                    </a:cubicBezTo>
                    <a:cubicBezTo>
                      <a:pt x="258" y="498"/>
                      <a:pt x="257" y="501"/>
                      <a:pt x="259" y="504"/>
                    </a:cubicBezTo>
                    <a:cubicBezTo>
                      <a:pt x="259" y="504"/>
                      <a:pt x="259" y="505"/>
                      <a:pt x="258" y="505"/>
                    </a:cubicBezTo>
                    <a:cubicBezTo>
                      <a:pt x="258" y="505"/>
                      <a:pt x="257" y="506"/>
                      <a:pt x="257" y="506"/>
                    </a:cubicBezTo>
                    <a:cubicBezTo>
                      <a:pt x="255" y="507"/>
                      <a:pt x="254" y="511"/>
                      <a:pt x="256" y="512"/>
                    </a:cubicBezTo>
                    <a:cubicBezTo>
                      <a:pt x="257" y="513"/>
                      <a:pt x="258" y="513"/>
                      <a:pt x="258" y="515"/>
                    </a:cubicBezTo>
                    <a:cubicBezTo>
                      <a:pt x="258" y="516"/>
                      <a:pt x="260" y="517"/>
                      <a:pt x="258" y="518"/>
                    </a:cubicBezTo>
                    <a:cubicBezTo>
                      <a:pt x="258" y="518"/>
                      <a:pt x="258" y="518"/>
                      <a:pt x="258" y="519"/>
                    </a:cubicBezTo>
                    <a:cubicBezTo>
                      <a:pt x="257" y="521"/>
                      <a:pt x="259" y="524"/>
                      <a:pt x="258" y="526"/>
                    </a:cubicBezTo>
                    <a:cubicBezTo>
                      <a:pt x="258" y="529"/>
                      <a:pt x="258" y="532"/>
                      <a:pt x="258" y="535"/>
                    </a:cubicBezTo>
                    <a:cubicBezTo>
                      <a:pt x="258" y="536"/>
                      <a:pt x="259" y="537"/>
                      <a:pt x="259" y="538"/>
                    </a:cubicBezTo>
                    <a:cubicBezTo>
                      <a:pt x="260" y="538"/>
                      <a:pt x="260" y="538"/>
                      <a:pt x="260" y="538"/>
                    </a:cubicBezTo>
                    <a:cubicBezTo>
                      <a:pt x="260" y="538"/>
                      <a:pt x="261" y="538"/>
                      <a:pt x="261" y="538"/>
                    </a:cubicBezTo>
                    <a:cubicBezTo>
                      <a:pt x="261" y="537"/>
                      <a:pt x="261" y="536"/>
                      <a:pt x="261" y="536"/>
                    </a:cubicBezTo>
                    <a:cubicBezTo>
                      <a:pt x="261" y="534"/>
                      <a:pt x="261" y="532"/>
                      <a:pt x="261" y="530"/>
                    </a:cubicBezTo>
                    <a:cubicBezTo>
                      <a:pt x="261" y="528"/>
                      <a:pt x="261" y="526"/>
                      <a:pt x="261" y="525"/>
                    </a:cubicBezTo>
                    <a:cubicBezTo>
                      <a:pt x="262" y="523"/>
                      <a:pt x="260" y="522"/>
                      <a:pt x="261" y="520"/>
                    </a:cubicBezTo>
                    <a:cubicBezTo>
                      <a:pt x="261" y="519"/>
                      <a:pt x="261" y="518"/>
                      <a:pt x="261" y="518"/>
                    </a:cubicBezTo>
                    <a:cubicBezTo>
                      <a:pt x="261" y="517"/>
                      <a:pt x="262" y="517"/>
                      <a:pt x="262" y="517"/>
                    </a:cubicBezTo>
                    <a:cubicBezTo>
                      <a:pt x="262" y="517"/>
                      <a:pt x="263" y="517"/>
                      <a:pt x="263" y="518"/>
                    </a:cubicBezTo>
                    <a:cubicBezTo>
                      <a:pt x="263" y="518"/>
                      <a:pt x="263" y="519"/>
                      <a:pt x="263" y="519"/>
                    </a:cubicBezTo>
                    <a:cubicBezTo>
                      <a:pt x="263" y="532"/>
                      <a:pt x="263" y="546"/>
                      <a:pt x="263" y="559"/>
                    </a:cubicBezTo>
                    <a:cubicBezTo>
                      <a:pt x="263" y="559"/>
                      <a:pt x="263" y="560"/>
                      <a:pt x="263" y="560"/>
                    </a:cubicBezTo>
                    <a:cubicBezTo>
                      <a:pt x="263" y="561"/>
                      <a:pt x="262" y="561"/>
                      <a:pt x="262" y="561"/>
                    </a:cubicBezTo>
                    <a:cubicBezTo>
                      <a:pt x="261" y="561"/>
                      <a:pt x="261" y="560"/>
                      <a:pt x="261" y="560"/>
                    </a:cubicBezTo>
                    <a:cubicBezTo>
                      <a:pt x="261" y="559"/>
                      <a:pt x="261" y="559"/>
                      <a:pt x="261" y="558"/>
                    </a:cubicBezTo>
                    <a:cubicBezTo>
                      <a:pt x="261" y="554"/>
                      <a:pt x="261" y="550"/>
                      <a:pt x="261" y="546"/>
                    </a:cubicBezTo>
                    <a:cubicBezTo>
                      <a:pt x="261" y="546"/>
                      <a:pt x="260" y="545"/>
                      <a:pt x="260" y="545"/>
                    </a:cubicBezTo>
                    <a:cubicBezTo>
                      <a:pt x="259" y="545"/>
                      <a:pt x="259" y="545"/>
                      <a:pt x="259" y="546"/>
                    </a:cubicBezTo>
                    <a:cubicBezTo>
                      <a:pt x="258" y="547"/>
                      <a:pt x="258" y="548"/>
                      <a:pt x="258" y="549"/>
                    </a:cubicBezTo>
                    <a:cubicBezTo>
                      <a:pt x="258" y="551"/>
                      <a:pt x="258" y="553"/>
                      <a:pt x="259" y="554"/>
                    </a:cubicBezTo>
                    <a:cubicBezTo>
                      <a:pt x="257" y="555"/>
                      <a:pt x="259" y="557"/>
                      <a:pt x="259" y="558"/>
                    </a:cubicBezTo>
                    <a:cubicBezTo>
                      <a:pt x="258" y="559"/>
                      <a:pt x="258" y="561"/>
                      <a:pt x="258" y="563"/>
                    </a:cubicBezTo>
                    <a:cubicBezTo>
                      <a:pt x="258" y="565"/>
                      <a:pt x="258" y="566"/>
                      <a:pt x="258" y="568"/>
                    </a:cubicBezTo>
                    <a:cubicBezTo>
                      <a:pt x="258" y="569"/>
                      <a:pt x="258" y="570"/>
                      <a:pt x="258" y="571"/>
                    </a:cubicBezTo>
                    <a:cubicBezTo>
                      <a:pt x="259" y="572"/>
                      <a:pt x="260" y="573"/>
                      <a:pt x="260" y="574"/>
                    </a:cubicBezTo>
                    <a:cubicBezTo>
                      <a:pt x="260" y="573"/>
                      <a:pt x="261" y="572"/>
                      <a:pt x="261" y="571"/>
                    </a:cubicBezTo>
                    <a:cubicBezTo>
                      <a:pt x="261" y="570"/>
                      <a:pt x="261" y="568"/>
                      <a:pt x="261" y="567"/>
                    </a:cubicBezTo>
                    <a:cubicBezTo>
                      <a:pt x="261" y="566"/>
                      <a:pt x="261" y="566"/>
                      <a:pt x="262" y="566"/>
                    </a:cubicBezTo>
                    <a:cubicBezTo>
                      <a:pt x="262" y="566"/>
                      <a:pt x="263" y="566"/>
                      <a:pt x="263" y="566"/>
                    </a:cubicBezTo>
                    <a:cubicBezTo>
                      <a:pt x="263" y="572"/>
                      <a:pt x="264" y="577"/>
                      <a:pt x="262" y="582"/>
                    </a:cubicBezTo>
                    <a:cubicBezTo>
                      <a:pt x="261" y="585"/>
                      <a:pt x="262" y="588"/>
                      <a:pt x="262" y="590"/>
                    </a:cubicBezTo>
                    <a:cubicBezTo>
                      <a:pt x="263" y="595"/>
                      <a:pt x="263" y="594"/>
                      <a:pt x="262" y="600"/>
                    </a:cubicBezTo>
                    <a:cubicBezTo>
                      <a:pt x="262" y="601"/>
                      <a:pt x="262" y="602"/>
                      <a:pt x="262" y="603"/>
                    </a:cubicBezTo>
                    <a:cubicBezTo>
                      <a:pt x="261" y="606"/>
                      <a:pt x="263" y="610"/>
                      <a:pt x="261" y="612"/>
                    </a:cubicBezTo>
                    <a:cubicBezTo>
                      <a:pt x="263" y="615"/>
                      <a:pt x="261" y="618"/>
                      <a:pt x="262" y="621"/>
                    </a:cubicBezTo>
                    <a:cubicBezTo>
                      <a:pt x="262" y="622"/>
                      <a:pt x="262" y="623"/>
                      <a:pt x="262" y="623"/>
                    </a:cubicBezTo>
                    <a:cubicBezTo>
                      <a:pt x="262" y="624"/>
                      <a:pt x="261" y="624"/>
                      <a:pt x="261" y="624"/>
                    </a:cubicBezTo>
                    <a:cubicBezTo>
                      <a:pt x="260" y="624"/>
                      <a:pt x="260" y="624"/>
                      <a:pt x="259" y="623"/>
                    </a:cubicBezTo>
                    <a:cubicBezTo>
                      <a:pt x="261" y="622"/>
                      <a:pt x="259" y="620"/>
                      <a:pt x="259" y="618"/>
                    </a:cubicBezTo>
                    <a:cubicBezTo>
                      <a:pt x="259" y="616"/>
                      <a:pt x="259" y="614"/>
                      <a:pt x="260" y="612"/>
                    </a:cubicBezTo>
                    <a:cubicBezTo>
                      <a:pt x="262" y="607"/>
                      <a:pt x="260" y="602"/>
                      <a:pt x="261" y="597"/>
                    </a:cubicBezTo>
                    <a:cubicBezTo>
                      <a:pt x="261" y="593"/>
                      <a:pt x="262" y="590"/>
                      <a:pt x="259" y="587"/>
                    </a:cubicBezTo>
                    <a:cubicBezTo>
                      <a:pt x="259" y="586"/>
                      <a:pt x="259" y="586"/>
                      <a:pt x="259" y="586"/>
                    </a:cubicBezTo>
                    <a:cubicBezTo>
                      <a:pt x="260" y="584"/>
                      <a:pt x="260" y="583"/>
                      <a:pt x="261" y="582"/>
                    </a:cubicBezTo>
                    <a:cubicBezTo>
                      <a:pt x="261" y="581"/>
                      <a:pt x="259" y="580"/>
                      <a:pt x="260" y="579"/>
                    </a:cubicBezTo>
                    <a:cubicBezTo>
                      <a:pt x="261" y="578"/>
                      <a:pt x="260" y="577"/>
                      <a:pt x="260" y="576"/>
                    </a:cubicBezTo>
                    <a:cubicBezTo>
                      <a:pt x="260" y="576"/>
                      <a:pt x="259" y="577"/>
                      <a:pt x="259" y="578"/>
                    </a:cubicBezTo>
                    <a:cubicBezTo>
                      <a:pt x="258" y="580"/>
                      <a:pt x="258" y="581"/>
                      <a:pt x="258" y="582"/>
                    </a:cubicBezTo>
                    <a:cubicBezTo>
                      <a:pt x="258" y="585"/>
                      <a:pt x="258" y="588"/>
                      <a:pt x="258" y="590"/>
                    </a:cubicBezTo>
                    <a:cubicBezTo>
                      <a:pt x="258" y="593"/>
                      <a:pt x="257" y="595"/>
                      <a:pt x="257" y="598"/>
                    </a:cubicBezTo>
                    <a:cubicBezTo>
                      <a:pt x="256" y="600"/>
                      <a:pt x="256" y="598"/>
                      <a:pt x="255" y="598"/>
                    </a:cubicBezTo>
                    <a:cubicBezTo>
                      <a:pt x="255" y="598"/>
                      <a:pt x="255" y="599"/>
                      <a:pt x="254" y="599"/>
                    </a:cubicBezTo>
                    <a:cubicBezTo>
                      <a:pt x="254" y="600"/>
                      <a:pt x="255" y="600"/>
                      <a:pt x="255" y="600"/>
                    </a:cubicBezTo>
                    <a:cubicBezTo>
                      <a:pt x="257" y="600"/>
                      <a:pt x="259" y="602"/>
                      <a:pt x="258" y="603"/>
                    </a:cubicBezTo>
                    <a:cubicBezTo>
                      <a:pt x="257" y="605"/>
                      <a:pt x="258" y="606"/>
                      <a:pt x="258" y="607"/>
                    </a:cubicBezTo>
                    <a:cubicBezTo>
                      <a:pt x="257" y="608"/>
                      <a:pt x="256" y="610"/>
                      <a:pt x="258" y="611"/>
                    </a:cubicBezTo>
                    <a:cubicBezTo>
                      <a:pt x="255" y="613"/>
                      <a:pt x="258" y="614"/>
                      <a:pt x="258" y="616"/>
                    </a:cubicBezTo>
                    <a:cubicBezTo>
                      <a:pt x="258" y="617"/>
                      <a:pt x="258" y="618"/>
                      <a:pt x="258" y="618"/>
                    </a:cubicBezTo>
                    <a:cubicBezTo>
                      <a:pt x="256" y="622"/>
                      <a:pt x="257" y="625"/>
                      <a:pt x="258" y="629"/>
                    </a:cubicBezTo>
                    <a:cubicBezTo>
                      <a:pt x="259" y="630"/>
                      <a:pt x="258" y="631"/>
                      <a:pt x="259" y="633"/>
                    </a:cubicBezTo>
                    <a:cubicBezTo>
                      <a:pt x="260" y="632"/>
                      <a:pt x="259" y="630"/>
                      <a:pt x="259" y="629"/>
                    </a:cubicBezTo>
                    <a:cubicBezTo>
                      <a:pt x="260" y="628"/>
                      <a:pt x="259" y="627"/>
                      <a:pt x="259" y="626"/>
                    </a:cubicBezTo>
                    <a:cubicBezTo>
                      <a:pt x="260" y="626"/>
                      <a:pt x="260" y="625"/>
                      <a:pt x="261" y="625"/>
                    </a:cubicBezTo>
                    <a:cubicBezTo>
                      <a:pt x="261" y="625"/>
                      <a:pt x="262" y="626"/>
                      <a:pt x="262" y="626"/>
                    </a:cubicBezTo>
                    <a:cubicBezTo>
                      <a:pt x="262" y="627"/>
                      <a:pt x="262" y="629"/>
                      <a:pt x="262" y="630"/>
                    </a:cubicBezTo>
                    <a:cubicBezTo>
                      <a:pt x="262" y="640"/>
                      <a:pt x="262" y="651"/>
                      <a:pt x="262" y="662"/>
                    </a:cubicBezTo>
                    <a:cubicBezTo>
                      <a:pt x="262" y="664"/>
                      <a:pt x="261" y="666"/>
                      <a:pt x="262" y="668"/>
                    </a:cubicBezTo>
                    <a:cubicBezTo>
                      <a:pt x="262" y="670"/>
                      <a:pt x="263" y="673"/>
                      <a:pt x="261" y="674"/>
                    </a:cubicBezTo>
                    <a:cubicBezTo>
                      <a:pt x="264" y="676"/>
                      <a:pt x="260" y="678"/>
                      <a:pt x="262" y="680"/>
                    </a:cubicBezTo>
                    <a:cubicBezTo>
                      <a:pt x="262" y="680"/>
                      <a:pt x="262" y="681"/>
                      <a:pt x="262" y="682"/>
                    </a:cubicBezTo>
                    <a:cubicBezTo>
                      <a:pt x="261" y="684"/>
                      <a:pt x="260" y="686"/>
                      <a:pt x="262" y="687"/>
                    </a:cubicBezTo>
                    <a:cubicBezTo>
                      <a:pt x="261" y="689"/>
                      <a:pt x="260" y="691"/>
                      <a:pt x="262" y="693"/>
                    </a:cubicBezTo>
                    <a:cubicBezTo>
                      <a:pt x="259" y="694"/>
                      <a:pt x="263" y="697"/>
                      <a:pt x="261" y="698"/>
                    </a:cubicBezTo>
                    <a:cubicBezTo>
                      <a:pt x="262" y="700"/>
                      <a:pt x="261" y="701"/>
                      <a:pt x="261" y="703"/>
                    </a:cubicBezTo>
                    <a:cubicBezTo>
                      <a:pt x="261" y="705"/>
                      <a:pt x="260" y="707"/>
                      <a:pt x="262" y="708"/>
                    </a:cubicBezTo>
                    <a:cubicBezTo>
                      <a:pt x="260" y="710"/>
                      <a:pt x="261" y="712"/>
                      <a:pt x="261" y="714"/>
                    </a:cubicBezTo>
                    <a:cubicBezTo>
                      <a:pt x="261" y="715"/>
                      <a:pt x="261" y="716"/>
                      <a:pt x="260" y="716"/>
                    </a:cubicBezTo>
                    <a:cubicBezTo>
                      <a:pt x="259" y="715"/>
                      <a:pt x="259" y="714"/>
                      <a:pt x="258" y="714"/>
                    </a:cubicBezTo>
                    <a:cubicBezTo>
                      <a:pt x="261" y="713"/>
                      <a:pt x="257" y="712"/>
                      <a:pt x="258" y="710"/>
                    </a:cubicBezTo>
                    <a:cubicBezTo>
                      <a:pt x="259" y="709"/>
                      <a:pt x="258" y="708"/>
                      <a:pt x="259" y="706"/>
                    </a:cubicBezTo>
                    <a:cubicBezTo>
                      <a:pt x="260" y="706"/>
                      <a:pt x="258" y="705"/>
                      <a:pt x="258" y="704"/>
                    </a:cubicBezTo>
                    <a:cubicBezTo>
                      <a:pt x="257" y="704"/>
                      <a:pt x="256" y="705"/>
                      <a:pt x="256" y="706"/>
                    </a:cubicBezTo>
                    <a:cubicBezTo>
                      <a:pt x="255" y="707"/>
                      <a:pt x="255" y="708"/>
                      <a:pt x="256" y="709"/>
                    </a:cubicBezTo>
                    <a:cubicBezTo>
                      <a:pt x="257" y="711"/>
                      <a:pt x="257" y="712"/>
                      <a:pt x="257" y="714"/>
                    </a:cubicBezTo>
                    <a:cubicBezTo>
                      <a:pt x="257" y="715"/>
                      <a:pt x="258" y="716"/>
                      <a:pt x="258" y="717"/>
                    </a:cubicBezTo>
                    <a:cubicBezTo>
                      <a:pt x="261" y="717"/>
                      <a:pt x="261" y="719"/>
                      <a:pt x="261" y="721"/>
                    </a:cubicBezTo>
                    <a:cubicBezTo>
                      <a:pt x="261" y="725"/>
                      <a:pt x="261" y="730"/>
                      <a:pt x="261" y="734"/>
                    </a:cubicBezTo>
                    <a:cubicBezTo>
                      <a:pt x="261" y="736"/>
                      <a:pt x="261" y="738"/>
                      <a:pt x="261" y="739"/>
                    </a:cubicBezTo>
                    <a:cubicBezTo>
                      <a:pt x="262" y="741"/>
                      <a:pt x="260" y="742"/>
                      <a:pt x="261" y="744"/>
                    </a:cubicBezTo>
                    <a:cubicBezTo>
                      <a:pt x="261" y="745"/>
                      <a:pt x="262" y="746"/>
                      <a:pt x="262" y="748"/>
                    </a:cubicBezTo>
                    <a:cubicBezTo>
                      <a:pt x="262" y="749"/>
                      <a:pt x="261" y="750"/>
                      <a:pt x="261" y="751"/>
                    </a:cubicBezTo>
                    <a:cubicBezTo>
                      <a:pt x="261" y="753"/>
                      <a:pt x="262" y="755"/>
                      <a:pt x="262" y="756"/>
                    </a:cubicBezTo>
                    <a:cubicBezTo>
                      <a:pt x="259" y="762"/>
                      <a:pt x="261" y="767"/>
                      <a:pt x="261" y="772"/>
                    </a:cubicBezTo>
                    <a:cubicBezTo>
                      <a:pt x="263" y="773"/>
                      <a:pt x="261" y="776"/>
                      <a:pt x="262" y="777"/>
                    </a:cubicBezTo>
                    <a:cubicBezTo>
                      <a:pt x="262" y="779"/>
                      <a:pt x="262" y="782"/>
                      <a:pt x="262" y="784"/>
                    </a:cubicBezTo>
                    <a:cubicBezTo>
                      <a:pt x="262" y="787"/>
                      <a:pt x="263" y="789"/>
                      <a:pt x="261" y="791"/>
                    </a:cubicBezTo>
                    <a:cubicBezTo>
                      <a:pt x="261" y="791"/>
                      <a:pt x="260" y="792"/>
                      <a:pt x="261" y="792"/>
                    </a:cubicBezTo>
                    <a:cubicBezTo>
                      <a:pt x="263" y="795"/>
                      <a:pt x="262" y="798"/>
                      <a:pt x="262" y="801"/>
                    </a:cubicBezTo>
                    <a:cubicBezTo>
                      <a:pt x="262" y="810"/>
                      <a:pt x="262" y="819"/>
                      <a:pt x="262" y="828"/>
                    </a:cubicBezTo>
                    <a:cubicBezTo>
                      <a:pt x="262" y="830"/>
                      <a:pt x="261" y="833"/>
                      <a:pt x="263" y="835"/>
                    </a:cubicBezTo>
                    <a:cubicBezTo>
                      <a:pt x="263" y="835"/>
                      <a:pt x="263" y="836"/>
                      <a:pt x="263" y="837"/>
                    </a:cubicBezTo>
                    <a:cubicBezTo>
                      <a:pt x="264" y="839"/>
                      <a:pt x="262" y="840"/>
                      <a:pt x="263" y="843"/>
                    </a:cubicBezTo>
                    <a:cubicBezTo>
                      <a:pt x="264" y="844"/>
                      <a:pt x="263" y="847"/>
                      <a:pt x="263" y="849"/>
                    </a:cubicBezTo>
                    <a:cubicBezTo>
                      <a:pt x="263" y="852"/>
                      <a:pt x="263" y="854"/>
                      <a:pt x="263" y="856"/>
                    </a:cubicBezTo>
                    <a:cubicBezTo>
                      <a:pt x="263" y="858"/>
                      <a:pt x="263" y="861"/>
                      <a:pt x="263" y="863"/>
                    </a:cubicBezTo>
                    <a:cubicBezTo>
                      <a:pt x="263" y="864"/>
                      <a:pt x="263" y="864"/>
                      <a:pt x="262" y="865"/>
                    </a:cubicBezTo>
                    <a:cubicBezTo>
                      <a:pt x="262" y="864"/>
                      <a:pt x="262" y="863"/>
                      <a:pt x="262" y="863"/>
                    </a:cubicBezTo>
                    <a:cubicBezTo>
                      <a:pt x="260" y="862"/>
                      <a:pt x="261" y="860"/>
                      <a:pt x="261" y="858"/>
                    </a:cubicBezTo>
                    <a:cubicBezTo>
                      <a:pt x="261" y="858"/>
                      <a:pt x="260" y="858"/>
                      <a:pt x="259" y="858"/>
                    </a:cubicBezTo>
                    <a:cubicBezTo>
                      <a:pt x="259" y="858"/>
                      <a:pt x="258" y="858"/>
                      <a:pt x="258" y="858"/>
                    </a:cubicBezTo>
                    <a:cubicBezTo>
                      <a:pt x="258" y="862"/>
                      <a:pt x="259" y="865"/>
                      <a:pt x="260" y="868"/>
                    </a:cubicBezTo>
                    <a:cubicBezTo>
                      <a:pt x="261" y="869"/>
                      <a:pt x="262" y="869"/>
                      <a:pt x="262" y="868"/>
                    </a:cubicBezTo>
                    <a:cubicBezTo>
                      <a:pt x="262" y="866"/>
                      <a:pt x="263" y="866"/>
                      <a:pt x="264" y="866"/>
                    </a:cubicBezTo>
                    <a:cubicBezTo>
                      <a:pt x="264" y="867"/>
                      <a:pt x="263" y="868"/>
                      <a:pt x="263" y="868"/>
                    </a:cubicBezTo>
                    <a:cubicBezTo>
                      <a:pt x="266" y="870"/>
                      <a:pt x="262" y="872"/>
                      <a:pt x="263" y="873"/>
                    </a:cubicBezTo>
                    <a:cubicBezTo>
                      <a:pt x="265" y="875"/>
                      <a:pt x="265" y="876"/>
                      <a:pt x="263" y="878"/>
                    </a:cubicBezTo>
                    <a:cubicBezTo>
                      <a:pt x="266" y="885"/>
                      <a:pt x="264" y="891"/>
                      <a:pt x="264" y="898"/>
                    </a:cubicBezTo>
                    <a:cubicBezTo>
                      <a:pt x="265" y="900"/>
                      <a:pt x="266" y="902"/>
                      <a:pt x="266" y="905"/>
                    </a:cubicBezTo>
                    <a:cubicBezTo>
                      <a:pt x="265" y="906"/>
                      <a:pt x="264" y="907"/>
                      <a:pt x="264" y="909"/>
                    </a:cubicBezTo>
                    <a:cubicBezTo>
                      <a:pt x="264" y="910"/>
                      <a:pt x="266" y="911"/>
                      <a:pt x="265" y="912"/>
                    </a:cubicBezTo>
                    <a:cubicBezTo>
                      <a:pt x="265" y="912"/>
                      <a:pt x="265" y="912"/>
                      <a:pt x="265" y="912"/>
                    </a:cubicBezTo>
                    <a:cubicBezTo>
                      <a:pt x="266" y="914"/>
                      <a:pt x="262" y="914"/>
                      <a:pt x="263" y="916"/>
                    </a:cubicBezTo>
                    <a:cubicBezTo>
                      <a:pt x="264" y="917"/>
                      <a:pt x="266" y="919"/>
                      <a:pt x="263" y="921"/>
                    </a:cubicBezTo>
                    <a:cubicBezTo>
                      <a:pt x="263" y="921"/>
                      <a:pt x="263" y="921"/>
                      <a:pt x="265" y="922"/>
                    </a:cubicBezTo>
                    <a:cubicBezTo>
                      <a:pt x="266" y="923"/>
                      <a:pt x="267" y="924"/>
                      <a:pt x="267" y="925"/>
                    </a:cubicBezTo>
                    <a:cubicBezTo>
                      <a:pt x="267" y="928"/>
                      <a:pt x="267" y="931"/>
                      <a:pt x="267" y="934"/>
                    </a:cubicBezTo>
                    <a:cubicBezTo>
                      <a:pt x="267" y="934"/>
                      <a:pt x="266" y="934"/>
                      <a:pt x="266" y="934"/>
                    </a:cubicBezTo>
                    <a:cubicBezTo>
                      <a:pt x="265" y="934"/>
                      <a:pt x="265" y="933"/>
                      <a:pt x="265" y="932"/>
                    </a:cubicBezTo>
                    <a:cubicBezTo>
                      <a:pt x="264" y="934"/>
                      <a:pt x="264" y="935"/>
                      <a:pt x="263" y="937"/>
                    </a:cubicBezTo>
                    <a:cubicBezTo>
                      <a:pt x="263" y="937"/>
                      <a:pt x="264" y="938"/>
                      <a:pt x="265" y="939"/>
                    </a:cubicBezTo>
                    <a:cubicBezTo>
                      <a:pt x="267" y="943"/>
                      <a:pt x="268" y="946"/>
                      <a:pt x="268" y="948"/>
                    </a:cubicBezTo>
                    <a:cubicBezTo>
                      <a:pt x="268" y="949"/>
                      <a:pt x="267" y="950"/>
                      <a:pt x="267" y="950"/>
                    </a:cubicBezTo>
                    <a:cubicBezTo>
                      <a:pt x="265" y="949"/>
                      <a:pt x="264" y="950"/>
                      <a:pt x="264" y="952"/>
                    </a:cubicBezTo>
                    <a:cubicBezTo>
                      <a:pt x="265" y="954"/>
                      <a:pt x="266" y="957"/>
                      <a:pt x="267" y="958"/>
                    </a:cubicBezTo>
                    <a:cubicBezTo>
                      <a:pt x="267" y="959"/>
                      <a:pt x="268" y="959"/>
                      <a:pt x="268" y="959"/>
                    </a:cubicBezTo>
                    <a:cubicBezTo>
                      <a:pt x="267" y="961"/>
                      <a:pt x="267" y="962"/>
                      <a:pt x="267" y="964"/>
                    </a:cubicBezTo>
                    <a:cubicBezTo>
                      <a:pt x="267" y="964"/>
                      <a:pt x="268" y="964"/>
                      <a:pt x="268" y="964"/>
                    </a:cubicBezTo>
                    <a:cubicBezTo>
                      <a:pt x="269" y="963"/>
                      <a:pt x="269" y="963"/>
                      <a:pt x="269" y="964"/>
                    </a:cubicBezTo>
                    <a:cubicBezTo>
                      <a:pt x="269" y="966"/>
                      <a:pt x="269" y="968"/>
                      <a:pt x="269" y="969"/>
                    </a:cubicBezTo>
                    <a:cubicBezTo>
                      <a:pt x="269" y="970"/>
                      <a:pt x="268" y="970"/>
                      <a:pt x="268" y="971"/>
                    </a:cubicBezTo>
                    <a:cubicBezTo>
                      <a:pt x="267" y="971"/>
                      <a:pt x="267" y="972"/>
                      <a:pt x="267" y="973"/>
                    </a:cubicBezTo>
                    <a:cubicBezTo>
                      <a:pt x="266" y="974"/>
                      <a:pt x="270" y="975"/>
                      <a:pt x="267" y="977"/>
                    </a:cubicBezTo>
                    <a:cubicBezTo>
                      <a:pt x="268" y="979"/>
                      <a:pt x="269" y="980"/>
                      <a:pt x="267" y="982"/>
                    </a:cubicBezTo>
                    <a:cubicBezTo>
                      <a:pt x="268" y="984"/>
                      <a:pt x="268" y="987"/>
                      <a:pt x="270" y="988"/>
                    </a:cubicBezTo>
                    <a:cubicBezTo>
                      <a:pt x="272" y="990"/>
                      <a:pt x="272" y="991"/>
                      <a:pt x="272" y="993"/>
                    </a:cubicBezTo>
                    <a:cubicBezTo>
                      <a:pt x="271" y="996"/>
                      <a:pt x="270" y="992"/>
                      <a:pt x="270" y="994"/>
                    </a:cubicBezTo>
                    <a:cubicBezTo>
                      <a:pt x="269" y="995"/>
                      <a:pt x="269" y="996"/>
                      <a:pt x="270" y="998"/>
                    </a:cubicBezTo>
                    <a:cubicBezTo>
                      <a:pt x="271" y="1000"/>
                      <a:pt x="271" y="1003"/>
                      <a:pt x="270" y="1005"/>
                    </a:cubicBezTo>
                    <a:cubicBezTo>
                      <a:pt x="270" y="1007"/>
                      <a:pt x="269" y="1009"/>
                      <a:pt x="269" y="1010"/>
                    </a:cubicBezTo>
                    <a:cubicBezTo>
                      <a:pt x="271" y="1013"/>
                      <a:pt x="270" y="1015"/>
                      <a:pt x="271" y="1018"/>
                    </a:cubicBezTo>
                    <a:cubicBezTo>
                      <a:pt x="271" y="1020"/>
                      <a:pt x="271" y="1022"/>
                      <a:pt x="272" y="1024"/>
                    </a:cubicBezTo>
                    <a:cubicBezTo>
                      <a:pt x="272" y="1026"/>
                      <a:pt x="272" y="1027"/>
                      <a:pt x="273" y="1029"/>
                    </a:cubicBezTo>
                    <a:cubicBezTo>
                      <a:pt x="273" y="1031"/>
                      <a:pt x="271" y="1032"/>
                      <a:pt x="272" y="1033"/>
                    </a:cubicBezTo>
                    <a:cubicBezTo>
                      <a:pt x="273" y="1036"/>
                      <a:pt x="272" y="1039"/>
                      <a:pt x="273" y="1041"/>
                    </a:cubicBezTo>
                    <a:cubicBezTo>
                      <a:pt x="275" y="1043"/>
                      <a:pt x="272" y="1044"/>
                      <a:pt x="273" y="1045"/>
                    </a:cubicBezTo>
                    <a:cubicBezTo>
                      <a:pt x="274" y="1046"/>
                      <a:pt x="274" y="1048"/>
                      <a:pt x="274" y="1049"/>
                    </a:cubicBezTo>
                    <a:cubicBezTo>
                      <a:pt x="274" y="1052"/>
                      <a:pt x="275" y="1055"/>
                      <a:pt x="276" y="1058"/>
                    </a:cubicBezTo>
                    <a:cubicBezTo>
                      <a:pt x="276" y="1059"/>
                      <a:pt x="277" y="1060"/>
                      <a:pt x="276" y="1061"/>
                    </a:cubicBezTo>
                    <a:cubicBezTo>
                      <a:pt x="275" y="1062"/>
                      <a:pt x="275" y="1064"/>
                      <a:pt x="277" y="1065"/>
                    </a:cubicBezTo>
                    <a:cubicBezTo>
                      <a:pt x="280" y="1065"/>
                      <a:pt x="279" y="1067"/>
                      <a:pt x="279" y="1069"/>
                    </a:cubicBezTo>
                    <a:cubicBezTo>
                      <a:pt x="279" y="1069"/>
                      <a:pt x="278" y="1070"/>
                      <a:pt x="278" y="1070"/>
                    </a:cubicBezTo>
                    <a:cubicBezTo>
                      <a:pt x="277" y="1069"/>
                      <a:pt x="277" y="1069"/>
                      <a:pt x="277" y="1069"/>
                    </a:cubicBezTo>
                    <a:cubicBezTo>
                      <a:pt x="277" y="1073"/>
                      <a:pt x="278" y="1076"/>
                      <a:pt x="278" y="1079"/>
                    </a:cubicBezTo>
                    <a:cubicBezTo>
                      <a:pt x="278" y="1083"/>
                      <a:pt x="277" y="1087"/>
                      <a:pt x="278" y="1090"/>
                    </a:cubicBezTo>
                    <a:cubicBezTo>
                      <a:pt x="279" y="1093"/>
                      <a:pt x="279" y="1095"/>
                      <a:pt x="279" y="1098"/>
                    </a:cubicBezTo>
                    <a:cubicBezTo>
                      <a:pt x="281" y="1100"/>
                      <a:pt x="280" y="1103"/>
                      <a:pt x="280" y="1105"/>
                    </a:cubicBezTo>
                    <a:cubicBezTo>
                      <a:pt x="281" y="1106"/>
                      <a:pt x="280" y="1108"/>
                      <a:pt x="280" y="1109"/>
                    </a:cubicBezTo>
                    <a:cubicBezTo>
                      <a:pt x="279" y="1110"/>
                      <a:pt x="280" y="1110"/>
                      <a:pt x="281" y="1110"/>
                    </a:cubicBezTo>
                    <a:cubicBezTo>
                      <a:pt x="281" y="1110"/>
                      <a:pt x="282" y="1111"/>
                      <a:pt x="282" y="1112"/>
                    </a:cubicBezTo>
                    <a:cubicBezTo>
                      <a:pt x="279" y="1113"/>
                      <a:pt x="283" y="1115"/>
                      <a:pt x="282" y="1117"/>
                    </a:cubicBezTo>
                    <a:cubicBezTo>
                      <a:pt x="283" y="1120"/>
                      <a:pt x="283" y="1123"/>
                      <a:pt x="283" y="1127"/>
                    </a:cubicBezTo>
                    <a:cubicBezTo>
                      <a:pt x="283" y="1128"/>
                      <a:pt x="282" y="1130"/>
                      <a:pt x="284" y="1131"/>
                    </a:cubicBezTo>
                    <a:cubicBezTo>
                      <a:pt x="284" y="1132"/>
                      <a:pt x="284" y="1133"/>
                      <a:pt x="284" y="1133"/>
                    </a:cubicBezTo>
                    <a:cubicBezTo>
                      <a:pt x="283" y="1135"/>
                      <a:pt x="283" y="1136"/>
                      <a:pt x="284" y="1137"/>
                    </a:cubicBezTo>
                    <a:cubicBezTo>
                      <a:pt x="285" y="1140"/>
                      <a:pt x="285" y="1143"/>
                      <a:pt x="285" y="1147"/>
                    </a:cubicBezTo>
                    <a:cubicBezTo>
                      <a:pt x="286" y="1149"/>
                      <a:pt x="286" y="1152"/>
                      <a:pt x="287" y="1154"/>
                    </a:cubicBezTo>
                    <a:cubicBezTo>
                      <a:pt x="287" y="1156"/>
                      <a:pt x="286" y="1159"/>
                      <a:pt x="288" y="1162"/>
                    </a:cubicBezTo>
                    <a:cubicBezTo>
                      <a:pt x="286" y="1164"/>
                      <a:pt x="288" y="1167"/>
                      <a:pt x="288" y="1169"/>
                    </a:cubicBezTo>
                    <a:cubicBezTo>
                      <a:pt x="289" y="1172"/>
                      <a:pt x="290" y="1174"/>
                      <a:pt x="288" y="1176"/>
                    </a:cubicBezTo>
                    <a:cubicBezTo>
                      <a:pt x="288" y="1176"/>
                      <a:pt x="289" y="1178"/>
                      <a:pt x="289" y="1178"/>
                    </a:cubicBezTo>
                    <a:cubicBezTo>
                      <a:pt x="290" y="1182"/>
                      <a:pt x="291" y="1184"/>
                      <a:pt x="291" y="1188"/>
                    </a:cubicBezTo>
                    <a:cubicBezTo>
                      <a:pt x="291" y="1194"/>
                      <a:pt x="291" y="1200"/>
                      <a:pt x="292" y="1206"/>
                    </a:cubicBezTo>
                    <a:cubicBezTo>
                      <a:pt x="292" y="1208"/>
                      <a:pt x="293" y="1209"/>
                      <a:pt x="293" y="1211"/>
                    </a:cubicBezTo>
                    <a:cubicBezTo>
                      <a:pt x="293" y="1212"/>
                      <a:pt x="293" y="1214"/>
                      <a:pt x="294" y="1215"/>
                    </a:cubicBezTo>
                    <a:cubicBezTo>
                      <a:pt x="292" y="1216"/>
                      <a:pt x="295" y="1217"/>
                      <a:pt x="294" y="1219"/>
                    </a:cubicBezTo>
                    <a:cubicBezTo>
                      <a:pt x="294" y="1220"/>
                      <a:pt x="294" y="1222"/>
                      <a:pt x="294" y="1223"/>
                    </a:cubicBezTo>
                    <a:cubicBezTo>
                      <a:pt x="296" y="1226"/>
                      <a:pt x="295" y="1228"/>
                      <a:pt x="295" y="1231"/>
                    </a:cubicBezTo>
                    <a:cubicBezTo>
                      <a:pt x="296" y="1235"/>
                      <a:pt x="296" y="1239"/>
                      <a:pt x="297" y="1243"/>
                    </a:cubicBezTo>
                    <a:cubicBezTo>
                      <a:pt x="298" y="1249"/>
                      <a:pt x="299" y="1256"/>
                      <a:pt x="299" y="1263"/>
                    </a:cubicBezTo>
                    <a:cubicBezTo>
                      <a:pt x="299" y="1266"/>
                      <a:pt x="301" y="1269"/>
                      <a:pt x="300" y="1272"/>
                    </a:cubicBezTo>
                    <a:cubicBezTo>
                      <a:pt x="303" y="1274"/>
                      <a:pt x="302" y="1276"/>
                      <a:pt x="302" y="1278"/>
                    </a:cubicBezTo>
                    <a:cubicBezTo>
                      <a:pt x="301" y="1280"/>
                      <a:pt x="303" y="1281"/>
                      <a:pt x="302" y="1283"/>
                    </a:cubicBezTo>
                    <a:cubicBezTo>
                      <a:pt x="302" y="1284"/>
                      <a:pt x="303" y="1286"/>
                      <a:pt x="304" y="1288"/>
                    </a:cubicBezTo>
                    <a:cubicBezTo>
                      <a:pt x="304" y="1288"/>
                      <a:pt x="304" y="1288"/>
                      <a:pt x="304" y="1289"/>
                    </a:cubicBezTo>
                    <a:cubicBezTo>
                      <a:pt x="305" y="1291"/>
                      <a:pt x="302" y="1293"/>
                      <a:pt x="304" y="1296"/>
                    </a:cubicBezTo>
                    <a:cubicBezTo>
                      <a:pt x="306" y="1298"/>
                      <a:pt x="305" y="1300"/>
                      <a:pt x="305" y="1303"/>
                    </a:cubicBezTo>
                    <a:cubicBezTo>
                      <a:pt x="306" y="1304"/>
                      <a:pt x="307" y="1305"/>
                      <a:pt x="307" y="1306"/>
                    </a:cubicBezTo>
                    <a:cubicBezTo>
                      <a:pt x="307" y="1307"/>
                      <a:pt x="306" y="1308"/>
                      <a:pt x="305" y="1309"/>
                    </a:cubicBezTo>
                    <a:cubicBezTo>
                      <a:pt x="305" y="1310"/>
                      <a:pt x="305" y="1311"/>
                      <a:pt x="306" y="1311"/>
                    </a:cubicBezTo>
                    <a:cubicBezTo>
                      <a:pt x="309" y="1312"/>
                      <a:pt x="308" y="1314"/>
                      <a:pt x="307" y="1317"/>
                    </a:cubicBezTo>
                    <a:cubicBezTo>
                      <a:pt x="306" y="1318"/>
                      <a:pt x="306" y="1320"/>
                      <a:pt x="308" y="1320"/>
                    </a:cubicBezTo>
                    <a:cubicBezTo>
                      <a:pt x="309" y="1320"/>
                      <a:pt x="309" y="1321"/>
                      <a:pt x="309" y="1321"/>
                    </a:cubicBezTo>
                    <a:cubicBezTo>
                      <a:pt x="308" y="1323"/>
                      <a:pt x="308" y="1324"/>
                      <a:pt x="310" y="1325"/>
                    </a:cubicBezTo>
                    <a:cubicBezTo>
                      <a:pt x="308" y="1327"/>
                      <a:pt x="310" y="1329"/>
                      <a:pt x="311" y="1330"/>
                    </a:cubicBezTo>
                    <a:cubicBezTo>
                      <a:pt x="312" y="1331"/>
                      <a:pt x="311" y="1331"/>
                      <a:pt x="310" y="1332"/>
                    </a:cubicBezTo>
                    <a:cubicBezTo>
                      <a:pt x="309" y="1333"/>
                      <a:pt x="308" y="1335"/>
                      <a:pt x="310" y="1336"/>
                    </a:cubicBezTo>
                    <a:cubicBezTo>
                      <a:pt x="312" y="1337"/>
                      <a:pt x="312" y="1339"/>
                      <a:pt x="312" y="1341"/>
                    </a:cubicBezTo>
                    <a:cubicBezTo>
                      <a:pt x="311" y="1343"/>
                      <a:pt x="312" y="1346"/>
                      <a:pt x="313" y="1348"/>
                    </a:cubicBezTo>
                    <a:cubicBezTo>
                      <a:pt x="313" y="1350"/>
                      <a:pt x="314" y="1352"/>
                      <a:pt x="314" y="1354"/>
                    </a:cubicBezTo>
                    <a:cubicBezTo>
                      <a:pt x="314" y="1356"/>
                      <a:pt x="313" y="1359"/>
                      <a:pt x="315" y="1361"/>
                    </a:cubicBezTo>
                    <a:cubicBezTo>
                      <a:pt x="315" y="1361"/>
                      <a:pt x="315" y="1361"/>
                      <a:pt x="315" y="1362"/>
                    </a:cubicBezTo>
                    <a:cubicBezTo>
                      <a:pt x="315" y="1362"/>
                      <a:pt x="314" y="1363"/>
                      <a:pt x="313" y="1363"/>
                    </a:cubicBezTo>
                    <a:cubicBezTo>
                      <a:pt x="314" y="1363"/>
                      <a:pt x="315" y="1363"/>
                      <a:pt x="315" y="1364"/>
                    </a:cubicBezTo>
                    <a:cubicBezTo>
                      <a:pt x="316" y="1365"/>
                      <a:pt x="316" y="1366"/>
                      <a:pt x="317" y="1366"/>
                    </a:cubicBezTo>
                    <a:cubicBezTo>
                      <a:pt x="317" y="1369"/>
                      <a:pt x="316" y="1371"/>
                      <a:pt x="318" y="1373"/>
                    </a:cubicBezTo>
                    <a:cubicBezTo>
                      <a:pt x="318" y="1374"/>
                      <a:pt x="318" y="1375"/>
                      <a:pt x="318" y="1375"/>
                    </a:cubicBezTo>
                    <a:cubicBezTo>
                      <a:pt x="316" y="1379"/>
                      <a:pt x="316" y="1380"/>
                      <a:pt x="317" y="1383"/>
                    </a:cubicBezTo>
                    <a:cubicBezTo>
                      <a:pt x="319" y="1385"/>
                      <a:pt x="316" y="1386"/>
                      <a:pt x="317" y="1387"/>
                    </a:cubicBezTo>
                    <a:cubicBezTo>
                      <a:pt x="316" y="1386"/>
                      <a:pt x="314" y="1385"/>
                      <a:pt x="314" y="1383"/>
                    </a:cubicBezTo>
                    <a:cubicBezTo>
                      <a:pt x="313" y="1381"/>
                      <a:pt x="313" y="1378"/>
                      <a:pt x="313" y="1375"/>
                    </a:cubicBezTo>
                    <a:cubicBezTo>
                      <a:pt x="313" y="1373"/>
                      <a:pt x="312" y="1371"/>
                      <a:pt x="311" y="1369"/>
                    </a:cubicBezTo>
                    <a:cubicBezTo>
                      <a:pt x="311" y="1369"/>
                      <a:pt x="310" y="1368"/>
                      <a:pt x="309" y="1368"/>
                    </a:cubicBezTo>
                    <a:cubicBezTo>
                      <a:pt x="307" y="1369"/>
                      <a:pt x="309" y="1370"/>
                      <a:pt x="309" y="1370"/>
                    </a:cubicBezTo>
                    <a:cubicBezTo>
                      <a:pt x="309" y="1371"/>
                      <a:pt x="308" y="1371"/>
                      <a:pt x="308" y="1372"/>
                    </a:cubicBezTo>
                    <a:cubicBezTo>
                      <a:pt x="307" y="1373"/>
                      <a:pt x="306" y="1368"/>
                      <a:pt x="305" y="1373"/>
                    </a:cubicBezTo>
                    <a:cubicBezTo>
                      <a:pt x="305" y="1376"/>
                      <a:pt x="306" y="1380"/>
                      <a:pt x="307" y="1384"/>
                    </a:cubicBezTo>
                    <a:cubicBezTo>
                      <a:pt x="308" y="1387"/>
                      <a:pt x="307" y="1390"/>
                      <a:pt x="309" y="1393"/>
                    </a:cubicBezTo>
                    <a:cubicBezTo>
                      <a:pt x="309" y="1393"/>
                      <a:pt x="309" y="1394"/>
                      <a:pt x="309" y="1394"/>
                    </a:cubicBezTo>
                    <a:cubicBezTo>
                      <a:pt x="308" y="1394"/>
                      <a:pt x="308" y="1394"/>
                      <a:pt x="307" y="1393"/>
                    </a:cubicBezTo>
                    <a:cubicBezTo>
                      <a:pt x="307" y="1391"/>
                      <a:pt x="305" y="1389"/>
                      <a:pt x="305" y="1386"/>
                    </a:cubicBezTo>
                    <a:cubicBezTo>
                      <a:pt x="305" y="1386"/>
                      <a:pt x="305" y="1385"/>
                      <a:pt x="304" y="1384"/>
                    </a:cubicBezTo>
                    <a:moveTo>
                      <a:pt x="184" y="1199"/>
                    </a:moveTo>
                    <a:cubicBezTo>
                      <a:pt x="184" y="1201"/>
                      <a:pt x="184" y="1203"/>
                      <a:pt x="184" y="1205"/>
                    </a:cubicBezTo>
                    <a:cubicBezTo>
                      <a:pt x="184" y="1205"/>
                      <a:pt x="183" y="1205"/>
                      <a:pt x="183" y="1205"/>
                    </a:cubicBezTo>
                    <a:cubicBezTo>
                      <a:pt x="183" y="1205"/>
                      <a:pt x="183" y="1205"/>
                      <a:pt x="182" y="1204"/>
                    </a:cubicBezTo>
                    <a:cubicBezTo>
                      <a:pt x="182" y="1204"/>
                      <a:pt x="182" y="1204"/>
                      <a:pt x="182" y="1203"/>
                    </a:cubicBezTo>
                    <a:cubicBezTo>
                      <a:pt x="182" y="1204"/>
                      <a:pt x="181" y="1204"/>
                      <a:pt x="181" y="1204"/>
                    </a:cubicBezTo>
                    <a:cubicBezTo>
                      <a:pt x="181" y="1205"/>
                      <a:pt x="181" y="1206"/>
                      <a:pt x="181" y="1207"/>
                    </a:cubicBezTo>
                    <a:cubicBezTo>
                      <a:pt x="181" y="1210"/>
                      <a:pt x="182" y="1210"/>
                      <a:pt x="184" y="1209"/>
                    </a:cubicBezTo>
                    <a:cubicBezTo>
                      <a:pt x="185" y="1208"/>
                      <a:pt x="185" y="1209"/>
                      <a:pt x="185" y="1209"/>
                    </a:cubicBezTo>
                    <a:cubicBezTo>
                      <a:pt x="186" y="1211"/>
                      <a:pt x="187" y="1212"/>
                      <a:pt x="186" y="1214"/>
                    </a:cubicBezTo>
                    <a:cubicBezTo>
                      <a:pt x="183" y="1216"/>
                      <a:pt x="188" y="1216"/>
                      <a:pt x="187" y="1218"/>
                    </a:cubicBezTo>
                    <a:cubicBezTo>
                      <a:pt x="187" y="1218"/>
                      <a:pt x="187" y="1219"/>
                      <a:pt x="187" y="1219"/>
                    </a:cubicBezTo>
                    <a:cubicBezTo>
                      <a:pt x="186" y="1221"/>
                      <a:pt x="186" y="1223"/>
                      <a:pt x="187" y="1223"/>
                    </a:cubicBezTo>
                    <a:cubicBezTo>
                      <a:pt x="190" y="1223"/>
                      <a:pt x="189" y="1225"/>
                      <a:pt x="188" y="1227"/>
                    </a:cubicBezTo>
                    <a:cubicBezTo>
                      <a:pt x="187" y="1228"/>
                      <a:pt x="188" y="1229"/>
                      <a:pt x="188" y="1229"/>
                    </a:cubicBezTo>
                    <a:cubicBezTo>
                      <a:pt x="190" y="1231"/>
                      <a:pt x="190" y="1232"/>
                      <a:pt x="190" y="1235"/>
                    </a:cubicBezTo>
                    <a:cubicBezTo>
                      <a:pt x="190" y="1236"/>
                      <a:pt x="190" y="1238"/>
                      <a:pt x="190" y="1240"/>
                    </a:cubicBezTo>
                    <a:cubicBezTo>
                      <a:pt x="190" y="1242"/>
                      <a:pt x="192" y="1242"/>
                      <a:pt x="190" y="1244"/>
                    </a:cubicBezTo>
                    <a:cubicBezTo>
                      <a:pt x="190" y="1245"/>
                      <a:pt x="191" y="1247"/>
                      <a:pt x="191" y="1249"/>
                    </a:cubicBezTo>
                    <a:cubicBezTo>
                      <a:pt x="191" y="1250"/>
                      <a:pt x="192" y="1250"/>
                      <a:pt x="192" y="1250"/>
                    </a:cubicBezTo>
                    <a:cubicBezTo>
                      <a:pt x="193" y="1250"/>
                      <a:pt x="193" y="1250"/>
                      <a:pt x="194" y="1250"/>
                    </a:cubicBezTo>
                    <a:cubicBezTo>
                      <a:pt x="195" y="1247"/>
                      <a:pt x="196" y="1244"/>
                      <a:pt x="195" y="1242"/>
                    </a:cubicBezTo>
                    <a:cubicBezTo>
                      <a:pt x="193" y="1240"/>
                      <a:pt x="196" y="1238"/>
                      <a:pt x="194" y="1236"/>
                    </a:cubicBezTo>
                    <a:cubicBezTo>
                      <a:pt x="193" y="1235"/>
                      <a:pt x="194" y="1233"/>
                      <a:pt x="194" y="1231"/>
                    </a:cubicBezTo>
                    <a:cubicBezTo>
                      <a:pt x="193" y="1230"/>
                      <a:pt x="194" y="1229"/>
                      <a:pt x="193" y="1228"/>
                    </a:cubicBezTo>
                    <a:cubicBezTo>
                      <a:pt x="193" y="1227"/>
                      <a:pt x="191" y="1227"/>
                      <a:pt x="191" y="1226"/>
                    </a:cubicBezTo>
                    <a:cubicBezTo>
                      <a:pt x="191" y="1225"/>
                      <a:pt x="192" y="1224"/>
                      <a:pt x="192" y="1223"/>
                    </a:cubicBezTo>
                    <a:cubicBezTo>
                      <a:pt x="191" y="1221"/>
                      <a:pt x="192" y="1218"/>
                      <a:pt x="191" y="1216"/>
                    </a:cubicBezTo>
                    <a:cubicBezTo>
                      <a:pt x="189" y="1214"/>
                      <a:pt x="193" y="1213"/>
                      <a:pt x="191" y="1211"/>
                    </a:cubicBezTo>
                    <a:cubicBezTo>
                      <a:pt x="189" y="1209"/>
                      <a:pt x="190" y="1206"/>
                      <a:pt x="190" y="1204"/>
                    </a:cubicBezTo>
                    <a:cubicBezTo>
                      <a:pt x="189" y="1201"/>
                      <a:pt x="189" y="1198"/>
                      <a:pt x="189" y="1196"/>
                    </a:cubicBezTo>
                    <a:cubicBezTo>
                      <a:pt x="189" y="1193"/>
                      <a:pt x="188" y="1192"/>
                      <a:pt x="186" y="1191"/>
                    </a:cubicBezTo>
                    <a:cubicBezTo>
                      <a:pt x="186" y="1189"/>
                      <a:pt x="185" y="1189"/>
                      <a:pt x="184" y="1190"/>
                    </a:cubicBezTo>
                    <a:cubicBezTo>
                      <a:pt x="183" y="1190"/>
                      <a:pt x="182" y="1191"/>
                      <a:pt x="183" y="1193"/>
                    </a:cubicBezTo>
                    <a:cubicBezTo>
                      <a:pt x="184" y="1195"/>
                      <a:pt x="183" y="1197"/>
                      <a:pt x="184" y="1199"/>
                    </a:cubicBezTo>
                    <a:moveTo>
                      <a:pt x="278" y="1351"/>
                    </a:moveTo>
                    <a:cubicBezTo>
                      <a:pt x="278" y="1346"/>
                      <a:pt x="277" y="1341"/>
                      <a:pt x="276" y="1336"/>
                    </a:cubicBezTo>
                    <a:cubicBezTo>
                      <a:pt x="275" y="1334"/>
                      <a:pt x="274" y="1332"/>
                      <a:pt x="275" y="1330"/>
                    </a:cubicBezTo>
                    <a:cubicBezTo>
                      <a:pt x="273" y="1329"/>
                      <a:pt x="275" y="1326"/>
                      <a:pt x="274" y="1325"/>
                    </a:cubicBezTo>
                    <a:cubicBezTo>
                      <a:pt x="273" y="1322"/>
                      <a:pt x="273" y="1320"/>
                      <a:pt x="273" y="1318"/>
                    </a:cubicBezTo>
                    <a:cubicBezTo>
                      <a:pt x="273" y="1317"/>
                      <a:pt x="272" y="1316"/>
                      <a:pt x="272" y="1314"/>
                    </a:cubicBezTo>
                    <a:cubicBezTo>
                      <a:pt x="272" y="1314"/>
                      <a:pt x="271" y="1314"/>
                      <a:pt x="271" y="1314"/>
                    </a:cubicBezTo>
                    <a:cubicBezTo>
                      <a:pt x="269" y="1315"/>
                      <a:pt x="269" y="1315"/>
                      <a:pt x="269" y="1314"/>
                    </a:cubicBezTo>
                    <a:cubicBezTo>
                      <a:pt x="269" y="1313"/>
                      <a:pt x="269" y="1312"/>
                      <a:pt x="269" y="1311"/>
                    </a:cubicBezTo>
                    <a:cubicBezTo>
                      <a:pt x="268" y="1311"/>
                      <a:pt x="268" y="1310"/>
                      <a:pt x="268" y="1309"/>
                    </a:cubicBezTo>
                    <a:cubicBezTo>
                      <a:pt x="268" y="1308"/>
                      <a:pt x="268" y="1308"/>
                      <a:pt x="267" y="1308"/>
                    </a:cubicBezTo>
                    <a:cubicBezTo>
                      <a:pt x="267" y="1308"/>
                      <a:pt x="267" y="1308"/>
                      <a:pt x="267" y="1308"/>
                    </a:cubicBezTo>
                    <a:cubicBezTo>
                      <a:pt x="267" y="1312"/>
                      <a:pt x="268" y="1316"/>
                      <a:pt x="268" y="1320"/>
                    </a:cubicBezTo>
                    <a:cubicBezTo>
                      <a:pt x="268" y="1320"/>
                      <a:pt x="269" y="1320"/>
                      <a:pt x="269" y="1320"/>
                    </a:cubicBezTo>
                    <a:cubicBezTo>
                      <a:pt x="272" y="1320"/>
                      <a:pt x="270" y="1321"/>
                      <a:pt x="269" y="1322"/>
                    </a:cubicBezTo>
                    <a:cubicBezTo>
                      <a:pt x="269" y="1324"/>
                      <a:pt x="270" y="1327"/>
                      <a:pt x="271" y="1327"/>
                    </a:cubicBezTo>
                    <a:cubicBezTo>
                      <a:pt x="272" y="1327"/>
                      <a:pt x="272" y="1327"/>
                      <a:pt x="273" y="1326"/>
                    </a:cubicBezTo>
                    <a:cubicBezTo>
                      <a:pt x="273" y="1328"/>
                      <a:pt x="273" y="1330"/>
                      <a:pt x="272" y="1331"/>
                    </a:cubicBezTo>
                    <a:cubicBezTo>
                      <a:pt x="271" y="1331"/>
                      <a:pt x="270" y="1332"/>
                      <a:pt x="271" y="1333"/>
                    </a:cubicBezTo>
                    <a:cubicBezTo>
                      <a:pt x="271" y="1334"/>
                      <a:pt x="272" y="1336"/>
                      <a:pt x="272" y="1337"/>
                    </a:cubicBezTo>
                    <a:cubicBezTo>
                      <a:pt x="272" y="1337"/>
                      <a:pt x="273" y="1336"/>
                      <a:pt x="273" y="1336"/>
                    </a:cubicBezTo>
                    <a:cubicBezTo>
                      <a:pt x="273" y="1336"/>
                      <a:pt x="274" y="1335"/>
                      <a:pt x="274" y="1335"/>
                    </a:cubicBezTo>
                    <a:cubicBezTo>
                      <a:pt x="274" y="1335"/>
                      <a:pt x="274" y="1336"/>
                      <a:pt x="274" y="1336"/>
                    </a:cubicBezTo>
                    <a:cubicBezTo>
                      <a:pt x="274" y="1337"/>
                      <a:pt x="274" y="1338"/>
                      <a:pt x="273" y="1338"/>
                    </a:cubicBezTo>
                    <a:cubicBezTo>
                      <a:pt x="273" y="1339"/>
                      <a:pt x="272" y="1339"/>
                      <a:pt x="272" y="1339"/>
                    </a:cubicBezTo>
                    <a:cubicBezTo>
                      <a:pt x="272" y="1339"/>
                      <a:pt x="273" y="1340"/>
                      <a:pt x="273" y="1340"/>
                    </a:cubicBezTo>
                    <a:cubicBezTo>
                      <a:pt x="275" y="1340"/>
                      <a:pt x="276" y="1340"/>
                      <a:pt x="276" y="1342"/>
                    </a:cubicBezTo>
                    <a:cubicBezTo>
                      <a:pt x="275" y="1344"/>
                      <a:pt x="276" y="1346"/>
                      <a:pt x="276" y="1348"/>
                    </a:cubicBezTo>
                    <a:cubicBezTo>
                      <a:pt x="277" y="1349"/>
                      <a:pt x="277" y="1350"/>
                      <a:pt x="277" y="1351"/>
                    </a:cubicBezTo>
                    <a:cubicBezTo>
                      <a:pt x="277" y="1351"/>
                      <a:pt x="278" y="1351"/>
                      <a:pt x="278" y="1351"/>
                    </a:cubicBezTo>
                    <a:moveTo>
                      <a:pt x="233" y="1264"/>
                    </a:moveTo>
                    <a:cubicBezTo>
                      <a:pt x="234" y="1267"/>
                      <a:pt x="235" y="1270"/>
                      <a:pt x="236" y="1272"/>
                    </a:cubicBezTo>
                    <a:cubicBezTo>
                      <a:pt x="236" y="1272"/>
                      <a:pt x="237" y="1273"/>
                      <a:pt x="238" y="1273"/>
                    </a:cubicBezTo>
                    <a:cubicBezTo>
                      <a:pt x="238" y="1272"/>
                      <a:pt x="238" y="1271"/>
                      <a:pt x="238" y="1271"/>
                    </a:cubicBezTo>
                    <a:cubicBezTo>
                      <a:pt x="237" y="1270"/>
                      <a:pt x="237" y="1268"/>
                      <a:pt x="237" y="1266"/>
                    </a:cubicBezTo>
                    <a:cubicBezTo>
                      <a:pt x="237" y="1264"/>
                      <a:pt x="238" y="1262"/>
                      <a:pt x="237" y="1261"/>
                    </a:cubicBezTo>
                    <a:cubicBezTo>
                      <a:pt x="235" y="1259"/>
                      <a:pt x="236" y="1257"/>
                      <a:pt x="236" y="1254"/>
                    </a:cubicBezTo>
                    <a:cubicBezTo>
                      <a:pt x="235" y="1252"/>
                      <a:pt x="235" y="1250"/>
                      <a:pt x="235" y="1247"/>
                    </a:cubicBezTo>
                    <a:cubicBezTo>
                      <a:pt x="235" y="1243"/>
                      <a:pt x="232" y="1239"/>
                      <a:pt x="233" y="1234"/>
                    </a:cubicBezTo>
                    <a:cubicBezTo>
                      <a:pt x="232" y="1232"/>
                      <a:pt x="232" y="1230"/>
                      <a:pt x="232" y="1228"/>
                    </a:cubicBezTo>
                    <a:cubicBezTo>
                      <a:pt x="232" y="1228"/>
                      <a:pt x="231" y="1228"/>
                      <a:pt x="231" y="1228"/>
                    </a:cubicBezTo>
                    <a:cubicBezTo>
                      <a:pt x="230" y="1228"/>
                      <a:pt x="230" y="1229"/>
                      <a:pt x="230" y="1229"/>
                    </a:cubicBezTo>
                    <a:cubicBezTo>
                      <a:pt x="230" y="1230"/>
                      <a:pt x="231" y="1232"/>
                      <a:pt x="231" y="1233"/>
                    </a:cubicBezTo>
                    <a:cubicBezTo>
                      <a:pt x="231" y="1236"/>
                      <a:pt x="230" y="1238"/>
                      <a:pt x="232" y="1240"/>
                    </a:cubicBezTo>
                    <a:cubicBezTo>
                      <a:pt x="232" y="1241"/>
                      <a:pt x="232" y="1242"/>
                      <a:pt x="232" y="1242"/>
                    </a:cubicBezTo>
                    <a:cubicBezTo>
                      <a:pt x="230" y="1245"/>
                      <a:pt x="230" y="1248"/>
                      <a:pt x="233" y="1251"/>
                    </a:cubicBezTo>
                    <a:cubicBezTo>
                      <a:pt x="234" y="1252"/>
                      <a:pt x="234" y="1253"/>
                      <a:pt x="234" y="1254"/>
                    </a:cubicBezTo>
                    <a:cubicBezTo>
                      <a:pt x="235" y="1257"/>
                      <a:pt x="233" y="1256"/>
                      <a:pt x="232" y="1257"/>
                    </a:cubicBezTo>
                    <a:cubicBezTo>
                      <a:pt x="232" y="1257"/>
                      <a:pt x="233" y="1258"/>
                      <a:pt x="233" y="1258"/>
                    </a:cubicBezTo>
                    <a:cubicBezTo>
                      <a:pt x="235" y="1258"/>
                      <a:pt x="235" y="1260"/>
                      <a:pt x="234" y="1261"/>
                    </a:cubicBezTo>
                    <a:cubicBezTo>
                      <a:pt x="234" y="1262"/>
                      <a:pt x="233" y="1263"/>
                      <a:pt x="233" y="1264"/>
                    </a:cubicBezTo>
                    <a:moveTo>
                      <a:pt x="71" y="1031"/>
                    </a:moveTo>
                    <a:cubicBezTo>
                      <a:pt x="70" y="1028"/>
                      <a:pt x="70" y="1025"/>
                      <a:pt x="69" y="1022"/>
                    </a:cubicBezTo>
                    <a:cubicBezTo>
                      <a:pt x="68" y="1017"/>
                      <a:pt x="69" y="1012"/>
                      <a:pt x="68" y="1007"/>
                    </a:cubicBezTo>
                    <a:cubicBezTo>
                      <a:pt x="68" y="1007"/>
                      <a:pt x="67" y="1006"/>
                      <a:pt x="67" y="1006"/>
                    </a:cubicBezTo>
                    <a:cubicBezTo>
                      <a:pt x="66" y="1007"/>
                      <a:pt x="64" y="1005"/>
                      <a:pt x="62" y="1006"/>
                    </a:cubicBezTo>
                    <a:cubicBezTo>
                      <a:pt x="62" y="1006"/>
                      <a:pt x="62" y="1007"/>
                      <a:pt x="62" y="1007"/>
                    </a:cubicBezTo>
                    <a:cubicBezTo>
                      <a:pt x="62" y="1008"/>
                      <a:pt x="63" y="1010"/>
                      <a:pt x="63" y="1011"/>
                    </a:cubicBezTo>
                    <a:cubicBezTo>
                      <a:pt x="63" y="1011"/>
                      <a:pt x="64" y="1012"/>
                      <a:pt x="64" y="1012"/>
                    </a:cubicBezTo>
                    <a:cubicBezTo>
                      <a:pt x="67" y="1011"/>
                      <a:pt x="67" y="1013"/>
                      <a:pt x="67" y="1015"/>
                    </a:cubicBezTo>
                    <a:cubicBezTo>
                      <a:pt x="67" y="1016"/>
                      <a:pt x="66" y="1018"/>
                      <a:pt x="66" y="1019"/>
                    </a:cubicBezTo>
                    <a:cubicBezTo>
                      <a:pt x="66" y="1018"/>
                      <a:pt x="66" y="1017"/>
                      <a:pt x="65" y="1016"/>
                    </a:cubicBezTo>
                    <a:cubicBezTo>
                      <a:pt x="65" y="1015"/>
                      <a:pt x="64" y="1014"/>
                      <a:pt x="63" y="1014"/>
                    </a:cubicBezTo>
                    <a:cubicBezTo>
                      <a:pt x="63" y="1013"/>
                      <a:pt x="62" y="1013"/>
                      <a:pt x="62" y="1013"/>
                    </a:cubicBezTo>
                    <a:cubicBezTo>
                      <a:pt x="62" y="1014"/>
                      <a:pt x="62" y="1014"/>
                      <a:pt x="62" y="1014"/>
                    </a:cubicBezTo>
                    <a:cubicBezTo>
                      <a:pt x="64" y="1016"/>
                      <a:pt x="63" y="1018"/>
                      <a:pt x="63" y="1020"/>
                    </a:cubicBezTo>
                    <a:cubicBezTo>
                      <a:pt x="63" y="1022"/>
                      <a:pt x="64" y="1022"/>
                      <a:pt x="65" y="1022"/>
                    </a:cubicBezTo>
                    <a:cubicBezTo>
                      <a:pt x="67" y="1021"/>
                      <a:pt x="68" y="1022"/>
                      <a:pt x="68" y="1025"/>
                    </a:cubicBezTo>
                    <a:cubicBezTo>
                      <a:pt x="68" y="1028"/>
                      <a:pt x="69" y="1032"/>
                      <a:pt x="69" y="1036"/>
                    </a:cubicBezTo>
                    <a:cubicBezTo>
                      <a:pt x="69" y="1037"/>
                      <a:pt x="70" y="1037"/>
                      <a:pt x="70" y="1038"/>
                    </a:cubicBezTo>
                    <a:cubicBezTo>
                      <a:pt x="70" y="1037"/>
                      <a:pt x="70" y="1037"/>
                      <a:pt x="71" y="1036"/>
                    </a:cubicBezTo>
                    <a:cubicBezTo>
                      <a:pt x="71" y="1034"/>
                      <a:pt x="71" y="1033"/>
                      <a:pt x="71" y="1031"/>
                    </a:cubicBezTo>
                    <a:moveTo>
                      <a:pt x="194" y="1205"/>
                    </a:moveTo>
                    <a:cubicBezTo>
                      <a:pt x="194" y="1206"/>
                      <a:pt x="193" y="1208"/>
                      <a:pt x="194" y="1210"/>
                    </a:cubicBezTo>
                    <a:cubicBezTo>
                      <a:pt x="194" y="1212"/>
                      <a:pt x="195" y="1213"/>
                      <a:pt x="197" y="1211"/>
                    </a:cubicBezTo>
                    <a:cubicBezTo>
                      <a:pt x="198" y="1211"/>
                      <a:pt x="199" y="1211"/>
                      <a:pt x="200" y="1211"/>
                    </a:cubicBezTo>
                    <a:cubicBezTo>
                      <a:pt x="202" y="1210"/>
                      <a:pt x="203" y="1207"/>
                      <a:pt x="202" y="1205"/>
                    </a:cubicBezTo>
                    <a:cubicBezTo>
                      <a:pt x="202" y="1204"/>
                      <a:pt x="200" y="1205"/>
                      <a:pt x="200" y="1205"/>
                    </a:cubicBezTo>
                    <a:cubicBezTo>
                      <a:pt x="199" y="1205"/>
                      <a:pt x="199" y="1206"/>
                      <a:pt x="199" y="1207"/>
                    </a:cubicBezTo>
                    <a:cubicBezTo>
                      <a:pt x="199" y="1206"/>
                      <a:pt x="199" y="1206"/>
                      <a:pt x="199" y="1205"/>
                    </a:cubicBezTo>
                    <a:cubicBezTo>
                      <a:pt x="198" y="1204"/>
                      <a:pt x="199" y="1204"/>
                      <a:pt x="201" y="1203"/>
                    </a:cubicBezTo>
                    <a:cubicBezTo>
                      <a:pt x="201" y="1202"/>
                      <a:pt x="202" y="1202"/>
                      <a:pt x="202" y="1201"/>
                    </a:cubicBezTo>
                    <a:cubicBezTo>
                      <a:pt x="202" y="1201"/>
                      <a:pt x="201" y="1201"/>
                      <a:pt x="201" y="1201"/>
                    </a:cubicBezTo>
                    <a:cubicBezTo>
                      <a:pt x="201" y="1200"/>
                      <a:pt x="200" y="1200"/>
                      <a:pt x="200" y="1200"/>
                    </a:cubicBezTo>
                    <a:cubicBezTo>
                      <a:pt x="199" y="1196"/>
                      <a:pt x="196" y="1198"/>
                      <a:pt x="195" y="1198"/>
                    </a:cubicBezTo>
                    <a:cubicBezTo>
                      <a:pt x="192" y="1198"/>
                      <a:pt x="194" y="1201"/>
                      <a:pt x="194" y="1202"/>
                    </a:cubicBezTo>
                    <a:cubicBezTo>
                      <a:pt x="193" y="1203"/>
                      <a:pt x="194" y="1204"/>
                      <a:pt x="194" y="1205"/>
                    </a:cubicBezTo>
                    <a:moveTo>
                      <a:pt x="288" y="1346"/>
                    </a:moveTo>
                    <a:cubicBezTo>
                      <a:pt x="288" y="1345"/>
                      <a:pt x="288" y="1343"/>
                      <a:pt x="288" y="1341"/>
                    </a:cubicBezTo>
                    <a:cubicBezTo>
                      <a:pt x="287" y="1340"/>
                      <a:pt x="286" y="1338"/>
                      <a:pt x="286" y="1337"/>
                    </a:cubicBezTo>
                    <a:cubicBezTo>
                      <a:pt x="288" y="1335"/>
                      <a:pt x="285" y="1334"/>
                      <a:pt x="285" y="1332"/>
                    </a:cubicBezTo>
                    <a:cubicBezTo>
                      <a:pt x="286" y="1330"/>
                      <a:pt x="285" y="1328"/>
                      <a:pt x="284" y="1326"/>
                    </a:cubicBezTo>
                    <a:cubicBezTo>
                      <a:pt x="284" y="1325"/>
                      <a:pt x="283" y="1323"/>
                      <a:pt x="283" y="1322"/>
                    </a:cubicBezTo>
                    <a:cubicBezTo>
                      <a:pt x="284" y="1320"/>
                      <a:pt x="282" y="1318"/>
                      <a:pt x="283" y="1316"/>
                    </a:cubicBezTo>
                    <a:cubicBezTo>
                      <a:pt x="283" y="1316"/>
                      <a:pt x="282" y="1315"/>
                      <a:pt x="282" y="1315"/>
                    </a:cubicBezTo>
                    <a:cubicBezTo>
                      <a:pt x="281" y="1316"/>
                      <a:pt x="281" y="1316"/>
                      <a:pt x="281" y="1317"/>
                    </a:cubicBezTo>
                    <a:cubicBezTo>
                      <a:pt x="281" y="1318"/>
                      <a:pt x="282" y="1320"/>
                      <a:pt x="282" y="1321"/>
                    </a:cubicBezTo>
                    <a:cubicBezTo>
                      <a:pt x="282" y="1325"/>
                      <a:pt x="282" y="1328"/>
                      <a:pt x="283" y="1332"/>
                    </a:cubicBezTo>
                    <a:cubicBezTo>
                      <a:pt x="283" y="1333"/>
                      <a:pt x="284" y="1335"/>
                      <a:pt x="284" y="1336"/>
                    </a:cubicBezTo>
                    <a:cubicBezTo>
                      <a:pt x="285" y="1340"/>
                      <a:pt x="285" y="1343"/>
                      <a:pt x="286" y="1346"/>
                    </a:cubicBezTo>
                    <a:cubicBezTo>
                      <a:pt x="286" y="1347"/>
                      <a:pt x="287" y="1348"/>
                      <a:pt x="287" y="1350"/>
                    </a:cubicBezTo>
                    <a:cubicBezTo>
                      <a:pt x="288" y="1348"/>
                      <a:pt x="288" y="1347"/>
                      <a:pt x="288" y="1346"/>
                    </a:cubicBezTo>
                    <a:moveTo>
                      <a:pt x="62" y="983"/>
                    </a:moveTo>
                    <a:cubicBezTo>
                      <a:pt x="60" y="983"/>
                      <a:pt x="59" y="983"/>
                      <a:pt x="59" y="985"/>
                    </a:cubicBezTo>
                    <a:cubicBezTo>
                      <a:pt x="60" y="986"/>
                      <a:pt x="61" y="987"/>
                      <a:pt x="61" y="988"/>
                    </a:cubicBezTo>
                    <a:cubicBezTo>
                      <a:pt x="61" y="989"/>
                      <a:pt x="59" y="991"/>
                      <a:pt x="59" y="991"/>
                    </a:cubicBezTo>
                    <a:cubicBezTo>
                      <a:pt x="61" y="993"/>
                      <a:pt x="60" y="995"/>
                      <a:pt x="61" y="997"/>
                    </a:cubicBezTo>
                    <a:cubicBezTo>
                      <a:pt x="61" y="997"/>
                      <a:pt x="61" y="998"/>
                      <a:pt x="62" y="998"/>
                    </a:cubicBezTo>
                    <a:cubicBezTo>
                      <a:pt x="62" y="998"/>
                      <a:pt x="63" y="997"/>
                      <a:pt x="63" y="997"/>
                    </a:cubicBezTo>
                    <a:cubicBezTo>
                      <a:pt x="62" y="995"/>
                      <a:pt x="64" y="994"/>
                      <a:pt x="66" y="992"/>
                    </a:cubicBezTo>
                    <a:cubicBezTo>
                      <a:pt x="67" y="991"/>
                      <a:pt x="67" y="990"/>
                      <a:pt x="67" y="988"/>
                    </a:cubicBezTo>
                    <a:cubicBezTo>
                      <a:pt x="66" y="988"/>
                      <a:pt x="66" y="987"/>
                      <a:pt x="66" y="986"/>
                    </a:cubicBezTo>
                    <a:cubicBezTo>
                      <a:pt x="65" y="984"/>
                      <a:pt x="64" y="983"/>
                      <a:pt x="62" y="983"/>
                    </a:cubicBezTo>
                    <a:moveTo>
                      <a:pt x="140" y="1254"/>
                    </a:moveTo>
                    <a:cubicBezTo>
                      <a:pt x="140" y="1252"/>
                      <a:pt x="141" y="1251"/>
                      <a:pt x="140" y="1250"/>
                    </a:cubicBezTo>
                    <a:cubicBezTo>
                      <a:pt x="139" y="1248"/>
                      <a:pt x="139" y="1247"/>
                      <a:pt x="139" y="1245"/>
                    </a:cubicBezTo>
                    <a:cubicBezTo>
                      <a:pt x="139" y="1243"/>
                      <a:pt x="138" y="1242"/>
                      <a:pt x="138" y="1240"/>
                    </a:cubicBezTo>
                    <a:cubicBezTo>
                      <a:pt x="138" y="1239"/>
                      <a:pt x="137" y="1237"/>
                      <a:pt x="138" y="1235"/>
                    </a:cubicBezTo>
                    <a:cubicBezTo>
                      <a:pt x="138" y="1233"/>
                      <a:pt x="137" y="1232"/>
                      <a:pt x="137" y="1230"/>
                    </a:cubicBezTo>
                    <a:cubicBezTo>
                      <a:pt x="137" y="1228"/>
                      <a:pt x="137" y="1225"/>
                      <a:pt x="136" y="1222"/>
                    </a:cubicBezTo>
                    <a:cubicBezTo>
                      <a:pt x="136" y="1222"/>
                      <a:pt x="136" y="1222"/>
                      <a:pt x="135" y="1222"/>
                    </a:cubicBezTo>
                    <a:cubicBezTo>
                      <a:pt x="135" y="1222"/>
                      <a:pt x="134" y="1222"/>
                      <a:pt x="134" y="1222"/>
                    </a:cubicBezTo>
                    <a:cubicBezTo>
                      <a:pt x="134" y="1224"/>
                      <a:pt x="133" y="1226"/>
                      <a:pt x="134" y="1227"/>
                    </a:cubicBezTo>
                    <a:cubicBezTo>
                      <a:pt x="137" y="1231"/>
                      <a:pt x="134" y="1236"/>
                      <a:pt x="136" y="1240"/>
                    </a:cubicBezTo>
                    <a:cubicBezTo>
                      <a:pt x="136" y="1246"/>
                      <a:pt x="139" y="1251"/>
                      <a:pt x="139" y="1257"/>
                    </a:cubicBezTo>
                    <a:cubicBezTo>
                      <a:pt x="139" y="1257"/>
                      <a:pt x="139" y="1257"/>
                      <a:pt x="139" y="1258"/>
                    </a:cubicBezTo>
                    <a:cubicBezTo>
                      <a:pt x="140" y="1257"/>
                      <a:pt x="140" y="1257"/>
                      <a:pt x="140" y="1257"/>
                    </a:cubicBezTo>
                    <a:cubicBezTo>
                      <a:pt x="140" y="1256"/>
                      <a:pt x="140" y="1255"/>
                      <a:pt x="140" y="1254"/>
                    </a:cubicBezTo>
                    <a:moveTo>
                      <a:pt x="317" y="1387"/>
                    </a:moveTo>
                    <a:cubicBezTo>
                      <a:pt x="317" y="1389"/>
                      <a:pt x="316" y="1391"/>
                      <a:pt x="317" y="1393"/>
                    </a:cubicBezTo>
                    <a:cubicBezTo>
                      <a:pt x="318" y="1397"/>
                      <a:pt x="321" y="1401"/>
                      <a:pt x="320" y="1406"/>
                    </a:cubicBezTo>
                    <a:cubicBezTo>
                      <a:pt x="320" y="1406"/>
                      <a:pt x="321" y="1406"/>
                      <a:pt x="321" y="1407"/>
                    </a:cubicBezTo>
                    <a:cubicBezTo>
                      <a:pt x="321" y="1407"/>
                      <a:pt x="322" y="1408"/>
                      <a:pt x="322" y="1408"/>
                    </a:cubicBezTo>
                    <a:cubicBezTo>
                      <a:pt x="322" y="1408"/>
                      <a:pt x="323" y="1407"/>
                      <a:pt x="323" y="1407"/>
                    </a:cubicBezTo>
                    <a:cubicBezTo>
                      <a:pt x="323" y="1404"/>
                      <a:pt x="322" y="1401"/>
                      <a:pt x="321" y="1398"/>
                    </a:cubicBezTo>
                    <a:cubicBezTo>
                      <a:pt x="320" y="1396"/>
                      <a:pt x="320" y="1395"/>
                      <a:pt x="322" y="1393"/>
                    </a:cubicBezTo>
                    <a:cubicBezTo>
                      <a:pt x="322" y="1393"/>
                      <a:pt x="322" y="1393"/>
                      <a:pt x="322" y="1393"/>
                    </a:cubicBezTo>
                    <a:cubicBezTo>
                      <a:pt x="321" y="1390"/>
                      <a:pt x="321" y="1390"/>
                      <a:pt x="318" y="1389"/>
                    </a:cubicBezTo>
                    <a:cubicBezTo>
                      <a:pt x="318" y="1389"/>
                      <a:pt x="318" y="1388"/>
                      <a:pt x="318" y="1388"/>
                    </a:cubicBezTo>
                    <a:cubicBezTo>
                      <a:pt x="317" y="1388"/>
                      <a:pt x="317" y="1387"/>
                      <a:pt x="317" y="1387"/>
                    </a:cubicBezTo>
                    <a:moveTo>
                      <a:pt x="201" y="1219"/>
                    </a:moveTo>
                    <a:cubicBezTo>
                      <a:pt x="201" y="1218"/>
                      <a:pt x="201" y="1217"/>
                      <a:pt x="201" y="1216"/>
                    </a:cubicBezTo>
                    <a:cubicBezTo>
                      <a:pt x="200" y="1215"/>
                      <a:pt x="199" y="1215"/>
                      <a:pt x="199" y="1215"/>
                    </a:cubicBezTo>
                    <a:cubicBezTo>
                      <a:pt x="198" y="1215"/>
                      <a:pt x="197" y="1216"/>
                      <a:pt x="197" y="1216"/>
                    </a:cubicBezTo>
                    <a:cubicBezTo>
                      <a:pt x="197" y="1217"/>
                      <a:pt x="198" y="1218"/>
                      <a:pt x="198" y="1218"/>
                    </a:cubicBezTo>
                    <a:cubicBezTo>
                      <a:pt x="199" y="1219"/>
                      <a:pt x="200" y="1220"/>
                      <a:pt x="199" y="1220"/>
                    </a:cubicBezTo>
                    <a:cubicBezTo>
                      <a:pt x="197" y="1222"/>
                      <a:pt x="200" y="1226"/>
                      <a:pt x="198" y="1228"/>
                    </a:cubicBezTo>
                    <a:cubicBezTo>
                      <a:pt x="198" y="1228"/>
                      <a:pt x="198" y="1230"/>
                      <a:pt x="199" y="1230"/>
                    </a:cubicBezTo>
                    <a:cubicBezTo>
                      <a:pt x="199" y="1230"/>
                      <a:pt x="200" y="1230"/>
                      <a:pt x="201" y="1230"/>
                    </a:cubicBezTo>
                    <a:cubicBezTo>
                      <a:pt x="201" y="1230"/>
                      <a:pt x="202" y="1228"/>
                      <a:pt x="202" y="1228"/>
                    </a:cubicBezTo>
                    <a:cubicBezTo>
                      <a:pt x="200" y="1227"/>
                      <a:pt x="202" y="1225"/>
                      <a:pt x="201" y="1223"/>
                    </a:cubicBezTo>
                    <a:cubicBezTo>
                      <a:pt x="199" y="1221"/>
                      <a:pt x="203" y="1220"/>
                      <a:pt x="201" y="1219"/>
                    </a:cubicBezTo>
                    <a:moveTo>
                      <a:pt x="238" y="1280"/>
                    </a:moveTo>
                    <a:cubicBezTo>
                      <a:pt x="238" y="1281"/>
                      <a:pt x="237" y="1281"/>
                      <a:pt x="237" y="1282"/>
                    </a:cubicBezTo>
                    <a:cubicBezTo>
                      <a:pt x="237" y="1283"/>
                      <a:pt x="238" y="1284"/>
                      <a:pt x="238" y="1285"/>
                    </a:cubicBezTo>
                    <a:cubicBezTo>
                      <a:pt x="236" y="1286"/>
                      <a:pt x="239" y="1287"/>
                      <a:pt x="238" y="1288"/>
                    </a:cubicBezTo>
                    <a:cubicBezTo>
                      <a:pt x="238" y="1289"/>
                      <a:pt x="239" y="1290"/>
                      <a:pt x="239" y="1292"/>
                    </a:cubicBezTo>
                    <a:cubicBezTo>
                      <a:pt x="239" y="1293"/>
                      <a:pt x="239" y="1294"/>
                      <a:pt x="240" y="1296"/>
                    </a:cubicBezTo>
                    <a:cubicBezTo>
                      <a:pt x="240" y="1296"/>
                      <a:pt x="241" y="1296"/>
                      <a:pt x="241" y="1296"/>
                    </a:cubicBezTo>
                    <a:cubicBezTo>
                      <a:pt x="242" y="1296"/>
                      <a:pt x="242" y="1295"/>
                      <a:pt x="242" y="1295"/>
                    </a:cubicBezTo>
                    <a:cubicBezTo>
                      <a:pt x="240" y="1292"/>
                      <a:pt x="241" y="1289"/>
                      <a:pt x="241" y="1287"/>
                    </a:cubicBezTo>
                    <a:cubicBezTo>
                      <a:pt x="240" y="1285"/>
                      <a:pt x="240" y="1283"/>
                      <a:pt x="239" y="1281"/>
                    </a:cubicBezTo>
                    <a:cubicBezTo>
                      <a:pt x="239" y="1280"/>
                      <a:pt x="239" y="1280"/>
                      <a:pt x="238" y="1280"/>
                    </a:cubicBezTo>
                    <a:moveTo>
                      <a:pt x="215" y="1213"/>
                    </a:moveTo>
                    <a:cubicBezTo>
                      <a:pt x="215" y="1213"/>
                      <a:pt x="214" y="1212"/>
                      <a:pt x="214" y="1211"/>
                    </a:cubicBezTo>
                    <a:cubicBezTo>
                      <a:pt x="213" y="1211"/>
                      <a:pt x="213" y="1211"/>
                      <a:pt x="213" y="1211"/>
                    </a:cubicBezTo>
                    <a:cubicBezTo>
                      <a:pt x="213" y="1211"/>
                      <a:pt x="212" y="1211"/>
                      <a:pt x="212" y="1212"/>
                    </a:cubicBezTo>
                    <a:cubicBezTo>
                      <a:pt x="212" y="1215"/>
                      <a:pt x="211" y="1218"/>
                      <a:pt x="213" y="1221"/>
                    </a:cubicBezTo>
                    <a:cubicBezTo>
                      <a:pt x="214" y="1222"/>
                      <a:pt x="212" y="1223"/>
                      <a:pt x="213" y="1225"/>
                    </a:cubicBezTo>
                    <a:cubicBezTo>
                      <a:pt x="214" y="1226"/>
                      <a:pt x="213" y="1228"/>
                      <a:pt x="213" y="1229"/>
                    </a:cubicBezTo>
                    <a:cubicBezTo>
                      <a:pt x="213" y="1230"/>
                      <a:pt x="214" y="1230"/>
                      <a:pt x="214" y="1230"/>
                    </a:cubicBezTo>
                    <a:cubicBezTo>
                      <a:pt x="214" y="1230"/>
                      <a:pt x="215" y="1230"/>
                      <a:pt x="215" y="1230"/>
                    </a:cubicBezTo>
                    <a:cubicBezTo>
                      <a:pt x="215" y="1228"/>
                      <a:pt x="216" y="1227"/>
                      <a:pt x="216" y="1226"/>
                    </a:cubicBezTo>
                    <a:cubicBezTo>
                      <a:pt x="214" y="1224"/>
                      <a:pt x="214" y="1222"/>
                      <a:pt x="215" y="1220"/>
                    </a:cubicBezTo>
                    <a:cubicBezTo>
                      <a:pt x="216" y="1218"/>
                      <a:pt x="211" y="1216"/>
                      <a:pt x="215" y="1213"/>
                    </a:cubicBezTo>
                    <a:moveTo>
                      <a:pt x="110" y="1185"/>
                    </a:moveTo>
                    <a:cubicBezTo>
                      <a:pt x="110" y="1185"/>
                      <a:pt x="110" y="1185"/>
                      <a:pt x="110" y="1185"/>
                    </a:cubicBezTo>
                    <a:cubicBezTo>
                      <a:pt x="108" y="1183"/>
                      <a:pt x="109" y="1182"/>
                      <a:pt x="109" y="1180"/>
                    </a:cubicBezTo>
                    <a:cubicBezTo>
                      <a:pt x="109" y="1179"/>
                      <a:pt x="108" y="1177"/>
                      <a:pt x="109" y="1175"/>
                    </a:cubicBezTo>
                    <a:cubicBezTo>
                      <a:pt x="109" y="1175"/>
                      <a:pt x="109" y="1174"/>
                      <a:pt x="108" y="1173"/>
                    </a:cubicBezTo>
                    <a:cubicBezTo>
                      <a:pt x="108" y="1173"/>
                      <a:pt x="107" y="1173"/>
                      <a:pt x="106" y="1173"/>
                    </a:cubicBezTo>
                    <a:cubicBezTo>
                      <a:pt x="106" y="1174"/>
                      <a:pt x="105" y="1175"/>
                      <a:pt x="105" y="1175"/>
                    </a:cubicBezTo>
                    <a:cubicBezTo>
                      <a:pt x="107" y="1178"/>
                      <a:pt x="106" y="1180"/>
                      <a:pt x="107" y="1183"/>
                    </a:cubicBezTo>
                    <a:cubicBezTo>
                      <a:pt x="107" y="1184"/>
                      <a:pt x="108" y="1185"/>
                      <a:pt x="109" y="1186"/>
                    </a:cubicBezTo>
                    <a:cubicBezTo>
                      <a:pt x="109" y="1186"/>
                      <a:pt x="110" y="1185"/>
                      <a:pt x="110" y="1185"/>
                    </a:cubicBezTo>
                    <a:moveTo>
                      <a:pt x="254" y="1304"/>
                    </a:moveTo>
                    <a:cubicBezTo>
                      <a:pt x="254" y="1304"/>
                      <a:pt x="255" y="1305"/>
                      <a:pt x="255" y="1306"/>
                    </a:cubicBezTo>
                    <a:cubicBezTo>
                      <a:pt x="255" y="1307"/>
                      <a:pt x="256" y="1307"/>
                      <a:pt x="257" y="1307"/>
                    </a:cubicBezTo>
                    <a:cubicBezTo>
                      <a:pt x="257" y="1306"/>
                      <a:pt x="258" y="1305"/>
                      <a:pt x="259" y="1304"/>
                    </a:cubicBezTo>
                    <a:cubicBezTo>
                      <a:pt x="259" y="1304"/>
                      <a:pt x="259" y="1303"/>
                      <a:pt x="259" y="1302"/>
                    </a:cubicBezTo>
                    <a:cubicBezTo>
                      <a:pt x="259" y="1301"/>
                      <a:pt x="259" y="1300"/>
                      <a:pt x="258" y="1300"/>
                    </a:cubicBezTo>
                    <a:cubicBezTo>
                      <a:pt x="258" y="1299"/>
                      <a:pt x="259" y="1297"/>
                      <a:pt x="257" y="1298"/>
                    </a:cubicBezTo>
                    <a:cubicBezTo>
                      <a:pt x="256" y="1298"/>
                      <a:pt x="255" y="1299"/>
                      <a:pt x="255" y="1300"/>
                    </a:cubicBezTo>
                    <a:cubicBezTo>
                      <a:pt x="254" y="1301"/>
                      <a:pt x="254" y="1302"/>
                      <a:pt x="254" y="1304"/>
                    </a:cubicBezTo>
                    <a:moveTo>
                      <a:pt x="83" y="1091"/>
                    </a:moveTo>
                    <a:cubicBezTo>
                      <a:pt x="82" y="1093"/>
                      <a:pt x="83" y="1094"/>
                      <a:pt x="83" y="1095"/>
                    </a:cubicBezTo>
                    <a:cubicBezTo>
                      <a:pt x="83" y="1097"/>
                      <a:pt x="83" y="1098"/>
                      <a:pt x="83" y="1100"/>
                    </a:cubicBezTo>
                    <a:cubicBezTo>
                      <a:pt x="83" y="1100"/>
                      <a:pt x="84" y="1101"/>
                      <a:pt x="84" y="1101"/>
                    </a:cubicBezTo>
                    <a:cubicBezTo>
                      <a:pt x="85" y="1101"/>
                      <a:pt x="85" y="1100"/>
                      <a:pt x="85" y="1100"/>
                    </a:cubicBezTo>
                    <a:cubicBezTo>
                      <a:pt x="85" y="1098"/>
                      <a:pt x="84" y="1097"/>
                      <a:pt x="84" y="1096"/>
                    </a:cubicBezTo>
                    <a:cubicBezTo>
                      <a:pt x="87" y="1093"/>
                      <a:pt x="83" y="1090"/>
                      <a:pt x="84" y="1087"/>
                    </a:cubicBezTo>
                    <a:cubicBezTo>
                      <a:pt x="84" y="1087"/>
                      <a:pt x="83" y="1086"/>
                      <a:pt x="83" y="1086"/>
                    </a:cubicBezTo>
                    <a:cubicBezTo>
                      <a:pt x="82" y="1086"/>
                      <a:pt x="82" y="1087"/>
                      <a:pt x="82" y="1087"/>
                    </a:cubicBezTo>
                    <a:cubicBezTo>
                      <a:pt x="82" y="1089"/>
                      <a:pt x="82" y="1090"/>
                      <a:pt x="83" y="1091"/>
                    </a:cubicBezTo>
                    <a:moveTo>
                      <a:pt x="323" y="1411"/>
                    </a:moveTo>
                    <a:cubicBezTo>
                      <a:pt x="323" y="1411"/>
                      <a:pt x="323" y="1411"/>
                      <a:pt x="323" y="1412"/>
                    </a:cubicBezTo>
                    <a:cubicBezTo>
                      <a:pt x="323" y="1416"/>
                      <a:pt x="325" y="1419"/>
                      <a:pt x="325" y="1423"/>
                    </a:cubicBezTo>
                    <a:cubicBezTo>
                      <a:pt x="325" y="1423"/>
                      <a:pt x="326" y="1423"/>
                      <a:pt x="326" y="1423"/>
                    </a:cubicBezTo>
                    <a:cubicBezTo>
                      <a:pt x="326" y="1423"/>
                      <a:pt x="327" y="1423"/>
                      <a:pt x="327" y="1423"/>
                    </a:cubicBezTo>
                    <a:cubicBezTo>
                      <a:pt x="327" y="1423"/>
                      <a:pt x="328" y="1422"/>
                      <a:pt x="328" y="1422"/>
                    </a:cubicBezTo>
                    <a:cubicBezTo>
                      <a:pt x="327" y="1419"/>
                      <a:pt x="326" y="1415"/>
                      <a:pt x="324" y="1412"/>
                    </a:cubicBezTo>
                    <a:cubicBezTo>
                      <a:pt x="324" y="1411"/>
                      <a:pt x="324" y="1411"/>
                      <a:pt x="323" y="1411"/>
                    </a:cubicBezTo>
                    <a:moveTo>
                      <a:pt x="206" y="1268"/>
                    </a:moveTo>
                    <a:cubicBezTo>
                      <a:pt x="207" y="1268"/>
                      <a:pt x="208" y="1266"/>
                      <a:pt x="207" y="1265"/>
                    </a:cubicBezTo>
                    <a:cubicBezTo>
                      <a:pt x="206" y="1263"/>
                      <a:pt x="204" y="1262"/>
                      <a:pt x="205" y="1259"/>
                    </a:cubicBezTo>
                    <a:cubicBezTo>
                      <a:pt x="205" y="1259"/>
                      <a:pt x="204" y="1259"/>
                      <a:pt x="203" y="1259"/>
                    </a:cubicBezTo>
                    <a:cubicBezTo>
                      <a:pt x="203" y="1259"/>
                      <a:pt x="203" y="1260"/>
                      <a:pt x="203" y="1260"/>
                    </a:cubicBezTo>
                    <a:cubicBezTo>
                      <a:pt x="204" y="1261"/>
                      <a:pt x="203" y="1261"/>
                      <a:pt x="202" y="1262"/>
                    </a:cubicBezTo>
                    <a:cubicBezTo>
                      <a:pt x="200" y="1262"/>
                      <a:pt x="200" y="1263"/>
                      <a:pt x="202" y="1264"/>
                    </a:cubicBezTo>
                    <a:cubicBezTo>
                      <a:pt x="203" y="1264"/>
                      <a:pt x="204" y="1264"/>
                      <a:pt x="203" y="1266"/>
                    </a:cubicBezTo>
                    <a:cubicBezTo>
                      <a:pt x="203" y="1268"/>
                      <a:pt x="204" y="1268"/>
                      <a:pt x="206" y="1268"/>
                    </a:cubicBezTo>
                    <a:moveTo>
                      <a:pt x="205" y="1252"/>
                    </a:moveTo>
                    <a:cubicBezTo>
                      <a:pt x="205" y="1250"/>
                      <a:pt x="205" y="1249"/>
                      <a:pt x="205" y="1248"/>
                    </a:cubicBezTo>
                    <a:cubicBezTo>
                      <a:pt x="205" y="1247"/>
                      <a:pt x="204" y="1247"/>
                      <a:pt x="203" y="1247"/>
                    </a:cubicBezTo>
                    <a:cubicBezTo>
                      <a:pt x="203" y="1247"/>
                      <a:pt x="202" y="1247"/>
                      <a:pt x="201" y="1247"/>
                    </a:cubicBezTo>
                    <a:cubicBezTo>
                      <a:pt x="202" y="1249"/>
                      <a:pt x="199" y="1251"/>
                      <a:pt x="202" y="1252"/>
                    </a:cubicBezTo>
                    <a:cubicBezTo>
                      <a:pt x="204" y="1252"/>
                      <a:pt x="204" y="1253"/>
                      <a:pt x="203" y="1254"/>
                    </a:cubicBezTo>
                    <a:cubicBezTo>
                      <a:pt x="203" y="1254"/>
                      <a:pt x="202" y="1255"/>
                      <a:pt x="202" y="1255"/>
                    </a:cubicBezTo>
                    <a:cubicBezTo>
                      <a:pt x="202" y="1256"/>
                      <a:pt x="203" y="1256"/>
                      <a:pt x="203" y="1256"/>
                    </a:cubicBezTo>
                    <a:cubicBezTo>
                      <a:pt x="204" y="1257"/>
                      <a:pt x="205" y="1256"/>
                      <a:pt x="205" y="1256"/>
                    </a:cubicBezTo>
                    <a:cubicBezTo>
                      <a:pt x="205" y="1254"/>
                      <a:pt x="205" y="1253"/>
                      <a:pt x="205" y="1252"/>
                    </a:cubicBezTo>
                    <a:moveTo>
                      <a:pt x="158" y="1133"/>
                    </a:moveTo>
                    <a:cubicBezTo>
                      <a:pt x="158" y="1135"/>
                      <a:pt x="158" y="1137"/>
                      <a:pt x="159" y="1140"/>
                    </a:cubicBezTo>
                    <a:cubicBezTo>
                      <a:pt x="159" y="1140"/>
                      <a:pt x="159" y="1141"/>
                      <a:pt x="159" y="1141"/>
                    </a:cubicBezTo>
                    <a:cubicBezTo>
                      <a:pt x="160" y="1141"/>
                      <a:pt x="160" y="1140"/>
                      <a:pt x="160" y="1140"/>
                    </a:cubicBezTo>
                    <a:cubicBezTo>
                      <a:pt x="161" y="1138"/>
                      <a:pt x="159" y="1135"/>
                      <a:pt x="161" y="1133"/>
                    </a:cubicBezTo>
                    <a:cubicBezTo>
                      <a:pt x="161" y="1133"/>
                      <a:pt x="160" y="1131"/>
                      <a:pt x="159" y="1130"/>
                    </a:cubicBezTo>
                    <a:cubicBezTo>
                      <a:pt x="159" y="1130"/>
                      <a:pt x="159" y="1130"/>
                      <a:pt x="158" y="1130"/>
                    </a:cubicBezTo>
                    <a:cubicBezTo>
                      <a:pt x="158" y="1130"/>
                      <a:pt x="158" y="1130"/>
                      <a:pt x="158" y="1131"/>
                    </a:cubicBezTo>
                    <a:cubicBezTo>
                      <a:pt x="157" y="1131"/>
                      <a:pt x="158" y="1132"/>
                      <a:pt x="158" y="1133"/>
                    </a:cubicBezTo>
                    <a:moveTo>
                      <a:pt x="209" y="1100"/>
                    </a:moveTo>
                    <a:cubicBezTo>
                      <a:pt x="209" y="1101"/>
                      <a:pt x="208" y="1101"/>
                      <a:pt x="209" y="1102"/>
                    </a:cubicBezTo>
                    <a:cubicBezTo>
                      <a:pt x="209" y="1104"/>
                      <a:pt x="209" y="1105"/>
                      <a:pt x="210" y="1107"/>
                    </a:cubicBezTo>
                    <a:cubicBezTo>
                      <a:pt x="210" y="1108"/>
                      <a:pt x="210" y="1110"/>
                      <a:pt x="210" y="1111"/>
                    </a:cubicBezTo>
                    <a:cubicBezTo>
                      <a:pt x="211" y="1110"/>
                      <a:pt x="211" y="1108"/>
                      <a:pt x="212" y="1107"/>
                    </a:cubicBezTo>
                    <a:cubicBezTo>
                      <a:pt x="213" y="1104"/>
                      <a:pt x="210" y="1103"/>
                      <a:pt x="210" y="1100"/>
                    </a:cubicBezTo>
                    <a:cubicBezTo>
                      <a:pt x="210" y="1100"/>
                      <a:pt x="210" y="1100"/>
                      <a:pt x="209" y="1100"/>
                    </a:cubicBezTo>
                    <a:moveTo>
                      <a:pt x="209" y="1209"/>
                    </a:moveTo>
                    <a:cubicBezTo>
                      <a:pt x="209" y="1205"/>
                      <a:pt x="209" y="1202"/>
                      <a:pt x="208" y="1199"/>
                    </a:cubicBezTo>
                    <a:cubicBezTo>
                      <a:pt x="208" y="1199"/>
                      <a:pt x="207" y="1198"/>
                      <a:pt x="207" y="1198"/>
                    </a:cubicBezTo>
                    <a:cubicBezTo>
                      <a:pt x="207" y="1198"/>
                      <a:pt x="206" y="1199"/>
                      <a:pt x="206" y="1199"/>
                    </a:cubicBezTo>
                    <a:cubicBezTo>
                      <a:pt x="208" y="1202"/>
                      <a:pt x="207" y="1205"/>
                      <a:pt x="207" y="1208"/>
                    </a:cubicBezTo>
                    <a:cubicBezTo>
                      <a:pt x="207" y="1208"/>
                      <a:pt x="208" y="1209"/>
                      <a:pt x="209" y="1209"/>
                    </a:cubicBezTo>
                    <a:cubicBezTo>
                      <a:pt x="209" y="1209"/>
                      <a:pt x="210" y="1209"/>
                      <a:pt x="209" y="1209"/>
                    </a:cubicBezTo>
                    <a:moveTo>
                      <a:pt x="200" y="1287"/>
                    </a:moveTo>
                    <a:cubicBezTo>
                      <a:pt x="200" y="1287"/>
                      <a:pt x="200" y="1285"/>
                      <a:pt x="200" y="1284"/>
                    </a:cubicBezTo>
                    <a:cubicBezTo>
                      <a:pt x="200" y="1284"/>
                      <a:pt x="199" y="1284"/>
                      <a:pt x="199" y="1284"/>
                    </a:cubicBezTo>
                    <a:cubicBezTo>
                      <a:pt x="198" y="1284"/>
                      <a:pt x="197" y="1284"/>
                      <a:pt x="197" y="1284"/>
                    </a:cubicBezTo>
                    <a:cubicBezTo>
                      <a:pt x="197" y="1286"/>
                      <a:pt x="197" y="1287"/>
                      <a:pt x="196" y="1288"/>
                    </a:cubicBezTo>
                    <a:cubicBezTo>
                      <a:pt x="195" y="1290"/>
                      <a:pt x="197" y="1290"/>
                      <a:pt x="198" y="1291"/>
                    </a:cubicBezTo>
                    <a:cubicBezTo>
                      <a:pt x="198" y="1291"/>
                      <a:pt x="199" y="1291"/>
                      <a:pt x="200" y="1290"/>
                    </a:cubicBezTo>
                    <a:cubicBezTo>
                      <a:pt x="200" y="1290"/>
                      <a:pt x="200" y="1289"/>
                      <a:pt x="200" y="1287"/>
                    </a:cubicBezTo>
                    <a:moveTo>
                      <a:pt x="128" y="1204"/>
                    </a:moveTo>
                    <a:cubicBezTo>
                      <a:pt x="128" y="1206"/>
                      <a:pt x="128" y="1207"/>
                      <a:pt x="128" y="1209"/>
                    </a:cubicBezTo>
                    <a:cubicBezTo>
                      <a:pt x="128" y="1209"/>
                      <a:pt x="129" y="1209"/>
                      <a:pt x="129" y="1209"/>
                    </a:cubicBezTo>
                    <a:cubicBezTo>
                      <a:pt x="129" y="1209"/>
                      <a:pt x="130" y="1209"/>
                      <a:pt x="130" y="1209"/>
                    </a:cubicBezTo>
                    <a:cubicBezTo>
                      <a:pt x="130" y="1208"/>
                      <a:pt x="130" y="1206"/>
                      <a:pt x="130" y="1205"/>
                    </a:cubicBezTo>
                    <a:cubicBezTo>
                      <a:pt x="131" y="1203"/>
                      <a:pt x="130" y="1202"/>
                      <a:pt x="128" y="1201"/>
                    </a:cubicBezTo>
                    <a:cubicBezTo>
                      <a:pt x="128" y="1202"/>
                      <a:pt x="128" y="1203"/>
                      <a:pt x="128" y="1204"/>
                    </a:cubicBezTo>
                    <a:moveTo>
                      <a:pt x="314" y="1394"/>
                    </a:moveTo>
                    <a:cubicBezTo>
                      <a:pt x="313" y="1390"/>
                      <a:pt x="313" y="1388"/>
                      <a:pt x="313" y="1385"/>
                    </a:cubicBezTo>
                    <a:cubicBezTo>
                      <a:pt x="313" y="1385"/>
                      <a:pt x="312" y="1385"/>
                      <a:pt x="312" y="1384"/>
                    </a:cubicBezTo>
                    <a:cubicBezTo>
                      <a:pt x="312" y="1385"/>
                      <a:pt x="311" y="1385"/>
                      <a:pt x="311" y="1386"/>
                    </a:cubicBezTo>
                    <a:cubicBezTo>
                      <a:pt x="310" y="1388"/>
                      <a:pt x="311" y="1392"/>
                      <a:pt x="313" y="1394"/>
                    </a:cubicBezTo>
                    <a:cubicBezTo>
                      <a:pt x="313" y="1394"/>
                      <a:pt x="314" y="1394"/>
                      <a:pt x="314" y="1394"/>
                    </a:cubicBezTo>
                    <a:cubicBezTo>
                      <a:pt x="314" y="1394"/>
                      <a:pt x="314" y="1393"/>
                      <a:pt x="314" y="1394"/>
                    </a:cubicBezTo>
                    <a:moveTo>
                      <a:pt x="216" y="1135"/>
                    </a:moveTo>
                    <a:cubicBezTo>
                      <a:pt x="216" y="1132"/>
                      <a:pt x="216" y="1132"/>
                      <a:pt x="214" y="1132"/>
                    </a:cubicBezTo>
                    <a:cubicBezTo>
                      <a:pt x="210" y="1132"/>
                      <a:pt x="215" y="1134"/>
                      <a:pt x="213" y="1135"/>
                    </a:cubicBezTo>
                    <a:cubicBezTo>
                      <a:pt x="213" y="1135"/>
                      <a:pt x="213" y="1136"/>
                      <a:pt x="213" y="1137"/>
                    </a:cubicBezTo>
                    <a:cubicBezTo>
                      <a:pt x="212" y="1138"/>
                      <a:pt x="211" y="1139"/>
                      <a:pt x="213" y="1140"/>
                    </a:cubicBezTo>
                    <a:cubicBezTo>
                      <a:pt x="215" y="1140"/>
                      <a:pt x="214" y="1138"/>
                      <a:pt x="215" y="1137"/>
                    </a:cubicBezTo>
                    <a:cubicBezTo>
                      <a:pt x="216" y="1137"/>
                      <a:pt x="216" y="1136"/>
                      <a:pt x="216" y="1135"/>
                    </a:cubicBezTo>
                    <a:moveTo>
                      <a:pt x="182" y="1257"/>
                    </a:moveTo>
                    <a:cubicBezTo>
                      <a:pt x="182" y="1256"/>
                      <a:pt x="183" y="1254"/>
                      <a:pt x="182" y="1253"/>
                    </a:cubicBezTo>
                    <a:cubicBezTo>
                      <a:pt x="181" y="1252"/>
                      <a:pt x="181" y="1252"/>
                      <a:pt x="181" y="1252"/>
                    </a:cubicBezTo>
                    <a:cubicBezTo>
                      <a:pt x="180" y="1252"/>
                      <a:pt x="180" y="1252"/>
                      <a:pt x="180" y="1252"/>
                    </a:cubicBezTo>
                    <a:cubicBezTo>
                      <a:pt x="180" y="1255"/>
                      <a:pt x="179" y="1258"/>
                      <a:pt x="181" y="1260"/>
                    </a:cubicBezTo>
                    <a:cubicBezTo>
                      <a:pt x="181" y="1261"/>
                      <a:pt x="181" y="1261"/>
                      <a:pt x="182" y="1261"/>
                    </a:cubicBezTo>
                    <a:cubicBezTo>
                      <a:pt x="182" y="1261"/>
                      <a:pt x="182" y="1261"/>
                      <a:pt x="182" y="1260"/>
                    </a:cubicBezTo>
                    <a:cubicBezTo>
                      <a:pt x="182" y="1259"/>
                      <a:pt x="182" y="1258"/>
                      <a:pt x="182" y="1257"/>
                    </a:cubicBezTo>
                    <a:moveTo>
                      <a:pt x="196" y="1266"/>
                    </a:moveTo>
                    <a:cubicBezTo>
                      <a:pt x="198" y="1265"/>
                      <a:pt x="197" y="1264"/>
                      <a:pt x="196" y="1263"/>
                    </a:cubicBezTo>
                    <a:cubicBezTo>
                      <a:pt x="194" y="1262"/>
                      <a:pt x="195" y="1264"/>
                      <a:pt x="195" y="1265"/>
                    </a:cubicBezTo>
                    <a:cubicBezTo>
                      <a:pt x="194" y="1266"/>
                      <a:pt x="193" y="1267"/>
                      <a:pt x="192" y="1268"/>
                    </a:cubicBezTo>
                    <a:cubicBezTo>
                      <a:pt x="192" y="1268"/>
                      <a:pt x="193" y="1268"/>
                      <a:pt x="193" y="1269"/>
                    </a:cubicBezTo>
                    <a:cubicBezTo>
                      <a:pt x="194" y="1267"/>
                      <a:pt x="195" y="1268"/>
                      <a:pt x="195" y="1270"/>
                    </a:cubicBezTo>
                    <a:cubicBezTo>
                      <a:pt x="195" y="1270"/>
                      <a:pt x="196" y="1270"/>
                      <a:pt x="196" y="1270"/>
                    </a:cubicBezTo>
                    <a:cubicBezTo>
                      <a:pt x="196" y="1268"/>
                      <a:pt x="198" y="1267"/>
                      <a:pt x="196" y="1266"/>
                    </a:cubicBezTo>
                    <a:moveTo>
                      <a:pt x="217" y="1238"/>
                    </a:moveTo>
                    <a:cubicBezTo>
                      <a:pt x="217" y="1238"/>
                      <a:pt x="217" y="1237"/>
                      <a:pt x="217" y="1236"/>
                    </a:cubicBezTo>
                    <a:cubicBezTo>
                      <a:pt x="216" y="1234"/>
                      <a:pt x="216" y="1233"/>
                      <a:pt x="215" y="1232"/>
                    </a:cubicBezTo>
                    <a:cubicBezTo>
                      <a:pt x="215" y="1233"/>
                      <a:pt x="215" y="1235"/>
                      <a:pt x="215" y="1236"/>
                    </a:cubicBezTo>
                    <a:cubicBezTo>
                      <a:pt x="215" y="1238"/>
                      <a:pt x="216" y="1240"/>
                      <a:pt x="216" y="1242"/>
                    </a:cubicBezTo>
                    <a:cubicBezTo>
                      <a:pt x="216" y="1242"/>
                      <a:pt x="216" y="1243"/>
                      <a:pt x="216" y="1243"/>
                    </a:cubicBezTo>
                    <a:cubicBezTo>
                      <a:pt x="217" y="1243"/>
                      <a:pt x="217" y="1242"/>
                      <a:pt x="217" y="1242"/>
                    </a:cubicBezTo>
                    <a:cubicBezTo>
                      <a:pt x="217" y="1241"/>
                      <a:pt x="217" y="1241"/>
                      <a:pt x="217" y="1238"/>
                    </a:cubicBezTo>
                    <a:moveTo>
                      <a:pt x="210" y="1091"/>
                    </a:moveTo>
                    <a:cubicBezTo>
                      <a:pt x="208" y="1089"/>
                      <a:pt x="209" y="1086"/>
                      <a:pt x="208" y="1084"/>
                    </a:cubicBezTo>
                    <a:cubicBezTo>
                      <a:pt x="208" y="1083"/>
                      <a:pt x="208" y="1083"/>
                      <a:pt x="208" y="1083"/>
                    </a:cubicBezTo>
                    <a:cubicBezTo>
                      <a:pt x="208" y="1082"/>
                      <a:pt x="207" y="1082"/>
                      <a:pt x="207" y="1083"/>
                    </a:cubicBezTo>
                    <a:cubicBezTo>
                      <a:pt x="206" y="1083"/>
                      <a:pt x="206" y="1084"/>
                      <a:pt x="206" y="1084"/>
                    </a:cubicBezTo>
                    <a:cubicBezTo>
                      <a:pt x="208" y="1086"/>
                      <a:pt x="207" y="1087"/>
                      <a:pt x="207" y="1089"/>
                    </a:cubicBezTo>
                    <a:cubicBezTo>
                      <a:pt x="207" y="1090"/>
                      <a:pt x="208" y="1091"/>
                      <a:pt x="208" y="1092"/>
                    </a:cubicBezTo>
                    <a:cubicBezTo>
                      <a:pt x="209" y="1092"/>
                      <a:pt x="209" y="1092"/>
                      <a:pt x="209" y="1092"/>
                    </a:cubicBezTo>
                    <a:cubicBezTo>
                      <a:pt x="209" y="1092"/>
                      <a:pt x="210" y="1092"/>
                      <a:pt x="210" y="1091"/>
                    </a:cubicBezTo>
                    <a:moveTo>
                      <a:pt x="309" y="1381"/>
                    </a:moveTo>
                    <a:cubicBezTo>
                      <a:pt x="309" y="1382"/>
                      <a:pt x="309" y="1383"/>
                      <a:pt x="309" y="1384"/>
                    </a:cubicBezTo>
                    <a:cubicBezTo>
                      <a:pt x="310" y="1384"/>
                      <a:pt x="311" y="1384"/>
                      <a:pt x="312" y="1384"/>
                    </a:cubicBezTo>
                    <a:cubicBezTo>
                      <a:pt x="311" y="1383"/>
                      <a:pt x="312" y="1382"/>
                      <a:pt x="313" y="1381"/>
                    </a:cubicBezTo>
                    <a:cubicBezTo>
                      <a:pt x="313" y="1381"/>
                      <a:pt x="312" y="1379"/>
                      <a:pt x="311" y="1378"/>
                    </a:cubicBezTo>
                    <a:cubicBezTo>
                      <a:pt x="311" y="1378"/>
                      <a:pt x="310" y="1378"/>
                      <a:pt x="309" y="1379"/>
                    </a:cubicBezTo>
                    <a:cubicBezTo>
                      <a:pt x="309" y="1379"/>
                      <a:pt x="309" y="1380"/>
                      <a:pt x="309" y="1381"/>
                    </a:cubicBezTo>
                    <a:moveTo>
                      <a:pt x="258" y="1313"/>
                    </a:moveTo>
                    <a:cubicBezTo>
                      <a:pt x="258" y="1312"/>
                      <a:pt x="258" y="1311"/>
                      <a:pt x="258" y="1310"/>
                    </a:cubicBezTo>
                    <a:cubicBezTo>
                      <a:pt x="258" y="1309"/>
                      <a:pt x="258" y="1309"/>
                      <a:pt x="257" y="1309"/>
                    </a:cubicBezTo>
                    <a:cubicBezTo>
                      <a:pt x="257" y="1309"/>
                      <a:pt x="256" y="1309"/>
                      <a:pt x="256" y="1310"/>
                    </a:cubicBezTo>
                    <a:cubicBezTo>
                      <a:pt x="255" y="1311"/>
                      <a:pt x="255" y="1311"/>
                      <a:pt x="255" y="1312"/>
                    </a:cubicBezTo>
                    <a:cubicBezTo>
                      <a:pt x="255" y="1313"/>
                      <a:pt x="255" y="1313"/>
                      <a:pt x="255" y="1314"/>
                    </a:cubicBezTo>
                    <a:cubicBezTo>
                      <a:pt x="257" y="1313"/>
                      <a:pt x="257" y="1315"/>
                      <a:pt x="257" y="1316"/>
                    </a:cubicBezTo>
                    <a:cubicBezTo>
                      <a:pt x="258" y="1316"/>
                      <a:pt x="258" y="1316"/>
                      <a:pt x="258" y="1315"/>
                    </a:cubicBezTo>
                    <a:cubicBezTo>
                      <a:pt x="258" y="1315"/>
                      <a:pt x="258" y="1314"/>
                      <a:pt x="258" y="1313"/>
                    </a:cubicBezTo>
                    <a:moveTo>
                      <a:pt x="240" y="150"/>
                    </a:moveTo>
                    <a:cubicBezTo>
                      <a:pt x="240" y="149"/>
                      <a:pt x="240" y="148"/>
                      <a:pt x="239" y="147"/>
                    </a:cubicBezTo>
                    <a:cubicBezTo>
                      <a:pt x="239" y="146"/>
                      <a:pt x="239" y="145"/>
                      <a:pt x="238" y="145"/>
                    </a:cubicBezTo>
                    <a:cubicBezTo>
                      <a:pt x="236" y="145"/>
                      <a:pt x="237" y="146"/>
                      <a:pt x="237" y="147"/>
                    </a:cubicBezTo>
                    <a:cubicBezTo>
                      <a:pt x="236" y="149"/>
                      <a:pt x="238" y="151"/>
                      <a:pt x="238" y="152"/>
                    </a:cubicBezTo>
                    <a:cubicBezTo>
                      <a:pt x="238" y="153"/>
                      <a:pt x="239" y="153"/>
                      <a:pt x="239" y="153"/>
                    </a:cubicBezTo>
                    <a:cubicBezTo>
                      <a:pt x="239" y="153"/>
                      <a:pt x="240" y="153"/>
                      <a:pt x="240" y="153"/>
                    </a:cubicBezTo>
                    <a:cubicBezTo>
                      <a:pt x="240" y="152"/>
                      <a:pt x="240" y="151"/>
                      <a:pt x="240" y="150"/>
                    </a:cubicBezTo>
                    <a:moveTo>
                      <a:pt x="110" y="1197"/>
                    </a:moveTo>
                    <a:cubicBezTo>
                      <a:pt x="111" y="1197"/>
                      <a:pt x="111" y="1197"/>
                      <a:pt x="111" y="1196"/>
                    </a:cubicBezTo>
                    <a:cubicBezTo>
                      <a:pt x="111" y="1194"/>
                      <a:pt x="110" y="1192"/>
                      <a:pt x="110" y="1189"/>
                    </a:cubicBezTo>
                    <a:cubicBezTo>
                      <a:pt x="109" y="1190"/>
                      <a:pt x="108" y="1190"/>
                      <a:pt x="108" y="1190"/>
                    </a:cubicBezTo>
                    <a:cubicBezTo>
                      <a:pt x="108" y="1190"/>
                      <a:pt x="109" y="1196"/>
                      <a:pt x="110" y="1197"/>
                    </a:cubicBezTo>
                    <a:cubicBezTo>
                      <a:pt x="110" y="1197"/>
                      <a:pt x="110" y="1197"/>
                      <a:pt x="110" y="1197"/>
                    </a:cubicBezTo>
                    <a:moveTo>
                      <a:pt x="219" y="1212"/>
                    </a:moveTo>
                    <a:cubicBezTo>
                      <a:pt x="218" y="1211"/>
                      <a:pt x="218" y="1209"/>
                      <a:pt x="218" y="1207"/>
                    </a:cubicBezTo>
                    <a:cubicBezTo>
                      <a:pt x="218" y="1207"/>
                      <a:pt x="217" y="1206"/>
                      <a:pt x="216" y="1206"/>
                    </a:cubicBezTo>
                    <a:cubicBezTo>
                      <a:pt x="216" y="1206"/>
                      <a:pt x="216" y="1207"/>
                      <a:pt x="216" y="1207"/>
                    </a:cubicBezTo>
                    <a:cubicBezTo>
                      <a:pt x="216" y="1209"/>
                      <a:pt x="217" y="1211"/>
                      <a:pt x="217" y="1212"/>
                    </a:cubicBezTo>
                    <a:cubicBezTo>
                      <a:pt x="218" y="1214"/>
                      <a:pt x="216" y="1215"/>
                      <a:pt x="218" y="1217"/>
                    </a:cubicBezTo>
                    <a:cubicBezTo>
                      <a:pt x="218" y="1215"/>
                      <a:pt x="218" y="1214"/>
                      <a:pt x="219" y="1212"/>
                    </a:cubicBezTo>
                    <a:moveTo>
                      <a:pt x="283" y="1339"/>
                    </a:moveTo>
                    <a:cubicBezTo>
                      <a:pt x="283" y="1338"/>
                      <a:pt x="282" y="1337"/>
                      <a:pt x="282" y="1335"/>
                    </a:cubicBezTo>
                    <a:cubicBezTo>
                      <a:pt x="282" y="1335"/>
                      <a:pt x="281" y="1334"/>
                      <a:pt x="281" y="1334"/>
                    </a:cubicBezTo>
                    <a:cubicBezTo>
                      <a:pt x="281" y="1334"/>
                      <a:pt x="281" y="1335"/>
                      <a:pt x="281" y="1335"/>
                    </a:cubicBezTo>
                    <a:cubicBezTo>
                      <a:pt x="281" y="1338"/>
                      <a:pt x="281" y="1340"/>
                      <a:pt x="282" y="1343"/>
                    </a:cubicBezTo>
                    <a:cubicBezTo>
                      <a:pt x="282" y="1343"/>
                      <a:pt x="282" y="1343"/>
                      <a:pt x="282" y="1343"/>
                    </a:cubicBezTo>
                    <a:cubicBezTo>
                      <a:pt x="283" y="1343"/>
                      <a:pt x="283" y="1343"/>
                      <a:pt x="283" y="1343"/>
                    </a:cubicBezTo>
                    <a:cubicBezTo>
                      <a:pt x="283" y="1342"/>
                      <a:pt x="283" y="1341"/>
                      <a:pt x="283" y="1339"/>
                    </a:cubicBezTo>
                    <a:moveTo>
                      <a:pt x="216" y="1148"/>
                    </a:moveTo>
                    <a:cubicBezTo>
                      <a:pt x="215" y="1147"/>
                      <a:pt x="217" y="1145"/>
                      <a:pt x="215" y="1145"/>
                    </a:cubicBezTo>
                    <a:cubicBezTo>
                      <a:pt x="212" y="1145"/>
                      <a:pt x="214" y="1147"/>
                      <a:pt x="213" y="1148"/>
                    </a:cubicBezTo>
                    <a:cubicBezTo>
                      <a:pt x="213" y="1149"/>
                      <a:pt x="213" y="1149"/>
                      <a:pt x="213" y="1150"/>
                    </a:cubicBezTo>
                    <a:cubicBezTo>
                      <a:pt x="214" y="1151"/>
                      <a:pt x="214" y="1151"/>
                      <a:pt x="214" y="1151"/>
                    </a:cubicBezTo>
                    <a:cubicBezTo>
                      <a:pt x="215" y="1151"/>
                      <a:pt x="216" y="1151"/>
                      <a:pt x="216" y="1150"/>
                    </a:cubicBezTo>
                    <a:cubicBezTo>
                      <a:pt x="216" y="1149"/>
                      <a:pt x="216" y="1149"/>
                      <a:pt x="216" y="1148"/>
                    </a:cubicBezTo>
                    <a:moveTo>
                      <a:pt x="163" y="1152"/>
                    </a:moveTo>
                    <a:cubicBezTo>
                      <a:pt x="164" y="1152"/>
                      <a:pt x="164" y="1152"/>
                      <a:pt x="165" y="1152"/>
                    </a:cubicBezTo>
                    <a:cubicBezTo>
                      <a:pt x="167" y="1153"/>
                      <a:pt x="166" y="1151"/>
                      <a:pt x="166" y="1150"/>
                    </a:cubicBezTo>
                    <a:cubicBezTo>
                      <a:pt x="166" y="1150"/>
                      <a:pt x="165" y="1149"/>
                      <a:pt x="165" y="1148"/>
                    </a:cubicBezTo>
                    <a:cubicBezTo>
                      <a:pt x="165" y="1148"/>
                      <a:pt x="164" y="1148"/>
                      <a:pt x="164" y="1147"/>
                    </a:cubicBezTo>
                    <a:cubicBezTo>
                      <a:pt x="164" y="1148"/>
                      <a:pt x="164" y="1148"/>
                      <a:pt x="164" y="1149"/>
                    </a:cubicBezTo>
                    <a:cubicBezTo>
                      <a:pt x="163" y="1149"/>
                      <a:pt x="164" y="1151"/>
                      <a:pt x="163" y="1150"/>
                    </a:cubicBezTo>
                    <a:cubicBezTo>
                      <a:pt x="161" y="1149"/>
                      <a:pt x="161" y="1151"/>
                      <a:pt x="160" y="1151"/>
                    </a:cubicBezTo>
                    <a:cubicBezTo>
                      <a:pt x="161" y="1152"/>
                      <a:pt x="162" y="1152"/>
                      <a:pt x="163" y="1152"/>
                    </a:cubicBezTo>
                    <a:cubicBezTo>
                      <a:pt x="163" y="1152"/>
                      <a:pt x="163" y="1152"/>
                      <a:pt x="163" y="1152"/>
                    </a:cubicBezTo>
                    <a:moveTo>
                      <a:pt x="67" y="1001"/>
                    </a:moveTo>
                    <a:cubicBezTo>
                      <a:pt x="67" y="998"/>
                      <a:pt x="67" y="997"/>
                      <a:pt x="67" y="996"/>
                    </a:cubicBezTo>
                    <a:cubicBezTo>
                      <a:pt x="67" y="996"/>
                      <a:pt x="66" y="995"/>
                      <a:pt x="66" y="994"/>
                    </a:cubicBezTo>
                    <a:cubicBezTo>
                      <a:pt x="66" y="995"/>
                      <a:pt x="66" y="996"/>
                      <a:pt x="66" y="996"/>
                    </a:cubicBezTo>
                    <a:cubicBezTo>
                      <a:pt x="63" y="997"/>
                      <a:pt x="65" y="998"/>
                      <a:pt x="66" y="999"/>
                    </a:cubicBezTo>
                    <a:cubicBezTo>
                      <a:pt x="66" y="1001"/>
                      <a:pt x="65" y="1003"/>
                      <a:pt x="66" y="1004"/>
                    </a:cubicBezTo>
                    <a:cubicBezTo>
                      <a:pt x="67" y="1002"/>
                      <a:pt x="67" y="1001"/>
                      <a:pt x="67" y="1001"/>
                    </a:cubicBezTo>
                    <a:moveTo>
                      <a:pt x="237" y="158"/>
                    </a:moveTo>
                    <a:cubicBezTo>
                      <a:pt x="237" y="157"/>
                      <a:pt x="237" y="157"/>
                      <a:pt x="237" y="156"/>
                    </a:cubicBezTo>
                    <a:cubicBezTo>
                      <a:pt x="237" y="155"/>
                      <a:pt x="236" y="154"/>
                      <a:pt x="235" y="154"/>
                    </a:cubicBezTo>
                    <a:cubicBezTo>
                      <a:pt x="234" y="154"/>
                      <a:pt x="235" y="155"/>
                      <a:pt x="235" y="156"/>
                    </a:cubicBezTo>
                    <a:cubicBezTo>
                      <a:pt x="234" y="158"/>
                      <a:pt x="236" y="158"/>
                      <a:pt x="236" y="160"/>
                    </a:cubicBezTo>
                    <a:cubicBezTo>
                      <a:pt x="236" y="160"/>
                      <a:pt x="236" y="160"/>
                      <a:pt x="236" y="161"/>
                    </a:cubicBezTo>
                    <a:cubicBezTo>
                      <a:pt x="237" y="160"/>
                      <a:pt x="237" y="160"/>
                      <a:pt x="237" y="160"/>
                    </a:cubicBezTo>
                    <a:cubicBezTo>
                      <a:pt x="237" y="159"/>
                      <a:pt x="237" y="158"/>
                      <a:pt x="237" y="158"/>
                    </a:cubicBezTo>
                    <a:moveTo>
                      <a:pt x="236" y="129"/>
                    </a:moveTo>
                    <a:cubicBezTo>
                      <a:pt x="236" y="129"/>
                      <a:pt x="236" y="127"/>
                      <a:pt x="235" y="126"/>
                    </a:cubicBezTo>
                    <a:cubicBezTo>
                      <a:pt x="235" y="126"/>
                      <a:pt x="234" y="125"/>
                      <a:pt x="234" y="125"/>
                    </a:cubicBezTo>
                    <a:cubicBezTo>
                      <a:pt x="234" y="125"/>
                      <a:pt x="233" y="126"/>
                      <a:pt x="233" y="126"/>
                    </a:cubicBezTo>
                    <a:cubicBezTo>
                      <a:pt x="233" y="128"/>
                      <a:pt x="235" y="130"/>
                      <a:pt x="235" y="132"/>
                    </a:cubicBezTo>
                    <a:cubicBezTo>
                      <a:pt x="235" y="133"/>
                      <a:pt x="235" y="133"/>
                      <a:pt x="235" y="133"/>
                    </a:cubicBezTo>
                    <a:cubicBezTo>
                      <a:pt x="235" y="133"/>
                      <a:pt x="236" y="133"/>
                      <a:pt x="236" y="132"/>
                    </a:cubicBezTo>
                    <a:cubicBezTo>
                      <a:pt x="236" y="131"/>
                      <a:pt x="236" y="131"/>
                      <a:pt x="236" y="129"/>
                    </a:cubicBezTo>
                    <a:moveTo>
                      <a:pt x="83" y="1076"/>
                    </a:moveTo>
                    <a:cubicBezTo>
                      <a:pt x="83" y="1075"/>
                      <a:pt x="83" y="1075"/>
                      <a:pt x="83" y="1074"/>
                    </a:cubicBezTo>
                    <a:cubicBezTo>
                      <a:pt x="83" y="1074"/>
                      <a:pt x="82" y="1073"/>
                      <a:pt x="82" y="1073"/>
                    </a:cubicBezTo>
                    <a:cubicBezTo>
                      <a:pt x="82" y="1073"/>
                      <a:pt x="82" y="1073"/>
                      <a:pt x="81" y="1074"/>
                    </a:cubicBezTo>
                    <a:cubicBezTo>
                      <a:pt x="81" y="1074"/>
                      <a:pt x="81" y="1075"/>
                      <a:pt x="81" y="1076"/>
                    </a:cubicBezTo>
                    <a:cubicBezTo>
                      <a:pt x="80" y="1078"/>
                      <a:pt x="81" y="1079"/>
                      <a:pt x="82" y="1079"/>
                    </a:cubicBezTo>
                    <a:cubicBezTo>
                      <a:pt x="84" y="1078"/>
                      <a:pt x="83" y="1077"/>
                      <a:pt x="83" y="1076"/>
                    </a:cubicBezTo>
                    <a:moveTo>
                      <a:pt x="292" y="1334"/>
                    </a:moveTo>
                    <a:cubicBezTo>
                      <a:pt x="291" y="1332"/>
                      <a:pt x="291" y="1331"/>
                      <a:pt x="290" y="1330"/>
                    </a:cubicBezTo>
                    <a:cubicBezTo>
                      <a:pt x="290" y="1330"/>
                      <a:pt x="289" y="1330"/>
                      <a:pt x="289" y="1330"/>
                    </a:cubicBezTo>
                    <a:cubicBezTo>
                      <a:pt x="289" y="1330"/>
                      <a:pt x="288" y="1330"/>
                      <a:pt x="288" y="1330"/>
                    </a:cubicBezTo>
                    <a:cubicBezTo>
                      <a:pt x="289" y="1332"/>
                      <a:pt x="289" y="1333"/>
                      <a:pt x="290" y="1335"/>
                    </a:cubicBezTo>
                    <a:cubicBezTo>
                      <a:pt x="290" y="1335"/>
                      <a:pt x="291" y="1335"/>
                      <a:pt x="291" y="1335"/>
                    </a:cubicBezTo>
                    <a:cubicBezTo>
                      <a:pt x="292" y="1334"/>
                      <a:pt x="292" y="1334"/>
                      <a:pt x="292" y="1334"/>
                    </a:cubicBezTo>
                    <a:moveTo>
                      <a:pt x="313" y="1396"/>
                    </a:moveTo>
                    <a:cubicBezTo>
                      <a:pt x="313" y="1396"/>
                      <a:pt x="313" y="1396"/>
                      <a:pt x="313" y="1396"/>
                    </a:cubicBezTo>
                    <a:cubicBezTo>
                      <a:pt x="312" y="1397"/>
                      <a:pt x="314" y="1401"/>
                      <a:pt x="315" y="1402"/>
                    </a:cubicBezTo>
                    <a:cubicBezTo>
                      <a:pt x="315" y="1402"/>
                      <a:pt x="316" y="1401"/>
                      <a:pt x="316" y="1400"/>
                    </a:cubicBezTo>
                    <a:cubicBezTo>
                      <a:pt x="316" y="1399"/>
                      <a:pt x="315" y="1397"/>
                      <a:pt x="314" y="1396"/>
                    </a:cubicBezTo>
                    <a:cubicBezTo>
                      <a:pt x="314" y="1396"/>
                      <a:pt x="313" y="1396"/>
                      <a:pt x="313" y="1396"/>
                    </a:cubicBezTo>
                    <a:moveTo>
                      <a:pt x="68" y="1035"/>
                    </a:moveTo>
                    <a:cubicBezTo>
                      <a:pt x="68" y="1034"/>
                      <a:pt x="68" y="1033"/>
                      <a:pt x="68" y="1033"/>
                    </a:cubicBezTo>
                    <a:cubicBezTo>
                      <a:pt x="67" y="1032"/>
                      <a:pt x="66" y="1031"/>
                      <a:pt x="65" y="1031"/>
                    </a:cubicBezTo>
                    <a:cubicBezTo>
                      <a:pt x="65" y="1031"/>
                      <a:pt x="65" y="1031"/>
                      <a:pt x="64" y="1031"/>
                    </a:cubicBezTo>
                    <a:cubicBezTo>
                      <a:pt x="65" y="1032"/>
                      <a:pt x="65" y="1033"/>
                      <a:pt x="66" y="1033"/>
                    </a:cubicBezTo>
                    <a:cubicBezTo>
                      <a:pt x="66" y="1034"/>
                      <a:pt x="66" y="1034"/>
                      <a:pt x="67" y="1035"/>
                    </a:cubicBezTo>
                    <a:cubicBezTo>
                      <a:pt x="67" y="1035"/>
                      <a:pt x="67" y="1036"/>
                      <a:pt x="68" y="1036"/>
                    </a:cubicBezTo>
                    <a:cubicBezTo>
                      <a:pt x="68" y="1036"/>
                      <a:pt x="68" y="1035"/>
                      <a:pt x="68" y="1035"/>
                    </a:cubicBezTo>
                    <a:moveTo>
                      <a:pt x="115" y="1175"/>
                    </a:moveTo>
                    <a:cubicBezTo>
                      <a:pt x="115" y="1174"/>
                      <a:pt x="115" y="1173"/>
                      <a:pt x="115" y="1171"/>
                    </a:cubicBezTo>
                    <a:cubicBezTo>
                      <a:pt x="115" y="1171"/>
                      <a:pt x="114" y="1171"/>
                      <a:pt x="114" y="1171"/>
                    </a:cubicBezTo>
                    <a:cubicBezTo>
                      <a:pt x="113" y="1171"/>
                      <a:pt x="113" y="1172"/>
                      <a:pt x="113" y="1172"/>
                    </a:cubicBezTo>
                    <a:cubicBezTo>
                      <a:pt x="114" y="1174"/>
                      <a:pt x="114" y="1176"/>
                      <a:pt x="114" y="1178"/>
                    </a:cubicBezTo>
                    <a:cubicBezTo>
                      <a:pt x="114" y="1178"/>
                      <a:pt x="115" y="1178"/>
                      <a:pt x="115" y="1178"/>
                    </a:cubicBezTo>
                    <a:cubicBezTo>
                      <a:pt x="115" y="1178"/>
                      <a:pt x="115" y="1178"/>
                      <a:pt x="115" y="1178"/>
                    </a:cubicBezTo>
                    <a:cubicBezTo>
                      <a:pt x="115" y="1177"/>
                      <a:pt x="115" y="1176"/>
                      <a:pt x="115" y="1175"/>
                    </a:cubicBezTo>
                    <a:moveTo>
                      <a:pt x="197" y="1233"/>
                    </a:moveTo>
                    <a:cubicBezTo>
                      <a:pt x="197" y="1234"/>
                      <a:pt x="197" y="1234"/>
                      <a:pt x="197" y="1234"/>
                    </a:cubicBezTo>
                    <a:cubicBezTo>
                      <a:pt x="197" y="1235"/>
                      <a:pt x="198" y="1236"/>
                      <a:pt x="198" y="1237"/>
                    </a:cubicBezTo>
                    <a:cubicBezTo>
                      <a:pt x="199" y="1236"/>
                      <a:pt x="199" y="1235"/>
                      <a:pt x="200" y="1234"/>
                    </a:cubicBezTo>
                    <a:cubicBezTo>
                      <a:pt x="200" y="1233"/>
                      <a:pt x="200" y="1232"/>
                      <a:pt x="199" y="1231"/>
                    </a:cubicBezTo>
                    <a:cubicBezTo>
                      <a:pt x="198" y="1231"/>
                      <a:pt x="198" y="1231"/>
                      <a:pt x="198" y="1230"/>
                    </a:cubicBezTo>
                    <a:cubicBezTo>
                      <a:pt x="198" y="1230"/>
                      <a:pt x="198" y="1231"/>
                      <a:pt x="197" y="1231"/>
                    </a:cubicBezTo>
                    <a:cubicBezTo>
                      <a:pt x="197" y="1232"/>
                      <a:pt x="197" y="1232"/>
                      <a:pt x="197" y="1233"/>
                    </a:cubicBezTo>
                    <a:moveTo>
                      <a:pt x="114" y="1151"/>
                    </a:moveTo>
                    <a:cubicBezTo>
                      <a:pt x="114" y="1152"/>
                      <a:pt x="114" y="1153"/>
                      <a:pt x="114" y="1154"/>
                    </a:cubicBezTo>
                    <a:cubicBezTo>
                      <a:pt x="114" y="1154"/>
                      <a:pt x="115" y="1155"/>
                      <a:pt x="116" y="1155"/>
                    </a:cubicBezTo>
                    <a:cubicBezTo>
                      <a:pt x="116" y="1155"/>
                      <a:pt x="116" y="1154"/>
                      <a:pt x="116" y="1154"/>
                    </a:cubicBezTo>
                    <a:cubicBezTo>
                      <a:pt x="116" y="1153"/>
                      <a:pt x="116" y="1152"/>
                      <a:pt x="116" y="1151"/>
                    </a:cubicBezTo>
                    <a:cubicBezTo>
                      <a:pt x="116" y="1151"/>
                      <a:pt x="115" y="1150"/>
                      <a:pt x="114" y="1150"/>
                    </a:cubicBezTo>
                    <a:cubicBezTo>
                      <a:pt x="114" y="1150"/>
                      <a:pt x="114" y="1151"/>
                      <a:pt x="114" y="1151"/>
                    </a:cubicBezTo>
                    <a:moveTo>
                      <a:pt x="208" y="1189"/>
                    </a:moveTo>
                    <a:cubicBezTo>
                      <a:pt x="208" y="1190"/>
                      <a:pt x="208" y="1190"/>
                      <a:pt x="209" y="1191"/>
                    </a:cubicBezTo>
                    <a:cubicBezTo>
                      <a:pt x="209" y="1191"/>
                      <a:pt x="209" y="1192"/>
                      <a:pt x="210" y="1192"/>
                    </a:cubicBezTo>
                    <a:cubicBezTo>
                      <a:pt x="210" y="1192"/>
                      <a:pt x="211" y="1191"/>
                      <a:pt x="211" y="1191"/>
                    </a:cubicBezTo>
                    <a:cubicBezTo>
                      <a:pt x="211" y="1190"/>
                      <a:pt x="210" y="1189"/>
                      <a:pt x="210" y="1188"/>
                    </a:cubicBezTo>
                    <a:cubicBezTo>
                      <a:pt x="210" y="1187"/>
                      <a:pt x="209" y="1187"/>
                      <a:pt x="209" y="1187"/>
                    </a:cubicBezTo>
                    <a:cubicBezTo>
                      <a:pt x="209" y="1187"/>
                      <a:pt x="209" y="1188"/>
                      <a:pt x="208" y="1188"/>
                    </a:cubicBezTo>
                    <a:cubicBezTo>
                      <a:pt x="208" y="1188"/>
                      <a:pt x="208" y="1189"/>
                      <a:pt x="208" y="1189"/>
                    </a:cubicBezTo>
                    <a:moveTo>
                      <a:pt x="308" y="1373"/>
                    </a:moveTo>
                    <a:cubicBezTo>
                      <a:pt x="308" y="1374"/>
                      <a:pt x="308" y="1375"/>
                      <a:pt x="308" y="1376"/>
                    </a:cubicBezTo>
                    <a:cubicBezTo>
                      <a:pt x="308" y="1376"/>
                      <a:pt x="309" y="1377"/>
                      <a:pt x="309" y="1377"/>
                    </a:cubicBezTo>
                    <a:cubicBezTo>
                      <a:pt x="310" y="1377"/>
                      <a:pt x="310" y="1376"/>
                      <a:pt x="310" y="1375"/>
                    </a:cubicBezTo>
                    <a:cubicBezTo>
                      <a:pt x="310" y="1375"/>
                      <a:pt x="310" y="1374"/>
                      <a:pt x="310" y="1373"/>
                    </a:cubicBezTo>
                    <a:cubicBezTo>
                      <a:pt x="309" y="1373"/>
                      <a:pt x="309" y="1372"/>
                      <a:pt x="308" y="1372"/>
                    </a:cubicBezTo>
                    <a:cubicBezTo>
                      <a:pt x="308" y="1373"/>
                      <a:pt x="308" y="1373"/>
                      <a:pt x="308" y="1373"/>
                    </a:cubicBezTo>
                    <a:moveTo>
                      <a:pt x="293" y="1338"/>
                    </a:moveTo>
                    <a:cubicBezTo>
                      <a:pt x="293" y="1338"/>
                      <a:pt x="293" y="1337"/>
                      <a:pt x="292" y="1336"/>
                    </a:cubicBezTo>
                    <a:cubicBezTo>
                      <a:pt x="292" y="1336"/>
                      <a:pt x="292" y="1336"/>
                      <a:pt x="291" y="1336"/>
                    </a:cubicBezTo>
                    <a:cubicBezTo>
                      <a:pt x="291" y="1336"/>
                      <a:pt x="291" y="1337"/>
                      <a:pt x="291" y="1337"/>
                    </a:cubicBezTo>
                    <a:cubicBezTo>
                      <a:pt x="293" y="1338"/>
                      <a:pt x="290" y="1339"/>
                      <a:pt x="291" y="1339"/>
                    </a:cubicBezTo>
                    <a:cubicBezTo>
                      <a:pt x="291" y="1340"/>
                      <a:pt x="291" y="1340"/>
                      <a:pt x="292" y="1341"/>
                    </a:cubicBezTo>
                    <a:cubicBezTo>
                      <a:pt x="292" y="1341"/>
                      <a:pt x="293" y="1340"/>
                      <a:pt x="293" y="1340"/>
                    </a:cubicBezTo>
                    <a:cubicBezTo>
                      <a:pt x="293" y="1339"/>
                      <a:pt x="293" y="1339"/>
                      <a:pt x="293" y="1338"/>
                    </a:cubicBezTo>
                    <a:moveTo>
                      <a:pt x="64" y="983"/>
                    </a:moveTo>
                    <a:cubicBezTo>
                      <a:pt x="66" y="983"/>
                      <a:pt x="65" y="981"/>
                      <a:pt x="66" y="980"/>
                    </a:cubicBezTo>
                    <a:cubicBezTo>
                      <a:pt x="66" y="978"/>
                      <a:pt x="65" y="978"/>
                      <a:pt x="63" y="978"/>
                    </a:cubicBezTo>
                    <a:cubicBezTo>
                      <a:pt x="63" y="980"/>
                      <a:pt x="63" y="982"/>
                      <a:pt x="64" y="983"/>
                    </a:cubicBezTo>
                    <a:moveTo>
                      <a:pt x="113" y="1151"/>
                    </a:moveTo>
                    <a:cubicBezTo>
                      <a:pt x="113" y="1150"/>
                      <a:pt x="113" y="1150"/>
                      <a:pt x="113" y="1149"/>
                    </a:cubicBezTo>
                    <a:cubicBezTo>
                      <a:pt x="113" y="1149"/>
                      <a:pt x="112" y="1148"/>
                      <a:pt x="111" y="1148"/>
                    </a:cubicBezTo>
                    <a:cubicBezTo>
                      <a:pt x="111" y="1149"/>
                      <a:pt x="110" y="1149"/>
                      <a:pt x="110" y="1150"/>
                    </a:cubicBezTo>
                    <a:cubicBezTo>
                      <a:pt x="111" y="1151"/>
                      <a:pt x="111" y="1152"/>
                      <a:pt x="112" y="1153"/>
                    </a:cubicBezTo>
                    <a:cubicBezTo>
                      <a:pt x="112" y="1153"/>
                      <a:pt x="112" y="1153"/>
                      <a:pt x="112" y="1153"/>
                    </a:cubicBezTo>
                    <a:cubicBezTo>
                      <a:pt x="112" y="1153"/>
                      <a:pt x="113" y="1153"/>
                      <a:pt x="113" y="1153"/>
                    </a:cubicBezTo>
                    <a:cubicBezTo>
                      <a:pt x="113" y="1152"/>
                      <a:pt x="113" y="1152"/>
                      <a:pt x="113" y="1151"/>
                    </a:cubicBezTo>
                    <a:moveTo>
                      <a:pt x="200" y="1148"/>
                    </a:moveTo>
                    <a:cubicBezTo>
                      <a:pt x="199" y="1149"/>
                      <a:pt x="199" y="1149"/>
                      <a:pt x="199" y="1149"/>
                    </a:cubicBezTo>
                    <a:cubicBezTo>
                      <a:pt x="198" y="1150"/>
                      <a:pt x="198" y="1152"/>
                      <a:pt x="200" y="1153"/>
                    </a:cubicBezTo>
                    <a:cubicBezTo>
                      <a:pt x="200" y="1153"/>
                      <a:pt x="201" y="1153"/>
                      <a:pt x="201" y="1153"/>
                    </a:cubicBezTo>
                    <a:cubicBezTo>
                      <a:pt x="201" y="1151"/>
                      <a:pt x="200" y="1150"/>
                      <a:pt x="200" y="1148"/>
                    </a:cubicBezTo>
                    <a:moveTo>
                      <a:pt x="164" y="1171"/>
                    </a:moveTo>
                    <a:cubicBezTo>
                      <a:pt x="164" y="1170"/>
                      <a:pt x="164" y="1169"/>
                      <a:pt x="164" y="1168"/>
                    </a:cubicBezTo>
                    <a:cubicBezTo>
                      <a:pt x="164" y="1168"/>
                      <a:pt x="163" y="1167"/>
                      <a:pt x="163" y="1167"/>
                    </a:cubicBezTo>
                    <a:cubicBezTo>
                      <a:pt x="163" y="1167"/>
                      <a:pt x="162" y="1167"/>
                      <a:pt x="162" y="1167"/>
                    </a:cubicBezTo>
                    <a:cubicBezTo>
                      <a:pt x="161" y="1168"/>
                      <a:pt x="161" y="1168"/>
                      <a:pt x="161" y="1169"/>
                    </a:cubicBezTo>
                    <a:cubicBezTo>
                      <a:pt x="161" y="1169"/>
                      <a:pt x="162" y="1170"/>
                      <a:pt x="162" y="1170"/>
                    </a:cubicBezTo>
                    <a:cubicBezTo>
                      <a:pt x="163" y="1171"/>
                      <a:pt x="163" y="1171"/>
                      <a:pt x="163" y="1172"/>
                    </a:cubicBezTo>
                    <a:cubicBezTo>
                      <a:pt x="164" y="1171"/>
                      <a:pt x="164" y="1171"/>
                      <a:pt x="164" y="1171"/>
                    </a:cubicBezTo>
                    <a:moveTo>
                      <a:pt x="156" y="1131"/>
                    </a:moveTo>
                    <a:cubicBezTo>
                      <a:pt x="156" y="1131"/>
                      <a:pt x="156" y="1131"/>
                      <a:pt x="156" y="1131"/>
                    </a:cubicBezTo>
                    <a:cubicBezTo>
                      <a:pt x="156" y="1130"/>
                      <a:pt x="156" y="1129"/>
                      <a:pt x="156" y="1129"/>
                    </a:cubicBezTo>
                    <a:cubicBezTo>
                      <a:pt x="155" y="1129"/>
                      <a:pt x="154" y="1130"/>
                      <a:pt x="154" y="1131"/>
                    </a:cubicBezTo>
                    <a:cubicBezTo>
                      <a:pt x="153" y="1132"/>
                      <a:pt x="155" y="1132"/>
                      <a:pt x="155" y="1133"/>
                    </a:cubicBezTo>
                    <a:cubicBezTo>
                      <a:pt x="156" y="1133"/>
                      <a:pt x="156" y="1132"/>
                      <a:pt x="156" y="1132"/>
                    </a:cubicBezTo>
                    <a:cubicBezTo>
                      <a:pt x="156" y="1132"/>
                      <a:pt x="156" y="1131"/>
                      <a:pt x="156" y="1131"/>
                    </a:cubicBezTo>
                    <a:moveTo>
                      <a:pt x="329" y="1429"/>
                    </a:moveTo>
                    <a:cubicBezTo>
                      <a:pt x="329" y="1428"/>
                      <a:pt x="329" y="1428"/>
                      <a:pt x="329" y="1428"/>
                    </a:cubicBezTo>
                    <a:cubicBezTo>
                      <a:pt x="329" y="1427"/>
                      <a:pt x="329" y="1426"/>
                      <a:pt x="328" y="1425"/>
                    </a:cubicBezTo>
                    <a:cubicBezTo>
                      <a:pt x="328" y="1425"/>
                      <a:pt x="327" y="1425"/>
                      <a:pt x="327" y="1426"/>
                    </a:cubicBezTo>
                    <a:cubicBezTo>
                      <a:pt x="326" y="1426"/>
                      <a:pt x="326" y="1427"/>
                      <a:pt x="327" y="1428"/>
                    </a:cubicBezTo>
                    <a:cubicBezTo>
                      <a:pt x="327" y="1428"/>
                      <a:pt x="327" y="1428"/>
                      <a:pt x="328" y="1428"/>
                    </a:cubicBezTo>
                    <a:cubicBezTo>
                      <a:pt x="328" y="1429"/>
                      <a:pt x="328" y="1430"/>
                      <a:pt x="328" y="1430"/>
                    </a:cubicBezTo>
                    <a:cubicBezTo>
                      <a:pt x="329" y="1430"/>
                      <a:pt x="329" y="1429"/>
                      <a:pt x="329" y="1429"/>
                    </a:cubicBezTo>
                    <a:moveTo>
                      <a:pt x="49" y="809"/>
                    </a:moveTo>
                    <a:cubicBezTo>
                      <a:pt x="48" y="808"/>
                      <a:pt x="48" y="807"/>
                      <a:pt x="47" y="807"/>
                    </a:cubicBezTo>
                    <a:cubicBezTo>
                      <a:pt x="46" y="806"/>
                      <a:pt x="45" y="807"/>
                      <a:pt x="46" y="809"/>
                    </a:cubicBezTo>
                    <a:cubicBezTo>
                      <a:pt x="46" y="809"/>
                      <a:pt x="46" y="810"/>
                      <a:pt x="47" y="810"/>
                    </a:cubicBezTo>
                    <a:cubicBezTo>
                      <a:pt x="47" y="810"/>
                      <a:pt x="48" y="809"/>
                      <a:pt x="49" y="809"/>
                    </a:cubicBezTo>
                    <a:moveTo>
                      <a:pt x="322" y="1424"/>
                    </a:moveTo>
                    <a:cubicBezTo>
                      <a:pt x="322" y="1423"/>
                      <a:pt x="322" y="1422"/>
                      <a:pt x="322" y="1422"/>
                    </a:cubicBezTo>
                    <a:cubicBezTo>
                      <a:pt x="321" y="1421"/>
                      <a:pt x="321" y="1421"/>
                      <a:pt x="321" y="1421"/>
                    </a:cubicBezTo>
                    <a:cubicBezTo>
                      <a:pt x="320" y="1420"/>
                      <a:pt x="320" y="1421"/>
                      <a:pt x="320" y="1421"/>
                    </a:cubicBezTo>
                    <a:cubicBezTo>
                      <a:pt x="319" y="1421"/>
                      <a:pt x="319" y="1422"/>
                      <a:pt x="319" y="1422"/>
                    </a:cubicBezTo>
                    <a:cubicBezTo>
                      <a:pt x="319" y="1423"/>
                      <a:pt x="320" y="1423"/>
                      <a:pt x="320" y="1424"/>
                    </a:cubicBezTo>
                    <a:cubicBezTo>
                      <a:pt x="321" y="1424"/>
                      <a:pt x="321" y="1425"/>
                      <a:pt x="321" y="1425"/>
                    </a:cubicBezTo>
                    <a:cubicBezTo>
                      <a:pt x="321" y="1425"/>
                      <a:pt x="321" y="1424"/>
                      <a:pt x="322" y="1424"/>
                    </a:cubicBezTo>
                    <a:moveTo>
                      <a:pt x="48" y="816"/>
                    </a:moveTo>
                    <a:cubicBezTo>
                      <a:pt x="48" y="815"/>
                      <a:pt x="48" y="814"/>
                      <a:pt x="48" y="813"/>
                    </a:cubicBezTo>
                    <a:cubicBezTo>
                      <a:pt x="46" y="814"/>
                      <a:pt x="47" y="815"/>
                      <a:pt x="47" y="817"/>
                    </a:cubicBezTo>
                    <a:cubicBezTo>
                      <a:pt x="47" y="818"/>
                      <a:pt x="47" y="819"/>
                      <a:pt x="47" y="820"/>
                    </a:cubicBezTo>
                    <a:cubicBezTo>
                      <a:pt x="47" y="820"/>
                      <a:pt x="47" y="820"/>
                      <a:pt x="47" y="820"/>
                    </a:cubicBezTo>
                    <a:cubicBezTo>
                      <a:pt x="48" y="820"/>
                      <a:pt x="48" y="820"/>
                      <a:pt x="48" y="820"/>
                    </a:cubicBezTo>
                    <a:cubicBezTo>
                      <a:pt x="48" y="819"/>
                      <a:pt x="48" y="818"/>
                      <a:pt x="48" y="816"/>
                    </a:cubicBezTo>
                    <a:moveTo>
                      <a:pt x="280" y="1326"/>
                    </a:moveTo>
                    <a:cubicBezTo>
                      <a:pt x="280" y="1326"/>
                      <a:pt x="280" y="1326"/>
                      <a:pt x="281" y="1325"/>
                    </a:cubicBezTo>
                    <a:cubicBezTo>
                      <a:pt x="281" y="1324"/>
                      <a:pt x="280" y="1322"/>
                      <a:pt x="279" y="1321"/>
                    </a:cubicBezTo>
                    <a:cubicBezTo>
                      <a:pt x="279" y="1321"/>
                      <a:pt x="278" y="1322"/>
                      <a:pt x="278" y="1322"/>
                    </a:cubicBezTo>
                    <a:cubicBezTo>
                      <a:pt x="278" y="1323"/>
                      <a:pt x="279" y="1326"/>
                      <a:pt x="280" y="1326"/>
                    </a:cubicBezTo>
                    <a:moveTo>
                      <a:pt x="185" y="1272"/>
                    </a:moveTo>
                    <a:cubicBezTo>
                      <a:pt x="185" y="1271"/>
                      <a:pt x="184" y="1270"/>
                      <a:pt x="183" y="1269"/>
                    </a:cubicBezTo>
                    <a:cubicBezTo>
                      <a:pt x="183" y="1269"/>
                      <a:pt x="182" y="1270"/>
                      <a:pt x="182" y="1270"/>
                    </a:cubicBezTo>
                    <a:cubicBezTo>
                      <a:pt x="183" y="1271"/>
                      <a:pt x="183" y="1272"/>
                      <a:pt x="183" y="1273"/>
                    </a:cubicBezTo>
                    <a:cubicBezTo>
                      <a:pt x="183" y="1273"/>
                      <a:pt x="184" y="1273"/>
                      <a:pt x="184" y="1274"/>
                    </a:cubicBezTo>
                    <a:cubicBezTo>
                      <a:pt x="185" y="1273"/>
                      <a:pt x="185" y="1273"/>
                      <a:pt x="185" y="1272"/>
                    </a:cubicBezTo>
                    <a:moveTo>
                      <a:pt x="207" y="1172"/>
                    </a:moveTo>
                    <a:cubicBezTo>
                      <a:pt x="207" y="1173"/>
                      <a:pt x="207" y="1174"/>
                      <a:pt x="207" y="1174"/>
                    </a:cubicBezTo>
                    <a:cubicBezTo>
                      <a:pt x="207" y="1175"/>
                      <a:pt x="208" y="1175"/>
                      <a:pt x="208" y="1176"/>
                    </a:cubicBezTo>
                    <a:cubicBezTo>
                      <a:pt x="208" y="1175"/>
                      <a:pt x="208" y="1175"/>
                      <a:pt x="208" y="1174"/>
                    </a:cubicBezTo>
                    <a:cubicBezTo>
                      <a:pt x="209" y="1173"/>
                      <a:pt x="209" y="1172"/>
                      <a:pt x="208" y="1170"/>
                    </a:cubicBezTo>
                    <a:cubicBezTo>
                      <a:pt x="208" y="1170"/>
                      <a:pt x="208" y="1170"/>
                      <a:pt x="208" y="1170"/>
                    </a:cubicBezTo>
                    <a:cubicBezTo>
                      <a:pt x="208" y="1170"/>
                      <a:pt x="207" y="1170"/>
                      <a:pt x="207" y="1171"/>
                    </a:cubicBezTo>
                    <a:cubicBezTo>
                      <a:pt x="207" y="1171"/>
                      <a:pt x="207" y="1172"/>
                      <a:pt x="207" y="1172"/>
                    </a:cubicBezTo>
                    <a:moveTo>
                      <a:pt x="278" y="1354"/>
                    </a:moveTo>
                    <a:cubicBezTo>
                      <a:pt x="278" y="1354"/>
                      <a:pt x="278" y="1355"/>
                      <a:pt x="278" y="1355"/>
                    </a:cubicBezTo>
                    <a:cubicBezTo>
                      <a:pt x="278" y="1356"/>
                      <a:pt x="279" y="1356"/>
                      <a:pt x="279" y="1357"/>
                    </a:cubicBezTo>
                    <a:cubicBezTo>
                      <a:pt x="279" y="1357"/>
                      <a:pt x="279" y="1356"/>
                      <a:pt x="279" y="1355"/>
                    </a:cubicBezTo>
                    <a:cubicBezTo>
                      <a:pt x="279" y="1354"/>
                      <a:pt x="279" y="1353"/>
                      <a:pt x="279" y="1352"/>
                    </a:cubicBezTo>
                    <a:cubicBezTo>
                      <a:pt x="279" y="1352"/>
                      <a:pt x="279" y="1351"/>
                      <a:pt x="279" y="1351"/>
                    </a:cubicBezTo>
                    <a:cubicBezTo>
                      <a:pt x="278" y="1351"/>
                      <a:pt x="278" y="1351"/>
                      <a:pt x="278" y="1352"/>
                    </a:cubicBezTo>
                    <a:cubicBezTo>
                      <a:pt x="278" y="1352"/>
                      <a:pt x="278" y="1353"/>
                      <a:pt x="278" y="1354"/>
                    </a:cubicBezTo>
                    <a:moveTo>
                      <a:pt x="220" y="1224"/>
                    </a:moveTo>
                    <a:cubicBezTo>
                      <a:pt x="220" y="1224"/>
                      <a:pt x="219" y="1223"/>
                      <a:pt x="219" y="1222"/>
                    </a:cubicBezTo>
                    <a:cubicBezTo>
                      <a:pt x="218" y="1222"/>
                      <a:pt x="219" y="1224"/>
                      <a:pt x="218" y="1225"/>
                    </a:cubicBezTo>
                    <a:cubicBezTo>
                      <a:pt x="218" y="1226"/>
                      <a:pt x="218" y="1226"/>
                      <a:pt x="218" y="1227"/>
                    </a:cubicBezTo>
                    <a:cubicBezTo>
                      <a:pt x="218" y="1227"/>
                      <a:pt x="219" y="1228"/>
                      <a:pt x="219" y="1228"/>
                    </a:cubicBezTo>
                    <a:cubicBezTo>
                      <a:pt x="219" y="1228"/>
                      <a:pt x="220" y="1227"/>
                      <a:pt x="220" y="1227"/>
                    </a:cubicBezTo>
                    <a:cubicBezTo>
                      <a:pt x="220" y="1226"/>
                      <a:pt x="220" y="1226"/>
                      <a:pt x="220" y="1224"/>
                    </a:cubicBezTo>
                    <a:moveTo>
                      <a:pt x="159" y="1161"/>
                    </a:moveTo>
                    <a:cubicBezTo>
                      <a:pt x="158" y="1160"/>
                      <a:pt x="158" y="1159"/>
                      <a:pt x="157" y="1158"/>
                    </a:cubicBezTo>
                    <a:cubicBezTo>
                      <a:pt x="157" y="1159"/>
                      <a:pt x="156" y="1159"/>
                      <a:pt x="156" y="1160"/>
                    </a:cubicBezTo>
                    <a:cubicBezTo>
                      <a:pt x="156" y="1161"/>
                      <a:pt x="156" y="1162"/>
                      <a:pt x="157" y="1162"/>
                    </a:cubicBezTo>
                    <a:cubicBezTo>
                      <a:pt x="158" y="1162"/>
                      <a:pt x="158" y="1162"/>
                      <a:pt x="159" y="1161"/>
                    </a:cubicBezTo>
                    <a:moveTo>
                      <a:pt x="208" y="1224"/>
                    </a:moveTo>
                    <a:cubicBezTo>
                      <a:pt x="207" y="1223"/>
                      <a:pt x="207" y="1222"/>
                      <a:pt x="206" y="1222"/>
                    </a:cubicBezTo>
                    <a:cubicBezTo>
                      <a:pt x="206" y="1222"/>
                      <a:pt x="205" y="1223"/>
                      <a:pt x="205" y="1223"/>
                    </a:cubicBezTo>
                    <a:cubicBezTo>
                      <a:pt x="205" y="1224"/>
                      <a:pt x="206" y="1224"/>
                      <a:pt x="207" y="1225"/>
                    </a:cubicBezTo>
                    <a:cubicBezTo>
                      <a:pt x="207" y="1225"/>
                      <a:pt x="207" y="1224"/>
                      <a:pt x="208" y="1224"/>
                    </a:cubicBezTo>
                    <a:moveTo>
                      <a:pt x="304" y="1387"/>
                    </a:moveTo>
                    <a:cubicBezTo>
                      <a:pt x="304" y="1386"/>
                      <a:pt x="305" y="1384"/>
                      <a:pt x="303" y="1385"/>
                    </a:cubicBezTo>
                    <a:cubicBezTo>
                      <a:pt x="302" y="1385"/>
                      <a:pt x="302" y="1385"/>
                      <a:pt x="302" y="1385"/>
                    </a:cubicBezTo>
                    <a:cubicBezTo>
                      <a:pt x="302" y="1386"/>
                      <a:pt x="303" y="1387"/>
                      <a:pt x="303" y="1388"/>
                    </a:cubicBezTo>
                    <a:cubicBezTo>
                      <a:pt x="304" y="1388"/>
                      <a:pt x="304" y="1387"/>
                      <a:pt x="304" y="1387"/>
                    </a:cubicBezTo>
                    <a:moveTo>
                      <a:pt x="205" y="1216"/>
                    </a:moveTo>
                    <a:cubicBezTo>
                      <a:pt x="205" y="1216"/>
                      <a:pt x="205" y="1216"/>
                      <a:pt x="205" y="1216"/>
                    </a:cubicBezTo>
                    <a:cubicBezTo>
                      <a:pt x="205" y="1218"/>
                      <a:pt x="204" y="1220"/>
                      <a:pt x="206" y="1220"/>
                    </a:cubicBezTo>
                    <a:cubicBezTo>
                      <a:pt x="206" y="1221"/>
                      <a:pt x="206" y="1220"/>
                      <a:pt x="207" y="1220"/>
                    </a:cubicBezTo>
                    <a:cubicBezTo>
                      <a:pt x="206" y="1219"/>
                      <a:pt x="206" y="1218"/>
                      <a:pt x="206" y="1217"/>
                    </a:cubicBezTo>
                    <a:cubicBezTo>
                      <a:pt x="206" y="1217"/>
                      <a:pt x="206" y="1216"/>
                      <a:pt x="206" y="1216"/>
                    </a:cubicBezTo>
                    <a:cubicBezTo>
                      <a:pt x="206" y="1216"/>
                      <a:pt x="205" y="1216"/>
                      <a:pt x="205" y="1216"/>
                    </a:cubicBezTo>
                    <a:moveTo>
                      <a:pt x="129" y="1216"/>
                    </a:moveTo>
                    <a:cubicBezTo>
                      <a:pt x="129" y="1216"/>
                      <a:pt x="129" y="1216"/>
                      <a:pt x="129" y="1216"/>
                    </a:cubicBezTo>
                    <a:cubicBezTo>
                      <a:pt x="129" y="1218"/>
                      <a:pt x="130" y="1219"/>
                      <a:pt x="131" y="1220"/>
                    </a:cubicBezTo>
                    <a:cubicBezTo>
                      <a:pt x="131" y="1220"/>
                      <a:pt x="131" y="1220"/>
                      <a:pt x="131" y="1220"/>
                    </a:cubicBezTo>
                    <a:cubicBezTo>
                      <a:pt x="132" y="1219"/>
                      <a:pt x="131" y="1216"/>
                      <a:pt x="130" y="1216"/>
                    </a:cubicBezTo>
                    <a:cubicBezTo>
                      <a:pt x="130" y="1216"/>
                      <a:pt x="129" y="1216"/>
                      <a:pt x="129" y="1216"/>
                    </a:cubicBezTo>
                    <a:moveTo>
                      <a:pt x="187" y="1256"/>
                    </a:moveTo>
                    <a:cubicBezTo>
                      <a:pt x="186" y="1255"/>
                      <a:pt x="185" y="1254"/>
                      <a:pt x="184" y="1253"/>
                    </a:cubicBezTo>
                    <a:cubicBezTo>
                      <a:pt x="184" y="1253"/>
                      <a:pt x="184" y="1254"/>
                      <a:pt x="184" y="1254"/>
                    </a:cubicBezTo>
                    <a:cubicBezTo>
                      <a:pt x="184" y="1255"/>
                      <a:pt x="183" y="1257"/>
                      <a:pt x="185" y="1256"/>
                    </a:cubicBezTo>
                    <a:cubicBezTo>
                      <a:pt x="185" y="1256"/>
                      <a:pt x="186" y="1256"/>
                      <a:pt x="187" y="1256"/>
                    </a:cubicBezTo>
                    <a:moveTo>
                      <a:pt x="86" y="1126"/>
                    </a:moveTo>
                    <a:cubicBezTo>
                      <a:pt x="86" y="1127"/>
                      <a:pt x="85" y="1127"/>
                      <a:pt x="85" y="1127"/>
                    </a:cubicBezTo>
                    <a:cubicBezTo>
                      <a:pt x="86" y="1128"/>
                      <a:pt x="85" y="1129"/>
                      <a:pt x="86" y="1130"/>
                    </a:cubicBezTo>
                    <a:cubicBezTo>
                      <a:pt x="87" y="1130"/>
                      <a:pt x="87" y="1129"/>
                      <a:pt x="88" y="1129"/>
                    </a:cubicBezTo>
                    <a:cubicBezTo>
                      <a:pt x="87" y="1128"/>
                      <a:pt x="87" y="1127"/>
                      <a:pt x="86" y="1126"/>
                    </a:cubicBezTo>
                    <a:moveTo>
                      <a:pt x="85" y="1122"/>
                    </a:moveTo>
                    <a:cubicBezTo>
                      <a:pt x="85" y="1122"/>
                      <a:pt x="85" y="1123"/>
                      <a:pt x="85" y="1123"/>
                    </a:cubicBezTo>
                    <a:cubicBezTo>
                      <a:pt x="86" y="1124"/>
                      <a:pt x="86" y="1124"/>
                      <a:pt x="86" y="1125"/>
                    </a:cubicBezTo>
                    <a:cubicBezTo>
                      <a:pt x="86" y="1125"/>
                      <a:pt x="87" y="1124"/>
                      <a:pt x="87" y="1124"/>
                    </a:cubicBezTo>
                    <a:cubicBezTo>
                      <a:pt x="87" y="1123"/>
                      <a:pt x="88" y="1123"/>
                      <a:pt x="87" y="1122"/>
                    </a:cubicBezTo>
                    <a:cubicBezTo>
                      <a:pt x="87" y="1122"/>
                      <a:pt x="87" y="1121"/>
                      <a:pt x="87" y="1121"/>
                    </a:cubicBezTo>
                    <a:cubicBezTo>
                      <a:pt x="87" y="1120"/>
                      <a:pt x="86" y="1120"/>
                      <a:pt x="86" y="1120"/>
                    </a:cubicBezTo>
                    <a:cubicBezTo>
                      <a:pt x="86" y="1120"/>
                      <a:pt x="86" y="1120"/>
                      <a:pt x="85" y="1121"/>
                    </a:cubicBezTo>
                    <a:cubicBezTo>
                      <a:pt x="85" y="1121"/>
                      <a:pt x="85" y="1122"/>
                      <a:pt x="85" y="1122"/>
                    </a:cubicBezTo>
                    <a:moveTo>
                      <a:pt x="154" y="1120"/>
                    </a:moveTo>
                    <a:cubicBezTo>
                      <a:pt x="154" y="1120"/>
                      <a:pt x="155" y="1120"/>
                      <a:pt x="155" y="1119"/>
                    </a:cubicBezTo>
                    <a:cubicBezTo>
                      <a:pt x="155" y="1119"/>
                      <a:pt x="155" y="1118"/>
                      <a:pt x="155" y="1118"/>
                    </a:cubicBezTo>
                    <a:cubicBezTo>
                      <a:pt x="155" y="1118"/>
                      <a:pt x="155" y="1117"/>
                      <a:pt x="154" y="1117"/>
                    </a:cubicBezTo>
                    <a:cubicBezTo>
                      <a:pt x="154" y="1117"/>
                      <a:pt x="153" y="1117"/>
                      <a:pt x="152" y="1117"/>
                    </a:cubicBezTo>
                    <a:cubicBezTo>
                      <a:pt x="152" y="1117"/>
                      <a:pt x="151" y="1118"/>
                      <a:pt x="152" y="1118"/>
                    </a:cubicBezTo>
                    <a:cubicBezTo>
                      <a:pt x="152" y="1119"/>
                      <a:pt x="153" y="1119"/>
                      <a:pt x="154" y="1120"/>
                    </a:cubicBezTo>
                    <a:moveTo>
                      <a:pt x="212" y="1197"/>
                    </a:moveTo>
                    <a:cubicBezTo>
                      <a:pt x="211" y="1196"/>
                      <a:pt x="211" y="1196"/>
                      <a:pt x="210" y="1196"/>
                    </a:cubicBezTo>
                    <a:cubicBezTo>
                      <a:pt x="210" y="1197"/>
                      <a:pt x="210" y="1197"/>
                      <a:pt x="210" y="1198"/>
                    </a:cubicBezTo>
                    <a:cubicBezTo>
                      <a:pt x="210" y="1199"/>
                      <a:pt x="211" y="1200"/>
                      <a:pt x="212" y="1201"/>
                    </a:cubicBezTo>
                    <a:cubicBezTo>
                      <a:pt x="212" y="1200"/>
                      <a:pt x="212" y="1199"/>
                      <a:pt x="212" y="1199"/>
                    </a:cubicBezTo>
                    <a:cubicBezTo>
                      <a:pt x="212" y="1198"/>
                      <a:pt x="212" y="1197"/>
                      <a:pt x="212" y="1197"/>
                    </a:cubicBezTo>
                    <a:moveTo>
                      <a:pt x="285" y="1394"/>
                    </a:moveTo>
                    <a:cubicBezTo>
                      <a:pt x="286" y="1395"/>
                      <a:pt x="287" y="1396"/>
                      <a:pt x="287" y="1397"/>
                    </a:cubicBezTo>
                    <a:cubicBezTo>
                      <a:pt x="288" y="1396"/>
                      <a:pt x="288" y="1396"/>
                      <a:pt x="288" y="1395"/>
                    </a:cubicBezTo>
                    <a:cubicBezTo>
                      <a:pt x="288" y="1394"/>
                      <a:pt x="288" y="1393"/>
                      <a:pt x="287" y="1393"/>
                    </a:cubicBezTo>
                    <a:cubicBezTo>
                      <a:pt x="286" y="1393"/>
                      <a:pt x="286" y="1394"/>
                      <a:pt x="285" y="1394"/>
                    </a:cubicBezTo>
                    <a:moveTo>
                      <a:pt x="266" y="1301"/>
                    </a:moveTo>
                    <a:cubicBezTo>
                      <a:pt x="266" y="1302"/>
                      <a:pt x="266" y="1303"/>
                      <a:pt x="266" y="1304"/>
                    </a:cubicBezTo>
                    <a:cubicBezTo>
                      <a:pt x="266" y="1304"/>
                      <a:pt x="266" y="1305"/>
                      <a:pt x="267" y="1305"/>
                    </a:cubicBezTo>
                    <a:cubicBezTo>
                      <a:pt x="267" y="1305"/>
                      <a:pt x="267" y="1305"/>
                      <a:pt x="268" y="1305"/>
                    </a:cubicBezTo>
                    <a:cubicBezTo>
                      <a:pt x="268" y="1304"/>
                      <a:pt x="267" y="1304"/>
                      <a:pt x="267" y="1303"/>
                    </a:cubicBezTo>
                    <a:cubicBezTo>
                      <a:pt x="267" y="1303"/>
                      <a:pt x="267" y="1303"/>
                      <a:pt x="267" y="1302"/>
                    </a:cubicBezTo>
                    <a:cubicBezTo>
                      <a:pt x="267" y="1302"/>
                      <a:pt x="267" y="1302"/>
                      <a:pt x="267" y="1302"/>
                    </a:cubicBezTo>
                    <a:cubicBezTo>
                      <a:pt x="267" y="1301"/>
                      <a:pt x="267" y="1301"/>
                      <a:pt x="266" y="1300"/>
                    </a:cubicBezTo>
                    <a:cubicBezTo>
                      <a:pt x="266" y="1301"/>
                      <a:pt x="266" y="1301"/>
                      <a:pt x="266" y="1301"/>
                    </a:cubicBezTo>
                    <a:moveTo>
                      <a:pt x="100" y="1146"/>
                    </a:moveTo>
                    <a:cubicBezTo>
                      <a:pt x="100" y="1146"/>
                      <a:pt x="100" y="1145"/>
                      <a:pt x="100" y="1145"/>
                    </a:cubicBezTo>
                    <a:cubicBezTo>
                      <a:pt x="100" y="1144"/>
                      <a:pt x="100" y="1144"/>
                      <a:pt x="100" y="1143"/>
                    </a:cubicBezTo>
                    <a:cubicBezTo>
                      <a:pt x="100" y="1144"/>
                      <a:pt x="99" y="1144"/>
                      <a:pt x="99" y="1145"/>
                    </a:cubicBezTo>
                    <a:cubicBezTo>
                      <a:pt x="99" y="1146"/>
                      <a:pt x="99" y="1147"/>
                      <a:pt x="99" y="1149"/>
                    </a:cubicBezTo>
                    <a:cubicBezTo>
                      <a:pt x="99" y="1149"/>
                      <a:pt x="99" y="1149"/>
                      <a:pt x="100" y="1150"/>
                    </a:cubicBezTo>
                    <a:cubicBezTo>
                      <a:pt x="100" y="1149"/>
                      <a:pt x="100" y="1149"/>
                      <a:pt x="100" y="1148"/>
                    </a:cubicBezTo>
                    <a:cubicBezTo>
                      <a:pt x="100" y="1148"/>
                      <a:pt x="100" y="1147"/>
                      <a:pt x="100" y="1146"/>
                    </a:cubicBezTo>
                    <a:moveTo>
                      <a:pt x="216" y="1196"/>
                    </a:moveTo>
                    <a:cubicBezTo>
                      <a:pt x="216" y="1196"/>
                      <a:pt x="216" y="1196"/>
                      <a:pt x="216" y="1195"/>
                    </a:cubicBezTo>
                    <a:cubicBezTo>
                      <a:pt x="216" y="1194"/>
                      <a:pt x="215" y="1194"/>
                      <a:pt x="215" y="1193"/>
                    </a:cubicBezTo>
                    <a:cubicBezTo>
                      <a:pt x="215" y="1194"/>
                      <a:pt x="215" y="1194"/>
                      <a:pt x="215" y="1195"/>
                    </a:cubicBezTo>
                    <a:cubicBezTo>
                      <a:pt x="215" y="1196"/>
                      <a:pt x="215" y="1197"/>
                      <a:pt x="215" y="1198"/>
                    </a:cubicBezTo>
                    <a:cubicBezTo>
                      <a:pt x="215" y="1199"/>
                      <a:pt x="215" y="1199"/>
                      <a:pt x="215" y="1199"/>
                    </a:cubicBezTo>
                    <a:cubicBezTo>
                      <a:pt x="216" y="1199"/>
                      <a:pt x="216" y="1199"/>
                      <a:pt x="216" y="1199"/>
                    </a:cubicBezTo>
                    <a:cubicBezTo>
                      <a:pt x="216" y="1198"/>
                      <a:pt x="216" y="1197"/>
                      <a:pt x="216" y="1196"/>
                    </a:cubicBezTo>
                    <a:moveTo>
                      <a:pt x="48" y="825"/>
                    </a:moveTo>
                    <a:cubicBezTo>
                      <a:pt x="48" y="824"/>
                      <a:pt x="48" y="824"/>
                      <a:pt x="48" y="823"/>
                    </a:cubicBezTo>
                    <a:cubicBezTo>
                      <a:pt x="48" y="823"/>
                      <a:pt x="48" y="822"/>
                      <a:pt x="48" y="822"/>
                    </a:cubicBezTo>
                    <a:cubicBezTo>
                      <a:pt x="47" y="822"/>
                      <a:pt x="47" y="823"/>
                      <a:pt x="47" y="823"/>
                    </a:cubicBezTo>
                    <a:cubicBezTo>
                      <a:pt x="47" y="824"/>
                      <a:pt x="45" y="825"/>
                      <a:pt x="47" y="826"/>
                    </a:cubicBezTo>
                    <a:cubicBezTo>
                      <a:pt x="47" y="826"/>
                      <a:pt x="47" y="826"/>
                      <a:pt x="47" y="826"/>
                    </a:cubicBezTo>
                    <a:cubicBezTo>
                      <a:pt x="48" y="826"/>
                      <a:pt x="48" y="825"/>
                      <a:pt x="48" y="825"/>
                    </a:cubicBezTo>
                    <a:moveTo>
                      <a:pt x="78" y="979"/>
                    </a:moveTo>
                    <a:cubicBezTo>
                      <a:pt x="77" y="980"/>
                      <a:pt x="77" y="980"/>
                      <a:pt x="77" y="981"/>
                    </a:cubicBezTo>
                    <a:cubicBezTo>
                      <a:pt x="77" y="981"/>
                      <a:pt x="78" y="982"/>
                      <a:pt x="78" y="982"/>
                    </a:cubicBezTo>
                    <a:cubicBezTo>
                      <a:pt x="78" y="981"/>
                      <a:pt x="79" y="981"/>
                      <a:pt x="79" y="980"/>
                    </a:cubicBezTo>
                    <a:cubicBezTo>
                      <a:pt x="79" y="980"/>
                      <a:pt x="79" y="980"/>
                      <a:pt x="78" y="979"/>
                    </a:cubicBezTo>
                    <a:moveTo>
                      <a:pt x="119" y="1184"/>
                    </a:moveTo>
                    <a:cubicBezTo>
                      <a:pt x="119" y="1185"/>
                      <a:pt x="118" y="1185"/>
                      <a:pt x="118" y="1186"/>
                    </a:cubicBezTo>
                    <a:cubicBezTo>
                      <a:pt x="118" y="1186"/>
                      <a:pt x="118" y="1187"/>
                      <a:pt x="119" y="1187"/>
                    </a:cubicBezTo>
                    <a:cubicBezTo>
                      <a:pt x="119" y="1187"/>
                      <a:pt x="120" y="1186"/>
                      <a:pt x="120" y="1186"/>
                    </a:cubicBezTo>
                    <a:cubicBezTo>
                      <a:pt x="120" y="1185"/>
                      <a:pt x="120" y="1185"/>
                      <a:pt x="119" y="1184"/>
                    </a:cubicBezTo>
                    <a:moveTo>
                      <a:pt x="312" y="1404"/>
                    </a:moveTo>
                    <a:cubicBezTo>
                      <a:pt x="311" y="1405"/>
                      <a:pt x="311" y="1406"/>
                      <a:pt x="310" y="1406"/>
                    </a:cubicBezTo>
                    <a:cubicBezTo>
                      <a:pt x="310" y="1407"/>
                      <a:pt x="311" y="1407"/>
                      <a:pt x="312" y="1408"/>
                    </a:cubicBezTo>
                    <a:cubicBezTo>
                      <a:pt x="312" y="1407"/>
                      <a:pt x="313" y="1407"/>
                      <a:pt x="313" y="1406"/>
                    </a:cubicBezTo>
                    <a:cubicBezTo>
                      <a:pt x="313" y="1406"/>
                      <a:pt x="313" y="1405"/>
                      <a:pt x="312" y="1404"/>
                    </a:cubicBezTo>
                    <a:moveTo>
                      <a:pt x="216" y="1202"/>
                    </a:moveTo>
                    <a:cubicBezTo>
                      <a:pt x="216" y="1202"/>
                      <a:pt x="216" y="1202"/>
                      <a:pt x="216" y="1202"/>
                    </a:cubicBezTo>
                    <a:cubicBezTo>
                      <a:pt x="216" y="1203"/>
                      <a:pt x="216" y="1204"/>
                      <a:pt x="217" y="1204"/>
                    </a:cubicBezTo>
                    <a:cubicBezTo>
                      <a:pt x="217" y="1203"/>
                      <a:pt x="217" y="1203"/>
                      <a:pt x="217" y="1202"/>
                    </a:cubicBezTo>
                    <a:cubicBezTo>
                      <a:pt x="217" y="1201"/>
                      <a:pt x="217" y="1201"/>
                      <a:pt x="217" y="1200"/>
                    </a:cubicBezTo>
                    <a:cubicBezTo>
                      <a:pt x="217" y="1200"/>
                      <a:pt x="217" y="1200"/>
                      <a:pt x="217" y="1199"/>
                    </a:cubicBezTo>
                    <a:cubicBezTo>
                      <a:pt x="216" y="1200"/>
                      <a:pt x="216" y="1200"/>
                      <a:pt x="216" y="1200"/>
                    </a:cubicBezTo>
                    <a:cubicBezTo>
                      <a:pt x="216" y="1201"/>
                      <a:pt x="216" y="1201"/>
                      <a:pt x="216" y="1202"/>
                    </a:cubicBezTo>
                    <a:moveTo>
                      <a:pt x="291" y="1363"/>
                    </a:moveTo>
                    <a:cubicBezTo>
                      <a:pt x="290" y="1364"/>
                      <a:pt x="289" y="1364"/>
                      <a:pt x="289" y="1365"/>
                    </a:cubicBezTo>
                    <a:cubicBezTo>
                      <a:pt x="289" y="1365"/>
                      <a:pt x="290" y="1365"/>
                      <a:pt x="290" y="1366"/>
                    </a:cubicBezTo>
                    <a:cubicBezTo>
                      <a:pt x="291" y="1365"/>
                      <a:pt x="291" y="1365"/>
                      <a:pt x="292" y="1365"/>
                    </a:cubicBezTo>
                    <a:cubicBezTo>
                      <a:pt x="292" y="1364"/>
                      <a:pt x="291" y="1364"/>
                      <a:pt x="291" y="1363"/>
                    </a:cubicBezTo>
                    <a:moveTo>
                      <a:pt x="242" y="1300"/>
                    </a:moveTo>
                    <a:cubicBezTo>
                      <a:pt x="242" y="1299"/>
                      <a:pt x="242" y="1299"/>
                      <a:pt x="242" y="1298"/>
                    </a:cubicBezTo>
                    <a:cubicBezTo>
                      <a:pt x="242" y="1298"/>
                      <a:pt x="241" y="1297"/>
                      <a:pt x="241" y="1298"/>
                    </a:cubicBezTo>
                    <a:cubicBezTo>
                      <a:pt x="239" y="1298"/>
                      <a:pt x="240" y="1298"/>
                      <a:pt x="240" y="1299"/>
                    </a:cubicBezTo>
                    <a:cubicBezTo>
                      <a:pt x="241" y="1299"/>
                      <a:pt x="241" y="1300"/>
                      <a:pt x="241" y="1300"/>
                    </a:cubicBezTo>
                    <a:cubicBezTo>
                      <a:pt x="241" y="1300"/>
                      <a:pt x="241" y="1301"/>
                      <a:pt x="242" y="1301"/>
                    </a:cubicBezTo>
                    <a:cubicBezTo>
                      <a:pt x="242" y="1301"/>
                      <a:pt x="242" y="1300"/>
                      <a:pt x="242" y="1300"/>
                    </a:cubicBezTo>
                    <a:moveTo>
                      <a:pt x="201" y="1183"/>
                    </a:moveTo>
                    <a:cubicBezTo>
                      <a:pt x="202" y="1182"/>
                      <a:pt x="202" y="1181"/>
                      <a:pt x="202" y="1181"/>
                    </a:cubicBezTo>
                    <a:cubicBezTo>
                      <a:pt x="202" y="1180"/>
                      <a:pt x="201" y="1180"/>
                      <a:pt x="201" y="1179"/>
                    </a:cubicBezTo>
                    <a:cubicBezTo>
                      <a:pt x="200" y="1180"/>
                      <a:pt x="200" y="1180"/>
                      <a:pt x="200" y="1181"/>
                    </a:cubicBezTo>
                    <a:cubicBezTo>
                      <a:pt x="200" y="1181"/>
                      <a:pt x="201" y="1182"/>
                      <a:pt x="201" y="1183"/>
                    </a:cubicBezTo>
                    <a:moveTo>
                      <a:pt x="280" y="1361"/>
                    </a:moveTo>
                    <a:cubicBezTo>
                      <a:pt x="281" y="1360"/>
                      <a:pt x="282" y="1360"/>
                      <a:pt x="283" y="1359"/>
                    </a:cubicBezTo>
                    <a:cubicBezTo>
                      <a:pt x="283" y="1359"/>
                      <a:pt x="283" y="1359"/>
                      <a:pt x="283" y="1359"/>
                    </a:cubicBezTo>
                    <a:cubicBezTo>
                      <a:pt x="281" y="1359"/>
                      <a:pt x="280" y="1359"/>
                      <a:pt x="279" y="1359"/>
                    </a:cubicBezTo>
                    <a:cubicBezTo>
                      <a:pt x="279" y="1359"/>
                      <a:pt x="279" y="1360"/>
                      <a:pt x="279" y="1360"/>
                    </a:cubicBezTo>
                    <a:cubicBezTo>
                      <a:pt x="279" y="1360"/>
                      <a:pt x="280" y="1361"/>
                      <a:pt x="280" y="1361"/>
                    </a:cubicBezTo>
                    <a:moveTo>
                      <a:pt x="296" y="1356"/>
                    </a:moveTo>
                    <a:cubicBezTo>
                      <a:pt x="296" y="1356"/>
                      <a:pt x="295" y="1357"/>
                      <a:pt x="295" y="1357"/>
                    </a:cubicBezTo>
                    <a:cubicBezTo>
                      <a:pt x="296" y="1358"/>
                      <a:pt x="296" y="1359"/>
                      <a:pt x="296" y="1360"/>
                    </a:cubicBezTo>
                    <a:cubicBezTo>
                      <a:pt x="296" y="1360"/>
                      <a:pt x="297" y="1360"/>
                      <a:pt x="297" y="1360"/>
                    </a:cubicBezTo>
                    <a:cubicBezTo>
                      <a:pt x="297" y="1360"/>
                      <a:pt x="298" y="1359"/>
                      <a:pt x="298" y="1359"/>
                    </a:cubicBezTo>
                    <a:cubicBezTo>
                      <a:pt x="297" y="1358"/>
                      <a:pt x="297" y="1357"/>
                      <a:pt x="296" y="1356"/>
                    </a:cubicBezTo>
                    <a:moveTo>
                      <a:pt x="159" y="1232"/>
                    </a:moveTo>
                    <a:cubicBezTo>
                      <a:pt x="159" y="1231"/>
                      <a:pt x="158" y="1230"/>
                      <a:pt x="158" y="1230"/>
                    </a:cubicBezTo>
                    <a:cubicBezTo>
                      <a:pt x="157" y="1231"/>
                      <a:pt x="157" y="1231"/>
                      <a:pt x="156" y="1232"/>
                    </a:cubicBezTo>
                    <a:cubicBezTo>
                      <a:pt x="156" y="1232"/>
                      <a:pt x="157" y="1233"/>
                      <a:pt x="157" y="1233"/>
                    </a:cubicBezTo>
                    <a:cubicBezTo>
                      <a:pt x="158" y="1233"/>
                      <a:pt x="158" y="1232"/>
                      <a:pt x="159" y="1232"/>
                    </a:cubicBezTo>
                    <a:moveTo>
                      <a:pt x="119" y="1175"/>
                    </a:moveTo>
                    <a:cubicBezTo>
                      <a:pt x="118" y="1174"/>
                      <a:pt x="118" y="1173"/>
                      <a:pt x="117" y="1172"/>
                    </a:cubicBezTo>
                    <a:cubicBezTo>
                      <a:pt x="117" y="1173"/>
                      <a:pt x="117" y="1173"/>
                      <a:pt x="117" y="1173"/>
                    </a:cubicBezTo>
                    <a:cubicBezTo>
                      <a:pt x="117" y="1174"/>
                      <a:pt x="116" y="1176"/>
                      <a:pt x="118" y="1176"/>
                    </a:cubicBezTo>
                    <a:cubicBezTo>
                      <a:pt x="118" y="1176"/>
                      <a:pt x="119" y="1175"/>
                      <a:pt x="119" y="1175"/>
                    </a:cubicBezTo>
                    <a:moveTo>
                      <a:pt x="182" y="1191"/>
                    </a:moveTo>
                    <a:cubicBezTo>
                      <a:pt x="181" y="1190"/>
                      <a:pt x="180" y="1190"/>
                      <a:pt x="180" y="1189"/>
                    </a:cubicBezTo>
                    <a:cubicBezTo>
                      <a:pt x="179" y="1189"/>
                      <a:pt x="179" y="1190"/>
                      <a:pt x="179" y="1190"/>
                    </a:cubicBezTo>
                    <a:cubicBezTo>
                      <a:pt x="179" y="1191"/>
                      <a:pt x="180" y="1192"/>
                      <a:pt x="180" y="1193"/>
                    </a:cubicBezTo>
                    <a:cubicBezTo>
                      <a:pt x="181" y="1192"/>
                      <a:pt x="181" y="1192"/>
                      <a:pt x="182" y="1191"/>
                    </a:cubicBezTo>
                    <a:moveTo>
                      <a:pt x="64" y="1023"/>
                    </a:moveTo>
                    <a:cubicBezTo>
                      <a:pt x="64" y="1025"/>
                      <a:pt x="63" y="1025"/>
                      <a:pt x="63" y="1026"/>
                    </a:cubicBezTo>
                    <a:cubicBezTo>
                      <a:pt x="63" y="1026"/>
                      <a:pt x="64" y="1027"/>
                      <a:pt x="64" y="1027"/>
                    </a:cubicBezTo>
                    <a:cubicBezTo>
                      <a:pt x="65" y="1026"/>
                      <a:pt x="65" y="1026"/>
                      <a:pt x="66" y="1025"/>
                    </a:cubicBezTo>
                    <a:cubicBezTo>
                      <a:pt x="66" y="1025"/>
                      <a:pt x="65" y="1024"/>
                      <a:pt x="64" y="1023"/>
                    </a:cubicBezTo>
                    <a:moveTo>
                      <a:pt x="263" y="479"/>
                    </a:moveTo>
                    <a:cubicBezTo>
                      <a:pt x="263" y="478"/>
                      <a:pt x="263" y="477"/>
                      <a:pt x="263" y="477"/>
                    </a:cubicBezTo>
                    <a:cubicBezTo>
                      <a:pt x="263" y="477"/>
                      <a:pt x="263" y="477"/>
                      <a:pt x="262" y="476"/>
                    </a:cubicBezTo>
                    <a:cubicBezTo>
                      <a:pt x="262" y="478"/>
                      <a:pt x="262" y="479"/>
                      <a:pt x="262" y="481"/>
                    </a:cubicBezTo>
                    <a:cubicBezTo>
                      <a:pt x="263" y="481"/>
                      <a:pt x="263" y="481"/>
                      <a:pt x="263" y="480"/>
                    </a:cubicBezTo>
                    <a:cubicBezTo>
                      <a:pt x="263" y="480"/>
                      <a:pt x="263" y="479"/>
                      <a:pt x="263" y="479"/>
                    </a:cubicBezTo>
                    <a:moveTo>
                      <a:pt x="195" y="1262"/>
                    </a:moveTo>
                    <a:cubicBezTo>
                      <a:pt x="196" y="1261"/>
                      <a:pt x="196" y="1261"/>
                      <a:pt x="196" y="1260"/>
                    </a:cubicBezTo>
                    <a:cubicBezTo>
                      <a:pt x="196" y="1259"/>
                      <a:pt x="196" y="1259"/>
                      <a:pt x="195" y="1258"/>
                    </a:cubicBezTo>
                    <a:cubicBezTo>
                      <a:pt x="195" y="1258"/>
                      <a:pt x="194" y="1259"/>
                      <a:pt x="194" y="1260"/>
                    </a:cubicBezTo>
                    <a:cubicBezTo>
                      <a:pt x="194" y="1260"/>
                      <a:pt x="195" y="1261"/>
                      <a:pt x="195" y="1262"/>
                    </a:cubicBezTo>
                    <a:moveTo>
                      <a:pt x="154" y="1135"/>
                    </a:moveTo>
                    <a:cubicBezTo>
                      <a:pt x="154" y="1134"/>
                      <a:pt x="154" y="1134"/>
                      <a:pt x="154" y="1133"/>
                    </a:cubicBezTo>
                    <a:cubicBezTo>
                      <a:pt x="154" y="1133"/>
                      <a:pt x="153" y="1133"/>
                      <a:pt x="153" y="1132"/>
                    </a:cubicBezTo>
                    <a:cubicBezTo>
                      <a:pt x="153" y="1133"/>
                      <a:pt x="153" y="1133"/>
                      <a:pt x="153" y="1134"/>
                    </a:cubicBezTo>
                    <a:cubicBezTo>
                      <a:pt x="152" y="1135"/>
                      <a:pt x="153" y="1135"/>
                      <a:pt x="153" y="1136"/>
                    </a:cubicBezTo>
                    <a:cubicBezTo>
                      <a:pt x="153" y="1136"/>
                      <a:pt x="153" y="1137"/>
                      <a:pt x="153" y="1137"/>
                    </a:cubicBezTo>
                    <a:cubicBezTo>
                      <a:pt x="153" y="1137"/>
                      <a:pt x="154" y="1136"/>
                      <a:pt x="154" y="1136"/>
                    </a:cubicBezTo>
                    <a:cubicBezTo>
                      <a:pt x="154" y="1135"/>
                      <a:pt x="154" y="1135"/>
                      <a:pt x="154" y="1135"/>
                    </a:cubicBezTo>
                    <a:moveTo>
                      <a:pt x="86" y="1112"/>
                    </a:moveTo>
                    <a:cubicBezTo>
                      <a:pt x="85" y="1113"/>
                      <a:pt x="84" y="1113"/>
                      <a:pt x="84" y="1114"/>
                    </a:cubicBezTo>
                    <a:cubicBezTo>
                      <a:pt x="84" y="1114"/>
                      <a:pt x="85" y="1114"/>
                      <a:pt x="85" y="1115"/>
                    </a:cubicBezTo>
                    <a:cubicBezTo>
                      <a:pt x="86" y="1114"/>
                      <a:pt x="86" y="1114"/>
                      <a:pt x="87" y="1114"/>
                    </a:cubicBezTo>
                    <a:cubicBezTo>
                      <a:pt x="87" y="1113"/>
                      <a:pt x="86" y="1113"/>
                      <a:pt x="86" y="1112"/>
                    </a:cubicBezTo>
                    <a:moveTo>
                      <a:pt x="164" y="1135"/>
                    </a:moveTo>
                    <a:cubicBezTo>
                      <a:pt x="163" y="1134"/>
                      <a:pt x="163" y="1134"/>
                      <a:pt x="162" y="1134"/>
                    </a:cubicBezTo>
                    <a:cubicBezTo>
                      <a:pt x="162" y="1133"/>
                      <a:pt x="161" y="1134"/>
                      <a:pt x="161" y="1134"/>
                    </a:cubicBezTo>
                    <a:cubicBezTo>
                      <a:pt x="161" y="1135"/>
                      <a:pt x="161" y="1136"/>
                      <a:pt x="163" y="1136"/>
                    </a:cubicBezTo>
                    <a:cubicBezTo>
                      <a:pt x="163" y="1136"/>
                      <a:pt x="163" y="1135"/>
                      <a:pt x="164" y="1135"/>
                    </a:cubicBezTo>
                    <a:moveTo>
                      <a:pt x="163" y="1141"/>
                    </a:moveTo>
                    <a:cubicBezTo>
                      <a:pt x="163" y="1142"/>
                      <a:pt x="162" y="1142"/>
                      <a:pt x="163" y="1142"/>
                    </a:cubicBezTo>
                    <a:cubicBezTo>
                      <a:pt x="163" y="1143"/>
                      <a:pt x="164" y="1144"/>
                      <a:pt x="165" y="1144"/>
                    </a:cubicBezTo>
                    <a:cubicBezTo>
                      <a:pt x="165" y="1144"/>
                      <a:pt x="165" y="1144"/>
                      <a:pt x="165" y="1143"/>
                    </a:cubicBezTo>
                    <a:cubicBezTo>
                      <a:pt x="164" y="1143"/>
                      <a:pt x="164" y="1142"/>
                      <a:pt x="163" y="1141"/>
                    </a:cubicBezTo>
                    <a:moveTo>
                      <a:pt x="260" y="1330"/>
                    </a:moveTo>
                    <a:cubicBezTo>
                      <a:pt x="260" y="1331"/>
                      <a:pt x="259" y="1331"/>
                      <a:pt x="259" y="1332"/>
                    </a:cubicBezTo>
                    <a:cubicBezTo>
                      <a:pt x="259" y="1333"/>
                      <a:pt x="260" y="1333"/>
                      <a:pt x="260" y="1334"/>
                    </a:cubicBezTo>
                    <a:cubicBezTo>
                      <a:pt x="260" y="1333"/>
                      <a:pt x="261" y="1333"/>
                      <a:pt x="261" y="1332"/>
                    </a:cubicBezTo>
                    <a:cubicBezTo>
                      <a:pt x="261" y="1332"/>
                      <a:pt x="261" y="1331"/>
                      <a:pt x="261" y="1331"/>
                    </a:cubicBezTo>
                    <a:cubicBezTo>
                      <a:pt x="261" y="1331"/>
                      <a:pt x="260" y="1330"/>
                      <a:pt x="260" y="1330"/>
                    </a:cubicBezTo>
                    <a:moveTo>
                      <a:pt x="261" y="1327"/>
                    </a:moveTo>
                    <a:cubicBezTo>
                      <a:pt x="260" y="1326"/>
                      <a:pt x="260" y="1326"/>
                      <a:pt x="259" y="1325"/>
                    </a:cubicBezTo>
                    <a:cubicBezTo>
                      <a:pt x="259" y="1325"/>
                      <a:pt x="258" y="1326"/>
                      <a:pt x="258" y="1327"/>
                    </a:cubicBezTo>
                    <a:cubicBezTo>
                      <a:pt x="259" y="1327"/>
                      <a:pt x="259" y="1328"/>
                      <a:pt x="260" y="1329"/>
                    </a:cubicBezTo>
                    <a:cubicBezTo>
                      <a:pt x="260" y="1328"/>
                      <a:pt x="261" y="1328"/>
                      <a:pt x="261" y="1327"/>
                    </a:cubicBezTo>
                    <a:moveTo>
                      <a:pt x="197" y="1278"/>
                    </a:moveTo>
                    <a:cubicBezTo>
                      <a:pt x="197" y="1278"/>
                      <a:pt x="197" y="1277"/>
                      <a:pt x="197" y="1277"/>
                    </a:cubicBezTo>
                    <a:cubicBezTo>
                      <a:pt x="197" y="1276"/>
                      <a:pt x="197" y="1276"/>
                      <a:pt x="197" y="1275"/>
                    </a:cubicBezTo>
                    <a:cubicBezTo>
                      <a:pt x="196" y="1276"/>
                      <a:pt x="196" y="1277"/>
                      <a:pt x="196" y="1277"/>
                    </a:cubicBezTo>
                    <a:cubicBezTo>
                      <a:pt x="196" y="1278"/>
                      <a:pt x="196" y="1279"/>
                      <a:pt x="196" y="1279"/>
                    </a:cubicBezTo>
                    <a:cubicBezTo>
                      <a:pt x="196" y="1280"/>
                      <a:pt x="196" y="1280"/>
                      <a:pt x="197" y="1280"/>
                    </a:cubicBezTo>
                    <a:cubicBezTo>
                      <a:pt x="197" y="1280"/>
                      <a:pt x="197" y="1280"/>
                      <a:pt x="197" y="1280"/>
                    </a:cubicBezTo>
                    <a:cubicBezTo>
                      <a:pt x="197" y="1279"/>
                      <a:pt x="197" y="1278"/>
                      <a:pt x="197" y="1278"/>
                    </a:cubicBezTo>
                    <a:moveTo>
                      <a:pt x="77" y="1047"/>
                    </a:moveTo>
                    <a:cubicBezTo>
                      <a:pt x="76" y="1047"/>
                      <a:pt x="76" y="1047"/>
                      <a:pt x="75" y="1047"/>
                    </a:cubicBezTo>
                    <a:cubicBezTo>
                      <a:pt x="75" y="1047"/>
                      <a:pt x="74" y="1048"/>
                      <a:pt x="74" y="1048"/>
                    </a:cubicBezTo>
                    <a:cubicBezTo>
                      <a:pt x="75" y="1048"/>
                      <a:pt x="75" y="1049"/>
                      <a:pt x="76" y="1049"/>
                    </a:cubicBezTo>
                    <a:cubicBezTo>
                      <a:pt x="76" y="1049"/>
                      <a:pt x="77" y="1048"/>
                      <a:pt x="77" y="1047"/>
                    </a:cubicBezTo>
                    <a:moveTo>
                      <a:pt x="229" y="1153"/>
                    </a:moveTo>
                    <a:cubicBezTo>
                      <a:pt x="228" y="1151"/>
                      <a:pt x="228" y="1151"/>
                      <a:pt x="228" y="1150"/>
                    </a:cubicBezTo>
                    <a:cubicBezTo>
                      <a:pt x="227" y="1150"/>
                      <a:pt x="226" y="1151"/>
                      <a:pt x="226" y="1152"/>
                    </a:cubicBezTo>
                    <a:cubicBezTo>
                      <a:pt x="226" y="1152"/>
                      <a:pt x="227" y="1153"/>
                      <a:pt x="228" y="1153"/>
                    </a:cubicBezTo>
                    <a:cubicBezTo>
                      <a:pt x="228" y="1153"/>
                      <a:pt x="228" y="1153"/>
                      <a:pt x="229" y="1153"/>
                    </a:cubicBezTo>
                    <a:moveTo>
                      <a:pt x="112" y="1153"/>
                    </a:moveTo>
                    <a:cubicBezTo>
                      <a:pt x="110" y="1153"/>
                      <a:pt x="109" y="1154"/>
                      <a:pt x="109" y="1156"/>
                    </a:cubicBezTo>
                    <a:cubicBezTo>
                      <a:pt x="111" y="1156"/>
                      <a:pt x="112" y="1155"/>
                      <a:pt x="112" y="1153"/>
                    </a:cubicBezTo>
                    <a:moveTo>
                      <a:pt x="161" y="1157"/>
                    </a:moveTo>
                    <a:cubicBezTo>
                      <a:pt x="162" y="1156"/>
                      <a:pt x="163" y="1155"/>
                      <a:pt x="162" y="1155"/>
                    </a:cubicBezTo>
                    <a:cubicBezTo>
                      <a:pt x="162" y="1154"/>
                      <a:pt x="162" y="1154"/>
                      <a:pt x="161" y="1153"/>
                    </a:cubicBezTo>
                    <a:cubicBezTo>
                      <a:pt x="161" y="1153"/>
                      <a:pt x="160" y="1154"/>
                      <a:pt x="160" y="1154"/>
                    </a:cubicBezTo>
                    <a:cubicBezTo>
                      <a:pt x="160" y="1155"/>
                      <a:pt x="161" y="1155"/>
                      <a:pt x="161" y="1157"/>
                    </a:cubicBezTo>
                    <a:moveTo>
                      <a:pt x="202" y="1037"/>
                    </a:moveTo>
                    <a:cubicBezTo>
                      <a:pt x="203" y="1036"/>
                      <a:pt x="203" y="1036"/>
                      <a:pt x="203" y="1036"/>
                    </a:cubicBezTo>
                    <a:cubicBezTo>
                      <a:pt x="204" y="1035"/>
                      <a:pt x="204" y="1034"/>
                      <a:pt x="204" y="1033"/>
                    </a:cubicBezTo>
                    <a:cubicBezTo>
                      <a:pt x="204" y="1033"/>
                      <a:pt x="204" y="1033"/>
                      <a:pt x="204" y="1033"/>
                    </a:cubicBezTo>
                    <a:cubicBezTo>
                      <a:pt x="203" y="1033"/>
                      <a:pt x="203" y="1034"/>
                      <a:pt x="202" y="1034"/>
                    </a:cubicBezTo>
                    <a:cubicBezTo>
                      <a:pt x="202" y="1035"/>
                      <a:pt x="202" y="1036"/>
                      <a:pt x="202" y="1037"/>
                    </a:cubicBezTo>
                    <a:moveTo>
                      <a:pt x="270" y="1312"/>
                    </a:moveTo>
                    <a:cubicBezTo>
                      <a:pt x="271" y="1311"/>
                      <a:pt x="272" y="1311"/>
                      <a:pt x="273" y="1310"/>
                    </a:cubicBezTo>
                    <a:cubicBezTo>
                      <a:pt x="272" y="1310"/>
                      <a:pt x="271" y="1309"/>
                      <a:pt x="270" y="1309"/>
                    </a:cubicBezTo>
                    <a:cubicBezTo>
                      <a:pt x="270" y="1309"/>
                      <a:pt x="269" y="1310"/>
                      <a:pt x="269" y="1310"/>
                    </a:cubicBezTo>
                    <a:cubicBezTo>
                      <a:pt x="269" y="1310"/>
                      <a:pt x="270" y="1311"/>
                      <a:pt x="270" y="1312"/>
                    </a:cubicBezTo>
                    <a:moveTo>
                      <a:pt x="204" y="1243"/>
                    </a:moveTo>
                    <a:cubicBezTo>
                      <a:pt x="203" y="1242"/>
                      <a:pt x="203" y="1242"/>
                      <a:pt x="203" y="1242"/>
                    </a:cubicBezTo>
                    <a:cubicBezTo>
                      <a:pt x="203" y="1242"/>
                      <a:pt x="202" y="1242"/>
                      <a:pt x="202" y="1242"/>
                    </a:cubicBezTo>
                    <a:cubicBezTo>
                      <a:pt x="202" y="1243"/>
                      <a:pt x="201" y="1243"/>
                      <a:pt x="201" y="1244"/>
                    </a:cubicBezTo>
                    <a:cubicBezTo>
                      <a:pt x="201" y="1244"/>
                      <a:pt x="201" y="1245"/>
                      <a:pt x="202" y="1245"/>
                    </a:cubicBezTo>
                    <a:cubicBezTo>
                      <a:pt x="202" y="1245"/>
                      <a:pt x="202" y="1245"/>
                      <a:pt x="202" y="1245"/>
                    </a:cubicBezTo>
                    <a:cubicBezTo>
                      <a:pt x="203" y="1244"/>
                      <a:pt x="203" y="1243"/>
                      <a:pt x="204" y="1243"/>
                    </a:cubicBezTo>
                    <a:moveTo>
                      <a:pt x="262" y="1338"/>
                    </a:moveTo>
                    <a:cubicBezTo>
                      <a:pt x="261" y="1339"/>
                      <a:pt x="261" y="1339"/>
                      <a:pt x="261" y="1339"/>
                    </a:cubicBezTo>
                    <a:cubicBezTo>
                      <a:pt x="261" y="1340"/>
                      <a:pt x="262" y="1341"/>
                      <a:pt x="263" y="1342"/>
                    </a:cubicBezTo>
                    <a:cubicBezTo>
                      <a:pt x="263" y="1341"/>
                      <a:pt x="263" y="1341"/>
                      <a:pt x="263" y="1340"/>
                    </a:cubicBezTo>
                    <a:cubicBezTo>
                      <a:pt x="263" y="1340"/>
                      <a:pt x="262" y="1339"/>
                      <a:pt x="262" y="1338"/>
                    </a:cubicBezTo>
                    <a:moveTo>
                      <a:pt x="73" y="17"/>
                    </a:moveTo>
                    <a:cubicBezTo>
                      <a:pt x="74" y="16"/>
                      <a:pt x="74" y="16"/>
                      <a:pt x="74" y="16"/>
                    </a:cubicBezTo>
                    <a:cubicBezTo>
                      <a:pt x="74" y="15"/>
                      <a:pt x="74" y="15"/>
                      <a:pt x="73" y="14"/>
                    </a:cubicBezTo>
                    <a:cubicBezTo>
                      <a:pt x="73" y="14"/>
                      <a:pt x="72" y="15"/>
                      <a:pt x="72" y="15"/>
                    </a:cubicBezTo>
                    <a:cubicBezTo>
                      <a:pt x="72" y="15"/>
                      <a:pt x="72" y="16"/>
                      <a:pt x="73" y="17"/>
                    </a:cubicBezTo>
                    <a:moveTo>
                      <a:pt x="202" y="1242"/>
                    </a:moveTo>
                    <a:cubicBezTo>
                      <a:pt x="202" y="1241"/>
                      <a:pt x="202" y="1241"/>
                      <a:pt x="202" y="1240"/>
                    </a:cubicBezTo>
                    <a:cubicBezTo>
                      <a:pt x="202" y="1239"/>
                      <a:pt x="201" y="1239"/>
                      <a:pt x="200" y="1239"/>
                    </a:cubicBezTo>
                    <a:cubicBezTo>
                      <a:pt x="200" y="1239"/>
                      <a:pt x="199" y="1239"/>
                      <a:pt x="199" y="1240"/>
                    </a:cubicBezTo>
                    <a:cubicBezTo>
                      <a:pt x="199" y="1240"/>
                      <a:pt x="200" y="1240"/>
                      <a:pt x="200" y="1240"/>
                    </a:cubicBezTo>
                    <a:cubicBezTo>
                      <a:pt x="201" y="1241"/>
                      <a:pt x="201" y="1241"/>
                      <a:pt x="202" y="1242"/>
                    </a:cubicBezTo>
                    <a:moveTo>
                      <a:pt x="251" y="270"/>
                    </a:moveTo>
                    <a:cubicBezTo>
                      <a:pt x="251" y="269"/>
                      <a:pt x="250" y="268"/>
                      <a:pt x="250" y="268"/>
                    </a:cubicBezTo>
                    <a:cubicBezTo>
                      <a:pt x="250" y="268"/>
                      <a:pt x="250" y="269"/>
                      <a:pt x="250" y="269"/>
                    </a:cubicBezTo>
                    <a:cubicBezTo>
                      <a:pt x="249" y="270"/>
                      <a:pt x="250" y="270"/>
                      <a:pt x="250" y="271"/>
                    </a:cubicBezTo>
                    <a:cubicBezTo>
                      <a:pt x="250" y="270"/>
                      <a:pt x="251" y="270"/>
                      <a:pt x="251" y="270"/>
                    </a:cubicBezTo>
                    <a:moveTo>
                      <a:pt x="287" y="1359"/>
                    </a:moveTo>
                    <a:cubicBezTo>
                      <a:pt x="287" y="1358"/>
                      <a:pt x="287" y="1357"/>
                      <a:pt x="286" y="1356"/>
                    </a:cubicBezTo>
                    <a:cubicBezTo>
                      <a:pt x="286" y="1356"/>
                      <a:pt x="286" y="1357"/>
                      <a:pt x="286" y="1357"/>
                    </a:cubicBezTo>
                    <a:cubicBezTo>
                      <a:pt x="286" y="1358"/>
                      <a:pt x="286" y="1359"/>
                      <a:pt x="286" y="1359"/>
                    </a:cubicBezTo>
                    <a:cubicBezTo>
                      <a:pt x="286" y="1359"/>
                      <a:pt x="287" y="1359"/>
                      <a:pt x="287" y="1359"/>
                    </a:cubicBezTo>
                    <a:moveTo>
                      <a:pt x="248" y="1293"/>
                    </a:moveTo>
                    <a:cubicBezTo>
                      <a:pt x="248" y="1293"/>
                      <a:pt x="248" y="1292"/>
                      <a:pt x="248" y="1291"/>
                    </a:cubicBezTo>
                    <a:cubicBezTo>
                      <a:pt x="247" y="1292"/>
                      <a:pt x="247" y="1292"/>
                      <a:pt x="247" y="1293"/>
                    </a:cubicBezTo>
                    <a:cubicBezTo>
                      <a:pt x="247" y="1294"/>
                      <a:pt x="247" y="1294"/>
                      <a:pt x="248" y="1295"/>
                    </a:cubicBezTo>
                    <a:cubicBezTo>
                      <a:pt x="248" y="1295"/>
                      <a:pt x="248" y="1294"/>
                      <a:pt x="248" y="1293"/>
                    </a:cubicBezTo>
                    <a:moveTo>
                      <a:pt x="240" y="1234"/>
                    </a:moveTo>
                    <a:cubicBezTo>
                      <a:pt x="239" y="1234"/>
                      <a:pt x="239" y="1233"/>
                      <a:pt x="238" y="1233"/>
                    </a:cubicBezTo>
                    <a:cubicBezTo>
                      <a:pt x="238" y="1233"/>
                      <a:pt x="238" y="1233"/>
                      <a:pt x="237" y="1233"/>
                    </a:cubicBezTo>
                    <a:cubicBezTo>
                      <a:pt x="238" y="1234"/>
                      <a:pt x="238" y="1235"/>
                      <a:pt x="239" y="1235"/>
                    </a:cubicBezTo>
                    <a:cubicBezTo>
                      <a:pt x="239" y="1235"/>
                      <a:pt x="239" y="1235"/>
                      <a:pt x="240" y="1234"/>
                    </a:cubicBezTo>
                    <a:moveTo>
                      <a:pt x="211" y="1209"/>
                    </a:moveTo>
                    <a:cubicBezTo>
                      <a:pt x="211" y="1209"/>
                      <a:pt x="211" y="1210"/>
                      <a:pt x="212" y="1211"/>
                    </a:cubicBezTo>
                    <a:cubicBezTo>
                      <a:pt x="212" y="1210"/>
                      <a:pt x="212" y="1210"/>
                      <a:pt x="212" y="1209"/>
                    </a:cubicBezTo>
                    <a:cubicBezTo>
                      <a:pt x="212" y="1209"/>
                      <a:pt x="212" y="1208"/>
                      <a:pt x="211" y="1207"/>
                    </a:cubicBezTo>
                    <a:cubicBezTo>
                      <a:pt x="211" y="1207"/>
                      <a:pt x="211" y="1208"/>
                      <a:pt x="211" y="1209"/>
                    </a:cubicBezTo>
                    <a:moveTo>
                      <a:pt x="190" y="1265"/>
                    </a:moveTo>
                    <a:cubicBezTo>
                      <a:pt x="190" y="1263"/>
                      <a:pt x="190" y="1262"/>
                      <a:pt x="189" y="1262"/>
                    </a:cubicBezTo>
                    <a:cubicBezTo>
                      <a:pt x="189" y="1262"/>
                      <a:pt x="189" y="1262"/>
                      <a:pt x="189" y="1263"/>
                    </a:cubicBezTo>
                    <a:cubicBezTo>
                      <a:pt x="189" y="1264"/>
                      <a:pt x="189" y="1264"/>
                      <a:pt x="189" y="1265"/>
                    </a:cubicBezTo>
                    <a:cubicBezTo>
                      <a:pt x="189" y="1265"/>
                      <a:pt x="190" y="1265"/>
                      <a:pt x="190" y="1265"/>
                    </a:cubicBezTo>
                    <a:moveTo>
                      <a:pt x="236" y="1209"/>
                    </a:moveTo>
                    <a:cubicBezTo>
                      <a:pt x="236" y="1208"/>
                      <a:pt x="235" y="1207"/>
                      <a:pt x="235" y="1207"/>
                    </a:cubicBezTo>
                    <a:cubicBezTo>
                      <a:pt x="235" y="1207"/>
                      <a:pt x="235" y="1208"/>
                      <a:pt x="235" y="1208"/>
                    </a:cubicBezTo>
                    <a:cubicBezTo>
                      <a:pt x="235" y="1209"/>
                      <a:pt x="235" y="1210"/>
                      <a:pt x="235" y="1210"/>
                    </a:cubicBezTo>
                    <a:cubicBezTo>
                      <a:pt x="235" y="1210"/>
                      <a:pt x="236" y="1209"/>
                      <a:pt x="236" y="1209"/>
                    </a:cubicBezTo>
                    <a:moveTo>
                      <a:pt x="253" y="1250"/>
                    </a:moveTo>
                    <a:cubicBezTo>
                      <a:pt x="253" y="1249"/>
                      <a:pt x="253" y="1249"/>
                      <a:pt x="253" y="1248"/>
                    </a:cubicBezTo>
                    <a:cubicBezTo>
                      <a:pt x="252" y="1248"/>
                      <a:pt x="252" y="1249"/>
                      <a:pt x="252" y="1249"/>
                    </a:cubicBezTo>
                    <a:cubicBezTo>
                      <a:pt x="252" y="1250"/>
                      <a:pt x="252" y="1251"/>
                      <a:pt x="253" y="1252"/>
                    </a:cubicBezTo>
                    <a:cubicBezTo>
                      <a:pt x="253" y="1251"/>
                      <a:pt x="253" y="1251"/>
                      <a:pt x="253" y="1250"/>
                    </a:cubicBezTo>
                    <a:moveTo>
                      <a:pt x="266" y="1296"/>
                    </a:moveTo>
                    <a:cubicBezTo>
                      <a:pt x="266" y="1295"/>
                      <a:pt x="265" y="1294"/>
                      <a:pt x="265" y="1294"/>
                    </a:cubicBezTo>
                    <a:cubicBezTo>
                      <a:pt x="265" y="1294"/>
                      <a:pt x="264" y="1295"/>
                      <a:pt x="264" y="1295"/>
                    </a:cubicBezTo>
                    <a:cubicBezTo>
                      <a:pt x="264" y="1296"/>
                      <a:pt x="265" y="1297"/>
                      <a:pt x="265" y="1298"/>
                    </a:cubicBezTo>
                    <a:cubicBezTo>
                      <a:pt x="265" y="1297"/>
                      <a:pt x="266" y="1297"/>
                      <a:pt x="266" y="1296"/>
                    </a:cubicBezTo>
                    <a:moveTo>
                      <a:pt x="126" y="1240"/>
                    </a:moveTo>
                    <a:cubicBezTo>
                      <a:pt x="125" y="1241"/>
                      <a:pt x="125" y="1242"/>
                      <a:pt x="124" y="1242"/>
                    </a:cubicBezTo>
                    <a:cubicBezTo>
                      <a:pt x="125" y="1243"/>
                      <a:pt x="125" y="1243"/>
                      <a:pt x="125" y="1243"/>
                    </a:cubicBezTo>
                    <a:cubicBezTo>
                      <a:pt x="126" y="1242"/>
                      <a:pt x="126" y="1242"/>
                      <a:pt x="126" y="1241"/>
                    </a:cubicBezTo>
                    <a:cubicBezTo>
                      <a:pt x="127" y="1241"/>
                      <a:pt x="126" y="1241"/>
                      <a:pt x="126" y="1240"/>
                    </a:cubicBezTo>
                    <a:moveTo>
                      <a:pt x="186" y="1242"/>
                    </a:moveTo>
                    <a:cubicBezTo>
                      <a:pt x="186" y="1243"/>
                      <a:pt x="186" y="1243"/>
                      <a:pt x="187" y="1244"/>
                    </a:cubicBezTo>
                    <a:cubicBezTo>
                      <a:pt x="187" y="1243"/>
                      <a:pt x="187" y="1243"/>
                      <a:pt x="187" y="1242"/>
                    </a:cubicBezTo>
                    <a:cubicBezTo>
                      <a:pt x="187" y="1242"/>
                      <a:pt x="187" y="1241"/>
                      <a:pt x="187" y="1241"/>
                    </a:cubicBezTo>
                    <a:cubicBezTo>
                      <a:pt x="187" y="1241"/>
                      <a:pt x="186" y="1242"/>
                      <a:pt x="186" y="1242"/>
                    </a:cubicBezTo>
                    <a:moveTo>
                      <a:pt x="220" y="1297"/>
                    </a:moveTo>
                    <a:cubicBezTo>
                      <a:pt x="219" y="1298"/>
                      <a:pt x="219" y="1298"/>
                      <a:pt x="219" y="1298"/>
                    </a:cubicBezTo>
                    <a:cubicBezTo>
                      <a:pt x="219" y="1299"/>
                      <a:pt x="220" y="1299"/>
                      <a:pt x="220" y="1300"/>
                    </a:cubicBezTo>
                    <a:cubicBezTo>
                      <a:pt x="220" y="1300"/>
                      <a:pt x="221" y="1299"/>
                      <a:pt x="221" y="1299"/>
                    </a:cubicBezTo>
                    <a:cubicBezTo>
                      <a:pt x="221" y="1298"/>
                      <a:pt x="220" y="1298"/>
                      <a:pt x="220" y="1297"/>
                    </a:cubicBezTo>
                    <a:moveTo>
                      <a:pt x="280" y="1365"/>
                    </a:moveTo>
                    <a:cubicBezTo>
                      <a:pt x="279" y="1364"/>
                      <a:pt x="279" y="1364"/>
                      <a:pt x="279" y="1363"/>
                    </a:cubicBezTo>
                    <a:cubicBezTo>
                      <a:pt x="278" y="1364"/>
                      <a:pt x="278" y="1364"/>
                      <a:pt x="278" y="1365"/>
                    </a:cubicBezTo>
                    <a:cubicBezTo>
                      <a:pt x="278" y="1366"/>
                      <a:pt x="278" y="1366"/>
                      <a:pt x="279" y="1367"/>
                    </a:cubicBezTo>
                    <a:cubicBezTo>
                      <a:pt x="279" y="1366"/>
                      <a:pt x="279" y="1366"/>
                      <a:pt x="280" y="1365"/>
                    </a:cubicBezTo>
                    <a:moveTo>
                      <a:pt x="181" y="1249"/>
                    </a:moveTo>
                    <a:cubicBezTo>
                      <a:pt x="181" y="1248"/>
                      <a:pt x="181" y="1247"/>
                      <a:pt x="181" y="1247"/>
                    </a:cubicBezTo>
                    <a:cubicBezTo>
                      <a:pt x="180" y="1247"/>
                      <a:pt x="180" y="1248"/>
                      <a:pt x="180" y="1248"/>
                    </a:cubicBezTo>
                    <a:cubicBezTo>
                      <a:pt x="180" y="1249"/>
                      <a:pt x="180" y="1250"/>
                      <a:pt x="180" y="1250"/>
                    </a:cubicBezTo>
                    <a:cubicBezTo>
                      <a:pt x="181" y="1250"/>
                      <a:pt x="181" y="1249"/>
                      <a:pt x="181" y="1249"/>
                    </a:cubicBezTo>
                    <a:moveTo>
                      <a:pt x="163" y="1183"/>
                    </a:moveTo>
                    <a:cubicBezTo>
                      <a:pt x="164" y="1184"/>
                      <a:pt x="164" y="1184"/>
                      <a:pt x="164" y="1184"/>
                    </a:cubicBezTo>
                    <a:cubicBezTo>
                      <a:pt x="165" y="1184"/>
                      <a:pt x="165" y="1183"/>
                      <a:pt x="166" y="1182"/>
                    </a:cubicBezTo>
                    <a:cubicBezTo>
                      <a:pt x="166" y="1182"/>
                      <a:pt x="165" y="1182"/>
                      <a:pt x="165" y="1182"/>
                    </a:cubicBezTo>
                    <a:cubicBezTo>
                      <a:pt x="164" y="1182"/>
                      <a:pt x="164" y="1183"/>
                      <a:pt x="163" y="1183"/>
                    </a:cubicBezTo>
                    <a:moveTo>
                      <a:pt x="212" y="1117"/>
                    </a:moveTo>
                    <a:cubicBezTo>
                      <a:pt x="212" y="1116"/>
                      <a:pt x="212" y="1116"/>
                      <a:pt x="211" y="1115"/>
                    </a:cubicBezTo>
                    <a:cubicBezTo>
                      <a:pt x="211" y="1116"/>
                      <a:pt x="211" y="1116"/>
                      <a:pt x="211" y="1117"/>
                    </a:cubicBezTo>
                    <a:cubicBezTo>
                      <a:pt x="211" y="1117"/>
                      <a:pt x="211" y="1118"/>
                      <a:pt x="212" y="1118"/>
                    </a:cubicBezTo>
                    <a:cubicBezTo>
                      <a:pt x="212" y="1118"/>
                      <a:pt x="212" y="1117"/>
                      <a:pt x="212" y="1117"/>
                    </a:cubicBezTo>
                    <a:moveTo>
                      <a:pt x="119" y="1180"/>
                    </a:moveTo>
                    <a:cubicBezTo>
                      <a:pt x="119" y="1180"/>
                      <a:pt x="119" y="1179"/>
                      <a:pt x="119" y="1178"/>
                    </a:cubicBezTo>
                    <a:cubicBezTo>
                      <a:pt x="118" y="1179"/>
                      <a:pt x="118" y="1180"/>
                      <a:pt x="118" y="1180"/>
                    </a:cubicBezTo>
                    <a:cubicBezTo>
                      <a:pt x="118" y="1181"/>
                      <a:pt x="118" y="1181"/>
                      <a:pt x="118" y="1182"/>
                    </a:cubicBezTo>
                    <a:cubicBezTo>
                      <a:pt x="119" y="1181"/>
                      <a:pt x="119" y="1181"/>
                      <a:pt x="119" y="1180"/>
                    </a:cubicBezTo>
                    <a:moveTo>
                      <a:pt x="244" y="1188"/>
                    </a:moveTo>
                    <a:cubicBezTo>
                      <a:pt x="244" y="1189"/>
                      <a:pt x="244" y="1189"/>
                      <a:pt x="243" y="1190"/>
                    </a:cubicBezTo>
                    <a:cubicBezTo>
                      <a:pt x="243" y="1190"/>
                      <a:pt x="244" y="1190"/>
                      <a:pt x="244" y="1191"/>
                    </a:cubicBezTo>
                    <a:cubicBezTo>
                      <a:pt x="244" y="1190"/>
                      <a:pt x="245" y="1189"/>
                      <a:pt x="246" y="1189"/>
                    </a:cubicBezTo>
                    <a:cubicBezTo>
                      <a:pt x="245" y="1188"/>
                      <a:pt x="245" y="1188"/>
                      <a:pt x="244" y="1188"/>
                    </a:cubicBezTo>
                    <a:moveTo>
                      <a:pt x="230" y="1175"/>
                    </a:moveTo>
                    <a:cubicBezTo>
                      <a:pt x="231" y="1174"/>
                      <a:pt x="231" y="1174"/>
                      <a:pt x="232" y="1173"/>
                    </a:cubicBezTo>
                    <a:cubicBezTo>
                      <a:pt x="232" y="1173"/>
                      <a:pt x="231" y="1172"/>
                      <a:pt x="231" y="1172"/>
                    </a:cubicBezTo>
                    <a:cubicBezTo>
                      <a:pt x="231" y="1172"/>
                      <a:pt x="230" y="1173"/>
                      <a:pt x="230" y="1173"/>
                    </a:cubicBezTo>
                    <a:cubicBezTo>
                      <a:pt x="229" y="1173"/>
                      <a:pt x="230" y="1174"/>
                      <a:pt x="230" y="1175"/>
                    </a:cubicBezTo>
                    <a:moveTo>
                      <a:pt x="74" y="1056"/>
                    </a:moveTo>
                    <a:cubicBezTo>
                      <a:pt x="73" y="1054"/>
                      <a:pt x="72" y="1054"/>
                      <a:pt x="72" y="1054"/>
                    </a:cubicBezTo>
                    <a:cubicBezTo>
                      <a:pt x="72" y="1053"/>
                      <a:pt x="71" y="1053"/>
                      <a:pt x="71" y="1053"/>
                    </a:cubicBezTo>
                    <a:cubicBezTo>
                      <a:pt x="71" y="1054"/>
                      <a:pt x="70" y="1054"/>
                      <a:pt x="71" y="1055"/>
                    </a:cubicBezTo>
                    <a:cubicBezTo>
                      <a:pt x="71" y="1055"/>
                      <a:pt x="72" y="1055"/>
                      <a:pt x="74" y="1056"/>
                    </a:cubicBezTo>
                    <a:moveTo>
                      <a:pt x="98" y="1126"/>
                    </a:moveTo>
                    <a:cubicBezTo>
                      <a:pt x="98" y="1125"/>
                      <a:pt x="98" y="1124"/>
                      <a:pt x="97" y="1124"/>
                    </a:cubicBezTo>
                    <a:cubicBezTo>
                      <a:pt x="97" y="1124"/>
                      <a:pt x="97" y="1125"/>
                      <a:pt x="97" y="1125"/>
                    </a:cubicBezTo>
                    <a:cubicBezTo>
                      <a:pt x="97" y="1126"/>
                      <a:pt x="97" y="1127"/>
                      <a:pt x="97" y="1127"/>
                    </a:cubicBezTo>
                    <a:cubicBezTo>
                      <a:pt x="98" y="1127"/>
                      <a:pt x="98" y="1126"/>
                      <a:pt x="98" y="1126"/>
                    </a:cubicBezTo>
                    <a:moveTo>
                      <a:pt x="202" y="1046"/>
                    </a:moveTo>
                    <a:cubicBezTo>
                      <a:pt x="203" y="1045"/>
                      <a:pt x="203" y="1045"/>
                      <a:pt x="203" y="1044"/>
                    </a:cubicBezTo>
                    <a:cubicBezTo>
                      <a:pt x="204" y="1044"/>
                      <a:pt x="203" y="1043"/>
                      <a:pt x="203" y="1043"/>
                    </a:cubicBezTo>
                    <a:cubicBezTo>
                      <a:pt x="202" y="1044"/>
                      <a:pt x="202" y="1044"/>
                      <a:pt x="201" y="1045"/>
                    </a:cubicBezTo>
                    <a:cubicBezTo>
                      <a:pt x="201" y="1045"/>
                      <a:pt x="202" y="1045"/>
                      <a:pt x="202" y="1046"/>
                    </a:cubicBezTo>
                    <a:moveTo>
                      <a:pt x="226" y="1129"/>
                    </a:moveTo>
                    <a:cubicBezTo>
                      <a:pt x="226" y="1128"/>
                      <a:pt x="226" y="1127"/>
                      <a:pt x="225" y="1126"/>
                    </a:cubicBezTo>
                    <a:cubicBezTo>
                      <a:pt x="225" y="1127"/>
                      <a:pt x="225" y="1127"/>
                      <a:pt x="225" y="1127"/>
                    </a:cubicBezTo>
                    <a:cubicBezTo>
                      <a:pt x="225" y="1128"/>
                      <a:pt x="225" y="1129"/>
                      <a:pt x="225" y="1130"/>
                    </a:cubicBezTo>
                    <a:cubicBezTo>
                      <a:pt x="226" y="1129"/>
                      <a:pt x="226" y="1129"/>
                      <a:pt x="226" y="1129"/>
                    </a:cubicBezTo>
                    <a:moveTo>
                      <a:pt x="214" y="1170"/>
                    </a:moveTo>
                    <a:cubicBezTo>
                      <a:pt x="213" y="1170"/>
                      <a:pt x="213" y="1169"/>
                      <a:pt x="213" y="1168"/>
                    </a:cubicBezTo>
                    <a:cubicBezTo>
                      <a:pt x="213" y="1169"/>
                      <a:pt x="212" y="1169"/>
                      <a:pt x="212" y="1169"/>
                    </a:cubicBezTo>
                    <a:cubicBezTo>
                      <a:pt x="212" y="1170"/>
                      <a:pt x="213" y="1171"/>
                      <a:pt x="213" y="1172"/>
                    </a:cubicBezTo>
                    <a:cubicBezTo>
                      <a:pt x="213" y="1171"/>
                      <a:pt x="213" y="1171"/>
                      <a:pt x="214" y="1170"/>
                    </a:cubicBezTo>
                    <a:moveTo>
                      <a:pt x="114" y="1142"/>
                    </a:moveTo>
                    <a:cubicBezTo>
                      <a:pt x="113" y="1143"/>
                      <a:pt x="113" y="1143"/>
                      <a:pt x="113" y="1143"/>
                    </a:cubicBezTo>
                    <a:cubicBezTo>
                      <a:pt x="113" y="1143"/>
                      <a:pt x="113" y="1144"/>
                      <a:pt x="114" y="1145"/>
                    </a:cubicBezTo>
                    <a:cubicBezTo>
                      <a:pt x="114" y="1145"/>
                      <a:pt x="115" y="1144"/>
                      <a:pt x="115" y="1144"/>
                    </a:cubicBezTo>
                    <a:cubicBezTo>
                      <a:pt x="115" y="1144"/>
                      <a:pt x="114" y="1143"/>
                      <a:pt x="114" y="1142"/>
                    </a:cubicBezTo>
                    <a:moveTo>
                      <a:pt x="165" y="1193"/>
                    </a:moveTo>
                    <a:cubicBezTo>
                      <a:pt x="165" y="1194"/>
                      <a:pt x="165" y="1195"/>
                      <a:pt x="165" y="1195"/>
                    </a:cubicBezTo>
                    <a:cubicBezTo>
                      <a:pt x="166" y="1195"/>
                      <a:pt x="166" y="1194"/>
                      <a:pt x="166" y="1194"/>
                    </a:cubicBezTo>
                    <a:cubicBezTo>
                      <a:pt x="166" y="1193"/>
                      <a:pt x="166" y="1193"/>
                      <a:pt x="166" y="1192"/>
                    </a:cubicBezTo>
                    <a:cubicBezTo>
                      <a:pt x="165" y="1193"/>
                      <a:pt x="165" y="1193"/>
                      <a:pt x="165" y="1193"/>
                    </a:cubicBezTo>
                    <a:moveTo>
                      <a:pt x="157" y="1147"/>
                    </a:moveTo>
                    <a:cubicBezTo>
                      <a:pt x="156" y="1146"/>
                      <a:pt x="156" y="1145"/>
                      <a:pt x="156" y="1145"/>
                    </a:cubicBezTo>
                    <a:cubicBezTo>
                      <a:pt x="156" y="1145"/>
                      <a:pt x="155" y="1146"/>
                      <a:pt x="155" y="1147"/>
                    </a:cubicBezTo>
                    <a:cubicBezTo>
                      <a:pt x="155" y="1147"/>
                      <a:pt x="155" y="1148"/>
                      <a:pt x="155" y="1148"/>
                    </a:cubicBezTo>
                    <a:cubicBezTo>
                      <a:pt x="156" y="1148"/>
                      <a:pt x="156" y="1147"/>
                      <a:pt x="157" y="1147"/>
                    </a:cubicBezTo>
                    <a:moveTo>
                      <a:pt x="162" y="1148"/>
                    </a:moveTo>
                    <a:cubicBezTo>
                      <a:pt x="161" y="1146"/>
                      <a:pt x="161" y="1146"/>
                      <a:pt x="161" y="1145"/>
                    </a:cubicBezTo>
                    <a:cubicBezTo>
                      <a:pt x="161" y="1145"/>
                      <a:pt x="160" y="1146"/>
                      <a:pt x="160" y="1146"/>
                    </a:cubicBezTo>
                    <a:cubicBezTo>
                      <a:pt x="160" y="1147"/>
                      <a:pt x="160" y="1147"/>
                      <a:pt x="160" y="1148"/>
                    </a:cubicBezTo>
                    <a:cubicBezTo>
                      <a:pt x="161" y="1148"/>
                      <a:pt x="161" y="1148"/>
                      <a:pt x="162" y="1148"/>
                    </a:cubicBezTo>
                    <a:moveTo>
                      <a:pt x="244" y="1195"/>
                    </a:moveTo>
                    <a:cubicBezTo>
                      <a:pt x="245" y="1196"/>
                      <a:pt x="245" y="1196"/>
                      <a:pt x="245" y="1197"/>
                    </a:cubicBezTo>
                    <a:cubicBezTo>
                      <a:pt x="245" y="1196"/>
                      <a:pt x="246" y="1196"/>
                      <a:pt x="246" y="1196"/>
                    </a:cubicBezTo>
                    <a:cubicBezTo>
                      <a:pt x="246" y="1195"/>
                      <a:pt x="245" y="1194"/>
                      <a:pt x="245" y="1193"/>
                    </a:cubicBezTo>
                    <a:cubicBezTo>
                      <a:pt x="245" y="1194"/>
                      <a:pt x="245" y="1194"/>
                      <a:pt x="244" y="1195"/>
                    </a:cubicBezTo>
                    <a:moveTo>
                      <a:pt x="65" y="1002"/>
                    </a:moveTo>
                    <a:cubicBezTo>
                      <a:pt x="64" y="1001"/>
                      <a:pt x="64" y="1001"/>
                      <a:pt x="64" y="1001"/>
                    </a:cubicBezTo>
                    <a:cubicBezTo>
                      <a:pt x="63" y="1001"/>
                      <a:pt x="63" y="1002"/>
                      <a:pt x="62" y="1002"/>
                    </a:cubicBezTo>
                    <a:cubicBezTo>
                      <a:pt x="62" y="1003"/>
                      <a:pt x="63" y="1003"/>
                      <a:pt x="63" y="1003"/>
                    </a:cubicBezTo>
                    <a:cubicBezTo>
                      <a:pt x="63" y="1003"/>
                      <a:pt x="64" y="1002"/>
                      <a:pt x="65" y="1002"/>
                    </a:cubicBezTo>
                    <a:moveTo>
                      <a:pt x="183" y="1197"/>
                    </a:moveTo>
                    <a:cubicBezTo>
                      <a:pt x="182" y="1197"/>
                      <a:pt x="182" y="1196"/>
                      <a:pt x="182" y="1196"/>
                    </a:cubicBezTo>
                    <a:cubicBezTo>
                      <a:pt x="181" y="1196"/>
                      <a:pt x="181" y="1197"/>
                      <a:pt x="181" y="1197"/>
                    </a:cubicBezTo>
                    <a:cubicBezTo>
                      <a:pt x="181" y="1198"/>
                      <a:pt x="182" y="1199"/>
                      <a:pt x="182" y="1199"/>
                    </a:cubicBezTo>
                    <a:cubicBezTo>
                      <a:pt x="182" y="1199"/>
                      <a:pt x="182" y="1198"/>
                      <a:pt x="183" y="1197"/>
                    </a:cubicBezTo>
                    <a:moveTo>
                      <a:pt x="204" y="1157"/>
                    </a:moveTo>
                    <a:cubicBezTo>
                      <a:pt x="203" y="1157"/>
                      <a:pt x="203" y="1156"/>
                      <a:pt x="203" y="1156"/>
                    </a:cubicBezTo>
                    <a:cubicBezTo>
                      <a:pt x="202" y="1157"/>
                      <a:pt x="202" y="1157"/>
                      <a:pt x="201" y="1158"/>
                    </a:cubicBezTo>
                    <a:cubicBezTo>
                      <a:pt x="202" y="1158"/>
                      <a:pt x="202" y="1158"/>
                      <a:pt x="202" y="1158"/>
                    </a:cubicBezTo>
                    <a:cubicBezTo>
                      <a:pt x="203" y="1158"/>
                      <a:pt x="203" y="1158"/>
                      <a:pt x="204" y="1157"/>
                    </a:cubicBezTo>
                    <a:moveTo>
                      <a:pt x="114" y="1163"/>
                    </a:moveTo>
                    <a:cubicBezTo>
                      <a:pt x="114" y="1162"/>
                      <a:pt x="114" y="1161"/>
                      <a:pt x="113" y="1161"/>
                    </a:cubicBezTo>
                    <a:cubicBezTo>
                      <a:pt x="113" y="1161"/>
                      <a:pt x="113" y="1162"/>
                      <a:pt x="113" y="1162"/>
                    </a:cubicBezTo>
                    <a:cubicBezTo>
                      <a:pt x="113" y="1163"/>
                      <a:pt x="113" y="1164"/>
                      <a:pt x="114" y="1164"/>
                    </a:cubicBezTo>
                    <a:cubicBezTo>
                      <a:pt x="114" y="1164"/>
                      <a:pt x="114" y="1163"/>
                      <a:pt x="114" y="1163"/>
                    </a:cubicBezTo>
                    <a:moveTo>
                      <a:pt x="262" y="1337"/>
                    </a:moveTo>
                    <a:cubicBezTo>
                      <a:pt x="262" y="1336"/>
                      <a:pt x="262" y="1335"/>
                      <a:pt x="261" y="1335"/>
                    </a:cubicBezTo>
                    <a:cubicBezTo>
                      <a:pt x="261" y="1335"/>
                      <a:pt x="261" y="1336"/>
                      <a:pt x="261" y="1336"/>
                    </a:cubicBezTo>
                    <a:cubicBezTo>
                      <a:pt x="261" y="1336"/>
                      <a:pt x="261" y="1337"/>
                      <a:pt x="261" y="1337"/>
                    </a:cubicBezTo>
                    <a:cubicBezTo>
                      <a:pt x="262" y="1337"/>
                      <a:pt x="262" y="1337"/>
                      <a:pt x="262" y="1337"/>
                    </a:cubicBezTo>
                    <a:moveTo>
                      <a:pt x="96" y="1121"/>
                    </a:moveTo>
                    <a:cubicBezTo>
                      <a:pt x="96" y="1121"/>
                      <a:pt x="96" y="1121"/>
                      <a:pt x="96" y="1122"/>
                    </a:cubicBezTo>
                    <a:cubicBezTo>
                      <a:pt x="96" y="1122"/>
                      <a:pt x="96" y="1122"/>
                      <a:pt x="97" y="1122"/>
                    </a:cubicBezTo>
                    <a:cubicBezTo>
                      <a:pt x="97" y="1122"/>
                      <a:pt x="97" y="1122"/>
                      <a:pt x="98" y="1121"/>
                    </a:cubicBezTo>
                    <a:cubicBezTo>
                      <a:pt x="97" y="1121"/>
                      <a:pt x="97" y="1121"/>
                      <a:pt x="96" y="1121"/>
                    </a:cubicBezTo>
                    <a:moveTo>
                      <a:pt x="212" y="1120"/>
                    </a:moveTo>
                    <a:cubicBezTo>
                      <a:pt x="212" y="1120"/>
                      <a:pt x="212" y="1120"/>
                      <a:pt x="211" y="1120"/>
                    </a:cubicBezTo>
                    <a:cubicBezTo>
                      <a:pt x="211" y="1120"/>
                      <a:pt x="211" y="1121"/>
                      <a:pt x="211" y="1121"/>
                    </a:cubicBezTo>
                    <a:cubicBezTo>
                      <a:pt x="211" y="1121"/>
                      <a:pt x="211" y="1122"/>
                      <a:pt x="212" y="1122"/>
                    </a:cubicBezTo>
                    <a:cubicBezTo>
                      <a:pt x="212" y="1122"/>
                      <a:pt x="212" y="1121"/>
                      <a:pt x="212" y="1120"/>
                    </a:cubicBezTo>
                    <a:moveTo>
                      <a:pt x="129" y="1122"/>
                    </a:moveTo>
                    <a:cubicBezTo>
                      <a:pt x="129" y="1121"/>
                      <a:pt x="129" y="1120"/>
                      <a:pt x="129" y="1120"/>
                    </a:cubicBezTo>
                    <a:cubicBezTo>
                      <a:pt x="128" y="1120"/>
                      <a:pt x="128" y="1121"/>
                      <a:pt x="128" y="1121"/>
                    </a:cubicBezTo>
                    <a:cubicBezTo>
                      <a:pt x="128" y="1121"/>
                      <a:pt x="128" y="1122"/>
                      <a:pt x="128" y="1122"/>
                    </a:cubicBezTo>
                    <a:cubicBezTo>
                      <a:pt x="129" y="1122"/>
                      <a:pt x="129" y="1122"/>
                      <a:pt x="129" y="1122"/>
                    </a:cubicBezTo>
                    <a:moveTo>
                      <a:pt x="186" y="1259"/>
                    </a:moveTo>
                    <a:cubicBezTo>
                      <a:pt x="185" y="1259"/>
                      <a:pt x="185" y="1260"/>
                      <a:pt x="185" y="1260"/>
                    </a:cubicBezTo>
                    <a:cubicBezTo>
                      <a:pt x="185" y="1260"/>
                      <a:pt x="185" y="1261"/>
                      <a:pt x="185" y="1261"/>
                    </a:cubicBezTo>
                    <a:cubicBezTo>
                      <a:pt x="186" y="1261"/>
                      <a:pt x="186" y="1261"/>
                      <a:pt x="186" y="1261"/>
                    </a:cubicBezTo>
                    <a:cubicBezTo>
                      <a:pt x="186" y="1260"/>
                      <a:pt x="186" y="1260"/>
                      <a:pt x="186" y="1259"/>
                    </a:cubicBezTo>
                    <a:moveTo>
                      <a:pt x="184" y="1243"/>
                    </a:moveTo>
                    <a:cubicBezTo>
                      <a:pt x="184" y="1243"/>
                      <a:pt x="183" y="1243"/>
                      <a:pt x="183" y="1243"/>
                    </a:cubicBezTo>
                    <a:cubicBezTo>
                      <a:pt x="183" y="1243"/>
                      <a:pt x="182" y="1244"/>
                      <a:pt x="182" y="1244"/>
                    </a:cubicBezTo>
                    <a:cubicBezTo>
                      <a:pt x="183" y="1244"/>
                      <a:pt x="183" y="1245"/>
                      <a:pt x="183" y="1245"/>
                    </a:cubicBezTo>
                    <a:cubicBezTo>
                      <a:pt x="183" y="1245"/>
                      <a:pt x="183" y="1244"/>
                      <a:pt x="184" y="1243"/>
                    </a:cubicBezTo>
                    <a:moveTo>
                      <a:pt x="164" y="1159"/>
                    </a:moveTo>
                    <a:cubicBezTo>
                      <a:pt x="164" y="1159"/>
                      <a:pt x="164" y="1159"/>
                      <a:pt x="164" y="1160"/>
                    </a:cubicBezTo>
                    <a:cubicBezTo>
                      <a:pt x="165" y="1159"/>
                      <a:pt x="165" y="1159"/>
                      <a:pt x="165" y="1158"/>
                    </a:cubicBezTo>
                    <a:cubicBezTo>
                      <a:pt x="165" y="1158"/>
                      <a:pt x="165" y="1157"/>
                      <a:pt x="164" y="1157"/>
                    </a:cubicBezTo>
                    <a:cubicBezTo>
                      <a:pt x="164" y="1158"/>
                      <a:pt x="164" y="1158"/>
                      <a:pt x="164" y="1159"/>
                    </a:cubicBezTo>
                    <a:moveTo>
                      <a:pt x="155" y="4"/>
                    </a:moveTo>
                    <a:cubicBezTo>
                      <a:pt x="155" y="4"/>
                      <a:pt x="154" y="4"/>
                      <a:pt x="154" y="5"/>
                    </a:cubicBezTo>
                    <a:cubicBezTo>
                      <a:pt x="154" y="5"/>
                      <a:pt x="154" y="5"/>
                      <a:pt x="155" y="5"/>
                    </a:cubicBezTo>
                    <a:cubicBezTo>
                      <a:pt x="155" y="5"/>
                      <a:pt x="156" y="5"/>
                      <a:pt x="156" y="5"/>
                    </a:cubicBezTo>
                    <a:cubicBezTo>
                      <a:pt x="156" y="4"/>
                      <a:pt x="156" y="4"/>
                      <a:pt x="155" y="4"/>
                    </a:cubicBezTo>
                    <a:moveTo>
                      <a:pt x="268" y="952"/>
                    </a:moveTo>
                    <a:cubicBezTo>
                      <a:pt x="268" y="951"/>
                      <a:pt x="268" y="951"/>
                      <a:pt x="267" y="951"/>
                    </a:cubicBezTo>
                    <a:cubicBezTo>
                      <a:pt x="267" y="951"/>
                      <a:pt x="267" y="952"/>
                      <a:pt x="267" y="952"/>
                    </a:cubicBezTo>
                    <a:cubicBezTo>
                      <a:pt x="267" y="953"/>
                      <a:pt x="267" y="953"/>
                      <a:pt x="267" y="953"/>
                    </a:cubicBezTo>
                    <a:cubicBezTo>
                      <a:pt x="268" y="953"/>
                      <a:pt x="268" y="952"/>
                      <a:pt x="268" y="952"/>
                    </a:cubicBezTo>
                    <a:moveTo>
                      <a:pt x="76" y="953"/>
                    </a:moveTo>
                    <a:cubicBezTo>
                      <a:pt x="75" y="953"/>
                      <a:pt x="75" y="953"/>
                      <a:pt x="75" y="952"/>
                    </a:cubicBezTo>
                    <a:cubicBezTo>
                      <a:pt x="75" y="952"/>
                      <a:pt x="74" y="953"/>
                      <a:pt x="74" y="953"/>
                    </a:cubicBezTo>
                    <a:cubicBezTo>
                      <a:pt x="74" y="954"/>
                      <a:pt x="75" y="954"/>
                      <a:pt x="75" y="955"/>
                    </a:cubicBezTo>
                    <a:cubicBezTo>
                      <a:pt x="75" y="954"/>
                      <a:pt x="75" y="954"/>
                      <a:pt x="76" y="953"/>
                    </a:cubicBezTo>
                    <a:moveTo>
                      <a:pt x="48" y="801"/>
                    </a:moveTo>
                    <a:cubicBezTo>
                      <a:pt x="48" y="801"/>
                      <a:pt x="48" y="801"/>
                      <a:pt x="47" y="801"/>
                    </a:cubicBezTo>
                    <a:cubicBezTo>
                      <a:pt x="47" y="801"/>
                      <a:pt x="47" y="801"/>
                      <a:pt x="47" y="802"/>
                    </a:cubicBezTo>
                    <a:cubicBezTo>
                      <a:pt x="47" y="802"/>
                      <a:pt x="47" y="802"/>
                      <a:pt x="48" y="803"/>
                    </a:cubicBezTo>
                    <a:cubicBezTo>
                      <a:pt x="48" y="802"/>
                      <a:pt x="48" y="802"/>
                      <a:pt x="48" y="801"/>
                    </a:cubicBezTo>
                    <a:moveTo>
                      <a:pt x="261" y="1294"/>
                    </a:moveTo>
                    <a:cubicBezTo>
                      <a:pt x="260" y="1294"/>
                      <a:pt x="259" y="1294"/>
                      <a:pt x="259" y="1294"/>
                    </a:cubicBezTo>
                    <a:cubicBezTo>
                      <a:pt x="259" y="1294"/>
                      <a:pt x="259" y="1294"/>
                      <a:pt x="258" y="1295"/>
                    </a:cubicBezTo>
                    <a:cubicBezTo>
                      <a:pt x="259" y="1295"/>
                      <a:pt x="259" y="1295"/>
                      <a:pt x="260" y="1295"/>
                    </a:cubicBezTo>
                    <a:cubicBezTo>
                      <a:pt x="260" y="1295"/>
                      <a:pt x="260" y="1294"/>
                      <a:pt x="261" y="1294"/>
                    </a:cubicBezTo>
                    <a:moveTo>
                      <a:pt x="48" y="797"/>
                    </a:moveTo>
                    <a:cubicBezTo>
                      <a:pt x="47" y="797"/>
                      <a:pt x="47" y="797"/>
                      <a:pt x="47" y="798"/>
                    </a:cubicBezTo>
                    <a:cubicBezTo>
                      <a:pt x="47" y="798"/>
                      <a:pt x="47" y="799"/>
                      <a:pt x="48" y="799"/>
                    </a:cubicBezTo>
                    <a:cubicBezTo>
                      <a:pt x="48" y="799"/>
                      <a:pt x="48" y="799"/>
                      <a:pt x="48" y="798"/>
                    </a:cubicBezTo>
                    <a:cubicBezTo>
                      <a:pt x="48" y="798"/>
                      <a:pt x="48" y="797"/>
                      <a:pt x="48" y="797"/>
                    </a:cubicBezTo>
                    <a:moveTo>
                      <a:pt x="229" y="1288"/>
                    </a:moveTo>
                    <a:cubicBezTo>
                      <a:pt x="228" y="1288"/>
                      <a:pt x="228" y="1288"/>
                      <a:pt x="228" y="1288"/>
                    </a:cubicBezTo>
                    <a:cubicBezTo>
                      <a:pt x="227" y="1288"/>
                      <a:pt x="227" y="1288"/>
                      <a:pt x="227" y="1289"/>
                    </a:cubicBezTo>
                    <a:cubicBezTo>
                      <a:pt x="227" y="1289"/>
                      <a:pt x="228" y="1290"/>
                      <a:pt x="228" y="1290"/>
                    </a:cubicBezTo>
                    <a:cubicBezTo>
                      <a:pt x="228" y="1290"/>
                      <a:pt x="228" y="1289"/>
                      <a:pt x="229" y="1288"/>
                    </a:cubicBezTo>
                    <a:moveTo>
                      <a:pt x="65" y="1036"/>
                    </a:moveTo>
                    <a:cubicBezTo>
                      <a:pt x="65" y="1037"/>
                      <a:pt x="64" y="1037"/>
                      <a:pt x="64" y="1038"/>
                    </a:cubicBezTo>
                    <a:cubicBezTo>
                      <a:pt x="64" y="1038"/>
                      <a:pt x="65" y="1039"/>
                      <a:pt x="65" y="1039"/>
                    </a:cubicBezTo>
                    <a:cubicBezTo>
                      <a:pt x="65" y="1039"/>
                      <a:pt x="66" y="1038"/>
                      <a:pt x="66" y="1038"/>
                    </a:cubicBezTo>
                    <a:cubicBezTo>
                      <a:pt x="66" y="1038"/>
                      <a:pt x="65" y="1037"/>
                      <a:pt x="65" y="1036"/>
                    </a:cubicBezTo>
                    <a:moveTo>
                      <a:pt x="57" y="16"/>
                    </a:moveTo>
                    <a:cubicBezTo>
                      <a:pt x="57" y="15"/>
                      <a:pt x="57" y="15"/>
                      <a:pt x="56" y="14"/>
                    </a:cubicBezTo>
                    <a:cubicBezTo>
                      <a:pt x="56" y="15"/>
                      <a:pt x="56" y="15"/>
                      <a:pt x="56" y="15"/>
                    </a:cubicBezTo>
                    <a:cubicBezTo>
                      <a:pt x="56" y="16"/>
                      <a:pt x="56" y="16"/>
                      <a:pt x="56" y="16"/>
                    </a:cubicBezTo>
                    <a:cubicBezTo>
                      <a:pt x="56" y="16"/>
                      <a:pt x="57" y="16"/>
                      <a:pt x="57" y="16"/>
                    </a:cubicBezTo>
                    <a:moveTo>
                      <a:pt x="197" y="1280"/>
                    </a:moveTo>
                    <a:cubicBezTo>
                      <a:pt x="197" y="1281"/>
                      <a:pt x="197" y="1282"/>
                      <a:pt x="197" y="1283"/>
                    </a:cubicBezTo>
                    <a:cubicBezTo>
                      <a:pt x="198" y="1282"/>
                      <a:pt x="198" y="1282"/>
                      <a:pt x="199" y="1282"/>
                    </a:cubicBezTo>
                    <a:cubicBezTo>
                      <a:pt x="198" y="1281"/>
                      <a:pt x="198" y="1281"/>
                      <a:pt x="197" y="1280"/>
                    </a:cubicBezTo>
                    <a:moveTo>
                      <a:pt x="137" y="1081"/>
                    </a:moveTo>
                    <a:cubicBezTo>
                      <a:pt x="136" y="1080"/>
                      <a:pt x="136" y="1080"/>
                      <a:pt x="136" y="1080"/>
                    </a:cubicBezTo>
                    <a:cubicBezTo>
                      <a:pt x="135" y="1080"/>
                      <a:pt x="135" y="1080"/>
                      <a:pt x="134" y="1080"/>
                    </a:cubicBezTo>
                    <a:cubicBezTo>
                      <a:pt x="134" y="1081"/>
                      <a:pt x="134" y="1081"/>
                      <a:pt x="134" y="1081"/>
                    </a:cubicBezTo>
                    <a:cubicBezTo>
                      <a:pt x="135" y="1081"/>
                      <a:pt x="136" y="1081"/>
                      <a:pt x="137" y="1081"/>
                    </a:cubicBezTo>
                    <a:moveTo>
                      <a:pt x="259" y="1325"/>
                    </a:moveTo>
                    <a:cubicBezTo>
                      <a:pt x="259" y="1325"/>
                      <a:pt x="259" y="1324"/>
                      <a:pt x="259" y="1324"/>
                    </a:cubicBezTo>
                    <a:cubicBezTo>
                      <a:pt x="259" y="1324"/>
                      <a:pt x="259" y="1323"/>
                      <a:pt x="259" y="1323"/>
                    </a:cubicBezTo>
                    <a:cubicBezTo>
                      <a:pt x="259" y="1323"/>
                      <a:pt x="258" y="1323"/>
                      <a:pt x="258" y="1323"/>
                    </a:cubicBezTo>
                    <a:cubicBezTo>
                      <a:pt x="258" y="1324"/>
                      <a:pt x="258" y="1324"/>
                      <a:pt x="259" y="1325"/>
                    </a:cubicBezTo>
                    <a:moveTo>
                      <a:pt x="207" y="1269"/>
                    </a:moveTo>
                    <a:cubicBezTo>
                      <a:pt x="207" y="1269"/>
                      <a:pt x="206" y="1269"/>
                      <a:pt x="206" y="1270"/>
                    </a:cubicBezTo>
                    <a:cubicBezTo>
                      <a:pt x="206" y="1270"/>
                      <a:pt x="206" y="1271"/>
                      <a:pt x="206" y="1271"/>
                    </a:cubicBezTo>
                    <a:cubicBezTo>
                      <a:pt x="207" y="1271"/>
                      <a:pt x="207" y="1271"/>
                      <a:pt x="207" y="1271"/>
                    </a:cubicBezTo>
                    <a:cubicBezTo>
                      <a:pt x="207" y="1270"/>
                      <a:pt x="207" y="1270"/>
                      <a:pt x="207" y="1269"/>
                    </a:cubicBezTo>
                    <a:moveTo>
                      <a:pt x="323" y="1394"/>
                    </a:moveTo>
                    <a:cubicBezTo>
                      <a:pt x="323" y="1394"/>
                      <a:pt x="322" y="1394"/>
                      <a:pt x="322" y="1393"/>
                    </a:cubicBezTo>
                    <a:cubicBezTo>
                      <a:pt x="322" y="1393"/>
                      <a:pt x="322" y="1394"/>
                      <a:pt x="322" y="1394"/>
                    </a:cubicBezTo>
                    <a:cubicBezTo>
                      <a:pt x="322" y="1394"/>
                      <a:pt x="322" y="1395"/>
                      <a:pt x="322" y="1396"/>
                    </a:cubicBezTo>
                    <a:cubicBezTo>
                      <a:pt x="322" y="1395"/>
                      <a:pt x="323" y="1395"/>
                      <a:pt x="323" y="1394"/>
                    </a:cubicBezTo>
                    <a:moveTo>
                      <a:pt x="187" y="1268"/>
                    </a:moveTo>
                    <a:cubicBezTo>
                      <a:pt x="187" y="1267"/>
                      <a:pt x="187" y="1267"/>
                      <a:pt x="187" y="1266"/>
                    </a:cubicBezTo>
                    <a:cubicBezTo>
                      <a:pt x="186" y="1267"/>
                      <a:pt x="186" y="1267"/>
                      <a:pt x="186" y="1267"/>
                    </a:cubicBezTo>
                    <a:cubicBezTo>
                      <a:pt x="186" y="1268"/>
                      <a:pt x="187" y="1268"/>
                      <a:pt x="187" y="1269"/>
                    </a:cubicBezTo>
                    <a:cubicBezTo>
                      <a:pt x="187" y="1269"/>
                      <a:pt x="187" y="1268"/>
                      <a:pt x="187" y="1268"/>
                    </a:cubicBezTo>
                    <a:moveTo>
                      <a:pt x="281" y="1329"/>
                    </a:moveTo>
                    <a:cubicBezTo>
                      <a:pt x="281" y="1329"/>
                      <a:pt x="280" y="1329"/>
                      <a:pt x="280" y="1329"/>
                    </a:cubicBezTo>
                    <a:cubicBezTo>
                      <a:pt x="280" y="1329"/>
                      <a:pt x="279" y="1330"/>
                      <a:pt x="279" y="1330"/>
                    </a:cubicBezTo>
                    <a:cubicBezTo>
                      <a:pt x="279" y="1330"/>
                      <a:pt x="280" y="1331"/>
                      <a:pt x="280" y="1331"/>
                    </a:cubicBezTo>
                    <a:cubicBezTo>
                      <a:pt x="280" y="1331"/>
                      <a:pt x="280" y="1330"/>
                      <a:pt x="281" y="1329"/>
                    </a:cubicBezTo>
                    <a:moveTo>
                      <a:pt x="183" y="1266"/>
                    </a:moveTo>
                    <a:cubicBezTo>
                      <a:pt x="183" y="1266"/>
                      <a:pt x="184" y="1265"/>
                      <a:pt x="184" y="1265"/>
                    </a:cubicBezTo>
                    <a:cubicBezTo>
                      <a:pt x="184" y="1264"/>
                      <a:pt x="183" y="1264"/>
                      <a:pt x="183" y="1264"/>
                    </a:cubicBezTo>
                    <a:cubicBezTo>
                      <a:pt x="183" y="1265"/>
                      <a:pt x="182" y="1265"/>
                      <a:pt x="182" y="1266"/>
                    </a:cubicBezTo>
                    <a:cubicBezTo>
                      <a:pt x="182" y="1266"/>
                      <a:pt x="183" y="1266"/>
                      <a:pt x="183" y="1266"/>
                    </a:cubicBezTo>
                    <a:moveTo>
                      <a:pt x="210" y="1098"/>
                    </a:moveTo>
                    <a:cubicBezTo>
                      <a:pt x="210" y="1097"/>
                      <a:pt x="209" y="1097"/>
                      <a:pt x="209" y="1096"/>
                    </a:cubicBezTo>
                    <a:cubicBezTo>
                      <a:pt x="209" y="1097"/>
                      <a:pt x="209" y="1097"/>
                      <a:pt x="209" y="1097"/>
                    </a:cubicBezTo>
                    <a:cubicBezTo>
                      <a:pt x="208" y="1098"/>
                      <a:pt x="209" y="1098"/>
                      <a:pt x="209" y="1099"/>
                    </a:cubicBezTo>
                    <a:cubicBezTo>
                      <a:pt x="209" y="1098"/>
                      <a:pt x="210" y="1098"/>
                      <a:pt x="210" y="1098"/>
                    </a:cubicBezTo>
                    <a:moveTo>
                      <a:pt x="152" y="1099"/>
                    </a:moveTo>
                    <a:cubicBezTo>
                      <a:pt x="151" y="1099"/>
                      <a:pt x="151" y="1099"/>
                      <a:pt x="150" y="1099"/>
                    </a:cubicBezTo>
                    <a:cubicBezTo>
                      <a:pt x="150" y="1099"/>
                      <a:pt x="150" y="1100"/>
                      <a:pt x="150" y="1100"/>
                    </a:cubicBezTo>
                    <a:cubicBezTo>
                      <a:pt x="150" y="1100"/>
                      <a:pt x="151" y="1101"/>
                      <a:pt x="151" y="1101"/>
                    </a:cubicBezTo>
                    <a:cubicBezTo>
                      <a:pt x="151" y="1101"/>
                      <a:pt x="151" y="1100"/>
                      <a:pt x="152" y="1099"/>
                    </a:cubicBezTo>
                    <a:moveTo>
                      <a:pt x="219" y="1261"/>
                    </a:moveTo>
                    <a:cubicBezTo>
                      <a:pt x="219" y="1262"/>
                      <a:pt x="218" y="1262"/>
                      <a:pt x="218" y="1262"/>
                    </a:cubicBezTo>
                    <a:cubicBezTo>
                      <a:pt x="219" y="1263"/>
                      <a:pt x="219" y="1263"/>
                      <a:pt x="219" y="1264"/>
                    </a:cubicBezTo>
                    <a:cubicBezTo>
                      <a:pt x="219" y="1264"/>
                      <a:pt x="220" y="1263"/>
                      <a:pt x="220" y="1263"/>
                    </a:cubicBezTo>
                    <a:cubicBezTo>
                      <a:pt x="220" y="1262"/>
                      <a:pt x="219" y="1262"/>
                      <a:pt x="219" y="1261"/>
                    </a:cubicBezTo>
                    <a:moveTo>
                      <a:pt x="243" y="1185"/>
                    </a:moveTo>
                    <a:cubicBezTo>
                      <a:pt x="243" y="1185"/>
                      <a:pt x="244" y="1185"/>
                      <a:pt x="244" y="1186"/>
                    </a:cubicBezTo>
                    <a:cubicBezTo>
                      <a:pt x="244" y="1185"/>
                      <a:pt x="244" y="1185"/>
                      <a:pt x="244" y="1184"/>
                    </a:cubicBezTo>
                    <a:cubicBezTo>
                      <a:pt x="244" y="1184"/>
                      <a:pt x="244" y="1184"/>
                      <a:pt x="244" y="1183"/>
                    </a:cubicBezTo>
                    <a:cubicBezTo>
                      <a:pt x="244" y="1184"/>
                      <a:pt x="243" y="1184"/>
                      <a:pt x="243" y="1185"/>
                    </a:cubicBezTo>
                    <a:moveTo>
                      <a:pt x="144" y="1223"/>
                    </a:moveTo>
                    <a:cubicBezTo>
                      <a:pt x="144" y="1222"/>
                      <a:pt x="144" y="1222"/>
                      <a:pt x="144" y="1221"/>
                    </a:cubicBezTo>
                    <a:cubicBezTo>
                      <a:pt x="144" y="1221"/>
                      <a:pt x="143" y="1221"/>
                      <a:pt x="143" y="1221"/>
                    </a:cubicBezTo>
                    <a:cubicBezTo>
                      <a:pt x="143" y="1221"/>
                      <a:pt x="143" y="1222"/>
                      <a:pt x="143" y="1222"/>
                    </a:cubicBezTo>
                    <a:cubicBezTo>
                      <a:pt x="143" y="1222"/>
                      <a:pt x="143" y="1223"/>
                      <a:pt x="144" y="1223"/>
                    </a:cubicBezTo>
                    <a:moveTo>
                      <a:pt x="291" y="1360"/>
                    </a:moveTo>
                    <a:cubicBezTo>
                      <a:pt x="290" y="1359"/>
                      <a:pt x="290" y="1359"/>
                      <a:pt x="290" y="1359"/>
                    </a:cubicBezTo>
                    <a:cubicBezTo>
                      <a:pt x="290" y="1359"/>
                      <a:pt x="289" y="1359"/>
                      <a:pt x="289" y="1360"/>
                    </a:cubicBezTo>
                    <a:cubicBezTo>
                      <a:pt x="289" y="1360"/>
                      <a:pt x="290" y="1360"/>
                      <a:pt x="290" y="1361"/>
                    </a:cubicBezTo>
                    <a:cubicBezTo>
                      <a:pt x="290" y="1360"/>
                      <a:pt x="291" y="1360"/>
                      <a:pt x="291" y="1360"/>
                    </a:cubicBezTo>
                    <a:moveTo>
                      <a:pt x="159" y="1221"/>
                    </a:moveTo>
                    <a:cubicBezTo>
                      <a:pt x="159" y="1220"/>
                      <a:pt x="158" y="1220"/>
                      <a:pt x="158" y="1219"/>
                    </a:cubicBezTo>
                    <a:cubicBezTo>
                      <a:pt x="158" y="1219"/>
                      <a:pt x="158" y="1220"/>
                      <a:pt x="158" y="1220"/>
                    </a:cubicBezTo>
                    <a:cubicBezTo>
                      <a:pt x="158" y="1220"/>
                      <a:pt x="158" y="1221"/>
                      <a:pt x="158" y="1222"/>
                    </a:cubicBezTo>
                    <a:cubicBezTo>
                      <a:pt x="158" y="1221"/>
                      <a:pt x="159" y="1221"/>
                      <a:pt x="159" y="1221"/>
                    </a:cubicBezTo>
                    <a:moveTo>
                      <a:pt x="181" y="1187"/>
                    </a:moveTo>
                    <a:cubicBezTo>
                      <a:pt x="181" y="1187"/>
                      <a:pt x="181" y="1186"/>
                      <a:pt x="180" y="1186"/>
                    </a:cubicBezTo>
                    <a:cubicBezTo>
                      <a:pt x="180" y="1186"/>
                      <a:pt x="180" y="1186"/>
                      <a:pt x="180" y="1186"/>
                    </a:cubicBezTo>
                    <a:cubicBezTo>
                      <a:pt x="180" y="1187"/>
                      <a:pt x="180" y="1187"/>
                      <a:pt x="181" y="1188"/>
                    </a:cubicBezTo>
                    <a:cubicBezTo>
                      <a:pt x="181" y="1188"/>
                      <a:pt x="181" y="1187"/>
                      <a:pt x="181" y="1187"/>
                    </a:cubicBezTo>
                    <a:moveTo>
                      <a:pt x="282" y="1365"/>
                    </a:moveTo>
                    <a:cubicBezTo>
                      <a:pt x="282" y="1364"/>
                      <a:pt x="281" y="1364"/>
                      <a:pt x="281" y="1363"/>
                    </a:cubicBezTo>
                    <a:cubicBezTo>
                      <a:pt x="281" y="1364"/>
                      <a:pt x="281" y="1364"/>
                      <a:pt x="281" y="1364"/>
                    </a:cubicBezTo>
                    <a:cubicBezTo>
                      <a:pt x="281" y="1365"/>
                      <a:pt x="281" y="1365"/>
                      <a:pt x="281" y="1366"/>
                    </a:cubicBezTo>
                    <a:cubicBezTo>
                      <a:pt x="281" y="1365"/>
                      <a:pt x="282" y="1365"/>
                      <a:pt x="282" y="1365"/>
                    </a:cubicBezTo>
                    <a:moveTo>
                      <a:pt x="207" y="1190"/>
                    </a:moveTo>
                    <a:cubicBezTo>
                      <a:pt x="207" y="1190"/>
                      <a:pt x="207" y="1189"/>
                      <a:pt x="207" y="1189"/>
                    </a:cubicBezTo>
                    <a:cubicBezTo>
                      <a:pt x="206" y="1189"/>
                      <a:pt x="205" y="1190"/>
                      <a:pt x="205" y="1190"/>
                    </a:cubicBezTo>
                    <a:cubicBezTo>
                      <a:pt x="205" y="1190"/>
                      <a:pt x="205" y="1191"/>
                      <a:pt x="205" y="1191"/>
                    </a:cubicBezTo>
                    <a:cubicBezTo>
                      <a:pt x="206" y="1191"/>
                      <a:pt x="207" y="1190"/>
                      <a:pt x="207" y="1190"/>
                    </a:cubicBezTo>
                    <a:moveTo>
                      <a:pt x="135" y="1217"/>
                    </a:moveTo>
                    <a:cubicBezTo>
                      <a:pt x="135" y="1216"/>
                      <a:pt x="135" y="1216"/>
                      <a:pt x="134" y="1216"/>
                    </a:cubicBezTo>
                    <a:cubicBezTo>
                      <a:pt x="134" y="1216"/>
                      <a:pt x="134" y="1216"/>
                      <a:pt x="134" y="1216"/>
                    </a:cubicBezTo>
                    <a:cubicBezTo>
                      <a:pt x="134" y="1217"/>
                      <a:pt x="134" y="1217"/>
                      <a:pt x="135" y="1218"/>
                    </a:cubicBezTo>
                    <a:cubicBezTo>
                      <a:pt x="135" y="1218"/>
                      <a:pt x="135" y="1217"/>
                      <a:pt x="135" y="1217"/>
                    </a:cubicBezTo>
                    <a:moveTo>
                      <a:pt x="216" y="1190"/>
                    </a:moveTo>
                    <a:cubicBezTo>
                      <a:pt x="216" y="1190"/>
                      <a:pt x="216" y="1190"/>
                      <a:pt x="215" y="1190"/>
                    </a:cubicBezTo>
                    <a:cubicBezTo>
                      <a:pt x="215" y="1190"/>
                      <a:pt x="215" y="1190"/>
                      <a:pt x="215" y="1191"/>
                    </a:cubicBezTo>
                    <a:cubicBezTo>
                      <a:pt x="215" y="1191"/>
                      <a:pt x="215" y="1191"/>
                      <a:pt x="215" y="1192"/>
                    </a:cubicBezTo>
                    <a:cubicBezTo>
                      <a:pt x="216" y="1191"/>
                      <a:pt x="216" y="1191"/>
                      <a:pt x="216" y="1190"/>
                    </a:cubicBezTo>
                    <a:moveTo>
                      <a:pt x="247" y="230"/>
                    </a:moveTo>
                    <a:cubicBezTo>
                      <a:pt x="247" y="230"/>
                      <a:pt x="247" y="229"/>
                      <a:pt x="246" y="229"/>
                    </a:cubicBezTo>
                    <a:cubicBezTo>
                      <a:pt x="246" y="229"/>
                      <a:pt x="246" y="230"/>
                      <a:pt x="246" y="230"/>
                    </a:cubicBezTo>
                    <a:cubicBezTo>
                      <a:pt x="246" y="230"/>
                      <a:pt x="246" y="231"/>
                      <a:pt x="246" y="231"/>
                    </a:cubicBezTo>
                    <a:cubicBezTo>
                      <a:pt x="247" y="231"/>
                      <a:pt x="247" y="231"/>
                      <a:pt x="247" y="230"/>
                    </a:cubicBezTo>
                    <a:moveTo>
                      <a:pt x="130" y="1212"/>
                    </a:moveTo>
                    <a:cubicBezTo>
                      <a:pt x="129" y="1212"/>
                      <a:pt x="129" y="1212"/>
                      <a:pt x="129" y="1212"/>
                    </a:cubicBezTo>
                    <a:cubicBezTo>
                      <a:pt x="129" y="1213"/>
                      <a:pt x="129" y="1214"/>
                      <a:pt x="129" y="1214"/>
                    </a:cubicBezTo>
                    <a:cubicBezTo>
                      <a:pt x="130" y="1214"/>
                      <a:pt x="130" y="1214"/>
                      <a:pt x="130" y="1214"/>
                    </a:cubicBezTo>
                    <a:cubicBezTo>
                      <a:pt x="130" y="1213"/>
                      <a:pt x="130" y="1212"/>
                      <a:pt x="130" y="1212"/>
                    </a:cubicBezTo>
                    <a:moveTo>
                      <a:pt x="248" y="240"/>
                    </a:moveTo>
                    <a:cubicBezTo>
                      <a:pt x="248" y="239"/>
                      <a:pt x="248" y="239"/>
                      <a:pt x="248" y="238"/>
                    </a:cubicBezTo>
                    <a:cubicBezTo>
                      <a:pt x="248" y="238"/>
                      <a:pt x="248" y="238"/>
                      <a:pt x="247" y="238"/>
                    </a:cubicBezTo>
                    <a:cubicBezTo>
                      <a:pt x="247" y="238"/>
                      <a:pt x="247" y="239"/>
                      <a:pt x="247" y="239"/>
                    </a:cubicBezTo>
                    <a:cubicBezTo>
                      <a:pt x="247" y="240"/>
                      <a:pt x="248" y="240"/>
                      <a:pt x="248" y="240"/>
                    </a:cubicBezTo>
                    <a:moveTo>
                      <a:pt x="280" y="1370"/>
                    </a:moveTo>
                    <a:cubicBezTo>
                      <a:pt x="280" y="1370"/>
                      <a:pt x="279" y="1370"/>
                      <a:pt x="279" y="1370"/>
                    </a:cubicBezTo>
                    <a:cubicBezTo>
                      <a:pt x="279" y="1371"/>
                      <a:pt x="280" y="1371"/>
                      <a:pt x="280" y="1372"/>
                    </a:cubicBezTo>
                    <a:cubicBezTo>
                      <a:pt x="280" y="1372"/>
                      <a:pt x="280" y="1372"/>
                      <a:pt x="280" y="1371"/>
                    </a:cubicBezTo>
                    <a:cubicBezTo>
                      <a:pt x="281" y="1371"/>
                      <a:pt x="280" y="1370"/>
                      <a:pt x="280" y="1370"/>
                    </a:cubicBezTo>
                    <a:moveTo>
                      <a:pt x="211" y="1195"/>
                    </a:moveTo>
                    <a:cubicBezTo>
                      <a:pt x="211" y="1194"/>
                      <a:pt x="211" y="1194"/>
                      <a:pt x="211" y="1193"/>
                    </a:cubicBezTo>
                    <a:cubicBezTo>
                      <a:pt x="210" y="1194"/>
                      <a:pt x="210" y="1194"/>
                      <a:pt x="210" y="1194"/>
                    </a:cubicBezTo>
                    <a:cubicBezTo>
                      <a:pt x="210" y="1195"/>
                      <a:pt x="210" y="1195"/>
                      <a:pt x="210" y="1195"/>
                    </a:cubicBezTo>
                    <a:cubicBezTo>
                      <a:pt x="211" y="1195"/>
                      <a:pt x="211" y="1195"/>
                      <a:pt x="211" y="1195"/>
                    </a:cubicBezTo>
                    <a:moveTo>
                      <a:pt x="162" y="1208"/>
                    </a:moveTo>
                    <a:cubicBezTo>
                      <a:pt x="163" y="1209"/>
                      <a:pt x="163" y="1209"/>
                      <a:pt x="163" y="1209"/>
                    </a:cubicBezTo>
                    <a:cubicBezTo>
                      <a:pt x="163" y="1209"/>
                      <a:pt x="164" y="1208"/>
                      <a:pt x="164" y="1208"/>
                    </a:cubicBezTo>
                    <a:cubicBezTo>
                      <a:pt x="164" y="1207"/>
                      <a:pt x="163" y="1207"/>
                      <a:pt x="163" y="1207"/>
                    </a:cubicBezTo>
                    <a:cubicBezTo>
                      <a:pt x="163" y="1207"/>
                      <a:pt x="163" y="1208"/>
                      <a:pt x="162" y="1208"/>
                    </a:cubicBezTo>
                    <a:moveTo>
                      <a:pt x="283" y="1372"/>
                    </a:moveTo>
                    <a:cubicBezTo>
                      <a:pt x="282" y="1373"/>
                      <a:pt x="282" y="1373"/>
                      <a:pt x="282" y="1373"/>
                    </a:cubicBezTo>
                    <a:cubicBezTo>
                      <a:pt x="282" y="1374"/>
                      <a:pt x="282" y="1374"/>
                      <a:pt x="282" y="1375"/>
                    </a:cubicBezTo>
                    <a:cubicBezTo>
                      <a:pt x="282" y="1374"/>
                      <a:pt x="283" y="1374"/>
                      <a:pt x="283" y="1374"/>
                    </a:cubicBezTo>
                    <a:cubicBezTo>
                      <a:pt x="283" y="1373"/>
                      <a:pt x="283" y="1373"/>
                      <a:pt x="283" y="1372"/>
                    </a:cubicBezTo>
                    <a:moveTo>
                      <a:pt x="159" y="1205"/>
                    </a:moveTo>
                    <a:cubicBezTo>
                      <a:pt x="159" y="1205"/>
                      <a:pt x="158" y="1205"/>
                      <a:pt x="158" y="1205"/>
                    </a:cubicBezTo>
                    <a:cubicBezTo>
                      <a:pt x="158" y="1205"/>
                      <a:pt x="157" y="1205"/>
                      <a:pt x="158" y="1206"/>
                    </a:cubicBezTo>
                    <a:cubicBezTo>
                      <a:pt x="158" y="1206"/>
                      <a:pt x="158" y="1206"/>
                      <a:pt x="158" y="1207"/>
                    </a:cubicBezTo>
                    <a:cubicBezTo>
                      <a:pt x="158" y="1206"/>
                      <a:pt x="159" y="1206"/>
                      <a:pt x="159" y="1205"/>
                    </a:cubicBezTo>
                    <a:moveTo>
                      <a:pt x="150" y="1204"/>
                    </a:moveTo>
                    <a:cubicBezTo>
                      <a:pt x="150" y="1205"/>
                      <a:pt x="150" y="1205"/>
                      <a:pt x="151" y="1206"/>
                    </a:cubicBezTo>
                    <a:cubicBezTo>
                      <a:pt x="151" y="1205"/>
                      <a:pt x="151" y="1205"/>
                      <a:pt x="151" y="1204"/>
                    </a:cubicBezTo>
                    <a:cubicBezTo>
                      <a:pt x="151" y="1204"/>
                      <a:pt x="151" y="1203"/>
                      <a:pt x="151" y="1203"/>
                    </a:cubicBezTo>
                    <a:cubicBezTo>
                      <a:pt x="150" y="1204"/>
                      <a:pt x="150" y="1204"/>
                      <a:pt x="150" y="1204"/>
                    </a:cubicBezTo>
                    <a:moveTo>
                      <a:pt x="212" y="1203"/>
                    </a:moveTo>
                    <a:cubicBezTo>
                      <a:pt x="212" y="1202"/>
                      <a:pt x="212" y="1202"/>
                      <a:pt x="212" y="1202"/>
                    </a:cubicBezTo>
                    <a:cubicBezTo>
                      <a:pt x="211" y="1202"/>
                      <a:pt x="210" y="1202"/>
                      <a:pt x="210" y="1202"/>
                    </a:cubicBezTo>
                    <a:cubicBezTo>
                      <a:pt x="210" y="1203"/>
                      <a:pt x="210" y="1203"/>
                      <a:pt x="210" y="1203"/>
                    </a:cubicBezTo>
                    <a:cubicBezTo>
                      <a:pt x="211" y="1203"/>
                      <a:pt x="211" y="1203"/>
                      <a:pt x="212" y="1203"/>
                    </a:cubicBezTo>
                    <a:moveTo>
                      <a:pt x="207" y="1167"/>
                    </a:moveTo>
                    <a:cubicBezTo>
                      <a:pt x="207" y="1166"/>
                      <a:pt x="207" y="1166"/>
                      <a:pt x="207" y="1166"/>
                    </a:cubicBezTo>
                    <a:cubicBezTo>
                      <a:pt x="206" y="1166"/>
                      <a:pt x="206" y="1167"/>
                      <a:pt x="206" y="1167"/>
                    </a:cubicBezTo>
                    <a:cubicBezTo>
                      <a:pt x="206" y="1168"/>
                      <a:pt x="206" y="1168"/>
                      <a:pt x="207" y="1168"/>
                    </a:cubicBezTo>
                    <a:cubicBezTo>
                      <a:pt x="207" y="1168"/>
                      <a:pt x="207" y="1167"/>
                      <a:pt x="207" y="1167"/>
                    </a:cubicBezTo>
                    <a:moveTo>
                      <a:pt x="213" y="1240"/>
                    </a:moveTo>
                    <a:cubicBezTo>
                      <a:pt x="213" y="1240"/>
                      <a:pt x="213" y="1239"/>
                      <a:pt x="213" y="1239"/>
                    </a:cubicBezTo>
                    <a:cubicBezTo>
                      <a:pt x="213" y="1238"/>
                      <a:pt x="213" y="1238"/>
                      <a:pt x="213" y="1238"/>
                    </a:cubicBezTo>
                    <a:cubicBezTo>
                      <a:pt x="212" y="1239"/>
                      <a:pt x="212" y="1239"/>
                      <a:pt x="212" y="1240"/>
                    </a:cubicBezTo>
                    <a:cubicBezTo>
                      <a:pt x="212" y="1240"/>
                      <a:pt x="213" y="1240"/>
                      <a:pt x="213" y="1240"/>
                    </a:cubicBezTo>
                    <a:moveTo>
                      <a:pt x="131" y="1236"/>
                    </a:moveTo>
                    <a:cubicBezTo>
                      <a:pt x="132" y="1237"/>
                      <a:pt x="132" y="1237"/>
                      <a:pt x="132" y="1238"/>
                    </a:cubicBezTo>
                    <a:cubicBezTo>
                      <a:pt x="132" y="1238"/>
                      <a:pt x="133" y="1237"/>
                      <a:pt x="133" y="1237"/>
                    </a:cubicBezTo>
                    <a:cubicBezTo>
                      <a:pt x="133" y="1236"/>
                      <a:pt x="132" y="1236"/>
                      <a:pt x="132" y="1235"/>
                    </a:cubicBezTo>
                    <a:cubicBezTo>
                      <a:pt x="132" y="1236"/>
                      <a:pt x="132" y="1236"/>
                      <a:pt x="131" y="1236"/>
                    </a:cubicBezTo>
                    <a:moveTo>
                      <a:pt x="114" y="1169"/>
                    </a:moveTo>
                    <a:cubicBezTo>
                      <a:pt x="114" y="1168"/>
                      <a:pt x="114" y="1168"/>
                      <a:pt x="114" y="1167"/>
                    </a:cubicBezTo>
                    <a:cubicBezTo>
                      <a:pt x="113" y="1168"/>
                      <a:pt x="113" y="1168"/>
                      <a:pt x="113" y="1168"/>
                    </a:cubicBezTo>
                    <a:cubicBezTo>
                      <a:pt x="113" y="1169"/>
                      <a:pt x="113" y="1169"/>
                      <a:pt x="113" y="1169"/>
                    </a:cubicBezTo>
                    <a:cubicBezTo>
                      <a:pt x="114" y="1169"/>
                      <a:pt x="114" y="1169"/>
                      <a:pt x="114" y="1169"/>
                    </a:cubicBezTo>
                    <a:moveTo>
                      <a:pt x="277" y="1352"/>
                    </a:moveTo>
                    <a:cubicBezTo>
                      <a:pt x="277" y="1351"/>
                      <a:pt x="276" y="1351"/>
                      <a:pt x="276" y="1351"/>
                    </a:cubicBezTo>
                    <a:cubicBezTo>
                      <a:pt x="276" y="1351"/>
                      <a:pt x="275" y="1351"/>
                      <a:pt x="275" y="1351"/>
                    </a:cubicBezTo>
                    <a:cubicBezTo>
                      <a:pt x="275" y="1352"/>
                      <a:pt x="275" y="1352"/>
                      <a:pt x="275" y="1352"/>
                    </a:cubicBezTo>
                    <a:cubicBezTo>
                      <a:pt x="276" y="1352"/>
                      <a:pt x="276" y="1352"/>
                      <a:pt x="277" y="1352"/>
                    </a:cubicBezTo>
                    <a:moveTo>
                      <a:pt x="166" y="1170"/>
                    </a:moveTo>
                    <a:cubicBezTo>
                      <a:pt x="166" y="1169"/>
                      <a:pt x="166" y="1169"/>
                      <a:pt x="166" y="1168"/>
                    </a:cubicBezTo>
                    <a:cubicBezTo>
                      <a:pt x="165" y="1169"/>
                      <a:pt x="165" y="1169"/>
                      <a:pt x="165" y="1169"/>
                    </a:cubicBezTo>
                    <a:cubicBezTo>
                      <a:pt x="165" y="1170"/>
                      <a:pt x="165" y="1170"/>
                      <a:pt x="166" y="1171"/>
                    </a:cubicBezTo>
                    <a:cubicBezTo>
                      <a:pt x="166" y="1170"/>
                      <a:pt x="166" y="1170"/>
                      <a:pt x="166" y="1170"/>
                    </a:cubicBezTo>
                    <a:moveTo>
                      <a:pt x="202" y="1233"/>
                    </a:moveTo>
                    <a:cubicBezTo>
                      <a:pt x="202" y="1233"/>
                      <a:pt x="202" y="1232"/>
                      <a:pt x="202" y="1232"/>
                    </a:cubicBezTo>
                    <a:cubicBezTo>
                      <a:pt x="201" y="1232"/>
                      <a:pt x="201" y="1232"/>
                      <a:pt x="201" y="1233"/>
                    </a:cubicBezTo>
                    <a:cubicBezTo>
                      <a:pt x="201" y="1233"/>
                      <a:pt x="201" y="1234"/>
                      <a:pt x="202" y="1234"/>
                    </a:cubicBezTo>
                    <a:cubicBezTo>
                      <a:pt x="202" y="1234"/>
                      <a:pt x="202" y="1234"/>
                      <a:pt x="202" y="1233"/>
                    </a:cubicBezTo>
                    <a:moveTo>
                      <a:pt x="262" y="514"/>
                    </a:moveTo>
                    <a:cubicBezTo>
                      <a:pt x="261" y="514"/>
                      <a:pt x="261" y="514"/>
                      <a:pt x="261" y="514"/>
                    </a:cubicBezTo>
                    <a:cubicBezTo>
                      <a:pt x="261" y="515"/>
                      <a:pt x="261" y="515"/>
                      <a:pt x="261" y="516"/>
                    </a:cubicBezTo>
                    <a:cubicBezTo>
                      <a:pt x="261" y="516"/>
                      <a:pt x="262" y="515"/>
                      <a:pt x="262" y="515"/>
                    </a:cubicBezTo>
                    <a:cubicBezTo>
                      <a:pt x="262" y="515"/>
                      <a:pt x="262" y="514"/>
                      <a:pt x="262" y="514"/>
                    </a:cubicBezTo>
                    <a:moveTo>
                      <a:pt x="214" y="1175"/>
                    </a:moveTo>
                    <a:cubicBezTo>
                      <a:pt x="213" y="1174"/>
                      <a:pt x="213" y="1174"/>
                      <a:pt x="213" y="1173"/>
                    </a:cubicBezTo>
                    <a:cubicBezTo>
                      <a:pt x="213" y="1174"/>
                      <a:pt x="212" y="1174"/>
                      <a:pt x="212" y="1175"/>
                    </a:cubicBezTo>
                    <a:cubicBezTo>
                      <a:pt x="212" y="1175"/>
                      <a:pt x="212" y="1175"/>
                      <a:pt x="213" y="1176"/>
                    </a:cubicBezTo>
                    <a:cubicBezTo>
                      <a:pt x="213" y="1175"/>
                      <a:pt x="213" y="1175"/>
                      <a:pt x="214" y="1175"/>
                    </a:cubicBezTo>
                    <a:moveTo>
                      <a:pt x="180" y="1186"/>
                    </a:moveTo>
                    <a:cubicBezTo>
                      <a:pt x="180" y="1185"/>
                      <a:pt x="180" y="1184"/>
                      <a:pt x="180" y="1183"/>
                    </a:cubicBezTo>
                    <a:cubicBezTo>
                      <a:pt x="179" y="1184"/>
                      <a:pt x="179" y="1184"/>
                      <a:pt x="179" y="1184"/>
                    </a:cubicBezTo>
                    <a:cubicBezTo>
                      <a:pt x="179" y="1185"/>
                      <a:pt x="179" y="1185"/>
                      <a:pt x="180" y="1186"/>
                    </a:cubicBezTo>
                    <a:moveTo>
                      <a:pt x="232" y="1176"/>
                    </a:moveTo>
                    <a:cubicBezTo>
                      <a:pt x="232" y="1175"/>
                      <a:pt x="232" y="1175"/>
                      <a:pt x="231" y="1175"/>
                    </a:cubicBezTo>
                    <a:cubicBezTo>
                      <a:pt x="231" y="1175"/>
                      <a:pt x="231" y="1175"/>
                      <a:pt x="231" y="1175"/>
                    </a:cubicBezTo>
                    <a:cubicBezTo>
                      <a:pt x="231" y="1176"/>
                      <a:pt x="231" y="1176"/>
                      <a:pt x="232" y="1177"/>
                    </a:cubicBezTo>
                    <a:cubicBezTo>
                      <a:pt x="232" y="1177"/>
                      <a:pt x="232" y="1176"/>
                      <a:pt x="232" y="1176"/>
                    </a:cubicBezTo>
                    <a:moveTo>
                      <a:pt x="249" y="1224"/>
                    </a:moveTo>
                    <a:cubicBezTo>
                      <a:pt x="249" y="1225"/>
                      <a:pt x="248" y="1225"/>
                      <a:pt x="248" y="1226"/>
                    </a:cubicBezTo>
                    <a:cubicBezTo>
                      <a:pt x="248" y="1226"/>
                      <a:pt x="248" y="1226"/>
                      <a:pt x="248" y="1227"/>
                    </a:cubicBezTo>
                    <a:cubicBezTo>
                      <a:pt x="249" y="1226"/>
                      <a:pt x="249" y="1226"/>
                      <a:pt x="249" y="1226"/>
                    </a:cubicBezTo>
                    <a:cubicBezTo>
                      <a:pt x="250" y="1225"/>
                      <a:pt x="249" y="1225"/>
                      <a:pt x="249" y="1224"/>
                    </a:cubicBezTo>
                    <a:moveTo>
                      <a:pt x="121" y="1175"/>
                    </a:moveTo>
                    <a:cubicBezTo>
                      <a:pt x="121" y="1176"/>
                      <a:pt x="121" y="1176"/>
                      <a:pt x="120" y="1177"/>
                    </a:cubicBezTo>
                    <a:cubicBezTo>
                      <a:pt x="120" y="1177"/>
                      <a:pt x="121" y="1177"/>
                      <a:pt x="121" y="1177"/>
                    </a:cubicBezTo>
                    <a:cubicBezTo>
                      <a:pt x="122" y="1177"/>
                      <a:pt x="122" y="1176"/>
                      <a:pt x="123" y="1176"/>
                    </a:cubicBezTo>
                    <a:cubicBezTo>
                      <a:pt x="122" y="1176"/>
                      <a:pt x="122" y="1176"/>
                      <a:pt x="121" y="1175"/>
                    </a:cubicBezTo>
                    <a:moveTo>
                      <a:pt x="282" y="1375"/>
                    </a:moveTo>
                    <a:cubicBezTo>
                      <a:pt x="282" y="1375"/>
                      <a:pt x="282" y="1375"/>
                      <a:pt x="282" y="1375"/>
                    </a:cubicBezTo>
                    <a:cubicBezTo>
                      <a:pt x="281" y="1375"/>
                      <a:pt x="281" y="1375"/>
                      <a:pt x="281" y="1375"/>
                    </a:cubicBezTo>
                    <a:cubicBezTo>
                      <a:pt x="281" y="1375"/>
                      <a:pt x="281" y="1375"/>
                      <a:pt x="281" y="1376"/>
                    </a:cubicBezTo>
                    <a:cubicBezTo>
                      <a:pt x="281" y="1375"/>
                      <a:pt x="282" y="1375"/>
                      <a:pt x="282" y="1375"/>
                    </a:cubicBezTo>
                    <a:moveTo>
                      <a:pt x="276" y="1349"/>
                    </a:moveTo>
                    <a:cubicBezTo>
                      <a:pt x="276" y="1349"/>
                      <a:pt x="276" y="1349"/>
                      <a:pt x="276" y="1348"/>
                    </a:cubicBezTo>
                    <a:cubicBezTo>
                      <a:pt x="275" y="1349"/>
                      <a:pt x="275" y="1349"/>
                      <a:pt x="275" y="1349"/>
                    </a:cubicBezTo>
                    <a:cubicBezTo>
                      <a:pt x="275" y="1349"/>
                      <a:pt x="275" y="1349"/>
                      <a:pt x="275" y="1350"/>
                    </a:cubicBezTo>
                    <a:cubicBezTo>
                      <a:pt x="275" y="1349"/>
                      <a:pt x="275" y="1349"/>
                      <a:pt x="276" y="1349"/>
                    </a:cubicBezTo>
                    <a:moveTo>
                      <a:pt x="287" y="1384"/>
                    </a:moveTo>
                    <a:cubicBezTo>
                      <a:pt x="287" y="1384"/>
                      <a:pt x="287" y="1384"/>
                      <a:pt x="287" y="1384"/>
                    </a:cubicBezTo>
                    <a:cubicBezTo>
                      <a:pt x="288" y="1384"/>
                      <a:pt x="288" y="1384"/>
                      <a:pt x="288" y="1384"/>
                    </a:cubicBezTo>
                    <a:cubicBezTo>
                      <a:pt x="288" y="1384"/>
                      <a:pt x="288" y="1383"/>
                      <a:pt x="287" y="1383"/>
                    </a:cubicBezTo>
                    <a:cubicBezTo>
                      <a:pt x="287" y="1384"/>
                      <a:pt x="287" y="1384"/>
                      <a:pt x="287" y="1384"/>
                    </a:cubicBezTo>
                    <a:moveTo>
                      <a:pt x="289" y="1391"/>
                    </a:moveTo>
                    <a:cubicBezTo>
                      <a:pt x="289" y="1391"/>
                      <a:pt x="289" y="1391"/>
                      <a:pt x="289" y="1391"/>
                    </a:cubicBezTo>
                    <a:cubicBezTo>
                      <a:pt x="288" y="1391"/>
                      <a:pt x="288" y="1391"/>
                      <a:pt x="288" y="1392"/>
                    </a:cubicBezTo>
                    <a:cubicBezTo>
                      <a:pt x="288" y="1392"/>
                      <a:pt x="288" y="1392"/>
                      <a:pt x="289" y="1392"/>
                    </a:cubicBezTo>
                    <a:cubicBezTo>
                      <a:pt x="289" y="1392"/>
                      <a:pt x="289" y="1391"/>
                      <a:pt x="289" y="1391"/>
                    </a:cubicBezTo>
                    <a:moveTo>
                      <a:pt x="279" y="1363"/>
                    </a:moveTo>
                    <a:cubicBezTo>
                      <a:pt x="280" y="1363"/>
                      <a:pt x="280" y="1363"/>
                      <a:pt x="281" y="1363"/>
                    </a:cubicBezTo>
                    <a:cubicBezTo>
                      <a:pt x="280" y="1363"/>
                      <a:pt x="280" y="1363"/>
                      <a:pt x="280" y="1362"/>
                    </a:cubicBezTo>
                    <a:cubicBezTo>
                      <a:pt x="280" y="1363"/>
                      <a:pt x="280" y="1363"/>
                      <a:pt x="279" y="1363"/>
                    </a:cubicBezTo>
                    <a:moveTo>
                      <a:pt x="316" y="1404"/>
                    </a:moveTo>
                    <a:cubicBezTo>
                      <a:pt x="316" y="1404"/>
                      <a:pt x="316" y="1403"/>
                      <a:pt x="316" y="1403"/>
                    </a:cubicBezTo>
                    <a:cubicBezTo>
                      <a:pt x="316" y="1403"/>
                      <a:pt x="316" y="1403"/>
                      <a:pt x="316" y="1404"/>
                    </a:cubicBezTo>
                    <a:cubicBezTo>
                      <a:pt x="316" y="1404"/>
                      <a:pt x="316" y="1404"/>
                      <a:pt x="316" y="1404"/>
                    </a:cubicBezTo>
                    <a:cubicBezTo>
                      <a:pt x="316" y="1404"/>
                      <a:pt x="316" y="1404"/>
                      <a:pt x="316" y="1404"/>
                    </a:cubicBezTo>
                    <a:moveTo>
                      <a:pt x="288" y="1327"/>
                    </a:moveTo>
                    <a:cubicBezTo>
                      <a:pt x="288" y="1327"/>
                      <a:pt x="288" y="1327"/>
                      <a:pt x="289" y="1327"/>
                    </a:cubicBezTo>
                    <a:cubicBezTo>
                      <a:pt x="289" y="1327"/>
                      <a:pt x="289" y="1327"/>
                      <a:pt x="289" y="1327"/>
                    </a:cubicBezTo>
                    <a:cubicBezTo>
                      <a:pt x="289" y="1327"/>
                      <a:pt x="289" y="1326"/>
                      <a:pt x="289" y="1326"/>
                    </a:cubicBezTo>
                    <a:cubicBezTo>
                      <a:pt x="288" y="1326"/>
                      <a:pt x="288" y="1326"/>
                      <a:pt x="288" y="1327"/>
                    </a:cubicBezTo>
                    <a:moveTo>
                      <a:pt x="310" y="1398"/>
                    </a:moveTo>
                    <a:cubicBezTo>
                      <a:pt x="310" y="1397"/>
                      <a:pt x="310" y="1397"/>
                      <a:pt x="310" y="1397"/>
                    </a:cubicBezTo>
                    <a:cubicBezTo>
                      <a:pt x="309" y="1397"/>
                      <a:pt x="309" y="1397"/>
                      <a:pt x="309" y="1397"/>
                    </a:cubicBezTo>
                    <a:cubicBezTo>
                      <a:pt x="309" y="1398"/>
                      <a:pt x="310" y="1398"/>
                      <a:pt x="310" y="1398"/>
                    </a:cubicBezTo>
                    <a:cubicBezTo>
                      <a:pt x="310" y="1398"/>
                      <a:pt x="310" y="1398"/>
                      <a:pt x="310" y="1398"/>
                    </a:cubicBezTo>
                    <a:moveTo>
                      <a:pt x="288" y="1365"/>
                    </a:moveTo>
                    <a:cubicBezTo>
                      <a:pt x="288" y="1365"/>
                      <a:pt x="288" y="1365"/>
                      <a:pt x="287" y="1365"/>
                    </a:cubicBezTo>
                    <a:cubicBezTo>
                      <a:pt x="287" y="1365"/>
                      <a:pt x="287" y="1365"/>
                      <a:pt x="287" y="1365"/>
                    </a:cubicBezTo>
                    <a:cubicBezTo>
                      <a:pt x="287" y="1365"/>
                      <a:pt x="287" y="1366"/>
                      <a:pt x="287" y="1366"/>
                    </a:cubicBezTo>
                    <a:cubicBezTo>
                      <a:pt x="288" y="1366"/>
                      <a:pt x="288" y="1366"/>
                      <a:pt x="288" y="1365"/>
                    </a:cubicBezTo>
                    <a:moveTo>
                      <a:pt x="284" y="1365"/>
                    </a:moveTo>
                    <a:cubicBezTo>
                      <a:pt x="284" y="1365"/>
                      <a:pt x="284" y="1365"/>
                      <a:pt x="284" y="1365"/>
                    </a:cubicBezTo>
                    <a:cubicBezTo>
                      <a:pt x="284" y="1365"/>
                      <a:pt x="283" y="1365"/>
                      <a:pt x="283" y="1365"/>
                    </a:cubicBezTo>
                    <a:cubicBezTo>
                      <a:pt x="283" y="1365"/>
                      <a:pt x="284" y="1366"/>
                      <a:pt x="284" y="1366"/>
                    </a:cubicBezTo>
                    <a:cubicBezTo>
                      <a:pt x="284" y="1366"/>
                      <a:pt x="284" y="1366"/>
                      <a:pt x="284" y="1365"/>
                    </a:cubicBezTo>
                    <a:moveTo>
                      <a:pt x="324" y="1428"/>
                    </a:moveTo>
                    <a:cubicBezTo>
                      <a:pt x="324" y="1428"/>
                      <a:pt x="324" y="1428"/>
                      <a:pt x="323" y="1428"/>
                    </a:cubicBezTo>
                    <a:cubicBezTo>
                      <a:pt x="323" y="1428"/>
                      <a:pt x="323" y="1429"/>
                      <a:pt x="323" y="1429"/>
                    </a:cubicBezTo>
                    <a:cubicBezTo>
                      <a:pt x="323" y="1429"/>
                      <a:pt x="323" y="1429"/>
                      <a:pt x="323" y="1429"/>
                    </a:cubicBezTo>
                    <a:cubicBezTo>
                      <a:pt x="324" y="1429"/>
                      <a:pt x="324" y="1429"/>
                      <a:pt x="324" y="1428"/>
                    </a:cubicBezTo>
                    <a:moveTo>
                      <a:pt x="297" y="1351"/>
                    </a:moveTo>
                    <a:cubicBezTo>
                      <a:pt x="297" y="1351"/>
                      <a:pt x="297" y="1351"/>
                      <a:pt x="297" y="1351"/>
                    </a:cubicBezTo>
                    <a:cubicBezTo>
                      <a:pt x="296" y="1351"/>
                      <a:pt x="296" y="1351"/>
                      <a:pt x="296" y="1351"/>
                    </a:cubicBezTo>
                    <a:cubicBezTo>
                      <a:pt x="296" y="1351"/>
                      <a:pt x="296" y="1352"/>
                      <a:pt x="296" y="1352"/>
                    </a:cubicBezTo>
                    <a:cubicBezTo>
                      <a:pt x="296" y="1352"/>
                      <a:pt x="296" y="1352"/>
                      <a:pt x="297" y="1351"/>
                    </a:cubicBezTo>
                    <a:moveTo>
                      <a:pt x="309" y="1397"/>
                    </a:moveTo>
                    <a:cubicBezTo>
                      <a:pt x="309" y="1397"/>
                      <a:pt x="309" y="1397"/>
                      <a:pt x="309" y="1397"/>
                    </a:cubicBezTo>
                    <a:cubicBezTo>
                      <a:pt x="309" y="1397"/>
                      <a:pt x="309" y="1396"/>
                      <a:pt x="309" y="1396"/>
                    </a:cubicBezTo>
                    <a:cubicBezTo>
                      <a:pt x="309" y="1396"/>
                      <a:pt x="308" y="1396"/>
                      <a:pt x="308" y="1396"/>
                    </a:cubicBezTo>
                    <a:cubicBezTo>
                      <a:pt x="308" y="1396"/>
                      <a:pt x="308" y="1397"/>
                      <a:pt x="309" y="1397"/>
                    </a:cubicBezTo>
                    <a:moveTo>
                      <a:pt x="289" y="1353"/>
                    </a:moveTo>
                    <a:cubicBezTo>
                      <a:pt x="289" y="1353"/>
                      <a:pt x="289" y="1352"/>
                      <a:pt x="289" y="1352"/>
                    </a:cubicBezTo>
                    <a:cubicBezTo>
                      <a:pt x="289" y="1352"/>
                      <a:pt x="288" y="1353"/>
                      <a:pt x="288" y="1353"/>
                    </a:cubicBezTo>
                    <a:cubicBezTo>
                      <a:pt x="288" y="1353"/>
                      <a:pt x="288" y="1353"/>
                      <a:pt x="288" y="1353"/>
                    </a:cubicBezTo>
                    <a:cubicBezTo>
                      <a:pt x="289" y="1353"/>
                      <a:pt x="289" y="1353"/>
                      <a:pt x="289" y="1353"/>
                    </a:cubicBezTo>
                    <a:moveTo>
                      <a:pt x="289" y="1396"/>
                    </a:moveTo>
                    <a:cubicBezTo>
                      <a:pt x="290" y="1396"/>
                      <a:pt x="290" y="1397"/>
                      <a:pt x="290" y="1397"/>
                    </a:cubicBezTo>
                    <a:cubicBezTo>
                      <a:pt x="290" y="1397"/>
                      <a:pt x="290" y="1397"/>
                      <a:pt x="290" y="1397"/>
                    </a:cubicBezTo>
                    <a:cubicBezTo>
                      <a:pt x="290" y="1396"/>
                      <a:pt x="290" y="1396"/>
                      <a:pt x="290" y="1396"/>
                    </a:cubicBezTo>
                    <a:cubicBezTo>
                      <a:pt x="290" y="1396"/>
                      <a:pt x="290" y="1396"/>
                      <a:pt x="289" y="1396"/>
                    </a:cubicBezTo>
                    <a:moveTo>
                      <a:pt x="152" y="1218"/>
                    </a:moveTo>
                    <a:cubicBezTo>
                      <a:pt x="152" y="1218"/>
                      <a:pt x="152" y="1218"/>
                      <a:pt x="151" y="1219"/>
                    </a:cubicBezTo>
                    <a:cubicBezTo>
                      <a:pt x="151" y="1219"/>
                      <a:pt x="152" y="1219"/>
                      <a:pt x="152" y="1219"/>
                    </a:cubicBezTo>
                    <a:cubicBezTo>
                      <a:pt x="152" y="1219"/>
                      <a:pt x="152" y="1219"/>
                      <a:pt x="153" y="1219"/>
                    </a:cubicBezTo>
                    <a:cubicBezTo>
                      <a:pt x="152" y="1218"/>
                      <a:pt x="152" y="1218"/>
                      <a:pt x="152" y="1218"/>
                    </a:cubicBezTo>
                    <a:moveTo>
                      <a:pt x="237" y="1217"/>
                    </a:moveTo>
                    <a:cubicBezTo>
                      <a:pt x="237" y="1217"/>
                      <a:pt x="237" y="1217"/>
                      <a:pt x="236" y="1217"/>
                    </a:cubicBezTo>
                    <a:cubicBezTo>
                      <a:pt x="236" y="1217"/>
                      <a:pt x="236" y="1217"/>
                      <a:pt x="236" y="1218"/>
                    </a:cubicBezTo>
                    <a:cubicBezTo>
                      <a:pt x="236" y="1218"/>
                      <a:pt x="236" y="1218"/>
                      <a:pt x="236" y="1218"/>
                    </a:cubicBezTo>
                    <a:cubicBezTo>
                      <a:pt x="237" y="1218"/>
                      <a:pt x="237" y="1217"/>
                      <a:pt x="237" y="1217"/>
                    </a:cubicBezTo>
                    <a:moveTo>
                      <a:pt x="206" y="1213"/>
                    </a:moveTo>
                    <a:cubicBezTo>
                      <a:pt x="206" y="1212"/>
                      <a:pt x="206" y="1212"/>
                      <a:pt x="205" y="1212"/>
                    </a:cubicBezTo>
                    <a:cubicBezTo>
                      <a:pt x="205" y="1212"/>
                      <a:pt x="205" y="1212"/>
                      <a:pt x="205" y="1212"/>
                    </a:cubicBezTo>
                    <a:cubicBezTo>
                      <a:pt x="205" y="1212"/>
                      <a:pt x="205" y="1213"/>
                      <a:pt x="205" y="1213"/>
                    </a:cubicBezTo>
                    <a:cubicBezTo>
                      <a:pt x="205" y="1213"/>
                      <a:pt x="206" y="1213"/>
                      <a:pt x="206" y="1213"/>
                    </a:cubicBezTo>
                    <a:moveTo>
                      <a:pt x="123" y="1210"/>
                    </a:moveTo>
                    <a:cubicBezTo>
                      <a:pt x="122" y="1210"/>
                      <a:pt x="122" y="1209"/>
                      <a:pt x="122" y="1209"/>
                    </a:cubicBezTo>
                    <a:cubicBezTo>
                      <a:pt x="122" y="1210"/>
                      <a:pt x="122" y="1210"/>
                      <a:pt x="122" y="1210"/>
                    </a:cubicBezTo>
                    <a:cubicBezTo>
                      <a:pt x="122" y="1210"/>
                      <a:pt x="122" y="1210"/>
                      <a:pt x="122" y="1211"/>
                    </a:cubicBezTo>
                    <a:cubicBezTo>
                      <a:pt x="122" y="1210"/>
                      <a:pt x="122" y="1210"/>
                      <a:pt x="123" y="1210"/>
                    </a:cubicBezTo>
                    <a:moveTo>
                      <a:pt x="204" y="1209"/>
                    </a:moveTo>
                    <a:cubicBezTo>
                      <a:pt x="204" y="1209"/>
                      <a:pt x="205" y="1209"/>
                      <a:pt x="205" y="1209"/>
                    </a:cubicBezTo>
                    <a:cubicBezTo>
                      <a:pt x="204" y="1209"/>
                      <a:pt x="204" y="1208"/>
                      <a:pt x="204" y="1208"/>
                    </a:cubicBezTo>
                    <a:cubicBezTo>
                      <a:pt x="204" y="1208"/>
                      <a:pt x="204" y="1209"/>
                      <a:pt x="203" y="1209"/>
                    </a:cubicBezTo>
                    <a:cubicBezTo>
                      <a:pt x="204" y="1209"/>
                      <a:pt x="204" y="1209"/>
                      <a:pt x="204" y="1209"/>
                    </a:cubicBezTo>
                    <a:moveTo>
                      <a:pt x="161" y="1203"/>
                    </a:moveTo>
                    <a:cubicBezTo>
                      <a:pt x="162" y="1203"/>
                      <a:pt x="162" y="1203"/>
                      <a:pt x="162" y="1203"/>
                    </a:cubicBezTo>
                    <a:cubicBezTo>
                      <a:pt x="162" y="1203"/>
                      <a:pt x="162" y="1203"/>
                      <a:pt x="162" y="1202"/>
                    </a:cubicBezTo>
                    <a:cubicBezTo>
                      <a:pt x="162" y="1202"/>
                      <a:pt x="162" y="1202"/>
                      <a:pt x="162" y="1202"/>
                    </a:cubicBezTo>
                    <a:cubicBezTo>
                      <a:pt x="162" y="1202"/>
                      <a:pt x="162" y="1202"/>
                      <a:pt x="161" y="1203"/>
                    </a:cubicBezTo>
                    <a:moveTo>
                      <a:pt x="160" y="1189"/>
                    </a:moveTo>
                    <a:cubicBezTo>
                      <a:pt x="160" y="1189"/>
                      <a:pt x="160" y="1188"/>
                      <a:pt x="159" y="1188"/>
                    </a:cubicBezTo>
                    <a:cubicBezTo>
                      <a:pt x="159" y="1188"/>
                      <a:pt x="159" y="1188"/>
                      <a:pt x="159" y="1189"/>
                    </a:cubicBezTo>
                    <a:cubicBezTo>
                      <a:pt x="159" y="1189"/>
                      <a:pt x="159" y="1189"/>
                      <a:pt x="159" y="1189"/>
                    </a:cubicBezTo>
                    <a:cubicBezTo>
                      <a:pt x="160" y="1189"/>
                      <a:pt x="160" y="1189"/>
                      <a:pt x="160" y="1189"/>
                    </a:cubicBezTo>
                    <a:moveTo>
                      <a:pt x="206" y="1164"/>
                    </a:moveTo>
                    <a:cubicBezTo>
                      <a:pt x="207" y="1164"/>
                      <a:pt x="207" y="1164"/>
                      <a:pt x="207" y="1164"/>
                    </a:cubicBezTo>
                    <a:cubicBezTo>
                      <a:pt x="207" y="1164"/>
                      <a:pt x="207" y="1164"/>
                      <a:pt x="207" y="1164"/>
                    </a:cubicBezTo>
                    <a:cubicBezTo>
                      <a:pt x="207" y="1164"/>
                      <a:pt x="206" y="1164"/>
                      <a:pt x="206" y="1164"/>
                    </a:cubicBezTo>
                    <a:cubicBezTo>
                      <a:pt x="206" y="1164"/>
                      <a:pt x="206" y="1164"/>
                      <a:pt x="206" y="1164"/>
                    </a:cubicBezTo>
                    <a:moveTo>
                      <a:pt x="112" y="1161"/>
                    </a:moveTo>
                    <a:cubicBezTo>
                      <a:pt x="112" y="1161"/>
                      <a:pt x="113" y="1161"/>
                      <a:pt x="113" y="1161"/>
                    </a:cubicBezTo>
                    <a:cubicBezTo>
                      <a:pt x="113" y="1161"/>
                      <a:pt x="113" y="1160"/>
                      <a:pt x="112" y="1160"/>
                    </a:cubicBezTo>
                    <a:cubicBezTo>
                      <a:pt x="112" y="1160"/>
                      <a:pt x="112" y="1160"/>
                      <a:pt x="112" y="1160"/>
                    </a:cubicBezTo>
                    <a:cubicBezTo>
                      <a:pt x="112" y="1160"/>
                      <a:pt x="112" y="1161"/>
                      <a:pt x="112" y="1161"/>
                    </a:cubicBezTo>
                    <a:moveTo>
                      <a:pt x="112" y="1158"/>
                    </a:moveTo>
                    <a:cubicBezTo>
                      <a:pt x="111" y="1158"/>
                      <a:pt x="111" y="1157"/>
                      <a:pt x="111" y="1157"/>
                    </a:cubicBezTo>
                    <a:cubicBezTo>
                      <a:pt x="111" y="1157"/>
                      <a:pt x="111" y="1158"/>
                      <a:pt x="110" y="1158"/>
                    </a:cubicBezTo>
                    <a:cubicBezTo>
                      <a:pt x="110" y="1158"/>
                      <a:pt x="111" y="1158"/>
                      <a:pt x="111" y="1158"/>
                    </a:cubicBezTo>
                    <a:cubicBezTo>
                      <a:pt x="111" y="1158"/>
                      <a:pt x="111" y="1158"/>
                      <a:pt x="112" y="1158"/>
                    </a:cubicBezTo>
                    <a:moveTo>
                      <a:pt x="101" y="1155"/>
                    </a:moveTo>
                    <a:cubicBezTo>
                      <a:pt x="101" y="1155"/>
                      <a:pt x="101" y="1156"/>
                      <a:pt x="101" y="1156"/>
                    </a:cubicBezTo>
                    <a:cubicBezTo>
                      <a:pt x="101" y="1156"/>
                      <a:pt x="101" y="1156"/>
                      <a:pt x="101" y="1155"/>
                    </a:cubicBezTo>
                    <a:cubicBezTo>
                      <a:pt x="101" y="1155"/>
                      <a:pt x="101" y="1155"/>
                      <a:pt x="101" y="1155"/>
                    </a:cubicBezTo>
                    <a:cubicBezTo>
                      <a:pt x="101" y="1155"/>
                      <a:pt x="101" y="1155"/>
                      <a:pt x="101" y="1155"/>
                    </a:cubicBezTo>
                    <a:moveTo>
                      <a:pt x="228" y="1147"/>
                    </a:moveTo>
                    <a:cubicBezTo>
                      <a:pt x="227" y="1148"/>
                      <a:pt x="227" y="1148"/>
                      <a:pt x="227" y="1148"/>
                    </a:cubicBezTo>
                    <a:cubicBezTo>
                      <a:pt x="227" y="1148"/>
                      <a:pt x="228" y="1148"/>
                      <a:pt x="228" y="1148"/>
                    </a:cubicBezTo>
                    <a:cubicBezTo>
                      <a:pt x="228" y="1148"/>
                      <a:pt x="228" y="1148"/>
                      <a:pt x="228" y="1148"/>
                    </a:cubicBezTo>
                    <a:cubicBezTo>
                      <a:pt x="228" y="1148"/>
                      <a:pt x="228" y="1147"/>
                      <a:pt x="228" y="1147"/>
                    </a:cubicBezTo>
                    <a:moveTo>
                      <a:pt x="193" y="1114"/>
                    </a:moveTo>
                    <a:cubicBezTo>
                      <a:pt x="193" y="1114"/>
                      <a:pt x="193" y="1114"/>
                      <a:pt x="194" y="1114"/>
                    </a:cubicBezTo>
                    <a:cubicBezTo>
                      <a:pt x="193" y="1113"/>
                      <a:pt x="193" y="1113"/>
                      <a:pt x="193" y="1113"/>
                    </a:cubicBezTo>
                    <a:cubicBezTo>
                      <a:pt x="193" y="1113"/>
                      <a:pt x="193" y="1113"/>
                      <a:pt x="192" y="1113"/>
                    </a:cubicBezTo>
                    <a:cubicBezTo>
                      <a:pt x="193" y="1113"/>
                      <a:pt x="193" y="1113"/>
                      <a:pt x="193" y="1114"/>
                    </a:cubicBezTo>
                    <a:moveTo>
                      <a:pt x="85" y="1104"/>
                    </a:moveTo>
                    <a:cubicBezTo>
                      <a:pt x="85" y="1104"/>
                      <a:pt x="85" y="1104"/>
                      <a:pt x="85" y="1104"/>
                    </a:cubicBezTo>
                    <a:cubicBezTo>
                      <a:pt x="85" y="1104"/>
                      <a:pt x="84" y="1104"/>
                      <a:pt x="84" y="1104"/>
                    </a:cubicBezTo>
                    <a:cubicBezTo>
                      <a:pt x="84" y="1104"/>
                      <a:pt x="85" y="1105"/>
                      <a:pt x="85" y="1105"/>
                    </a:cubicBezTo>
                    <a:cubicBezTo>
                      <a:pt x="85" y="1105"/>
                      <a:pt x="85" y="1104"/>
                      <a:pt x="85" y="1104"/>
                    </a:cubicBezTo>
                    <a:moveTo>
                      <a:pt x="207" y="1098"/>
                    </a:moveTo>
                    <a:cubicBezTo>
                      <a:pt x="206" y="1098"/>
                      <a:pt x="206" y="1098"/>
                      <a:pt x="206" y="1098"/>
                    </a:cubicBezTo>
                    <a:cubicBezTo>
                      <a:pt x="206" y="1098"/>
                      <a:pt x="206" y="1099"/>
                      <a:pt x="207" y="1099"/>
                    </a:cubicBezTo>
                    <a:cubicBezTo>
                      <a:pt x="207" y="1098"/>
                      <a:pt x="207" y="1098"/>
                      <a:pt x="207" y="1098"/>
                    </a:cubicBezTo>
                    <a:cubicBezTo>
                      <a:pt x="207" y="1098"/>
                      <a:pt x="207" y="1098"/>
                      <a:pt x="207" y="1098"/>
                    </a:cubicBezTo>
                    <a:moveTo>
                      <a:pt x="210" y="1094"/>
                    </a:moveTo>
                    <a:cubicBezTo>
                      <a:pt x="209" y="1094"/>
                      <a:pt x="209" y="1094"/>
                      <a:pt x="209" y="1094"/>
                    </a:cubicBezTo>
                    <a:cubicBezTo>
                      <a:pt x="209" y="1094"/>
                      <a:pt x="209" y="1094"/>
                      <a:pt x="209" y="1095"/>
                    </a:cubicBezTo>
                    <a:cubicBezTo>
                      <a:pt x="209" y="1095"/>
                      <a:pt x="209" y="1095"/>
                      <a:pt x="209" y="1095"/>
                    </a:cubicBezTo>
                    <a:cubicBezTo>
                      <a:pt x="209" y="1095"/>
                      <a:pt x="209" y="1094"/>
                      <a:pt x="210" y="1094"/>
                    </a:cubicBezTo>
                    <a:moveTo>
                      <a:pt x="281" y="1082"/>
                    </a:moveTo>
                    <a:cubicBezTo>
                      <a:pt x="280" y="1082"/>
                      <a:pt x="280" y="1082"/>
                      <a:pt x="280" y="1082"/>
                    </a:cubicBezTo>
                    <a:cubicBezTo>
                      <a:pt x="280" y="1082"/>
                      <a:pt x="280" y="1082"/>
                      <a:pt x="279" y="1082"/>
                    </a:cubicBezTo>
                    <a:cubicBezTo>
                      <a:pt x="279" y="1082"/>
                      <a:pt x="280" y="1082"/>
                      <a:pt x="280" y="1082"/>
                    </a:cubicBezTo>
                    <a:cubicBezTo>
                      <a:pt x="280" y="1082"/>
                      <a:pt x="280" y="1082"/>
                      <a:pt x="281" y="1082"/>
                    </a:cubicBezTo>
                    <a:moveTo>
                      <a:pt x="88" y="1070"/>
                    </a:moveTo>
                    <a:cubicBezTo>
                      <a:pt x="88" y="1069"/>
                      <a:pt x="87" y="1069"/>
                      <a:pt x="87" y="1069"/>
                    </a:cubicBezTo>
                    <a:cubicBezTo>
                      <a:pt x="87" y="1069"/>
                      <a:pt x="87" y="1069"/>
                      <a:pt x="87" y="1069"/>
                    </a:cubicBezTo>
                    <a:cubicBezTo>
                      <a:pt x="87" y="1070"/>
                      <a:pt x="87" y="1070"/>
                      <a:pt x="87" y="1070"/>
                    </a:cubicBezTo>
                    <a:cubicBezTo>
                      <a:pt x="87" y="1070"/>
                      <a:pt x="88" y="1070"/>
                      <a:pt x="88" y="1070"/>
                    </a:cubicBezTo>
                    <a:moveTo>
                      <a:pt x="66" y="1046"/>
                    </a:moveTo>
                    <a:cubicBezTo>
                      <a:pt x="66" y="1046"/>
                      <a:pt x="66" y="1046"/>
                      <a:pt x="66" y="1047"/>
                    </a:cubicBezTo>
                    <a:cubicBezTo>
                      <a:pt x="66" y="1046"/>
                      <a:pt x="67" y="1046"/>
                      <a:pt x="67" y="1046"/>
                    </a:cubicBezTo>
                    <a:cubicBezTo>
                      <a:pt x="67" y="1046"/>
                      <a:pt x="66" y="1045"/>
                      <a:pt x="66" y="1045"/>
                    </a:cubicBezTo>
                    <a:cubicBezTo>
                      <a:pt x="66" y="1046"/>
                      <a:pt x="66" y="1046"/>
                      <a:pt x="66" y="1046"/>
                    </a:cubicBezTo>
                    <a:moveTo>
                      <a:pt x="277" y="1040"/>
                    </a:moveTo>
                    <a:cubicBezTo>
                      <a:pt x="276" y="1040"/>
                      <a:pt x="276" y="1039"/>
                      <a:pt x="276" y="1039"/>
                    </a:cubicBezTo>
                    <a:cubicBezTo>
                      <a:pt x="276" y="1039"/>
                      <a:pt x="276" y="1039"/>
                      <a:pt x="276" y="1039"/>
                    </a:cubicBezTo>
                    <a:cubicBezTo>
                      <a:pt x="276" y="1040"/>
                      <a:pt x="276" y="1040"/>
                      <a:pt x="276" y="1040"/>
                    </a:cubicBezTo>
                    <a:cubicBezTo>
                      <a:pt x="276" y="1040"/>
                      <a:pt x="276" y="1040"/>
                      <a:pt x="277" y="1040"/>
                    </a:cubicBezTo>
                    <a:moveTo>
                      <a:pt x="201" y="1027"/>
                    </a:moveTo>
                    <a:cubicBezTo>
                      <a:pt x="201" y="1027"/>
                      <a:pt x="201" y="1027"/>
                      <a:pt x="200" y="1027"/>
                    </a:cubicBezTo>
                    <a:cubicBezTo>
                      <a:pt x="200" y="1027"/>
                      <a:pt x="200" y="1027"/>
                      <a:pt x="200" y="1027"/>
                    </a:cubicBezTo>
                    <a:cubicBezTo>
                      <a:pt x="200" y="1027"/>
                      <a:pt x="200" y="1028"/>
                      <a:pt x="200" y="1028"/>
                    </a:cubicBezTo>
                    <a:cubicBezTo>
                      <a:pt x="201" y="1028"/>
                      <a:pt x="201" y="1028"/>
                      <a:pt x="201" y="1027"/>
                    </a:cubicBezTo>
                    <a:moveTo>
                      <a:pt x="270" y="984"/>
                    </a:moveTo>
                    <a:cubicBezTo>
                      <a:pt x="270" y="984"/>
                      <a:pt x="270" y="983"/>
                      <a:pt x="270" y="983"/>
                    </a:cubicBezTo>
                    <a:cubicBezTo>
                      <a:pt x="270" y="983"/>
                      <a:pt x="270" y="983"/>
                      <a:pt x="270" y="984"/>
                    </a:cubicBezTo>
                    <a:cubicBezTo>
                      <a:pt x="270" y="984"/>
                      <a:pt x="270" y="984"/>
                      <a:pt x="270" y="984"/>
                    </a:cubicBezTo>
                    <a:cubicBezTo>
                      <a:pt x="270" y="984"/>
                      <a:pt x="270" y="984"/>
                      <a:pt x="270" y="984"/>
                    </a:cubicBezTo>
                    <a:moveTo>
                      <a:pt x="76" y="959"/>
                    </a:moveTo>
                    <a:cubicBezTo>
                      <a:pt x="76" y="959"/>
                      <a:pt x="76" y="959"/>
                      <a:pt x="77" y="959"/>
                    </a:cubicBezTo>
                    <a:cubicBezTo>
                      <a:pt x="77" y="959"/>
                      <a:pt x="76" y="959"/>
                      <a:pt x="76" y="959"/>
                    </a:cubicBezTo>
                    <a:cubicBezTo>
                      <a:pt x="76" y="959"/>
                      <a:pt x="76" y="959"/>
                      <a:pt x="76" y="959"/>
                    </a:cubicBezTo>
                    <a:cubicBezTo>
                      <a:pt x="76" y="959"/>
                      <a:pt x="76" y="959"/>
                      <a:pt x="76" y="959"/>
                    </a:cubicBezTo>
                    <a:moveTo>
                      <a:pt x="40" y="789"/>
                    </a:moveTo>
                    <a:cubicBezTo>
                      <a:pt x="40" y="790"/>
                      <a:pt x="40" y="790"/>
                      <a:pt x="39" y="790"/>
                    </a:cubicBezTo>
                    <a:cubicBezTo>
                      <a:pt x="40" y="790"/>
                      <a:pt x="40" y="790"/>
                      <a:pt x="40" y="790"/>
                    </a:cubicBezTo>
                    <a:cubicBezTo>
                      <a:pt x="40" y="790"/>
                      <a:pt x="40" y="790"/>
                      <a:pt x="41" y="790"/>
                    </a:cubicBezTo>
                    <a:cubicBezTo>
                      <a:pt x="41" y="790"/>
                      <a:pt x="40" y="790"/>
                      <a:pt x="40" y="789"/>
                    </a:cubicBezTo>
                    <a:moveTo>
                      <a:pt x="247" y="257"/>
                    </a:moveTo>
                    <a:cubicBezTo>
                      <a:pt x="247" y="257"/>
                      <a:pt x="247" y="256"/>
                      <a:pt x="247" y="256"/>
                    </a:cubicBezTo>
                    <a:cubicBezTo>
                      <a:pt x="246" y="257"/>
                      <a:pt x="246" y="257"/>
                      <a:pt x="246" y="257"/>
                    </a:cubicBezTo>
                    <a:cubicBezTo>
                      <a:pt x="246" y="257"/>
                      <a:pt x="246" y="257"/>
                      <a:pt x="246" y="257"/>
                    </a:cubicBezTo>
                    <a:cubicBezTo>
                      <a:pt x="246" y="257"/>
                      <a:pt x="247" y="257"/>
                      <a:pt x="247" y="257"/>
                    </a:cubicBezTo>
                    <a:moveTo>
                      <a:pt x="59" y="16"/>
                    </a:moveTo>
                    <a:cubicBezTo>
                      <a:pt x="59" y="15"/>
                      <a:pt x="59" y="15"/>
                      <a:pt x="59" y="15"/>
                    </a:cubicBezTo>
                    <a:cubicBezTo>
                      <a:pt x="59" y="15"/>
                      <a:pt x="58" y="16"/>
                      <a:pt x="58" y="16"/>
                    </a:cubicBezTo>
                    <a:cubicBezTo>
                      <a:pt x="58" y="16"/>
                      <a:pt x="59" y="16"/>
                      <a:pt x="59" y="16"/>
                    </a:cubicBezTo>
                    <a:cubicBezTo>
                      <a:pt x="59" y="16"/>
                      <a:pt x="59" y="16"/>
                      <a:pt x="59" y="16"/>
                    </a:cubicBezTo>
                    <a:moveTo>
                      <a:pt x="260" y="1299"/>
                    </a:moveTo>
                    <a:cubicBezTo>
                      <a:pt x="260" y="1299"/>
                      <a:pt x="260" y="1299"/>
                      <a:pt x="259" y="1299"/>
                    </a:cubicBezTo>
                    <a:cubicBezTo>
                      <a:pt x="260" y="1300"/>
                      <a:pt x="260" y="1300"/>
                      <a:pt x="260" y="1300"/>
                    </a:cubicBezTo>
                    <a:cubicBezTo>
                      <a:pt x="260" y="1300"/>
                      <a:pt x="260" y="1300"/>
                      <a:pt x="261" y="1299"/>
                    </a:cubicBezTo>
                    <a:cubicBezTo>
                      <a:pt x="261" y="1299"/>
                      <a:pt x="260" y="1299"/>
                      <a:pt x="260" y="1299"/>
                    </a:cubicBezTo>
                    <a:moveTo>
                      <a:pt x="253" y="1298"/>
                    </a:moveTo>
                    <a:cubicBezTo>
                      <a:pt x="253" y="1298"/>
                      <a:pt x="253" y="1298"/>
                      <a:pt x="253" y="1298"/>
                    </a:cubicBezTo>
                    <a:cubicBezTo>
                      <a:pt x="252" y="1298"/>
                      <a:pt x="252" y="1298"/>
                      <a:pt x="252" y="1298"/>
                    </a:cubicBezTo>
                    <a:cubicBezTo>
                      <a:pt x="252" y="1298"/>
                      <a:pt x="252" y="1298"/>
                      <a:pt x="253" y="1299"/>
                    </a:cubicBezTo>
                    <a:cubicBezTo>
                      <a:pt x="253" y="1299"/>
                      <a:pt x="253" y="1298"/>
                      <a:pt x="253" y="1298"/>
                    </a:cubicBezTo>
                    <a:moveTo>
                      <a:pt x="256" y="1286"/>
                    </a:moveTo>
                    <a:cubicBezTo>
                      <a:pt x="255" y="1285"/>
                      <a:pt x="255" y="1285"/>
                      <a:pt x="255" y="1285"/>
                    </a:cubicBezTo>
                    <a:cubicBezTo>
                      <a:pt x="255" y="1285"/>
                      <a:pt x="255" y="1286"/>
                      <a:pt x="255" y="1286"/>
                    </a:cubicBezTo>
                    <a:cubicBezTo>
                      <a:pt x="255" y="1286"/>
                      <a:pt x="255" y="1286"/>
                      <a:pt x="255" y="1286"/>
                    </a:cubicBezTo>
                    <a:cubicBezTo>
                      <a:pt x="255" y="1286"/>
                      <a:pt x="255" y="1286"/>
                      <a:pt x="256" y="1286"/>
                    </a:cubicBezTo>
                    <a:moveTo>
                      <a:pt x="218" y="1284"/>
                    </a:moveTo>
                    <a:cubicBezTo>
                      <a:pt x="218" y="1283"/>
                      <a:pt x="218" y="1283"/>
                      <a:pt x="218" y="1283"/>
                    </a:cubicBezTo>
                    <a:cubicBezTo>
                      <a:pt x="218" y="1283"/>
                      <a:pt x="218" y="1283"/>
                      <a:pt x="218" y="1283"/>
                    </a:cubicBezTo>
                    <a:cubicBezTo>
                      <a:pt x="217" y="1283"/>
                      <a:pt x="217" y="1283"/>
                      <a:pt x="217" y="1283"/>
                    </a:cubicBezTo>
                    <a:cubicBezTo>
                      <a:pt x="217" y="1283"/>
                      <a:pt x="218" y="1284"/>
                      <a:pt x="218" y="1284"/>
                    </a:cubicBezTo>
                    <a:moveTo>
                      <a:pt x="197" y="1283"/>
                    </a:moveTo>
                    <a:cubicBezTo>
                      <a:pt x="197" y="1283"/>
                      <a:pt x="197" y="1283"/>
                      <a:pt x="196" y="1283"/>
                    </a:cubicBezTo>
                    <a:cubicBezTo>
                      <a:pt x="197" y="1283"/>
                      <a:pt x="197" y="1284"/>
                      <a:pt x="197" y="1284"/>
                    </a:cubicBezTo>
                    <a:cubicBezTo>
                      <a:pt x="197" y="1283"/>
                      <a:pt x="197" y="1283"/>
                      <a:pt x="197" y="1283"/>
                    </a:cubicBezTo>
                    <a:moveTo>
                      <a:pt x="256" y="1274"/>
                    </a:moveTo>
                    <a:cubicBezTo>
                      <a:pt x="256" y="1274"/>
                      <a:pt x="256" y="1274"/>
                      <a:pt x="256" y="1274"/>
                    </a:cubicBezTo>
                    <a:cubicBezTo>
                      <a:pt x="256" y="1275"/>
                      <a:pt x="256" y="1275"/>
                      <a:pt x="256" y="1275"/>
                    </a:cubicBezTo>
                    <a:cubicBezTo>
                      <a:pt x="256" y="1275"/>
                      <a:pt x="257" y="1275"/>
                      <a:pt x="257" y="1275"/>
                    </a:cubicBezTo>
                    <a:cubicBezTo>
                      <a:pt x="257" y="1274"/>
                      <a:pt x="256" y="1274"/>
                      <a:pt x="256" y="1274"/>
                    </a:cubicBezTo>
                    <a:moveTo>
                      <a:pt x="217" y="1271"/>
                    </a:moveTo>
                    <a:cubicBezTo>
                      <a:pt x="217" y="1270"/>
                      <a:pt x="217" y="1270"/>
                      <a:pt x="217" y="1270"/>
                    </a:cubicBezTo>
                    <a:cubicBezTo>
                      <a:pt x="216" y="1270"/>
                      <a:pt x="216" y="1271"/>
                      <a:pt x="216" y="1271"/>
                    </a:cubicBezTo>
                    <a:cubicBezTo>
                      <a:pt x="216" y="1271"/>
                      <a:pt x="216" y="1271"/>
                      <a:pt x="217" y="1271"/>
                    </a:cubicBezTo>
                    <a:cubicBezTo>
                      <a:pt x="217" y="1271"/>
                      <a:pt x="217" y="1271"/>
                      <a:pt x="217" y="1271"/>
                    </a:cubicBezTo>
                    <a:moveTo>
                      <a:pt x="213" y="1271"/>
                    </a:moveTo>
                    <a:cubicBezTo>
                      <a:pt x="213" y="1271"/>
                      <a:pt x="213" y="1270"/>
                      <a:pt x="213" y="1270"/>
                    </a:cubicBezTo>
                    <a:cubicBezTo>
                      <a:pt x="213" y="1270"/>
                      <a:pt x="212" y="1271"/>
                      <a:pt x="212" y="1271"/>
                    </a:cubicBezTo>
                    <a:cubicBezTo>
                      <a:pt x="212" y="1271"/>
                      <a:pt x="213" y="1271"/>
                      <a:pt x="213" y="1271"/>
                    </a:cubicBezTo>
                    <a:cubicBezTo>
                      <a:pt x="213" y="1271"/>
                      <a:pt x="213" y="1271"/>
                      <a:pt x="213" y="1271"/>
                    </a:cubicBezTo>
                    <a:moveTo>
                      <a:pt x="215" y="1266"/>
                    </a:moveTo>
                    <a:cubicBezTo>
                      <a:pt x="215" y="1267"/>
                      <a:pt x="215" y="1267"/>
                      <a:pt x="215" y="1267"/>
                    </a:cubicBezTo>
                    <a:cubicBezTo>
                      <a:pt x="215" y="1267"/>
                      <a:pt x="215" y="1267"/>
                      <a:pt x="215" y="1268"/>
                    </a:cubicBezTo>
                    <a:cubicBezTo>
                      <a:pt x="215" y="1268"/>
                      <a:pt x="216" y="1267"/>
                      <a:pt x="216" y="1267"/>
                    </a:cubicBezTo>
                    <a:cubicBezTo>
                      <a:pt x="216" y="1267"/>
                      <a:pt x="215" y="1267"/>
                      <a:pt x="215" y="1266"/>
                    </a:cubicBezTo>
                    <a:moveTo>
                      <a:pt x="212" y="1267"/>
                    </a:moveTo>
                    <a:cubicBezTo>
                      <a:pt x="213" y="1267"/>
                      <a:pt x="213" y="1267"/>
                      <a:pt x="213" y="1268"/>
                    </a:cubicBezTo>
                    <a:cubicBezTo>
                      <a:pt x="213" y="1268"/>
                      <a:pt x="213" y="1267"/>
                      <a:pt x="213" y="1267"/>
                    </a:cubicBezTo>
                    <a:cubicBezTo>
                      <a:pt x="213" y="1267"/>
                      <a:pt x="213" y="1267"/>
                      <a:pt x="213" y="1266"/>
                    </a:cubicBezTo>
                    <a:cubicBezTo>
                      <a:pt x="213" y="1267"/>
                      <a:pt x="213" y="1267"/>
                      <a:pt x="212" y="1267"/>
                    </a:cubicBezTo>
                    <a:moveTo>
                      <a:pt x="186" y="1266"/>
                    </a:moveTo>
                    <a:cubicBezTo>
                      <a:pt x="186" y="1266"/>
                      <a:pt x="186" y="1266"/>
                      <a:pt x="186" y="1266"/>
                    </a:cubicBezTo>
                    <a:cubicBezTo>
                      <a:pt x="186" y="1266"/>
                      <a:pt x="186" y="1266"/>
                      <a:pt x="186" y="1266"/>
                    </a:cubicBezTo>
                    <a:cubicBezTo>
                      <a:pt x="186" y="1265"/>
                      <a:pt x="185" y="1266"/>
                      <a:pt x="185" y="1266"/>
                    </a:cubicBezTo>
                    <a:cubicBezTo>
                      <a:pt x="185" y="1266"/>
                      <a:pt x="185" y="1266"/>
                      <a:pt x="186" y="1266"/>
                    </a:cubicBezTo>
                    <a:moveTo>
                      <a:pt x="212" y="1263"/>
                    </a:moveTo>
                    <a:cubicBezTo>
                      <a:pt x="211" y="1263"/>
                      <a:pt x="211" y="1263"/>
                      <a:pt x="211" y="1263"/>
                    </a:cubicBezTo>
                    <a:cubicBezTo>
                      <a:pt x="211" y="1263"/>
                      <a:pt x="211" y="1264"/>
                      <a:pt x="212" y="1264"/>
                    </a:cubicBezTo>
                    <a:cubicBezTo>
                      <a:pt x="212" y="1264"/>
                      <a:pt x="212" y="1264"/>
                      <a:pt x="212" y="1264"/>
                    </a:cubicBezTo>
                    <a:cubicBezTo>
                      <a:pt x="212" y="1263"/>
                      <a:pt x="212" y="1263"/>
                      <a:pt x="212" y="1263"/>
                    </a:cubicBezTo>
                    <a:moveTo>
                      <a:pt x="194" y="1256"/>
                    </a:moveTo>
                    <a:cubicBezTo>
                      <a:pt x="194" y="1256"/>
                      <a:pt x="194" y="1255"/>
                      <a:pt x="194" y="1255"/>
                    </a:cubicBezTo>
                    <a:cubicBezTo>
                      <a:pt x="193" y="1255"/>
                      <a:pt x="193" y="1255"/>
                      <a:pt x="193" y="1256"/>
                    </a:cubicBezTo>
                    <a:cubicBezTo>
                      <a:pt x="193" y="1256"/>
                      <a:pt x="193" y="1256"/>
                      <a:pt x="193" y="1256"/>
                    </a:cubicBezTo>
                    <a:cubicBezTo>
                      <a:pt x="193" y="1256"/>
                      <a:pt x="193" y="1256"/>
                      <a:pt x="194" y="1256"/>
                    </a:cubicBezTo>
                    <a:moveTo>
                      <a:pt x="194" y="1254"/>
                    </a:moveTo>
                    <a:cubicBezTo>
                      <a:pt x="194" y="1254"/>
                      <a:pt x="194" y="1255"/>
                      <a:pt x="194" y="1255"/>
                    </a:cubicBezTo>
                    <a:cubicBezTo>
                      <a:pt x="194" y="1255"/>
                      <a:pt x="194" y="1255"/>
                      <a:pt x="194" y="1255"/>
                    </a:cubicBezTo>
                    <a:cubicBezTo>
                      <a:pt x="194" y="1255"/>
                      <a:pt x="195" y="1255"/>
                      <a:pt x="195" y="1255"/>
                    </a:cubicBezTo>
                    <a:cubicBezTo>
                      <a:pt x="195" y="1254"/>
                      <a:pt x="194" y="1254"/>
                      <a:pt x="194" y="1254"/>
                    </a:cubicBezTo>
                    <a:moveTo>
                      <a:pt x="188" y="1254"/>
                    </a:moveTo>
                    <a:cubicBezTo>
                      <a:pt x="188" y="1254"/>
                      <a:pt x="188" y="1254"/>
                      <a:pt x="188" y="1254"/>
                    </a:cubicBezTo>
                    <a:cubicBezTo>
                      <a:pt x="188" y="1254"/>
                      <a:pt x="188" y="1255"/>
                      <a:pt x="188" y="1255"/>
                    </a:cubicBezTo>
                    <a:cubicBezTo>
                      <a:pt x="188" y="1255"/>
                      <a:pt x="188" y="1255"/>
                      <a:pt x="188" y="1255"/>
                    </a:cubicBezTo>
                    <a:cubicBezTo>
                      <a:pt x="188" y="1255"/>
                      <a:pt x="188" y="1255"/>
                      <a:pt x="188" y="1254"/>
                    </a:cubicBezTo>
                    <a:moveTo>
                      <a:pt x="188" y="1252"/>
                    </a:moveTo>
                    <a:cubicBezTo>
                      <a:pt x="188" y="1252"/>
                      <a:pt x="188" y="1252"/>
                      <a:pt x="188" y="1252"/>
                    </a:cubicBezTo>
                    <a:cubicBezTo>
                      <a:pt x="188" y="1252"/>
                      <a:pt x="188" y="1252"/>
                      <a:pt x="188" y="1252"/>
                    </a:cubicBezTo>
                    <a:cubicBezTo>
                      <a:pt x="188" y="1252"/>
                      <a:pt x="188" y="1253"/>
                      <a:pt x="188" y="1253"/>
                    </a:cubicBezTo>
                    <a:cubicBezTo>
                      <a:pt x="188" y="1253"/>
                      <a:pt x="188" y="1252"/>
                      <a:pt x="188" y="1252"/>
                    </a:cubicBezTo>
                    <a:moveTo>
                      <a:pt x="200" y="1242"/>
                    </a:moveTo>
                    <a:cubicBezTo>
                      <a:pt x="200" y="1242"/>
                      <a:pt x="199" y="1242"/>
                      <a:pt x="199" y="1242"/>
                    </a:cubicBezTo>
                    <a:cubicBezTo>
                      <a:pt x="199" y="1242"/>
                      <a:pt x="199" y="1242"/>
                      <a:pt x="199" y="1242"/>
                    </a:cubicBezTo>
                    <a:cubicBezTo>
                      <a:pt x="199" y="1242"/>
                      <a:pt x="199" y="1243"/>
                      <a:pt x="199" y="1243"/>
                    </a:cubicBezTo>
                    <a:cubicBezTo>
                      <a:pt x="199" y="1243"/>
                      <a:pt x="199" y="1242"/>
                      <a:pt x="200" y="1242"/>
                    </a:cubicBezTo>
                    <a:moveTo>
                      <a:pt x="175" y="1240"/>
                    </a:moveTo>
                    <a:cubicBezTo>
                      <a:pt x="175" y="1239"/>
                      <a:pt x="174" y="1239"/>
                      <a:pt x="174" y="1239"/>
                    </a:cubicBezTo>
                    <a:cubicBezTo>
                      <a:pt x="174" y="1239"/>
                      <a:pt x="174" y="1240"/>
                      <a:pt x="174" y="1240"/>
                    </a:cubicBezTo>
                    <a:cubicBezTo>
                      <a:pt x="174" y="1240"/>
                      <a:pt x="174" y="1240"/>
                      <a:pt x="174" y="1240"/>
                    </a:cubicBezTo>
                    <a:cubicBezTo>
                      <a:pt x="174" y="1240"/>
                      <a:pt x="175" y="1240"/>
                      <a:pt x="175" y="1240"/>
                    </a:cubicBezTo>
                    <a:moveTo>
                      <a:pt x="212" y="1233"/>
                    </a:moveTo>
                    <a:cubicBezTo>
                      <a:pt x="211" y="1233"/>
                      <a:pt x="211" y="1233"/>
                      <a:pt x="211" y="1234"/>
                    </a:cubicBezTo>
                    <a:cubicBezTo>
                      <a:pt x="211" y="1234"/>
                      <a:pt x="211" y="1234"/>
                      <a:pt x="211" y="1234"/>
                    </a:cubicBezTo>
                    <a:cubicBezTo>
                      <a:pt x="212" y="1234"/>
                      <a:pt x="212" y="1234"/>
                      <a:pt x="212" y="1234"/>
                    </a:cubicBezTo>
                    <a:cubicBezTo>
                      <a:pt x="212" y="1233"/>
                      <a:pt x="212" y="1233"/>
                      <a:pt x="212" y="1233"/>
                    </a:cubicBezTo>
                    <a:moveTo>
                      <a:pt x="208" y="1233"/>
                    </a:moveTo>
                    <a:cubicBezTo>
                      <a:pt x="208" y="1233"/>
                      <a:pt x="208" y="1233"/>
                      <a:pt x="208" y="1233"/>
                    </a:cubicBezTo>
                    <a:cubicBezTo>
                      <a:pt x="208" y="1233"/>
                      <a:pt x="208" y="1233"/>
                      <a:pt x="207" y="1234"/>
                    </a:cubicBezTo>
                    <a:cubicBezTo>
                      <a:pt x="207" y="1234"/>
                      <a:pt x="208" y="1234"/>
                      <a:pt x="208" y="1234"/>
                    </a:cubicBezTo>
                    <a:cubicBezTo>
                      <a:pt x="208" y="1234"/>
                      <a:pt x="208" y="1234"/>
                      <a:pt x="208" y="1233"/>
                    </a:cubicBezTo>
                    <a:moveTo>
                      <a:pt x="250" y="1231"/>
                    </a:moveTo>
                    <a:cubicBezTo>
                      <a:pt x="250" y="1231"/>
                      <a:pt x="250" y="1231"/>
                      <a:pt x="250" y="1232"/>
                    </a:cubicBezTo>
                    <a:cubicBezTo>
                      <a:pt x="250" y="1232"/>
                      <a:pt x="251" y="1231"/>
                      <a:pt x="250" y="1231"/>
                    </a:cubicBezTo>
                    <a:cubicBezTo>
                      <a:pt x="250" y="1231"/>
                      <a:pt x="250" y="1231"/>
                      <a:pt x="250" y="1230"/>
                    </a:cubicBezTo>
                    <a:cubicBezTo>
                      <a:pt x="250" y="1231"/>
                      <a:pt x="250" y="1231"/>
                      <a:pt x="250" y="1231"/>
                    </a:cubicBezTo>
                    <a:moveTo>
                      <a:pt x="220" y="1231"/>
                    </a:moveTo>
                    <a:cubicBezTo>
                      <a:pt x="220" y="1231"/>
                      <a:pt x="220" y="1231"/>
                      <a:pt x="220" y="1232"/>
                    </a:cubicBezTo>
                    <a:cubicBezTo>
                      <a:pt x="220" y="1232"/>
                      <a:pt x="221" y="1231"/>
                      <a:pt x="221" y="1231"/>
                    </a:cubicBezTo>
                    <a:cubicBezTo>
                      <a:pt x="221" y="1231"/>
                      <a:pt x="220" y="1231"/>
                      <a:pt x="220" y="1230"/>
                    </a:cubicBezTo>
                    <a:cubicBezTo>
                      <a:pt x="220" y="1231"/>
                      <a:pt x="220" y="1231"/>
                      <a:pt x="220" y="1231"/>
                    </a:cubicBezTo>
                    <a:moveTo>
                      <a:pt x="208" y="1231"/>
                    </a:moveTo>
                    <a:cubicBezTo>
                      <a:pt x="208" y="1231"/>
                      <a:pt x="208" y="1231"/>
                      <a:pt x="208" y="1231"/>
                    </a:cubicBezTo>
                    <a:cubicBezTo>
                      <a:pt x="208" y="1231"/>
                      <a:pt x="208" y="1231"/>
                      <a:pt x="208" y="1231"/>
                    </a:cubicBezTo>
                    <a:cubicBezTo>
                      <a:pt x="208" y="1231"/>
                      <a:pt x="207" y="1231"/>
                      <a:pt x="207" y="1231"/>
                    </a:cubicBezTo>
                    <a:cubicBezTo>
                      <a:pt x="207" y="1231"/>
                      <a:pt x="208" y="1231"/>
                      <a:pt x="208" y="1231"/>
                    </a:cubicBezTo>
                    <a:moveTo>
                      <a:pt x="185" y="1227"/>
                    </a:moveTo>
                    <a:cubicBezTo>
                      <a:pt x="185" y="1227"/>
                      <a:pt x="184" y="1227"/>
                      <a:pt x="184" y="1227"/>
                    </a:cubicBezTo>
                    <a:cubicBezTo>
                      <a:pt x="184" y="1227"/>
                      <a:pt x="184" y="1227"/>
                      <a:pt x="184" y="1228"/>
                    </a:cubicBezTo>
                    <a:cubicBezTo>
                      <a:pt x="184" y="1228"/>
                      <a:pt x="184" y="1228"/>
                      <a:pt x="184" y="1228"/>
                    </a:cubicBezTo>
                    <a:cubicBezTo>
                      <a:pt x="184" y="1228"/>
                      <a:pt x="185" y="1227"/>
                      <a:pt x="185" y="1227"/>
                    </a:cubicBezTo>
                    <a:moveTo>
                      <a:pt x="181" y="1227"/>
                    </a:moveTo>
                    <a:cubicBezTo>
                      <a:pt x="181" y="1227"/>
                      <a:pt x="181" y="1227"/>
                      <a:pt x="181" y="1227"/>
                    </a:cubicBezTo>
                    <a:cubicBezTo>
                      <a:pt x="180" y="1227"/>
                      <a:pt x="180" y="1227"/>
                      <a:pt x="180" y="1228"/>
                    </a:cubicBezTo>
                    <a:cubicBezTo>
                      <a:pt x="180" y="1228"/>
                      <a:pt x="180" y="1228"/>
                      <a:pt x="181" y="1228"/>
                    </a:cubicBezTo>
                    <a:cubicBezTo>
                      <a:pt x="181" y="1228"/>
                      <a:pt x="181" y="1227"/>
                      <a:pt x="181" y="1227"/>
                    </a:cubicBezTo>
                    <a:moveTo>
                      <a:pt x="249" y="1220"/>
                    </a:moveTo>
                    <a:cubicBezTo>
                      <a:pt x="249" y="1220"/>
                      <a:pt x="249" y="1220"/>
                      <a:pt x="249" y="1219"/>
                    </a:cubicBezTo>
                    <a:cubicBezTo>
                      <a:pt x="249" y="1219"/>
                      <a:pt x="248" y="1220"/>
                      <a:pt x="248" y="1220"/>
                    </a:cubicBezTo>
                    <a:cubicBezTo>
                      <a:pt x="249" y="1220"/>
                      <a:pt x="249" y="1220"/>
                      <a:pt x="249" y="1220"/>
                    </a:cubicBezTo>
                    <a:cubicBezTo>
                      <a:pt x="249" y="1220"/>
                      <a:pt x="249" y="1220"/>
                      <a:pt x="249" y="1220"/>
                    </a:cubicBezTo>
                    <a:moveTo>
                      <a:pt x="185" y="1220"/>
                    </a:moveTo>
                    <a:cubicBezTo>
                      <a:pt x="185" y="1220"/>
                      <a:pt x="184" y="1220"/>
                      <a:pt x="184" y="1219"/>
                    </a:cubicBezTo>
                    <a:cubicBezTo>
                      <a:pt x="184" y="1219"/>
                      <a:pt x="184" y="1220"/>
                      <a:pt x="184" y="1220"/>
                    </a:cubicBezTo>
                    <a:cubicBezTo>
                      <a:pt x="184" y="1220"/>
                      <a:pt x="184" y="1220"/>
                      <a:pt x="184" y="1220"/>
                    </a:cubicBezTo>
                    <a:cubicBezTo>
                      <a:pt x="184" y="1220"/>
                      <a:pt x="185" y="1220"/>
                      <a:pt x="185" y="1220"/>
                    </a:cubicBezTo>
                    <a:moveTo>
                      <a:pt x="210" y="1219"/>
                    </a:moveTo>
                    <a:cubicBezTo>
                      <a:pt x="209" y="1219"/>
                      <a:pt x="209" y="1218"/>
                      <a:pt x="209" y="1218"/>
                    </a:cubicBezTo>
                    <a:cubicBezTo>
                      <a:pt x="209" y="1218"/>
                      <a:pt x="209" y="1218"/>
                      <a:pt x="209" y="1218"/>
                    </a:cubicBezTo>
                    <a:cubicBezTo>
                      <a:pt x="209" y="1219"/>
                      <a:pt x="209" y="1219"/>
                      <a:pt x="209" y="1219"/>
                    </a:cubicBezTo>
                    <a:cubicBezTo>
                      <a:pt x="209" y="1219"/>
                      <a:pt x="209" y="1219"/>
                      <a:pt x="210" y="1219"/>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9">
                <a:extLst>
                  <a:ext uri="{FF2B5EF4-FFF2-40B4-BE49-F238E27FC236}">
                    <a16:creationId xmlns:a16="http://schemas.microsoft.com/office/drawing/2014/main" id="{2D11FF5E-BD36-4DF0-87A6-03C14452E495}"/>
                  </a:ext>
                </a:extLst>
              </p:cNvPr>
              <p:cNvSpPr>
                <a:spLocks/>
              </p:cNvSpPr>
              <p:nvPr/>
            </p:nvSpPr>
            <p:spPr bwMode="auto">
              <a:xfrm rot="14379303">
                <a:off x="7675863" y="2252253"/>
                <a:ext cx="652808" cy="786363"/>
              </a:xfrm>
              <a:custGeom>
                <a:avLst/>
                <a:gdLst>
                  <a:gd name="T0" fmla="*/ 106 w 480"/>
                  <a:gd name="T1" fmla="*/ 232 h 578"/>
                  <a:gd name="T2" fmla="*/ 111 w 480"/>
                  <a:gd name="T3" fmla="*/ 278 h 578"/>
                  <a:gd name="T4" fmla="*/ 111 w 480"/>
                  <a:gd name="T5" fmla="*/ 310 h 578"/>
                  <a:gd name="T6" fmla="*/ 113 w 480"/>
                  <a:gd name="T7" fmla="*/ 341 h 578"/>
                  <a:gd name="T8" fmla="*/ 114 w 480"/>
                  <a:gd name="T9" fmla="*/ 360 h 578"/>
                  <a:gd name="T10" fmla="*/ 116 w 480"/>
                  <a:gd name="T11" fmla="*/ 377 h 578"/>
                  <a:gd name="T12" fmla="*/ 127 w 480"/>
                  <a:gd name="T13" fmla="*/ 418 h 578"/>
                  <a:gd name="T14" fmla="*/ 212 w 480"/>
                  <a:gd name="T15" fmla="*/ 360 h 578"/>
                  <a:gd name="T16" fmla="*/ 338 w 480"/>
                  <a:gd name="T17" fmla="*/ 261 h 578"/>
                  <a:gd name="T18" fmla="*/ 398 w 480"/>
                  <a:gd name="T19" fmla="*/ 215 h 578"/>
                  <a:gd name="T20" fmla="*/ 431 w 480"/>
                  <a:gd name="T21" fmla="*/ 202 h 578"/>
                  <a:gd name="T22" fmla="*/ 455 w 480"/>
                  <a:gd name="T23" fmla="*/ 220 h 578"/>
                  <a:gd name="T24" fmla="*/ 454 w 480"/>
                  <a:gd name="T25" fmla="*/ 231 h 578"/>
                  <a:gd name="T26" fmla="*/ 463 w 480"/>
                  <a:gd name="T27" fmla="*/ 237 h 578"/>
                  <a:gd name="T28" fmla="*/ 461 w 480"/>
                  <a:gd name="T29" fmla="*/ 245 h 578"/>
                  <a:gd name="T30" fmla="*/ 475 w 480"/>
                  <a:gd name="T31" fmla="*/ 246 h 578"/>
                  <a:gd name="T32" fmla="*/ 463 w 480"/>
                  <a:gd name="T33" fmla="*/ 277 h 578"/>
                  <a:gd name="T34" fmla="*/ 459 w 480"/>
                  <a:gd name="T35" fmla="*/ 293 h 578"/>
                  <a:gd name="T36" fmla="*/ 467 w 480"/>
                  <a:gd name="T37" fmla="*/ 299 h 578"/>
                  <a:gd name="T38" fmla="*/ 433 w 480"/>
                  <a:gd name="T39" fmla="*/ 328 h 578"/>
                  <a:gd name="T40" fmla="*/ 402 w 480"/>
                  <a:gd name="T41" fmla="*/ 348 h 578"/>
                  <a:gd name="T42" fmla="*/ 366 w 480"/>
                  <a:gd name="T43" fmla="*/ 384 h 578"/>
                  <a:gd name="T44" fmla="*/ 311 w 480"/>
                  <a:gd name="T45" fmla="*/ 426 h 578"/>
                  <a:gd name="T46" fmla="*/ 226 w 480"/>
                  <a:gd name="T47" fmla="*/ 481 h 578"/>
                  <a:gd name="T48" fmla="*/ 141 w 480"/>
                  <a:gd name="T49" fmla="*/ 536 h 578"/>
                  <a:gd name="T50" fmla="*/ 107 w 480"/>
                  <a:gd name="T51" fmla="*/ 562 h 578"/>
                  <a:gd name="T52" fmla="*/ 65 w 480"/>
                  <a:gd name="T53" fmla="*/ 573 h 578"/>
                  <a:gd name="T54" fmla="*/ 22 w 480"/>
                  <a:gd name="T55" fmla="*/ 555 h 578"/>
                  <a:gd name="T56" fmla="*/ 14 w 480"/>
                  <a:gd name="T57" fmla="*/ 539 h 578"/>
                  <a:gd name="T58" fmla="*/ 9 w 480"/>
                  <a:gd name="T59" fmla="*/ 488 h 578"/>
                  <a:gd name="T60" fmla="*/ 9 w 480"/>
                  <a:gd name="T61" fmla="*/ 442 h 578"/>
                  <a:gd name="T62" fmla="*/ 1 w 480"/>
                  <a:gd name="T63" fmla="*/ 393 h 578"/>
                  <a:gd name="T64" fmla="*/ 3 w 480"/>
                  <a:gd name="T65" fmla="*/ 358 h 578"/>
                  <a:gd name="T66" fmla="*/ 11 w 480"/>
                  <a:gd name="T67" fmla="*/ 272 h 578"/>
                  <a:gd name="T68" fmla="*/ 16 w 480"/>
                  <a:gd name="T69" fmla="*/ 194 h 578"/>
                  <a:gd name="T70" fmla="*/ 18 w 480"/>
                  <a:gd name="T71" fmla="*/ 154 h 578"/>
                  <a:gd name="T72" fmla="*/ 9 w 480"/>
                  <a:gd name="T73" fmla="*/ 95 h 578"/>
                  <a:gd name="T74" fmla="*/ 12 w 480"/>
                  <a:gd name="T75" fmla="*/ 31 h 578"/>
                  <a:gd name="T76" fmla="*/ 38 w 480"/>
                  <a:gd name="T77" fmla="*/ 3 h 578"/>
                  <a:gd name="T78" fmla="*/ 59 w 480"/>
                  <a:gd name="T79" fmla="*/ 7 h 578"/>
                  <a:gd name="T80" fmla="*/ 84 w 480"/>
                  <a:gd name="T81" fmla="*/ 16 h 578"/>
                  <a:gd name="T82" fmla="*/ 92 w 480"/>
                  <a:gd name="T83" fmla="*/ 38 h 578"/>
                  <a:gd name="T84" fmla="*/ 103 w 480"/>
                  <a:gd name="T85" fmla="*/ 75 h 578"/>
                  <a:gd name="T86" fmla="*/ 104 w 480"/>
                  <a:gd name="T87" fmla="*/ 156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0" h="578">
                    <a:moveTo>
                      <a:pt x="104" y="183"/>
                    </a:moveTo>
                    <a:cubicBezTo>
                      <a:pt x="104" y="188"/>
                      <a:pt x="105" y="193"/>
                      <a:pt x="104" y="198"/>
                    </a:cubicBezTo>
                    <a:cubicBezTo>
                      <a:pt x="103" y="210"/>
                      <a:pt x="107" y="221"/>
                      <a:pt x="106" y="232"/>
                    </a:cubicBezTo>
                    <a:cubicBezTo>
                      <a:pt x="110" y="239"/>
                      <a:pt x="107" y="246"/>
                      <a:pt x="109" y="253"/>
                    </a:cubicBezTo>
                    <a:cubicBezTo>
                      <a:pt x="111" y="259"/>
                      <a:pt x="110" y="265"/>
                      <a:pt x="111" y="272"/>
                    </a:cubicBezTo>
                    <a:cubicBezTo>
                      <a:pt x="107" y="274"/>
                      <a:pt x="112" y="277"/>
                      <a:pt x="111" y="278"/>
                    </a:cubicBezTo>
                    <a:cubicBezTo>
                      <a:pt x="108" y="281"/>
                      <a:pt x="109" y="284"/>
                      <a:pt x="109" y="287"/>
                    </a:cubicBezTo>
                    <a:cubicBezTo>
                      <a:pt x="108" y="290"/>
                      <a:pt x="108" y="293"/>
                      <a:pt x="109" y="296"/>
                    </a:cubicBezTo>
                    <a:cubicBezTo>
                      <a:pt x="109" y="300"/>
                      <a:pt x="110" y="305"/>
                      <a:pt x="111" y="310"/>
                    </a:cubicBezTo>
                    <a:cubicBezTo>
                      <a:pt x="111" y="314"/>
                      <a:pt x="109" y="319"/>
                      <a:pt x="113" y="324"/>
                    </a:cubicBezTo>
                    <a:cubicBezTo>
                      <a:pt x="114" y="326"/>
                      <a:pt x="113" y="330"/>
                      <a:pt x="113" y="333"/>
                    </a:cubicBezTo>
                    <a:cubicBezTo>
                      <a:pt x="112" y="336"/>
                      <a:pt x="116" y="338"/>
                      <a:pt x="113" y="341"/>
                    </a:cubicBezTo>
                    <a:cubicBezTo>
                      <a:pt x="112" y="341"/>
                      <a:pt x="113" y="344"/>
                      <a:pt x="113" y="345"/>
                    </a:cubicBezTo>
                    <a:cubicBezTo>
                      <a:pt x="116" y="348"/>
                      <a:pt x="115" y="351"/>
                      <a:pt x="115" y="355"/>
                    </a:cubicBezTo>
                    <a:cubicBezTo>
                      <a:pt x="115" y="356"/>
                      <a:pt x="111" y="358"/>
                      <a:pt x="114" y="360"/>
                    </a:cubicBezTo>
                    <a:cubicBezTo>
                      <a:pt x="116" y="361"/>
                      <a:pt x="111" y="364"/>
                      <a:pt x="114" y="365"/>
                    </a:cubicBezTo>
                    <a:cubicBezTo>
                      <a:pt x="115" y="366"/>
                      <a:pt x="115" y="369"/>
                      <a:pt x="115" y="371"/>
                    </a:cubicBezTo>
                    <a:cubicBezTo>
                      <a:pt x="115" y="373"/>
                      <a:pt x="116" y="375"/>
                      <a:pt x="116" y="377"/>
                    </a:cubicBezTo>
                    <a:cubicBezTo>
                      <a:pt x="116" y="384"/>
                      <a:pt x="120" y="389"/>
                      <a:pt x="122" y="396"/>
                    </a:cubicBezTo>
                    <a:cubicBezTo>
                      <a:pt x="123" y="402"/>
                      <a:pt x="124" y="408"/>
                      <a:pt x="125" y="414"/>
                    </a:cubicBezTo>
                    <a:cubicBezTo>
                      <a:pt x="126" y="416"/>
                      <a:pt x="127" y="417"/>
                      <a:pt x="127" y="418"/>
                    </a:cubicBezTo>
                    <a:cubicBezTo>
                      <a:pt x="128" y="418"/>
                      <a:pt x="129" y="419"/>
                      <a:pt x="129" y="418"/>
                    </a:cubicBezTo>
                    <a:cubicBezTo>
                      <a:pt x="142" y="406"/>
                      <a:pt x="157" y="399"/>
                      <a:pt x="170" y="389"/>
                    </a:cubicBezTo>
                    <a:cubicBezTo>
                      <a:pt x="183" y="378"/>
                      <a:pt x="198" y="369"/>
                      <a:pt x="212" y="360"/>
                    </a:cubicBezTo>
                    <a:cubicBezTo>
                      <a:pt x="229" y="349"/>
                      <a:pt x="247" y="338"/>
                      <a:pt x="263" y="325"/>
                    </a:cubicBezTo>
                    <a:cubicBezTo>
                      <a:pt x="275" y="316"/>
                      <a:pt x="286" y="307"/>
                      <a:pt x="297" y="298"/>
                    </a:cubicBezTo>
                    <a:cubicBezTo>
                      <a:pt x="311" y="286"/>
                      <a:pt x="325" y="274"/>
                      <a:pt x="338" y="261"/>
                    </a:cubicBezTo>
                    <a:cubicBezTo>
                      <a:pt x="342" y="257"/>
                      <a:pt x="347" y="253"/>
                      <a:pt x="352" y="249"/>
                    </a:cubicBezTo>
                    <a:cubicBezTo>
                      <a:pt x="356" y="245"/>
                      <a:pt x="361" y="240"/>
                      <a:pt x="366" y="237"/>
                    </a:cubicBezTo>
                    <a:cubicBezTo>
                      <a:pt x="377" y="230"/>
                      <a:pt x="385" y="220"/>
                      <a:pt x="398" y="215"/>
                    </a:cubicBezTo>
                    <a:cubicBezTo>
                      <a:pt x="403" y="214"/>
                      <a:pt x="407" y="212"/>
                      <a:pt x="412" y="210"/>
                    </a:cubicBezTo>
                    <a:cubicBezTo>
                      <a:pt x="416" y="208"/>
                      <a:pt x="419" y="204"/>
                      <a:pt x="425" y="203"/>
                    </a:cubicBezTo>
                    <a:cubicBezTo>
                      <a:pt x="427" y="203"/>
                      <a:pt x="429" y="202"/>
                      <a:pt x="431" y="202"/>
                    </a:cubicBezTo>
                    <a:cubicBezTo>
                      <a:pt x="437" y="201"/>
                      <a:pt x="443" y="203"/>
                      <a:pt x="449" y="206"/>
                    </a:cubicBezTo>
                    <a:cubicBezTo>
                      <a:pt x="453" y="208"/>
                      <a:pt x="454" y="209"/>
                      <a:pt x="452" y="214"/>
                    </a:cubicBezTo>
                    <a:cubicBezTo>
                      <a:pt x="450" y="218"/>
                      <a:pt x="453" y="219"/>
                      <a:pt x="455" y="220"/>
                    </a:cubicBezTo>
                    <a:cubicBezTo>
                      <a:pt x="456" y="222"/>
                      <a:pt x="459" y="219"/>
                      <a:pt x="459" y="223"/>
                    </a:cubicBezTo>
                    <a:cubicBezTo>
                      <a:pt x="459" y="226"/>
                      <a:pt x="459" y="229"/>
                      <a:pt x="456" y="231"/>
                    </a:cubicBezTo>
                    <a:cubicBezTo>
                      <a:pt x="456" y="231"/>
                      <a:pt x="454" y="231"/>
                      <a:pt x="454" y="231"/>
                    </a:cubicBezTo>
                    <a:cubicBezTo>
                      <a:pt x="454" y="232"/>
                      <a:pt x="453" y="233"/>
                      <a:pt x="453" y="234"/>
                    </a:cubicBezTo>
                    <a:cubicBezTo>
                      <a:pt x="453" y="234"/>
                      <a:pt x="454" y="235"/>
                      <a:pt x="455" y="235"/>
                    </a:cubicBezTo>
                    <a:cubicBezTo>
                      <a:pt x="458" y="236"/>
                      <a:pt x="461" y="233"/>
                      <a:pt x="463" y="237"/>
                    </a:cubicBezTo>
                    <a:cubicBezTo>
                      <a:pt x="460" y="237"/>
                      <a:pt x="459" y="240"/>
                      <a:pt x="458" y="242"/>
                    </a:cubicBezTo>
                    <a:cubicBezTo>
                      <a:pt x="457" y="243"/>
                      <a:pt x="458" y="244"/>
                      <a:pt x="458" y="246"/>
                    </a:cubicBezTo>
                    <a:cubicBezTo>
                      <a:pt x="459" y="245"/>
                      <a:pt x="460" y="245"/>
                      <a:pt x="461" y="245"/>
                    </a:cubicBezTo>
                    <a:cubicBezTo>
                      <a:pt x="463" y="244"/>
                      <a:pt x="464" y="243"/>
                      <a:pt x="465" y="242"/>
                    </a:cubicBezTo>
                    <a:cubicBezTo>
                      <a:pt x="470" y="236"/>
                      <a:pt x="470" y="236"/>
                      <a:pt x="474" y="243"/>
                    </a:cubicBezTo>
                    <a:cubicBezTo>
                      <a:pt x="475" y="244"/>
                      <a:pt x="474" y="245"/>
                      <a:pt x="475" y="246"/>
                    </a:cubicBezTo>
                    <a:cubicBezTo>
                      <a:pt x="477" y="247"/>
                      <a:pt x="480" y="249"/>
                      <a:pt x="480" y="249"/>
                    </a:cubicBezTo>
                    <a:cubicBezTo>
                      <a:pt x="480" y="252"/>
                      <a:pt x="478" y="255"/>
                      <a:pt x="476" y="257"/>
                    </a:cubicBezTo>
                    <a:cubicBezTo>
                      <a:pt x="472" y="264"/>
                      <a:pt x="468" y="271"/>
                      <a:pt x="463" y="277"/>
                    </a:cubicBezTo>
                    <a:cubicBezTo>
                      <a:pt x="462" y="279"/>
                      <a:pt x="461" y="281"/>
                      <a:pt x="460" y="282"/>
                    </a:cubicBezTo>
                    <a:cubicBezTo>
                      <a:pt x="459" y="283"/>
                      <a:pt x="458" y="285"/>
                      <a:pt x="458" y="286"/>
                    </a:cubicBezTo>
                    <a:cubicBezTo>
                      <a:pt x="458" y="288"/>
                      <a:pt x="458" y="291"/>
                      <a:pt x="459" y="293"/>
                    </a:cubicBezTo>
                    <a:cubicBezTo>
                      <a:pt x="460" y="294"/>
                      <a:pt x="461" y="294"/>
                      <a:pt x="461" y="293"/>
                    </a:cubicBezTo>
                    <a:cubicBezTo>
                      <a:pt x="464" y="291"/>
                      <a:pt x="466" y="292"/>
                      <a:pt x="466" y="296"/>
                    </a:cubicBezTo>
                    <a:cubicBezTo>
                      <a:pt x="466" y="297"/>
                      <a:pt x="467" y="298"/>
                      <a:pt x="467" y="299"/>
                    </a:cubicBezTo>
                    <a:cubicBezTo>
                      <a:pt x="471" y="299"/>
                      <a:pt x="471" y="301"/>
                      <a:pt x="469" y="303"/>
                    </a:cubicBezTo>
                    <a:cubicBezTo>
                      <a:pt x="464" y="306"/>
                      <a:pt x="462" y="314"/>
                      <a:pt x="454" y="314"/>
                    </a:cubicBezTo>
                    <a:cubicBezTo>
                      <a:pt x="449" y="321"/>
                      <a:pt x="439" y="322"/>
                      <a:pt x="433" y="328"/>
                    </a:cubicBezTo>
                    <a:cubicBezTo>
                      <a:pt x="432" y="329"/>
                      <a:pt x="432" y="330"/>
                      <a:pt x="431" y="330"/>
                    </a:cubicBezTo>
                    <a:cubicBezTo>
                      <a:pt x="421" y="332"/>
                      <a:pt x="414" y="340"/>
                      <a:pt x="407" y="346"/>
                    </a:cubicBezTo>
                    <a:cubicBezTo>
                      <a:pt x="405" y="347"/>
                      <a:pt x="404" y="348"/>
                      <a:pt x="402" y="348"/>
                    </a:cubicBezTo>
                    <a:cubicBezTo>
                      <a:pt x="392" y="353"/>
                      <a:pt x="392" y="353"/>
                      <a:pt x="385" y="363"/>
                    </a:cubicBezTo>
                    <a:cubicBezTo>
                      <a:pt x="384" y="365"/>
                      <a:pt x="383" y="366"/>
                      <a:pt x="382" y="367"/>
                    </a:cubicBezTo>
                    <a:cubicBezTo>
                      <a:pt x="374" y="370"/>
                      <a:pt x="371" y="378"/>
                      <a:pt x="366" y="384"/>
                    </a:cubicBezTo>
                    <a:cubicBezTo>
                      <a:pt x="358" y="393"/>
                      <a:pt x="350" y="403"/>
                      <a:pt x="341" y="410"/>
                    </a:cubicBezTo>
                    <a:cubicBezTo>
                      <a:pt x="340" y="410"/>
                      <a:pt x="340" y="411"/>
                      <a:pt x="339" y="411"/>
                    </a:cubicBezTo>
                    <a:cubicBezTo>
                      <a:pt x="329" y="414"/>
                      <a:pt x="321" y="423"/>
                      <a:pt x="311" y="426"/>
                    </a:cubicBezTo>
                    <a:cubicBezTo>
                      <a:pt x="301" y="430"/>
                      <a:pt x="293" y="437"/>
                      <a:pt x="283" y="441"/>
                    </a:cubicBezTo>
                    <a:cubicBezTo>
                      <a:pt x="273" y="445"/>
                      <a:pt x="265" y="453"/>
                      <a:pt x="256" y="459"/>
                    </a:cubicBezTo>
                    <a:cubicBezTo>
                      <a:pt x="245" y="466"/>
                      <a:pt x="236" y="474"/>
                      <a:pt x="226" y="481"/>
                    </a:cubicBezTo>
                    <a:cubicBezTo>
                      <a:pt x="219" y="487"/>
                      <a:pt x="212" y="493"/>
                      <a:pt x="204" y="498"/>
                    </a:cubicBezTo>
                    <a:cubicBezTo>
                      <a:pt x="193" y="506"/>
                      <a:pt x="181" y="513"/>
                      <a:pt x="169" y="519"/>
                    </a:cubicBezTo>
                    <a:cubicBezTo>
                      <a:pt x="159" y="524"/>
                      <a:pt x="150" y="530"/>
                      <a:pt x="141" y="536"/>
                    </a:cubicBezTo>
                    <a:cubicBezTo>
                      <a:pt x="138" y="538"/>
                      <a:pt x="134" y="539"/>
                      <a:pt x="131" y="541"/>
                    </a:cubicBezTo>
                    <a:cubicBezTo>
                      <a:pt x="126" y="545"/>
                      <a:pt x="121" y="549"/>
                      <a:pt x="117" y="554"/>
                    </a:cubicBezTo>
                    <a:cubicBezTo>
                      <a:pt x="114" y="557"/>
                      <a:pt x="110" y="559"/>
                      <a:pt x="107" y="562"/>
                    </a:cubicBezTo>
                    <a:cubicBezTo>
                      <a:pt x="105" y="565"/>
                      <a:pt x="100" y="564"/>
                      <a:pt x="96" y="565"/>
                    </a:cubicBezTo>
                    <a:cubicBezTo>
                      <a:pt x="90" y="567"/>
                      <a:pt x="85" y="570"/>
                      <a:pt x="79" y="572"/>
                    </a:cubicBezTo>
                    <a:cubicBezTo>
                      <a:pt x="74" y="574"/>
                      <a:pt x="70" y="578"/>
                      <a:pt x="65" y="573"/>
                    </a:cubicBezTo>
                    <a:cubicBezTo>
                      <a:pt x="59" y="576"/>
                      <a:pt x="55" y="570"/>
                      <a:pt x="49" y="569"/>
                    </a:cubicBezTo>
                    <a:cubicBezTo>
                      <a:pt x="43" y="568"/>
                      <a:pt x="37" y="565"/>
                      <a:pt x="31" y="562"/>
                    </a:cubicBezTo>
                    <a:cubicBezTo>
                      <a:pt x="28" y="561"/>
                      <a:pt x="25" y="558"/>
                      <a:pt x="22" y="555"/>
                    </a:cubicBezTo>
                    <a:cubicBezTo>
                      <a:pt x="21" y="554"/>
                      <a:pt x="22" y="553"/>
                      <a:pt x="19" y="552"/>
                    </a:cubicBezTo>
                    <a:cubicBezTo>
                      <a:pt x="18" y="552"/>
                      <a:pt x="16" y="550"/>
                      <a:pt x="16" y="549"/>
                    </a:cubicBezTo>
                    <a:cubicBezTo>
                      <a:pt x="16" y="545"/>
                      <a:pt x="14" y="542"/>
                      <a:pt x="14" y="539"/>
                    </a:cubicBezTo>
                    <a:cubicBezTo>
                      <a:pt x="14" y="531"/>
                      <a:pt x="11" y="523"/>
                      <a:pt x="12" y="516"/>
                    </a:cubicBezTo>
                    <a:cubicBezTo>
                      <a:pt x="12" y="511"/>
                      <a:pt x="6" y="507"/>
                      <a:pt x="11" y="503"/>
                    </a:cubicBezTo>
                    <a:cubicBezTo>
                      <a:pt x="9" y="498"/>
                      <a:pt x="9" y="493"/>
                      <a:pt x="9" y="488"/>
                    </a:cubicBezTo>
                    <a:cubicBezTo>
                      <a:pt x="9" y="483"/>
                      <a:pt x="9" y="478"/>
                      <a:pt x="9" y="473"/>
                    </a:cubicBezTo>
                    <a:cubicBezTo>
                      <a:pt x="9" y="468"/>
                      <a:pt x="9" y="462"/>
                      <a:pt x="9" y="457"/>
                    </a:cubicBezTo>
                    <a:cubicBezTo>
                      <a:pt x="9" y="452"/>
                      <a:pt x="9" y="447"/>
                      <a:pt x="9" y="442"/>
                    </a:cubicBezTo>
                    <a:cubicBezTo>
                      <a:pt x="9" y="435"/>
                      <a:pt x="7" y="428"/>
                      <a:pt x="6" y="421"/>
                    </a:cubicBezTo>
                    <a:cubicBezTo>
                      <a:pt x="4" y="415"/>
                      <a:pt x="4" y="409"/>
                      <a:pt x="3" y="403"/>
                    </a:cubicBezTo>
                    <a:cubicBezTo>
                      <a:pt x="2" y="399"/>
                      <a:pt x="3" y="396"/>
                      <a:pt x="1" y="393"/>
                    </a:cubicBezTo>
                    <a:cubicBezTo>
                      <a:pt x="0" y="390"/>
                      <a:pt x="0" y="385"/>
                      <a:pt x="2" y="382"/>
                    </a:cubicBezTo>
                    <a:cubicBezTo>
                      <a:pt x="3" y="379"/>
                      <a:pt x="3" y="377"/>
                      <a:pt x="3" y="375"/>
                    </a:cubicBezTo>
                    <a:cubicBezTo>
                      <a:pt x="3" y="369"/>
                      <a:pt x="3" y="364"/>
                      <a:pt x="3" y="358"/>
                    </a:cubicBezTo>
                    <a:cubicBezTo>
                      <a:pt x="1" y="340"/>
                      <a:pt x="6" y="323"/>
                      <a:pt x="5" y="305"/>
                    </a:cubicBezTo>
                    <a:cubicBezTo>
                      <a:pt x="5" y="303"/>
                      <a:pt x="7" y="301"/>
                      <a:pt x="7" y="299"/>
                    </a:cubicBezTo>
                    <a:cubicBezTo>
                      <a:pt x="8" y="290"/>
                      <a:pt x="11" y="281"/>
                      <a:pt x="11" y="272"/>
                    </a:cubicBezTo>
                    <a:cubicBezTo>
                      <a:pt x="11" y="262"/>
                      <a:pt x="14" y="253"/>
                      <a:pt x="14" y="243"/>
                    </a:cubicBezTo>
                    <a:cubicBezTo>
                      <a:pt x="13" y="233"/>
                      <a:pt x="13" y="224"/>
                      <a:pt x="14" y="214"/>
                    </a:cubicBezTo>
                    <a:cubicBezTo>
                      <a:pt x="14" y="208"/>
                      <a:pt x="15" y="201"/>
                      <a:pt x="16" y="194"/>
                    </a:cubicBezTo>
                    <a:cubicBezTo>
                      <a:pt x="16" y="187"/>
                      <a:pt x="14" y="181"/>
                      <a:pt x="17" y="174"/>
                    </a:cubicBezTo>
                    <a:cubicBezTo>
                      <a:pt x="18" y="171"/>
                      <a:pt x="15" y="166"/>
                      <a:pt x="16" y="163"/>
                    </a:cubicBezTo>
                    <a:cubicBezTo>
                      <a:pt x="17" y="160"/>
                      <a:pt x="18" y="157"/>
                      <a:pt x="18" y="154"/>
                    </a:cubicBezTo>
                    <a:cubicBezTo>
                      <a:pt x="18" y="143"/>
                      <a:pt x="14" y="134"/>
                      <a:pt x="13" y="124"/>
                    </a:cubicBezTo>
                    <a:cubicBezTo>
                      <a:pt x="13" y="123"/>
                      <a:pt x="11" y="122"/>
                      <a:pt x="11" y="121"/>
                    </a:cubicBezTo>
                    <a:cubicBezTo>
                      <a:pt x="12" y="112"/>
                      <a:pt x="8" y="104"/>
                      <a:pt x="9" y="95"/>
                    </a:cubicBezTo>
                    <a:cubicBezTo>
                      <a:pt x="10" y="89"/>
                      <a:pt x="8" y="84"/>
                      <a:pt x="7" y="79"/>
                    </a:cubicBezTo>
                    <a:cubicBezTo>
                      <a:pt x="7" y="73"/>
                      <a:pt x="7" y="67"/>
                      <a:pt x="7" y="62"/>
                    </a:cubicBezTo>
                    <a:cubicBezTo>
                      <a:pt x="8" y="51"/>
                      <a:pt x="9" y="41"/>
                      <a:pt x="12" y="31"/>
                    </a:cubicBezTo>
                    <a:cubicBezTo>
                      <a:pt x="14" y="25"/>
                      <a:pt x="17" y="19"/>
                      <a:pt x="22" y="15"/>
                    </a:cubicBezTo>
                    <a:cubicBezTo>
                      <a:pt x="25" y="12"/>
                      <a:pt x="28" y="9"/>
                      <a:pt x="31" y="6"/>
                    </a:cubicBezTo>
                    <a:cubicBezTo>
                      <a:pt x="33" y="4"/>
                      <a:pt x="35" y="3"/>
                      <a:pt x="38" y="3"/>
                    </a:cubicBezTo>
                    <a:cubicBezTo>
                      <a:pt x="39" y="3"/>
                      <a:pt x="42" y="3"/>
                      <a:pt x="43" y="2"/>
                    </a:cubicBezTo>
                    <a:cubicBezTo>
                      <a:pt x="45" y="0"/>
                      <a:pt x="46" y="1"/>
                      <a:pt x="48" y="2"/>
                    </a:cubicBezTo>
                    <a:cubicBezTo>
                      <a:pt x="51" y="4"/>
                      <a:pt x="55" y="5"/>
                      <a:pt x="59" y="7"/>
                    </a:cubicBezTo>
                    <a:cubicBezTo>
                      <a:pt x="60" y="8"/>
                      <a:pt x="61" y="9"/>
                      <a:pt x="63" y="8"/>
                    </a:cubicBezTo>
                    <a:cubicBezTo>
                      <a:pt x="67" y="6"/>
                      <a:pt x="72" y="8"/>
                      <a:pt x="75" y="11"/>
                    </a:cubicBezTo>
                    <a:cubicBezTo>
                      <a:pt x="78" y="13"/>
                      <a:pt x="80" y="16"/>
                      <a:pt x="84" y="16"/>
                    </a:cubicBezTo>
                    <a:cubicBezTo>
                      <a:pt x="87" y="16"/>
                      <a:pt x="90" y="20"/>
                      <a:pt x="90" y="25"/>
                    </a:cubicBezTo>
                    <a:cubicBezTo>
                      <a:pt x="89" y="28"/>
                      <a:pt x="89" y="30"/>
                      <a:pt x="90" y="33"/>
                    </a:cubicBezTo>
                    <a:cubicBezTo>
                      <a:pt x="90" y="35"/>
                      <a:pt x="91" y="38"/>
                      <a:pt x="92" y="38"/>
                    </a:cubicBezTo>
                    <a:cubicBezTo>
                      <a:pt x="99" y="41"/>
                      <a:pt x="101" y="46"/>
                      <a:pt x="103" y="53"/>
                    </a:cubicBezTo>
                    <a:cubicBezTo>
                      <a:pt x="103" y="56"/>
                      <a:pt x="105" y="59"/>
                      <a:pt x="106" y="62"/>
                    </a:cubicBezTo>
                    <a:cubicBezTo>
                      <a:pt x="102" y="66"/>
                      <a:pt x="105" y="71"/>
                      <a:pt x="103" y="75"/>
                    </a:cubicBezTo>
                    <a:cubicBezTo>
                      <a:pt x="99" y="85"/>
                      <a:pt x="96" y="95"/>
                      <a:pt x="98" y="105"/>
                    </a:cubicBezTo>
                    <a:cubicBezTo>
                      <a:pt x="101" y="115"/>
                      <a:pt x="98" y="125"/>
                      <a:pt x="102" y="135"/>
                    </a:cubicBezTo>
                    <a:cubicBezTo>
                      <a:pt x="104" y="141"/>
                      <a:pt x="104" y="149"/>
                      <a:pt x="104" y="156"/>
                    </a:cubicBezTo>
                    <a:cubicBezTo>
                      <a:pt x="105" y="163"/>
                      <a:pt x="104" y="170"/>
                      <a:pt x="104" y="177"/>
                    </a:cubicBezTo>
                    <a:cubicBezTo>
                      <a:pt x="104" y="179"/>
                      <a:pt x="104" y="181"/>
                      <a:pt x="104" y="183"/>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grpSp>
        <p:sp>
          <p:nvSpPr>
            <p:cNvPr id="14" name="Title 2"/>
            <p:cNvSpPr txBox="1">
              <a:spLocks/>
            </p:cNvSpPr>
            <p:nvPr/>
          </p:nvSpPr>
          <p:spPr bwMode="gray">
            <a:xfrm>
              <a:off x="6372200" y="3487210"/>
              <a:ext cx="2725090" cy="720725"/>
            </a:xfrm>
            <a:prstGeom prst="rect">
              <a:avLst/>
            </a:prstGeom>
          </p:spPr>
          <p:txBody>
            <a:bodyPr vert="horz" lIns="0" tIns="0" rIns="0" bIns="0" rtlCol="0" anchor="ctr">
              <a:noAutofit/>
            </a:bodyPr>
            <a:lstStyle>
              <a:lvl1pPr algn="l" defTabSz="844029" rtl="0" eaLnBrk="1" latinLnBrk="0" hangingPunct="1">
                <a:spcBef>
                  <a:spcPct val="0"/>
                </a:spcBef>
                <a:buNone/>
                <a:defRPr sz="4000" b="1" kern="1200" baseline="0">
                  <a:solidFill>
                    <a:schemeClr val="accent1"/>
                  </a:solidFill>
                  <a:latin typeface="+mj-lt"/>
                  <a:ea typeface="+mj-ea"/>
                  <a:cs typeface="+mj-cs"/>
                </a:defRPr>
              </a:lvl1pPr>
            </a:lstStyle>
            <a:p>
              <a:pPr>
                <a:buFontTx/>
              </a:pPr>
              <a:r>
                <a:rPr lang="en-GB" dirty="0" smtClean="0"/>
                <a:t>Education</a:t>
              </a:r>
              <a:endParaRPr lang="en-GB" dirty="0"/>
            </a:p>
          </p:txBody>
        </p:sp>
      </p:grpSp>
      <p:grpSp>
        <p:nvGrpSpPr>
          <p:cNvPr id="4" name="Group 3"/>
          <p:cNvGrpSpPr/>
          <p:nvPr/>
        </p:nvGrpSpPr>
        <p:grpSpPr>
          <a:xfrm>
            <a:off x="4103556" y="3861048"/>
            <a:ext cx="1391796" cy="1408188"/>
            <a:chOff x="4103556" y="3861048"/>
            <a:chExt cx="1391796" cy="1408188"/>
          </a:xfrm>
        </p:grpSpPr>
        <p:sp>
          <p:nvSpPr>
            <p:cNvPr id="15" name="Freeform 21" descr="Orange circular brush stroke with fill" title="Orange circular brush stroke with fill"/>
            <p:cNvSpPr>
              <a:spLocks noEditPoints="1"/>
            </p:cNvSpPr>
            <p:nvPr/>
          </p:nvSpPr>
          <p:spPr bwMode="auto">
            <a:xfrm>
              <a:off x="4103556" y="3861048"/>
              <a:ext cx="1391796" cy="1408188"/>
            </a:xfrm>
            <a:custGeom>
              <a:avLst/>
              <a:gdLst>
                <a:gd name="T0" fmla="*/ 1286 w 1701"/>
                <a:gd name="T1" fmla="*/ 1563 h 1747"/>
                <a:gd name="T2" fmla="*/ 738 w 1701"/>
                <a:gd name="T3" fmla="*/ 1746 h 1747"/>
                <a:gd name="T4" fmla="*/ 218 w 1701"/>
                <a:gd name="T5" fmla="*/ 1627 h 1747"/>
                <a:gd name="T6" fmla="*/ 7 w 1701"/>
                <a:gd name="T7" fmla="*/ 1079 h 1747"/>
                <a:gd name="T8" fmla="*/ 38 w 1701"/>
                <a:gd name="T9" fmla="*/ 823 h 1747"/>
                <a:gd name="T10" fmla="*/ 186 w 1701"/>
                <a:gd name="T11" fmla="*/ 487 h 1747"/>
                <a:gd name="T12" fmla="*/ 291 w 1701"/>
                <a:gd name="T13" fmla="*/ 324 h 1747"/>
                <a:gd name="T14" fmla="*/ 354 w 1701"/>
                <a:gd name="T15" fmla="*/ 214 h 1747"/>
                <a:gd name="T16" fmla="*/ 447 w 1701"/>
                <a:gd name="T17" fmla="*/ 134 h 1747"/>
                <a:gd name="T18" fmla="*/ 525 w 1701"/>
                <a:gd name="T19" fmla="*/ 103 h 1747"/>
                <a:gd name="T20" fmla="*/ 873 w 1701"/>
                <a:gd name="T21" fmla="*/ 60 h 1747"/>
                <a:gd name="T22" fmla="*/ 1027 w 1701"/>
                <a:gd name="T23" fmla="*/ 119 h 1747"/>
                <a:gd name="T24" fmla="*/ 1187 w 1701"/>
                <a:gd name="T25" fmla="*/ 171 h 1747"/>
                <a:gd name="T26" fmla="*/ 1292 w 1701"/>
                <a:gd name="T27" fmla="*/ 217 h 1747"/>
                <a:gd name="T28" fmla="*/ 1451 w 1701"/>
                <a:gd name="T29" fmla="*/ 336 h 1747"/>
                <a:gd name="T30" fmla="*/ 1585 w 1701"/>
                <a:gd name="T31" fmla="*/ 449 h 1747"/>
                <a:gd name="T32" fmla="*/ 1691 w 1701"/>
                <a:gd name="T33" fmla="*/ 750 h 1747"/>
                <a:gd name="T34" fmla="*/ 1678 w 1701"/>
                <a:gd name="T35" fmla="*/ 842 h 1747"/>
                <a:gd name="T36" fmla="*/ 1682 w 1701"/>
                <a:gd name="T37" fmla="*/ 919 h 1747"/>
                <a:gd name="T38" fmla="*/ 1651 w 1701"/>
                <a:gd name="T39" fmla="*/ 1039 h 1747"/>
                <a:gd name="T40" fmla="*/ 1645 w 1701"/>
                <a:gd name="T41" fmla="*/ 1177 h 1747"/>
                <a:gd name="T42" fmla="*/ 1575 w 1701"/>
                <a:gd name="T43" fmla="*/ 1303 h 1747"/>
                <a:gd name="T44" fmla="*/ 1359 w 1701"/>
                <a:gd name="T45" fmla="*/ 266 h 1747"/>
                <a:gd name="T46" fmla="*/ 1188 w 1701"/>
                <a:gd name="T47" fmla="*/ 135 h 1747"/>
                <a:gd name="T48" fmla="*/ 1144 w 1701"/>
                <a:gd name="T49" fmla="*/ 122 h 1747"/>
                <a:gd name="T50" fmla="*/ 327 w 1701"/>
                <a:gd name="T51" fmla="*/ 214 h 1747"/>
                <a:gd name="T52" fmla="*/ 1161 w 1701"/>
                <a:gd name="T53" fmla="*/ 128 h 1747"/>
                <a:gd name="T54" fmla="*/ 1420 w 1701"/>
                <a:gd name="T55" fmla="*/ 292 h 1747"/>
                <a:gd name="T56" fmla="*/ 1684 w 1701"/>
                <a:gd name="T57" fmla="*/ 1030 h 1747"/>
                <a:gd name="T58" fmla="*/ 1195 w 1701"/>
                <a:gd name="T59" fmla="*/ 153 h 1747"/>
                <a:gd name="T60" fmla="*/ 1337 w 1701"/>
                <a:gd name="T61" fmla="*/ 267 h 1747"/>
                <a:gd name="T62" fmla="*/ 72 w 1701"/>
                <a:gd name="T63" fmla="*/ 704 h 1747"/>
                <a:gd name="T64" fmla="*/ 1173 w 1701"/>
                <a:gd name="T65" fmla="*/ 142 h 1747"/>
                <a:gd name="T66" fmla="*/ 1089 w 1701"/>
                <a:gd name="T67" fmla="*/ 112 h 1747"/>
                <a:gd name="T68" fmla="*/ 1188 w 1701"/>
                <a:gd name="T69" fmla="*/ 119 h 1747"/>
                <a:gd name="T70" fmla="*/ 518 w 1701"/>
                <a:gd name="T71" fmla="*/ 123 h 1747"/>
                <a:gd name="T72" fmla="*/ 249 w 1701"/>
                <a:gd name="T73" fmla="*/ 334 h 1747"/>
                <a:gd name="T74" fmla="*/ 736 w 1701"/>
                <a:gd name="T75" fmla="*/ 1 h 1747"/>
                <a:gd name="T76" fmla="*/ 1028 w 1701"/>
                <a:gd name="T77" fmla="*/ 82 h 1747"/>
                <a:gd name="T78" fmla="*/ 1363 w 1701"/>
                <a:gd name="T79" fmla="*/ 280 h 1747"/>
                <a:gd name="T80" fmla="*/ 1045 w 1701"/>
                <a:gd name="T81" fmla="*/ 106 h 1747"/>
                <a:gd name="T82" fmla="*/ 806 w 1701"/>
                <a:gd name="T83" fmla="*/ 44 h 1747"/>
                <a:gd name="T84" fmla="*/ 1331 w 1701"/>
                <a:gd name="T85" fmla="*/ 246 h 1747"/>
                <a:gd name="T86" fmla="*/ 299 w 1701"/>
                <a:gd name="T87" fmla="*/ 1661 h 1747"/>
                <a:gd name="T88" fmla="*/ 1670 w 1701"/>
                <a:gd name="T89" fmla="*/ 982 h 1747"/>
                <a:gd name="T90" fmla="*/ 380 w 1701"/>
                <a:gd name="T91" fmla="*/ 133 h 1747"/>
                <a:gd name="T92" fmla="*/ 357 w 1701"/>
                <a:gd name="T93" fmla="*/ 190 h 1747"/>
                <a:gd name="T94" fmla="*/ 1158 w 1701"/>
                <a:gd name="T95" fmla="*/ 109 h 1747"/>
                <a:gd name="T96" fmla="*/ 376 w 1701"/>
                <a:gd name="T97" fmla="*/ 1680 h 1747"/>
                <a:gd name="T98" fmla="*/ 383 w 1701"/>
                <a:gd name="T99" fmla="*/ 1679 h 1747"/>
                <a:gd name="T100" fmla="*/ 1305 w 1701"/>
                <a:gd name="T101" fmla="*/ 1566 h 1747"/>
                <a:gd name="T102" fmla="*/ 335 w 1701"/>
                <a:gd name="T103" fmla="*/ 1671 h 1747"/>
                <a:gd name="T104" fmla="*/ 1091 w 1701"/>
                <a:gd name="T105" fmla="*/ 99 h 1747"/>
                <a:gd name="T106" fmla="*/ 1156 w 1701"/>
                <a:gd name="T107" fmla="*/ 116 h 1747"/>
                <a:gd name="T108" fmla="*/ 1268 w 1701"/>
                <a:gd name="T109" fmla="*/ 142 h 1747"/>
                <a:gd name="T110" fmla="*/ 904 w 1701"/>
                <a:gd name="T111" fmla="*/ 44 h 1747"/>
                <a:gd name="T112" fmla="*/ 749 w 1701"/>
                <a:gd name="T113" fmla="*/ 61 h 1747"/>
                <a:gd name="T114" fmla="*/ 526 w 1701"/>
                <a:gd name="T115" fmla="*/ 93 h 1747"/>
                <a:gd name="T116" fmla="*/ 1570 w 1701"/>
                <a:gd name="T117" fmla="*/ 431 h 1747"/>
                <a:gd name="T118" fmla="*/ 82 w 1701"/>
                <a:gd name="T119" fmla="*/ 662 h 1747"/>
                <a:gd name="T120" fmla="*/ 1279 w 1701"/>
                <a:gd name="T121" fmla="*/ 185 h 1747"/>
                <a:gd name="T122" fmla="*/ 1295 w 1701"/>
                <a:gd name="T123" fmla="*/ 227 h 1747"/>
                <a:gd name="T124" fmla="*/ 1382 w 1701"/>
                <a:gd name="T125" fmla="*/ 265 h 1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01" h="1747">
                  <a:moveTo>
                    <a:pt x="1537" y="1351"/>
                  </a:moveTo>
                  <a:cubicBezTo>
                    <a:pt x="1536" y="1353"/>
                    <a:pt x="1536" y="1355"/>
                    <a:pt x="1535" y="1356"/>
                  </a:cubicBezTo>
                  <a:cubicBezTo>
                    <a:pt x="1534" y="1358"/>
                    <a:pt x="1532" y="1358"/>
                    <a:pt x="1532" y="1355"/>
                  </a:cubicBezTo>
                  <a:cubicBezTo>
                    <a:pt x="1532" y="1355"/>
                    <a:pt x="1531" y="1354"/>
                    <a:pt x="1530" y="1354"/>
                  </a:cubicBezTo>
                  <a:cubicBezTo>
                    <a:pt x="1527" y="1358"/>
                    <a:pt x="1524" y="1361"/>
                    <a:pt x="1521" y="1365"/>
                  </a:cubicBezTo>
                  <a:cubicBezTo>
                    <a:pt x="1520" y="1367"/>
                    <a:pt x="1518" y="1369"/>
                    <a:pt x="1516" y="1370"/>
                  </a:cubicBezTo>
                  <a:cubicBezTo>
                    <a:pt x="1516" y="1371"/>
                    <a:pt x="1513" y="1371"/>
                    <a:pt x="1513" y="1370"/>
                  </a:cubicBezTo>
                  <a:cubicBezTo>
                    <a:pt x="1510" y="1368"/>
                    <a:pt x="1508" y="1368"/>
                    <a:pt x="1508" y="1372"/>
                  </a:cubicBezTo>
                  <a:cubicBezTo>
                    <a:pt x="1508" y="1373"/>
                    <a:pt x="1506" y="1374"/>
                    <a:pt x="1505" y="1375"/>
                  </a:cubicBezTo>
                  <a:cubicBezTo>
                    <a:pt x="1504" y="1376"/>
                    <a:pt x="1505" y="1377"/>
                    <a:pt x="1504" y="1378"/>
                  </a:cubicBezTo>
                  <a:cubicBezTo>
                    <a:pt x="1506" y="1378"/>
                    <a:pt x="1508" y="1378"/>
                    <a:pt x="1508" y="1380"/>
                  </a:cubicBezTo>
                  <a:cubicBezTo>
                    <a:pt x="1507" y="1382"/>
                    <a:pt x="1505" y="1383"/>
                    <a:pt x="1504" y="1384"/>
                  </a:cubicBezTo>
                  <a:cubicBezTo>
                    <a:pt x="1501" y="1389"/>
                    <a:pt x="1496" y="1390"/>
                    <a:pt x="1492" y="1392"/>
                  </a:cubicBezTo>
                  <a:cubicBezTo>
                    <a:pt x="1493" y="1399"/>
                    <a:pt x="1487" y="1401"/>
                    <a:pt x="1484" y="1405"/>
                  </a:cubicBezTo>
                  <a:cubicBezTo>
                    <a:pt x="1484" y="1405"/>
                    <a:pt x="1483" y="1406"/>
                    <a:pt x="1482" y="1406"/>
                  </a:cubicBezTo>
                  <a:cubicBezTo>
                    <a:pt x="1482" y="1405"/>
                    <a:pt x="1482" y="1404"/>
                    <a:pt x="1481" y="1403"/>
                  </a:cubicBezTo>
                  <a:cubicBezTo>
                    <a:pt x="1481" y="1402"/>
                    <a:pt x="1480" y="1400"/>
                    <a:pt x="1479" y="1400"/>
                  </a:cubicBezTo>
                  <a:cubicBezTo>
                    <a:pt x="1478" y="1400"/>
                    <a:pt x="1476" y="1400"/>
                    <a:pt x="1475" y="1401"/>
                  </a:cubicBezTo>
                  <a:cubicBezTo>
                    <a:pt x="1474" y="1402"/>
                    <a:pt x="1474" y="1404"/>
                    <a:pt x="1473" y="1405"/>
                  </a:cubicBezTo>
                  <a:cubicBezTo>
                    <a:pt x="1470" y="1407"/>
                    <a:pt x="1477" y="1409"/>
                    <a:pt x="1473" y="1412"/>
                  </a:cubicBezTo>
                  <a:cubicBezTo>
                    <a:pt x="1471" y="1413"/>
                    <a:pt x="1469" y="1416"/>
                    <a:pt x="1468" y="1418"/>
                  </a:cubicBezTo>
                  <a:cubicBezTo>
                    <a:pt x="1463" y="1424"/>
                    <a:pt x="1460" y="1431"/>
                    <a:pt x="1457" y="1439"/>
                  </a:cubicBezTo>
                  <a:cubicBezTo>
                    <a:pt x="1457" y="1439"/>
                    <a:pt x="1454" y="1439"/>
                    <a:pt x="1453" y="1439"/>
                  </a:cubicBezTo>
                  <a:cubicBezTo>
                    <a:pt x="1453" y="1439"/>
                    <a:pt x="1454" y="1438"/>
                    <a:pt x="1454" y="1437"/>
                  </a:cubicBezTo>
                  <a:cubicBezTo>
                    <a:pt x="1454" y="1436"/>
                    <a:pt x="1454" y="1434"/>
                    <a:pt x="1454" y="1433"/>
                  </a:cubicBezTo>
                  <a:cubicBezTo>
                    <a:pt x="1453" y="1433"/>
                    <a:pt x="1451" y="1433"/>
                    <a:pt x="1451" y="1434"/>
                  </a:cubicBezTo>
                  <a:cubicBezTo>
                    <a:pt x="1447" y="1437"/>
                    <a:pt x="1445" y="1442"/>
                    <a:pt x="1440" y="1445"/>
                  </a:cubicBezTo>
                  <a:cubicBezTo>
                    <a:pt x="1438" y="1452"/>
                    <a:pt x="1433" y="1454"/>
                    <a:pt x="1426" y="1453"/>
                  </a:cubicBezTo>
                  <a:cubicBezTo>
                    <a:pt x="1425" y="1453"/>
                    <a:pt x="1424" y="1455"/>
                    <a:pt x="1424" y="1456"/>
                  </a:cubicBezTo>
                  <a:cubicBezTo>
                    <a:pt x="1424" y="1460"/>
                    <a:pt x="1422" y="1464"/>
                    <a:pt x="1420" y="1464"/>
                  </a:cubicBezTo>
                  <a:cubicBezTo>
                    <a:pt x="1411" y="1463"/>
                    <a:pt x="1408" y="1470"/>
                    <a:pt x="1402" y="1474"/>
                  </a:cubicBezTo>
                  <a:cubicBezTo>
                    <a:pt x="1397" y="1477"/>
                    <a:pt x="1392" y="1482"/>
                    <a:pt x="1387" y="1487"/>
                  </a:cubicBezTo>
                  <a:cubicBezTo>
                    <a:pt x="1385" y="1488"/>
                    <a:pt x="1382" y="1488"/>
                    <a:pt x="1379" y="1490"/>
                  </a:cubicBezTo>
                  <a:cubicBezTo>
                    <a:pt x="1376" y="1492"/>
                    <a:pt x="1373" y="1495"/>
                    <a:pt x="1369" y="1498"/>
                  </a:cubicBezTo>
                  <a:cubicBezTo>
                    <a:pt x="1366" y="1500"/>
                    <a:pt x="1363" y="1502"/>
                    <a:pt x="1360" y="1504"/>
                  </a:cubicBezTo>
                  <a:cubicBezTo>
                    <a:pt x="1356" y="1506"/>
                    <a:pt x="1351" y="1507"/>
                    <a:pt x="1350" y="1512"/>
                  </a:cubicBezTo>
                  <a:cubicBezTo>
                    <a:pt x="1349" y="1514"/>
                    <a:pt x="1347" y="1516"/>
                    <a:pt x="1345" y="1517"/>
                  </a:cubicBezTo>
                  <a:cubicBezTo>
                    <a:pt x="1333" y="1523"/>
                    <a:pt x="1323" y="1533"/>
                    <a:pt x="1312" y="1540"/>
                  </a:cubicBezTo>
                  <a:cubicBezTo>
                    <a:pt x="1309" y="1541"/>
                    <a:pt x="1308" y="1544"/>
                    <a:pt x="1307" y="1547"/>
                  </a:cubicBezTo>
                  <a:cubicBezTo>
                    <a:pt x="1304" y="1551"/>
                    <a:pt x="1303" y="1551"/>
                    <a:pt x="1297" y="1551"/>
                  </a:cubicBezTo>
                  <a:cubicBezTo>
                    <a:pt x="1295" y="1552"/>
                    <a:pt x="1292" y="1552"/>
                    <a:pt x="1291" y="1555"/>
                  </a:cubicBezTo>
                  <a:cubicBezTo>
                    <a:pt x="1289" y="1558"/>
                    <a:pt x="1288" y="1560"/>
                    <a:pt x="1286" y="1563"/>
                  </a:cubicBezTo>
                  <a:cubicBezTo>
                    <a:pt x="1283" y="1566"/>
                    <a:pt x="1280" y="1569"/>
                    <a:pt x="1275" y="1569"/>
                  </a:cubicBezTo>
                  <a:cubicBezTo>
                    <a:pt x="1272" y="1568"/>
                    <a:pt x="1268" y="1569"/>
                    <a:pt x="1266" y="1574"/>
                  </a:cubicBezTo>
                  <a:cubicBezTo>
                    <a:pt x="1265" y="1576"/>
                    <a:pt x="1259" y="1575"/>
                    <a:pt x="1257" y="1578"/>
                  </a:cubicBezTo>
                  <a:cubicBezTo>
                    <a:pt x="1249" y="1580"/>
                    <a:pt x="1243" y="1586"/>
                    <a:pt x="1235" y="1589"/>
                  </a:cubicBezTo>
                  <a:cubicBezTo>
                    <a:pt x="1231" y="1590"/>
                    <a:pt x="1228" y="1594"/>
                    <a:pt x="1223" y="1593"/>
                  </a:cubicBezTo>
                  <a:cubicBezTo>
                    <a:pt x="1223" y="1593"/>
                    <a:pt x="1223" y="1593"/>
                    <a:pt x="1222" y="1593"/>
                  </a:cubicBezTo>
                  <a:cubicBezTo>
                    <a:pt x="1218" y="1603"/>
                    <a:pt x="1208" y="1603"/>
                    <a:pt x="1200" y="1607"/>
                  </a:cubicBezTo>
                  <a:cubicBezTo>
                    <a:pt x="1199" y="1607"/>
                    <a:pt x="1197" y="1608"/>
                    <a:pt x="1196" y="1609"/>
                  </a:cubicBezTo>
                  <a:cubicBezTo>
                    <a:pt x="1193" y="1611"/>
                    <a:pt x="1193" y="1615"/>
                    <a:pt x="1189" y="1616"/>
                  </a:cubicBezTo>
                  <a:cubicBezTo>
                    <a:pt x="1189" y="1617"/>
                    <a:pt x="1189" y="1619"/>
                    <a:pt x="1190" y="1619"/>
                  </a:cubicBezTo>
                  <a:cubicBezTo>
                    <a:pt x="1191" y="1620"/>
                    <a:pt x="1194" y="1620"/>
                    <a:pt x="1194" y="1619"/>
                  </a:cubicBezTo>
                  <a:cubicBezTo>
                    <a:pt x="1204" y="1612"/>
                    <a:pt x="1215" y="1610"/>
                    <a:pt x="1226" y="1610"/>
                  </a:cubicBezTo>
                  <a:cubicBezTo>
                    <a:pt x="1228" y="1610"/>
                    <a:pt x="1229" y="1610"/>
                    <a:pt x="1231" y="1610"/>
                  </a:cubicBezTo>
                  <a:cubicBezTo>
                    <a:pt x="1230" y="1612"/>
                    <a:pt x="1229" y="1614"/>
                    <a:pt x="1228" y="1614"/>
                  </a:cubicBezTo>
                  <a:cubicBezTo>
                    <a:pt x="1220" y="1614"/>
                    <a:pt x="1214" y="1621"/>
                    <a:pt x="1206" y="1624"/>
                  </a:cubicBezTo>
                  <a:cubicBezTo>
                    <a:pt x="1197" y="1628"/>
                    <a:pt x="1188" y="1633"/>
                    <a:pt x="1177" y="1635"/>
                  </a:cubicBezTo>
                  <a:cubicBezTo>
                    <a:pt x="1173" y="1636"/>
                    <a:pt x="1169" y="1639"/>
                    <a:pt x="1165" y="1642"/>
                  </a:cubicBezTo>
                  <a:cubicBezTo>
                    <a:pt x="1161" y="1646"/>
                    <a:pt x="1154" y="1645"/>
                    <a:pt x="1150" y="1650"/>
                  </a:cubicBezTo>
                  <a:cubicBezTo>
                    <a:pt x="1148" y="1652"/>
                    <a:pt x="1143" y="1651"/>
                    <a:pt x="1140" y="1651"/>
                  </a:cubicBezTo>
                  <a:cubicBezTo>
                    <a:pt x="1134" y="1652"/>
                    <a:pt x="1131" y="1658"/>
                    <a:pt x="1126" y="1657"/>
                  </a:cubicBezTo>
                  <a:cubicBezTo>
                    <a:pt x="1117" y="1664"/>
                    <a:pt x="1106" y="1667"/>
                    <a:pt x="1096" y="1671"/>
                  </a:cubicBezTo>
                  <a:cubicBezTo>
                    <a:pt x="1088" y="1674"/>
                    <a:pt x="1080" y="1676"/>
                    <a:pt x="1072" y="1681"/>
                  </a:cubicBezTo>
                  <a:cubicBezTo>
                    <a:pt x="1070" y="1683"/>
                    <a:pt x="1065" y="1680"/>
                    <a:pt x="1062" y="1683"/>
                  </a:cubicBezTo>
                  <a:cubicBezTo>
                    <a:pt x="1060" y="1685"/>
                    <a:pt x="1055" y="1681"/>
                    <a:pt x="1054" y="1685"/>
                  </a:cubicBezTo>
                  <a:cubicBezTo>
                    <a:pt x="1053" y="1691"/>
                    <a:pt x="1047" y="1686"/>
                    <a:pt x="1045" y="1690"/>
                  </a:cubicBezTo>
                  <a:cubicBezTo>
                    <a:pt x="1044" y="1692"/>
                    <a:pt x="1040" y="1692"/>
                    <a:pt x="1037" y="1693"/>
                  </a:cubicBezTo>
                  <a:cubicBezTo>
                    <a:pt x="1033" y="1694"/>
                    <a:pt x="1029" y="1697"/>
                    <a:pt x="1025" y="1697"/>
                  </a:cubicBezTo>
                  <a:cubicBezTo>
                    <a:pt x="1012" y="1696"/>
                    <a:pt x="1002" y="1704"/>
                    <a:pt x="990" y="1706"/>
                  </a:cubicBezTo>
                  <a:cubicBezTo>
                    <a:pt x="986" y="1707"/>
                    <a:pt x="982" y="1710"/>
                    <a:pt x="977" y="1708"/>
                  </a:cubicBezTo>
                  <a:cubicBezTo>
                    <a:pt x="975" y="1708"/>
                    <a:pt x="973" y="1708"/>
                    <a:pt x="971" y="1710"/>
                  </a:cubicBezTo>
                  <a:cubicBezTo>
                    <a:pt x="966" y="1714"/>
                    <a:pt x="959" y="1713"/>
                    <a:pt x="954" y="1717"/>
                  </a:cubicBezTo>
                  <a:cubicBezTo>
                    <a:pt x="945" y="1716"/>
                    <a:pt x="936" y="1721"/>
                    <a:pt x="926" y="1721"/>
                  </a:cubicBezTo>
                  <a:cubicBezTo>
                    <a:pt x="925" y="1721"/>
                    <a:pt x="924" y="1722"/>
                    <a:pt x="922" y="1723"/>
                  </a:cubicBezTo>
                  <a:cubicBezTo>
                    <a:pt x="914" y="1725"/>
                    <a:pt x="905" y="1728"/>
                    <a:pt x="896" y="1728"/>
                  </a:cubicBezTo>
                  <a:cubicBezTo>
                    <a:pt x="890" y="1728"/>
                    <a:pt x="885" y="1729"/>
                    <a:pt x="879" y="1731"/>
                  </a:cubicBezTo>
                  <a:cubicBezTo>
                    <a:pt x="872" y="1732"/>
                    <a:pt x="866" y="1735"/>
                    <a:pt x="859" y="1734"/>
                  </a:cubicBezTo>
                  <a:cubicBezTo>
                    <a:pt x="855" y="1734"/>
                    <a:pt x="852" y="1735"/>
                    <a:pt x="850" y="1737"/>
                  </a:cubicBezTo>
                  <a:cubicBezTo>
                    <a:pt x="847" y="1738"/>
                    <a:pt x="844" y="1737"/>
                    <a:pt x="840" y="1738"/>
                  </a:cubicBezTo>
                  <a:cubicBezTo>
                    <a:pt x="835" y="1740"/>
                    <a:pt x="829" y="1740"/>
                    <a:pt x="824" y="1741"/>
                  </a:cubicBezTo>
                  <a:cubicBezTo>
                    <a:pt x="816" y="1742"/>
                    <a:pt x="808" y="1743"/>
                    <a:pt x="800" y="1743"/>
                  </a:cubicBezTo>
                  <a:cubicBezTo>
                    <a:pt x="793" y="1744"/>
                    <a:pt x="784" y="1742"/>
                    <a:pt x="777" y="1744"/>
                  </a:cubicBezTo>
                  <a:cubicBezTo>
                    <a:pt x="764" y="1747"/>
                    <a:pt x="751" y="1745"/>
                    <a:pt x="738" y="1746"/>
                  </a:cubicBezTo>
                  <a:cubicBezTo>
                    <a:pt x="725" y="1746"/>
                    <a:pt x="712" y="1746"/>
                    <a:pt x="699" y="1746"/>
                  </a:cubicBezTo>
                  <a:cubicBezTo>
                    <a:pt x="693" y="1746"/>
                    <a:pt x="687" y="1746"/>
                    <a:pt x="680" y="1744"/>
                  </a:cubicBezTo>
                  <a:cubicBezTo>
                    <a:pt x="674" y="1742"/>
                    <a:pt x="668" y="1744"/>
                    <a:pt x="661" y="1742"/>
                  </a:cubicBezTo>
                  <a:cubicBezTo>
                    <a:pt x="654" y="1739"/>
                    <a:pt x="646" y="1740"/>
                    <a:pt x="638" y="1739"/>
                  </a:cubicBezTo>
                  <a:cubicBezTo>
                    <a:pt x="634" y="1738"/>
                    <a:pt x="631" y="1737"/>
                    <a:pt x="628" y="1737"/>
                  </a:cubicBezTo>
                  <a:cubicBezTo>
                    <a:pt x="624" y="1736"/>
                    <a:pt x="621" y="1735"/>
                    <a:pt x="617" y="1736"/>
                  </a:cubicBezTo>
                  <a:cubicBezTo>
                    <a:pt x="608" y="1737"/>
                    <a:pt x="600" y="1733"/>
                    <a:pt x="592" y="1732"/>
                  </a:cubicBezTo>
                  <a:cubicBezTo>
                    <a:pt x="584" y="1731"/>
                    <a:pt x="576" y="1729"/>
                    <a:pt x="568" y="1727"/>
                  </a:cubicBezTo>
                  <a:cubicBezTo>
                    <a:pt x="563" y="1725"/>
                    <a:pt x="556" y="1725"/>
                    <a:pt x="551" y="1721"/>
                  </a:cubicBezTo>
                  <a:cubicBezTo>
                    <a:pt x="551" y="1721"/>
                    <a:pt x="549" y="1721"/>
                    <a:pt x="548" y="1721"/>
                  </a:cubicBezTo>
                  <a:cubicBezTo>
                    <a:pt x="545" y="1724"/>
                    <a:pt x="542" y="1722"/>
                    <a:pt x="539" y="1720"/>
                  </a:cubicBezTo>
                  <a:cubicBezTo>
                    <a:pt x="537" y="1717"/>
                    <a:pt x="534" y="1717"/>
                    <a:pt x="531" y="1717"/>
                  </a:cubicBezTo>
                  <a:cubicBezTo>
                    <a:pt x="518" y="1714"/>
                    <a:pt x="504" y="1712"/>
                    <a:pt x="491" y="1708"/>
                  </a:cubicBezTo>
                  <a:cubicBezTo>
                    <a:pt x="484" y="1705"/>
                    <a:pt x="477" y="1703"/>
                    <a:pt x="470" y="1701"/>
                  </a:cubicBezTo>
                  <a:cubicBezTo>
                    <a:pt x="464" y="1700"/>
                    <a:pt x="460" y="1696"/>
                    <a:pt x="454" y="1697"/>
                  </a:cubicBezTo>
                  <a:cubicBezTo>
                    <a:pt x="454" y="1697"/>
                    <a:pt x="453" y="1695"/>
                    <a:pt x="453" y="1694"/>
                  </a:cubicBezTo>
                  <a:cubicBezTo>
                    <a:pt x="453" y="1693"/>
                    <a:pt x="454" y="1692"/>
                    <a:pt x="454" y="1691"/>
                  </a:cubicBezTo>
                  <a:cubicBezTo>
                    <a:pt x="451" y="1691"/>
                    <a:pt x="450" y="1686"/>
                    <a:pt x="447" y="1688"/>
                  </a:cubicBezTo>
                  <a:cubicBezTo>
                    <a:pt x="445" y="1690"/>
                    <a:pt x="443" y="1690"/>
                    <a:pt x="441" y="1690"/>
                  </a:cubicBezTo>
                  <a:cubicBezTo>
                    <a:pt x="437" y="1689"/>
                    <a:pt x="432" y="1688"/>
                    <a:pt x="428" y="1686"/>
                  </a:cubicBezTo>
                  <a:cubicBezTo>
                    <a:pt x="423" y="1683"/>
                    <a:pt x="418" y="1681"/>
                    <a:pt x="412" y="1679"/>
                  </a:cubicBezTo>
                  <a:cubicBezTo>
                    <a:pt x="405" y="1677"/>
                    <a:pt x="399" y="1676"/>
                    <a:pt x="393" y="1671"/>
                  </a:cubicBezTo>
                  <a:cubicBezTo>
                    <a:pt x="393" y="1671"/>
                    <a:pt x="392" y="1671"/>
                    <a:pt x="392" y="1671"/>
                  </a:cubicBezTo>
                  <a:cubicBezTo>
                    <a:pt x="385" y="1676"/>
                    <a:pt x="379" y="1668"/>
                    <a:pt x="372" y="1670"/>
                  </a:cubicBezTo>
                  <a:cubicBezTo>
                    <a:pt x="371" y="1670"/>
                    <a:pt x="370" y="1669"/>
                    <a:pt x="368" y="1669"/>
                  </a:cubicBezTo>
                  <a:cubicBezTo>
                    <a:pt x="363" y="1667"/>
                    <a:pt x="358" y="1665"/>
                    <a:pt x="352" y="1666"/>
                  </a:cubicBezTo>
                  <a:cubicBezTo>
                    <a:pt x="347" y="1666"/>
                    <a:pt x="342" y="1664"/>
                    <a:pt x="337" y="1664"/>
                  </a:cubicBezTo>
                  <a:cubicBezTo>
                    <a:pt x="332" y="1664"/>
                    <a:pt x="328" y="1662"/>
                    <a:pt x="323" y="1660"/>
                  </a:cubicBezTo>
                  <a:cubicBezTo>
                    <a:pt x="319" y="1658"/>
                    <a:pt x="313" y="1658"/>
                    <a:pt x="308" y="1655"/>
                  </a:cubicBezTo>
                  <a:cubicBezTo>
                    <a:pt x="307" y="1654"/>
                    <a:pt x="306" y="1654"/>
                    <a:pt x="306" y="1655"/>
                  </a:cubicBezTo>
                  <a:cubicBezTo>
                    <a:pt x="302" y="1659"/>
                    <a:pt x="299" y="1656"/>
                    <a:pt x="295" y="1655"/>
                  </a:cubicBezTo>
                  <a:cubicBezTo>
                    <a:pt x="294" y="1654"/>
                    <a:pt x="293" y="1655"/>
                    <a:pt x="291" y="1656"/>
                  </a:cubicBezTo>
                  <a:cubicBezTo>
                    <a:pt x="292" y="1657"/>
                    <a:pt x="293" y="1658"/>
                    <a:pt x="293" y="1659"/>
                  </a:cubicBezTo>
                  <a:cubicBezTo>
                    <a:pt x="288" y="1659"/>
                    <a:pt x="283" y="1660"/>
                    <a:pt x="278" y="1656"/>
                  </a:cubicBezTo>
                  <a:cubicBezTo>
                    <a:pt x="279" y="1652"/>
                    <a:pt x="275" y="1653"/>
                    <a:pt x="273" y="1652"/>
                  </a:cubicBezTo>
                  <a:cubicBezTo>
                    <a:pt x="273" y="1651"/>
                    <a:pt x="272" y="1650"/>
                    <a:pt x="271" y="1650"/>
                  </a:cubicBezTo>
                  <a:cubicBezTo>
                    <a:pt x="267" y="1650"/>
                    <a:pt x="264" y="1651"/>
                    <a:pt x="261" y="1650"/>
                  </a:cubicBezTo>
                  <a:cubicBezTo>
                    <a:pt x="258" y="1649"/>
                    <a:pt x="256" y="1645"/>
                    <a:pt x="252" y="1648"/>
                  </a:cubicBezTo>
                  <a:cubicBezTo>
                    <a:pt x="251" y="1649"/>
                    <a:pt x="247" y="1645"/>
                    <a:pt x="244" y="1644"/>
                  </a:cubicBezTo>
                  <a:cubicBezTo>
                    <a:pt x="241" y="1642"/>
                    <a:pt x="239" y="1641"/>
                    <a:pt x="236" y="1640"/>
                  </a:cubicBezTo>
                  <a:cubicBezTo>
                    <a:pt x="229" y="1639"/>
                    <a:pt x="225" y="1633"/>
                    <a:pt x="219" y="1630"/>
                  </a:cubicBezTo>
                  <a:cubicBezTo>
                    <a:pt x="218" y="1630"/>
                    <a:pt x="218" y="1628"/>
                    <a:pt x="218" y="1627"/>
                  </a:cubicBezTo>
                  <a:cubicBezTo>
                    <a:pt x="219" y="1625"/>
                    <a:pt x="220" y="1624"/>
                    <a:pt x="221" y="1622"/>
                  </a:cubicBezTo>
                  <a:cubicBezTo>
                    <a:pt x="222" y="1621"/>
                    <a:pt x="223" y="1619"/>
                    <a:pt x="222" y="1618"/>
                  </a:cubicBezTo>
                  <a:cubicBezTo>
                    <a:pt x="221" y="1616"/>
                    <a:pt x="219" y="1618"/>
                    <a:pt x="218" y="1618"/>
                  </a:cubicBezTo>
                  <a:cubicBezTo>
                    <a:pt x="216" y="1619"/>
                    <a:pt x="213" y="1617"/>
                    <a:pt x="211" y="1617"/>
                  </a:cubicBezTo>
                  <a:cubicBezTo>
                    <a:pt x="209" y="1617"/>
                    <a:pt x="204" y="1616"/>
                    <a:pt x="209" y="1620"/>
                  </a:cubicBezTo>
                  <a:cubicBezTo>
                    <a:pt x="208" y="1621"/>
                    <a:pt x="206" y="1621"/>
                    <a:pt x="205" y="1621"/>
                  </a:cubicBezTo>
                  <a:cubicBezTo>
                    <a:pt x="198" y="1617"/>
                    <a:pt x="190" y="1613"/>
                    <a:pt x="183" y="1608"/>
                  </a:cubicBezTo>
                  <a:cubicBezTo>
                    <a:pt x="174" y="1601"/>
                    <a:pt x="165" y="1594"/>
                    <a:pt x="157" y="1586"/>
                  </a:cubicBezTo>
                  <a:cubicBezTo>
                    <a:pt x="154" y="1582"/>
                    <a:pt x="152" y="1578"/>
                    <a:pt x="148" y="1575"/>
                  </a:cubicBezTo>
                  <a:cubicBezTo>
                    <a:pt x="141" y="1570"/>
                    <a:pt x="137" y="1562"/>
                    <a:pt x="131" y="1556"/>
                  </a:cubicBezTo>
                  <a:cubicBezTo>
                    <a:pt x="121" y="1547"/>
                    <a:pt x="115" y="1535"/>
                    <a:pt x="107" y="1525"/>
                  </a:cubicBezTo>
                  <a:cubicBezTo>
                    <a:pt x="103" y="1519"/>
                    <a:pt x="96" y="1513"/>
                    <a:pt x="96" y="1505"/>
                  </a:cubicBezTo>
                  <a:cubicBezTo>
                    <a:pt x="90" y="1499"/>
                    <a:pt x="88" y="1491"/>
                    <a:pt x="84" y="1484"/>
                  </a:cubicBezTo>
                  <a:cubicBezTo>
                    <a:pt x="80" y="1475"/>
                    <a:pt x="75" y="1466"/>
                    <a:pt x="74" y="1455"/>
                  </a:cubicBezTo>
                  <a:cubicBezTo>
                    <a:pt x="74" y="1455"/>
                    <a:pt x="74" y="1454"/>
                    <a:pt x="73" y="1453"/>
                  </a:cubicBezTo>
                  <a:cubicBezTo>
                    <a:pt x="65" y="1439"/>
                    <a:pt x="60" y="1423"/>
                    <a:pt x="56" y="1407"/>
                  </a:cubicBezTo>
                  <a:cubicBezTo>
                    <a:pt x="53" y="1398"/>
                    <a:pt x="48" y="1391"/>
                    <a:pt x="47" y="1383"/>
                  </a:cubicBezTo>
                  <a:cubicBezTo>
                    <a:pt x="46" y="1379"/>
                    <a:pt x="46" y="1376"/>
                    <a:pt x="44" y="1374"/>
                  </a:cubicBezTo>
                  <a:cubicBezTo>
                    <a:pt x="41" y="1370"/>
                    <a:pt x="44" y="1365"/>
                    <a:pt x="41" y="1360"/>
                  </a:cubicBezTo>
                  <a:cubicBezTo>
                    <a:pt x="39" y="1357"/>
                    <a:pt x="39" y="1352"/>
                    <a:pt x="38" y="1348"/>
                  </a:cubicBezTo>
                  <a:cubicBezTo>
                    <a:pt x="36" y="1340"/>
                    <a:pt x="35" y="1331"/>
                    <a:pt x="32" y="1322"/>
                  </a:cubicBezTo>
                  <a:cubicBezTo>
                    <a:pt x="30" y="1318"/>
                    <a:pt x="28" y="1313"/>
                    <a:pt x="27" y="1309"/>
                  </a:cubicBezTo>
                  <a:cubicBezTo>
                    <a:pt x="25" y="1304"/>
                    <a:pt x="26" y="1299"/>
                    <a:pt x="25" y="1294"/>
                  </a:cubicBezTo>
                  <a:cubicBezTo>
                    <a:pt x="25" y="1289"/>
                    <a:pt x="24" y="1285"/>
                    <a:pt x="23" y="1280"/>
                  </a:cubicBezTo>
                  <a:cubicBezTo>
                    <a:pt x="22" y="1277"/>
                    <a:pt x="29" y="1274"/>
                    <a:pt x="23" y="1270"/>
                  </a:cubicBezTo>
                  <a:cubicBezTo>
                    <a:pt x="23" y="1266"/>
                    <a:pt x="23" y="1262"/>
                    <a:pt x="23" y="1258"/>
                  </a:cubicBezTo>
                  <a:cubicBezTo>
                    <a:pt x="22" y="1255"/>
                    <a:pt x="21" y="1252"/>
                    <a:pt x="20" y="1249"/>
                  </a:cubicBezTo>
                  <a:cubicBezTo>
                    <a:pt x="16" y="1245"/>
                    <a:pt x="15" y="1240"/>
                    <a:pt x="14" y="1235"/>
                  </a:cubicBezTo>
                  <a:cubicBezTo>
                    <a:pt x="12" y="1228"/>
                    <a:pt x="12" y="1221"/>
                    <a:pt x="12" y="1214"/>
                  </a:cubicBezTo>
                  <a:cubicBezTo>
                    <a:pt x="12" y="1212"/>
                    <a:pt x="11" y="1211"/>
                    <a:pt x="10" y="1209"/>
                  </a:cubicBezTo>
                  <a:cubicBezTo>
                    <a:pt x="10" y="1207"/>
                    <a:pt x="9" y="1205"/>
                    <a:pt x="10" y="1204"/>
                  </a:cubicBezTo>
                  <a:cubicBezTo>
                    <a:pt x="13" y="1197"/>
                    <a:pt x="15" y="1191"/>
                    <a:pt x="10" y="1185"/>
                  </a:cubicBezTo>
                  <a:cubicBezTo>
                    <a:pt x="9" y="1184"/>
                    <a:pt x="11" y="1181"/>
                    <a:pt x="12" y="1178"/>
                  </a:cubicBezTo>
                  <a:cubicBezTo>
                    <a:pt x="14" y="1170"/>
                    <a:pt x="9" y="1163"/>
                    <a:pt x="10" y="1155"/>
                  </a:cubicBezTo>
                  <a:cubicBezTo>
                    <a:pt x="6" y="1152"/>
                    <a:pt x="8" y="1148"/>
                    <a:pt x="7" y="1145"/>
                  </a:cubicBezTo>
                  <a:cubicBezTo>
                    <a:pt x="7" y="1140"/>
                    <a:pt x="6" y="1135"/>
                    <a:pt x="5" y="1130"/>
                  </a:cubicBezTo>
                  <a:cubicBezTo>
                    <a:pt x="5" y="1125"/>
                    <a:pt x="5" y="1120"/>
                    <a:pt x="5" y="1115"/>
                  </a:cubicBezTo>
                  <a:cubicBezTo>
                    <a:pt x="5" y="1111"/>
                    <a:pt x="0" y="1109"/>
                    <a:pt x="4" y="1105"/>
                  </a:cubicBezTo>
                  <a:cubicBezTo>
                    <a:pt x="3" y="1102"/>
                    <a:pt x="5" y="1099"/>
                    <a:pt x="6" y="1096"/>
                  </a:cubicBezTo>
                  <a:cubicBezTo>
                    <a:pt x="6" y="1096"/>
                    <a:pt x="7" y="1095"/>
                    <a:pt x="6" y="1094"/>
                  </a:cubicBezTo>
                  <a:cubicBezTo>
                    <a:pt x="4" y="1091"/>
                    <a:pt x="5" y="1089"/>
                    <a:pt x="7" y="1086"/>
                  </a:cubicBezTo>
                  <a:cubicBezTo>
                    <a:pt x="8" y="1085"/>
                    <a:pt x="8" y="1080"/>
                    <a:pt x="7" y="1079"/>
                  </a:cubicBezTo>
                  <a:cubicBezTo>
                    <a:pt x="2" y="1075"/>
                    <a:pt x="3" y="1070"/>
                    <a:pt x="3" y="1065"/>
                  </a:cubicBezTo>
                  <a:cubicBezTo>
                    <a:pt x="3" y="1049"/>
                    <a:pt x="7" y="1033"/>
                    <a:pt x="5" y="1016"/>
                  </a:cubicBezTo>
                  <a:cubicBezTo>
                    <a:pt x="8" y="1009"/>
                    <a:pt x="6" y="1001"/>
                    <a:pt x="8" y="993"/>
                  </a:cubicBezTo>
                  <a:cubicBezTo>
                    <a:pt x="9" y="984"/>
                    <a:pt x="11" y="975"/>
                    <a:pt x="12" y="966"/>
                  </a:cubicBezTo>
                  <a:cubicBezTo>
                    <a:pt x="16" y="964"/>
                    <a:pt x="9" y="959"/>
                    <a:pt x="14" y="958"/>
                  </a:cubicBezTo>
                  <a:cubicBezTo>
                    <a:pt x="9" y="951"/>
                    <a:pt x="13" y="944"/>
                    <a:pt x="12" y="937"/>
                  </a:cubicBezTo>
                  <a:cubicBezTo>
                    <a:pt x="11" y="934"/>
                    <a:pt x="12" y="930"/>
                    <a:pt x="15" y="928"/>
                  </a:cubicBezTo>
                  <a:cubicBezTo>
                    <a:pt x="18" y="925"/>
                    <a:pt x="14" y="920"/>
                    <a:pt x="18" y="918"/>
                  </a:cubicBezTo>
                  <a:cubicBezTo>
                    <a:pt x="17" y="917"/>
                    <a:pt x="16" y="915"/>
                    <a:pt x="15" y="915"/>
                  </a:cubicBezTo>
                  <a:cubicBezTo>
                    <a:pt x="11" y="914"/>
                    <a:pt x="12" y="912"/>
                    <a:pt x="12" y="910"/>
                  </a:cubicBezTo>
                  <a:cubicBezTo>
                    <a:pt x="12" y="909"/>
                    <a:pt x="14" y="908"/>
                    <a:pt x="15" y="908"/>
                  </a:cubicBezTo>
                  <a:cubicBezTo>
                    <a:pt x="16" y="908"/>
                    <a:pt x="17" y="909"/>
                    <a:pt x="18" y="909"/>
                  </a:cubicBezTo>
                  <a:cubicBezTo>
                    <a:pt x="19" y="907"/>
                    <a:pt x="21" y="904"/>
                    <a:pt x="20" y="902"/>
                  </a:cubicBezTo>
                  <a:cubicBezTo>
                    <a:pt x="19" y="900"/>
                    <a:pt x="18" y="899"/>
                    <a:pt x="20" y="896"/>
                  </a:cubicBezTo>
                  <a:cubicBezTo>
                    <a:pt x="21" y="895"/>
                    <a:pt x="22" y="893"/>
                    <a:pt x="19" y="892"/>
                  </a:cubicBezTo>
                  <a:cubicBezTo>
                    <a:pt x="16" y="892"/>
                    <a:pt x="16" y="894"/>
                    <a:pt x="16" y="896"/>
                  </a:cubicBezTo>
                  <a:cubicBezTo>
                    <a:pt x="16" y="897"/>
                    <a:pt x="16" y="898"/>
                    <a:pt x="15" y="899"/>
                  </a:cubicBezTo>
                  <a:cubicBezTo>
                    <a:pt x="15" y="898"/>
                    <a:pt x="14" y="897"/>
                    <a:pt x="14" y="896"/>
                  </a:cubicBezTo>
                  <a:cubicBezTo>
                    <a:pt x="14" y="894"/>
                    <a:pt x="14" y="891"/>
                    <a:pt x="14" y="889"/>
                  </a:cubicBezTo>
                  <a:cubicBezTo>
                    <a:pt x="14" y="888"/>
                    <a:pt x="15" y="886"/>
                    <a:pt x="16" y="886"/>
                  </a:cubicBezTo>
                  <a:cubicBezTo>
                    <a:pt x="21" y="884"/>
                    <a:pt x="22" y="879"/>
                    <a:pt x="23" y="875"/>
                  </a:cubicBezTo>
                  <a:cubicBezTo>
                    <a:pt x="23" y="873"/>
                    <a:pt x="24" y="872"/>
                    <a:pt x="24" y="870"/>
                  </a:cubicBezTo>
                  <a:cubicBezTo>
                    <a:pt x="24" y="869"/>
                    <a:pt x="24" y="869"/>
                    <a:pt x="24" y="868"/>
                  </a:cubicBezTo>
                  <a:cubicBezTo>
                    <a:pt x="23" y="868"/>
                    <a:pt x="22" y="868"/>
                    <a:pt x="22" y="868"/>
                  </a:cubicBezTo>
                  <a:cubicBezTo>
                    <a:pt x="20" y="870"/>
                    <a:pt x="21" y="874"/>
                    <a:pt x="17" y="872"/>
                  </a:cubicBezTo>
                  <a:cubicBezTo>
                    <a:pt x="16" y="871"/>
                    <a:pt x="18" y="867"/>
                    <a:pt x="19" y="865"/>
                  </a:cubicBezTo>
                  <a:cubicBezTo>
                    <a:pt x="19" y="865"/>
                    <a:pt x="19" y="864"/>
                    <a:pt x="20" y="864"/>
                  </a:cubicBezTo>
                  <a:cubicBezTo>
                    <a:pt x="23" y="864"/>
                    <a:pt x="22" y="861"/>
                    <a:pt x="24" y="860"/>
                  </a:cubicBezTo>
                  <a:cubicBezTo>
                    <a:pt x="27" y="856"/>
                    <a:pt x="22" y="858"/>
                    <a:pt x="22" y="857"/>
                  </a:cubicBezTo>
                  <a:cubicBezTo>
                    <a:pt x="21" y="856"/>
                    <a:pt x="21" y="855"/>
                    <a:pt x="22" y="855"/>
                  </a:cubicBezTo>
                  <a:cubicBezTo>
                    <a:pt x="26" y="851"/>
                    <a:pt x="28" y="847"/>
                    <a:pt x="28" y="841"/>
                  </a:cubicBezTo>
                  <a:cubicBezTo>
                    <a:pt x="27" y="839"/>
                    <a:pt x="29" y="838"/>
                    <a:pt x="30" y="836"/>
                  </a:cubicBezTo>
                  <a:cubicBezTo>
                    <a:pt x="30" y="836"/>
                    <a:pt x="30" y="835"/>
                    <a:pt x="31" y="835"/>
                  </a:cubicBezTo>
                  <a:cubicBezTo>
                    <a:pt x="31" y="836"/>
                    <a:pt x="32" y="836"/>
                    <a:pt x="32" y="837"/>
                  </a:cubicBezTo>
                  <a:cubicBezTo>
                    <a:pt x="32" y="843"/>
                    <a:pt x="32" y="849"/>
                    <a:pt x="27" y="854"/>
                  </a:cubicBezTo>
                  <a:cubicBezTo>
                    <a:pt x="27" y="854"/>
                    <a:pt x="27" y="855"/>
                    <a:pt x="28" y="856"/>
                  </a:cubicBezTo>
                  <a:cubicBezTo>
                    <a:pt x="28" y="856"/>
                    <a:pt x="29" y="856"/>
                    <a:pt x="30" y="855"/>
                  </a:cubicBezTo>
                  <a:cubicBezTo>
                    <a:pt x="32" y="854"/>
                    <a:pt x="33" y="852"/>
                    <a:pt x="35" y="851"/>
                  </a:cubicBezTo>
                  <a:cubicBezTo>
                    <a:pt x="37" y="849"/>
                    <a:pt x="35" y="848"/>
                    <a:pt x="34" y="847"/>
                  </a:cubicBezTo>
                  <a:cubicBezTo>
                    <a:pt x="34" y="846"/>
                    <a:pt x="34" y="845"/>
                    <a:pt x="34" y="845"/>
                  </a:cubicBezTo>
                  <a:cubicBezTo>
                    <a:pt x="34" y="841"/>
                    <a:pt x="39" y="837"/>
                    <a:pt x="34" y="833"/>
                  </a:cubicBezTo>
                  <a:cubicBezTo>
                    <a:pt x="36" y="830"/>
                    <a:pt x="37" y="826"/>
                    <a:pt x="38" y="823"/>
                  </a:cubicBezTo>
                  <a:cubicBezTo>
                    <a:pt x="39" y="821"/>
                    <a:pt x="39" y="819"/>
                    <a:pt x="38" y="818"/>
                  </a:cubicBezTo>
                  <a:cubicBezTo>
                    <a:pt x="35" y="815"/>
                    <a:pt x="37" y="813"/>
                    <a:pt x="36" y="811"/>
                  </a:cubicBezTo>
                  <a:cubicBezTo>
                    <a:pt x="35" y="809"/>
                    <a:pt x="41" y="808"/>
                    <a:pt x="37" y="805"/>
                  </a:cubicBezTo>
                  <a:cubicBezTo>
                    <a:pt x="37" y="805"/>
                    <a:pt x="37" y="804"/>
                    <a:pt x="37" y="804"/>
                  </a:cubicBezTo>
                  <a:cubicBezTo>
                    <a:pt x="43" y="803"/>
                    <a:pt x="44" y="799"/>
                    <a:pt x="43" y="794"/>
                  </a:cubicBezTo>
                  <a:cubicBezTo>
                    <a:pt x="42" y="791"/>
                    <a:pt x="46" y="789"/>
                    <a:pt x="43" y="785"/>
                  </a:cubicBezTo>
                  <a:cubicBezTo>
                    <a:pt x="42" y="783"/>
                    <a:pt x="43" y="778"/>
                    <a:pt x="45" y="776"/>
                  </a:cubicBezTo>
                  <a:cubicBezTo>
                    <a:pt x="49" y="773"/>
                    <a:pt x="46" y="769"/>
                    <a:pt x="48" y="766"/>
                  </a:cubicBezTo>
                  <a:cubicBezTo>
                    <a:pt x="49" y="764"/>
                    <a:pt x="49" y="761"/>
                    <a:pt x="50" y="759"/>
                  </a:cubicBezTo>
                  <a:cubicBezTo>
                    <a:pt x="50" y="756"/>
                    <a:pt x="49" y="753"/>
                    <a:pt x="52" y="751"/>
                  </a:cubicBezTo>
                  <a:cubicBezTo>
                    <a:pt x="53" y="750"/>
                    <a:pt x="53" y="747"/>
                    <a:pt x="54" y="745"/>
                  </a:cubicBezTo>
                  <a:cubicBezTo>
                    <a:pt x="55" y="743"/>
                    <a:pt x="55" y="742"/>
                    <a:pt x="55" y="740"/>
                  </a:cubicBezTo>
                  <a:cubicBezTo>
                    <a:pt x="56" y="742"/>
                    <a:pt x="56" y="744"/>
                    <a:pt x="56" y="746"/>
                  </a:cubicBezTo>
                  <a:cubicBezTo>
                    <a:pt x="56" y="749"/>
                    <a:pt x="57" y="752"/>
                    <a:pt x="54" y="754"/>
                  </a:cubicBezTo>
                  <a:cubicBezTo>
                    <a:pt x="54" y="754"/>
                    <a:pt x="55" y="756"/>
                    <a:pt x="55" y="757"/>
                  </a:cubicBezTo>
                  <a:cubicBezTo>
                    <a:pt x="57" y="755"/>
                    <a:pt x="59" y="754"/>
                    <a:pt x="59" y="759"/>
                  </a:cubicBezTo>
                  <a:cubicBezTo>
                    <a:pt x="58" y="760"/>
                    <a:pt x="59" y="761"/>
                    <a:pt x="60" y="762"/>
                  </a:cubicBezTo>
                  <a:cubicBezTo>
                    <a:pt x="60" y="761"/>
                    <a:pt x="60" y="760"/>
                    <a:pt x="61" y="759"/>
                  </a:cubicBezTo>
                  <a:cubicBezTo>
                    <a:pt x="61" y="757"/>
                    <a:pt x="63" y="755"/>
                    <a:pt x="63" y="753"/>
                  </a:cubicBezTo>
                  <a:cubicBezTo>
                    <a:pt x="63" y="745"/>
                    <a:pt x="64" y="739"/>
                    <a:pt x="68" y="734"/>
                  </a:cubicBezTo>
                  <a:cubicBezTo>
                    <a:pt x="68" y="732"/>
                    <a:pt x="69" y="731"/>
                    <a:pt x="69" y="729"/>
                  </a:cubicBezTo>
                  <a:cubicBezTo>
                    <a:pt x="70" y="724"/>
                    <a:pt x="71" y="719"/>
                    <a:pt x="77" y="717"/>
                  </a:cubicBezTo>
                  <a:cubicBezTo>
                    <a:pt x="77" y="717"/>
                    <a:pt x="78" y="716"/>
                    <a:pt x="78" y="715"/>
                  </a:cubicBezTo>
                  <a:cubicBezTo>
                    <a:pt x="78" y="710"/>
                    <a:pt x="80" y="707"/>
                    <a:pt x="82" y="703"/>
                  </a:cubicBezTo>
                  <a:cubicBezTo>
                    <a:pt x="83" y="703"/>
                    <a:pt x="83" y="701"/>
                    <a:pt x="82" y="700"/>
                  </a:cubicBezTo>
                  <a:cubicBezTo>
                    <a:pt x="82" y="699"/>
                    <a:pt x="79" y="698"/>
                    <a:pt x="83" y="697"/>
                  </a:cubicBezTo>
                  <a:cubicBezTo>
                    <a:pt x="88" y="696"/>
                    <a:pt x="89" y="691"/>
                    <a:pt x="90" y="686"/>
                  </a:cubicBezTo>
                  <a:cubicBezTo>
                    <a:pt x="90" y="682"/>
                    <a:pt x="88" y="678"/>
                    <a:pt x="91" y="675"/>
                  </a:cubicBezTo>
                  <a:cubicBezTo>
                    <a:pt x="91" y="674"/>
                    <a:pt x="91" y="673"/>
                    <a:pt x="91" y="673"/>
                  </a:cubicBezTo>
                  <a:cubicBezTo>
                    <a:pt x="84" y="672"/>
                    <a:pt x="89" y="669"/>
                    <a:pt x="89" y="667"/>
                  </a:cubicBezTo>
                  <a:cubicBezTo>
                    <a:pt x="90" y="659"/>
                    <a:pt x="96" y="653"/>
                    <a:pt x="98" y="646"/>
                  </a:cubicBezTo>
                  <a:cubicBezTo>
                    <a:pt x="100" y="643"/>
                    <a:pt x="104" y="642"/>
                    <a:pt x="103" y="638"/>
                  </a:cubicBezTo>
                  <a:cubicBezTo>
                    <a:pt x="103" y="638"/>
                    <a:pt x="104" y="637"/>
                    <a:pt x="104" y="638"/>
                  </a:cubicBezTo>
                  <a:cubicBezTo>
                    <a:pt x="111" y="640"/>
                    <a:pt x="109" y="633"/>
                    <a:pt x="111" y="631"/>
                  </a:cubicBezTo>
                  <a:cubicBezTo>
                    <a:pt x="114" y="626"/>
                    <a:pt x="115" y="620"/>
                    <a:pt x="119" y="615"/>
                  </a:cubicBezTo>
                  <a:cubicBezTo>
                    <a:pt x="120" y="615"/>
                    <a:pt x="120" y="614"/>
                    <a:pt x="120" y="614"/>
                  </a:cubicBezTo>
                  <a:cubicBezTo>
                    <a:pt x="120" y="599"/>
                    <a:pt x="131" y="587"/>
                    <a:pt x="134" y="573"/>
                  </a:cubicBezTo>
                  <a:cubicBezTo>
                    <a:pt x="135" y="567"/>
                    <a:pt x="141" y="562"/>
                    <a:pt x="144" y="557"/>
                  </a:cubicBezTo>
                  <a:cubicBezTo>
                    <a:pt x="147" y="554"/>
                    <a:pt x="149" y="550"/>
                    <a:pt x="150" y="546"/>
                  </a:cubicBezTo>
                  <a:cubicBezTo>
                    <a:pt x="151" y="542"/>
                    <a:pt x="156" y="540"/>
                    <a:pt x="156" y="535"/>
                  </a:cubicBezTo>
                  <a:cubicBezTo>
                    <a:pt x="157" y="531"/>
                    <a:pt x="160" y="527"/>
                    <a:pt x="163" y="524"/>
                  </a:cubicBezTo>
                  <a:cubicBezTo>
                    <a:pt x="171" y="512"/>
                    <a:pt x="176" y="498"/>
                    <a:pt x="186" y="487"/>
                  </a:cubicBezTo>
                  <a:cubicBezTo>
                    <a:pt x="186" y="486"/>
                    <a:pt x="187" y="486"/>
                    <a:pt x="187" y="485"/>
                  </a:cubicBezTo>
                  <a:cubicBezTo>
                    <a:pt x="190" y="474"/>
                    <a:pt x="199" y="466"/>
                    <a:pt x="205" y="457"/>
                  </a:cubicBezTo>
                  <a:cubicBezTo>
                    <a:pt x="207" y="454"/>
                    <a:pt x="207" y="452"/>
                    <a:pt x="207" y="449"/>
                  </a:cubicBezTo>
                  <a:cubicBezTo>
                    <a:pt x="210" y="447"/>
                    <a:pt x="214" y="446"/>
                    <a:pt x="209" y="441"/>
                  </a:cubicBezTo>
                  <a:cubicBezTo>
                    <a:pt x="209" y="441"/>
                    <a:pt x="211" y="438"/>
                    <a:pt x="211" y="438"/>
                  </a:cubicBezTo>
                  <a:cubicBezTo>
                    <a:pt x="215" y="439"/>
                    <a:pt x="215" y="436"/>
                    <a:pt x="217" y="434"/>
                  </a:cubicBezTo>
                  <a:cubicBezTo>
                    <a:pt x="219" y="431"/>
                    <a:pt x="222" y="430"/>
                    <a:pt x="225" y="427"/>
                  </a:cubicBezTo>
                  <a:cubicBezTo>
                    <a:pt x="227" y="425"/>
                    <a:pt x="226" y="421"/>
                    <a:pt x="230" y="420"/>
                  </a:cubicBezTo>
                  <a:cubicBezTo>
                    <a:pt x="233" y="418"/>
                    <a:pt x="234" y="413"/>
                    <a:pt x="236" y="409"/>
                  </a:cubicBezTo>
                  <a:cubicBezTo>
                    <a:pt x="236" y="406"/>
                    <a:pt x="237" y="403"/>
                    <a:pt x="232" y="402"/>
                  </a:cubicBezTo>
                  <a:cubicBezTo>
                    <a:pt x="226" y="401"/>
                    <a:pt x="227" y="395"/>
                    <a:pt x="225" y="391"/>
                  </a:cubicBezTo>
                  <a:cubicBezTo>
                    <a:pt x="225" y="391"/>
                    <a:pt x="226" y="389"/>
                    <a:pt x="226" y="389"/>
                  </a:cubicBezTo>
                  <a:cubicBezTo>
                    <a:pt x="227" y="389"/>
                    <a:pt x="229" y="390"/>
                    <a:pt x="229" y="390"/>
                  </a:cubicBezTo>
                  <a:cubicBezTo>
                    <a:pt x="228" y="396"/>
                    <a:pt x="232" y="398"/>
                    <a:pt x="237" y="399"/>
                  </a:cubicBezTo>
                  <a:cubicBezTo>
                    <a:pt x="239" y="399"/>
                    <a:pt x="240" y="401"/>
                    <a:pt x="240" y="398"/>
                  </a:cubicBezTo>
                  <a:cubicBezTo>
                    <a:pt x="240" y="396"/>
                    <a:pt x="240" y="395"/>
                    <a:pt x="240" y="393"/>
                  </a:cubicBezTo>
                  <a:cubicBezTo>
                    <a:pt x="240" y="391"/>
                    <a:pt x="242" y="392"/>
                    <a:pt x="243" y="393"/>
                  </a:cubicBezTo>
                  <a:cubicBezTo>
                    <a:pt x="244" y="394"/>
                    <a:pt x="245" y="395"/>
                    <a:pt x="246" y="396"/>
                  </a:cubicBezTo>
                  <a:cubicBezTo>
                    <a:pt x="247" y="396"/>
                    <a:pt x="248" y="395"/>
                    <a:pt x="250" y="394"/>
                  </a:cubicBezTo>
                  <a:cubicBezTo>
                    <a:pt x="251" y="393"/>
                    <a:pt x="251" y="393"/>
                    <a:pt x="250" y="391"/>
                  </a:cubicBezTo>
                  <a:cubicBezTo>
                    <a:pt x="248" y="387"/>
                    <a:pt x="245" y="386"/>
                    <a:pt x="242" y="385"/>
                  </a:cubicBezTo>
                  <a:cubicBezTo>
                    <a:pt x="241" y="385"/>
                    <a:pt x="241" y="384"/>
                    <a:pt x="240" y="383"/>
                  </a:cubicBezTo>
                  <a:cubicBezTo>
                    <a:pt x="241" y="383"/>
                    <a:pt x="242" y="383"/>
                    <a:pt x="242" y="383"/>
                  </a:cubicBezTo>
                  <a:cubicBezTo>
                    <a:pt x="245" y="383"/>
                    <a:pt x="247" y="384"/>
                    <a:pt x="249" y="385"/>
                  </a:cubicBezTo>
                  <a:cubicBezTo>
                    <a:pt x="254" y="387"/>
                    <a:pt x="254" y="388"/>
                    <a:pt x="257" y="384"/>
                  </a:cubicBezTo>
                  <a:cubicBezTo>
                    <a:pt x="260" y="382"/>
                    <a:pt x="264" y="379"/>
                    <a:pt x="262" y="376"/>
                  </a:cubicBezTo>
                  <a:cubicBezTo>
                    <a:pt x="261" y="373"/>
                    <a:pt x="264" y="370"/>
                    <a:pt x="260" y="368"/>
                  </a:cubicBezTo>
                  <a:cubicBezTo>
                    <a:pt x="260" y="368"/>
                    <a:pt x="260" y="366"/>
                    <a:pt x="260" y="365"/>
                  </a:cubicBezTo>
                  <a:cubicBezTo>
                    <a:pt x="267" y="366"/>
                    <a:pt x="267" y="366"/>
                    <a:pt x="271" y="362"/>
                  </a:cubicBezTo>
                  <a:cubicBezTo>
                    <a:pt x="274" y="359"/>
                    <a:pt x="273" y="358"/>
                    <a:pt x="271" y="357"/>
                  </a:cubicBezTo>
                  <a:cubicBezTo>
                    <a:pt x="270" y="356"/>
                    <a:pt x="268" y="354"/>
                    <a:pt x="271" y="354"/>
                  </a:cubicBezTo>
                  <a:cubicBezTo>
                    <a:pt x="274" y="354"/>
                    <a:pt x="273" y="349"/>
                    <a:pt x="277" y="349"/>
                  </a:cubicBezTo>
                  <a:cubicBezTo>
                    <a:pt x="279" y="349"/>
                    <a:pt x="278" y="346"/>
                    <a:pt x="276" y="345"/>
                  </a:cubicBezTo>
                  <a:cubicBezTo>
                    <a:pt x="272" y="342"/>
                    <a:pt x="278" y="337"/>
                    <a:pt x="274" y="335"/>
                  </a:cubicBezTo>
                  <a:cubicBezTo>
                    <a:pt x="275" y="333"/>
                    <a:pt x="277" y="331"/>
                    <a:pt x="279" y="330"/>
                  </a:cubicBezTo>
                  <a:cubicBezTo>
                    <a:pt x="280" y="330"/>
                    <a:pt x="282" y="331"/>
                    <a:pt x="283" y="332"/>
                  </a:cubicBezTo>
                  <a:cubicBezTo>
                    <a:pt x="284" y="332"/>
                    <a:pt x="285" y="333"/>
                    <a:pt x="285" y="334"/>
                  </a:cubicBezTo>
                  <a:cubicBezTo>
                    <a:pt x="287" y="334"/>
                    <a:pt x="290" y="334"/>
                    <a:pt x="290" y="333"/>
                  </a:cubicBezTo>
                  <a:cubicBezTo>
                    <a:pt x="291" y="332"/>
                    <a:pt x="291" y="330"/>
                    <a:pt x="291" y="328"/>
                  </a:cubicBezTo>
                  <a:cubicBezTo>
                    <a:pt x="291" y="327"/>
                    <a:pt x="290" y="326"/>
                    <a:pt x="289" y="324"/>
                  </a:cubicBezTo>
                  <a:cubicBezTo>
                    <a:pt x="289" y="324"/>
                    <a:pt x="289" y="324"/>
                    <a:pt x="289" y="324"/>
                  </a:cubicBezTo>
                  <a:cubicBezTo>
                    <a:pt x="290" y="323"/>
                    <a:pt x="290" y="323"/>
                    <a:pt x="291" y="324"/>
                  </a:cubicBezTo>
                  <a:cubicBezTo>
                    <a:pt x="292" y="324"/>
                    <a:pt x="292" y="325"/>
                    <a:pt x="292" y="325"/>
                  </a:cubicBezTo>
                  <a:cubicBezTo>
                    <a:pt x="293" y="328"/>
                    <a:pt x="294" y="330"/>
                    <a:pt x="298" y="330"/>
                  </a:cubicBezTo>
                  <a:cubicBezTo>
                    <a:pt x="302" y="329"/>
                    <a:pt x="304" y="326"/>
                    <a:pt x="306" y="324"/>
                  </a:cubicBezTo>
                  <a:cubicBezTo>
                    <a:pt x="306" y="324"/>
                    <a:pt x="305" y="323"/>
                    <a:pt x="305" y="322"/>
                  </a:cubicBezTo>
                  <a:cubicBezTo>
                    <a:pt x="304" y="321"/>
                    <a:pt x="302" y="321"/>
                    <a:pt x="301" y="320"/>
                  </a:cubicBezTo>
                  <a:cubicBezTo>
                    <a:pt x="299" y="319"/>
                    <a:pt x="294" y="319"/>
                    <a:pt x="294" y="317"/>
                  </a:cubicBezTo>
                  <a:cubicBezTo>
                    <a:pt x="292" y="313"/>
                    <a:pt x="292" y="308"/>
                    <a:pt x="291" y="303"/>
                  </a:cubicBezTo>
                  <a:cubicBezTo>
                    <a:pt x="291" y="301"/>
                    <a:pt x="292" y="301"/>
                    <a:pt x="294" y="302"/>
                  </a:cubicBezTo>
                  <a:cubicBezTo>
                    <a:pt x="296" y="303"/>
                    <a:pt x="299" y="305"/>
                    <a:pt x="301" y="305"/>
                  </a:cubicBezTo>
                  <a:cubicBezTo>
                    <a:pt x="304" y="304"/>
                    <a:pt x="306" y="311"/>
                    <a:pt x="308" y="306"/>
                  </a:cubicBezTo>
                  <a:cubicBezTo>
                    <a:pt x="310" y="304"/>
                    <a:pt x="311" y="299"/>
                    <a:pt x="308" y="296"/>
                  </a:cubicBezTo>
                  <a:cubicBezTo>
                    <a:pt x="302" y="292"/>
                    <a:pt x="304" y="288"/>
                    <a:pt x="308" y="284"/>
                  </a:cubicBezTo>
                  <a:cubicBezTo>
                    <a:pt x="310" y="283"/>
                    <a:pt x="308" y="280"/>
                    <a:pt x="312" y="281"/>
                  </a:cubicBezTo>
                  <a:cubicBezTo>
                    <a:pt x="316" y="281"/>
                    <a:pt x="318" y="283"/>
                    <a:pt x="317" y="287"/>
                  </a:cubicBezTo>
                  <a:cubicBezTo>
                    <a:pt x="316" y="290"/>
                    <a:pt x="314" y="293"/>
                    <a:pt x="314" y="296"/>
                  </a:cubicBezTo>
                  <a:cubicBezTo>
                    <a:pt x="314" y="298"/>
                    <a:pt x="316" y="300"/>
                    <a:pt x="318" y="302"/>
                  </a:cubicBezTo>
                  <a:cubicBezTo>
                    <a:pt x="319" y="303"/>
                    <a:pt x="321" y="303"/>
                    <a:pt x="323" y="303"/>
                  </a:cubicBezTo>
                  <a:cubicBezTo>
                    <a:pt x="324" y="303"/>
                    <a:pt x="324" y="302"/>
                    <a:pt x="324" y="301"/>
                  </a:cubicBezTo>
                  <a:cubicBezTo>
                    <a:pt x="324" y="298"/>
                    <a:pt x="324" y="295"/>
                    <a:pt x="324" y="293"/>
                  </a:cubicBezTo>
                  <a:cubicBezTo>
                    <a:pt x="324" y="292"/>
                    <a:pt x="324" y="292"/>
                    <a:pt x="323" y="292"/>
                  </a:cubicBezTo>
                  <a:cubicBezTo>
                    <a:pt x="320" y="288"/>
                    <a:pt x="325" y="285"/>
                    <a:pt x="324" y="282"/>
                  </a:cubicBezTo>
                  <a:cubicBezTo>
                    <a:pt x="324" y="279"/>
                    <a:pt x="321" y="277"/>
                    <a:pt x="320" y="274"/>
                  </a:cubicBezTo>
                  <a:cubicBezTo>
                    <a:pt x="320" y="274"/>
                    <a:pt x="321" y="272"/>
                    <a:pt x="321" y="272"/>
                  </a:cubicBezTo>
                  <a:cubicBezTo>
                    <a:pt x="325" y="273"/>
                    <a:pt x="326" y="266"/>
                    <a:pt x="331" y="267"/>
                  </a:cubicBezTo>
                  <a:cubicBezTo>
                    <a:pt x="332" y="267"/>
                    <a:pt x="333" y="267"/>
                    <a:pt x="333" y="267"/>
                  </a:cubicBezTo>
                  <a:cubicBezTo>
                    <a:pt x="333" y="261"/>
                    <a:pt x="335" y="260"/>
                    <a:pt x="338" y="265"/>
                  </a:cubicBezTo>
                  <a:cubicBezTo>
                    <a:pt x="339" y="264"/>
                    <a:pt x="340" y="263"/>
                    <a:pt x="340" y="263"/>
                  </a:cubicBezTo>
                  <a:cubicBezTo>
                    <a:pt x="339" y="261"/>
                    <a:pt x="344" y="260"/>
                    <a:pt x="341" y="258"/>
                  </a:cubicBezTo>
                  <a:cubicBezTo>
                    <a:pt x="340" y="257"/>
                    <a:pt x="344" y="253"/>
                    <a:pt x="347" y="254"/>
                  </a:cubicBezTo>
                  <a:cubicBezTo>
                    <a:pt x="350" y="256"/>
                    <a:pt x="353" y="257"/>
                    <a:pt x="356" y="256"/>
                  </a:cubicBezTo>
                  <a:cubicBezTo>
                    <a:pt x="357" y="256"/>
                    <a:pt x="359" y="261"/>
                    <a:pt x="360" y="256"/>
                  </a:cubicBezTo>
                  <a:cubicBezTo>
                    <a:pt x="360" y="253"/>
                    <a:pt x="357" y="255"/>
                    <a:pt x="356" y="254"/>
                  </a:cubicBezTo>
                  <a:cubicBezTo>
                    <a:pt x="355" y="254"/>
                    <a:pt x="353" y="253"/>
                    <a:pt x="353" y="252"/>
                  </a:cubicBezTo>
                  <a:cubicBezTo>
                    <a:pt x="353" y="249"/>
                    <a:pt x="353" y="246"/>
                    <a:pt x="353" y="244"/>
                  </a:cubicBezTo>
                  <a:cubicBezTo>
                    <a:pt x="353" y="242"/>
                    <a:pt x="353" y="241"/>
                    <a:pt x="350" y="241"/>
                  </a:cubicBezTo>
                  <a:cubicBezTo>
                    <a:pt x="348" y="241"/>
                    <a:pt x="346" y="241"/>
                    <a:pt x="345" y="241"/>
                  </a:cubicBezTo>
                  <a:cubicBezTo>
                    <a:pt x="343" y="241"/>
                    <a:pt x="340" y="242"/>
                    <a:pt x="340" y="238"/>
                  </a:cubicBezTo>
                  <a:cubicBezTo>
                    <a:pt x="340" y="235"/>
                    <a:pt x="343" y="237"/>
                    <a:pt x="345" y="236"/>
                  </a:cubicBezTo>
                  <a:cubicBezTo>
                    <a:pt x="347" y="236"/>
                    <a:pt x="348" y="236"/>
                    <a:pt x="350" y="236"/>
                  </a:cubicBezTo>
                  <a:cubicBezTo>
                    <a:pt x="353" y="237"/>
                    <a:pt x="356" y="235"/>
                    <a:pt x="355" y="232"/>
                  </a:cubicBezTo>
                  <a:cubicBezTo>
                    <a:pt x="355" y="227"/>
                    <a:pt x="354" y="222"/>
                    <a:pt x="353" y="216"/>
                  </a:cubicBezTo>
                  <a:cubicBezTo>
                    <a:pt x="353" y="216"/>
                    <a:pt x="354" y="215"/>
                    <a:pt x="354" y="214"/>
                  </a:cubicBezTo>
                  <a:cubicBezTo>
                    <a:pt x="355" y="215"/>
                    <a:pt x="355" y="215"/>
                    <a:pt x="356" y="216"/>
                  </a:cubicBezTo>
                  <a:cubicBezTo>
                    <a:pt x="357" y="219"/>
                    <a:pt x="358" y="222"/>
                    <a:pt x="360" y="225"/>
                  </a:cubicBezTo>
                  <a:cubicBezTo>
                    <a:pt x="362" y="228"/>
                    <a:pt x="364" y="231"/>
                    <a:pt x="366" y="234"/>
                  </a:cubicBezTo>
                  <a:cubicBezTo>
                    <a:pt x="366" y="236"/>
                    <a:pt x="368" y="237"/>
                    <a:pt x="369" y="235"/>
                  </a:cubicBezTo>
                  <a:cubicBezTo>
                    <a:pt x="369" y="234"/>
                    <a:pt x="370" y="233"/>
                    <a:pt x="370" y="232"/>
                  </a:cubicBezTo>
                  <a:cubicBezTo>
                    <a:pt x="370" y="231"/>
                    <a:pt x="369" y="231"/>
                    <a:pt x="369" y="230"/>
                  </a:cubicBezTo>
                  <a:cubicBezTo>
                    <a:pt x="367" y="227"/>
                    <a:pt x="366" y="224"/>
                    <a:pt x="370" y="223"/>
                  </a:cubicBezTo>
                  <a:cubicBezTo>
                    <a:pt x="373" y="222"/>
                    <a:pt x="374" y="221"/>
                    <a:pt x="372" y="219"/>
                  </a:cubicBezTo>
                  <a:cubicBezTo>
                    <a:pt x="368" y="211"/>
                    <a:pt x="372" y="205"/>
                    <a:pt x="376" y="200"/>
                  </a:cubicBezTo>
                  <a:cubicBezTo>
                    <a:pt x="377" y="198"/>
                    <a:pt x="382" y="196"/>
                    <a:pt x="382" y="202"/>
                  </a:cubicBezTo>
                  <a:cubicBezTo>
                    <a:pt x="382" y="202"/>
                    <a:pt x="384" y="203"/>
                    <a:pt x="385" y="203"/>
                  </a:cubicBezTo>
                  <a:cubicBezTo>
                    <a:pt x="385" y="203"/>
                    <a:pt x="386" y="202"/>
                    <a:pt x="386" y="201"/>
                  </a:cubicBezTo>
                  <a:cubicBezTo>
                    <a:pt x="386" y="198"/>
                    <a:pt x="388" y="194"/>
                    <a:pt x="384" y="191"/>
                  </a:cubicBezTo>
                  <a:cubicBezTo>
                    <a:pt x="383" y="190"/>
                    <a:pt x="384" y="187"/>
                    <a:pt x="384" y="185"/>
                  </a:cubicBezTo>
                  <a:cubicBezTo>
                    <a:pt x="386" y="188"/>
                    <a:pt x="389" y="190"/>
                    <a:pt x="391" y="193"/>
                  </a:cubicBezTo>
                  <a:cubicBezTo>
                    <a:pt x="392" y="195"/>
                    <a:pt x="393" y="199"/>
                    <a:pt x="394" y="198"/>
                  </a:cubicBezTo>
                  <a:cubicBezTo>
                    <a:pt x="397" y="196"/>
                    <a:pt x="398" y="192"/>
                    <a:pt x="400" y="189"/>
                  </a:cubicBezTo>
                  <a:cubicBezTo>
                    <a:pt x="400" y="189"/>
                    <a:pt x="399" y="188"/>
                    <a:pt x="399" y="188"/>
                  </a:cubicBezTo>
                  <a:cubicBezTo>
                    <a:pt x="393" y="190"/>
                    <a:pt x="393" y="180"/>
                    <a:pt x="388" y="181"/>
                  </a:cubicBezTo>
                  <a:cubicBezTo>
                    <a:pt x="388" y="180"/>
                    <a:pt x="387" y="179"/>
                    <a:pt x="388" y="179"/>
                  </a:cubicBezTo>
                  <a:cubicBezTo>
                    <a:pt x="388" y="177"/>
                    <a:pt x="389" y="176"/>
                    <a:pt x="390" y="175"/>
                  </a:cubicBezTo>
                  <a:cubicBezTo>
                    <a:pt x="389" y="174"/>
                    <a:pt x="387" y="174"/>
                    <a:pt x="387" y="173"/>
                  </a:cubicBezTo>
                  <a:cubicBezTo>
                    <a:pt x="385" y="172"/>
                    <a:pt x="385" y="170"/>
                    <a:pt x="384" y="168"/>
                  </a:cubicBezTo>
                  <a:cubicBezTo>
                    <a:pt x="390" y="168"/>
                    <a:pt x="395" y="168"/>
                    <a:pt x="400" y="164"/>
                  </a:cubicBezTo>
                  <a:cubicBezTo>
                    <a:pt x="402" y="162"/>
                    <a:pt x="403" y="163"/>
                    <a:pt x="405" y="165"/>
                  </a:cubicBezTo>
                  <a:cubicBezTo>
                    <a:pt x="406" y="167"/>
                    <a:pt x="407" y="168"/>
                    <a:pt x="409" y="170"/>
                  </a:cubicBezTo>
                  <a:cubicBezTo>
                    <a:pt x="409" y="171"/>
                    <a:pt x="410" y="173"/>
                    <a:pt x="411" y="173"/>
                  </a:cubicBezTo>
                  <a:cubicBezTo>
                    <a:pt x="413" y="174"/>
                    <a:pt x="415" y="175"/>
                    <a:pt x="417" y="175"/>
                  </a:cubicBezTo>
                  <a:cubicBezTo>
                    <a:pt x="417" y="177"/>
                    <a:pt x="416" y="179"/>
                    <a:pt x="415" y="181"/>
                  </a:cubicBezTo>
                  <a:cubicBezTo>
                    <a:pt x="415" y="183"/>
                    <a:pt x="417" y="184"/>
                    <a:pt x="419" y="183"/>
                  </a:cubicBezTo>
                  <a:cubicBezTo>
                    <a:pt x="420" y="181"/>
                    <a:pt x="424" y="180"/>
                    <a:pt x="421" y="177"/>
                  </a:cubicBezTo>
                  <a:cubicBezTo>
                    <a:pt x="418" y="174"/>
                    <a:pt x="422" y="173"/>
                    <a:pt x="423" y="172"/>
                  </a:cubicBezTo>
                  <a:cubicBezTo>
                    <a:pt x="425" y="171"/>
                    <a:pt x="427" y="172"/>
                    <a:pt x="426" y="175"/>
                  </a:cubicBezTo>
                  <a:cubicBezTo>
                    <a:pt x="426" y="177"/>
                    <a:pt x="426" y="179"/>
                    <a:pt x="429" y="179"/>
                  </a:cubicBezTo>
                  <a:cubicBezTo>
                    <a:pt x="430" y="178"/>
                    <a:pt x="433" y="178"/>
                    <a:pt x="433" y="177"/>
                  </a:cubicBezTo>
                  <a:cubicBezTo>
                    <a:pt x="435" y="175"/>
                    <a:pt x="435" y="172"/>
                    <a:pt x="436" y="170"/>
                  </a:cubicBezTo>
                  <a:cubicBezTo>
                    <a:pt x="439" y="167"/>
                    <a:pt x="435" y="167"/>
                    <a:pt x="434" y="166"/>
                  </a:cubicBezTo>
                  <a:cubicBezTo>
                    <a:pt x="433" y="164"/>
                    <a:pt x="433" y="163"/>
                    <a:pt x="434" y="161"/>
                  </a:cubicBezTo>
                  <a:cubicBezTo>
                    <a:pt x="435" y="159"/>
                    <a:pt x="435" y="156"/>
                    <a:pt x="435" y="151"/>
                  </a:cubicBezTo>
                  <a:cubicBezTo>
                    <a:pt x="435" y="149"/>
                    <a:pt x="435" y="148"/>
                    <a:pt x="438" y="148"/>
                  </a:cubicBezTo>
                  <a:cubicBezTo>
                    <a:pt x="443" y="148"/>
                    <a:pt x="445" y="143"/>
                    <a:pt x="448" y="140"/>
                  </a:cubicBezTo>
                  <a:cubicBezTo>
                    <a:pt x="449" y="139"/>
                    <a:pt x="448" y="136"/>
                    <a:pt x="447" y="134"/>
                  </a:cubicBezTo>
                  <a:cubicBezTo>
                    <a:pt x="445" y="132"/>
                    <a:pt x="443" y="130"/>
                    <a:pt x="444" y="127"/>
                  </a:cubicBezTo>
                  <a:cubicBezTo>
                    <a:pt x="444" y="126"/>
                    <a:pt x="445" y="125"/>
                    <a:pt x="445" y="124"/>
                  </a:cubicBezTo>
                  <a:cubicBezTo>
                    <a:pt x="445" y="125"/>
                    <a:pt x="446" y="126"/>
                    <a:pt x="446" y="127"/>
                  </a:cubicBezTo>
                  <a:cubicBezTo>
                    <a:pt x="447" y="128"/>
                    <a:pt x="449" y="129"/>
                    <a:pt x="449" y="130"/>
                  </a:cubicBezTo>
                  <a:cubicBezTo>
                    <a:pt x="452" y="134"/>
                    <a:pt x="455" y="129"/>
                    <a:pt x="458" y="130"/>
                  </a:cubicBezTo>
                  <a:cubicBezTo>
                    <a:pt x="460" y="131"/>
                    <a:pt x="460" y="127"/>
                    <a:pt x="460" y="126"/>
                  </a:cubicBezTo>
                  <a:cubicBezTo>
                    <a:pt x="459" y="120"/>
                    <a:pt x="461" y="114"/>
                    <a:pt x="457" y="109"/>
                  </a:cubicBezTo>
                  <a:cubicBezTo>
                    <a:pt x="454" y="105"/>
                    <a:pt x="453" y="98"/>
                    <a:pt x="445" y="99"/>
                  </a:cubicBezTo>
                  <a:cubicBezTo>
                    <a:pt x="445" y="99"/>
                    <a:pt x="444" y="98"/>
                    <a:pt x="444" y="97"/>
                  </a:cubicBezTo>
                  <a:cubicBezTo>
                    <a:pt x="444" y="96"/>
                    <a:pt x="445" y="95"/>
                    <a:pt x="445" y="95"/>
                  </a:cubicBezTo>
                  <a:cubicBezTo>
                    <a:pt x="448" y="94"/>
                    <a:pt x="451" y="93"/>
                    <a:pt x="453" y="94"/>
                  </a:cubicBezTo>
                  <a:cubicBezTo>
                    <a:pt x="455" y="94"/>
                    <a:pt x="455" y="94"/>
                    <a:pt x="455" y="92"/>
                  </a:cubicBezTo>
                  <a:cubicBezTo>
                    <a:pt x="456" y="89"/>
                    <a:pt x="457" y="90"/>
                    <a:pt x="459" y="91"/>
                  </a:cubicBezTo>
                  <a:cubicBezTo>
                    <a:pt x="460" y="91"/>
                    <a:pt x="461" y="91"/>
                    <a:pt x="461" y="92"/>
                  </a:cubicBezTo>
                  <a:cubicBezTo>
                    <a:pt x="463" y="84"/>
                    <a:pt x="466" y="89"/>
                    <a:pt x="468" y="91"/>
                  </a:cubicBezTo>
                  <a:cubicBezTo>
                    <a:pt x="473" y="95"/>
                    <a:pt x="476" y="100"/>
                    <a:pt x="481" y="103"/>
                  </a:cubicBezTo>
                  <a:cubicBezTo>
                    <a:pt x="484" y="106"/>
                    <a:pt x="484" y="109"/>
                    <a:pt x="484" y="112"/>
                  </a:cubicBezTo>
                  <a:cubicBezTo>
                    <a:pt x="479" y="111"/>
                    <a:pt x="480" y="105"/>
                    <a:pt x="476" y="103"/>
                  </a:cubicBezTo>
                  <a:cubicBezTo>
                    <a:pt x="475" y="103"/>
                    <a:pt x="474" y="102"/>
                    <a:pt x="473" y="102"/>
                  </a:cubicBezTo>
                  <a:cubicBezTo>
                    <a:pt x="473" y="103"/>
                    <a:pt x="473" y="104"/>
                    <a:pt x="473" y="105"/>
                  </a:cubicBezTo>
                  <a:cubicBezTo>
                    <a:pt x="476" y="111"/>
                    <a:pt x="481" y="116"/>
                    <a:pt x="483" y="123"/>
                  </a:cubicBezTo>
                  <a:cubicBezTo>
                    <a:pt x="484" y="126"/>
                    <a:pt x="489" y="127"/>
                    <a:pt x="490" y="129"/>
                  </a:cubicBezTo>
                  <a:cubicBezTo>
                    <a:pt x="492" y="134"/>
                    <a:pt x="493" y="130"/>
                    <a:pt x="494" y="130"/>
                  </a:cubicBezTo>
                  <a:cubicBezTo>
                    <a:pt x="498" y="132"/>
                    <a:pt x="500" y="126"/>
                    <a:pt x="504" y="129"/>
                  </a:cubicBezTo>
                  <a:cubicBezTo>
                    <a:pt x="506" y="130"/>
                    <a:pt x="510" y="129"/>
                    <a:pt x="513" y="130"/>
                  </a:cubicBezTo>
                  <a:cubicBezTo>
                    <a:pt x="516" y="131"/>
                    <a:pt x="514" y="132"/>
                    <a:pt x="513" y="133"/>
                  </a:cubicBezTo>
                  <a:cubicBezTo>
                    <a:pt x="511" y="134"/>
                    <a:pt x="512" y="136"/>
                    <a:pt x="513" y="138"/>
                  </a:cubicBezTo>
                  <a:cubicBezTo>
                    <a:pt x="513" y="142"/>
                    <a:pt x="516" y="141"/>
                    <a:pt x="517" y="141"/>
                  </a:cubicBezTo>
                  <a:cubicBezTo>
                    <a:pt x="518" y="141"/>
                    <a:pt x="519" y="142"/>
                    <a:pt x="519" y="142"/>
                  </a:cubicBezTo>
                  <a:cubicBezTo>
                    <a:pt x="519" y="142"/>
                    <a:pt x="518" y="143"/>
                    <a:pt x="518" y="143"/>
                  </a:cubicBezTo>
                  <a:cubicBezTo>
                    <a:pt x="513" y="143"/>
                    <a:pt x="516" y="146"/>
                    <a:pt x="517" y="147"/>
                  </a:cubicBezTo>
                  <a:cubicBezTo>
                    <a:pt x="520" y="147"/>
                    <a:pt x="523" y="148"/>
                    <a:pt x="524" y="147"/>
                  </a:cubicBezTo>
                  <a:cubicBezTo>
                    <a:pt x="528" y="145"/>
                    <a:pt x="532" y="144"/>
                    <a:pt x="537" y="142"/>
                  </a:cubicBezTo>
                  <a:cubicBezTo>
                    <a:pt x="538" y="142"/>
                    <a:pt x="538" y="141"/>
                    <a:pt x="539" y="140"/>
                  </a:cubicBezTo>
                  <a:cubicBezTo>
                    <a:pt x="538" y="140"/>
                    <a:pt x="538" y="139"/>
                    <a:pt x="537" y="139"/>
                  </a:cubicBezTo>
                  <a:cubicBezTo>
                    <a:pt x="534" y="139"/>
                    <a:pt x="532" y="139"/>
                    <a:pt x="529" y="139"/>
                  </a:cubicBezTo>
                  <a:cubicBezTo>
                    <a:pt x="527" y="139"/>
                    <a:pt x="526" y="138"/>
                    <a:pt x="524" y="138"/>
                  </a:cubicBezTo>
                  <a:cubicBezTo>
                    <a:pt x="525" y="136"/>
                    <a:pt x="525" y="135"/>
                    <a:pt x="526" y="133"/>
                  </a:cubicBezTo>
                  <a:cubicBezTo>
                    <a:pt x="528" y="130"/>
                    <a:pt x="530" y="127"/>
                    <a:pt x="530" y="124"/>
                  </a:cubicBezTo>
                  <a:cubicBezTo>
                    <a:pt x="531" y="121"/>
                    <a:pt x="529" y="119"/>
                    <a:pt x="526" y="119"/>
                  </a:cubicBezTo>
                  <a:cubicBezTo>
                    <a:pt x="523" y="118"/>
                    <a:pt x="523" y="116"/>
                    <a:pt x="525" y="115"/>
                  </a:cubicBezTo>
                  <a:cubicBezTo>
                    <a:pt x="530" y="111"/>
                    <a:pt x="526" y="107"/>
                    <a:pt x="525" y="103"/>
                  </a:cubicBezTo>
                  <a:cubicBezTo>
                    <a:pt x="525" y="103"/>
                    <a:pt x="525" y="102"/>
                    <a:pt x="525" y="101"/>
                  </a:cubicBezTo>
                  <a:cubicBezTo>
                    <a:pt x="526" y="101"/>
                    <a:pt x="527" y="101"/>
                    <a:pt x="527" y="101"/>
                  </a:cubicBezTo>
                  <a:cubicBezTo>
                    <a:pt x="533" y="104"/>
                    <a:pt x="541" y="105"/>
                    <a:pt x="546" y="109"/>
                  </a:cubicBezTo>
                  <a:cubicBezTo>
                    <a:pt x="548" y="110"/>
                    <a:pt x="549" y="110"/>
                    <a:pt x="551" y="109"/>
                  </a:cubicBezTo>
                  <a:cubicBezTo>
                    <a:pt x="553" y="105"/>
                    <a:pt x="555" y="111"/>
                    <a:pt x="557" y="109"/>
                  </a:cubicBezTo>
                  <a:cubicBezTo>
                    <a:pt x="561" y="106"/>
                    <a:pt x="558" y="111"/>
                    <a:pt x="560" y="112"/>
                  </a:cubicBezTo>
                  <a:cubicBezTo>
                    <a:pt x="561" y="112"/>
                    <a:pt x="562" y="116"/>
                    <a:pt x="565" y="113"/>
                  </a:cubicBezTo>
                  <a:cubicBezTo>
                    <a:pt x="565" y="112"/>
                    <a:pt x="567" y="112"/>
                    <a:pt x="568" y="113"/>
                  </a:cubicBezTo>
                  <a:cubicBezTo>
                    <a:pt x="573" y="119"/>
                    <a:pt x="580" y="116"/>
                    <a:pt x="586" y="116"/>
                  </a:cubicBezTo>
                  <a:cubicBezTo>
                    <a:pt x="588" y="116"/>
                    <a:pt x="590" y="114"/>
                    <a:pt x="592" y="112"/>
                  </a:cubicBezTo>
                  <a:cubicBezTo>
                    <a:pt x="594" y="109"/>
                    <a:pt x="595" y="111"/>
                    <a:pt x="595" y="113"/>
                  </a:cubicBezTo>
                  <a:cubicBezTo>
                    <a:pt x="595" y="114"/>
                    <a:pt x="598" y="114"/>
                    <a:pt x="599" y="114"/>
                  </a:cubicBezTo>
                  <a:cubicBezTo>
                    <a:pt x="613" y="107"/>
                    <a:pt x="628" y="101"/>
                    <a:pt x="643" y="96"/>
                  </a:cubicBezTo>
                  <a:cubicBezTo>
                    <a:pt x="651" y="94"/>
                    <a:pt x="658" y="90"/>
                    <a:pt x="666" y="90"/>
                  </a:cubicBezTo>
                  <a:cubicBezTo>
                    <a:pt x="668" y="90"/>
                    <a:pt x="669" y="88"/>
                    <a:pt x="671" y="88"/>
                  </a:cubicBezTo>
                  <a:cubicBezTo>
                    <a:pt x="676" y="89"/>
                    <a:pt x="680" y="84"/>
                    <a:pt x="685" y="83"/>
                  </a:cubicBezTo>
                  <a:cubicBezTo>
                    <a:pt x="689" y="83"/>
                    <a:pt x="694" y="82"/>
                    <a:pt x="698" y="81"/>
                  </a:cubicBezTo>
                  <a:cubicBezTo>
                    <a:pt x="700" y="81"/>
                    <a:pt x="702" y="80"/>
                    <a:pt x="704" y="79"/>
                  </a:cubicBezTo>
                  <a:cubicBezTo>
                    <a:pt x="708" y="77"/>
                    <a:pt x="704" y="77"/>
                    <a:pt x="703" y="77"/>
                  </a:cubicBezTo>
                  <a:cubicBezTo>
                    <a:pt x="702" y="76"/>
                    <a:pt x="702" y="76"/>
                    <a:pt x="701" y="76"/>
                  </a:cubicBezTo>
                  <a:cubicBezTo>
                    <a:pt x="702" y="75"/>
                    <a:pt x="702" y="75"/>
                    <a:pt x="703" y="75"/>
                  </a:cubicBezTo>
                  <a:cubicBezTo>
                    <a:pt x="704" y="74"/>
                    <a:pt x="704" y="74"/>
                    <a:pt x="705" y="75"/>
                  </a:cubicBezTo>
                  <a:cubicBezTo>
                    <a:pt x="708" y="75"/>
                    <a:pt x="710" y="76"/>
                    <a:pt x="713" y="77"/>
                  </a:cubicBezTo>
                  <a:cubicBezTo>
                    <a:pt x="714" y="73"/>
                    <a:pt x="719" y="71"/>
                    <a:pt x="719" y="66"/>
                  </a:cubicBezTo>
                  <a:cubicBezTo>
                    <a:pt x="719" y="65"/>
                    <a:pt x="721" y="64"/>
                    <a:pt x="721" y="63"/>
                  </a:cubicBezTo>
                  <a:cubicBezTo>
                    <a:pt x="722" y="65"/>
                    <a:pt x="723" y="66"/>
                    <a:pt x="723" y="67"/>
                  </a:cubicBezTo>
                  <a:cubicBezTo>
                    <a:pt x="724" y="68"/>
                    <a:pt x="724" y="68"/>
                    <a:pt x="726" y="67"/>
                  </a:cubicBezTo>
                  <a:cubicBezTo>
                    <a:pt x="728" y="66"/>
                    <a:pt x="731" y="65"/>
                    <a:pt x="734" y="64"/>
                  </a:cubicBezTo>
                  <a:cubicBezTo>
                    <a:pt x="734" y="68"/>
                    <a:pt x="738" y="67"/>
                    <a:pt x="739" y="70"/>
                  </a:cubicBezTo>
                  <a:cubicBezTo>
                    <a:pt x="739" y="73"/>
                    <a:pt x="742" y="73"/>
                    <a:pt x="743" y="72"/>
                  </a:cubicBezTo>
                  <a:cubicBezTo>
                    <a:pt x="747" y="70"/>
                    <a:pt x="751" y="70"/>
                    <a:pt x="755" y="70"/>
                  </a:cubicBezTo>
                  <a:cubicBezTo>
                    <a:pt x="757" y="70"/>
                    <a:pt x="761" y="71"/>
                    <a:pt x="757" y="67"/>
                  </a:cubicBezTo>
                  <a:cubicBezTo>
                    <a:pt x="757" y="67"/>
                    <a:pt x="757" y="66"/>
                    <a:pt x="757" y="66"/>
                  </a:cubicBezTo>
                  <a:cubicBezTo>
                    <a:pt x="766" y="65"/>
                    <a:pt x="774" y="64"/>
                    <a:pt x="783" y="64"/>
                  </a:cubicBezTo>
                  <a:cubicBezTo>
                    <a:pt x="784" y="63"/>
                    <a:pt x="786" y="65"/>
                    <a:pt x="787" y="65"/>
                  </a:cubicBezTo>
                  <a:cubicBezTo>
                    <a:pt x="790" y="64"/>
                    <a:pt x="793" y="63"/>
                    <a:pt x="796" y="63"/>
                  </a:cubicBezTo>
                  <a:cubicBezTo>
                    <a:pt x="797" y="62"/>
                    <a:pt x="799" y="61"/>
                    <a:pt x="800" y="62"/>
                  </a:cubicBezTo>
                  <a:cubicBezTo>
                    <a:pt x="807" y="67"/>
                    <a:pt x="814" y="63"/>
                    <a:pt x="820" y="60"/>
                  </a:cubicBezTo>
                  <a:cubicBezTo>
                    <a:pt x="824" y="59"/>
                    <a:pt x="830" y="58"/>
                    <a:pt x="833" y="59"/>
                  </a:cubicBezTo>
                  <a:cubicBezTo>
                    <a:pt x="838" y="62"/>
                    <a:pt x="843" y="61"/>
                    <a:pt x="848" y="61"/>
                  </a:cubicBezTo>
                  <a:cubicBezTo>
                    <a:pt x="854" y="61"/>
                    <a:pt x="859" y="63"/>
                    <a:pt x="864" y="59"/>
                  </a:cubicBezTo>
                  <a:cubicBezTo>
                    <a:pt x="866" y="57"/>
                    <a:pt x="869" y="64"/>
                    <a:pt x="873" y="60"/>
                  </a:cubicBezTo>
                  <a:cubicBezTo>
                    <a:pt x="874" y="58"/>
                    <a:pt x="878" y="58"/>
                    <a:pt x="882" y="61"/>
                  </a:cubicBezTo>
                  <a:cubicBezTo>
                    <a:pt x="883" y="62"/>
                    <a:pt x="887" y="61"/>
                    <a:pt x="889" y="61"/>
                  </a:cubicBezTo>
                  <a:cubicBezTo>
                    <a:pt x="898" y="62"/>
                    <a:pt x="908" y="60"/>
                    <a:pt x="917" y="63"/>
                  </a:cubicBezTo>
                  <a:cubicBezTo>
                    <a:pt x="918" y="64"/>
                    <a:pt x="921" y="64"/>
                    <a:pt x="922" y="63"/>
                  </a:cubicBezTo>
                  <a:cubicBezTo>
                    <a:pt x="924" y="61"/>
                    <a:pt x="926" y="61"/>
                    <a:pt x="928" y="63"/>
                  </a:cubicBezTo>
                  <a:cubicBezTo>
                    <a:pt x="928" y="63"/>
                    <a:pt x="930" y="64"/>
                    <a:pt x="931" y="63"/>
                  </a:cubicBezTo>
                  <a:cubicBezTo>
                    <a:pt x="934" y="62"/>
                    <a:pt x="937" y="60"/>
                    <a:pt x="941" y="63"/>
                  </a:cubicBezTo>
                  <a:cubicBezTo>
                    <a:pt x="947" y="57"/>
                    <a:pt x="953" y="65"/>
                    <a:pt x="959" y="63"/>
                  </a:cubicBezTo>
                  <a:cubicBezTo>
                    <a:pt x="961" y="66"/>
                    <a:pt x="964" y="66"/>
                    <a:pt x="967" y="66"/>
                  </a:cubicBezTo>
                  <a:cubicBezTo>
                    <a:pt x="971" y="66"/>
                    <a:pt x="968" y="67"/>
                    <a:pt x="968" y="69"/>
                  </a:cubicBezTo>
                  <a:cubicBezTo>
                    <a:pt x="967" y="69"/>
                    <a:pt x="969" y="71"/>
                    <a:pt x="970" y="72"/>
                  </a:cubicBezTo>
                  <a:cubicBezTo>
                    <a:pt x="973" y="73"/>
                    <a:pt x="976" y="74"/>
                    <a:pt x="979" y="74"/>
                  </a:cubicBezTo>
                  <a:cubicBezTo>
                    <a:pt x="987" y="74"/>
                    <a:pt x="996" y="78"/>
                    <a:pt x="1004" y="77"/>
                  </a:cubicBezTo>
                  <a:cubicBezTo>
                    <a:pt x="1006" y="77"/>
                    <a:pt x="1007" y="77"/>
                    <a:pt x="1009" y="77"/>
                  </a:cubicBezTo>
                  <a:cubicBezTo>
                    <a:pt x="1011" y="79"/>
                    <a:pt x="1013" y="80"/>
                    <a:pt x="1016" y="82"/>
                  </a:cubicBezTo>
                  <a:cubicBezTo>
                    <a:pt x="1013" y="85"/>
                    <a:pt x="1010" y="83"/>
                    <a:pt x="1008" y="83"/>
                  </a:cubicBezTo>
                  <a:cubicBezTo>
                    <a:pt x="1004" y="84"/>
                    <a:pt x="1000" y="80"/>
                    <a:pt x="995" y="83"/>
                  </a:cubicBezTo>
                  <a:cubicBezTo>
                    <a:pt x="995" y="83"/>
                    <a:pt x="994" y="82"/>
                    <a:pt x="994" y="81"/>
                  </a:cubicBezTo>
                  <a:cubicBezTo>
                    <a:pt x="993" y="81"/>
                    <a:pt x="993" y="80"/>
                    <a:pt x="992" y="79"/>
                  </a:cubicBezTo>
                  <a:cubicBezTo>
                    <a:pt x="991" y="82"/>
                    <a:pt x="989" y="84"/>
                    <a:pt x="987" y="86"/>
                  </a:cubicBezTo>
                  <a:cubicBezTo>
                    <a:pt x="987" y="87"/>
                    <a:pt x="989" y="87"/>
                    <a:pt x="989" y="88"/>
                  </a:cubicBezTo>
                  <a:cubicBezTo>
                    <a:pt x="995" y="91"/>
                    <a:pt x="1002" y="90"/>
                    <a:pt x="1008" y="92"/>
                  </a:cubicBezTo>
                  <a:cubicBezTo>
                    <a:pt x="1011" y="93"/>
                    <a:pt x="1016" y="90"/>
                    <a:pt x="1019" y="94"/>
                  </a:cubicBezTo>
                  <a:cubicBezTo>
                    <a:pt x="1021" y="90"/>
                    <a:pt x="1025" y="96"/>
                    <a:pt x="1028" y="93"/>
                  </a:cubicBezTo>
                  <a:cubicBezTo>
                    <a:pt x="1028" y="93"/>
                    <a:pt x="1030" y="94"/>
                    <a:pt x="1032" y="95"/>
                  </a:cubicBezTo>
                  <a:cubicBezTo>
                    <a:pt x="1032" y="95"/>
                    <a:pt x="1033" y="95"/>
                    <a:pt x="1034" y="96"/>
                  </a:cubicBezTo>
                  <a:cubicBezTo>
                    <a:pt x="1033" y="96"/>
                    <a:pt x="1032" y="97"/>
                    <a:pt x="1032" y="97"/>
                  </a:cubicBezTo>
                  <a:cubicBezTo>
                    <a:pt x="1023" y="96"/>
                    <a:pt x="1014" y="97"/>
                    <a:pt x="1005" y="95"/>
                  </a:cubicBezTo>
                  <a:cubicBezTo>
                    <a:pt x="997" y="93"/>
                    <a:pt x="989" y="91"/>
                    <a:pt x="981" y="88"/>
                  </a:cubicBezTo>
                  <a:cubicBezTo>
                    <a:pt x="980" y="87"/>
                    <a:pt x="979" y="88"/>
                    <a:pt x="978" y="88"/>
                  </a:cubicBezTo>
                  <a:cubicBezTo>
                    <a:pt x="977" y="88"/>
                    <a:pt x="976" y="89"/>
                    <a:pt x="976" y="90"/>
                  </a:cubicBezTo>
                  <a:cubicBezTo>
                    <a:pt x="976" y="91"/>
                    <a:pt x="977" y="92"/>
                    <a:pt x="977" y="92"/>
                  </a:cubicBezTo>
                  <a:cubicBezTo>
                    <a:pt x="987" y="91"/>
                    <a:pt x="995" y="97"/>
                    <a:pt x="1004" y="98"/>
                  </a:cubicBezTo>
                  <a:cubicBezTo>
                    <a:pt x="1012" y="98"/>
                    <a:pt x="1021" y="102"/>
                    <a:pt x="1029" y="104"/>
                  </a:cubicBezTo>
                  <a:cubicBezTo>
                    <a:pt x="1034" y="105"/>
                    <a:pt x="1040" y="105"/>
                    <a:pt x="1042" y="110"/>
                  </a:cubicBezTo>
                  <a:cubicBezTo>
                    <a:pt x="1040" y="110"/>
                    <a:pt x="1040" y="112"/>
                    <a:pt x="1041" y="114"/>
                  </a:cubicBezTo>
                  <a:cubicBezTo>
                    <a:pt x="1043" y="116"/>
                    <a:pt x="1042" y="117"/>
                    <a:pt x="1040" y="118"/>
                  </a:cubicBezTo>
                  <a:cubicBezTo>
                    <a:pt x="1039" y="118"/>
                    <a:pt x="1038" y="119"/>
                    <a:pt x="1037" y="118"/>
                  </a:cubicBezTo>
                  <a:cubicBezTo>
                    <a:pt x="1031" y="116"/>
                    <a:pt x="1025" y="113"/>
                    <a:pt x="1020" y="111"/>
                  </a:cubicBezTo>
                  <a:cubicBezTo>
                    <a:pt x="1019" y="111"/>
                    <a:pt x="1018" y="111"/>
                    <a:pt x="1018" y="111"/>
                  </a:cubicBezTo>
                  <a:cubicBezTo>
                    <a:pt x="1018" y="112"/>
                    <a:pt x="1018" y="113"/>
                    <a:pt x="1018" y="113"/>
                  </a:cubicBezTo>
                  <a:cubicBezTo>
                    <a:pt x="1021" y="115"/>
                    <a:pt x="1023" y="118"/>
                    <a:pt x="1027" y="119"/>
                  </a:cubicBezTo>
                  <a:cubicBezTo>
                    <a:pt x="1032" y="121"/>
                    <a:pt x="1039" y="122"/>
                    <a:pt x="1045" y="123"/>
                  </a:cubicBezTo>
                  <a:cubicBezTo>
                    <a:pt x="1047" y="124"/>
                    <a:pt x="1049" y="125"/>
                    <a:pt x="1050" y="125"/>
                  </a:cubicBezTo>
                  <a:cubicBezTo>
                    <a:pt x="1056" y="127"/>
                    <a:pt x="1060" y="135"/>
                    <a:pt x="1068" y="130"/>
                  </a:cubicBezTo>
                  <a:cubicBezTo>
                    <a:pt x="1072" y="136"/>
                    <a:pt x="1081" y="133"/>
                    <a:pt x="1085" y="138"/>
                  </a:cubicBezTo>
                  <a:cubicBezTo>
                    <a:pt x="1086" y="139"/>
                    <a:pt x="1087" y="138"/>
                    <a:pt x="1088" y="138"/>
                  </a:cubicBezTo>
                  <a:cubicBezTo>
                    <a:pt x="1088" y="137"/>
                    <a:pt x="1089" y="136"/>
                    <a:pt x="1088" y="135"/>
                  </a:cubicBezTo>
                  <a:cubicBezTo>
                    <a:pt x="1087" y="133"/>
                    <a:pt x="1086" y="132"/>
                    <a:pt x="1089" y="132"/>
                  </a:cubicBezTo>
                  <a:cubicBezTo>
                    <a:pt x="1091" y="132"/>
                    <a:pt x="1093" y="132"/>
                    <a:pt x="1095" y="132"/>
                  </a:cubicBezTo>
                  <a:cubicBezTo>
                    <a:pt x="1097" y="132"/>
                    <a:pt x="1099" y="136"/>
                    <a:pt x="1101" y="132"/>
                  </a:cubicBezTo>
                  <a:cubicBezTo>
                    <a:pt x="1103" y="135"/>
                    <a:pt x="1104" y="133"/>
                    <a:pt x="1106" y="133"/>
                  </a:cubicBezTo>
                  <a:cubicBezTo>
                    <a:pt x="1107" y="133"/>
                    <a:pt x="1108" y="135"/>
                    <a:pt x="1109" y="136"/>
                  </a:cubicBezTo>
                  <a:cubicBezTo>
                    <a:pt x="1108" y="136"/>
                    <a:pt x="1107" y="136"/>
                    <a:pt x="1106" y="137"/>
                  </a:cubicBezTo>
                  <a:cubicBezTo>
                    <a:pt x="1105" y="137"/>
                    <a:pt x="1104" y="137"/>
                    <a:pt x="1103" y="137"/>
                  </a:cubicBezTo>
                  <a:cubicBezTo>
                    <a:pt x="1104" y="138"/>
                    <a:pt x="1105" y="138"/>
                    <a:pt x="1106" y="139"/>
                  </a:cubicBezTo>
                  <a:cubicBezTo>
                    <a:pt x="1109" y="140"/>
                    <a:pt x="1113" y="141"/>
                    <a:pt x="1116" y="143"/>
                  </a:cubicBezTo>
                  <a:cubicBezTo>
                    <a:pt x="1117" y="143"/>
                    <a:pt x="1117" y="143"/>
                    <a:pt x="1123" y="141"/>
                  </a:cubicBezTo>
                  <a:cubicBezTo>
                    <a:pt x="1127" y="141"/>
                    <a:pt x="1132" y="140"/>
                    <a:pt x="1135" y="144"/>
                  </a:cubicBezTo>
                  <a:cubicBezTo>
                    <a:pt x="1136" y="145"/>
                    <a:pt x="1137" y="146"/>
                    <a:pt x="1138" y="145"/>
                  </a:cubicBezTo>
                  <a:cubicBezTo>
                    <a:pt x="1139" y="145"/>
                    <a:pt x="1140" y="144"/>
                    <a:pt x="1141" y="143"/>
                  </a:cubicBezTo>
                  <a:cubicBezTo>
                    <a:pt x="1143" y="141"/>
                    <a:pt x="1141" y="141"/>
                    <a:pt x="1140" y="141"/>
                  </a:cubicBezTo>
                  <a:cubicBezTo>
                    <a:pt x="1132" y="138"/>
                    <a:pt x="1125" y="133"/>
                    <a:pt x="1117" y="131"/>
                  </a:cubicBezTo>
                  <a:cubicBezTo>
                    <a:pt x="1112" y="129"/>
                    <a:pt x="1105" y="128"/>
                    <a:pt x="1100" y="125"/>
                  </a:cubicBezTo>
                  <a:cubicBezTo>
                    <a:pt x="1099" y="125"/>
                    <a:pt x="1098" y="124"/>
                    <a:pt x="1098" y="123"/>
                  </a:cubicBezTo>
                  <a:cubicBezTo>
                    <a:pt x="1104" y="124"/>
                    <a:pt x="1110" y="124"/>
                    <a:pt x="1115" y="126"/>
                  </a:cubicBezTo>
                  <a:cubicBezTo>
                    <a:pt x="1119" y="127"/>
                    <a:pt x="1122" y="126"/>
                    <a:pt x="1124" y="124"/>
                  </a:cubicBezTo>
                  <a:cubicBezTo>
                    <a:pt x="1126" y="123"/>
                    <a:pt x="1128" y="122"/>
                    <a:pt x="1129" y="124"/>
                  </a:cubicBezTo>
                  <a:cubicBezTo>
                    <a:pt x="1129" y="126"/>
                    <a:pt x="1130" y="128"/>
                    <a:pt x="1127" y="130"/>
                  </a:cubicBezTo>
                  <a:cubicBezTo>
                    <a:pt x="1125" y="132"/>
                    <a:pt x="1125" y="132"/>
                    <a:pt x="1126" y="132"/>
                  </a:cubicBezTo>
                  <a:cubicBezTo>
                    <a:pt x="1130" y="132"/>
                    <a:pt x="1133" y="134"/>
                    <a:pt x="1137" y="136"/>
                  </a:cubicBezTo>
                  <a:cubicBezTo>
                    <a:pt x="1138" y="137"/>
                    <a:pt x="1142" y="137"/>
                    <a:pt x="1138" y="134"/>
                  </a:cubicBezTo>
                  <a:cubicBezTo>
                    <a:pt x="1139" y="133"/>
                    <a:pt x="1139" y="133"/>
                    <a:pt x="1140" y="132"/>
                  </a:cubicBezTo>
                  <a:cubicBezTo>
                    <a:pt x="1143" y="129"/>
                    <a:pt x="1147" y="130"/>
                    <a:pt x="1151" y="130"/>
                  </a:cubicBezTo>
                  <a:cubicBezTo>
                    <a:pt x="1152" y="131"/>
                    <a:pt x="1152" y="132"/>
                    <a:pt x="1153" y="133"/>
                  </a:cubicBezTo>
                  <a:cubicBezTo>
                    <a:pt x="1152" y="134"/>
                    <a:pt x="1150" y="134"/>
                    <a:pt x="1149" y="134"/>
                  </a:cubicBezTo>
                  <a:cubicBezTo>
                    <a:pt x="1146" y="130"/>
                    <a:pt x="1146" y="136"/>
                    <a:pt x="1144" y="136"/>
                  </a:cubicBezTo>
                  <a:cubicBezTo>
                    <a:pt x="1143" y="136"/>
                    <a:pt x="1143" y="138"/>
                    <a:pt x="1143" y="138"/>
                  </a:cubicBezTo>
                  <a:cubicBezTo>
                    <a:pt x="1144" y="139"/>
                    <a:pt x="1146" y="140"/>
                    <a:pt x="1147" y="141"/>
                  </a:cubicBezTo>
                  <a:cubicBezTo>
                    <a:pt x="1151" y="143"/>
                    <a:pt x="1156" y="144"/>
                    <a:pt x="1159" y="146"/>
                  </a:cubicBezTo>
                  <a:cubicBezTo>
                    <a:pt x="1163" y="148"/>
                    <a:pt x="1163" y="150"/>
                    <a:pt x="1160" y="153"/>
                  </a:cubicBezTo>
                  <a:cubicBezTo>
                    <a:pt x="1157" y="156"/>
                    <a:pt x="1157" y="157"/>
                    <a:pt x="1161" y="160"/>
                  </a:cubicBezTo>
                  <a:cubicBezTo>
                    <a:pt x="1166" y="162"/>
                    <a:pt x="1170" y="164"/>
                    <a:pt x="1175" y="165"/>
                  </a:cubicBezTo>
                  <a:cubicBezTo>
                    <a:pt x="1178" y="169"/>
                    <a:pt x="1184" y="168"/>
                    <a:pt x="1187" y="171"/>
                  </a:cubicBezTo>
                  <a:cubicBezTo>
                    <a:pt x="1190" y="174"/>
                    <a:pt x="1195" y="175"/>
                    <a:pt x="1200" y="174"/>
                  </a:cubicBezTo>
                  <a:cubicBezTo>
                    <a:pt x="1202" y="174"/>
                    <a:pt x="1203" y="175"/>
                    <a:pt x="1205" y="176"/>
                  </a:cubicBezTo>
                  <a:cubicBezTo>
                    <a:pt x="1206" y="176"/>
                    <a:pt x="1207" y="177"/>
                    <a:pt x="1208" y="176"/>
                  </a:cubicBezTo>
                  <a:cubicBezTo>
                    <a:pt x="1209" y="175"/>
                    <a:pt x="1208" y="171"/>
                    <a:pt x="1211" y="172"/>
                  </a:cubicBezTo>
                  <a:cubicBezTo>
                    <a:pt x="1213" y="173"/>
                    <a:pt x="1214" y="175"/>
                    <a:pt x="1216" y="176"/>
                  </a:cubicBezTo>
                  <a:cubicBezTo>
                    <a:pt x="1227" y="182"/>
                    <a:pt x="1237" y="187"/>
                    <a:pt x="1247" y="193"/>
                  </a:cubicBezTo>
                  <a:cubicBezTo>
                    <a:pt x="1248" y="194"/>
                    <a:pt x="1249" y="194"/>
                    <a:pt x="1251" y="194"/>
                  </a:cubicBezTo>
                  <a:cubicBezTo>
                    <a:pt x="1253" y="195"/>
                    <a:pt x="1256" y="194"/>
                    <a:pt x="1258" y="196"/>
                  </a:cubicBezTo>
                  <a:cubicBezTo>
                    <a:pt x="1260" y="197"/>
                    <a:pt x="1264" y="199"/>
                    <a:pt x="1264" y="193"/>
                  </a:cubicBezTo>
                  <a:cubicBezTo>
                    <a:pt x="1264" y="193"/>
                    <a:pt x="1266" y="193"/>
                    <a:pt x="1266" y="193"/>
                  </a:cubicBezTo>
                  <a:cubicBezTo>
                    <a:pt x="1268" y="194"/>
                    <a:pt x="1271" y="195"/>
                    <a:pt x="1273" y="196"/>
                  </a:cubicBezTo>
                  <a:cubicBezTo>
                    <a:pt x="1274" y="197"/>
                    <a:pt x="1276" y="198"/>
                    <a:pt x="1277" y="198"/>
                  </a:cubicBezTo>
                  <a:cubicBezTo>
                    <a:pt x="1278" y="198"/>
                    <a:pt x="1277" y="194"/>
                    <a:pt x="1275" y="193"/>
                  </a:cubicBezTo>
                  <a:cubicBezTo>
                    <a:pt x="1273" y="192"/>
                    <a:pt x="1272" y="193"/>
                    <a:pt x="1270" y="192"/>
                  </a:cubicBezTo>
                  <a:cubicBezTo>
                    <a:pt x="1268" y="191"/>
                    <a:pt x="1266" y="188"/>
                    <a:pt x="1263" y="188"/>
                  </a:cubicBezTo>
                  <a:cubicBezTo>
                    <a:pt x="1261" y="188"/>
                    <a:pt x="1259" y="183"/>
                    <a:pt x="1256" y="188"/>
                  </a:cubicBezTo>
                  <a:cubicBezTo>
                    <a:pt x="1255" y="185"/>
                    <a:pt x="1252" y="185"/>
                    <a:pt x="1250" y="185"/>
                  </a:cubicBezTo>
                  <a:cubicBezTo>
                    <a:pt x="1247" y="185"/>
                    <a:pt x="1244" y="185"/>
                    <a:pt x="1241" y="185"/>
                  </a:cubicBezTo>
                  <a:cubicBezTo>
                    <a:pt x="1240" y="185"/>
                    <a:pt x="1238" y="185"/>
                    <a:pt x="1238" y="184"/>
                  </a:cubicBezTo>
                  <a:cubicBezTo>
                    <a:pt x="1235" y="179"/>
                    <a:pt x="1227" y="178"/>
                    <a:pt x="1224" y="172"/>
                  </a:cubicBezTo>
                  <a:cubicBezTo>
                    <a:pt x="1223" y="170"/>
                    <a:pt x="1219" y="169"/>
                    <a:pt x="1217" y="168"/>
                  </a:cubicBezTo>
                  <a:cubicBezTo>
                    <a:pt x="1216" y="168"/>
                    <a:pt x="1216" y="167"/>
                    <a:pt x="1216" y="166"/>
                  </a:cubicBezTo>
                  <a:cubicBezTo>
                    <a:pt x="1217" y="166"/>
                    <a:pt x="1217" y="165"/>
                    <a:pt x="1218" y="165"/>
                  </a:cubicBezTo>
                  <a:cubicBezTo>
                    <a:pt x="1222" y="167"/>
                    <a:pt x="1227" y="170"/>
                    <a:pt x="1231" y="171"/>
                  </a:cubicBezTo>
                  <a:cubicBezTo>
                    <a:pt x="1234" y="172"/>
                    <a:pt x="1237" y="177"/>
                    <a:pt x="1241" y="172"/>
                  </a:cubicBezTo>
                  <a:cubicBezTo>
                    <a:pt x="1245" y="174"/>
                    <a:pt x="1249" y="174"/>
                    <a:pt x="1252" y="177"/>
                  </a:cubicBezTo>
                  <a:cubicBezTo>
                    <a:pt x="1260" y="184"/>
                    <a:pt x="1270" y="186"/>
                    <a:pt x="1278" y="192"/>
                  </a:cubicBezTo>
                  <a:cubicBezTo>
                    <a:pt x="1281" y="189"/>
                    <a:pt x="1283" y="192"/>
                    <a:pt x="1285" y="192"/>
                  </a:cubicBezTo>
                  <a:cubicBezTo>
                    <a:pt x="1288" y="193"/>
                    <a:pt x="1290" y="195"/>
                    <a:pt x="1292" y="197"/>
                  </a:cubicBezTo>
                  <a:cubicBezTo>
                    <a:pt x="1298" y="200"/>
                    <a:pt x="1305" y="202"/>
                    <a:pt x="1311" y="205"/>
                  </a:cubicBezTo>
                  <a:cubicBezTo>
                    <a:pt x="1314" y="207"/>
                    <a:pt x="1318" y="207"/>
                    <a:pt x="1319" y="212"/>
                  </a:cubicBezTo>
                  <a:cubicBezTo>
                    <a:pt x="1316" y="213"/>
                    <a:pt x="1313" y="210"/>
                    <a:pt x="1311" y="209"/>
                  </a:cubicBezTo>
                  <a:cubicBezTo>
                    <a:pt x="1303" y="204"/>
                    <a:pt x="1294" y="203"/>
                    <a:pt x="1287" y="197"/>
                  </a:cubicBezTo>
                  <a:cubicBezTo>
                    <a:pt x="1286" y="196"/>
                    <a:pt x="1283" y="197"/>
                    <a:pt x="1281" y="198"/>
                  </a:cubicBezTo>
                  <a:cubicBezTo>
                    <a:pt x="1280" y="199"/>
                    <a:pt x="1280" y="201"/>
                    <a:pt x="1280" y="202"/>
                  </a:cubicBezTo>
                  <a:cubicBezTo>
                    <a:pt x="1281" y="202"/>
                    <a:pt x="1282" y="203"/>
                    <a:pt x="1283" y="203"/>
                  </a:cubicBezTo>
                  <a:cubicBezTo>
                    <a:pt x="1285" y="203"/>
                    <a:pt x="1286" y="202"/>
                    <a:pt x="1288" y="202"/>
                  </a:cubicBezTo>
                  <a:cubicBezTo>
                    <a:pt x="1288" y="202"/>
                    <a:pt x="1289" y="204"/>
                    <a:pt x="1289" y="205"/>
                  </a:cubicBezTo>
                  <a:cubicBezTo>
                    <a:pt x="1291" y="207"/>
                    <a:pt x="1293" y="208"/>
                    <a:pt x="1296" y="209"/>
                  </a:cubicBezTo>
                  <a:cubicBezTo>
                    <a:pt x="1298" y="210"/>
                    <a:pt x="1301" y="211"/>
                    <a:pt x="1297" y="214"/>
                  </a:cubicBezTo>
                  <a:cubicBezTo>
                    <a:pt x="1296" y="215"/>
                    <a:pt x="1296" y="217"/>
                    <a:pt x="1295" y="219"/>
                  </a:cubicBezTo>
                  <a:cubicBezTo>
                    <a:pt x="1294" y="218"/>
                    <a:pt x="1293" y="216"/>
                    <a:pt x="1292" y="217"/>
                  </a:cubicBezTo>
                  <a:cubicBezTo>
                    <a:pt x="1284" y="217"/>
                    <a:pt x="1277" y="216"/>
                    <a:pt x="1272" y="210"/>
                  </a:cubicBezTo>
                  <a:cubicBezTo>
                    <a:pt x="1271" y="209"/>
                    <a:pt x="1268" y="210"/>
                    <a:pt x="1266" y="210"/>
                  </a:cubicBezTo>
                  <a:cubicBezTo>
                    <a:pt x="1265" y="210"/>
                    <a:pt x="1264" y="211"/>
                    <a:pt x="1264" y="212"/>
                  </a:cubicBezTo>
                  <a:cubicBezTo>
                    <a:pt x="1263" y="218"/>
                    <a:pt x="1265" y="221"/>
                    <a:pt x="1270" y="220"/>
                  </a:cubicBezTo>
                  <a:cubicBezTo>
                    <a:pt x="1273" y="220"/>
                    <a:pt x="1276" y="225"/>
                    <a:pt x="1279" y="221"/>
                  </a:cubicBezTo>
                  <a:cubicBezTo>
                    <a:pt x="1279" y="221"/>
                    <a:pt x="1281" y="221"/>
                    <a:pt x="1281" y="222"/>
                  </a:cubicBezTo>
                  <a:cubicBezTo>
                    <a:pt x="1284" y="226"/>
                    <a:pt x="1288" y="228"/>
                    <a:pt x="1292" y="230"/>
                  </a:cubicBezTo>
                  <a:cubicBezTo>
                    <a:pt x="1294" y="231"/>
                    <a:pt x="1296" y="233"/>
                    <a:pt x="1293" y="235"/>
                  </a:cubicBezTo>
                  <a:cubicBezTo>
                    <a:pt x="1295" y="237"/>
                    <a:pt x="1297" y="238"/>
                    <a:pt x="1298" y="239"/>
                  </a:cubicBezTo>
                  <a:cubicBezTo>
                    <a:pt x="1305" y="242"/>
                    <a:pt x="1309" y="248"/>
                    <a:pt x="1317" y="250"/>
                  </a:cubicBezTo>
                  <a:cubicBezTo>
                    <a:pt x="1321" y="251"/>
                    <a:pt x="1324" y="253"/>
                    <a:pt x="1328" y="254"/>
                  </a:cubicBezTo>
                  <a:cubicBezTo>
                    <a:pt x="1326" y="258"/>
                    <a:pt x="1323" y="257"/>
                    <a:pt x="1319" y="255"/>
                  </a:cubicBezTo>
                  <a:cubicBezTo>
                    <a:pt x="1318" y="255"/>
                    <a:pt x="1317" y="255"/>
                    <a:pt x="1316" y="255"/>
                  </a:cubicBezTo>
                  <a:cubicBezTo>
                    <a:pt x="1316" y="256"/>
                    <a:pt x="1317" y="257"/>
                    <a:pt x="1317" y="258"/>
                  </a:cubicBezTo>
                  <a:cubicBezTo>
                    <a:pt x="1317" y="258"/>
                    <a:pt x="1317" y="259"/>
                    <a:pt x="1317" y="260"/>
                  </a:cubicBezTo>
                  <a:cubicBezTo>
                    <a:pt x="1317" y="260"/>
                    <a:pt x="1316" y="260"/>
                    <a:pt x="1315" y="260"/>
                  </a:cubicBezTo>
                  <a:cubicBezTo>
                    <a:pt x="1315" y="260"/>
                    <a:pt x="1314" y="259"/>
                    <a:pt x="1313" y="259"/>
                  </a:cubicBezTo>
                  <a:cubicBezTo>
                    <a:pt x="1311" y="258"/>
                    <a:pt x="1309" y="257"/>
                    <a:pt x="1309" y="257"/>
                  </a:cubicBezTo>
                  <a:cubicBezTo>
                    <a:pt x="1308" y="260"/>
                    <a:pt x="1311" y="260"/>
                    <a:pt x="1312" y="261"/>
                  </a:cubicBezTo>
                  <a:cubicBezTo>
                    <a:pt x="1316" y="269"/>
                    <a:pt x="1325" y="271"/>
                    <a:pt x="1331" y="276"/>
                  </a:cubicBezTo>
                  <a:cubicBezTo>
                    <a:pt x="1331" y="277"/>
                    <a:pt x="1332" y="276"/>
                    <a:pt x="1333" y="276"/>
                  </a:cubicBezTo>
                  <a:cubicBezTo>
                    <a:pt x="1334" y="279"/>
                    <a:pt x="1336" y="281"/>
                    <a:pt x="1339" y="281"/>
                  </a:cubicBezTo>
                  <a:cubicBezTo>
                    <a:pt x="1345" y="280"/>
                    <a:pt x="1349" y="283"/>
                    <a:pt x="1354" y="285"/>
                  </a:cubicBezTo>
                  <a:cubicBezTo>
                    <a:pt x="1360" y="287"/>
                    <a:pt x="1365" y="290"/>
                    <a:pt x="1372" y="291"/>
                  </a:cubicBezTo>
                  <a:cubicBezTo>
                    <a:pt x="1378" y="291"/>
                    <a:pt x="1384" y="295"/>
                    <a:pt x="1389" y="300"/>
                  </a:cubicBezTo>
                  <a:cubicBezTo>
                    <a:pt x="1391" y="303"/>
                    <a:pt x="1394" y="304"/>
                    <a:pt x="1396" y="302"/>
                  </a:cubicBezTo>
                  <a:cubicBezTo>
                    <a:pt x="1401" y="298"/>
                    <a:pt x="1403" y="305"/>
                    <a:pt x="1407" y="303"/>
                  </a:cubicBezTo>
                  <a:cubicBezTo>
                    <a:pt x="1409" y="305"/>
                    <a:pt x="1413" y="307"/>
                    <a:pt x="1413" y="311"/>
                  </a:cubicBezTo>
                  <a:cubicBezTo>
                    <a:pt x="1413" y="312"/>
                    <a:pt x="1414" y="314"/>
                    <a:pt x="1415" y="315"/>
                  </a:cubicBezTo>
                  <a:cubicBezTo>
                    <a:pt x="1415" y="315"/>
                    <a:pt x="1417" y="314"/>
                    <a:pt x="1418" y="314"/>
                  </a:cubicBezTo>
                  <a:cubicBezTo>
                    <a:pt x="1421" y="317"/>
                    <a:pt x="1425" y="320"/>
                    <a:pt x="1428" y="323"/>
                  </a:cubicBezTo>
                  <a:cubicBezTo>
                    <a:pt x="1429" y="324"/>
                    <a:pt x="1429" y="325"/>
                    <a:pt x="1430" y="326"/>
                  </a:cubicBezTo>
                  <a:cubicBezTo>
                    <a:pt x="1433" y="328"/>
                    <a:pt x="1437" y="328"/>
                    <a:pt x="1438" y="330"/>
                  </a:cubicBezTo>
                  <a:cubicBezTo>
                    <a:pt x="1440" y="333"/>
                    <a:pt x="1441" y="336"/>
                    <a:pt x="1445" y="336"/>
                  </a:cubicBezTo>
                  <a:cubicBezTo>
                    <a:pt x="1445" y="336"/>
                    <a:pt x="1446" y="338"/>
                    <a:pt x="1446" y="339"/>
                  </a:cubicBezTo>
                  <a:cubicBezTo>
                    <a:pt x="1445" y="342"/>
                    <a:pt x="1444" y="339"/>
                    <a:pt x="1443" y="339"/>
                  </a:cubicBezTo>
                  <a:cubicBezTo>
                    <a:pt x="1441" y="338"/>
                    <a:pt x="1440" y="338"/>
                    <a:pt x="1439" y="338"/>
                  </a:cubicBezTo>
                  <a:cubicBezTo>
                    <a:pt x="1438" y="338"/>
                    <a:pt x="1438" y="340"/>
                    <a:pt x="1438" y="340"/>
                  </a:cubicBezTo>
                  <a:cubicBezTo>
                    <a:pt x="1441" y="345"/>
                    <a:pt x="1448" y="348"/>
                    <a:pt x="1454" y="347"/>
                  </a:cubicBezTo>
                  <a:cubicBezTo>
                    <a:pt x="1455" y="347"/>
                    <a:pt x="1456" y="347"/>
                    <a:pt x="1456" y="348"/>
                  </a:cubicBezTo>
                  <a:cubicBezTo>
                    <a:pt x="1458" y="349"/>
                    <a:pt x="1459" y="350"/>
                    <a:pt x="1459" y="347"/>
                  </a:cubicBezTo>
                  <a:cubicBezTo>
                    <a:pt x="1458" y="342"/>
                    <a:pt x="1458" y="337"/>
                    <a:pt x="1451" y="336"/>
                  </a:cubicBezTo>
                  <a:cubicBezTo>
                    <a:pt x="1449" y="335"/>
                    <a:pt x="1447" y="334"/>
                    <a:pt x="1445" y="332"/>
                  </a:cubicBezTo>
                  <a:cubicBezTo>
                    <a:pt x="1442" y="329"/>
                    <a:pt x="1445" y="330"/>
                    <a:pt x="1447" y="329"/>
                  </a:cubicBezTo>
                  <a:cubicBezTo>
                    <a:pt x="1447" y="329"/>
                    <a:pt x="1447" y="328"/>
                    <a:pt x="1447" y="327"/>
                  </a:cubicBezTo>
                  <a:cubicBezTo>
                    <a:pt x="1445" y="325"/>
                    <a:pt x="1442" y="323"/>
                    <a:pt x="1440" y="320"/>
                  </a:cubicBezTo>
                  <a:cubicBezTo>
                    <a:pt x="1440" y="320"/>
                    <a:pt x="1440" y="319"/>
                    <a:pt x="1440" y="319"/>
                  </a:cubicBezTo>
                  <a:cubicBezTo>
                    <a:pt x="1441" y="318"/>
                    <a:pt x="1441" y="318"/>
                    <a:pt x="1442" y="318"/>
                  </a:cubicBezTo>
                  <a:cubicBezTo>
                    <a:pt x="1443" y="319"/>
                    <a:pt x="1443" y="319"/>
                    <a:pt x="1444" y="320"/>
                  </a:cubicBezTo>
                  <a:cubicBezTo>
                    <a:pt x="1450" y="327"/>
                    <a:pt x="1460" y="332"/>
                    <a:pt x="1469" y="336"/>
                  </a:cubicBezTo>
                  <a:cubicBezTo>
                    <a:pt x="1470" y="336"/>
                    <a:pt x="1471" y="337"/>
                    <a:pt x="1472" y="337"/>
                  </a:cubicBezTo>
                  <a:cubicBezTo>
                    <a:pt x="1471" y="338"/>
                    <a:pt x="1470" y="338"/>
                    <a:pt x="1469" y="338"/>
                  </a:cubicBezTo>
                  <a:cubicBezTo>
                    <a:pt x="1468" y="338"/>
                    <a:pt x="1467" y="338"/>
                    <a:pt x="1466" y="338"/>
                  </a:cubicBezTo>
                  <a:cubicBezTo>
                    <a:pt x="1465" y="338"/>
                    <a:pt x="1465" y="339"/>
                    <a:pt x="1464" y="339"/>
                  </a:cubicBezTo>
                  <a:cubicBezTo>
                    <a:pt x="1464" y="340"/>
                    <a:pt x="1464" y="340"/>
                    <a:pt x="1465" y="341"/>
                  </a:cubicBezTo>
                  <a:cubicBezTo>
                    <a:pt x="1470" y="346"/>
                    <a:pt x="1475" y="351"/>
                    <a:pt x="1480" y="356"/>
                  </a:cubicBezTo>
                  <a:cubicBezTo>
                    <a:pt x="1484" y="359"/>
                    <a:pt x="1489" y="359"/>
                    <a:pt x="1492" y="363"/>
                  </a:cubicBezTo>
                  <a:cubicBezTo>
                    <a:pt x="1492" y="363"/>
                    <a:pt x="1495" y="361"/>
                    <a:pt x="1494" y="361"/>
                  </a:cubicBezTo>
                  <a:cubicBezTo>
                    <a:pt x="1494" y="359"/>
                    <a:pt x="1493" y="357"/>
                    <a:pt x="1492" y="354"/>
                  </a:cubicBezTo>
                  <a:cubicBezTo>
                    <a:pt x="1492" y="354"/>
                    <a:pt x="1493" y="353"/>
                    <a:pt x="1493" y="352"/>
                  </a:cubicBezTo>
                  <a:cubicBezTo>
                    <a:pt x="1493" y="352"/>
                    <a:pt x="1494" y="352"/>
                    <a:pt x="1494" y="353"/>
                  </a:cubicBezTo>
                  <a:cubicBezTo>
                    <a:pt x="1496" y="354"/>
                    <a:pt x="1499" y="355"/>
                    <a:pt x="1500" y="356"/>
                  </a:cubicBezTo>
                  <a:cubicBezTo>
                    <a:pt x="1502" y="358"/>
                    <a:pt x="1503" y="360"/>
                    <a:pt x="1503" y="362"/>
                  </a:cubicBezTo>
                  <a:cubicBezTo>
                    <a:pt x="1504" y="363"/>
                    <a:pt x="1504" y="365"/>
                    <a:pt x="1504" y="367"/>
                  </a:cubicBezTo>
                  <a:cubicBezTo>
                    <a:pt x="1505" y="368"/>
                    <a:pt x="1506" y="369"/>
                    <a:pt x="1507" y="369"/>
                  </a:cubicBezTo>
                  <a:cubicBezTo>
                    <a:pt x="1513" y="369"/>
                    <a:pt x="1514" y="379"/>
                    <a:pt x="1521" y="378"/>
                  </a:cubicBezTo>
                  <a:cubicBezTo>
                    <a:pt x="1523" y="378"/>
                    <a:pt x="1524" y="380"/>
                    <a:pt x="1523" y="382"/>
                  </a:cubicBezTo>
                  <a:cubicBezTo>
                    <a:pt x="1523" y="382"/>
                    <a:pt x="1521" y="382"/>
                    <a:pt x="1519" y="382"/>
                  </a:cubicBezTo>
                  <a:cubicBezTo>
                    <a:pt x="1518" y="382"/>
                    <a:pt x="1517" y="379"/>
                    <a:pt x="1517" y="382"/>
                  </a:cubicBezTo>
                  <a:cubicBezTo>
                    <a:pt x="1517" y="383"/>
                    <a:pt x="1518" y="385"/>
                    <a:pt x="1518" y="386"/>
                  </a:cubicBezTo>
                  <a:cubicBezTo>
                    <a:pt x="1518" y="387"/>
                    <a:pt x="1516" y="388"/>
                    <a:pt x="1515" y="388"/>
                  </a:cubicBezTo>
                  <a:cubicBezTo>
                    <a:pt x="1515" y="389"/>
                    <a:pt x="1515" y="391"/>
                    <a:pt x="1516" y="391"/>
                  </a:cubicBezTo>
                  <a:cubicBezTo>
                    <a:pt x="1518" y="394"/>
                    <a:pt x="1521" y="392"/>
                    <a:pt x="1524" y="393"/>
                  </a:cubicBezTo>
                  <a:cubicBezTo>
                    <a:pt x="1529" y="395"/>
                    <a:pt x="1534" y="399"/>
                    <a:pt x="1536" y="404"/>
                  </a:cubicBezTo>
                  <a:cubicBezTo>
                    <a:pt x="1538" y="407"/>
                    <a:pt x="1542" y="409"/>
                    <a:pt x="1543" y="412"/>
                  </a:cubicBezTo>
                  <a:cubicBezTo>
                    <a:pt x="1545" y="416"/>
                    <a:pt x="1549" y="415"/>
                    <a:pt x="1550" y="419"/>
                  </a:cubicBezTo>
                  <a:cubicBezTo>
                    <a:pt x="1551" y="422"/>
                    <a:pt x="1556" y="425"/>
                    <a:pt x="1558" y="428"/>
                  </a:cubicBezTo>
                  <a:cubicBezTo>
                    <a:pt x="1561" y="431"/>
                    <a:pt x="1561" y="434"/>
                    <a:pt x="1563" y="437"/>
                  </a:cubicBezTo>
                  <a:cubicBezTo>
                    <a:pt x="1568" y="442"/>
                    <a:pt x="1572" y="447"/>
                    <a:pt x="1577" y="452"/>
                  </a:cubicBezTo>
                  <a:cubicBezTo>
                    <a:pt x="1578" y="454"/>
                    <a:pt x="1578" y="452"/>
                    <a:pt x="1579" y="451"/>
                  </a:cubicBezTo>
                  <a:cubicBezTo>
                    <a:pt x="1579" y="451"/>
                    <a:pt x="1580" y="450"/>
                    <a:pt x="1580" y="450"/>
                  </a:cubicBezTo>
                  <a:cubicBezTo>
                    <a:pt x="1581" y="450"/>
                    <a:pt x="1581" y="451"/>
                    <a:pt x="1582" y="451"/>
                  </a:cubicBezTo>
                  <a:cubicBezTo>
                    <a:pt x="1584" y="452"/>
                    <a:pt x="1584" y="456"/>
                    <a:pt x="1588" y="455"/>
                  </a:cubicBezTo>
                  <a:cubicBezTo>
                    <a:pt x="1587" y="453"/>
                    <a:pt x="1586" y="451"/>
                    <a:pt x="1585" y="449"/>
                  </a:cubicBezTo>
                  <a:cubicBezTo>
                    <a:pt x="1585" y="449"/>
                    <a:pt x="1586" y="448"/>
                    <a:pt x="1586" y="447"/>
                  </a:cubicBezTo>
                  <a:cubicBezTo>
                    <a:pt x="1587" y="448"/>
                    <a:pt x="1587" y="448"/>
                    <a:pt x="1588" y="448"/>
                  </a:cubicBezTo>
                  <a:cubicBezTo>
                    <a:pt x="1589" y="449"/>
                    <a:pt x="1589" y="450"/>
                    <a:pt x="1590" y="452"/>
                  </a:cubicBezTo>
                  <a:cubicBezTo>
                    <a:pt x="1591" y="455"/>
                    <a:pt x="1592" y="458"/>
                    <a:pt x="1593" y="460"/>
                  </a:cubicBezTo>
                  <a:cubicBezTo>
                    <a:pt x="1594" y="462"/>
                    <a:pt x="1596" y="463"/>
                    <a:pt x="1598" y="464"/>
                  </a:cubicBezTo>
                  <a:cubicBezTo>
                    <a:pt x="1598" y="462"/>
                    <a:pt x="1598" y="460"/>
                    <a:pt x="1599" y="458"/>
                  </a:cubicBezTo>
                  <a:cubicBezTo>
                    <a:pt x="1599" y="458"/>
                    <a:pt x="1600" y="458"/>
                    <a:pt x="1600" y="458"/>
                  </a:cubicBezTo>
                  <a:cubicBezTo>
                    <a:pt x="1602" y="465"/>
                    <a:pt x="1605" y="471"/>
                    <a:pt x="1607" y="478"/>
                  </a:cubicBezTo>
                  <a:cubicBezTo>
                    <a:pt x="1608" y="481"/>
                    <a:pt x="1605" y="485"/>
                    <a:pt x="1607" y="488"/>
                  </a:cubicBezTo>
                  <a:cubicBezTo>
                    <a:pt x="1603" y="491"/>
                    <a:pt x="1606" y="494"/>
                    <a:pt x="1608" y="498"/>
                  </a:cubicBezTo>
                  <a:cubicBezTo>
                    <a:pt x="1609" y="501"/>
                    <a:pt x="1611" y="504"/>
                    <a:pt x="1612" y="508"/>
                  </a:cubicBezTo>
                  <a:cubicBezTo>
                    <a:pt x="1612" y="510"/>
                    <a:pt x="1613" y="512"/>
                    <a:pt x="1615" y="511"/>
                  </a:cubicBezTo>
                  <a:cubicBezTo>
                    <a:pt x="1616" y="511"/>
                    <a:pt x="1616" y="509"/>
                    <a:pt x="1616" y="508"/>
                  </a:cubicBezTo>
                  <a:cubicBezTo>
                    <a:pt x="1617" y="507"/>
                    <a:pt x="1617" y="506"/>
                    <a:pt x="1617" y="505"/>
                  </a:cubicBezTo>
                  <a:cubicBezTo>
                    <a:pt x="1618" y="505"/>
                    <a:pt x="1619" y="506"/>
                    <a:pt x="1620" y="507"/>
                  </a:cubicBezTo>
                  <a:cubicBezTo>
                    <a:pt x="1620" y="508"/>
                    <a:pt x="1621" y="509"/>
                    <a:pt x="1621" y="510"/>
                  </a:cubicBezTo>
                  <a:cubicBezTo>
                    <a:pt x="1620" y="513"/>
                    <a:pt x="1622" y="516"/>
                    <a:pt x="1624" y="518"/>
                  </a:cubicBezTo>
                  <a:cubicBezTo>
                    <a:pt x="1626" y="520"/>
                    <a:pt x="1627" y="522"/>
                    <a:pt x="1628" y="523"/>
                  </a:cubicBezTo>
                  <a:cubicBezTo>
                    <a:pt x="1633" y="531"/>
                    <a:pt x="1636" y="540"/>
                    <a:pt x="1642" y="547"/>
                  </a:cubicBezTo>
                  <a:cubicBezTo>
                    <a:pt x="1643" y="548"/>
                    <a:pt x="1643" y="549"/>
                    <a:pt x="1643" y="550"/>
                  </a:cubicBezTo>
                  <a:cubicBezTo>
                    <a:pt x="1648" y="559"/>
                    <a:pt x="1650" y="570"/>
                    <a:pt x="1656" y="578"/>
                  </a:cubicBezTo>
                  <a:cubicBezTo>
                    <a:pt x="1655" y="585"/>
                    <a:pt x="1659" y="591"/>
                    <a:pt x="1661" y="597"/>
                  </a:cubicBezTo>
                  <a:cubicBezTo>
                    <a:pt x="1662" y="600"/>
                    <a:pt x="1664" y="604"/>
                    <a:pt x="1666" y="606"/>
                  </a:cubicBezTo>
                  <a:cubicBezTo>
                    <a:pt x="1671" y="611"/>
                    <a:pt x="1675" y="616"/>
                    <a:pt x="1674" y="624"/>
                  </a:cubicBezTo>
                  <a:cubicBezTo>
                    <a:pt x="1678" y="628"/>
                    <a:pt x="1675" y="635"/>
                    <a:pt x="1678" y="640"/>
                  </a:cubicBezTo>
                  <a:cubicBezTo>
                    <a:pt x="1681" y="644"/>
                    <a:pt x="1682" y="650"/>
                    <a:pt x="1684" y="655"/>
                  </a:cubicBezTo>
                  <a:cubicBezTo>
                    <a:pt x="1687" y="660"/>
                    <a:pt x="1687" y="666"/>
                    <a:pt x="1689" y="672"/>
                  </a:cubicBezTo>
                  <a:cubicBezTo>
                    <a:pt x="1690" y="675"/>
                    <a:pt x="1688" y="680"/>
                    <a:pt x="1686" y="684"/>
                  </a:cubicBezTo>
                  <a:cubicBezTo>
                    <a:pt x="1685" y="686"/>
                    <a:pt x="1687" y="692"/>
                    <a:pt x="1681" y="691"/>
                  </a:cubicBezTo>
                  <a:cubicBezTo>
                    <a:pt x="1681" y="691"/>
                    <a:pt x="1681" y="693"/>
                    <a:pt x="1681" y="693"/>
                  </a:cubicBezTo>
                  <a:cubicBezTo>
                    <a:pt x="1681" y="695"/>
                    <a:pt x="1682" y="697"/>
                    <a:pt x="1683" y="699"/>
                  </a:cubicBezTo>
                  <a:cubicBezTo>
                    <a:pt x="1684" y="701"/>
                    <a:pt x="1679" y="702"/>
                    <a:pt x="1682" y="704"/>
                  </a:cubicBezTo>
                  <a:cubicBezTo>
                    <a:pt x="1683" y="705"/>
                    <a:pt x="1685" y="706"/>
                    <a:pt x="1687" y="706"/>
                  </a:cubicBezTo>
                  <a:cubicBezTo>
                    <a:pt x="1688" y="706"/>
                    <a:pt x="1689" y="708"/>
                    <a:pt x="1689" y="709"/>
                  </a:cubicBezTo>
                  <a:cubicBezTo>
                    <a:pt x="1690" y="710"/>
                    <a:pt x="1689" y="711"/>
                    <a:pt x="1689" y="713"/>
                  </a:cubicBezTo>
                  <a:cubicBezTo>
                    <a:pt x="1687" y="715"/>
                    <a:pt x="1688" y="717"/>
                    <a:pt x="1689" y="720"/>
                  </a:cubicBezTo>
                  <a:cubicBezTo>
                    <a:pt x="1691" y="725"/>
                    <a:pt x="1688" y="724"/>
                    <a:pt x="1686" y="722"/>
                  </a:cubicBezTo>
                  <a:cubicBezTo>
                    <a:pt x="1685" y="721"/>
                    <a:pt x="1684" y="722"/>
                    <a:pt x="1683" y="723"/>
                  </a:cubicBezTo>
                  <a:cubicBezTo>
                    <a:pt x="1683" y="723"/>
                    <a:pt x="1683" y="725"/>
                    <a:pt x="1684" y="726"/>
                  </a:cubicBezTo>
                  <a:cubicBezTo>
                    <a:pt x="1687" y="728"/>
                    <a:pt x="1687" y="731"/>
                    <a:pt x="1688" y="735"/>
                  </a:cubicBezTo>
                  <a:cubicBezTo>
                    <a:pt x="1688" y="739"/>
                    <a:pt x="1690" y="743"/>
                    <a:pt x="1692" y="747"/>
                  </a:cubicBezTo>
                  <a:cubicBezTo>
                    <a:pt x="1692" y="748"/>
                    <a:pt x="1692" y="749"/>
                    <a:pt x="1691" y="750"/>
                  </a:cubicBezTo>
                  <a:cubicBezTo>
                    <a:pt x="1689" y="751"/>
                    <a:pt x="1690" y="748"/>
                    <a:pt x="1690" y="748"/>
                  </a:cubicBezTo>
                  <a:cubicBezTo>
                    <a:pt x="1689" y="747"/>
                    <a:pt x="1689" y="746"/>
                    <a:pt x="1688" y="746"/>
                  </a:cubicBezTo>
                  <a:cubicBezTo>
                    <a:pt x="1687" y="745"/>
                    <a:pt x="1686" y="742"/>
                    <a:pt x="1685" y="746"/>
                  </a:cubicBezTo>
                  <a:cubicBezTo>
                    <a:pt x="1683" y="751"/>
                    <a:pt x="1683" y="751"/>
                    <a:pt x="1687" y="758"/>
                  </a:cubicBezTo>
                  <a:cubicBezTo>
                    <a:pt x="1687" y="759"/>
                    <a:pt x="1687" y="760"/>
                    <a:pt x="1686" y="762"/>
                  </a:cubicBezTo>
                  <a:cubicBezTo>
                    <a:pt x="1686" y="764"/>
                    <a:pt x="1682" y="768"/>
                    <a:pt x="1689" y="768"/>
                  </a:cubicBezTo>
                  <a:cubicBezTo>
                    <a:pt x="1689" y="769"/>
                    <a:pt x="1690" y="771"/>
                    <a:pt x="1691" y="773"/>
                  </a:cubicBezTo>
                  <a:cubicBezTo>
                    <a:pt x="1692" y="775"/>
                    <a:pt x="1689" y="779"/>
                    <a:pt x="1687" y="779"/>
                  </a:cubicBezTo>
                  <a:cubicBezTo>
                    <a:pt x="1686" y="779"/>
                    <a:pt x="1685" y="778"/>
                    <a:pt x="1685" y="777"/>
                  </a:cubicBezTo>
                  <a:cubicBezTo>
                    <a:pt x="1684" y="773"/>
                    <a:pt x="1684" y="769"/>
                    <a:pt x="1683" y="766"/>
                  </a:cubicBezTo>
                  <a:cubicBezTo>
                    <a:pt x="1683" y="765"/>
                    <a:pt x="1682" y="764"/>
                    <a:pt x="1682" y="764"/>
                  </a:cubicBezTo>
                  <a:cubicBezTo>
                    <a:pt x="1682" y="764"/>
                    <a:pt x="1681" y="765"/>
                    <a:pt x="1681" y="765"/>
                  </a:cubicBezTo>
                  <a:cubicBezTo>
                    <a:pt x="1678" y="769"/>
                    <a:pt x="1677" y="774"/>
                    <a:pt x="1679" y="778"/>
                  </a:cubicBezTo>
                  <a:cubicBezTo>
                    <a:pt x="1683" y="787"/>
                    <a:pt x="1682" y="797"/>
                    <a:pt x="1685" y="806"/>
                  </a:cubicBezTo>
                  <a:cubicBezTo>
                    <a:pt x="1686" y="809"/>
                    <a:pt x="1687" y="813"/>
                    <a:pt x="1687" y="816"/>
                  </a:cubicBezTo>
                  <a:cubicBezTo>
                    <a:pt x="1688" y="819"/>
                    <a:pt x="1687" y="823"/>
                    <a:pt x="1690" y="825"/>
                  </a:cubicBezTo>
                  <a:cubicBezTo>
                    <a:pt x="1686" y="831"/>
                    <a:pt x="1692" y="833"/>
                    <a:pt x="1694" y="836"/>
                  </a:cubicBezTo>
                  <a:cubicBezTo>
                    <a:pt x="1694" y="837"/>
                    <a:pt x="1695" y="840"/>
                    <a:pt x="1692" y="838"/>
                  </a:cubicBezTo>
                  <a:cubicBezTo>
                    <a:pt x="1689" y="836"/>
                    <a:pt x="1690" y="839"/>
                    <a:pt x="1690" y="840"/>
                  </a:cubicBezTo>
                  <a:cubicBezTo>
                    <a:pt x="1689" y="841"/>
                    <a:pt x="1689" y="842"/>
                    <a:pt x="1688" y="844"/>
                  </a:cubicBezTo>
                  <a:cubicBezTo>
                    <a:pt x="1688" y="843"/>
                    <a:pt x="1688" y="842"/>
                    <a:pt x="1687" y="841"/>
                  </a:cubicBezTo>
                  <a:cubicBezTo>
                    <a:pt x="1686" y="832"/>
                    <a:pt x="1683" y="824"/>
                    <a:pt x="1682" y="815"/>
                  </a:cubicBezTo>
                  <a:cubicBezTo>
                    <a:pt x="1682" y="813"/>
                    <a:pt x="1683" y="811"/>
                    <a:pt x="1681" y="808"/>
                  </a:cubicBezTo>
                  <a:cubicBezTo>
                    <a:pt x="1679" y="806"/>
                    <a:pt x="1680" y="802"/>
                    <a:pt x="1680" y="799"/>
                  </a:cubicBezTo>
                  <a:cubicBezTo>
                    <a:pt x="1679" y="796"/>
                    <a:pt x="1679" y="794"/>
                    <a:pt x="1678" y="791"/>
                  </a:cubicBezTo>
                  <a:cubicBezTo>
                    <a:pt x="1678" y="788"/>
                    <a:pt x="1677" y="786"/>
                    <a:pt x="1676" y="784"/>
                  </a:cubicBezTo>
                  <a:cubicBezTo>
                    <a:pt x="1676" y="783"/>
                    <a:pt x="1675" y="783"/>
                    <a:pt x="1675" y="782"/>
                  </a:cubicBezTo>
                  <a:cubicBezTo>
                    <a:pt x="1675" y="782"/>
                    <a:pt x="1674" y="783"/>
                    <a:pt x="1674" y="784"/>
                  </a:cubicBezTo>
                  <a:cubicBezTo>
                    <a:pt x="1675" y="788"/>
                    <a:pt x="1672" y="793"/>
                    <a:pt x="1676" y="796"/>
                  </a:cubicBezTo>
                  <a:cubicBezTo>
                    <a:pt x="1677" y="796"/>
                    <a:pt x="1676" y="798"/>
                    <a:pt x="1676" y="798"/>
                  </a:cubicBezTo>
                  <a:cubicBezTo>
                    <a:pt x="1677" y="801"/>
                    <a:pt x="1672" y="803"/>
                    <a:pt x="1676" y="807"/>
                  </a:cubicBezTo>
                  <a:cubicBezTo>
                    <a:pt x="1677" y="808"/>
                    <a:pt x="1676" y="813"/>
                    <a:pt x="1676" y="815"/>
                  </a:cubicBezTo>
                  <a:cubicBezTo>
                    <a:pt x="1677" y="818"/>
                    <a:pt x="1679" y="821"/>
                    <a:pt x="1680" y="824"/>
                  </a:cubicBezTo>
                  <a:cubicBezTo>
                    <a:pt x="1680" y="826"/>
                    <a:pt x="1681" y="828"/>
                    <a:pt x="1681" y="830"/>
                  </a:cubicBezTo>
                  <a:cubicBezTo>
                    <a:pt x="1681" y="833"/>
                    <a:pt x="1680" y="836"/>
                    <a:pt x="1683" y="838"/>
                  </a:cubicBezTo>
                  <a:cubicBezTo>
                    <a:pt x="1684" y="840"/>
                    <a:pt x="1681" y="843"/>
                    <a:pt x="1681" y="846"/>
                  </a:cubicBezTo>
                  <a:cubicBezTo>
                    <a:pt x="1681" y="848"/>
                    <a:pt x="1682" y="849"/>
                    <a:pt x="1682" y="851"/>
                  </a:cubicBezTo>
                  <a:cubicBezTo>
                    <a:pt x="1683" y="853"/>
                    <a:pt x="1683" y="856"/>
                    <a:pt x="1685" y="858"/>
                  </a:cubicBezTo>
                  <a:cubicBezTo>
                    <a:pt x="1687" y="860"/>
                    <a:pt x="1681" y="861"/>
                    <a:pt x="1684" y="864"/>
                  </a:cubicBezTo>
                  <a:cubicBezTo>
                    <a:pt x="1684" y="864"/>
                    <a:pt x="1684" y="865"/>
                    <a:pt x="1684" y="866"/>
                  </a:cubicBezTo>
                  <a:cubicBezTo>
                    <a:pt x="1683" y="865"/>
                    <a:pt x="1681" y="865"/>
                    <a:pt x="1681" y="865"/>
                  </a:cubicBezTo>
                  <a:cubicBezTo>
                    <a:pt x="1680" y="857"/>
                    <a:pt x="1679" y="850"/>
                    <a:pt x="1678" y="842"/>
                  </a:cubicBezTo>
                  <a:cubicBezTo>
                    <a:pt x="1678" y="841"/>
                    <a:pt x="1677" y="840"/>
                    <a:pt x="1677" y="839"/>
                  </a:cubicBezTo>
                  <a:cubicBezTo>
                    <a:pt x="1674" y="838"/>
                    <a:pt x="1671" y="840"/>
                    <a:pt x="1670" y="842"/>
                  </a:cubicBezTo>
                  <a:cubicBezTo>
                    <a:pt x="1670" y="843"/>
                    <a:pt x="1670" y="845"/>
                    <a:pt x="1671" y="846"/>
                  </a:cubicBezTo>
                  <a:cubicBezTo>
                    <a:pt x="1676" y="849"/>
                    <a:pt x="1677" y="854"/>
                    <a:pt x="1676" y="860"/>
                  </a:cubicBezTo>
                  <a:cubicBezTo>
                    <a:pt x="1676" y="871"/>
                    <a:pt x="1680" y="882"/>
                    <a:pt x="1679" y="893"/>
                  </a:cubicBezTo>
                  <a:cubicBezTo>
                    <a:pt x="1678" y="893"/>
                    <a:pt x="1679" y="894"/>
                    <a:pt x="1679" y="894"/>
                  </a:cubicBezTo>
                  <a:cubicBezTo>
                    <a:pt x="1680" y="894"/>
                    <a:pt x="1681" y="894"/>
                    <a:pt x="1681" y="893"/>
                  </a:cubicBezTo>
                  <a:cubicBezTo>
                    <a:pt x="1682" y="890"/>
                    <a:pt x="1682" y="888"/>
                    <a:pt x="1683" y="885"/>
                  </a:cubicBezTo>
                  <a:cubicBezTo>
                    <a:pt x="1683" y="885"/>
                    <a:pt x="1684" y="884"/>
                    <a:pt x="1684" y="884"/>
                  </a:cubicBezTo>
                  <a:cubicBezTo>
                    <a:pt x="1684" y="884"/>
                    <a:pt x="1685" y="885"/>
                    <a:pt x="1685" y="885"/>
                  </a:cubicBezTo>
                  <a:cubicBezTo>
                    <a:pt x="1685" y="888"/>
                    <a:pt x="1685" y="891"/>
                    <a:pt x="1685" y="894"/>
                  </a:cubicBezTo>
                  <a:cubicBezTo>
                    <a:pt x="1686" y="896"/>
                    <a:pt x="1687" y="899"/>
                    <a:pt x="1687" y="901"/>
                  </a:cubicBezTo>
                  <a:cubicBezTo>
                    <a:pt x="1688" y="902"/>
                    <a:pt x="1687" y="904"/>
                    <a:pt x="1687" y="905"/>
                  </a:cubicBezTo>
                  <a:cubicBezTo>
                    <a:pt x="1686" y="904"/>
                    <a:pt x="1685" y="904"/>
                    <a:pt x="1684" y="903"/>
                  </a:cubicBezTo>
                  <a:cubicBezTo>
                    <a:pt x="1683" y="903"/>
                    <a:pt x="1682" y="902"/>
                    <a:pt x="1681" y="902"/>
                  </a:cubicBezTo>
                  <a:cubicBezTo>
                    <a:pt x="1676" y="906"/>
                    <a:pt x="1676" y="902"/>
                    <a:pt x="1676" y="898"/>
                  </a:cubicBezTo>
                  <a:cubicBezTo>
                    <a:pt x="1676" y="895"/>
                    <a:pt x="1676" y="891"/>
                    <a:pt x="1676" y="887"/>
                  </a:cubicBezTo>
                  <a:cubicBezTo>
                    <a:pt x="1676" y="883"/>
                    <a:pt x="1677" y="878"/>
                    <a:pt x="1674" y="874"/>
                  </a:cubicBezTo>
                  <a:cubicBezTo>
                    <a:pt x="1671" y="869"/>
                    <a:pt x="1674" y="864"/>
                    <a:pt x="1674" y="859"/>
                  </a:cubicBezTo>
                  <a:cubicBezTo>
                    <a:pt x="1674" y="857"/>
                    <a:pt x="1674" y="855"/>
                    <a:pt x="1674" y="854"/>
                  </a:cubicBezTo>
                  <a:cubicBezTo>
                    <a:pt x="1674" y="853"/>
                    <a:pt x="1673" y="852"/>
                    <a:pt x="1672" y="853"/>
                  </a:cubicBezTo>
                  <a:cubicBezTo>
                    <a:pt x="1671" y="853"/>
                    <a:pt x="1670" y="853"/>
                    <a:pt x="1670" y="854"/>
                  </a:cubicBezTo>
                  <a:cubicBezTo>
                    <a:pt x="1670" y="860"/>
                    <a:pt x="1668" y="866"/>
                    <a:pt x="1668" y="872"/>
                  </a:cubicBezTo>
                  <a:cubicBezTo>
                    <a:pt x="1667" y="875"/>
                    <a:pt x="1669" y="878"/>
                    <a:pt x="1670" y="881"/>
                  </a:cubicBezTo>
                  <a:cubicBezTo>
                    <a:pt x="1673" y="890"/>
                    <a:pt x="1672" y="900"/>
                    <a:pt x="1672" y="909"/>
                  </a:cubicBezTo>
                  <a:cubicBezTo>
                    <a:pt x="1672" y="911"/>
                    <a:pt x="1672" y="914"/>
                    <a:pt x="1673" y="916"/>
                  </a:cubicBezTo>
                  <a:cubicBezTo>
                    <a:pt x="1673" y="918"/>
                    <a:pt x="1674" y="919"/>
                    <a:pt x="1675" y="921"/>
                  </a:cubicBezTo>
                  <a:cubicBezTo>
                    <a:pt x="1675" y="919"/>
                    <a:pt x="1676" y="918"/>
                    <a:pt x="1676" y="916"/>
                  </a:cubicBezTo>
                  <a:cubicBezTo>
                    <a:pt x="1676" y="914"/>
                    <a:pt x="1676" y="912"/>
                    <a:pt x="1676" y="910"/>
                  </a:cubicBezTo>
                  <a:cubicBezTo>
                    <a:pt x="1676" y="909"/>
                    <a:pt x="1677" y="909"/>
                    <a:pt x="1677" y="908"/>
                  </a:cubicBezTo>
                  <a:cubicBezTo>
                    <a:pt x="1678" y="908"/>
                    <a:pt x="1678" y="909"/>
                    <a:pt x="1678" y="909"/>
                  </a:cubicBezTo>
                  <a:cubicBezTo>
                    <a:pt x="1679" y="911"/>
                    <a:pt x="1678" y="912"/>
                    <a:pt x="1679" y="914"/>
                  </a:cubicBezTo>
                  <a:cubicBezTo>
                    <a:pt x="1679" y="915"/>
                    <a:pt x="1679" y="916"/>
                    <a:pt x="1680" y="917"/>
                  </a:cubicBezTo>
                  <a:cubicBezTo>
                    <a:pt x="1680" y="916"/>
                    <a:pt x="1681" y="915"/>
                    <a:pt x="1682" y="914"/>
                  </a:cubicBezTo>
                  <a:cubicBezTo>
                    <a:pt x="1683" y="914"/>
                    <a:pt x="1684" y="913"/>
                    <a:pt x="1684" y="913"/>
                  </a:cubicBezTo>
                  <a:cubicBezTo>
                    <a:pt x="1685" y="913"/>
                    <a:pt x="1685" y="914"/>
                    <a:pt x="1685" y="914"/>
                  </a:cubicBezTo>
                  <a:cubicBezTo>
                    <a:pt x="1685" y="918"/>
                    <a:pt x="1686" y="922"/>
                    <a:pt x="1687" y="926"/>
                  </a:cubicBezTo>
                  <a:cubicBezTo>
                    <a:pt x="1688" y="929"/>
                    <a:pt x="1688" y="933"/>
                    <a:pt x="1689" y="937"/>
                  </a:cubicBezTo>
                  <a:cubicBezTo>
                    <a:pt x="1690" y="938"/>
                    <a:pt x="1689" y="940"/>
                    <a:pt x="1689" y="941"/>
                  </a:cubicBezTo>
                  <a:cubicBezTo>
                    <a:pt x="1688" y="940"/>
                    <a:pt x="1686" y="939"/>
                    <a:pt x="1686" y="938"/>
                  </a:cubicBezTo>
                  <a:cubicBezTo>
                    <a:pt x="1684" y="933"/>
                    <a:pt x="1682" y="927"/>
                    <a:pt x="1683" y="921"/>
                  </a:cubicBezTo>
                  <a:cubicBezTo>
                    <a:pt x="1683" y="921"/>
                    <a:pt x="1682" y="920"/>
                    <a:pt x="1682" y="919"/>
                  </a:cubicBezTo>
                  <a:cubicBezTo>
                    <a:pt x="1681" y="920"/>
                    <a:pt x="1681" y="920"/>
                    <a:pt x="1681" y="921"/>
                  </a:cubicBezTo>
                  <a:cubicBezTo>
                    <a:pt x="1680" y="923"/>
                    <a:pt x="1678" y="925"/>
                    <a:pt x="1681" y="927"/>
                  </a:cubicBezTo>
                  <a:cubicBezTo>
                    <a:pt x="1681" y="939"/>
                    <a:pt x="1682" y="951"/>
                    <a:pt x="1683" y="963"/>
                  </a:cubicBezTo>
                  <a:cubicBezTo>
                    <a:pt x="1683" y="964"/>
                    <a:pt x="1683" y="965"/>
                    <a:pt x="1683" y="966"/>
                  </a:cubicBezTo>
                  <a:cubicBezTo>
                    <a:pt x="1683" y="967"/>
                    <a:pt x="1682" y="967"/>
                    <a:pt x="1682" y="968"/>
                  </a:cubicBezTo>
                  <a:cubicBezTo>
                    <a:pt x="1681" y="967"/>
                    <a:pt x="1681" y="967"/>
                    <a:pt x="1681" y="966"/>
                  </a:cubicBezTo>
                  <a:cubicBezTo>
                    <a:pt x="1681" y="963"/>
                    <a:pt x="1681" y="959"/>
                    <a:pt x="1681" y="956"/>
                  </a:cubicBezTo>
                  <a:cubicBezTo>
                    <a:pt x="1681" y="953"/>
                    <a:pt x="1680" y="953"/>
                    <a:pt x="1677" y="952"/>
                  </a:cubicBezTo>
                  <a:cubicBezTo>
                    <a:pt x="1675" y="950"/>
                    <a:pt x="1674" y="949"/>
                    <a:pt x="1674" y="953"/>
                  </a:cubicBezTo>
                  <a:cubicBezTo>
                    <a:pt x="1674" y="954"/>
                    <a:pt x="1674" y="955"/>
                    <a:pt x="1674" y="957"/>
                  </a:cubicBezTo>
                  <a:cubicBezTo>
                    <a:pt x="1674" y="957"/>
                    <a:pt x="1674" y="958"/>
                    <a:pt x="1673" y="958"/>
                  </a:cubicBezTo>
                  <a:cubicBezTo>
                    <a:pt x="1673" y="958"/>
                    <a:pt x="1672" y="957"/>
                    <a:pt x="1672" y="956"/>
                  </a:cubicBezTo>
                  <a:cubicBezTo>
                    <a:pt x="1671" y="953"/>
                    <a:pt x="1670" y="949"/>
                    <a:pt x="1670" y="945"/>
                  </a:cubicBezTo>
                  <a:cubicBezTo>
                    <a:pt x="1669" y="941"/>
                    <a:pt x="1670" y="937"/>
                    <a:pt x="1670" y="933"/>
                  </a:cubicBezTo>
                  <a:cubicBezTo>
                    <a:pt x="1670" y="932"/>
                    <a:pt x="1670" y="931"/>
                    <a:pt x="1669" y="931"/>
                  </a:cubicBezTo>
                  <a:cubicBezTo>
                    <a:pt x="1669" y="930"/>
                    <a:pt x="1668" y="930"/>
                    <a:pt x="1668" y="930"/>
                  </a:cubicBezTo>
                  <a:cubicBezTo>
                    <a:pt x="1667" y="930"/>
                    <a:pt x="1666" y="930"/>
                    <a:pt x="1666" y="931"/>
                  </a:cubicBezTo>
                  <a:cubicBezTo>
                    <a:pt x="1665" y="932"/>
                    <a:pt x="1665" y="934"/>
                    <a:pt x="1665" y="935"/>
                  </a:cubicBezTo>
                  <a:cubicBezTo>
                    <a:pt x="1669" y="944"/>
                    <a:pt x="1667" y="954"/>
                    <a:pt x="1667" y="964"/>
                  </a:cubicBezTo>
                  <a:cubicBezTo>
                    <a:pt x="1668" y="965"/>
                    <a:pt x="1668" y="966"/>
                    <a:pt x="1668" y="967"/>
                  </a:cubicBezTo>
                  <a:cubicBezTo>
                    <a:pt x="1668" y="967"/>
                    <a:pt x="1669" y="967"/>
                    <a:pt x="1669" y="967"/>
                  </a:cubicBezTo>
                  <a:cubicBezTo>
                    <a:pt x="1672" y="965"/>
                    <a:pt x="1672" y="965"/>
                    <a:pt x="1672" y="967"/>
                  </a:cubicBezTo>
                  <a:cubicBezTo>
                    <a:pt x="1672" y="969"/>
                    <a:pt x="1672" y="972"/>
                    <a:pt x="1672" y="975"/>
                  </a:cubicBezTo>
                  <a:cubicBezTo>
                    <a:pt x="1672" y="976"/>
                    <a:pt x="1671" y="977"/>
                    <a:pt x="1670" y="978"/>
                  </a:cubicBezTo>
                  <a:cubicBezTo>
                    <a:pt x="1670" y="977"/>
                    <a:pt x="1670" y="976"/>
                    <a:pt x="1670" y="975"/>
                  </a:cubicBezTo>
                  <a:cubicBezTo>
                    <a:pt x="1669" y="976"/>
                    <a:pt x="1667" y="976"/>
                    <a:pt x="1667" y="976"/>
                  </a:cubicBezTo>
                  <a:cubicBezTo>
                    <a:pt x="1666" y="980"/>
                    <a:pt x="1666" y="983"/>
                    <a:pt x="1665" y="986"/>
                  </a:cubicBezTo>
                  <a:cubicBezTo>
                    <a:pt x="1665" y="988"/>
                    <a:pt x="1667" y="991"/>
                    <a:pt x="1663" y="992"/>
                  </a:cubicBezTo>
                  <a:cubicBezTo>
                    <a:pt x="1664" y="985"/>
                    <a:pt x="1662" y="979"/>
                    <a:pt x="1665" y="972"/>
                  </a:cubicBezTo>
                  <a:cubicBezTo>
                    <a:pt x="1666" y="968"/>
                    <a:pt x="1662" y="963"/>
                    <a:pt x="1663" y="958"/>
                  </a:cubicBezTo>
                  <a:cubicBezTo>
                    <a:pt x="1663" y="954"/>
                    <a:pt x="1662" y="950"/>
                    <a:pt x="1661" y="945"/>
                  </a:cubicBezTo>
                  <a:cubicBezTo>
                    <a:pt x="1661" y="944"/>
                    <a:pt x="1660" y="944"/>
                    <a:pt x="1660" y="943"/>
                  </a:cubicBezTo>
                  <a:cubicBezTo>
                    <a:pt x="1659" y="944"/>
                    <a:pt x="1658" y="944"/>
                    <a:pt x="1658" y="945"/>
                  </a:cubicBezTo>
                  <a:cubicBezTo>
                    <a:pt x="1657" y="946"/>
                    <a:pt x="1656" y="947"/>
                    <a:pt x="1656" y="949"/>
                  </a:cubicBezTo>
                  <a:cubicBezTo>
                    <a:pt x="1657" y="952"/>
                    <a:pt x="1659" y="955"/>
                    <a:pt x="1658" y="958"/>
                  </a:cubicBezTo>
                  <a:cubicBezTo>
                    <a:pt x="1657" y="961"/>
                    <a:pt x="1655" y="963"/>
                    <a:pt x="1658" y="966"/>
                  </a:cubicBezTo>
                  <a:cubicBezTo>
                    <a:pt x="1653" y="971"/>
                    <a:pt x="1661" y="978"/>
                    <a:pt x="1656" y="983"/>
                  </a:cubicBezTo>
                  <a:cubicBezTo>
                    <a:pt x="1658" y="986"/>
                    <a:pt x="1659" y="989"/>
                    <a:pt x="1659" y="993"/>
                  </a:cubicBezTo>
                  <a:cubicBezTo>
                    <a:pt x="1659" y="1000"/>
                    <a:pt x="1658" y="1007"/>
                    <a:pt x="1653" y="1012"/>
                  </a:cubicBezTo>
                  <a:cubicBezTo>
                    <a:pt x="1653" y="1012"/>
                    <a:pt x="1652" y="1013"/>
                    <a:pt x="1652" y="1013"/>
                  </a:cubicBezTo>
                  <a:cubicBezTo>
                    <a:pt x="1658" y="1018"/>
                    <a:pt x="1651" y="1022"/>
                    <a:pt x="1652" y="1026"/>
                  </a:cubicBezTo>
                  <a:cubicBezTo>
                    <a:pt x="1652" y="1030"/>
                    <a:pt x="1653" y="1035"/>
                    <a:pt x="1651" y="1039"/>
                  </a:cubicBezTo>
                  <a:cubicBezTo>
                    <a:pt x="1650" y="1039"/>
                    <a:pt x="1650" y="1040"/>
                    <a:pt x="1650" y="1040"/>
                  </a:cubicBezTo>
                  <a:cubicBezTo>
                    <a:pt x="1652" y="1043"/>
                    <a:pt x="1656" y="1046"/>
                    <a:pt x="1651" y="1050"/>
                  </a:cubicBezTo>
                  <a:cubicBezTo>
                    <a:pt x="1647" y="1053"/>
                    <a:pt x="1651" y="1058"/>
                    <a:pt x="1648" y="1062"/>
                  </a:cubicBezTo>
                  <a:cubicBezTo>
                    <a:pt x="1645" y="1066"/>
                    <a:pt x="1646" y="1073"/>
                    <a:pt x="1645" y="1078"/>
                  </a:cubicBezTo>
                  <a:cubicBezTo>
                    <a:pt x="1645" y="1080"/>
                    <a:pt x="1644" y="1083"/>
                    <a:pt x="1647" y="1085"/>
                  </a:cubicBezTo>
                  <a:cubicBezTo>
                    <a:pt x="1647" y="1083"/>
                    <a:pt x="1647" y="1081"/>
                    <a:pt x="1648" y="1078"/>
                  </a:cubicBezTo>
                  <a:cubicBezTo>
                    <a:pt x="1648" y="1074"/>
                    <a:pt x="1651" y="1069"/>
                    <a:pt x="1650" y="1064"/>
                  </a:cubicBezTo>
                  <a:cubicBezTo>
                    <a:pt x="1650" y="1064"/>
                    <a:pt x="1650" y="1063"/>
                    <a:pt x="1651" y="1063"/>
                  </a:cubicBezTo>
                  <a:cubicBezTo>
                    <a:pt x="1651" y="1064"/>
                    <a:pt x="1652" y="1064"/>
                    <a:pt x="1652" y="1065"/>
                  </a:cubicBezTo>
                  <a:cubicBezTo>
                    <a:pt x="1652" y="1069"/>
                    <a:pt x="1652" y="1073"/>
                    <a:pt x="1654" y="1077"/>
                  </a:cubicBezTo>
                  <a:cubicBezTo>
                    <a:pt x="1655" y="1079"/>
                    <a:pt x="1656" y="1083"/>
                    <a:pt x="1651" y="1083"/>
                  </a:cubicBezTo>
                  <a:cubicBezTo>
                    <a:pt x="1650" y="1083"/>
                    <a:pt x="1650" y="1084"/>
                    <a:pt x="1650" y="1085"/>
                  </a:cubicBezTo>
                  <a:cubicBezTo>
                    <a:pt x="1650" y="1088"/>
                    <a:pt x="1649" y="1091"/>
                    <a:pt x="1650" y="1095"/>
                  </a:cubicBezTo>
                  <a:cubicBezTo>
                    <a:pt x="1650" y="1097"/>
                    <a:pt x="1648" y="1100"/>
                    <a:pt x="1649" y="1103"/>
                  </a:cubicBezTo>
                  <a:cubicBezTo>
                    <a:pt x="1651" y="1106"/>
                    <a:pt x="1651" y="1111"/>
                    <a:pt x="1648" y="1115"/>
                  </a:cubicBezTo>
                  <a:cubicBezTo>
                    <a:pt x="1646" y="1118"/>
                    <a:pt x="1647" y="1122"/>
                    <a:pt x="1648" y="1125"/>
                  </a:cubicBezTo>
                  <a:cubicBezTo>
                    <a:pt x="1648" y="1126"/>
                    <a:pt x="1648" y="1126"/>
                    <a:pt x="1648" y="1127"/>
                  </a:cubicBezTo>
                  <a:cubicBezTo>
                    <a:pt x="1649" y="1126"/>
                    <a:pt x="1650" y="1126"/>
                    <a:pt x="1650" y="1125"/>
                  </a:cubicBezTo>
                  <a:cubicBezTo>
                    <a:pt x="1651" y="1115"/>
                    <a:pt x="1654" y="1105"/>
                    <a:pt x="1658" y="1096"/>
                  </a:cubicBezTo>
                  <a:cubicBezTo>
                    <a:pt x="1661" y="1089"/>
                    <a:pt x="1661" y="1081"/>
                    <a:pt x="1663" y="1074"/>
                  </a:cubicBezTo>
                  <a:cubicBezTo>
                    <a:pt x="1664" y="1071"/>
                    <a:pt x="1662" y="1067"/>
                    <a:pt x="1665" y="1064"/>
                  </a:cubicBezTo>
                  <a:cubicBezTo>
                    <a:pt x="1665" y="1064"/>
                    <a:pt x="1662" y="1060"/>
                    <a:pt x="1661" y="1058"/>
                  </a:cubicBezTo>
                  <a:cubicBezTo>
                    <a:pt x="1658" y="1051"/>
                    <a:pt x="1655" y="1045"/>
                    <a:pt x="1656" y="1037"/>
                  </a:cubicBezTo>
                  <a:cubicBezTo>
                    <a:pt x="1656" y="1036"/>
                    <a:pt x="1653" y="1034"/>
                    <a:pt x="1657" y="1034"/>
                  </a:cubicBezTo>
                  <a:cubicBezTo>
                    <a:pt x="1659" y="1034"/>
                    <a:pt x="1660" y="1030"/>
                    <a:pt x="1661" y="1035"/>
                  </a:cubicBezTo>
                  <a:cubicBezTo>
                    <a:pt x="1661" y="1037"/>
                    <a:pt x="1665" y="1038"/>
                    <a:pt x="1666" y="1040"/>
                  </a:cubicBezTo>
                  <a:cubicBezTo>
                    <a:pt x="1668" y="1045"/>
                    <a:pt x="1672" y="1049"/>
                    <a:pt x="1669" y="1054"/>
                  </a:cubicBezTo>
                  <a:cubicBezTo>
                    <a:pt x="1668" y="1055"/>
                    <a:pt x="1669" y="1056"/>
                    <a:pt x="1669" y="1056"/>
                  </a:cubicBezTo>
                  <a:cubicBezTo>
                    <a:pt x="1670" y="1056"/>
                    <a:pt x="1671" y="1055"/>
                    <a:pt x="1672" y="1055"/>
                  </a:cubicBezTo>
                  <a:cubicBezTo>
                    <a:pt x="1672" y="1054"/>
                    <a:pt x="1673" y="1053"/>
                    <a:pt x="1673" y="1052"/>
                  </a:cubicBezTo>
                  <a:cubicBezTo>
                    <a:pt x="1673" y="1053"/>
                    <a:pt x="1674" y="1053"/>
                    <a:pt x="1674" y="1054"/>
                  </a:cubicBezTo>
                  <a:cubicBezTo>
                    <a:pt x="1674" y="1057"/>
                    <a:pt x="1675" y="1060"/>
                    <a:pt x="1672" y="1062"/>
                  </a:cubicBezTo>
                  <a:cubicBezTo>
                    <a:pt x="1668" y="1065"/>
                    <a:pt x="1669" y="1069"/>
                    <a:pt x="1667" y="1073"/>
                  </a:cubicBezTo>
                  <a:cubicBezTo>
                    <a:pt x="1665" y="1078"/>
                    <a:pt x="1667" y="1084"/>
                    <a:pt x="1663" y="1089"/>
                  </a:cubicBezTo>
                  <a:cubicBezTo>
                    <a:pt x="1663" y="1090"/>
                    <a:pt x="1665" y="1093"/>
                    <a:pt x="1665" y="1095"/>
                  </a:cubicBezTo>
                  <a:cubicBezTo>
                    <a:pt x="1665" y="1096"/>
                    <a:pt x="1663" y="1098"/>
                    <a:pt x="1663" y="1099"/>
                  </a:cubicBezTo>
                  <a:cubicBezTo>
                    <a:pt x="1661" y="1109"/>
                    <a:pt x="1660" y="1119"/>
                    <a:pt x="1659" y="1129"/>
                  </a:cubicBezTo>
                  <a:cubicBezTo>
                    <a:pt x="1658" y="1131"/>
                    <a:pt x="1657" y="1133"/>
                    <a:pt x="1656" y="1134"/>
                  </a:cubicBezTo>
                  <a:cubicBezTo>
                    <a:pt x="1655" y="1137"/>
                    <a:pt x="1654" y="1139"/>
                    <a:pt x="1654" y="1142"/>
                  </a:cubicBezTo>
                  <a:cubicBezTo>
                    <a:pt x="1654" y="1148"/>
                    <a:pt x="1654" y="1148"/>
                    <a:pt x="1648" y="1156"/>
                  </a:cubicBezTo>
                  <a:cubicBezTo>
                    <a:pt x="1646" y="1161"/>
                    <a:pt x="1647" y="1165"/>
                    <a:pt x="1650" y="1169"/>
                  </a:cubicBezTo>
                  <a:cubicBezTo>
                    <a:pt x="1646" y="1171"/>
                    <a:pt x="1646" y="1174"/>
                    <a:pt x="1645" y="1177"/>
                  </a:cubicBezTo>
                  <a:cubicBezTo>
                    <a:pt x="1645" y="1180"/>
                    <a:pt x="1644" y="1182"/>
                    <a:pt x="1643" y="1185"/>
                  </a:cubicBezTo>
                  <a:cubicBezTo>
                    <a:pt x="1642" y="1188"/>
                    <a:pt x="1642" y="1193"/>
                    <a:pt x="1644" y="1198"/>
                  </a:cubicBezTo>
                  <a:cubicBezTo>
                    <a:pt x="1645" y="1200"/>
                    <a:pt x="1645" y="1200"/>
                    <a:pt x="1643" y="1200"/>
                  </a:cubicBezTo>
                  <a:cubicBezTo>
                    <a:pt x="1641" y="1201"/>
                    <a:pt x="1639" y="1202"/>
                    <a:pt x="1636" y="1203"/>
                  </a:cubicBezTo>
                  <a:cubicBezTo>
                    <a:pt x="1636" y="1199"/>
                    <a:pt x="1637" y="1195"/>
                    <a:pt x="1636" y="1192"/>
                  </a:cubicBezTo>
                  <a:cubicBezTo>
                    <a:pt x="1636" y="1190"/>
                    <a:pt x="1638" y="1187"/>
                    <a:pt x="1635" y="1188"/>
                  </a:cubicBezTo>
                  <a:cubicBezTo>
                    <a:pt x="1634" y="1188"/>
                    <a:pt x="1632" y="1190"/>
                    <a:pt x="1632" y="1192"/>
                  </a:cubicBezTo>
                  <a:cubicBezTo>
                    <a:pt x="1631" y="1203"/>
                    <a:pt x="1626" y="1213"/>
                    <a:pt x="1623" y="1224"/>
                  </a:cubicBezTo>
                  <a:cubicBezTo>
                    <a:pt x="1622" y="1226"/>
                    <a:pt x="1621" y="1224"/>
                    <a:pt x="1621" y="1222"/>
                  </a:cubicBezTo>
                  <a:cubicBezTo>
                    <a:pt x="1621" y="1222"/>
                    <a:pt x="1620" y="1221"/>
                    <a:pt x="1620" y="1221"/>
                  </a:cubicBezTo>
                  <a:cubicBezTo>
                    <a:pt x="1620" y="1221"/>
                    <a:pt x="1619" y="1222"/>
                    <a:pt x="1619" y="1222"/>
                  </a:cubicBezTo>
                  <a:cubicBezTo>
                    <a:pt x="1620" y="1225"/>
                    <a:pt x="1614" y="1229"/>
                    <a:pt x="1620" y="1232"/>
                  </a:cubicBezTo>
                  <a:cubicBezTo>
                    <a:pt x="1620" y="1232"/>
                    <a:pt x="1619" y="1236"/>
                    <a:pt x="1618" y="1238"/>
                  </a:cubicBezTo>
                  <a:cubicBezTo>
                    <a:pt x="1617" y="1237"/>
                    <a:pt x="1617" y="1237"/>
                    <a:pt x="1617" y="1237"/>
                  </a:cubicBezTo>
                  <a:cubicBezTo>
                    <a:pt x="1616" y="1236"/>
                    <a:pt x="1616" y="1235"/>
                    <a:pt x="1616" y="1234"/>
                  </a:cubicBezTo>
                  <a:cubicBezTo>
                    <a:pt x="1615" y="1234"/>
                    <a:pt x="1615" y="1235"/>
                    <a:pt x="1614" y="1235"/>
                  </a:cubicBezTo>
                  <a:cubicBezTo>
                    <a:pt x="1611" y="1240"/>
                    <a:pt x="1610" y="1246"/>
                    <a:pt x="1609" y="1252"/>
                  </a:cubicBezTo>
                  <a:cubicBezTo>
                    <a:pt x="1608" y="1252"/>
                    <a:pt x="1609" y="1253"/>
                    <a:pt x="1609" y="1254"/>
                  </a:cubicBezTo>
                  <a:cubicBezTo>
                    <a:pt x="1610" y="1256"/>
                    <a:pt x="1613" y="1257"/>
                    <a:pt x="1612" y="1259"/>
                  </a:cubicBezTo>
                  <a:cubicBezTo>
                    <a:pt x="1611" y="1262"/>
                    <a:pt x="1610" y="1266"/>
                    <a:pt x="1608" y="1267"/>
                  </a:cubicBezTo>
                  <a:cubicBezTo>
                    <a:pt x="1603" y="1269"/>
                    <a:pt x="1601" y="1273"/>
                    <a:pt x="1599" y="1277"/>
                  </a:cubicBezTo>
                  <a:cubicBezTo>
                    <a:pt x="1598" y="1277"/>
                    <a:pt x="1598" y="1277"/>
                    <a:pt x="1597" y="1278"/>
                  </a:cubicBezTo>
                  <a:cubicBezTo>
                    <a:pt x="1597" y="1277"/>
                    <a:pt x="1596" y="1276"/>
                    <a:pt x="1597" y="1276"/>
                  </a:cubicBezTo>
                  <a:cubicBezTo>
                    <a:pt x="1599" y="1272"/>
                    <a:pt x="1598" y="1267"/>
                    <a:pt x="1602" y="1264"/>
                  </a:cubicBezTo>
                  <a:cubicBezTo>
                    <a:pt x="1603" y="1264"/>
                    <a:pt x="1603" y="1261"/>
                    <a:pt x="1603" y="1260"/>
                  </a:cubicBezTo>
                  <a:cubicBezTo>
                    <a:pt x="1603" y="1259"/>
                    <a:pt x="1603" y="1259"/>
                    <a:pt x="1603" y="1259"/>
                  </a:cubicBezTo>
                  <a:cubicBezTo>
                    <a:pt x="1602" y="1259"/>
                    <a:pt x="1601" y="1259"/>
                    <a:pt x="1601" y="1259"/>
                  </a:cubicBezTo>
                  <a:cubicBezTo>
                    <a:pt x="1599" y="1263"/>
                    <a:pt x="1595" y="1266"/>
                    <a:pt x="1594" y="1271"/>
                  </a:cubicBezTo>
                  <a:cubicBezTo>
                    <a:pt x="1594" y="1273"/>
                    <a:pt x="1592" y="1276"/>
                    <a:pt x="1591" y="1278"/>
                  </a:cubicBezTo>
                  <a:cubicBezTo>
                    <a:pt x="1589" y="1280"/>
                    <a:pt x="1588" y="1281"/>
                    <a:pt x="1587" y="1277"/>
                  </a:cubicBezTo>
                  <a:cubicBezTo>
                    <a:pt x="1587" y="1275"/>
                    <a:pt x="1583" y="1275"/>
                    <a:pt x="1581" y="1277"/>
                  </a:cubicBezTo>
                  <a:cubicBezTo>
                    <a:pt x="1579" y="1279"/>
                    <a:pt x="1579" y="1277"/>
                    <a:pt x="1579" y="1276"/>
                  </a:cubicBezTo>
                  <a:cubicBezTo>
                    <a:pt x="1579" y="1273"/>
                    <a:pt x="1577" y="1273"/>
                    <a:pt x="1576" y="1275"/>
                  </a:cubicBezTo>
                  <a:cubicBezTo>
                    <a:pt x="1574" y="1277"/>
                    <a:pt x="1573" y="1280"/>
                    <a:pt x="1571" y="1283"/>
                  </a:cubicBezTo>
                  <a:cubicBezTo>
                    <a:pt x="1569" y="1285"/>
                    <a:pt x="1572" y="1284"/>
                    <a:pt x="1573" y="1285"/>
                  </a:cubicBezTo>
                  <a:cubicBezTo>
                    <a:pt x="1575" y="1285"/>
                    <a:pt x="1575" y="1287"/>
                    <a:pt x="1574" y="1289"/>
                  </a:cubicBezTo>
                  <a:cubicBezTo>
                    <a:pt x="1570" y="1291"/>
                    <a:pt x="1570" y="1295"/>
                    <a:pt x="1569" y="1298"/>
                  </a:cubicBezTo>
                  <a:cubicBezTo>
                    <a:pt x="1569" y="1298"/>
                    <a:pt x="1569" y="1299"/>
                    <a:pt x="1569" y="1300"/>
                  </a:cubicBezTo>
                  <a:cubicBezTo>
                    <a:pt x="1570" y="1300"/>
                    <a:pt x="1570" y="1300"/>
                    <a:pt x="1571" y="1300"/>
                  </a:cubicBezTo>
                  <a:cubicBezTo>
                    <a:pt x="1571" y="1300"/>
                    <a:pt x="1572" y="1299"/>
                    <a:pt x="1572" y="1299"/>
                  </a:cubicBezTo>
                  <a:cubicBezTo>
                    <a:pt x="1574" y="1299"/>
                    <a:pt x="1574" y="1295"/>
                    <a:pt x="1576" y="1297"/>
                  </a:cubicBezTo>
                  <a:cubicBezTo>
                    <a:pt x="1577" y="1298"/>
                    <a:pt x="1577" y="1301"/>
                    <a:pt x="1575" y="1303"/>
                  </a:cubicBezTo>
                  <a:cubicBezTo>
                    <a:pt x="1573" y="1305"/>
                    <a:pt x="1572" y="1308"/>
                    <a:pt x="1570" y="1310"/>
                  </a:cubicBezTo>
                  <a:cubicBezTo>
                    <a:pt x="1569" y="1311"/>
                    <a:pt x="1568" y="1312"/>
                    <a:pt x="1567" y="1313"/>
                  </a:cubicBezTo>
                  <a:cubicBezTo>
                    <a:pt x="1566" y="1312"/>
                    <a:pt x="1566" y="1311"/>
                    <a:pt x="1566" y="1309"/>
                  </a:cubicBezTo>
                  <a:cubicBezTo>
                    <a:pt x="1565" y="1306"/>
                    <a:pt x="1564" y="1307"/>
                    <a:pt x="1563" y="1309"/>
                  </a:cubicBezTo>
                  <a:cubicBezTo>
                    <a:pt x="1562" y="1310"/>
                    <a:pt x="1560" y="1310"/>
                    <a:pt x="1559" y="1311"/>
                  </a:cubicBezTo>
                  <a:cubicBezTo>
                    <a:pt x="1558" y="1312"/>
                    <a:pt x="1556" y="1313"/>
                    <a:pt x="1556" y="1314"/>
                  </a:cubicBezTo>
                  <a:cubicBezTo>
                    <a:pt x="1555" y="1315"/>
                    <a:pt x="1555" y="1318"/>
                    <a:pt x="1555" y="1319"/>
                  </a:cubicBezTo>
                  <a:cubicBezTo>
                    <a:pt x="1555" y="1320"/>
                    <a:pt x="1558" y="1320"/>
                    <a:pt x="1560" y="1320"/>
                  </a:cubicBezTo>
                  <a:cubicBezTo>
                    <a:pt x="1561" y="1320"/>
                    <a:pt x="1562" y="1319"/>
                    <a:pt x="1563" y="1319"/>
                  </a:cubicBezTo>
                  <a:cubicBezTo>
                    <a:pt x="1563" y="1320"/>
                    <a:pt x="1563" y="1322"/>
                    <a:pt x="1562" y="1323"/>
                  </a:cubicBezTo>
                  <a:cubicBezTo>
                    <a:pt x="1560" y="1325"/>
                    <a:pt x="1557" y="1327"/>
                    <a:pt x="1555" y="1330"/>
                  </a:cubicBezTo>
                  <a:cubicBezTo>
                    <a:pt x="1553" y="1332"/>
                    <a:pt x="1552" y="1329"/>
                    <a:pt x="1551" y="1329"/>
                  </a:cubicBezTo>
                  <a:cubicBezTo>
                    <a:pt x="1550" y="1330"/>
                    <a:pt x="1549" y="1332"/>
                    <a:pt x="1547" y="1333"/>
                  </a:cubicBezTo>
                  <a:cubicBezTo>
                    <a:pt x="1540" y="1334"/>
                    <a:pt x="1539" y="1342"/>
                    <a:pt x="1535" y="1345"/>
                  </a:cubicBezTo>
                  <a:cubicBezTo>
                    <a:pt x="1534" y="1346"/>
                    <a:pt x="1533" y="1350"/>
                    <a:pt x="1537" y="1351"/>
                  </a:cubicBezTo>
                  <a:moveTo>
                    <a:pt x="1359" y="270"/>
                  </a:moveTo>
                  <a:cubicBezTo>
                    <a:pt x="1361" y="268"/>
                    <a:pt x="1364" y="276"/>
                    <a:pt x="1364" y="269"/>
                  </a:cubicBezTo>
                  <a:cubicBezTo>
                    <a:pt x="1364" y="269"/>
                    <a:pt x="1365" y="268"/>
                    <a:pt x="1366" y="268"/>
                  </a:cubicBezTo>
                  <a:cubicBezTo>
                    <a:pt x="1368" y="270"/>
                    <a:pt x="1371" y="271"/>
                    <a:pt x="1373" y="273"/>
                  </a:cubicBezTo>
                  <a:cubicBezTo>
                    <a:pt x="1381" y="280"/>
                    <a:pt x="1388" y="287"/>
                    <a:pt x="1396" y="294"/>
                  </a:cubicBezTo>
                  <a:cubicBezTo>
                    <a:pt x="1399" y="297"/>
                    <a:pt x="1403" y="298"/>
                    <a:pt x="1406" y="299"/>
                  </a:cubicBezTo>
                  <a:cubicBezTo>
                    <a:pt x="1410" y="299"/>
                    <a:pt x="1411" y="305"/>
                    <a:pt x="1416" y="305"/>
                  </a:cubicBezTo>
                  <a:cubicBezTo>
                    <a:pt x="1416" y="305"/>
                    <a:pt x="1417" y="305"/>
                    <a:pt x="1417" y="305"/>
                  </a:cubicBezTo>
                  <a:cubicBezTo>
                    <a:pt x="1417" y="304"/>
                    <a:pt x="1416" y="302"/>
                    <a:pt x="1416" y="301"/>
                  </a:cubicBezTo>
                  <a:cubicBezTo>
                    <a:pt x="1416" y="300"/>
                    <a:pt x="1418" y="300"/>
                    <a:pt x="1419" y="299"/>
                  </a:cubicBezTo>
                  <a:cubicBezTo>
                    <a:pt x="1418" y="298"/>
                    <a:pt x="1417" y="297"/>
                    <a:pt x="1416" y="296"/>
                  </a:cubicBezTo>
                  <a:cubicBezTo>
                    <a:pt x="1414" y="296"/>
                    <a:pt x="1411" y="296"/>
                    <a:pt x="1409" y="295"/>
                  </a:cubicBezTo>
                  <a:cubicBezTo>
                    <a:pt x="1400" y="292"/>
                    <a:pt x="1394" y="286"/>
                    <a:pt x="1387" y="281"/>
                  </a:cubicBezTo>
                  <a:cubicBezTo>
                    <a:pt x="1387" y="280"/>
                    <a:pt x="1387" y="279"/>
                    <a:pt x="1387" y="278"/>
                  </a:cubicBezTo>
                  <a:cubicBezTo>
                    <a:pt x="1388" y="278"/>
                    <a:pt x="1389" y="278"/>
                    <a:pt x="1390" y="278"/>
                  </a:cubicBezTo>
                  <a:cubicBezTo>
                    <a:pt x="1389" y="273"/>
                    <a:pt x="1385" y="274"/>
                    <a:pt x="1381" y="274"/>
                  </a:cubicBezTo>
                  <a:cubicBezTo>
                    <a:pt x="1376" y="274"/>
                    <a:pt x="1374" y="269"/>
                    <a:pt x="1371" y="267"/>
                  </a:cubicBezTo>
                  <a:cubicBezTo>
                    <a:pt x="1373" y="263"/>
                    <a:pt x="1377" y="266"/>
                    <a:pt x="1379" y="265"/>
                  </a:cubicBezTo>
                  <a:cubicBezTo>
                    <a:pt x="1380" y="265"/>
                    <a:pt x="1381" y="265"/>
                    <a:pt x="1382" y="265"/>
                  </a:cubicBezTo>
                  <a:cubicBezTo>
                    <a:pt x="1380" y="260"/>
                    <a:pt x="1373" y="261"/>
                    <a:pt x="1371" y="258"/>
                  </a:cubicBezTo>
                  <a:cubicBezTo>
                    <a:pt x="1367" y="251"/>
                    <a:pt x="1358" y="253"/>
                    <a:pt x="1353" y="247"/>
                  </a:cubicBezTo>
                  <a:cubicBezTo>
                    <a:pt x="1347" y="248"/>
                    <a:pt x="1343" y="245"/>
                    <a:pt x="1338" y="241"/>
                  </a:cubicBezTo>
                  <a:cubicBezTo>
                    <a:pt x="1337" y="239"/>
                    <a:pt x="1332" y="238"/>
                    <a:pt x="1332" y="239"/>
                  </a:cubicBezTo>
                  <a:cubicBezTo>
                    <a:pt x="1330" y="242"/>
                    <a:pt x="1334" y="242"/>
                    <a:pt x="1335" y="244"/>
                  </a:cubicBezTo>
                  <a:cubicBezTo>
                    <a:pt x="1335" y="244"/>
                    <a:pt x="1335" y="245"/>
                    <a:pt x="1335" y="245"/>
                  </a:cubicBezTo>
                  <a:cubicBezTo>
                    <a:pt x="1343" y="246"/>
                    <a:pt x="1345" y="254"/>
                    <a:pt x="1352" y="257"/>
                  </a:cubicBezTo>
                  <a:cubicBezTo>
                    <a:pt x="1355" y="258"/>
                    <a:pt x="1357" y="263"/>
                    <a:pt x="1359" y="266"/>
                  </a:cubicBezTo>
                  <a:cubicBezTo>
                    <a:pt x="1360" y="267"/>
                    <a:pt x="1359" y="269"/>
                    <a:pt x="1359" y="270"/>
                  </a:cubicBezTo>
                  <a:moveTo>
                    <a:pt x="1091" y="123"/>
                  </a:moveTo>
                  <a:cubicBezTo>
                    <a:pt x="1089" y="122"/>
                    <a:pt x="1086" y="125"/>
                    <a:pt x="1085" y="121"/>
                  </a:cubicBezTo>
                  <a:cubicBezTo>
                    <a:pt x="1081" y="120"/>
                    <a:pt x="1077" y="119"/>
                    <a:pt x="1073" y="119"/>
                  </a:cubicBezTo>
                  <a:cubicBezTo>
                    <a:pt x="1070" y="119"/>
                    <a:pt x="1067" y="117"/>
                    <a:pt x="1063" y="116"/>
                  </a:cubicBezTo>
                  <a:cubicBezTo>
                    <a:pt x="1060" y="116"/>
                    <a:pt x="1057" y="113"/>
                    <a:pt x="1053" y="112"/>
                  </a:cubicBezTo>
                  <a:cubicBezTo>
                    <a:pt x="1051" y="112"/>
                    <a:pt x="1047" y="112"/>
                    <a:pt x="1051" y="116"/>
                  </a:cubicBezTo>
                  <a:cubicBezTo>
                    <a:pt x="1051" y="116"/>
                    <a:pt x="1050" y="116"/>
                    <a:pt x="1050" y="117"/>
                  </a:cubicBezTo>
                  <a:cubicBezTo>
                    <a:pt x="1049" y="117"/>
                    <a:pt x="1046" y="116"/>
                    <a:pt x="1048" y="119"/>
                  </a:cubicBezTo>
                  <a:cubicBezTo>
                    <a:pt x="1050" y="121"/>
                    <a:pt x="1052" y="122"/>
                    <a:pt x="1055" y="124"/>
                  </a:cubicBezTo>
                  <a:cubicBezTo>
                    <a:pt x="1060" y="126"/>
                    <a:pt x="1066" y="125"/>
                    <a:pt x="1072" y="126"/>
                  </a:cubicBezTo>
                  <a:cubicBezTo>
                    <a:pt x="1077" y="126"/>
                    <a:pt x="1082" y="124"/>
                    <a:pt x="1085" y="129"/>
                  </a:cubicBezTo>
                  <a:cubicBezTo>
                    <a:pt x="1086" y="130"/>
                    <a:pt x="1093" y="128"/>
                    <a:pt x="1093" y="127"/>
                  </a:cubicBezTo>
                  <a:cubicBezTo>
                    <a:pt x="1093" y="126"/>
                    <a:pt x="1092" y="124"/>
                    <a:pt x="1091" y="123"/>
                  </a:cubicBezTo>
                  <a:moveTo>
                    <a:pt x="1676" y="980"/>
                  </a:moveTo>
                  <a:cubicBezTo>
                    <a:pt x="1676" y="976"/>
                    <a:pt x="1676" y="973"/>
                    <a:pt x="1676" y="970"/>
                  </a:cubicBezTo>
                  <a:cubicBezTo>
                    <a:pt x="1676" y="969"/>
                    <a:pt x="1676" y="968"/>
                    <a:pt x="1675" y="968"/>
                  </a:cubicBezTo>
                  <a:cubicBezTo>
                    <a:pt x="1675" y="968"/>
                    <a:pt x="1674" y="969"/>
                    <a:pt x="1674" y="969"/>
                  </a:cubicBezTo>
                  <a:cubicBezTo>
                    <a:pt x="1674" y="973"/>
                    <a:pt x="1674" y="977"/>
                    <a:pt x="1674" y="980"/>
                  </a:cubicBezTo>
                  <a:cubicBezTo>
                    <a:pt x="1674" y="984"/>
                    <a:pt x="1673" y="986"/>
                    <a:pt x="1669" y="990"/>
                  </a:cubicBezTo>
                  <a:cubicBezTo>
                    <a:pt x="1668" y="991"/>
                    <a:pt x="1668" y="991"/>
                    <a:pt x="1668" y="992"/>
                  </a:cubicBezTo>
                  <a:cubicBezTo>
                    <a:pt x="1667" y="1000"/>
                    <a:pt x="1668" y="1007"/>
                    <a:pt x="1674" y="1013"/>
                  </a:cubicBezTo>
                  <a:cubicBezTo>
                    <a:pt x="1676" y="1015"/>
                    <a:pt x="1677" y="1018"/>
                    <a:pt x="1678" y="1021"/>
                  </a:cubicBezTo>
                  <a:cubicBezTo>
                    <a:pt x="1679" y="1022"/>
                    <a:pt x="1679" y="1024"/>
                    <a:pt x="1680" y="1025"/>
                  </a:cubicBezTo>
                  <a:cubicBezTo>
                    <a:pt x="1680" y="1023"/>
                    <a:pt x="1681" y="1022"/>
                    <a:pt x="1681" y="1020"/>
                  </a:cubicBezTo>
                  <a:cubicBezTo>
                    <a:pt x="1681" y="1018"/>
                    <a:pt x="1680" y="1015"/>
                    <a:pt x="1681" y="1013"/>
                  </a:cubicBezTo>
                  <a:cubicBezTo>
                    <a:pt x="1682" y="1011"/>
                    <a:pt x="1683" y="1009"/>
                    <a:pt x="1681" y="1009"/>
                  </a:cubicBezTo>
                  <a:cubicBezTo>
                    <a:pt x="1675" y="1008"/>
                    <a:pt x="1676" y="1004"/>
                    <a:pt x="1676" y="1001"/>
                  </a:cubicBezTo>
                  <a:cubicBezTo>
                    <a:pt x="1677" y="998"/>
                    <a:pt x="1679" y="995"/>
                    <a:pt x="1678" y="994"/>
                  </a:cubicBezTo>
                  <a:cubicBezTo>
                    <a:pt x="1675" y="989"/>
                    <a:pt x="1677" y="984"/>
                    <a:pt x="1676" y="980"/>
                  </a:cubicBezTo>
                  <a:moveTo>
                    <a:pt x="1202" y="154"/>
                  </a:moveTo>
                  <a:cubicBezTo>
                    <a:pt x="1205" y="154"/>
                    <a:pt x="1207" y="154"/>
                    <a:pt x="1210" y="154"/>
                  </a:cubicBezTo>
                  <a:cubicBezTo>
                    <a:pt x="1211" y="154"/>
                    <a:pt x="1212" y="153"/>
                    <a:pt x="1213" y="153"/>
                  </a:cubicBezTo>
                  <a:cubicBezTo>
                    <a:pt x="1212" y="153"/>
                    <a:pt x="1211" y="152"/>
                    <a:pt x="1210" y="152"/>
                  </a:cubicBezTo>
                  <a:cubicBezTo>
                    <a:pt x="1210" y="152"/>
                    <a:pt x="1210" y="150"/>
                    <a:pt x="1210" y="150"/>
                  </a:cubicBezTo>
                  <a:cubicBezTo>
                    <a:pt x="1213" y="149"/>
                    <a:pt x="1216" y="151"/>
                    <a:pt x="1217" y="153"/>
                  </a:cubicBezTo>
                  <a:cubicBezTo>
                    <a:pt x="1218" y="154"/>
                    <a:pt x="1213" y="155"/>
                    <a:pt x="1217" y="156"/>
                  </a:cubicBezTo>
                  <a:cubicBezTo>
                    <a:pt x="1219" y="157"/>
                    <a:pt x="1220" y="156"/>
                    <a:pt x="1222" y="155"/>
                  </a:cubicBezTo>
                  <a:cubicBezTo>
                    <a:pt x="1221" y="154"/>
                    <a:pt x="1221" y="152"/>
                    <a:pt x="1220" y="152"/>
                  </a:cubicBezTo>
                  <a:cubicBezTo>
                    <a:pt x="1219" y="150"/>
                    <a:pt x="1217" y="148"/>
                    <a:pt x="1215" y="148"/>
                  </a:cubicBezTo>
                  <a:cubicBezTo>
                    <a:pt x="1210" y="149"/>
                    <a:pt x="1207" y="145"/>
                    <a:pt x="1204" y="143"/>
                  </a:cubicBezTo>
                  <a:cubicBezTo>
                    <a:pt x="1199" y="139"/>
                    <a:pt x="1193" y="138"/>
                    <a:pt x="1188" y="135"/>
                  </a:cubicBezTo>
                  <a:cubicBezTo>
                    <a:pt x="1184" y="133"/>
                    <a:pt x="1180" y="133"/>
                    <a:pt x="1175" y="132"/>
                  </a:cubicBezTo>
                  <a:cubicBezTo>
                    <a:pt x="1178" y="134"/>
                    <a:pt x="1180" y="137"/>
                    <a:pt x="1183" y="139"/>
                  </a:cubicBezTo>
                  <a:cubicBezTo>
                    <a:pt x="1184" y="139"/>
                    <a:pt x="1185" y="139"/>
                    <a:pt x="1186" y="139"/>
                  </a:cubicBezTo>
                  <a:cubicBezTo>
                    <a:pt x="1188" y="139"/>
                    <a:pt x="1189" y="140"/>
                    <a:pt x="1190" y="141"/>
                  </a:cubicBezTo>
                  <a:cubicBezTo>
                    <a:pt x="1192" y="147"/>
                    <a:pt x="1198" y="150"/>
                    <a:pt x="1202" y="154"/>
                  </a:cubicBezTo>
                  <a:moveTo>
                    <a:pt x="1304" y="221"/>
                  </a:moveTo>
                  <a:cubicBezTo>
                    <a:pt x="1304" y="222"/>
                    <a:pt x="1305" y="223"/>
                    <a:pt x="1306" y="223"/>
                  </a:cubicBezTo>
                  <a:cubicBezTo>
                    <a:pt x="1308" y="227"/>
                    <a:pt x="1309" y="231"/>
                    <a:pt x="1308" y="232"/>
                  </a:cubicBezTo>
                  <a:cubicBezTo>
                    <a:pt x="1304" y="233"/>
                    <a:pt x="1303" y="230"/>
                    <a:pt x="1302" y="228"/>
                  </a:cubicBezTo>
                  <a:cubicBezTo>
                    <a:pt x="1301" y="228"/>
                    <a:pt x="1301" y="228"/>
                    <a:pt x="1301" y="228"/>
                  </a:cubicBezTo>
                  <a:cubicBezTo>
                    <a:pt x="1300" y="228"/>
                    <a:pt x="1298" y="228"/>
                    <a:pt x="1298" y="228"/>
                  </a:cubicBezTo>
                  <a:cubicBezTo>
                    <a:pt x="1297" y="229"/>
                    <a:pt x="1297" y="230"/>
                    <a:pt x="1298" y="231"/>
                  </a:cubicBezTo>
                  <a:cubicBezTo>
                    <a:pt x="1299" y="232"/>
                    <a:pt x="1300" y="234"/>
                    <a:pt x="1302" y="234"/>
                  </a:cubicBezTo>
                  <a:cubicBezTo>
                    <a:pt x="1303" y="235"/>
                    <a:pt x="1306" y="234"/>
                    <a:pt x="1307" y="234"/>
                  </a:cubicBezTo>
                  <a:cubicBezTo>
                    <a:pt x="1309" y="235"/>
                    <a:pt x="1309" y="237"/>
                    <a:pt x="1311" y="239"/>
                  </a:cubicBezTo>
                  <a:cubicBezTo>
                    <a:pt x="1311" y="237"/>
                    <a:pt x="1311" y="236"/>
                    <a:pt x="1311" y="234"/>
                  </a:cubicBezTo>
                  <a:cubicBezTo>
                    <a:pt x="1313" y="235"/>
                    <a:pt x="1314" y="235"/>
                    <a:pt x="1315" y="235"/>
                  </a:cubicBezTo>
                  <a:cubicBezTo>
                    <a:pt x="1317" y="237"/>
                    <a:pt x="1318" y="239"/>
                    <a:pt x="1320" y="240"/>
                  </a:cubicBezTo>
                  <a:cubicBezTo>
                    <a:pt x="1321" y="241"/>
                    <a:pt x="1324" y="241"/>
                    <a:pt x="1325" y="241"/>
                  </a:cubicBezTo>
                  <a:cubicBezTo>
                    <a:pt x="1328" y="239"/>
                    <a:pt x="1324" y="238"/>
                    <a:pt x="1324" y="237"/>
                  </a:cubicBezTo>
                  <a:cubicBezTo>
                    <a:pt x="1323" y="235"/>
                    <a:pt x="1328" y="234"/>
                    <a:pt x="1325" y="232"/>
                  </a:cubicBezTo>
                  <a:cubicBezTo>
                    <a:pt x="1318" y="228"/>
                    <a:pt x="1313" y="221"/>
                    <a:pt x="1304" y="221"/>
                  </a:cubicBezTo>
                  <a:moveTo>
                    <a:pt x="1043" y="97"/>
                  </a:moveTo>
                  <a:cubicBezTo>
                    <a:pt x="1049" y="96"/>
                    <a:pt x="1054" y="95"/>
                    <a:pt x="1058" y="94"/>
                  </a:cubicBezTo>
                  <a:cubicBezTo>
                    <a:pt x="1061" y="94"/>
                    <a:pt x="1060" y="92"/>
                    <a:pt x="1060" y="90"/>
                  </a:cubicBezTo>
                  <a:cubicBezTo>
                    <a:pt x="1060" y="86"/>
                    <a:pt x="1058" y="90"/>
                    <a:pt x="1057" y="90"/>
                  </a:cubicBezTo>
                  <a:cubicBezTo>
                    <a:pt x="1055" y="90"/>
                    <a:pt x="1052" y="91"/>
                    <a:pt x="1051" y="90"/>
                  </a:cubicBezTo>
                  <a:cubicBezTo>
                    <a:pt x="1046" y="86"/>
                    <a:pt x="1041" y="89"/>
                    <a:pt x="1037" y="88"/>
                  </a:cubicBezTo>
                  <a:cubicBezTo>
                    <a:pt x="1032" y="86"/>
                    <a:pt x="1027" y="86"/>
                    <a:pt x="1023" y="86"/>
                  </a:cubicBezTo>
                  <a:cubicBezTo>
                    <a:pt x="1022" y="86"/>
                    <a:pt x="1021" y="86"/>
                    <a:pt x="1020" y="87"/>
                  </a:cubicBezTo>
                  <a:cubicBezTo>
                    <a:pt x="1021" y="87"/>
                    <a:pt x="1021" y="88"/>
                    <a:pt x="1022" y="88"/>
                  </a:cubicBezTo>
                  <a:cubicBezTo>
                    <a:pt x="1029" y="88"/>
                    <a:pt x="1035" y="90"/>
                    <a:pt x="1040" y="95"/>
                  </a:cubicBezTo>
                  <a:cubicBezTo>
                    <a:pt x="1041" y="96"/>
                    <a:pt x="1043" y="97"/>
                    <a:pt x="1043" y="97"/>
                  </a:cubicBezTo>
                  <a:moveTo>
                    <a:pt x="1120" y="114"/>
                  </a:moveTo>
                  <a:cubicBezTo>
                    <a:pt x="1119" y="115"/>
                    <a:pt x="1119" y="115"/>
                    <a:pt x="1119" y="115"/>
                  </a:cubicBezTo>
                  <a:cubicBezTo>
                    <a:pt x="1118" y="115"/>
                    <a:pt x="1118" y="116"/>
                    <a:pt x="1119" y="116"/>
                  </a:cubicBezTo>
                  <a:cubicBezTo>
                    <a:pt x="1120" y="117"/>
                    <a:pt x="1121" y="119"/>
                    <a:pt x="1122" y="119"/>
                  </a:cubicBezTo>
                  <a:cubicBezTo>
                    <a:pt x="1127" y="118"/>
                    <a:pt x="1132" y="121"/>
                    <a:pt x="1136" y="124"/>
                  </a:cubicBezTo>
                  <a:cubicBezTo>
                    <a:pt x="1140" y="127"/>
                    <a:pt x="1147" y="126"/>
                    <a:pt x="1151" y="130"/>
                  </a:cubicBezTo>
                  <a:cubicBezTo>
                    <a:pt x="1151" y="130"/>
                    <a:pt x="1153" y="130"/>
                    <a:pt x="1153" y="129"/>
                  </a:cubicBezTo>
                  <a:cubicBezTo>
                    <a:pt x="1153" y="128"/>
                    <a:pt x="1153" y="127"/>
                    <a:pt x="1153" y="126"/>
                  </a:cubicBezTo>
                  <a:cubicBezTo>
                    <a:pt x="1150" y="125"/>
                    <a:pt x="1147" y="123"/>
                    <a:pt x="1144" y="122"/>
                  </a:cubicBezTo>
                  <a:cubicBezTo>
                    <a:pt x="1142" y="121"/>
                    <a:pt x="1140" y="121"/>
                    <a:pt x="1138" y="121"/>
                  </a:cubicBezTo>
                  <a:cubicBezTo>
                    <a:pt x="1139" y="119"/>
                    <a:pt x="1140" y="118"/>
                    <a:pt x="1140" y="116"/>
                  </a:cubicBezTo>
                  <a:cubicBezTo>
                    <a:pt x="1140" y="116"/>
                    <a:pt x="1139" y="115"/>
                    <a:pt x="1138" y="115"/>
                  </a:cubicBezTo>
                  <a:cubicBezTo>
                    <a:pt x="1135" y="114"/>
                    <a:pt x="1129" y="115"/>
                    <a:pt x="1126" y="116"/>
                  </a:cubicBezTo>
                  <a:cubicBezTo>
                    <a:pt x="1125" y="116"/>
                    <a:pt x="1124" y="116"/>
                    <a:pt x="1122" y="116"/>
                  </a:cubicBezTo>
                  <a:cubicBezTo>
                    <a:pt x="1121" y="115"/>
                    <a:pt x="1121" y="115"/>
                    <a:pt x="1120" y="114"/>
                  </a:cubicBezTo>
                  <a:moveTo>
                    <a:pt x="1701" y="936"/>
                  </a:moveTo>
                  <a:cubicBezTo>
                    <a:pt x="1700" y="933"/>
                    <a:pt x="1699" y="929"/>
                    <a:pt x="1699" y="924"/>
                  </a:cubicBezTo>
                  <a:cubicBezTo>
                    <a:pt x="1698" y="920"/>
                    <a:pt x="1698" y="915"/>
                    <a:pt x="1698" y="910"/>
                  </a:cubicBezTo>
                  <a:cubicBezTo>
                    <a:pt x="1698" y="910"/>
                    <a:pt x="1699" y="909"/>
                    <a:pt x="1698" y="909"/>
                  </a:cubicBezTo>
                  <a:cubicBezTo>
                    <a:pt x="1698" y="909"/>
                    <a:pt x="1697" y="908"/>
                    <a:pt x="1696" y="908"/>
                  </a:cubicBezTo>
                  <a:cubicBezTo>
                    <a:pt x="1695" y="908"/>
                    <a:pt x="1694" y="910"/>
                    <a:pt x="1694" y="910"/>
                  </a:cubicBezTo>
                  <a:cubicBezTo>
                    <a:pt x="1698" y="918"/>
                    <a:pt x="1697" y="925"/>
                    <a:pt x="1692" y="932"/>
                  </a:cubicBezTo>
                  <a:cubicBezTo>
                    <a:pt x="1691" y="932"/>
                    <a:pt x="1692" y="934"/>
                    <a:pt x="1692" y="936"/>
                  </a:cubicBezTo>
                  <a:cubicBezTo>
                    <a:pt x="1693" y="935"/>
                    <a:pt x="1694" y="935"/>
                    <a:pt x="1695" y="935"/>
                  </a:cubicBezTo>
                  <a:cubicBezTo>
                    <a:pt x="1695" y="934"/>
                    <a:pt x="1697" y="943"/>
                    <a:pt x="1697" y="944"/>
                  </a:cubicBezTo>
                  <a:cubicBezTo>
                    <a:pt x="1696" y="946"/>
                    <a:pt x="1695" y="949"/>
                    <a:pt x="1698" y="952"/>
                  </a:cubicBezTo>
                  <a:cubicBezTo>
                    <a:pt x="1700" y="950"/>
                    <a:pt x="1697" y="946"/>
                    <a:pt x="1701" y="944"/>
                  </a:cubicBezTo>
                  <a:cubicBezTo>
                    <a:pt x="1701" y="944"/>
                    <a:pt x="1701" y="940"/>
                    <a:pt x="1701" y="936"/>
                  </a:cubicBezTo>
                  <a:moveTo>
                    <a:pt x="1687" y="1062"/>
                  </a:moveTo>
                  <a:cubicBezTo>
                    <a:pt x="1687" y="1063"/>
                    <a:pt x="1687" y="1064"/>
                    <a:pt x="1687" y="1065"/>
                  </a:cubicBezTo>
                  <a:cubicBezTo>
                    <a:pt x="1688" y="1066"/>
                    <a:pt x="1688" y="1066"/>
                    <a:pt x="1689" y="1067"/>
                  </a:cubicBezTo>
                  <a:cubicBezTo>
                    <a:pt x="1689" y="1066"/>
                    <a:pt x="1690" y="1066"/>
                    <a:pt x="1691" y="1065"/>
                  </a:cubicBezTo>
                  <a:cubicBezTo>
                    <a:pt x="1691" y="1065"/>
                    <a:pt x="1692" y="1052"/>
                    <a:pt x="1692" y="1051"/>
                  </a:cubicBezTo>
                  <a:cubicBezTo>
                    <a:pt x="1692" y="1048"/>
                    <a:pt x="1692" y="1044"/>
                    <a:pt x="1692" y="1041"/>
                  </a:cubicBezTo>
                  <a:cubicBezTo>
                    <a:pt x="1692" y="1039"/>
                    <a:pt x="1695" y="1038"/>
                    <a:pt x="1696" y="1037"/>
                  </a:cubicBezTo>
                  <a:cubicBezTo>
                    <a:pt x="1692" y="1033"/>
                    <a:pt x="1695" y="1028"/>
                    <a:pt x="1694" y="1023"/>
                  </a:cubicBezTo>
                  <a:cubicBezTo>
                    <a:pt x="1694" y="1022"/>
                    <a:pt x="1693" y="1022"/>
                    <a:pt x="1693" y="1021"/>
                  </a:cubicBezTo>
                  <a:cubicBezTo>
                    <a:pt x="1693" y="1022"/>
                    <a:pt x="1692" y="1023"/>
                    <a:pt x="1692" y="1024"/>
                  </a:cubicBezTo>
                  <a:cubicBezTo>
                    <a:pt x="1692" y="1027"/>
                    <a:pt x="1693" y="1031"/>
                    <a:pt x="1692" y="1034"/>
                  </a:cubicBezTo>
                  <a:cubicBezTo>
                    <a:pt x="1690" y="1038"/>
                    <a:pt x="1690" y="1041"/>
                    <a:pt x="1690" y="1045"/>
                  </a:cubicBezTo>
                  <a:cubicBezTo>
                    <a:pt x="1689" y="1048"/>
                    <a:pt x="1687" y="1051"/>
                    <a:pt x="1688" y="1053"/>
                  </a:cubicBezTo>
                  <a:cubicBezTo>
                    <a:pt x="1689" y="1057"/>
                    <a:pt x="1688" y="1060"/>
                    <a:pt x="1687" y="1062"/>
                  </a:cubicBezTo>
                  <a:moveTo>
                    <a:pt x="329" y="206"/>
                  </a:moveTo>
                  <a:cubicBezTo>
                    <a:pt x="329" y="206"/>
                    <a:pt x="328" y="205"/>
                    <a:pt x="328" y="205"/>
                  </a:cubicBezTo>
                  <a:cubicBezTo>
                    <a:pt x="327" y="205"/>
                    <a:pt x="325" y="206"/>
                    <a:pt x="325" y="206"/>
                  </a:cubicBezTo>
                  <a:cubicBezTo>
                    <a:pt x="324" y="210"/>
                    <a:pt x="322" y="212"/>
                    <a:pt x="318" y="212"/>
                  </a:cubicBezTo>
                  <a:cubicBezTo>
                    <a:pt x="316" y="212"/>
                    <a:pt x="314" y="214"/>
                    <a:pt x="313" y="215"/>
                  </a:cubicBezTo>
                  <a:cubicBezTo>
                    <a:pt x="312" y="218"/>
                    <a:pt x="311" y="220"/>
                    <a:pt x="310" y="223"/>
                  </a:cubicBezTo>
                  <a:cubicBezTo>
                    <a:pt x="313" y="224"/>
                    <a:pt x="315" y="222"/>
                    <a:pt x="318" y="221"/>
                  </a:cubicBezTo>
                  <a:cubicBezTo>
                    <a:pt x="319" y="220"/>
                    <a:pt x="321" y="219"/>
                    <a:pt x="322" y="219"/>
                  </a:cubicBezTo>
                  <a:cubicBezTo>
                    <a:pt x="325" y="218"/>
                    <a:pt x="325" y="215"/>
                    <a:pt x="327" y="214"/>
                  </a:cubicBezTo>
                  <a:cubicBezTo>
                    <a:pt x="329" y="211"/>
                    <a:pt x="325" y="208"/>
                    <a:pt x="329" y="206"/>
                  </a:cubicBezTo>
                  <a:moveTo>
                    <a:pt x="230" y="338"/>
                  </a:moveTo>
                  <a:cubicBezTo>
                    <a:pt x="228" y="338"/>
                    <a:pt x="226" y="338"/>
                    <a:pt x="225" y="339"/>
                  </a:cubicBezTo>
                  <a:cubicBezTo>
                    <a:pt x="224" y="340"/>
                    <a:pt x="224" y="341"/>
                    <a:pt x="223" y="342"/>
                  </a:cubicBezTo>
                  <a:cubicBezTo>
                    <a:pt x="224" y="342"/>
                    <a:pt x="225" y="343"/>
                    <a:pt x="226" y="343"/>
                  </a:cubicBezTo>
                  <a:cubicBezTo>
                    <a:pt x="230" y="344"/>
                    <a:pt x="230" y="344"/>
                    <a:pt x="228" y="347"/>
                  </a:cubicBezTo>
                  <a:cubicBezTo>
                    <a:pt x="227" y="348"/>
                    <a:pt x="227" y="348"/>
                    <a:pt x="226" y="349"/>
                  </a:cubicBezTo>
                  <a:cubicBezTo>
                    <a:pt x="226" y="350"/>
                    <a:pt x="226" y="350"/>
                    <a:pt x="225" y="351"/>
                  </a:cubicBezTo>
                  <a:cubicBezTo>
                    <a:pt x="226" y="351"/>
                    <a:pt x="227" y="352"/>
                    <a:pt x="228" y="352"/>
                  </a:cubicBezTo>
                  <a:cubicBezTo>
                    <a:pt x="229" y="351"/>
                    <a:pt x="231" y="351"/>
                    <a:pt x="231" y="350"/>
                  </a:cubicBezTo>
                  <a:cubicBezTo>
                    <a:pt x="231" y="347"/>
                    <a:pt x="233" y="347"/>
                    <a:pt x="235" y="347"/>
                  </a:cubicBezTo>
                  <a:cubicBezTo>
                    <a:pt x="237" y="347"/>
                    <a:pt x="239" y="346"/>
                    <a:pt x="240" y="346"/>
                  </a:cubicBezTo>
                  <a:cubicBezTo>
                    <a:pt x="239" y="344"/>
                    <a:pt x="238" y="342"/>
                    <a:pt x="237" y="341"/>
                  </a:cubicBezTo>
                  <a:cubicBezTo>
                    <a:pt x="235" y="339"/>
                    <a:pt x="232" y="339"/>
                    <a:pt x="230" y="338"/>
                  </a:cubicBezTo>
                  <a:moveTo>
                    <a:pt x="377" y="148"/>
                  </a:moveTo>
                  <a:cubicBezTo>
                    <a:pt x="368" y="148"/>
                    <a:pt x="361" y="152"/>
                    <a:pt x="355" y="158"/>
                  </a:cubicBezTo>
                  <a:cubicBezTo>
                    <a:pt x="355" y="158"/>
                    <a:pt x="355" y="160"/>
                    <a:pt x="355" y="161"/>
                  </a:cubicBezTo>
                  <a:cubicBezTo>
                    <a:pt x="356" y="161"/>
                    <a:pt x="357" y="161"/>
                    <a:pt x="357" y="160"/>
                  </a:cubicBezTo>
                  <a:cubicBezTo>
                    <a:pt x="361" y="157"/>
                    <a:pt x="364" y="153"/>
                    <a:pt x="369" y="154"/>
                  </a:cubicBezTo>
                  <a:cubicBezTo>
                    <a:pt x="370" y="154"/>
                    <a:pt x="370" y="154"/>
                    <a:pt x="371" y="153"/>
                  </a:cubicBezTo>
                  <a:cubicBezTo>
                    <a:pt x="374" y="150"/>
                    <a:pt x="376" y="148"/>
                    <a:pt x="381" y="152"/>
                  </a:cubicBezTo>
                  <a:cubicBezTo>
                    <a:pt x="383" y="154"/>
                    <a:pt x="389" y="151"/>
                    <a:pt x="388" y="151"/>
                  </a:cubicBezTo>
                  <a:cubicBezTo>
                    <a:pt x="386" y="150"/>
                    <a:pt x="383" y="149"/>
                    <a:pt x="381" y="148"/>
                  </a:cubicBezTo>
                  <a:cubicBezTo>
                    <a:pt x="380" y="147"/>
                    <a:pt x="378" y="148"/>
                    <a:pt x="377" y="148"/>
                  </a:cubicBezTo>
                  <a:moveTo>
                    <a:pt x="856" y="35"/>
                  </a:moveTo>
                  <a:cubicBezTo>
                    <a:pt x="856" y="35"/>
                    <a:pt x="855" y="35"/>
                    <a:pt x="854" y="35"/>
                  </a:cubicBezTo>
                  <a:cubicBezTo>
                    <a:pt x="851" y="35"/>
                    <a:pt x="846" y="33"/>
                    <a:pt x="846" y="36"/>
                  </a:cubicBezTo>
                  <a:cubicBezTo>
                    <a:pt x="846" y="41"/>
                    <a:pt x="851" y="38"/>
                    <a:pt x="854" y="39"/>
                  </a:cubicBezTo>
                  <a:cubicBezTo>
                    <a:pt x="855" y="39"/>
                    <a:pt x="855" y="40"/>
                    <a:pt x="856" y="41"/>
                  </a:cubicBezTo>
                  <a:cubicBezTo>
                    <a:pt x="854" y="42"/>
                    <a:pt x="854" y="44"/>
                    <a:pt x="857" y="43"/>
                  </a:cubicBezTo>
                  <a:cubicBezTo>
                    <a:pt x="858" y="43"/>
                    <a:pt x="859" y="43"/>
                    <a:pt x="861" y="42"/>
                  </a:cubicBezTo>
                  <a:cubicBezTo>
                    <a:pt x="860" y="41"/>
                    <a:pt x="857" y="40"/>
                    <a:pt x="860" y="39"/>
                  </a:cubicBezTo>
                  <a:cubicBezTo>
                    <a:pt x="862" y="38"/>
                    <a:pt x="863" y="36"/>
                    <a:pt x="865" y="35"/>
                  </a:cubicBezTo>
                  <a:cubicBezTo>
                    <a:pt x="863" y="35"/>
                    <a:pt x="861" y="35"/>
                    <a:pt x="859" y="35"/>
                  </a:cubicBezTo>
                  <a:cubicBezTo>
                    <a:pt x="858" y="35"/>
                    <a:pt x="857" y="35"/>
                    <a:pt x="856" y="35"/>
                  </a:cubicBezTo>
                  <a:moveTo>
                    <a:pt x="1174" y="132"/>
                  </a:moveTo>
                  <a:cubicBezTo>
                    <a:pt x="1175" y="131"/>
                    <a:pt x="1176" y="129"/>
                    <a:pt x="1177" y="128"/>
                  </a:cubicBezTo>
                  <a:cubicBezTo>
                    <a:pt x="1178" y="127"/>
                    <a:pt x="1179" y="127"/>
                    <a:pt x="1180" y="127"/>
                  </a:cubicBezTo>
                  <a:cubicBezTo>
                    <a:pt x="1179" y="126"/>
                    <a:pt x="1179" y="126"/>
                    <a:pt x="1178" y="126"/>
                  </a:cubicBezTo>
                  <a:cubicBezTo>
                    <a:pt x="1172" y="125"/>
                    <a:pt x="1167" y="126"/>
                    <a:pt x="1161" y="123"/>
                  </a:cubicBezTo>
                  <a:cubicBezTo>
                    <a:pt x="1161" y="123"/>
                    <a:pt x="1158" y="124"/>
                    <a:pt x="1158" y="125"/>
                  </a:cubicBezTo>
                  <a:cubicBezTo>
                    <a:pt x="1157" y="127"/>
                    <a:pt x="1158" y="128"/>
                    <a:pt x="1161" y="128"/>
                  </a:cubicBezTo>
                  <a:cubicBezTo>
                    <a:pt x="1162" y="128"/>
                    <a:pt x="1163" y="129"/>
                    <a:pt x="1165" y="129"/>
                  </a:cubicBezTo>
                  <a:cubicBezTo>
                    <a:pt x="1168" y="130"/>
                    <a:pt x="1171" y="131"/>
                    <a:pt x="1174" y="132"/>
                  </a:cubicBezTo>
                  <a:moveTo>
                    <a:pt x="1388" y="1536"/>
                  </a:moveTo>
                  <a:cubicBezTo>
                    <a:pt x="1387" y="1536"/>
                    <a:pt x="1387" y="1535"/>
                    <a:pt x="1386" y="1535"/>
                  </a:cubicBezTo>
                  <a:cubicBezTo>
                    <a:pt x="1382" y="1537"/>
                    <a:pt x="1378" y="1538"/>
                    <a:pt x="1374" y="1540"/>
                  </a:cubicBezTo>
                  <a:cubicBezTo>
                    <a:pt x="1372" y="1541"/>
                    <a:pt x="1370" y="1543"/>
                    <a:pt x="1370" y="1546"/>
                  </a:cubicBezTo>
                  <a:cubicBezTo>
                    <a:pt x="1371" y="1547"/>
                    <a:pt x="1371" y="1548"/>
                    <a:pt x="1372" y="1548"/>
                  </a:cubicBezTo>
                  <a:cubicBezTo>
                    <a:pt x="1372" y="1549"/>
                    <a:pt x="1374" y="1549"/>
                    <a:pt x="1374" y="1548"/>
                  </a:cubicBezTo>
                  <a:cubicBezTo>
                    <a:pt x="1378" y="1544"/>
                    <a:pt x="1382" y="1540"/>
                    <a:pt x="1387" y="1537"/>
                  </a:cubicBezTo>
                  <a:cubicBezTo>
                    <a:pt x="1387" y="1537"/>
                    <a:pt x="1388" y="1536"/>
                    <a:pt x="1388" y="1536"/>
                  </a:cubicBezTo>
                  <a:moveTo>
                    <a:pt x="1249" y="1599"/>
                  </a:moveTo>
                  <a:cubicBezTo>
                    <a:pt x="1249" y="1599"/>
                    <a:pt x="1248" y="1599"/>
                    <a:pt x="1248" y="1599"/>
                  </a:cubicBezTo>
                  <a:cubicBezTo>
                    <a:pt x="1243" y="1602"/>
                    <a:pt x="1238" y="1604"/>
                    <a:pt x="1232" y="1604"/>
                  </a:cubicBezTo>
                  <a:cubicBezTo>
                    <a:pt x="1229" y="1604"/>
                    <a:pt x="1231" y="1607"/>
                    <a:pt x="1231" y="1609"/>
                  </a:cubicBezTo>
                  <a:cubicBezTo>
                    <a:pt x="1232" y="1609"/>
                    <a:pt x="1234" y="1610"/>
                    <a:pt x="1235" y="1610"/>
                  </a:cubicBezTo>
                  <a:cubicBezTo>
                    <a:pt x="1238" y="1608"/>
                    <a:pt x="1241" y="1606"/>
                    <a:pt x="1245" y="1604"/>
                  </a:cubicBezTo>
                  <a:cubicBezTo>
                    <a:pt x="1246" y="1603"/>
                    <a:pt x="1248" y="1602"/>
                    <a:pt x="1250" y="1601"/>
                  </a:cubicBezTo>
                  <a:cubicBezTo>
                    <a:pt x="1250" y="1601"/>
                    <a:pt x="1250" y="1600"/>
                    <a:pt x="1250" y="1600"/>
                  </a:cubicBezTo>
                  <a:cubicBezTo>
                    <a:pt x="1250" y="1600"/>
                    <a:pt x="1249" y="1599"/>
                    <a:pt x="1249" y="1599"/>
                  </a:cubicBezTo>
                  <a:moveTo>
                    <a:pt x="1096" y="107"/>
                  </a:moveTo>
                  <a:cubicBezTo>
                    <a:pt x="1094" y="105"/>
                    <a:pt x="1092" y="101"/>
                    <a:pt x="1090" y="101"/>
                  </a:cubicBezTo>
                  <a:cubicBezTo>
                    <a:pt x="1086" y="101"/>
                    <a:pt x="1083" y="100"/>
                    <a:pt x="1079" y="99"/>
                  </a:cubicBezTo>
                  <a:cubicBezTo>
                    <a:pt x="1078" y="99"/>
                    <a:pt x="1077" y="99"/>
                    <a:pt x="1076" y="100"/>
                  </a:cubicBezTo>
                  <a:cubicBezTo>
                    <a:pt x="1077" y="100"/>
                    <a:pt x="1077" y="101"/>
                    <a:pt x="1078" y="102"/>
                  </a:cubicBezTo>
                  <a:cubicBezTo>
                    <a:pt x="1082" y="104"/>
                    <a:pt x="1088" y="104"/>
                    <a:pt x="1090" y="110"/>
                  </a:cubicBezTo>
                  <a:cubicBezTo>
                    <a:pt x="1092" y="109"/>
                    <a:pt x="1094" y="108"/>
                    <a:pt x="1096" y="107"/>
                  </a:cubicBezTo>
                  <a:moveTo>
                    <a:pt x="1691" y="733"/>
                  </a:moveTo>
                  <a:cubicBezTo>
                    <a:pt x="1693" y="737"/>
                    <a:pt x="1695" y="741"/>
                    <a:pt x="1697" y="746"/>
                  </a:cubicBezTo>
                  <a:cubicBezTo>
                    <a:pt x="1698" y="746"/>
                    <a:pt x="1699" y="746"/>
                    <a:pt x="1700" y="746"/>
                  </a:cubicBezTo>
                  <a:cubicBezTo>
                    <a:pt x="1700" y="746"/>
                    <a:pt x="1701" y="745"/>
                    <a:pt x="1701" y="744"/>
                  </a:cubicBezTo>
                  <a:cubicBezTo>
                    <a:pt x="1698" y="740"/>
                    <a:pt x="1700" y="734"/>
                    <a:pt x="1695" y="730"/>
                  </a:cubicBezTo>
                  <a:cubicBezTo>
                    <a:pt x="1694" y="730"/>
                    <a:pt x="1693" y="729"/>
                    <a:pt x="1692" y="729"/>
                  </a:cubicBezTo>
                  <a:cubicBezTo>
                    <a:pt x="1692" y="730"/>
                    <a:pt x="1692" y="731"/>
                    <a:pt x="1691" y="733"/>
                  </a:cubicBezTo>
                  <a:moveTo>
                    <a:pt x="1175" y="165"/>
                  </a:moveTo>
                  <a:cubicBezTo>
                    <a:pt x="1183" y="165"/>
                    <a:pt x="1183" y="165"/>
                    <a:pt x="1189" y="161"/>
                  </a:cubicBezTo>
                  <a:cubicBezTo>
                    <a:pt x="1187" y="155"/>
                    <a:pt x="1182" y="157"/>
                    <a:pt x="1178" y="157"/>
                  </a:cubicBezTo>
                  <a:cubicBezTo>
                    <a:pt x="1177" y="157"/>
                    <a:pt x="1176" y="157"/>
                    <a:pt x="1175" y="158"/>
                  </a:cubicBezTo>
                  <a:cubicBezTo>
                    <a:pt x="1176" y="158"/>
                    <a:pt x="1177" y="158"/>
                    <a:pt x="1178" y="159"/>
                  </a:cubicBezTo>
                  <a:cubicBezTo>
                    <a:pt x="1179" y="159"/>
                    <a:pt x="1181" y="159"/>
                    <a:pt x="1182" y="160"/>
                  </a:cubicBezTo>
                  <a:cubicBezTo>
                    <a:pt x="1181" y="161"/>
                    <a:pt x="1180" y="162"/>
                    <a:pt x="1179" y="163"/>
                  </a:cubicBezTo>
                  <a:cubicBezTo>
                    <a:pt x="1178" y="164"/>
                    <a:pt x="1177" y="165"/>
                    <a:pt x="1175" y="165"/>
                  </a:cubicBezTo>
                  <a:moveTo>
                    <a:pt x="1420" y="292"/>
                  </a:moveTo>
                  <a:cubicBezTo>
                    <a:pt x="1421" y="291"/>
                    <a:pt x="1421" y="291"/>
                    <a:pt x="1421" y="291"/>
                  </a:cubicBezTo>
                  <a:cubicBezTo>
                    <a:pt x="1419" y="288"/>
                    <a:pt x="1416" y="285"/>
                    <a:pt x="1414" y="283"/>
                  </a:cubicBezTo>
                  <a:cubicBezTo>
                    <a:pt x="1414" y="283"/>
                    <a:pt x="1413" y="283"/>
                    <a:pt x="1413" y="284"/>
                  </a:cubicBezTo>
                  <a:cubicBezTo>
                    <a:pt x="1412" y="286"/>
                    <a:pt x="1411" y="287"/>
                    <a:pt x="1411" y="290"/>
                  </a:cubicBezTo>
                  <a:cubicBezTo>
                    <a:pt x="1410" y="290"/>
                    <a:pt x="1412" y="291"/>
                    <a:pt x="1413" y="292"/>
                  </a:cubicBezTo>
                  <a:cubicBezTo>
                    <a:pt x="1414" y="293"/>
                    <a:pt x="1415" y="294"/>
                    <a:pt x="1416" y="294"/>
                  </a:cubicBezTo>
                  <a:cubicBezTo>
                    <a:pt x="1418" y="294"/>
                    <a:pt x="1419" y="292"/>
                    <a:pt x="1420" y="292"/>
                  </a:cubicBezTo>
                  <a:moveTo>
                    <a:pt x="550" y="101"/>
                  </a:moveTo>
                  <a:cubicBezTo>
                    <a:pt x="550" y="99"/>
                    <a:pt x="542" y="94"/>
                    <a:pt x="541" y="95"/>
                  </a:cubicBezTo>
                  <a:cubicBezTo>
                    <a:pt x="539" y="95"/>
                    <a:pt x="539" y="97"/>
                    <a:pt x="537" y="98"/>
                  </a:cubicBezTo>
                  <a:cubicBezTo>
                    <a:pt x="539" y="98"/>
                    <a:pt x="540" y="98"/>
                    <a:pt x="541" y="99"/>
                  </a:cubicBezTo>
                  <a:cubicBezTo>
                    <a:pt x="542" y="100"/>
                    <a:pt x="543" y="103"/>
                    <a:pt x="545" y="103"/>
                  </a:cubicBezTo>
                  <a:cubicBezTo>
                    <a:pt x="547" y="103"/>
                    <a:pt x="549" y="102"/>
                    <a:pt x="550" y="101"/>
                  </a:cubicBezTo>
                  <a:moveTo>
                    <a:pt x="1698" y="900"/>
                  </a:moveTo>
                  <a:cubicBezTo>
                    <a:pt x="1698" y="898"/>
                    <a:pt x="1698" y="898"/>
                    <a:pt x="1694" y="894"/>
                  </a:cubicBezTo>
                  <a:cubicBezTo>
                    <a:pt x="1693" y="893"/>
                    <a:pt x="1693" y="892"/>
                    <a:pt x="1693" y="890"/>
                  </a:cubicBezTo>
                  <a:cubicBezTo>
                    <a:pt x="1692" y="891"/>
                    <a:pt x="1692" y="893"/>
                    <a:pt x="1692" y="893"/>
                  </a:cubicBezTo>
                  <a:cubicBezTo>
                    <a:pt x="1693" y="897"/>
                    <a:pt x="1694" y="901"/>
                    <a:pt x="1696" y="904"/>
                  </a:cubicBezTo>
                  <a:cubicBezTo>
                    <a:pt x="1696" y="905"/>
                    <a:pt x="1697" y="905"/>
                    <a:pt x="1697" y="906"/>
                  </a:cubicBezTo>
                  <a:cubicBezTo>
                    <a:pt x="1698" y="905"/>
                    <a:pt x="1698" y="905"/>
                    <a:pt x="1698" y="904"/>
                  </a:cubicBezTo>
                  <a:cubicBezTo>
                    <a:pt x="1699" y="903"/>
                    <a:pt x="1698" y="901"/>
                    <a:pt x="1698" y="900"/>
                  </a:cubicBezTo>
                  <a:moveTo>
                    <a:pt x="1257" y="174"/>
                  </a:moveTo>
                  <a:cubicBezTo>
                    <a:pt x="1255" y="169"/>
                    <a:pt x="1249" y="168"/>
                    <a:pt x="1245" y="165"/>
                  </a:cubicBezTo>
                  <a:cubicBezTo>
                    <a:pt x="1243" y="163"/>
                    <a:pt x="1240" y="163"/>
                    <a:pt x="1237" y="163"/>
                  </a:cubicBezTo>
                  <a:cubicBezTo>
                    <a:pt x="1243" y="168"/>
                    <a:pt x="1249" y="171"/>
                    <a:pt x="1255" y="174"/>
                  </a:cubicBezTo>
                  <a:cubicBezTo>
                    <a:pt x="1256" y="175"/>
                    <a:pt x="1257" y="174"/>
                    <a:pt x="1257" y="174"/>
                  </a:cubicBezTo>
                  <a:moveTo>
                    <a:pt x="1399" y="275"/>
                  </a:moveTo>
                  <a:cubicBezTo>
                    <a:pt x="1399" y="275"/>
                    <a:pt x="1398" y="274"/>
                    <a:pt x="1398" y="274"/>
                  </a:cubicBezTo>
                  <a:cubicBezTo>
                    <a:pt x="1395" y="269"/>
                    <a:pt x="1389" y="269"/>
                    <a:pt x="1385" y="267"/>
                  </a:cubicBezTo>
                  <a:cubicBezTo>
                    <a:pt x="1385" y="267"/>
                    <a:pt x="1384" y="268"/>
                    <a:pt x="1384" y="268"/>
                  </a:cubicBezTo>
                  <a:cubicBezTo>
                    <a:pt x="1388" y="272"/>
                    <a:pt x="1392" y="275"/>
                    <a:pt x="1397" y="276"/>
                  </a:cubicBezTo>
                  <a:cubicBezTo>
                    <a:pt x="1398" y="276"/>
                    <a:pt x="1398" y="276"/>
                    <a:pt x="1399" y="275"/>
                  </a:cubicBezTo>
                  <a:moveTo>
                    <a:pt x="371" y="163"/>
                  </a:moveTo>
                  <a:cubicBezTo>
                    <a:pt x="370" y="163"/>
                    <a:pt x="367" y="164"/>
                    <a:pt x="365" y="165"/>
                  </a:cubicBezTo>
                  <a:cubicBezTo>
                    <a:pt x="363" y="166"/>
                    <a:pt x="362" y="168"/>
                    <a:pt x="360" y="169"/>
                  </a:cubicBezTo>
                  <a:cubicBezTo>
                    <a:pt x="363" y="171"/>
                    <a:pt x="364" y="168"/>
                    <a:pt x="365" y="168"/>
                  </a:cubicBezTo>
                  <a:cubicBezTo>
                    <a:pt x="369" y="167"/>
                    <a:pt x="373" y="166"/>
                    <a:pt x="376" y="165"/>
                  </a:cubicBezTo>
                  <a:cubicBezTo>
                    <a:pt x="377" y="165"/>
                    <a:pt x="377" y="165"/>
                    <a:pt x="378" y="164"/>
                  </a:cubicBezTo>
                  <a:cubicBezTo>
                    <a:pt x="378" y="164"/>
                    <a:pt x="377" y="164"/>
                    <a:pt x="377" y="164"/>
                  </a:cubicBezTo>
                  <a:cubicBezTo>
                    <a:pt x="375" y="163"/>
                    <a:pt x="374" y="163"/>
                    <a:pt x="371" y="163"/>
                  </a:cubicBezTo>
                  <a:moveTo>
                    <a:pt x="1685" y="1042"/>
                  </a:moveTo>
                  <a:cubicBezTo>
                    <a:pt x="1685" y="1038"/>
                    <a:pt x="1685" y="1034"/>
                    <a:pt x="1684" y="1030"/>
                  </a:cubicBezTo>
                  <a:cubicBezTo>
                    <a:pt x="1681" y="1034"/>
                    <a:pt x="1683" y="1038"/>
                    <a:pt x="1683" y="1042"/>
                  </a:cubicBezTo>
                  <a:cubicBezTo>
                    <a:pt x="1683" y="1046"/>
                    <a:pt x="1683" y="1050"/>
                    <a:pt x="1684" y="1054"/>
                  </a:cubicBezTo>
                  <a:cubicBezTo>
                    <a:pt x="1687" y="1050"/>
                    <a:pt x="1684" y="1046"/>
                    <a:pt x="1685" y="1042"/>
                  </a:cubicBezTo>
                  <a:moveTo>
                    <a:pt x="1435" y="1508"/>
                  </a:moveTo>
                  <a:cubicBezTo>
                    <a:pt x="1435" y="1507"/>
                    <a:pt x="1435" y="1506"/>
                    <a:pt x="1435" y="1506"/>
                  </a:cubicBezTo>
                  <a:cubicBezTo>
                    <a:pt x="1434" y="1506"/>
                    <a:pt x="1433" y="1506"/>
                    <a:pt x="1433" y="1506"/>
                  </a:cubicBezTo>
                  <a:cubicBezTo>
                    <a:pt x="1430" y="1507"/>
                    <a:pt x="1428" y="1508"/>
                    <a:pt x="1426" y="1509"/>
                  </a:cubicBezTo>
                  <a:cubicBezTo>
                    <a:pt x="1425" y="1511"/>
                    <a:pt x="1419" y="1510"/>
                    <a:pt x="1422" y="1514"/>
                  </a:cubicBezTo>
                  <a:cubicBezTo>
                    <a:pt x="1424" y="1517"/>
                    <a:pt x="1426" y="1513"/>
                    <a:pt x="1428" y="1512"/>
                  </a:cubicBezTo>
                  <a:cubicBezTo>
                    <a:pt x="1430" y="1511"/>
                    <a:pt x="1433" y="1509"/>
                    <a:pt x="1435" y="1508"/>
                  </a:cubicBezTo>
                  <a:moveTo>
                    <a:pt x="1327" y="248"/>
                  </a:moveTo>
                  <a:cubicBezTo>
                    <a:pt x="1327" y="248"/>
                    <a:pt x="1326" y="249"/>
                    <a:pt x="1326" y="250"/>
                  </a:cubicBezTo>
                  <a:cubicBezTo>
                    <a:pt x="1327" y="253"/>
                    <a:pt x="1335" y="258"/>
                    <a:pt x="1338" y="256"/>
                  </a:cubicBezTo>
                  <a:cubicBezTo>
                    <a:pt x="1339" y="256"/>
                    <a:pt x="1339" y="256"/>
                    <a:pt x="1339" y="256"/>
                  </a:cubicBezTo>
                  <a:cubicBezTo>
                    <a:pt x="1339" y="255"/>
                    <a:pt x="1339" y="254"/>
                    <a:pt x="1338" y="254"/>
                  </a:cubicBezTo>
                  <a:cubicBezTo>
                    <a:pt x="1335" y="252"/>
                    <a:pt x="1332" y="250"/>
                    <a:pt x="1328" y="249"/>
                  </a:cubicBezTo>
                  <a:cubicBezTo>
                    <a:pt x="1328" y="248"/>
                    <a:pt x="1327" y="248"/>
                    <a:pt x="1327" y="248"/>
                  </a:cubicBezTo>
                  <a:moveTo>
                    <a:pt x="1681" y="1042"/>
                  </a:moveTo>
                  <a:cubicBezTo>
                    <a:pt x="1681" y="1042"/>
                    <a:pt x="1680" y="1040"/>
                    <a:pt x="1679" y="1039"/>
                  </a:cubicBezTo>
                  <a:cubicBezTo>
                    <a:pt x="1678" y="1040"/>
                    <a:pt x="1677" y="1042"/>
                    <a:pt x="1676" y="1043"/>
                  </a:cubicBezTo>
                  <a:cubicBezTo>
                    <a:pt x="1676" y="1045"/>
                    <a:pt x="1676" y="1047"/>
                    <a:pt x="1676" y="1049"/>
                  </a:cubicBezTo>
                  <a:cubicBezTo>
                    <a:pt x="1677" y="1050"/>
                    <a:pt x="1677" y="1051"/>
                    <a:pt x="1678" y="1052"/>
                  </a:cubicBezTo>
                  <a:cubicBezTo>
                    <a:pt x="1679" y="1051"/>
                    <a:pt x="1680" y="1050"/>
                    <a:pt x="1681" y="1048"/>
                  </a:cubicBezTo>
                  <a:cubicBezTo>
                    <a:pt x="1681" y="1047"/>
                    <a:pt x="1681" y="1045"/>
                    <a:pt x="1681" y="1042"/>
                  </a:cubicBezTo>
                  <a:moveTo>
                    <a:pt x="958" y="53"/>
                  </a:moveTo>
                  <a:cubicBezTo>
                    <a:pt x="960" y="52"/>
                    <a:pt x="961" y="52"/>
                    <a:pt x="962" y="52"/>
                  </a:cubicBezTo>
                  <a:cubicBezTo>
                    <a:pt x="961" y="51"/>
                    <a:pt x="960" y="51"/>
                    <a:pt x="958" y="50"/>
                  </a:cubicBezTo>
                  <a:cubicBezTo>
                    <a:pt x="956" y="49"/>
                    <a:pt x="954" y="48"/>
                    <a:pt x="951" y="46"/>
                  </a:cubicBezTo>
                  <a:cubicBezTo>
                    <a:pt x="951" y="46"/>
                    <a:pt x="950" y="46"/>
                    <a:pt x="950" y="47"/>
                  </a:cubicBezTo>
                  <a:cubicBezTo>
                    <a:pt x="949" y="47"/>
                    <a:pt x="949" y="48"/>
                    <a:pt x="949" y="49"/>
                  </a:cubicBezTo>
                  <a:cubicBezTo>
                    <a:pt x="951" y="53"/>
                    <a:pt x="955" y="53"/>
                    <a:pt x="958" y="53"/>
                  </a:cubicBezTo>
                  <a:moveTo>
                    <a:pt x="1273" y="180"/>
                  </a:moveTo>
                  <a:cubicBezTo>
                    <a:pt x="1272" y="179"/>
                    <a:pt x="1272" y="179"/>
                    <a:pt x="1272" y="179"/>
                  </a:cubicBezTo>
                  <a:cubicBezTo>
                    <a:pt x="1268" y="177"/>
                    <a:pt x="1264" y="176"/>
                    <a:pt x="1261" y="174"/>
                  </a:cubicBezTo>
                  <a:cubicBezTo>
                    <a:pt x="1260" y="174"/>
                    <a:pt x="1259" y="174"/>
                    <a:pt x="1257" y="174"/>
                  </a:cubicBezTo>
                  <a:cubicBezTo>
                    <a:pt x="1258" y="175"/>
                    <a:pt x="1259" y="176"/>
                    <a:pt x="1260" y="176"/>
                  </a:cubicBezTo>
                  <a:cubicBezTo>
                    <a:pt x="1263" y="178"/>
                    <a:pt x="1265" y="180"/>
                    <a:pt x="1267" y="181"/>
                  </a:cubicBezTo>
                  <a:cubicBezTo>
                    <a:pt x="1268" y="181"/>
                    <a:pt x="1270" y="181"/>
                    <a:pt x="1272" y="181"/>
                  </a:cubicBezTo>
                  <a:cubicBezTo>
                    <a:pt x="1272" y="181"/>
                    <a:pt x="1272" y="180"/>
                    <a:pt x="1273" y="180"/>
                  </a:cubicBezTo>
                  <a:moveTo>
                    <a:pt x="1203" y="157"/>
                  </a:moveTo>
                  <a:cubicBezTo>
                    <a:pt x="1202" y="156"/>
                    <a:pt x="1202" y="155"/>
                    <a:pt x="1201" y="154"/>
                  </a:cubicBezTo>
                  <a:cubicBezTo>
                    <a:pt x="1199" y="154"/>
                    <a:pt x="1197" y="154"/>
                    <a:pt x="1195" y="153"/>
                  </a:cubicBezTo>
                  <a:cubicBezTo>
                    <a:pt x="1193" y="152"/>
                    <a:pt x="1192" y="151"/>
                    <a:pt x="1190" y="150"/>
                  </a:cubicBezTo>
                  <a:cubicBezTo>
                    <a:pt x="1188" y="153"/>
                    <a:pt x="1192" y="154"/>
                    <a:pt x="1193" y="155"/>
                  </a:cubicBezTo>
                  <a:cubicBezTo>
                    <a:pt x="1195" y="157"/>
                    <a:pt x="1198" y="157"/>
                    <a:pt x="1201" y="158"/>
                  </a:cubicBezTo>
                  <a:cubicBezTo>
                    <a:pt x="1201" y="158"/>
                    <a:pt x="1202" y="157"/>
                    <a:pt x="1203" y="157"/>
                  </a:cubicBezTo>
                  <a:moveTo>
                    <a:pt x="1661" y="999"/>
                  </a:moveTo>
                  <a:cubicBezTo>
                    <a:pt x="1661" y="1000"/>
                    <a:pt x="1662" y="1002"/>
                    <a:pt x="1664" y="1005"/>
                  </a:cubicBezTo>
                  <a:cubicBezTo>
                    <a:pt x="1664" y="1005"/>
                    <a:pt x="1664" y="1005"/>
                    <a:pt x="1664" y="1005"/>
                  </a:cubicBezTo>
                  <a:cubicBezTo>
                    <a:pt x="1664" y="1002"/>
                    <a:pt x="1665" y="1000"/>
                    <a:pt x="1664" y="997"/>
                  </a:cubicBezTo>
                  <a:cubicBezTo>
                    <a:pt x="1664" y="996"/>
                    <a:pt x="1664" y="994"/>
                    <a:pt x="1663" y="993"/>
                  </a:cubicBezTo>
                  <a:cubicBezTo>
                    <a:pt x="1663" y="993"/>
                    <a:pt x="1662" y="992"/>
                    <a:pt x="1662" y="992"/>
                  </a:cubicBezTo>
                  <a:cubicBezTo>
                    <a:pt x="1662" y="992"/>
                    <a:pt x="1661" y="993"/>
                    <a:pt x="1661" y="993"/>
                  </a:cubicBezTo>
                  <a:cubicBezTo>
                    <a:pt x="1661" y="994"/>
                    <a:pt x="1661" y="996"/>
                    <a:pt x="1661" y="999"/>
                  </a:cubicBezTo>
                  <a:moveTo>
                    <a:pt x="1427" y="1468"/>
                  </a:moveTo>
                  <a:cubicBezTo>
                    <a:pt x="1428" y="1467"/>
                    <a:pt x="1430" y="1467"/>
                    <a:pt x="1432" y="1466"/>
                  </a:cubicBezTo>
                  <a:cubicBezTo>
                    <a:pt x="1434" y="1464"/>
                    <a:pt x="1435" y="1462"/>
                    <a:pt x="1437" y="1460"/>
                  </a:cubicBezTo>
                  <a:cubicBezTo>
                    <a:pt x="1433" y="1458"/>
                    <a:pt x="1432" y="1462"/>
                    <a:pt x="1430" y="1463"/>
                  </a:cubicBezTo>
                  <a:cubicBezTo>
                    <a:pt x="1429" y="1464"/>
                    <a:pt x="1427" y="1464"/>
                    <a:pt x="1426" y="1465"/>
                  </a:cubicBezTo>
                  <a:cubicBezTo>
                    <a:pt x="1426" y="1466"/>
                    <a:pt x="1426" y="1467"/>
                    <a:pt x="1426" y="1467"/>
                  </a:cubicBezTo>
                  <a:cubicBezTo>
                    <a:pt x="1426" y="1468"/>
                    <a:pt x="1426" y="1468"/>
                    <a:pt x="1427" y="1468"/>
                  </a:cubicBezTo>
                  <a:moveTo>
                    <a:pt x="821" y="43"/>
                  </a:moveTo>
                  <a:cubicBezTo>
                    <a:pt x="821" y="40"/>
                    <a:pt x="813" y="36"/>
                    <a:pt x="811" y="37"/>
                  </a:cubicBezTo>
                  <a:cubicBezTo>
                    <a:pt x="811" y="37"/>
                    <a:pt x="810" y="38"/>
                    <a:pt x="810" y="38"/>
                  </a:cubicBezTo>
                  <a:cubicBezTo>
                    <a:pt x="810" y="38"/>
                    <a:pt x="811" y="39"/>
                    <a:pt x="811" y="39"/>
                  </a:cubicBezTo>
                  <a:cubicBezTo>
                    <a:pt x="813" y="41"/>
                    <a:pt x="816" y="42"/>
                    <a:pt x="818" y="43"/>
                  </a:cubicBezTo>
                  <a:cubicBezTo>
                    <a:pt x="818" y="44"/>
                    <a:pt x="819" y="43"/>
                    <a:pt x="820" y="43"/>
                  </a:cubicBezTo>
                  <a:cubicBezTo>
                    <a:pt x="820" y="43"/>
                    <a:pt x="820" y="43"/>
                    <a:pt x="821" y="43"/>
                  </a:cubicBezTo>
                  <a:moveTo>
                    <a:pt x="327" y="249"/>
                  </a:moveTo>
                  <a:cubicBezTo>
                    <a:pt x="326" y="249"/>
                    <a:pt x="326" y="248"/>
                    <a:pt x="326" y="247"/>
                  </a:cubicBezTo>
                  <a:cubicBezTo>
                    <a:pt x="323" y="249"/>
                    <a:pt x="321" y="251"/>
                    <a:pt x="318" y="253"/>
                  </a:cubicBezTo>
                  <a:cubicBezTo>
                    <a:pt x="318" y="253"/>
                    <a:pt x="319" y="254"/>
                    <a:pt x="319" y="254"/>
                  </a:cubicBezTo>
                  <a:cubicBezTo>
                    <a:pt x="322" y="255"/>
                    <a:pt x="326" y="253"/>
                    <a:pt x="327" y="249"/>
                  </a:cubicBezTo>
                  <a:moveTo>
                    <a:pt x="1008" y="55"/>
                  </a:moveTo>
                  <a:cubicBezTo>
                    <a:pt x="1007" y="56"/>
                    <a:pt x="1007" y="56"/>
                    <a:pt x="1007" y="57"/>
                  </a:cubicBezTo>
                  <a:cubicBezTo>
                    <a:pt x="1008" y="59"/>
                    <a:pt x="1015" y="62"/>
                    <a:pt x="1017" y="61"/>
                  </a:cubicBezTo>
                  <a:cubicBezTo>
                    <a:pt x="1018" y="61"/>
                    <a:pt x="1018" y="60"/>
                    <a:pt x="1017" y="59"/>
                  </a:cubicBezTo>
                  <a:cubicBezTo>
                    <a:pt x="1014" y="58"/>
                    <a:pt x="1011" y="57"/>
                    <a:pt x="1008" y="55"/>
                  </a:cubicBezTo>
                  <a:moveTo>
                    <a:pt x="1342" y="270"/>
                  </a:moveTo>
                  <a:cubicBezTo>
                    <a:pt x="1342" y="270"/>
                    <a:pt x="1343" y="270"/>
                    <a:pt x="1344" y="270"/>
                  </a:cubicBezTo>
                  <a:cubicBezTo>
                    <a:pt x="1345" y="269"/>
                    <a:pt x="1345" y="269"/>
                    <a:pt x="1346" y="269"/>
                  </a:cubicBezTo>
                  <a:cubicBezTo>
                    <a:pt x="1345" y="268"/>
                    <a:pt x="1345" y="267"/>
                    <a:pt x="1344" y="267"/>
                  </a:cubicBezTo>
                  <a:cubicBezTo>
                    <a:pt x="1343" y="266"/>
                    <a:pt x="1341" y="265"/>
                    <a:pt x="1339" y="265"/>
                  </a:cubicBezTo>
                  <a:cubicBezTo>
                    <a:pt x="1339" y="265"/>
                    <a:pt x="1337" y="266"/>
                    <a:pt x="1337" y="267"/>
                  </a:cubicBezTo>
                  <a:cubicBezTo>
                    <a:pt x="1337" y="268"/>
                    <a:pt x="1338" y="269"/>
                    <a:pt x="1339" y="269"/>
                  </a:cubicBezTo>
                  <a:cubicBezTo>
                    <a:pt x="1339" y="270"/>
                    <a:pt x="1341" y="270"/>
                    <a:pt x="1342" y="270"/>
                  </a:cubicBezTo>
                  <a:moveTo>
                    <a:pt x="823" y="52"/>
                  </a:moveTo>
                  <a:cubicBezTo>
                    <a:pt x="821" y="52"/>
                    <a:pt x="819" y="52"/>
                    <a:pt x="818" y="53"/>
                  </a:cubicBezTo>
                  <a:cubicBezTo>
                    <a:pt x="817" y="53"/>
                    <a:pt x="816" y="54"/>
                    <a:pt x="817" y="55"/>
                  </a:cubicBezTo>
                  <a:cubicBezTo>
                    <a:pt x="817" y="56"/>
                    <a:pt x="818" y="57"/>
                    <a:pt x="819" y="57"/>
                  </a:cubicBezTo>
                  <a:cubicBezTo>
                    <a:pt x="821" y="56"/>
                    <a:pt x="823" y="54"/>
                    <a:pt x="826" y="55"/>
                  </a:cubicBezTo>
                  <a:cubicBezTo>
                    <a:pt x="827" y="55"/>
                    <a:pt x="827" y="54"/>
                    <a:pt x="827" y="54"/>
                  </a:cubicBezTo>
                  <a:cubicBezTo>
                    <a:pt x="827" y="53"/>
                    <a:pt x="827" y="53"/>
                    <a:pt x="826" y="52"/>
                  </a:cubicBezTo>
                  <a:cubicBezTo>
                    <a:pt x="825" y="52"/>
                    <a:pt x="824" y="52"/>
                    <a:pt x="823" y="52"/>
                  </a:cubicBezTo>
                  <a:moveTo>
                    <a:pt x="1690" y="984"/>
                  </a:moveTo>
                  <a:cubicBezTo>
                    <a:pt x="1690" y="983"/>
                    <a:pt x="1690" y="982"/>
                    <a:pt x="1690" y="982"/>
                  </a:cubicBezTo>
                  <a:cubicBezTo>
                    <a:pt x="1689" y="981"/>
                    <a:pt x="1688" y="980"/>
                    <a:pt x="1687" y="979"/>
                  </a:cubicBezTo>
                  <a:cubicBezTo>
                    <a:pt x="1687" y="980"/>
                    <a:pt x="1685" y="981"/>
                    <a:pt x="1685" y="982"/>
                  </a:cubicBezTo>
                  <a:cubicBezTo>
                    <a:pt x="1685" y="983"/>
                    <a:pt x="1686" y="985"/>
                    <a:pt x="1687" y="986"/>
                  </a:cubicBezTo>
                  <a:cubicBezTo>
                    <a:pt x="1687" y="987"/>
                    <a:pt x="1688" y="987"/>
                    <a:pt x="1689" y="988"/>
                  </a:cubicBezTo>
                  <a:cubicBezTo>
                    <a:pt x="1689" y="987"/>
                    <a:pt x="1689" y="986"/>
                    <a:pt x="1690" y="986"/>
                  </a:cubicBezTo>
                  <a:cubicBezTo>
                    <a:pt x="1690" y="985"/>
                    <a:pt x="1690" y="984"/>
                    <a:pt x="1690" y="984"/>
                  </a:cubicBezTo>
                  <a:moveTo>
                    <a:pt x="1364" y="1546"/>
                  </a:moveTo>
                  <a:cubicBezTo>
                    <a:pt x="1363" y="1546"/>
                    <a:pt x="1362" y="1547"/>
                    <a:pt x="1362" y="1547"/>
                  </a:cubicBezTo>
                  <a:cubicBezTo>
                    <a:pt x="1362" y="1549"/>
                    <a:pt x="1363" y="1552"/>
                    <a:pt x="1364" y="1553"/>
                  </a:cubicBezTo>
                  <a:cubicBezTo>
                    <a:pt x="1365" y="1553"/>
                    <a:pt x="1368" y="1552"/>
                    <a:pt x="1370" y="1552"/>
                  </a:cubicBezTo>
                  <a:cubicBezTo>
                    <a:pt x="1370" y="1552"/>
                    <a:pt x="1370" y="1551"/>
                    <a:pt x="1370" y="1551"/>
                  </a:cubicBezTo>
                  <a:cubicBezTo>
                    <a:pt x="1368" y="1551"/>
                    <a:pt x="1366" y="1550"/>
                    <a:pt x="1365" y="1547"/>
                  </a:cubicBezTo>
                  <a:cubicBezTo>
                    <a:pt x="1365" y="1546"/>
                    <a:pt x="1364" y="1546"/>
                    <a:pt x="1364" y="1546"/>
                  </a:cubicBezTo>
                  <a:moveTo>
                    <a:pt x="814" y="48"/>
                  </a:moveTo>
                  <a:cubicBezTo>
                    <a:pt x="811" y="49"/>
                    <a:pt x="808" y="46"/>
                    <a:pt x="806" y="49"/>
                  </a:cubicBezTo>
                  <a:cubicBezTo>
                    <a:pt x="809" y="50"/>
                    <a:pt x="811" y="50"/>
                    <a:pt x="814" y="50"/>
                  </a:cubicBezTo>
                  <a:cubicBezTo>
                    <a:pt x="816" y="50"/>
                    <a:pt x="818" y="50"/>
                    <a:pt x="820" y="50"/>
                  </a:cubicBezTo>
                  <a:cubicBezTo>
                    <a:pt x="820" y="50"/>
                    <a:pt x="820" y="49"/>
                    <a:pt x="820" y="49"/>
                  </a:cubicBezTo>
                  <a:cubicBezTo>
                    <a:pt x="820" y="49"/>
                    <a:pt x="820" y="48"/>
                    <a:pt x="820" y="48"/>
                  </a:cubicBezTo>
                  <a:cubicBezTo>
                    <a:pt x="818" y="48"/>
                    <a:pt x="816" y="48"/>
                    <a:pt x="814" y="48"/>
                  </a:cubicBezTo>
                  <a:moveTo>
                    <a:pt x="1699" y="961"/>
                  </a:moveTo>
                  <a:cubicBezTo>
                    <a:pt x="1698" y="960"/>
                    <a:pt x="1697" y="958"/>
                    <a:pt x="1696" y="956"/>
                  </a:cubicBezTo>
                  <a:cubicBezTo>
                    <a:pt x="1696" y="955"/>
                    <a:pt x="1695" y="955"/>
                    <a:pt x="1695" y="955"/>
                  </a:cubicBezTo>
                  <a:cubicBezTo>
                    <a:pt x="1695" y="955"/>
                    <a:pt x="1694" y="956"/>
                    <a:pt x="1694" y="957"/>
                  </a:cubicBezTo>
                  <a:cubicBezTo>
                    <a:pt x="1694" y="957"/>
                    <a:pt x="1695" y="958"/>
                    <a:pt x="1695" y="958"/>
                  </a:cubicBezTo>
                  <a:cubicBezTo>
                    <a:pt x="1695" y="960"/>
                    <a:pt x="1696" y="961"/>
                    <a:pt x="1696" y="962"/>
                  </a:cubicBezTo>
                  <a:cubicBezTo>
                    <a:pt x="1697" y="963"/>
                    <a:pt x="1697" y="964"/>
                    <a:pt x="1698" y="965"/>
                  </a:cubicBezTo>
                  <a:cubicBezTo>
                    <a:pt x="1698" y="964"/>
                    <a:pt x="1698" y="963"/>
                    <a:pt x="1699" y="961"/>
                  </a:cubicBezTo>
                  <a:moveTo>
                    <a:pt x="72" y="708"/>
                  </a:moveTo>
                  <a:cubicBezTo>
                    <a:pt x="72" y="705"/>
                    <a:pt x="72" y="705"/>
                    <a:pt x="72" y="704"/>
                  </a:cubicBezTo>
                  <a:cubicBezTo>
                    <a:pt x="71" y="705"/>
                    <a:pt x="70" y="705"/>
                    <a:pt x="70" y="706"/>
                  </a:cubicBezTo>
                  <a:cubicBezTo>
                    <a:pt x="69" y="709"/>
                    <a:pt x="65" y="711"/>
                    <a:pt x="68" y="714"/>
                  </a:cubicBezTo>
                  <a:cubicBezTo>
                    <a:pt x="68" y="715"/>
                    <a:pt x="69" y="715"/>
                    <a:pt x="69" y="715"/>
                  </a:cubicBezTo>
                  <a:cubicBezTo>
                    <a:pt x="70" y="712"/>
                    <a:pt x="71" y="709"/>
                    <a:pt x="72" y="708"/>
                  </a:cubicBezTo>
                  <a:moveTo>
                    <a:pt x="1304" y="221"/>
                  </a:moveTo>
                  <a:cubicBezTo>
                    <a:pt x="1300" y="216"/>
                    <a:pt x="1300" y="216"/>
                    <a:pt x="1295" y="219"/>
                  </a:cubicBezTo>
                  <a:cubicBezTo>
                    <a:pt x="1296" y="219"/>
                    <a:pt x="1297" y="221"/>
                    <a:pt x="1298" y="221"/>
                  </a:cubicBezTo>
                  <a:cubicBezTo>
                    <a:pt x="1300" y="221"/>
                    <a:pt x="1302" y="221"/>
                    <a:pt x="1304" y="221"/>
                  </a:cubicBezTo>
                  <a:moveTo>
                    <a:pt x="1337" y="222"/>
                  </a:moveTo>
                  <a:cubicBezTo>
                    <a:pt x="1336" y="221"/>
                    <a:pt x="1334" y="219"/>
                    <a:pt x="1333" y="219"/>
                  </a:cubicBezTo>
                  <a:cubicBezTo>
                    <a:pt x="1331" y="218"/>
                    <a:pt x="1330" y="219"/>
                    <a:pt x="1328" y="219"/>
                  </a:cubicBezTo>
                  <a:cubicBezTo>
                    <a:pt x="1329" y="219"/>
                    <a:pt x="1329" y="220"/>
                    <a:pt x="1329" y="220"/>
                  </a:cubicBezTo>
                  <a:cubicBezTo>
                    <a:pt x="1331" y="223"/>
                    <a:pt x="1333" y="223"/>
                    <a:pt x="1336" y="223"/>
                  </a:cubicBezTo>
                  <a:cubicBezTo>
                    <a:pt x="1336" y="223"/>
                    <a:pt x="1337" y="222"/>
                    <a:pt x="1337" y="222"/>
                  </a:cubicBezTo>
                  <a:moveTo>
                    <a:pt x="1374" y="281"/>
                  </a:moveTo>
                  <a:cubicBezTo>
                    <a:pt x="1373" y="281"/>
                    <a:pt x="1373" y="282"/>
                    <a:pt x="1373" y="282"/>
                  </a:cubicBezTo>
                  <a:cubicBezTo>
                    <a:pt x="1373" y="283"/>
                    <a:pt x="1372" y="284"/>
                    <a:pt x="1373" y="284"/>
                  </a:cubicBezTo>
                  <a:cubicBezTo>
                    <a:pt x="1375" y="285"/>
                    <a:pt x="1377" y="286"/>
                    <a:pt x="1380" y="287"/>
                  </a:cubicBezTo>
                  <a:cubicBezTo>
                    <a:pt x="1380" y="287"/>
                    <a:pt x="1381" y="287"/>
                    <a:pt x="1381" y="287"/>
                  </a:cubicBezTo>
                  <a:cubicBezTo>
                    <a:pt x="1381" y="287"/>
                    <a:pt x="1381" y="286"/>
                    <a:pt x="1381" y="286"/>
                  </a:cubicBezTo>
                  <a:cubicBezTo>
                    <a:pt x="1378" y="284"/>
                    <a:pt x="1376" y="282"/>
                    <a:pt x="1374" y="281"/>
                  </a:cubicBezTo>
                  <a:moveTo>
                    <a:pt x="1669" y="1121"/>
                  </a:moveTo>
                  <a:cubicBezTo>
                    <a:pt x="1667" y="1121"/>
                    <a:pt x="1666" y="1121"/>
                    <a:pt x="1666" y="1121"/>
                  </a:cubicBezTo>
                  <a:cubicBezTo>
                    <a:pt x="1666" y="1124"/>
                    <a:pt x="1666" y="1128"/>
                    <a:pt x="1666" y="1131"/>
                  </a:cubicBezTo>
                  <a:cubicBezTo>
                    <a:pt x="1666" y="1131"/>
                    <a:pt x="1666" y="1131"/>
                    <a:pt x="1666" y="1132"/>
                  </a:cubicBezTo>
                  <a:cubicBezTo>
                    <a:pt x="1667" y="1131"/>
                    <a:pt x="1667" y="1131"/>
                    <a:pt x="1667" y="1130"/>
                  </a:cubicBezTo>
                  <a:cubicBezTo>
                    <a:pt x="1668" y="1127"/>
                    <a:pt x="1666" y="1124"/>
                    <a:pt x="1669" y="1122"/>
                  </a:cubicBezTo>
                  <a:cubicBezTo>
                    <a:pt x="1669" y="1122"/>
                    <a:pt x="1669" y="1120"/>
                    <a:pt x="1669" y="1121"/>
                  </a:cubicBezTo>
                  <a:moveTo>
                    <a:pt x="1203" y="132"/>
                  </a:moveTo>
                  <a:cubicBezTo>
                    <a:pt x="1204" y="132"/>
                    <a:pt x="1205" y="132"/>
                    <a:pt x="1206" y="132"/>
                  </a:cubicBezTo>
                  <a:cubicBezTo>
                    <a:pt x="1207" y="132"/>
                    <a:pt x="1208" y="131"/>
                    <a:pt x="1209" y="131"/>
                  </a:cubicBezTo>
                  <a:cubicBezTo>
                    <a:pt x="1208" y="131"/>
                    <a:pt x="1207" y="130"/>
                    <a:pt x="1206" y="130"/>
                  </a:cubicBezTo>
                  <a:cubicBezTo>
                    <a:pt x="1204" y="129"/>
                    <a:pt x="1203" y="129"/>
                    <a:pt x="1201" y="128"/>
                  </a:cubicBezTo>
                  <a:cubicBezTo>
                    <a:pt x="1201" y="128"/>
                    <a:pt x="1200" y="129"/>
                    <a:pt x="1200" y="130"/>
                  </a:cubicBezTo>
                  <a:cubicBezTo>
                    <a:pt x="1200" y="131"/>
                    <a:pt x="1200" y="132"/>
                    <a:pt x="1201" y="132"/>
                  </a:cubicBezTo>
                  <a:cubicBezTo>
                    <a:pt x="1202" y="132"/>
                    <a:pt x="1203" y="132"/>
                    <a:pt x="1203" y="132"/>
                  </a:cubicBezTo>
                  <a:moveTo>
                    <a:pt x="1167" y="138"/>
                  </a:moveTo>
                  <a:cubicBezTo>
                    <a:pt x="1167" y="138"/>
                    <a:pt x="1167" y="139"/>
                    <a:pt x="1167" y="141"/>
                  </a:cubicBezTo>
                  <a:cubicBezTo>
                    <a:pt x="1167" y="141"/>
                    <a:pt x="1167" y="142"/>
                    <a:pt x="1167" y="142"/>
                  </a:cubicBezTo>
                  <a:cubicBezTo>
                    <a:pt x="1167" y="143"/>
                    <a:pt x="1167" y="143"/>
                    <a:pt x="1168" y="143"/>
                  </a:cubicBezTo>
                  <a:cubicBezTo>
                    <a:pt x="1169" y="143"/>
                    <a:pt x="1171" y="143"/>
                    <a:pt x="1172" y="143"/>
                  </a:cubicBezTo>
                  <a:cubicBezTo>
                    <a:pt x="1172" y="143"/>
                    <a:pt x="1173" y="142"/>
                    <a:pt x="1173" y="142"/>
                  </a:cubicBezTo>
                  <a:cubicBezTo>
                    <a:pt x="1172" y="141"/>
                    <a:pt x="1170" y="140"/>
                    <a:pt x="1167" y="138"/>
                  </a:cubicBezTo>
                  <a:moveTo>
                    <a:pt x="567" y="102"/>
                  </a:moveTo>
                  <a:cubicBezTo>
                    <a:pt x="565" y="100"/>
                    <a:pt x="564" y="98"/>
                    <a:pt x="563" y="97"/>
                  </a:cubicBezTo>
                  <a:cubicBezTo>
                    <a:pt x="562" y="98"/>
                    <a:pt x="562" y="99"/>
                    <a:pt x="562" y="100"/>
                  </a:cubicBezTo>
                  <a:cubicBezTo>
                    <a:pt x="562" y="101"/>
                    <a:pt x="561" y="103"/>
                    <a:pt x="564" y="103"/>
                  </a:cubicBezTo>
                  <a:cubicBezTo>
                    <a:pt x="565" y="103"/>
                    <a:pt x="565" y="102"/>
                    <a:pt x="567" y="102"/>
                  </a:cubicBezTo>
                  <a:moveTo>
                    <a:pt x="479" y="89"/>
                  </a:moveTo>
                  <a:cubicBezTo>
                    <a:pt x="478" y="91"/>
                    <a:pt x="477" y="92"/>
                    <a:pt x="475" y="94"/>
                  </a:cubicBezTo>
                  <a:cubicBezTo>
                    <a:pt x="476" y="94"/>
                    <a:pt x="477" y="94"/>
                    <a:pt x="478" y="94"/>
                  </a:cubicBezTo>
                  <a:cubicBezTo>
                    <a:pt x="480" y="95"/>
                    <a:pt x="482" y="94"/>
                    <a:pt x="482" y="92"/>
                  </a:cubicBezTo>
                  <a:cubicBezTo>
                    <a:pt x="482" y="91"/>
                    <a:pt x="481" y="90"/>
                    <a:pt x="479" y="89"/>
                  </a:cubicBezTo>
                  <a:moveTo>
                    <a:pt x="1334" y="1553"/>
                  </a:moveTo>
                  <a:cubicBezTo>
                    <a:pt x="1337" y="1550"/>
                    <a:pt x="1338" y="1549"/>
                    <a:pt x="1339" y="1548"/>
                  </a:cubicBezTo>
                  <a:cubicBezTo>
                    <a:pt x="1338" y="1547"/>
                    <a:pt x="1336" y="1546"/>
                    <a:pt x="1335" y="1546"/>
                  </a:cubicBezTo>
                  <a:cubicBezTo>
                    <a:pt x="1334" y="1546"/>
                    <a:pt x="1333" y="1548"/>
                    <a:pt x="1333" y="1549"/>
                  </a:cubicBezTo>
                  <a:cubicBezTo>
                    <a:pt x="1333" y="1550"/>
                    <a:pt x="1333" y="1551"/>
                    <a:pt x="1334" y="1553"/>
                  </a:cubicBezTo>
                  <a:moveTo>
                    <a:pt x="1122" y="101"/>
                  </a:moveTo>
                  <a:cubicBezTo>
                    <a:pt x="1121" y="102"/>
                    <a:pt x="1121" y="102"/>
                    <a:pt x="1120" y="102"/>
                  </a:cubicBezTo>
                  <a:cubicBezTo>
                    <a:pt x="1121" y="103"/>
                    <a:pt x="1122" y="105"/>
                    <a:pt x="1123" y="105"/>
                  </a:cubicBezTo>
                  <a:cubicBezTo>
                    <a:pt x="1125" y="106"/>
                    <a:pt x="1126" y="105"/>
                    <a:pt x="1128" y="105"/>
                  </a:cubicBezTo>
                  <a:cubicBezTo>
                    <a:pt x="1128" y="105"/>
                    <a:pt x="1128" y="104"/>
                    <a:pt x="1128" y="104"/>
                  </a:cubicBezTo>
                  <a:cubicBezTo>
                    <a:pt x="1126" y="103"/>
                    <a:pt x="1124" y="102"/>
                    <a:pt x="1122" y="101"/>
                  </a:cubicBezTo>
                  <a:moveTo>
                    <a:pt x="794" y="41"/>
                  </a:moveTo>
                  <a:cubicBezTo>
                    <a:pt x="796" y="41"/>
                    <a:pt x="798" y="40"/>
                    <a:pt x="800" y="39"/>
                  </a:cubicBezTo>
                  <a:cubicBezTo>
                    <a:pt x="800" y="39"/>
                    <a:pt x="801" y="38"/>
                    <a:pt x="801" y="38"/>
                  </a:cubicBezTo>
                  <a:cubicBezTo>
                    <a:pt x="800" y="38"/>
                    <a:pt x="800" y="37"/>
                    <a:pt x="799" y="37"/>
                  </a:cubicBezTo>
                  <a:cubicBezTo>
                    <a:pt x="797" y="37"/>
                    <a:pt x="795" y="38"/>
                    <a:pt x="793" y="39"/>
                  </a:cubicBezTo>
                  <a:cubicBezTo>
                    <a:pt x="793" y="39"/>
                    <a:pt x="793" y="40"/>
                    <a:pt x="792" y="40"/>
                  </a:cubicBezTo>
                  <a:cubicBezTo>
                    <a:pt x="793" y="41"/>
                    <a:pt x="793" y="41"/>
                    <a:pt x="794" y="41"/>
                  </a:cubicBezTo>
                  <a:moveTo>
                    <a:pt x="1685" y="876"/>
                  </a:moveTo>
                  <a:cubicBezTo>
                    <a:pt x="1685" y="875"/>
                    <a:pt x="1685" y="874"/>
                    <a:pt x="1685" y="873"/>
                  </a:cubicBezTo>
                  <a:cubicBezTo>
                    <a:pt x="1685" y="872"/>
                    <a:pt x="1684" y="871"/>
                    <a:pt x="1684" y="870"/>
                  </a:cubicBezTo>
                  <a:cubicBezTo>
                    <a:pt x="1684" y="871"/>
                    <a:pt x="1683" y="872"/>
                    <a:pt x="1683" y="873"/>
                  </a:cubicBezTo>
                  <a:cubicBezTo>
                    <a:pt x="1683" y="875"/>
                    <a:pt x="1683" y="877"/>
                    <a:pt x="1683" y="880"/>
                  </a:cubicBezTo>
                  <a:cubicBezTo>
                    <a:pt x="1683" y="880"/>
                    <a:pt x="1684" y="881"/>
                    <a:pt x="1684" y="881"/>
                  </a:cubicBezTo>
                  <a:cubicBezTo>
                    <a:pt x="1684" y="881"/>
                    <a:pt x="1685" y="880"/>
                    <a:pt x="1685" y="880"/>
                  </a:cubicBezTo>
                  <a:cubicBezTo>
                    <a:pt x="1685" y="878"/>
                    <a:pt x="1685" y="877"/>
                    <a:pt x="1685" y="876"/>
                  </a:cubicBezTo>
                  <a:moveTo>
                    <a:pt x="78" y="691"/>
                  </a:moveTo>
                  <a:cubicBezTo>
                    <a:pt x="75" y="693"/>
                    <a:pt x="74" y="696"/>
                    <a:pt x="74" y="700"/>
                  </a:cubicBezTo>
                  <a:cubicBezTo>
                    <a:pt x="79" y="698"/>
                    <a:pt x="79" y="694"/>
                    <a:pt x="78" y="691"/>
                  </a:cubicBezTo>
                  <a:moveTo>
                    <a:pt x="1092" y="115"/>
                  </a:moveTo>
                  <a:cubicBezTo>
                    <a:pt x="1091" y="114"/>
                    <a:pt x="1090" y="113"/>
                    <a:pt x="1089" y="112"/>
                  </a:cubicBezTo>
                  <a:cubicBezTo>
                    <a:pt x="1088" y="112"/>
                    <a:pt x="1086" y="113"/>
                    <a:pt x="1085" y="113"/>
                  </a:cubicBezTo>
                  <a:cubicBezTo>
                    <a:pt x="1086" y="114"/>
                    <a:pt x="1088" y="116"/>
                    <a:pt x="1089" y="117"/>
                  </a:cubicBezTo>
                  <a:cubicBezTo>
                    <a:pt x="1089" y="117"/>
                    <a:pt x="1091" y="116"/>
                    <a:pt x="1092" y="115"/>
                  </a:cubicBezTo>
                  <a:moveTo>
                    <a:pt x="1683" y="985"/>
                  </a:moveTo>
                  <a:cubicBezTo>
                    <a:pt x="1683" y="985"/>
                    <a:pt x="1683" y="983"/>
                    <a:pt x="1682" y="981"/>
                  </a:cubicBezTo>
                  <a:cubicBezTo>
                    <a:pt x="1679" y="982"/>
                    <a:pt x="1681" y="985"/>
                    <a:pt x="1681" y="987"/>
                  </a:cubicBezTo>
                  <a:cubicBezTo>
                    <a:pt x="1680" y="988"/>
                    <a:pt x="1681" y="989"/>
                    <a:pt x="1681" y="991"/>
                  </a:cubicBezTo>
                  <a:cubicBezTo>
                    <a:pt x="1681" y="991"/>
                    <a:pt x="1681" y="992"/>
                    <a:pt x="1681" y="992"/>
                  </a:cubicBezTo>
                  <a:cubicBezTo>
                    <a:pt x="1682" y="992"/>
                    <a:pt x="1683" y="991"/>
                    <a:pt x="1683" y="991"/>
                  </a:cubicBezTo>
                  <a:cubicBezTo>
                    <a:pt x="1683" y="989"/>
                    <a:pt x="1683" y="988"/>
                    <a:pt x="1683" y="985"/>
                  </a:cubicBezTo>
                  <a:moveTo>
                    <a:pt x="1693" y="996"/>
                  </a:moveTo>
                  <a:cubicBezTo>
                    <a:pt x="1692" y="997"/>
                    <a:pt x="1692" y="998"/>
                    <a:pt x="1692" y="999"/>
                  </a:cubicBezTo>
                  <a:cubicBezTo>
                    <a:pt x="1692" y="1000"/>
                    <a:pt x="1691" y="1003"/>
                    <a:pt x="1693" y="1003"/>
                  </a:cubicBezTo>
                  <a:cubicBezTo>
                    <a:pt x="1694" y="1003"/>
                    <a:pt x="1695" y="1002"/>
                    <a:pt x="1696" y="1002"/>
                  </a:cubicBezTo>
                  <a:cubicBezTo>
                    <a:pt x="1695" y="1000"/>
                    <a:pt x="1695" y="998"/>
                    <a:pt x="1693" y="996"/>
                  </a:cubicBezTo>
                  <a:moveTo>
                    <a:pt x="1110" y="112"/>
                  </a:moveTo>
                  <a:cubicBezTo>
                    <a:pt x="1111" y="112"/>
                    <a:pt x="1112" y="112"/>
                    <a:pt x="1113" y="112"/>
                  </a:cubicBezTo>
                  <a:cubicBezTo>
                    <a:pt x="1114" y="112"/>
                    <a:pt x="1115" y="111"/>
                    <a:pt x="1116" y="111"/>
                  </a:cubicBezTo>
                  <a:cubicBezTo>
                    <a:pt x="1115" y="111"/>
                    <a:pt x="1114" y="110"/>
                    <a:pt x="1113" y="110"/>
                  </a:cubicBezTo>
                  <a:cubicBezTo>
                    <a:pt x="1111" y="110"/>
                    <a:pt x="1108" y="110"/>
                    <a:pt x="1106" y="110"/>
                  </a:cubicBezTo>
                  <a:cubicBezTo>
                    <a:pt x="1106" y="110"/>
                    <a:pt x="1105" y="111"/>
                    <a:pt x="1105" y="111"/>
                  </a:cubicBezTo>
                  <a:cubicBezTo>
                    <a:pt x="1105" y="111"/>
                    <a:pt x="1106" y="112"/>
                    <a:pt x="1106" y="112"/>
                  </a:cubicBezTo>
                  <a:cubicBezTo>
                    <a:pt x="1107" y="112"/>
                    <a:pt x="1108" y="112"/>
                    <a:pt x="1110" y="112"/>
                  </a:cubicBezTo>
                  <a:moveTo>
                    <a:pt x="1341" y="260"/>
                  </a:moveTo>
                  <a:cubicBezTo>
                    <a:pt x="1342" y="262"/>
                    <a:pt x="1343" y="263"/>
                    <a:pt x="1344" y="263"/>
                  </a:cubicBezTo>
                  <a:cubicBezTo>
                    <a:pt x="1345" y="263"/>
                    <a:pt x="1347" y="262"/>
                    <a:pt x="1348" y="262"/>
                  </a:cubicBezTo>
                  <a:cubicBezTo>
                    <a:pt x="1347" y="261"/>
                    <a:pt x="1345" y="260"/>
                    <a:pt x="1344" y="259"/>
                  </a:cubicBezTo>
                  <a:cubicBezTo>
                    <a:pt x="1343" y="258"/>
                    <a:pt x="1342" y="259"/>
                    <a:pt x="1341" y="260"/>
                  </a:cubicBezTo>
                  <a:moveTo>
                    <a:pt x="1685" y="1072"/>
                  </a:moveTo>
                  <a:cubicBezTo>
                    <a:pt x="1685" y="1074"/>
                    <a:pt x="1685" y="1074"/>
                    <a:pt x="1685" y="1075"/>
                  </a:cubicBezTo>
                  <a:cubicBezTo>
                    <a:pt x="1686" y="1076"/>
                    <a:pt x="1686" y="1077"/>
                    <a:pt x="1686" y="1078"/>
                  </a:cubicBezTo>
                  <a:cubicBezTo>
                    <a:pt x="1687" y="1077"/>
                    <a:pt x="1687" y="1076"/>
                    <a:pt x="1688" y="1075"/>
                  </a:cubicBezTo>
                  <a:cubicBezTo>
                    <a:pt x="1689" y="1073"/>
                    <a:pt x="1690" y="1072"/>
                    <a:pt x="1688" y="1071"/>
                  </a:cubicBezTo>
                  <a:cubicBezTo>
                    <a:pt x="1687" y="1071"/>
                    <a:pt x="1687" y="1070"/>
                    <a:pt x="1686" y="1070"/>
                  </a:cubicBezTo>
                  <a:cubicBezTo>
                    <a:pt x="1686" y="1071"/>
                    <a:pt x="1685" y="1072"/>
                    <a:pt x="1685" y="1072"/>
                  </a:cubicBezTo>
                  <a:moveTo>
                    <a:pt x="1188" y="119"/>
                  </a:moveTo>
                  <a:cubicBezTo>
                    <a:pt x="1189" y="119"/>
                    <a:pt x="1190" y="119"/>
                    <a:pt x="1191" y="119"/>
                  </a:cubicBezTo>
                  <a:cubicBezTo>
                    <a:pt x="1191" y="118"/>
                    <a:pt x="1191" y="117"/>
                    <a:pt x="1190" y="117"/>
                  </a:cubicBezTo>
                  <a:cubicBezTo>
                    <a:pt x="1188" y="116"/>
                    <a:pt x="1186" y="115"/>
                    <a:pt x="1185" y="115"/>
                  </a:cubicBezTo>
                  <a:cubicBezTo>
                    <a:pt x="1184" y="114"/>
                    <a:pt x="1183" y="115"/>
                    <a:pt x="1183" y="115"/>
                  </a:cubicBezTo>
                  <a:cubicBezTo>
                    <a:pt x="1183" y="116"/>
                    <a:pt x="1183" y="117"/>
                    <a:pt x="1184" y="117"/>
                  </a:cubicBezTo>
                  <a:cubicBezTo>
                    <a:pt x="1185" y="118"/>
                    <a:pt x="1187" y="119"/>
                    <a:pt x="1188" y="119"/>
                  </a:cubicBezTo>
                  <a:moveTo>
                    <a:pt x="1345" y="230"/>
                  </a:moveTo>
                  <a:cubicBezTo>
                    <a:pt x="1347" y="230"/>
                    <a:pt x="1348" y="230"/>
                    <a:pt x="1348" y="230"/>
                  </a:cubicBezTo>
                  <a:cubicBezTo>
                    <a:pt x="1348" y="229"/>
                    <a:pt x="1348" y="228"/>
                    <a:pt x="1347" y="228"/>
                  </a:cubicBezTo>
                  <a:cubicBezTo>
                    <a:pt x="1346" y="227"/>
                    <a:pt x="1344" y="226"/>
                    <a:pt x="1342" y="225"/>
                  </a:cubicBezTo>
                  <a:cubicBezTo>
                    <a:pt x="1341" y="225"/>
                    <a:pt x="1341" y="226"/>
                    <a:pt x="1340" y="226"/>
                  </a:cubicBezTo>
                  <a:cubicBezTo>
                    <a:pt x="1340" y="227"/>
                    <a:pt x="1341" y="228"/>
                    <a:pt x="1341" y="228"/>
                  </a:cubicBezTo>
                  <a:cubicBezTo>
                    <a:pt x="1343" y="229"/>
                    <a:pt x="1344" y="229"/>
                    <a:pt x="1345" y="230"/>
                  </a:cubicBezTo>
                  <a:moveTo>
                    <a:pt x="1587" y="1291"/>
                  </a:moveTo>
                  <a:cubicBezTo>
                    <a:pt x="1588" y="1289"/>
                    <a:pt x="1590" y="1288"/>
                    <a:pt x="1592" y="1286"/>
                  </a:cubicBezTo>
                  <a:cubicBezTo>
                    <a:pt x="1592" y="1286"/>
                    <a:pt x="1592" y="1285"/>
                    <a:pt x="1591" y="1285"/>
                  </a:cubicBezTo>
                  <a:cubicBezTo>
                    <a:pt x="1589" y="1284"/>
                    <a:pt x="1587" y="1286"/>
                    <a:pt x="1586" y="1287"/>
                  </a:cubicBezTo>
                  <a:cubicBezTo>
                    <a:pt x="1586" y="1288"/>
                    <a:pt x="1586" y="1289"/>
                    <a:pt x="1586" y="1290"/>
                  </a:cubicBezTo>
                  <a:cubicBezTo>
                    <a:pt x="1586" y="1291"/>
                    <a:pt x="1586" y="1291"/>
                    <a:pt x="1587" y="1291"/>
                  </a:cubicBezTo>
                  <a:moveTo>
                    <a:pt x="353" y="167"/>
                  </a:moveTo>
                  <a:cubicBezTo>
                    <a:pt x="353" y="165"/>
                    <a:pt x="353" y="164"/>
                    <a:pt x="353" y="163"/>
                  </a:cubicBezTo>
                  <a:cubicBezTo>
                    <a:pt x="353" y="163"/>
                    <a:pt x="352" y="164"/>
                    <a:pt x="351" y="164"/>
                  </a:cubicBezTo>
                  <a:cubicBezTo>
                    <a:pt x="350" y="166"/>
                    <a:pt x="350" y="168"/>
                    <a:pt x="349" y="170"/>
                  </a:cubicBezTo>
                  <a:cubicBezTo>
                    <a:pt x="349" y="170"/>
                    <a:pt x="349" y="171"/>
                    <a:pt x="349" y="172"/>
                  </a:cubicBezTo>
                  <a:cubicBezTo>
                    <a:pt x="350" y="171"/>
                    <a:pt x="351" y="171"/>
                    <a:pt x="352" y="170"/>
                  </a:cubicBezTo>
                  <a:cubicBezTo>
                    <a:pt x="352" y="169"/>
                    <a:pt x="353" y="167"/>
                    <a:pt x="353" y="167"/>
                  </a:cubicBezTo>
                  <a:moveTo>
                    <a:pt x="1527" y="1376"/>
                  </a:moveTo>
                  <a:cubicBezTo>
                    <a:pt x="1525" y="1377"/>
                    <a:pt x="1523" y="1379"/>
                    <a:pt x="1521" y="1381"/>
                  </a:cubicBezTo>
                  <a:cubicBezTo>
                    <a:pt x="1521" y="1381"/>
                    <a:pt x="1521" y="1382"/>
                    <a:pt x="1521" y="1382"/>
                  </a:cubicBezTo>
                  <a:cubicBezTo>
                    <a:pt x="1522" y="1382"/>
                    <a:pt x="1523" y="1382"/>
                    <a:pt x="1523" y="1382"/>
                  </a:cubicBezTo>
                  <a:cubicBezTo>
                    <a:pt x="1525" y="1381"/>
                    <a:pt x="1526" y="1380"/>
                    <a:pt x="1528" y="1378"/>
                  </a:cubicBezTo>
                  <a:cubicBezTo>
                    <a:pt x="1528" y="1378"/>
                    <a:pt x="1528" y="1377"/>
                    <a:pt x="1527" y="1376"/>
                  </a:cubicBezTo>
                  <a:cubicBezTo>
                    <a:pt x="1527" y="1376"/>
                    <a:pt x="1527" y="1376"/>
                    <a:pt x="1527" y="1376"/>
                  </a:cubicBezTo>
                  <a:moveTo>
                    <a:pt x="1393" y="1490"/>
                  </a:moveTo>
                  <a:cubicBezTo>
                    <a:pt x="1392" y="1489"/>
                    <a:pt x="1392" y="1489"/>
                    <a:pt x="1392" y="1489"/>
                  </a:cubicBezTo>
                  <a:cubicBezTo>
                    <a:pt x="1389" y="1488"/>
                    <a:pt x="1388" y="1490"/>
                    <a:pt x="1386" y="1492"/>
                  </a:cubicBezTo>
                  <a:cubicBezTo>
                    <a:pt x="1387" y="1492"/>
                    <a:pt x="1387" y="1493"/>
                    <a:pt x="1387" y="1493"/>
                  </a:cubicBezTo>
                  <a:cubicBezTo>
                    <a:pt x="1389" y="1492"/>
                    <a:pt x="1391" y="1491"/>
                    <a:pt x="1393" y="1490"/>
                  </a:cubicBezTo>
                  <a:moveTo>
                    <a:pt x="443" y="121"/>
                  </a:moveTo>
                  <a:cubicBezTo>
                    <a:pt x="441" y="120"/>
                    <a:pt x="441" y="119"/>
                    <a:pt x="440" y="119"/>
                  </a:cubicBezTo>
                  <a:cubicBezTo>
                    <a:pt x="439" y="119"/>
                    <a:pt x="438" y="120"/>
                    <a:pt x="437" y="121"/>
                  </a:cubicBezTo>
                  <a:cubicBezTo>
                    <a:pt x="438" y="121"/>
                    <a:pt x="439" y="123"/>
                    <a:pt x="440" y="123"/>
                  </a:cubicBezTo>
                  <a:cubicBezTo>
                    <a:pt x="440" y="123"/>
                    <a:pt x="441" y="122"/>
                    <a:pt x="443" y="121"/>
                  </a:cubicBezTo>
                  <a:moveTo>
                    <a:pt x="518" y="123"/>
                  </a:moveTo>
                  <a:cubicBezTo>
                    <a:pt x="516" y="122"/>
                    <a:pt x="515" y="120"/>
                    <a:pt x="514" y="119"/>
                  </a:cubicBezTo>
                  <a:cubicBezTo>
                    <a:pt x="513" y="120"/>
                    <a:pt x="513" y="121"/>
                    <a:pt x="513" y="121"/>
                  </a:cubicBezTo>
                  <a:cubicBezTo>
                    <a:pt x="514" y="122"/>
                    <a:pt x="515" y="124"/>
                    <a:pt x="516" y="125"/>
                  </a:cubicBezTo>
                  <a:cubicBezTo>
                    <a:pt x="517" y="125"/>
                    <a:pt x="517" y="124"/>
                    <a:pt x="518" y="123"/>
                  </a:cubicBezTo>
                  <a:moveTo>
                    <a:pt x="1098" y="123"/>
                  </a:moveTo>
                  <a:cubicBezTo>
                    <a:pt x="1097" y="122"/>
                    <a:pt x="1095" y="121"/>
                    <a:pt x="1094" y="121"/>
                  </a:cubicBezTo>
                  <a:cubicBezTo>
                    <a:pt x="1092" y="119"/>
                    <a:pt x="1092" y="120"/>
                    <a:pt x="1091" y="123"/>
                  </a:cubicBezTo>
                  <a:cubicBezTo>
                    <a:pt x="1093" y="123"/>
                    <a:pt x="1096" y="123"/>
                    <a:pt x="1098" y="123"/>
                  </a:cubicBezTo>
                  <a:moveTo>
                    <a:pt x="1636" y="1207"/>
                  </a:moveTo>
                  <a:cubicBezTo>
                    <a:pt x="1636" y="1206"/>
                    <a:pt x="1637" y="1205"/>
                    <a:pt x="1636" y="1205"/>
                  </a:cubicBezTo>
                  <a:cubicBezTo>
                    <a:pt x="1636" y="1204"/>
                    <a:pt x="1636" y="1203"/>
                    <a:pt x="1635" y="1203"/>
                  </a:cubicBezTo>
                  <a:cubicBezTo>
                    <a:pt x="1635" y="1204"/>
                    <a:pt x="1634" y="1204"/>
                    <a:pt x="1634" y="1205"/>
                  </a:cubicBezTo>
                  <a:cubicBezTo>
                    <a:pt x="1634" y="1207"/>
                    <a:pt x="1634" y="1208"/>
                    <a:pt x="1634" y="1210"/>
                  </a:cubicBezTo>
                  <a:cubicBezTo>
                    <a:pt x="1634" y="1210"/>
                    <a:pt x="1635" y="1211"/>
                    <a:pt x="1635" y="1211"/>
                  </a:cubicBezTo>
                  <a:cubicBezTo>
                    <a:pt x="1636" y="1211"/>
                    <a:pt x="1636" y="1210"/>
                    <a:pt x="1636" y="1209"/>
                  </a:cubicBezTo>
                  <a:cubicBezTo>
                    <a:pt x="1637" y="1208"/>
                    <a:pt x="1636" y="1208"/>
                    <a:pt x="1636" y="1207"/>
                  </a:cubicBezTo>
                  <a:moveTo>
                    <a:pt x="323" y="230"/>
                  </a:moveTo>
                  <a:cubicBezTo>
                    <a:pt x="325" y="230"/>
                    <a:pt x="326" y="230"/>
                    <a:pt x="328" y="230"/>
                  </a:cubicBezTo>
                  <a:cubicBezTo>
                    <a:pt x="328" y="230"/>
                    <a:pt x="328" y="229"/>
                    <a:pt x="328" y="228"/>
                  </a:cubicBezTo>
                  <a:cubicBezTo>
                    <a:pt x="326" y="228"/>
                    <a:pt x="323" y="228"/>
                    <a:pt x="320" y="228"/>
                  </a:cubicBezTo>
                  <a:cubicBezTo>
                    <a:pt x="321" y="229"/>
                    <a:pt x="321" y="229"/>
                    <a:pt x="321" y="230"/>
                  </a:cubicBezTo>
                  <a:cubicBezTo>
                    <a:pt x="322" y="230"/>
                    <a:pt x="323" y="230"/>
                    <a:pt x="323" y="230"/>
                  </a:cubicBezTo>
                  <a:moveTo>
                    <a:pt x="1677" y="1033"/>
                  </a:moveTo>
                  <a:cubicBezTo>
                    <a:pt x="1676" y="1031"/>
                    <a:pt x="1676" y="1031"/>
                    <a:pt x="1676" y="1030"/>
                  </a:cubicBezTo>
                  <a:cubicBezTo>
                    <a:pt x="1676" y="1030"/>
                    <a:pt x="1675" y="1030"/>
                    <a:pt x="1675" y="1030"/>
                  </a:cubicBezTo>
                  <a:cubicBezTo>
                    <a:pt x="1674" y="1031"/>
                    <a:pt x="1673" y="1033"/>
                    <a:pt x="1672" y="1034"/>
                  </a:cubicBezTo>
                  <a:cubicBezTo>
                    <a:pt x="1672" y="1035"/>
                    <a:pt x="1672" y="1035"/>
                    <a:pt x="1673" y="1036"/>
                  </a:cubicBezTo>
                  <a:cubicBezTo>
                    <a:pt x="1673" y="1036"/>
                    <a:pt x="1673" y="1036"/>
                    <a:pt x="1673" y="1036"/>
                  </a:cubicBezTo>
                  <a:cubicBezTo>
                    <a:pt x="1675" y="1035"/>
                    <a:pt x="1676" y="1034"/>
                    <a:pt x="1677" y="1033"/>
                  </a:cubicBezTo>
                  <a:moveTo>
                    <a:pt x="1333" y="271"/>
                  </a:moveTo>
                  <a:cubicBezTo>
                    <a:pt x="1332" y="272"/>
                    <a:pt x="1331" y="273"/>
                    <a:pt x="1331" y="274"/>
                  </a:cubicBezTo>
                  <a:cubicBezTo>
                    <a:pt x="1331" y="274"/>
                    <a:pt x="1332" y="275"/>
                    <a:pt x="1333" y="276"/>
                  </a:cubicBezTo>
                  <a:cubicBezTo>
                    <a:pt x="1334" y="275"/>
                    <a:pt x="1336" y="274"/>
                    <a:pt x="1337" y="273"/>
                  </a:cubicBezTo>
                  <a:cubicBezTo>
                    <a:pt x="1336" y="273"/>
                    <a:pt x="1335" y="272"/>
                    <a:pt x="1333" y="271"/>
                  </a:cubicBezTo>
                  <a:moveTo>
                    <a:pt x="1477" y="331"/>
                  </a:moveTo>
                  <a:cubicBezTo>
                    <a:pt x="1476" y="330"/>
                    <a:pt x="1475" y="329"/>
                    <a:pt x="1473" y="328"/>
                  </a:cubicBezTo>
                  <a:cubicBezTo>
                    <a:pt x="1473" y="328"/>
                    <a:pt x="1472" y="329"/>
                    <a:pt x="1472" y="329"/>
                  </a:cubicBezTo>
                  <a:cubicBezTo>
                    <a:pt x="1474" y="331"/>
                    <a:pt x="1475" y="332"/>
                    <a:pt x="1476" y="333"/>
                  </a:cubicBezTo>
                  <a:cubicBezTo>
                    <a:pt x="1476" y="333"/>
                    <a:pt x="1477" y="332"/>
                    <a:pt x="1477" y="331"/>
                  </a:cubicBezTo>
                  <a:moveTo>
                    <a:pt x="249" y="334"/>
                  </a:moveTo>
                  <a:cubicBezTo>
                    <a:pt x="249" y="333"/>
                    <a:pt x="248" y="332"/>
                    <a:pt x="247" y="331"/>
                  </a:cubicBezTo>
                  <a:cubicBezTo>
                    <a:pt x="247" y="330"/>
                    <a:pt x="246" y="330"/>
                    <a:pt x="245" y="330"/>
                  </a:cubicBezTo>
                  <a:cubicBezTo>
                    <a:pt x="245" y="331"/>
                    <a:pt x="244" y="332"/>
                    <a:pt x="245" y="332"/>
                  </a:cubicBezTo>
                  <a:cubicBezTo>
                    <a:pt x="245" y="333"/>
                    <a:pt x="246" y="334"/>
                    <a:pt x="247" y="335"/>
                  </a:cubicBezTo>
                  <a:cubicBezTo>
                    <a:pt x="247" y="336"/>
                    <a:pt x="248" y="335"/>
                    <a:pt x="249" y="335"/>
                  </a:cubicBezTo>
                  <a:cubicBezTo>
                    <a:pt x="249" y="335"/>
                    <a:pt x="249" y="335"/>
                    <a:pt x="249" y="334"/>
                  </a:cubicBezTo>
                  <a:moveTo>
                    <a:pt x="1694" y="885"/>
                  </a:moveTo>
                  <a:cubicBezTo>
                    <a:pt x="1694" y="883"/>
                    <a:pt x="1694" y="882"/>
                    <a:pt x="1694" y="880"/>
                  </a:cubicBezTo>
                  <a:cubicBezTo>
                    <a:pt x="1694" y="880"/>
                    <a:pt x="1693" y="880"/>
                    <a:pt x="1692" y="879"/>
                  </a:cubicBezTo>
                  <a:cubicBezTo>
                    <a:pt x="1693" y="882"/>
                    <a:pt x="1693" y="885"/>
                    <a:pt x="1693" y="888"/>
                  </a:cubicBezTo>
                  <a:cubicBezTo>
                    <a:pt x="1693" y="887"/>
                    <a:pt x="1694" y="887"/>
                    <a:pt x="1694" y="887"/>
                  </a:cubicBezTo>
                  <a:cubicBezTo>
                    <a:pt x="1694" y="886"/>
                    <a:pt x="1694" y="885"/>
                    <a:pt x="1694" y="885"/>
                  </a:cubicBezTo>
                  <a:moveTo>
                    <a:pt x="1690" y="798"/>
                  </a:moveTo>
                  <a:cubicBezTo>
                    <a:pt x="1690" y="797"/>
                    <a:pt x="1690" y="796"/>
                    <a:pt x="1690" y="795"/>
                  </a:cubicBezTo>
                  <a:cubicBezTo>
                    <a:pt x="1689" y="794"/>
                    <a:pt x="1689" y="794"/>
                    <a:pt x="1688" y="793"/>
                  </a:cubicBezTo>
                  <a:cubicBezTo>
                    <a:pt x="1688" y="794"/>
                    <a:pt x="1688" y="794"/>
                    <a:pt x="1687" y="795"/>
                  </a:cubicBezTo>
                  <a:cubicBezTo>
                    <a:pt x="1687" y="797"/>
                    <a:pt x="1687" y="798"/>
                    <a:pt x="1687" y="800"/>
                  </a:cubicBezTo>
                  <a:cubicBezTo>
                    <a:pt x="1688" y="800"/>
                    <a:pt x="1688" y="801"/>
                    <a:pt x="1688" y="801"/>
                  </a:cubicBezTo>
                  <a:cubicBezTo>
                    <a:pt x="1689" y="801"/>
                    <a:pt x="1689" y="800"/>
                    <a:pt x="1690" y="800"/>
                  </a:cubicBezTo>
                  <a:cubicBezTo>
                    <a:pt x="1690" y="799"/>
                    <a:pt x="1690" y="798"/>
                    <a:pt x="1690" y="798"/>
                  </a:cubicBezTo>
                  <a:moveTo>
                    <a:pt x="1062" y="100"/>
                  </a:moveTo>
                  <a:cubicBezTo>
                    <a:pt x="1061" y="102"/>
                    <a:pt x="1060" y="103"/>
                    <a:pt x="1060" y="104"/>
                  </a:cubicBezTo>
                  <a:cubicBezTo>
                    <a:pt x="1060" y="104"/>
                    <a:pt x="1062" y="106"/>
                    <a:pt x="1062" y="105"/>
                  </a:cubicBezTo>
                  <a:cubicBezTo>
                    <a:pt x="1063" y="105"/>
                    <a:pt x="1064" y="104"/>
                    <a:pt x="1064" y="103"/>
                  </a:cubicBezTo>
                  <a:cubicBezTo>
                    <a:pt x="1065" y="102"/>
                    <a:pt x="1063" y="102"/>
                    <a:pt x="1062" y="100"/>
                  </a:cubicBezTo>
                  <a:moveTo>
                    <a:pt x="1091" y="101"/>
                  </a:moveTo>
                  <a:cubicBezTo>
                    <a:pt x="1094" y="101"/>
                    <a:pt x="1097" y="101"/>
                    <a:pt x="1100" y="100"/>
                  </a:cubicBezTo>
                  <a:cubicBezTo>
                    <a:pt x="1097" y="97"/>
                    <a:pt x="1094" y="100"/>
                    <a:pt x="1091" y="99"/>
                  </a:cubicBezTo>
                  <a:cubicBezTo>
                    <a:pt x="1091" y="100"/>
                    <a:pt x="1091" y="100"/>
                    <a:pt x="1091" y="101"/>
                  </a:cubicBezTo>
                  <a:moveTo>
                    <a:pt x="310" y="1666"/>
                  </a:moveTo>
                  <a:cubicBezTo>
                    <a:pt x="311" y="1666"/>
                    <a:pt x="313" y="1666"/>
                    <a:pt x="314" y="1666"/>
                  </a:cubicBezTo>
                  <a:cubicBezTo>
                    <a:pt x="314" y="1666"/>
                    <a:pt x="315" y="1665"/>
                    <a:pt x="315" y="1665"/>
                  </a:cubicBezTo>
                  <a:cubicBezTo>
                    <a:pt x="315" y="1664"/>
                    <a:pt x="315" y="1664"/>
                    <a:pt x="314" y="1664"/>
                  </a:cubicBezTo>
                  <a:cubicBezTo>
                    <a:pt x="312" y="1664"/>
                    <a:pt x="310" y="1664"/>
                    <a:pt x="308" y="1664"/>
                  </a:cubicBezTo>
                  <a:cubicBezTo>
                    <a:pt x="307" y="1664"/>
                    <a:pt x="307" y="1664"/>
                    <a:pt x="307" y="1665"/>
                  </a:cubicBezTo>
                  <a:cubicBezTo>
                    <a:pt x="307" y="1665"/>
                    <a:pt x="308" y="1666"/>
                    <a:pt x="308" y="1666"/>
                  </a:cubicBezTo>
                  <a:cubicBezTo>
                    <a:pt x="309" y="1666"/>
                    <a:pt x="310" y="1666"/>
                    <a:pt x="310" y="1666"/>
                  </a:cubicBezTo>
                  <a:moveTo>
                    <a:pt x="345" y="1675"/>
                  </a:moveTo>
                  <a:cubicBezTo>
                    <a:pt x="345" y="1675"/>
                    <a:pt x="346" y="1675"/>
                    <a:pt x="347" y="1675"/>
                  </a:cubicBezTo>
                  <a:cubicBezTo>
                    <a:pt x="347" y="1674"/>
                    <a:pt x="348" y="1674"/>
                    <a:pt x="349" y="1674"/>
                  </a:cubicBezTo>
                  <a:cubicBezTo>
                    <a:pt x="348" y="1673"/>
                    <a:pt x="347" y="1673"/>
                    <a:pt x="346" y="1673"/>
                  </a:cubicBezTo>
                  <a:cubicBezTo>
                    <a:pt x="345" y="1672"/>
                    <a:pt x="343" y="1672"/>
                    <a:pt x="342" y="1673"/>
                  </a:cubicBezTo>
                  <a:cubicBezTo>
                    <a:pt x="341" y="1673"/>
                    <a:pt x="341" y="1673"/>
                    <a:pt x="340" y="1673"/>
                  </a:cubicBezTo>
                  <a:cubicBezTo>
                    <a:pt x="341" y="1674"/>
                    <a:pt x="342" y="1674"/>
                    <a:pt x="342" y="1675"/>
                  </a:cubicBezTo>
                  <a:cubicBezTo>
                    <a:pt x="343" y="1675"/>
                    <a:pt x="344" y="1675"/>
                    <a:pt x="345" y="1675"/>
                  </a:cubicBezTo>
                  <a:moveTo>
                    <a:pt x="740" y="6"/>
                  </a:moveTo>
                  <a:cubicBezTo>
                    <a:pt x="741" y="5"/>
                    <a:pt x="741" y="4"/>
                    <a:pt x="741" y="4"/>
                  </a:cubicBezTo>
                  <a:cubicBezTo>
                    <a:pt x="741" y="0"/>
                    <a:pt x="738" y="2"/>
                    <a:pt x="736" y="1"/>
                  </a:cubicBezTo>
                  <a:cubicBezTo>
                    <a:pt x="736" y="1"/>
                    <a:pt x="735" y="2"/>
                    <a:pt x="734" y="2"/>
                  </a:cubicBezTo>
                  <a:cubicBezTo>
                    <a:pt x="736" y="3"/>
                    <a:pt x="738" y="4"/>
                    <a:pt x="740" y="6"/>
                  </a:cubicBezTo>
                  <a:moveTo>
                    <a:pt x="771" y="59"/>
                  </a:moveTo>
                  <a:cubicBezTo>
                    <a:pt x="769" y="58"/>
                    <a:pt x="769" y="57"/>
                    <a:pt x="768" y="57"/>
                  </a:cubicBezTo>
                  <a:cubicBezTo>
                    <a:pt x="767" y="57"/>
                    <a:pt x="766" y="58"/>
                    <a:pt x="765" y="59"/>
                  </a:cubicBezTo>
                  <a:cubicBezTo>
                    <a:pt x="766" y="59"/>
                    <a:pt x="767" y="61"/>
                    <a:pt x="768" y="61"/>
                  </a:cubicBezTo>
                  <a:cubicBezTo>
                    <a:pt x="768" y="61"/>
                    <a:pt x="769" y="60"/>
                    <a:pt x="771" y="59"/>
                  </a:cubicBezTo>
                  <a:moveTo>
                    <a:pt x="793" y="57"/>
                  </a:moveTo>
                  <a:cubicBezTo>
                    <a:pt x="793" y="57"/>
                    <a:pt x="795" y="56"/>
                    <a:pt x="796" y="55"/>
                  </a:cubicBezTo>
                  <a:cubicBezTo>
                    <a:pt x="795" y="55"/>
                    <a:pt x="793" y="55"/>
                    <a:pt x="792" y="55"/>
                  </a:cubicBezTo>
                  <a:cubicBezTo>
                    <a:pt x="791" y="55"/>
                    <a:pt x="790" y="54"/>
                    <a:pt x="789" y="55"/>
                  </a:cubicBezTo>
                  <a:cubicBezTo>
                    <a:pt x="788" y="55"/>
                    <a:pt x="788" y="56"/>
                    <a:pt x="788" y="56"/>
                  </a:cubicBezTo>
                  <a:cubicBezTo>
                    <a:pt x="788" y="56"/>
                    <a:pt x="788" y="57"/>
                    <a:pt x="789" y="57"/>
                  </a:cubicBezTo>
                  <a:cubicBezTo>
                    <a:pt x="790" y="57"/>
                    <a:pt x="791" y="57"/>
                    <a:pt x="793" y="57"/>
                  </a:cubicBezTo>
                  <a:moveTo>
                    <a:pt x="744" y="46"/>
                  </a:moveTo>
                  <a:cubicBezTo>
                    <a:pt x="743" y="45"/>
                    <a:pt x="742" y="44"/>
                    <a:pt x="742" y="44"/>
                  </a:cubicBezTo>
                  <a:cubicBezTo>
                    <a:pt x="741" y="44"/>
                    <a:pt x="740" y="45"/>
                    <a:pt x="739" y="46"/>
                  </a:cubicBezTo>
                  <a:cubicBezTo>
                    <a:pt x="739" y="46"/>
                    <a:pt x="740" y="48"/>
                    <a:pt x="741" y="48"/>
                  </a:cubicBezTo>
                  <a:cubicBezTo>
                    <a:pt x="742" y="48"/>
                    <a:pt x="743" y="47"/>
                    <a:pt x="744" y="46"/>
                  </a:cubicBezTo>
                  <a:moveTo>
                    <a:pt x="353" y="178"/>
                  </a:moveTo>
                  <a:cubicBezTo>
                    <a:pt x="353" y="179"/>
                    <a:pt x="354" y="180"/>
                    <a:pt x="355" y="181"/>
                  </a:cubicBezTo>
                  <a:cubicBezTo>
                    <a:pt x="355" y="180"/>
                    <a:pt x="355" y="179"/>
                    <a:pt x="355" y="178"/>
                  </a:cubicBezTo>
                  <a:cubicBezTo>
                    <a:pt x="355" y="177"/>
                    <a:pt x="354" y="176"/>
                    <a:pt x="354" y="175"/>
                  </a:cubicBezTo>
                  <a:cubicBezTo>
                    <a:pt x="354" y="176"/>
                    <a:pt x="353" y="177"/>
                    <a:pt x="353" y="178"/>
                  </a:cubicBezTo>
                  <a:moveTo>
                    <a:pt x="1234" y="165"/>
                  </a:moveTo>
                  <a:cubicBezTo>
                    <a:pt x="1233" y="166"/>
                    <a:pt x="1232" y="166"/>
                    <a:pt x="1231" y="166"/>
                  </a:cubicBezTo>
                  <a:cubicBezTo>
                    <a:pt x="1232" y="167"/>
                    <a:pt x="1233" y="169"/>
                    <a:pt x="1234" y="170"/>
                  </a:cubicBezTo>
                  <a:cubicBezTo>
                    <a:pt x="1235" y="169"/>
                    <a:pt x="1235" y="169"/>
                    <a:pt x="1235" y="168"/>
                  </a:cubicBezTo>
                  <a:cubicBezTo>
                    <a:pt x="1235" y="167"/>
                    <a:pt x="1234" y="166"/>
                    <a:pt x="1234" y="165"/>
                  </a:cubicBezTo>
                  <a:moveTo>
                    <a:pt x="969" y="51"/>
                  </a:moveTo>
                  <a:cubicBezTo>
                    <a:pt x="970" y="50"/>
                    <a:pt x="971" y="50"/>
                    <a:pt x="971" y="49"/>
                  </a:cubicBezTo>
                  <a:cubicBezTo>
                    <a:pt x="970" y="48"/>
                    <a:pt x="969" y="47"/>
                    <a:pt x="968" y="46"/>
                  </a:cubicBezTo>
                  <a:cubicBezTo>
                    <a:pt x="968" y="46"/>
                    <a:pt x="967" y="47"/>
                    <a:pt x="967" y="48"/>
                  </a:cubicBezTo>
                  <a:cubicBezTo>
                    <a:pt x="967" y="49"/>
                    <a:pt x="968" y="50"/>
                    <a:pt x="969" y="51"/>
                  </a:cubicBezTo>
                  <a:moveTo>
                    <a:pt x="384" y="168"/>
                  </a:moveTo>
                  <a:cubicBezTo>
                    <a:pt x="383" y="163"/>
                    <a:pt x="380" y="166"/>
                    <a:pt x="378" y="165"/>
                  </a:cubicBezTo>
                  <a:cubicBezTo>
                    <a:pt x="379" y="170"/>
                    <a:pt x="382" y="167"/>
                    <a:pt x="384" y="168"/>
                  </a:cubicBezTo>
                  <a:moveTo>
                    <a:pt x="1028" y="82"/>
                  </a:moveTo>
                  <a:cubicBezTo>
                    <a:pt x="1031" y="81"/>
                    <a:pt x="1032" y="81"/>
                    <a:pt x="1033" y="80"/>
                  </a:cubicBezTo>
                  <a:cubicBezTo>
                    <a:pt x="1033" y="80"/>
                    <a:pt x="1032" y="79"/>
                    <a:pt x="1031" y="79"/>
                  </a:cubicBezTo>
                  <a:cubicBezTo>
                    <a:pt x="1030" y="79"/>
                    <a:pt x="1029" y="79"/>
                    <a:pt x="1027" y="80"/>
                  </a:cubicBezTo>
                  <a:cubicBezTo>
                    <a:pt x="1028" y="81"/>
                    <a:pt x="1028" y="81"/>
                    <a:pt x="1028" y="82"/>
                  </a:cubicBezTo>
                  <a:moveTo>
                    <a:pt x="857" y="48"/>
                  </a:moveTo>
                  <a:cubicBezTo>
                    <a:pt x="858" y="48"/>
                    <a:pt x="859" y="47"/>
                    <a:pt x="861" y="47"/>
                  </a:cubicBezTo>
                  <a:cubicBezTo>
                    <a:pt x="860" y="46"/>
                    <a:pt x="859" y="46"/>
                    <a:pt x="858" y="46"/>
                  </a:cubicBezTo>
                  <a:cubicBezTo>
                    <a:pt x="857" y="46"/>
                    <a:pt x="855" y="46"/>
                    <a:pt x="854" y="47"/>
                  </a:cubicBezTo>
                  <a:cubicBezTo>
                    <a:pt x="855" y="47"/>
                    <a:pt x="856" y="48"/>
                    <a:pt x="857" y="48"/>
                  </a:cubicBezTo>
                  <a:moveTo>
                    <a:pt x="257" y="365"/>
                  </a:moveTo>
                  <a:cubicBezTo>
                    <a:pt x="259" y="365"/>
                    <a:pt x="259" y="365"/>
                    <a:pt x="260" y="365"/>
                  </a:cubicBezTo>
                  <a:cubicBezTo>
                    <a:pt x="259" y="364"/>
                    <a:pt x="258" y="362"/>
                    <a:pt x="257" y="361"/>
                  </a:cubicBezTo>
                  <a:cubicBezTo>
                    <a:pt x="257" y="361"/>
                    <a:pt x="256" y="362"/>
                    <a:pt x="256" y="362"/>
                  </a:cubicBezTo>
                  <a:cubicBezTo>
                    <a:pt x="256" y="363"/>
                    <a:pt x="257" y="364"/>
                    <a:pt x="257" y="365"/>
                  </a:cubicBezTo>
                  <a:moveTo>
                    <a:pt x="1191" y="164"/>
                  </a:moveTo>
                  <a:cubicBezTo>
                    <a:pt x="1193" y="163"/>
                    <a:pt x="1194" y="163"/>
                    <a:pt x="1195" y="162"/>
                  </a:cubicBezTo>
                  <a:cubicBezTo>
                    <a:pt x="1194" y="162"/>
                    <a:pt x="1194" y="161"/>
                    <a:pt x="1193" y="161"/>
                  </a:cubicBezTo>
                  <a:cubicBezTo>
                    <a:pt x="1192" y="161"/>
                    <a:pt x="1190" y="162"/>
                    <a:pt x="1189" y="162"/>
                  </a:cubicBezTo>
                  <a:cubicBezTo>
                    <a:pt x="1190" y="163"/>
                    <a:pt x="1190" y="163"/>
                    <a:pt x="1191" y="164"/>
                  </a:cubicBezTo>
                  <a:moveTo>
                    <a:pt x="1696" y="993"/>
                  </a:moveTo>
                  <a:cubicBezTo>
                    <a:pt x="1695" y="992"/>
                    <a:pt x="1694" y="991"/>
                    <a:pt x="1693" y="990"/>
                  </a:cubicBezTo>
                  <a:cubicBezTo>
                    <a:pt x="1693" y="991"/>
                    <a:pt x="1692" y="992"/>
                    <a:pt x="1692" y="992"/>
                  </a:cubicBezTo>
                  <a:cubicBezTo>
                    <a:pt x="1693" y="993"/>
                    <a:pt x="1694" y="994"/>
                    <a:pt x="1695" y="994"/>
                  </a:cubicBezTo>
                  <a:cubicBezTo>
                    <a:pt x="1695" y="994"/>
                    <a:pt x="1696" y="994"/>
                    <a:pt x="1696" y="993"/>
                  </a:cubicBezTo>
                  <a:moveTo>
                    <a:pt x="1537" y="1351"/>
                  </a:moveTo>
                  <a:cubicBezTo>
                    <a:pt x="1540" y="1352"/>
                    <a:pt x="1542" y="1350"/>
                    <a:pt x="1541" y="1347"/>
                  </a:cubicBezTo>
                  <a:cubicBezTo>
                    <a:pt x="1540" y="1348"/>
                    <a:pt x="1538" y="1350"/>
                    <a:pt x="1537" y="1351"/>
                  </a:cubicBezTo>
                  <a:moveTo>
                    <a:pt x="1685" y="1013"/>
                  </a:moveTo>
                  <a:cubicBezTo>
                    <a:pt x="1685" y="1014"/>
                    <a:pt x="1686" y="1015"/>
                    <a:pt x="1686" y="1016"/>
                  </a:cubicBezTo>
                  <a:cubicBezTo>
                    <a:pt x="1687" y="1016"/>
                    <a:pt x="1687" y="1015"/>
                    <a:pt x="1687" y="1014"/>
                  </a:cubicBezTo>
                  <a:cubicBezTo>
                    <a:pt x="1687" y="1012"/>
                    <a:pt x="1687" y="1011"/>
                    <a:pt x="1686" y="1010"/>
                  </a:cubicBezTo>
                  <a:cubicBezTo>
                    <a:pt x="1686" y="1011"/>
                    <a:pt x="1685" y="1012"/>
                    <a:pt x="1685" y="1013"/>
                  </a:cubicBezTo>
                  <a:moveTo>
                    <a:pt x="1676" y="1022"/>
                  </a:moveTo>
                  <a:cubicBezTo>
                    <a:pt x="1675" y="1021"/>
                    <a:pt x="1674" y="1020"/>
                    <a:pt x="1673" y="1019"/>
                  </a:cubicBezTo>
                  <a:cubicBezTo>
                    <a:pt x="1672" y="1020"/>
                    <a:pt x="1672" y="1021"/>
                    <a:pt x="1672" y="1021"/>
                  </a:cubicBezTo>
                  <a:cubicBezTo>
                    <a:pt x="1673" y="1022"/>
                    <a:pt x="1674" y="1022"/>
                    <a:pt x="1675" y="1023"/>
                  </a:cubicBezTo>
                  <a:cubicBezTo>
                    <a:pt x="1675" y="1023"/>
                    <a:pt x="1676" y="1022"/>
                    <a:pt x="1676" y="1022"/>
                  </a:cubicBezTo>
                  <a:moveTo>
                    <a:pt x="1293" y="190"/>
                  </a:moveTo>
                  <a:cubicBezTo>
                    <a:pt x="1292" y="186"/>
                    <a:pt x="1288" y="188"/>
                    <a:pt x="1286" y="188"/>
                  </a:cubicBezTo>
                  <a:cubicBezTo>
                    <a:pt x="1287" y="192"/>
                    <a:pt x="1291" y="189"/>
                    <a:pt x="1293" y="190"/>
                  </a:cubicBezTo>
                  <a:moveTo>
                    <a:pt x="303" y="1664"/>
                  </a:moveTo>
                  <a:cubicBezTo>
                    <a:pt x="305" y="1664"/>
                    <a:pt x="306" y="1663"/>
                    <a:pt x="307" y="1663"/>
                  </a:cubicBezTo>
                  <a:cubicBezTo>
                    <a:pt x="306" y="1662"/>
                    <a:pt x="305" y="1661"/>
                    <a:pt x="304" y="1661"/>
                  </a:cubicBezTo>
                  <a:cubicBezTo>
                    <a:pt x="303" y="1661"/>
                    <a:pt x="301" y="1662"/>
                    <a:pt x="300" y="1662"/>
                  </a:cubicBezTo>
                  <a:cubicBezTo>
                    <a:pt x="301" y="1663"/>
                    <a:pt x="302" y="1663"/>
                    <a:pt x="303" y="1664"/>
                  </a:cubicBezTo>
                  <a:moveTo>
                    <a:pt x="1363" y="280"/>
                  </a:moveTo>
                  <a:cubicBezTo>
                    <a:pt x="1361" y="281"/>
                    <a:pt x="1360" y="281"/>
                    <a:pt x="1360" y="281"/>
                  </a:cubicBezTo>
                  <a:cubicBezTo>
                    <a:pt x="1361" y="283"/>
                    <a:pt x="1362" y="284"/>
                    <a:pt x="1363" y="285"/>
                  </a:cubicBezTo>
                  <a:cubicBezTo>
                    <a:pt x="1363" y="285"/>
                    <a:pt x="1364" y="284"/>
                    <a:pt x="1364" y="283"/>
                  </a:cubicBezTo>
                  <a:cubicBezTo>
                    <a:pt x="1364" y="282"/>
                    <a:pt x="1363" y="281"/>
                    <a:pt x="1363" y="280"/>
                  </a:cubicBezTo>
                  <a:moveTo>
                    <a:pt x="779" y="53"/>
                  </a:moveTo>
                  <a:cubicBezTo>
                    <a:pt x="781" y="52"/>
                    <a:pt x="782" y="52"/>
                    <a:pt x="783" y="52"/>
                  </a:cubicBezTo>
                  <a:cubicBezTo>
                    <a:pt x="782" y="51"/>
                    <a:pt x="781" y="50"/>
                    <a:pt x="780" y="50"/>
                  </a:cubicBezTo>
                  <a:cubicBezTo>
                    <a:pt x="779" y="50"/>
                    <a:pt x="778" y="51"/>
                    <a:pt x="777" y="51"/>
                  </a:cubicBezTo>
                  <a:cubicBezTo>
                    <a:pt x="778" y="52"/>
                    <a:pt x="779" y="52"/>
                    <a:pt x="779" y="53"/>
                  </a:cubicBezTo>
                  <a:moveTo>
                    <a:pt x="833" y="55"/>
                  </a:moveTo>
                  <a:cubicBezTo>
                    <a:pt x="834" y="54"/>
                    <a:pt x="835" y="54"/>
                    <a:pt x="836" y="54"/>
                  </a:cubicBezTo>
                  <a:cubicBezTo>
                    <a:pt x="835" y="53"/>
                    <a:pt x="834" y="52"/>
                    <a:pt x="834" y="52"/>
                  </a:cubicBezTo>
                  <a:cubicBezTo>
                    <a:pt x="832" y="53"/>
                    <a:pt x="831" y="53"/>
                    <a:pt x="830" y="54"/>
                  </a:cubicBezTo>
                  <a:cubicBezTo>
                    <a:pt x="831" y="54"/>
                    <a:pt x="831" y="54"/>
                    <a:pt x="833" y="55"/>
                  </a:cubicBezTo>
                  <a:moveTo>
                    <a:pt x="1047" y="79"/>
                  </a:moveTo>
                  <a:cubicBezTo>
                    <a:pt x="1049" y="79"/>
                    <a:pt x="1050" y="78"/>
                    <a:pt x="1051" y="78"/>
                  </a:cubicBezTo>
                  <a:cubicBezTo>
                    <a:pt x="1050" y="78"/>
                    <a:pt x="1050" y="77"/>
                    <a:pt x="1049" y="77"/>
                  </a:cubicBezTo>
                  <a:cubicBezTo>
                    <a:pt x="1047" y="77"/>
                    <a:pt x="1046" y="77"/>
                    <a:pt x="1045" y="78"/>
                  </a:cubicBezTo>
                  <a:cubicBezTo>
                    <a:pt x="1046" y="78"/>
                    <a:pt x="1046" y="79"/>
                    <a:pt x="1047" y="79"/>
                  </a:cubicBezTo>
                  <a:moveTo>
                    <a:pt x="1650" y="1169"/>
                  </a:moveTo>
                  <a:cubicBezTo>
                    <a:pt x="1651" y="1170"/>
                    <a:pt x="1652" y="1172"/>
                    <a:pt x="1652" y="1171"/>
                  </a:cubicBezTo>
                  <a:cubicBezTo>
                    <a:pt x="1655" y="1171"/>
                    <a:pt x="1654" y="1169"/>
                    <a:pt x="1654" y="1167"/>
                  </a:cubicBezTo>
                  <a:cubicBezTo>
                    <a:pt x="1653" y="1168"/>
                    <a:pt x="1651" y="1169"/>
                    <a:pt x="1650" y="1169"/>
                  </a:cubicBezTo>
                  <a:moveTo>
                    <a:pt x="1039" y="68"/>
                  </a:moveTo>
                  <a:cubicBezTo>
                    <a:pt x="1042" y="68"/>
                    <a:pt x="1043" y="67"/>
                    <a:pt x="1044" y="67"/>
                  </a:cubicBezTo>
                  <a:cubicBezTo>
                    <a:pt x="1044" y="67"/>
                    <a:pt x="1043" y="66"/>
                    <a:pt x="1042" y="66"/>
                  </a:cubicBezTo>
                  <a:cubicBezTo>
                    <a:pt x="1041" y="66"/>
                    <a:pt x="1040" y="66"/>
                    <a:pt x="1038" y="66"/>
                  </a:cubicBezTo>
                  <a:cubicBezTo>
                    <a:pt x="1039" y="67"/>
                    <a:pt x="1039" y="68"/>
                    <a:pt x="1039" y="68"/>
                  </a:cubicBezTo>
                  <a:moveTo>
                    <a:pt x="1663" y="1140"/>
                  </a:moveTo>
                  <a:cubicBezTo>
                    <a:pt x="1663" y="1141"/>
                    <a:pt x="1664" y="1142"/>
                    <a:pt x="1664" y="1142"/>
                  </a:cubicBezTo>
                  <a:cubicBezTo>
                    <a:pt x="1665" y="1141"/>
                    <a:pt x="1665" y="1140"/>
                    <a:pt x="1665" y="1140"/>
                  </a:cubicBezTo>
                  <a:cubicBezTo>
                    <a:pt x="1665" y="1138"/>
                    <a:pt x="1664" y="1137"/>
                    <a:pt x="1664" y="1136"/>
                  </a:cubicBezTo>
                  <a:cubicBezTo>
                    <a:pt x="1663" y="1137"/>
                    <a:pt x="1663" y="1138"/>
                    <a:pt x="1663" y="1140"/>
                  </a:cubicBezTo>
                  <a:moveTo>
                    <a:pt x="1672" y="1113"/>
                  </a:moveTo>
                  <a:cubicBezTo>
                    <a:pt x="1672" y="1112"/>
                    <a:pt x="1671" y="1111"/>
                    <a:pt x="1671" y="1110"/>
                  </a:cubicBezTo>
                  <a:cubicBezTo>
                    <a:pt x="1671" y="1111"/>
                    <a:pt x="1670" y="1112"/>
                    <a:pt x="1670" y="1113"/>
                  </a:cubicBezTo>
                  <a:cubicBezTo>
                    <a:pt x="1670" y="1114"/>
                    <a:pt x="1670" y="1115"/>
                    <a:pt x="1670" y="1116"/>
                  </a:cubicBezTo>
                  <a:cubicBezTo>
                    <a:pt x="1671" y="1115"/>
                    <a:pt x="1672" y="1114"/>
                    <a:pt x="1672" y="1113"/>
                  </a:cubicBezTo>
                  <a:moveTo>
                    <a:pt x="1046" y="108"/>
                  </a:moveTo>
                  <a:cubicBezTo>
                    <a:pt x="1048" y="108"/>
                    <a:pt x="1050" y="107"/>
                    <a:pt x="1051" y="107"/>
                  </a:cubicBezTo>
                  <a:cubicBezTo>
                    <a:pt x="1050" y="107"/>
                    <a:pt x="1050" y="106"/>
                    <a:pt x="1049" y="106"/>
                  </a:cubicBezTo>
                  <a:cubicBezTo>
                    <a:pt x="1048" y="106"/>
                    <a:pt x="1046" y="106"/>
                    <a:pt x="1045" y="106"/>
                  </a:cubicBezTo>
                  <a:cubicBezTo>
                    <a:pt x="1045" y="107"/>
                    <a:pt x="1046" y="108"/>
                    <a:pt x="1046" y="108"/>
                  </a:cubicBezTo>
                  <a:moveTo>
                    <a:pt x="204" y="449"/>
                  </a:moveTo>
                  <a:cubicBezTo>
                    <a:pt x="206" y="449"/>
                    <a:pt x="206" y="449"/>
                    <a:pt x="207" y="449"/>
                  </a:cubicBezTo>
                  <a:cubicBezTo>
                    <a:pt x="206" y="448"/>
                    <a:pt x="205" y="446"/>
                    <a:pt x="204" y="445"/>
                  </a:cubicBezTo>
                  <a:cubicBezTo>
                    <a:pt x="204" y="446"/>
                    <a:pt x="203" y="446"/>
                    <a:pt x="203" y="447"/>
                  </a:cubicBezTo>
                  <a:cubicBezTo>
                    <a:pt x="203" y="448"/>
                    <a:pt x="204" y="449"/>
                    <a:pt x="204" y="449"/>
                  </a:cubicBezTo>
                  <a:moveTo>
                    <a:pt x="62" y="730"/>
                  </a:moveTo>
                  <a:cubicBezTo>
                    <a:pt x="63" y="729"/>
                    <a:pt x="64" y="728"/>
                    <a:pt x="65" y="727"/>
                  </a:cubicBezTo>
                  <a:cubicBezTo>
                    <a:pt x="64" y="727"/>
                    <a:pt x="63" y="726"/>
                    <a:pt x="62" y="726"/>
                  </a:cubicBezTo>
                  <a:cubicBezTo>
                    <a:pt x="62" y="727"/>
                    <a:pt x="61" y="728"/>
                    <a:pt x="61" y="729"/>
                  </a:cubicBezTo>
                  <a:cubicBezTo>
                    <a:pt x="61" y="730"/>
                    <a:pt x="62" y="730"/>
                    <a:pt x="62" y="730"/>
                  </a:cubicBezTo>
                  <a:moveTo>
                    <a:pt x="418" y="145"/>
                  </a:moveTo>
                  <a:cubicBezTo>
                    <a:pt x="417" y="145"/>
                    <a:pt x="416" y="144"/>
                    <a:pt x="415" y="143"/>
                  </a:cubicBezTo>
                  <a:cubicBezTo>
                    <a:pt x="415" y="143"/>
                    <a:pt x="414" y="144"/>
                    <a:pt x="413" y="144"/>
                  </a:cubicBezTo>
                  <a:cubicBezTo>
                    <a:pt x="414" y="145"/>
                    <a:pt x="415" y="146"/>
                    <a:pt x="416" y="148"/>
                  </a:cubicBezTo>
                  <a:cubicBezTo>
                    <a:pt x="417" y="147"/>
                    <a:pt x="417" y="146"/>
                    <a:pt x="418" y="145"/>
                  </a:cubicBezTo>
                  <a:moveTo>
                    <a:pt x="425" y="120"/>
                  </a:moveTo>
                  <a:cubicBezTo>
                    <a:pt x="424" y="122"/>
                    <a:pt x="423" y="123"/>
                    <a:pt x="422" y="125"/>
                  </a:cubicBezTo>
                  <a:cubicBezTo>
                    <a:pt x="422" y="125"/>
                    <a:pt x="423" y="125"/>
                    <a:pt x="423" y="125"/>
                  </a:cubicBezTo>
                  <a:cubicBezTo>
                    <a:pt x="425" y="126"/>
                    <a:pt x="427" y="126"/>
                    <a:pt x="426" y="123"/>
                  </a:cubicBezTo>
                  <a:cubicBezTo>
                    <a:pt x="426" y="123"/>
                    <a:pt x="426" y="122"/>
                    <a:pt x="425" y="120"/>
                  </a:cubicBezTo>
                  <a:moveTo>
                    <a:pt x="61" y="735"/>
                  </a:moveTo>
                  <a:cubicBezTo>
                    <a:pt x="60" y="734"/>
                    <a:pt x="60" y="733"/>
                    <a:pt x="60" y="733"/>
                  </a:cubicBezTo>
                  <a:cubicBezTo>
                    <a:pt x="59" y="734"/>
                    <a:pt x="58" y="735"/>
                    <a:pt x="57" y="737"/>
                  </a:cubicBezTo>
                  <a:cubicBezTo>
                    <a:pt x="57" y="737"/>
                    <a:pt x="58" y="737"/>
                    <a:pt x="58" y="737"/>
                  </a:cubicBezTo>
                  <a:cubicBezTo>
                    <a:pt x="59" y="737"/>
                    <a:pt x="60" y="736"/>
                    <a:pt x="61" y="735"/>
                  </a:cubicBezTo>
                  <a:moveTo>
                    <a:pt x="547" y="92"/>
                  </a:moveTo>
                  <a:cubicBezTo>
                    <a:pt x="546" y="92"/>
                    <a:pt x="545" y="93"/>
                    <a:pt x="544" y="93"/>
                  </a:cubicBezTo>
                  <a:cubicBezTo>
                    <a:pt x="545" y="94"/>
                    <a:pt x="545" y="95"/>
                    <a:pt x="546" y="94"/>
                  </a:cubicBezTo>
                  <a:cubicBezTo>
                    <a:pt x="547" y="94"/>
                    <a:pt x="549" y="94"/>
                    <a:pt x="550" y="93"/>
                  </a:cubicBezTo>
                  <a:cubicBezTo>
                    <a:pt x="549" y="93"/>
                    <a:pt x="548" y="92"/>
                    <a:pt x="547" y="92"/>
                  </a:cubicBezTo>
                  <a:moveTo>
                    <a:pt x="1690" y="954"/>
                  </a:moveTo>
                  <a:cubicBezTo>
                    <a:pt x="1689" y="952"/>
                    <a:pt x="1689" y="951"/>
                    <a:pt x="1688" y="950"/>
                  </a:cubicBezTo>
                  <a:cubicBezTo>
                    <a:pt x="1688" y="951"/>
                    <a:pt x="1687" y="952"/>
                    <a:pt x="1687" y="953"/>
                  </a:cubicBezTo>
                  <a:cubicBezTo>
                    <a:pt x="1688" y="954"/>
                    <a:pt x="1688" y="955"/>
                    <a:pt x="1688" y="957"/>
                  </a:cubicBezTo>
                  <a:cubicBezTo>
                    <a:pt x="1689" y="956"/>
                    <a:pt x="1689" y="955"/>
                    <a:pt x="1690" y="954"/>
                  </a:cubicBezTo>
                  <a:moveTo>
                    <a:pt x="401" y="1684"/>
                  </a:moveTo>
                  <a:cubicBezTo>
                    <a:pt x="403" y="1683"/>
                    <a:pt x="405" y="1683"/>
                    <a:pt x="406" y="1683"/>
                  </a:cubicBezTo>
                  <a:cubicBezTo>
                    <a:pt x="405" y="1682"/>
                    <a:pt x="405" y="1681"/>
                    <a:pt x="404" y="1681"/>
                  </a:cubicBezTo>
                  <a:cubicBezTo>
                    <a:pt x="403" y="1681"/>
                    <a:pt x="401" y="1682"/>
                    <a:pt x="400" y="1682"/>
                  </a:cubicBezTo>
                  <a:cubicBezTo>
                    <a:pt x="400" y="1683"/>
                    <a:pt x="401" y="1684"/>
                    <a:pt x="401" y="1684"/>
                  </a:cubicBezTo>
                  <a:moveTo>
                    <a:pt x="806" y="44"/>
                  </a:moveTo>
                  <a:cubicBezTo>
                    <a:pt x="807" y="43"/>
                    <a:pt x="808" y="43"/>
                    <a:pt x="810" y="43"/>
                  </a:cubicBezTo>
                  <a:cubicBezTo>
                    <a:pt x="809" y="42"/>
                    <a:pt x="808" y="41"/>
                    <a:pt x="807" y="41"/>
                  </a:cubicBezTo>
                  <a:cubicBezTo>
                    <a:pt x="806" y="41"/>
                    <a:pt x="805" y="42"/>
                    <a:pt x="803" y="42"/>
                  </a:cubicBezTo>
                  <a:cubicBezTo>
                    <a:pt x="804" y="43"/>
                    <a:pt x="805" y="43"/>
                    <a:pt x="806" y="44"/>
                  </a:cubicBezTo>
                  <a:moveTo>
                    <a:pt x="822" y="37"/>
                  </a:moveTo>
                  <a:cubicBezTo>
                    <a:pt x="821" y="37"/>
                    <a:pt x="820" y="38"/>
                    <a:pt x="819" y="38"/>
                  </a:cubicBezTo>
                  <a:cubicBezTo>
                    <a:pt x="819" y="38"/>
                    <a:pt x="820" y="39"/>
                    <a:pt x="821" y="39"/>
                  </a:cubicBezTo>
                  <a:cubicBezTo>
                    <a:pt x="822" y="39"/>
                    <a:pt x="824" y="38"/>
                    <a:pt x="825" y="38"/>
                  </a:cubicBezTo>
                  <a:cubicBezTo>
                    <a:pt x="824" y="37"/>
                    <a:pt x="823" y="37"/>
                    <a:pt x="822" y="37"/>
                  </a:cubicBezTo>
                  <a:moveTo>
                    <a:pt x="1000" y="52"/>
                  </a:moveTo>
                  <a:cubicBezTo>
                    <a:pt x="999" y="53"/>
                    <a:pt x="999" y="53"/>
                    <a:pt x="998" y="54"/>
                  </a:cubicBezTo>
                  <a:cubicBezTo>
                    <a:pt x="999" y="54"/>
                    <a:pt x="1000" y="54"/>
                    <a:pt x="1001" y="55"/>
                  </a:cubicBezTo>
                  <a:cubicBezTo>
                    <a:pt x="1001" y="55"/>
                    <a:pt x="1002" y="54"/>
                    <a:pt x="1003" y="54"/>
                  </a:cubicBezTo>
                  <a:cubicBezTo>
                    <a:pt x="1002" y="53"/>
                    <a:pt x="1001" y="53"/>
                    <a:pt x="1000" y="52"/>
                  </a:cubicBezTo>
                  <a:moveTo>
                    <a:pt x="888" y="38"/>
                  </a:moveTo>
                  <a:cubicBezTo>
                    <a:pt x="887" y="38"/>
                    <a:pt x="887" y="38"/>
                    <a:pt x="886" y="37"/>
                  </a:cubicBezTo>
                  <a:cubicBezTo>
                    <a:pt x="886" y="38"/>
                    <a:pt x="885" y="39"/>
                    <a:pt x="885" y="39"/>
                  </a:cubicBezTo>
                  <a:cubicBezTo>
                    <a:pt x="885" y="40"/>
                    <a:pt x="886" y="40"/>
                    <a:pt x="887" y="41"/>
                  </a:cubicBezTo>
                  <a:cubicBezTo>
                    <a:pt x="887" y="40"/>
                    <a:pt x="887" y="40"/>
                    <a:pt x="888" y="38"/>
                  </a:cubicBezTo>
                  <a:moveTo>
                    <a:pt x="946" y="57"/>
                  </a:moveTo>
                  <a:cubicBezTo>
                    <a:pt x="948" y="57"/>
                    <a:pt x="948" y="56"/>
                    <a:pt x="949" y="56"/>
                  </a:cubicBezTo>
                  <a:cubicBezTo>
                    <a:pt x="948" y="56"/>
                    <a:pt x="948" y="55"/>
                    <a:pt x="947" y="55"/>
                  </a:cubicBezTo>
                  <a:cubicBezTo>
                    <a:pt x="947" y="55"/>
                    <a:pt x="946" y="55"/>
                    <a:pt x="945" y="55"/>
                  </a:cubicBezTo>
                  <a:cubicBezTo>
                    <a:pt x="946" y="56"/>
                    <a:pt x="946" y="57"/>
                    <a:pt x="946" y="57"/>
                  </a:cubicBezTo>
                  <a:moveTo>
                    <a:pt x="302" y="255"/>
                  </a:moveTo>
                  <a:cubicBezTo>
                    <a:pt x="301" y="254"/>
                    <a:pt x="300" y="254"/>
                    <a:pt x="299" y="254"/>
                  </a:cubicBezTo>
                  <a:cubicBezTo>
                    <a:pt x="299" y="254"/>
                    <a:pt x="298" y="255"/>
                    <a:pt x="298" y="256"/>
                  </a:cubicBezTo>
                  <a:cubicBezTo>
                    <a:pt x="299" y="256"/>
                    <a:pt x="300" y="256"/>
                    <a:pt x="301" y="256"/>
                  </a:cubicBezTo>
                  <a:cubicBezTo>
                    <a:pt x="301" y="256"/>
                    <a:pt x="302" y="255"/>
                    <a:pt x="302" y="255"/>
                  </a:cubicBezTo>
                  <a:moveTo>
                    <a:pt x="1699" y="1048"/>
                  </a:moveTo>
                  <a:cubicBezTo>
                    <a:pt x="1698" y="1047"/>
                    <a:pt x="1698" y="1046"/>
                    <a:pt x="1697" y="1045"/>
                  </a:cubicBezTo>
                  <a:cubicBezTo>
                    <a:pt x="1697" y="1046"/>
                    <a:pt x="1696" y="1046"/>
                    <a:pt x="1696" y="1047"/>
                  </a:cubicBezTo>
                  <a:cubicBezTo>
                    <a:pt x="1696" y="1048"/>
                    <a:pt x="1697" y="1049"/>
                    <a:pt x="1697" y="1050"/>
                  </a:cubicBezTo>
                  <a:cubicBezTo>
                    <a:pt x="1698" y="1049"/>
                    <a:pt x="1698" y="1049"/>
                    <a:pt x="1699" y="1048"/>
                  </a:cubicBezTo>
                  <a:moveTo>
                    <a:pt x="1696" y="808"/>
                  </a:moveTo>
                  <a:cubicBezTo>
                    <a:pt x="1696" y="807"/>
                    <a:pt x="1696" y="806"/>
                    <a:pt x="1696" y="805"/>
                  </a:cubicBezTo>
                  <a:cubicBezTo>
                    <a:pt x="1696" y="805"/>
                    <a:pt x="1695" y="804"/>
                    <a:pt x="1695" y="804"/>
                  </a:cubicBezTo>
                  <a:cubicBezTo>
                    <a:pt x="1695" y="805"/>
                    <a:pt x="1694" y="806"/>
                    <a:pt x="1694" y="807"/>
                  </a:cubicBezTo>
                  <a:cubicBezTo>
                    <a:pt x="1694" y="807"/>
                    <a:pt x="1695" y="808"/>
                    <a:pt x="1696" y="808"/>
                  </a:cubicBezTo>
                  <a:moveTo>
                    <a:pt x="1336" y="247"/>
                  </a:moveTo>
                  <a:cubicBezTo>
                    <a:pt x="1335" y="246"/>
                    <a:pt x="1334" y="245"/>
                    <a:pt x="1334" y="245"/>
                  </a:cubicBezTo>
                  <a:cubicBezTo>
                    <a:pt x="1333" y="245"/>
                    <a:pt x="1332" y="246"/>
                    <a:pt x="1331" y="246"/>
                  </a:cubicBezTo>
                  <a:cubicBezTo>
                    <a:pt x="1331" y="246"/>
                    <a:pt x="1331" y="247"/>
                    <a:pt x="1331" y="247"/>
                  </a:cubicBezTo>
                  <a:cubicBezTo>
                    <a:pt x="1333" y="247"/>
                    <a:pt x="1334" y="247"/>
                    <a:pt x="1336" y="247"/>
                  </a:cubicBezTo>
                  <a:moveTo>
                    <a:pt x="314" y="248"/>
                  </a:moveTo>
                  <a:cubicBezTo>
                    <a:pt x="313" y="247"/>
                    <a:pt x="313" y="246"/>
                    <a:pt x="313" y="246"/>
                  </a:cubicBezTo>
                  <a:cubicBezTo>
                    <a:pt x="312" y="246"/>
                    <a:pt x="311" y="247"/>
                    <a:pt x="311" y="247"/>
                  </a:cubicBezTo>
                  <a:cubicBezTo>
                    <a:pt x="311" y="248"/>
                    <a:pt x="312" y="249"/>
                    <a:pt x="312" y="249"/>
                  </a:cubicBezTo>
                  <a:cubicBezTo>
                    <a:pt x="313" y="249"/>
                    <a:pt x="313" y="249"/>
                    <a:pt x="314" y="248"/>
                  </a:cubicBezTo>
                  <a:moveTo>
                    <a:pt x="1692" y="865"/>
                  </a:moveTo>
                  <a:cubicBezTo>
                    <a:pt x="1692" y="866"/>
                    <a:pt x="1692" y="867"/>
                    <a:pt x="1693" y="868"/>
                  </a:cubicBezTo>
                  <a:cubicBezTo>
                    <a:pt x="1693" y="867"/>
                    <a:pt x="1694" y="867"/>
                    <a:pt x="1694" y="866"/>
                  </a:cubicBezTo>
                  <a:cubicBezTo>
                    <a:pt x="1694" y="865"/>
                    <a:pt x="1693" y="864"/>
                    <a:pt x="1693" y="864"/>
                  </a:cubicBezTo>
                  <a:cubicBezTo>
                    <a:pt x="1693" y="864"/>
                    <a:pt x="1692" y="865"/>
                    <a:pt x="1692" y="865"/>
                  </a:cubicBezTo>
                  <a:moveTo>
                    <a:pt x="25" y="846"/>
                  </a:moveTo>
                  <a:cubicBezTo>
                    <a:pt x="25" y="845"/>
                    <a:pt x="24" y="844"/>
                    <a:pt x="24" y="844"/>
                  </a:cubicBezTo>
                  <a:cubicBezTo>
                    <a:pt x="24" y="845"/>
                    <a:pt x="23" y="845"/>
                    <a:pt x="23" y="846"/>
                  </a:cubicBezTo>
                  <a:cubicBezTo>
                    <a:pt x="23" y="847"/>
                    <a:pt x="24" y="847"/>
                    <a:pt x="24" y="848"/>
                  </a:cubicBezTo>
                  <a:cubicBezTo>
                    <a:pt x="25" y="847"/>
                    <a:pt x="25" y="846"/>
                    <a:pt x="25" y="846"/>
                  </a:cubicBezTo>
                  <a:moveTo>
                    <a:pt x="1674" y="1101"/>
                  </a:moveTo>
                  <a:cubicBezTo>
                    <a:pt x="1674" y="1099"/>
                    <a:pt x="1674" y="1098"/>
                    <a:pt x="1674" y="1097"/>
                  </a:cubicBezTo>
                  <a:cubicBezTo>
                    <a:pt x="1674" y="1097"/>
                    <a:pt x="1673" y="1097"/>
                    <a:pt x="1673" y="1097"/>
                  </a:cubicBezTo>
                  <a:cubicBezTo>
                    <a:pt x="1672" y="1098"/>
                    <a:pt x="1672" y="1099"/>
                    <a:pt x="1672" y="1099"/>
                  </a:cubicBezTo>
                  <a:cubicBezTo>
                    <a:pt x="1672" y="1100"/>
                    <a:pt x="1673" y="1100"/>
                    <a:pt x="1674" y="1101"/>
                  </a:cubicBezTo>
                  <a:moveTo>
                    <a:pt x="302" y="241"/>
                  </a:moveTo>
                  <a:cubicBezTo>
                    <a:pt x="302" y="240"/>
                    <a:pt x="302" y="239"/>
                    <a:pt x="301" y="239"/>
                  </a:cubicBezTo>
                  <a:cubicBezTo>
                    <a:pt x="301" y="239"/>
                    <a:pt x="300" y="240"/>
                    <a:pt x="300" y="240"/>
                  </a:cubicBezTo>
                  <a:cubicBezTo>
                    <a:pt x="300" y="241"/>
                    <a:pt x="301" y="242"/>
                    <a:pt x="301" y="243"/>
                  </a:cubicBezTo>
                  <a:cubicBezTo>
                    <a:pt x="301" y="242"/>
                    <a:pt x="302" y="242"/>
                    <a:pt x="302" y="241"/>
                  </a:cubicBezTo>
                  <a:moveTo>
                    <a:pt x="1691" y="857"/>
                  </a:moveTo>
                  <a:cubicBezTo>
                    <a:pt x="1691" y="857"/>
                    <a:pt x="1690" y="858"/>
                    <a:pt x="1690" y="858"/>
                  </a:cubicBezTo>
                  <a:cubicBezTo>
                    <a:pt x="1690" y="859"/>
                    <a:pt x="1690" y="860"/>
                    <a:pt x="1690" y="861"/>
                  </a:cubicBezTo>
                  <a:cubicBezTo>
                    <a:pt x="1691" y="861"/>
                    <a:pt x="1692" y="860"/>
                    <a:pt x="1692" y="860"/>
                  </a:cubicBezTo>
                  <a:cubicBezTo>
                    <a:pt x="1692" y="859"/>
                    <a:pt x="1692" y="858"/>
                    <a:pt x="1691" y="857"/>
                  </a:cubicBezTo>
                  <a:moveTo>
                    <a:pt x="987" y="53"/>
                  </a:moveTo>
                  <a:cubicBezTo>
                    <a:pt x="986" y="53"/>
                    <a:pt x="985" y="52"/>
                    <a:pt x="984" y="52"/>
                  </a:cubicBezTo>
                  <a:cubicBezTo>
                    <a:pt x="984" y="52"/>
                    <a:pt x="983" y="53"/>
                    <a:pt x="983" y="54"/>
                  </a:cubicBezTo>
                  <a:cubicBezTo>
                    <a:pt x="984" y="54"/>
                    <a:pt x="985" y="54"/>
                    <a:pt x="986" y="55"/>
                  </a:cubicBezTo>
                  <a:cubicBezTo>
                    <a:pt x="986" y="55"/>
                    <a:pt x="986" y="54"/>
                    <a:pt x="987" y="53"/>
                  </a:cubicBezTo>
                  <a:moveTo>
                    <a:pt x="299" y="1661"/>
                  </a:moveTo>
                  <a:cubicBezTo>
                    <a:pt x="297" y="1660"/>
                    <a:pt x="296" y="1659"/>
                    <a:pt x="295" y="1659"/>
                  </a:cubicBezTo>
                  <a:cubicBezTo>
                    <a:pt x="295" y="1659"/>
                    <a:pt x="294" y="1659"/>
                    <a:pt x="293" y="1659"/>
                  </a:cubicBezTo>
                  <a:cubicBezTo>
                    <a:pt x="294" y="1660"/>
                    <a:pt x="294" y="1661"/>
                    <a:pt x="295" y="1661"/>
                  </a:cubicBezTo>
                  <a:cubicBezTo>
                    <a:pt x="296" y="1662"/>
                    <a:pt x="297" y="1661"/>
                    <a:pt x="299" y="1661"/>
                  </a:cubicBezTo>
                  <a:moveTo>
                    <a:pt x="54" y="722"/>
                  </a:moveTo>
                  <a:cubicBezTo>
                    <a:pt x="54" y="721"/>
                    <a:pt x="53" y="720"/>
                    <a:pt x="53" y="719"/>
                  </a:cubicBezTo>
                  <a:cubicBezTo>
                    <a:pt x="53" y="720"/>
                    <a:pt x="52" y="721"/>
                    <a:pt x="52" y="721"/>
                  </a:cubicBezTo>
                  <a:cubicBezTo>
                    <a:pt x="52" y="722"/>
                    <a:pt x="53" y="723"/>
                    <a:pt x="53" y="724"/>
                  </a:cubicBezTo>
                  <a:cubicBezTo>
                    <a:pt x="53" y="723"/>
                    <a:pt x="54" y="723"/>
                    <a:pt x="54" y="722"/>
                  </a:cubicBezTo>
                  <a:moveTo>
                    <a:pt x="690" y="39"/>
                  </a:moveTo>
                  <a:cubicBezTo>
                    <a:pt x="689" y="39"/>
                    <a:pt x="689" y="40"/>
                    <a:pt x="688" y="40"/>
                  </a:cubicBezTo>
                  <a:cubicBezTo>
                    <a:pt x="688" y="41"/>
                    <a:pt x="689" y="41"/>
                    <a:pt x="689" y="41"/>
                  </a:cubicBezTo>
                  <a:cubicBezTo>
                    <a:pt x="690" y="41"/>
                    <a:pt x="691" y="40"/>
                    <a:pt x="692" y="40"/>
                  </a:cubicBezTo>
                  <a:cubicBezTo>
                    <a:pt x="692" y="40"/>
                    <a:pt x="691" y="39"/>
                    <a:pt x="690" y="39"/>
                  </a:cubicBezTo>
                  <a:moveTo>
                    <a:pt x="72" y="704"/>
                  </a:moveTo>
                  <a:cubicBezTo>
                    <a:pt x="75" y="704"/>
                    <a:pt x="74" y="701"/>
                    <a:pt x="74" y="700"/>
                  </a:cubicBezTo>
                  <a:cubicBezTo>
                    <a:pt x="71" y="700"/>
                    <a:pt x="72" y="702"/>
                    <a:pt x="72" y="704"/>
                  </a:cubicBezTo>
                  <a:moveTo>
                    <a:pt x="1366" y="285"/>
                  </a:moveTo>
                  <a:cubicBezTo>
                    <a:pt x="1366" y="286"/>
                    <a:pt x="1367" y="286"/>
                    <a:pt x="1367" y="287"/>
                  </a:cubicBezTo>
                  <a:cubicBezTo>
                    <a:pt x="1368" y="287"/>
                    <a:pt x="1368" y="286"/>
                    <a:pt x="1368" y="286"/>
                  </a:cubicBezTo>
                  <a:cubicBezTo>
                    <a:pt x="1368" y="285"/>
                    <a:pt x="1368" y="284"/>
                    <a:pt x="1367" y="283"/>
                  </a:cubicBezTo>
                  <a:cubicBezTo>
                    <a:pt x="1367" y="283"/>
                    <a:pt x="1366" y="284"/>
                    <a:pt x="1366" y="285"/>
                  </a:cubicBezTo>
                  <a:moveTo>
                    <a:pt x="689" y="43"/>
                  </a:moveTo>
                  <a:cubicBezTo>
                    <a:pt x="688" y="42"/>
                    <a:pt x="687" y="41"/>
                    <a:pt x="687" y="41"/>
                  </a:cubicBezTo>
                  <a:cubicBezTo>
                    <a:pt x="686" y="41"/>
                    <a:pt x="685" y="42"/>
                    <a:pt x="684" y="42"/>
                  </a:cubicBezTo>
                  <a:cubicBezTo>
                    <a:pt x="684" y="42"/>
                    <a:pt x="684" y="43"/>
                    <a:pt x="684" y="43"/>
                  </a:cubicBezTo>
                  <a:cubicBezTo>
                    <a:pt x="686" y="43"/>
                    <a:pt x="687" y="43"/>
                    <a:pt x="689" y="43"/>
                  </a:cubicBezTo>
                  <a:moveTo>
                    <a:pt x="1667" y="1007"/>
                  </a:moveTo>
                  <a:cubicBezTo>
                    <a:pt x="1666" y="1008"/>
                    <a:pt x="1665" y="1009"/>
                    <a:pt x="1665" y="1009"/>
                  </a:cubicBezTo>
                  <a:cubicBezTo>
                    <a:pt x="1665" y="1010"/>
                    <a:pt x="1666" y="1011"/>
                    <a:pt x="1666" y="1012"/>
                  </a:cubicBezTo>
                  <a:cubicBezTo>
                    <a:pt x="1667" y="1011"/>
                    <a:pt x="1667" y="1011"/>
                    <a:pt x="1667" y="1010"/>
                  </a:cubicBezTo>
                  <a:cubicBezTo>
                    <a:pt x="1667" y="1009"/>
                    <a:pt x="1667" y="1008"/>
                    <a:pt x="1667" y="1007"/>
                  </a:cubicBezTo>
                  <a:moveTo>
                    <a:pt x="1435" y="323"/>
                  </a:moveTo>
                  <a:cubicBezTo>
                    <a:pt x="1435" y="323"/>
                    <a:pt x="1435" y="324"/>
                    <a:pt x="1436" y="325"/>
                  </a:cubicBezTo>
                  <a:cubicBezTo>
                    <a:pt x="1436" y="324"/>
                    <a:pt x="1437" y="324"/>
                    <a:pt x="1437" y="323"/>
                  </a:cubicBezTo>
                  <a:cubicBezTo>
                    <a:pt x="1437" y="322"/>
                    <a:pt x="1436" y="321"/>
                    <a:pt x="1436" y="321"/>
                  </a:cubicBezTo>
                  <a:cubicBezTo>
                    <a:pt x="1435" y="321"/>
                    <a:pt x="1435" y="322"/>
                    <a:pt x="1435" y="323"/>
                  </a:cubicBezTo>
                  <a:moveTo>
                    <a:pt x="897" y="43"/>
                  </a:moveTo>
                  <a:cubicBezTo>
                    <a:pt x="897" y="43"/>
                    <a:pt x="897" y="44"/>
                    <a:pt x="897" y="45"/>
                  </a:cubicBezTo>
                  <a:cubicBezTo>
                    <a:pt x="897" y="45"/>
                    <a:pt x="898" y="46"/>
                    <a:pt x="898" y="46"/>
                  </a:cubicBezTo>
                  <a:cubicBezTo>
                    <a:pt x="899" y="45"/>
                    <a:pt x="900" y="45"/>
                    <a:pt x="900" y="44"/>
                  </a:cubicBezTo>
                  <a:cubicBezTo>
                    <a:pt x="900" y="44"/>
                    <a:pt x="899" y="44"/>
                    <a:pt x="897" y="43"/>
                  </a:cubicBezTo>
                  <a:moveTo>
                    <a:pt x="1670" y="986"/>
                  </a:moveTo>
                  <a:cubicBezTo>
                    <a:pt x="1671" y="985"/>
                    <a:pt x="1672" y="985"/>
                    <a:pt x="1672" y="984"/>
                  </a:cubicBezTo>
                  <a:cubicBezTo>
                    <a:pt x="1672" y="983"/>
                    <a:pt x="1671" y="982"/>
                    <a:pt x="1671" y="982"/>
                  </a:cubicBezTo>
                  <a:cubicBezTo>
                    <a:pt x="1671" y="982"/>
                    <a:pt x="1670" y="982"/>
                    <a:pt x="1670" y="982"/>
                  </a:cubicBezTo>
                  <a:cubicBezTo>
                    <a:pt x="1670" y="983"/>
                    <a:pt x="1670" y="984"/>
                    <a:pt x="1670" y="986"/>
                  </a:cubicBezTo>
                  <a:moveTo>
                    <a:pt x="1597" y="459"/>
                  </a:moveTo>
                  <a:cubicBezTo>
                    <a:pt x="1598" y="458"/>
                    <a:pt x="1599" y="457"/>
                    <a:pt x="1599" y="457"/>
                  </a:cubicBezTo>
                  <a:cubicBezTo>
                    <a:pt x="1599" y="456"/>
                    <a:pt x="1598" y="455"/>
                    <a:pt x="1598" y="454"/>
                  </a:cubicBezTo>
                  <a:cubicBezTo>
                    <a:pt x="1598" y="454"/>
                    <a:pt x="1597" y="454"/>
                    <a:pt x="1597" y="454"/>
                  </a:cubicBezTo>
                  <a:cubicBezTo>
                    <a:pt x="1597" y="456"/>
                    <a:pt x="1597" y="457"/>
                    <a:pt x="1597" y="459"/>
                  </a:cubicBezTo>
                  <a:moveTo>
                    <a:pt x="840" y="48"/>
                  </a:moveTo>
                  <a:cubicBezTo>
                    <a:pt x="841" y="48"/>
                    <a:pt x="842" y="47"/>
                    <a:pt x="843" y="47"/>
                  </a:cubicBezTo>
                  <a:cubicBezTo>
                    <a:pt x="842" y="47"/>
                    <a:pt x="841" y="46"/>
                    <a:pt x="841" y="46"/>
                  </a:cubicBezTo>
                  <a:cubicBezTo>
                    <a:pt x="840" y="46"/>
                    <a:pt x="840" y="46"/>
                    <a:pt x="839" y="47"/>
                  </a:cubicBezTo>
                  <a:cubicBezTo>
                    <a:pt x="839" y="47"/>
                    <a:pt x="840" y="48"/>
                    <a:pt x="840" y="48"/>
                  </a:cubicBezTo>
                  <a:moveTo>
                    <a:pt x="354" y="1676"/>
                  </a:moveTo>
                  <a:cubicBezTo>
                    <a:pt x="352" y="1675"/>
                    <a:pt x="352" y="1675"/>
                    <a:pt x="351" y="1675"/>
                  </a:cubicBezTo>
                  <a:cubicBezTo>
                    <a:pt x="350" y="1675"/>
                    <a:pt x="349" y="1675"/>
                    <a:pt x="349" y="1675"/>
                  </a:cubicBezTo>
                  <a:cubicBezTo>
                    <a:pt x="349" y="1675"/>
                    <a:pt x="350" y="1677"/>
                    <a:pt x="350" y="1677"/>
                  </a:cubicBezTo>
                  <a:cubicBezTo>
                    <a:pt x="351" y="1677"/>
                    <a:pt x="352" y="1676"/>
                    <a:pt x="354" y="1676"/>
                  </a:cubicBezTo>
                  <a:moveTo>
                    <a:pt x="1591" y="448"/>
                  </a:moveTo>
                  <a:cubicBezTo>
                    <a:pt x="1591" y="447"/>
                    <a:pt x="1592" y="446"/>
                    <a:pt x="1592" y="446"/>
                  </a:cubicBezTo>
                  <a:cubicBezTo>
                    <a:pt x="1592" y="445"/>
                    <a:pt x="1592" y="444"/>
                    <a:pt x="1592" y="443"/>
                  </a:cubicBezTo>
                  <a:cubicBezTo>
                    <a:pt x="1591" y="443"/>
                    <a:pt x="1590" y="443"/>
                    <a:pt x="1590" y="443"/>
                  </a:cubicBezTo>
                  <a:cubicBezTo>
                    <a:pt x="1590" y="445"/>
                    <a:pt x="1590" y="446"/>
                    <a:pt x="1591" y="448"/>
                  </a:cubicBezTo>
                  <a:moveTo>
                    <a:pt x="1577" y="441"/>
                  </a:moveTo>
                  <a:cubicBezTo>
                    <a:pt x="1576" y="440"/>
                    <a:pt x="1576" y="439"/>
                    <a:pt x="1576" y="438"/>
                  </a:cubicBezTo>
                  <a:cubicBezTo>
                    <a:pt x="1575" y="439"/>
                    <a:pt x="1575" y="440"/>
                    <a:pt x="1574" y="440"/>
                  </a:cubicBezTo>
                  <a:cubicBezTo>
                    <a:pt x="1574" y="441"/>
                    <a:pt x="1575" y="441"/>
                    <a:pt x="1575" y="442"/>
                  </a:cubicBezTo>
                  <a:cubicBezTo>
                    <a:pt x="1576" y="442"/>
                    <a:pt x="1577" y="441"/>
                    <a:pt x="1577" y="441"/>
                  </a:cubicBezTo>
                  <a:moveTo>
                    <a:pt x="1115" y="90"/>
                  </a:moveTo>
                  <a:cubicBezTo>
                    <a:pt x="1114" y="91"/>
                    <a:pt x="1113" y="91"/>
                    <a:pt x="1113" y="91"/>
                  </a:cubicBezTo>
                  <a:cubicBezTo>
                    <a:pt x="1114" y="92"/>
                    <a:pt x="1114" y="93"/>
                    <a:pt x="1114" y="94"/>
                  </a:cubicBezTo>
                  <a:cubicBezTo>
                    <a:pt x="1115" y="94"/>
                    <a:pt x="1116" y="94"/>
                    <a:pt x="1116" y="93"/>
                  </a:cubicBezTo>
                  <a:cubicBezTo>
                    <a:pt x="1116" y="92"/>
                    <a:pt x="1115" y="91"/>
                    <a:pt x="1115" y="90"/>
                  </a:cubicBezTo>
                  <a:moveTo>
                    <a:pt x="413" y="154"/>
                  </a:moveTo>
                  <a:cubicBezTo>
                    <a:pt x="412" y="153"/>
                    <a:pt x="412" y="152"/>
                    <a:pt x="412" y="152"/>
                  </a:cubicBezTo>
                  <a:cubicBezTo>
                    <a:pt x="411" y="152"/>
                    <a:pt x="410" y="153"/>
                    <a:pt x="409" y="153"/>
                  </a:cubicBezTo>
                  <a:cubicBezTo>
                    <a:pt x="409" y="153"/>
                    <a:pt x="409" y="154"/>
                    <a:pt x="410" y="154"/>
                  </a:cubicBezTo>
                  <a:cubicBezTo>
                    <a:pt x="411" y="154"/>
                    <a:pt x="412" y="154"/>
                    <a:pt x="413" y="154"/>
                  </a:cubicBezTo>
                  <a:moveTo>
                    <a:pt x="1088" y="90"/>
                  </a:moveTo>
                  <a:cubicBezTo>
                    <a:pt x="1088" y="89"/>
                    <a:pt x="1088" y="88"/>
                    <a:pt x="1088" y="88"/>
                  </a:cubicBezTo>
                  <a:cubicBezTo>
                    <a:pt x="1087" y="88"/>
                    <a:pt x="1086" y="88"/>
                    <a:pt x="1085" y="88"/>
                  </a:cubicBezTo>
                  <a:cubicBezTo>
                    <a:pt x="1085" y="88"/>
                    <a:pt x="1085" y="90"/>
                    <a:pt x="1085" y="90"/>
                  </a:cubicBezTo>
                  <a:cubicBezTo>
                    <a:pt x="1086" y="90"/>
                    <a:pt x="1087" y="90"/>
                    <a:pt x="1088" y="90"/>
                  </a:cubicBezTo>
                  <a:moveTo>
                    <a:pt x="380" y="133"/>
                  </a:moveTo>
                  <a:cubicBezTo>
                    <a:pt x="379" y="132"/>
                    <a:pt x="378" y="132"/>
                    <a:pt x="377" y="132"/>
                  </a:cubicBezTo>
                  <a:cubicBezTo>
                    <a:pt x="376" y="132"/>
                    <a:pt x="376" y="133"/>
                    <a:pt x="376" y="134"/>
                  </a:cubicBezTo>
                  <a:cubicBezTo>
                    <a:pt x="377" y="134"/>
                    <a:pt x="378" y="134"/>
                    <a:pt x="379" y="134"/>
                  </a:cubicBezTo>
                  <a:cubicBezTo>
                    <a:pt x="379" y="134"/>
                    <a:pt x="379" y="133"/>
                    <a:pt x="380" y="133"/>
                  </a:cubicBezTo>
                  <a:moveTo>
                    <a:pt x="551" y="87"/>
                  </a:moveTo>
                  <a:cubicBezTo>
                    <a:pt x="550" y="86"/>
                    <a:pt x="549" y="86"/>
                    <a:pt x="548" y="86"/>
                  </a:cubicBezTo>
                  <a:cubicBezTo>
                    <a:pt x="547" y="86"/>
                    <a:pt x="547" y="86"/>
                    <a:pt x="546" y="86"/>
                  </a:cubicBezTo>
                  <a:cubicBezTo>
                    <a:pt x="547" y="86"/>
                    <a:pt x="547" y="88"/>
                    <a:pt x="548" y="88"/>
                  </a:cubicBezTo>
                  <a:cubicBezTo>
                    <a:pt x="548" y="88"/>
                    <a:pt x="549" y="87"/>
                    <a:pt x="551" y="87"/>
                  </a:cubicBezTo>
                  <a:moveTo>
                    <a:pt x="1158" y="103"/>
                  </a:moveTo>
                  <a:cubicBezTo>
                    <a:pt x="1157" y="102"/>
                    <a:pt x="1157" y="101"/>
                    <a:pt x="1157" y="101"/>
                  </a:cubicBezTo>
                  <a:cubicBezTo>
                    <a:pt x="1156" y="101"/>
                    <a:pt x="1155" y="102"/>
                    <a:pt x="1154" y="102"/>
                  </a:cubicBezTo>
                  <a:cubicBezTo>
                    <a:pt x="1154" y="102"/>
                    <a:pt x="1154" y="103"/>
                    <a:pt x="1154" y="103"/>
                  </a:cubicBezTo>
                  <a:cubicBezTo>
                    <a:pt x="1155" y="103"/>
                    <a:pt x="1156" y="103"/>
                    <a:pt x="1158" y="103"/>
                  </a:cubicBezTo>
                  <a:moveTo>
                    <a:pt x="341" y="167"/>
                  </a:moveTo>
                  <a:cubicBezTo>
                    <a:pt x="341" y="168"/>
                    <a:pt x="341" y="168"/>
                    <a:pt x="340" y="169"/>
                  </a:cubicBezTo>
                  <a:cubicBezTo>
                    <a:pt x="341" y="169"/>
                    <a:pt x="342" y="170"/>
                    <a:pt x="342" y="170"/>
                  </a:cubicBezTo>
                  <a:cubicBezTo>
                    <a:pt x="343" y="170"/>
                    <a:pt x="343" y="169"/>
                    <a:pt x="344" y="168"/>
                  </a:cubicBezTo>
                  <a:cubicBezTo>
                    <a:pt x="343" y="168"/>
                    <a:pt x="343" y="168"/>
                    <a:pt x="341" y="167"/>
                  </a:cubicBezTo>
                  <a:moveTo>
                    <a:pt x="541" y="82"/>
                  </a:moveTo>
                  <a:cubicBezTo>
                    <a:pt x="542" y="81"/>
                    <a:pt x="543" y="81"/>
                    <a:pt x="543" y="80"/>
                  </a:cubicBezTo>
                  <a:cubicBezTo>
                    <a:pt x="543" y="80"/>
                    <a:pt x="542" y="79"/>
                    <a:pt x="542" y="79"/>
                  </a:cubicBezTo>
                  <a:cubicBezTo>
                    <a:pt x="541" y="79"/>
                    <a:pt x="540" y="79"/>
                    <a:pt x="540" y="80"/>
                  </a:cubicBezTo>
                  <a:cubicBezTo>
                    <a:pt x="540" y="81"/>
                    <a:pt x="540" y="81"/>
                    <a:pt x="541" y="82"/>
                  </a:cubicBezTo>
                  <a:moveTo>
                    <a:pt x="1468" y="1482"/>
                  </a:moveTo>
                  <a:cubicBezTo>
                    <a:pt x="1467" y="1482"/>
                    <a:pt x="1466" y="1483"/>
                    <a:pt x="1466" y="1483"/>
                  </a:cubicBezTo>
                  <a:cubicBezTo>
                    <a:pt x="1467" y="1483"/>
                    <a:pt x="1468" y="1484"/>
                    <a:pt x="1469" y="1484"/>
                  </a:cubicBezTo>
                  <a:cubicBezTo>
                    <a:pt x="1469" y="1484"/>
                    <a:pt x="1470" y="1483"/>
                    <a:pt x="1470" y="1483"/>
                  </a:cubicBezTo>
                  <a:cubicBezTo>
                    <a:pt x="1469" y="1483"/>
                    <a:pt x="1468" y="1482"/>
                    <a:pt x="1468" y="1482"/>
                  </a:cubicBezTo>
                  <a:moveTo>
                    <a:pt x="1201" y="122"/>
                  </a:moveTo>
                  <a:cubicBezTo>
                    <a:pt x="1199" y="122"/>
                    <a:pt x="1198" y="121"/>
                    <a:pt x="1197" y="121"/>
                  </a:cubicBezTo>
                  <a:cubicBezTo>
                    <a:pt x="1197" y="121"/>
                    <a:pt x="1196" y="121"/>
                    <a:pt x="1195" y="121"/>
                  </a:cubicBezTo>
                  <a:cubicBezTo>
                    <a:pt x="1196" y="122"/>
                    <a:pt x="1196" y="123"/>
                    <a:pt x="1197" y="123"/>
                  </a:cubicBezTo>
                  <a:cubicBezTo>
                    <a:pt x="1198" y="123"/>
                    <a:pt x="1199" y="123"/>
                    <a:pt x="1201" y="122"/>
                  </a:cubicBezTo>
                  <a:moveTo>
                    <a:pt x="1195" y="121"/>
                  </a:moveTo>
                  <a:cubicBezTo>
                    <a:pt x="1195" y="118"/>
                    <a:pt x="1193" y="119"/>
                    <a:pt x="1191" y="119"/>
                  </a:cubicBezTo>
                  <a:cubicBezTo>
                    <a:pt x="1191" y="122"/>
                    <a:pt x="1194" y="121"/>
                    <a:pt x="1195" y="121"/>
                  </a:cubicBezTo>
                  <a:moveTo>
                    <a:pt x="357" y="190"/>
                  </a:moveTo>
                  <a:cubicBezTo>
                    <a:pt x="357" y="189"/>
                    <a:pt x="357" y="188"/>
                    <a:pt x="357" y="188"/>
                  </a:cubicBezTo>
                  <a:cubicBezTo>
                    <a:pt x="356" y="188"/>
                    <a:pt x="355" y="188"/>
                    <a:pt x="354" y="188"/>
                  </a:cubicBezTo>
                  <a:cubicBezTo>
                    <a:pt x="354" y="188"/>
                    <a:pt x="354" y="189"/>
                    <a:pt x="354" y="189"/>
                  </a:cubicBezTo>
                  <a:cubicBezTo>
                    <a:pt x="355" y="190"/>
                    <a:pt x="356" y="190"/>
                    <a:pt x="357" y="190"/>
                  </a:cubicBezTo>
                  <a:moveTo>
                    <a:pt x="1298" y="191"/>
                  </a:moveTo>
                  <a:cubicBezTo>
                    <a:pt x="1297" y="190"/>
                    <a:pt x="1296" y="190"/>
                    <a:pt x="1295" y="190"/>
                  </a:cubicBezTo>
                  <a:cubicBezTo>
                    <a:pt x="1294" y="190"/>
                    <a:pt x="1294" y="190"/>
                    <a:pt x="1293" y="190"/>
                  </a:cubicBezTo>
                  <a:cubicBezTo>
                    <a:pt x="1293" y="191"/>
                    <a:pt x="1294" y="192"/>
                    <a:pt x="1294" y="192"/>
                  </a:cubicBezTo>
                  <a:cubicBezTo>
                    <a:pt x="1295" y="192"/>
                    <a:pt x="1296" y="192"/>
                    <a:pt x="1298" y="191"/>
                  </a:cubicBezTo>
                  <a:moveTo>
                    <a:pt x="1588" y="1293"/>
                  </a:moveTo>
                  <a:cubicBezTo>
                    <a:pt x="1587" y="1294"/>
                    <a:pt x="1586" y="1294"/>
                    <a:pt x="1585" y="1295"/>
                  </a:cubicBezTo>
                  <a:cubicBezTo>
                    <a:pt x="1586" y="1295"/>
                    <a:pt x="1586" y="1296"/>
                    <a:pt x="1586" y="1296"/>
                  </a:cubicBezTo>
                  <a:cubicBezTo>
                    <a:pt x="1588" y="1295"/>
                    <a:pt x="1589" y="1295"/>
                    <a:pt x="1590" y="1294"/>
                  </a:cubicBezTo>
                  <a:cubicBezTo>
                    <a:pt x="1589" y="1294"/>
                    <a:pt x="1589" y="1294"/>
                    <a:pt x="1588" y="1293"/>
                  </a:cubicBezTo>
                  <a:moveTo>
                    <a:pt x="338" y="202"/>
                  </a:moveTo>
                  <a:cubicBezTo>
                    <a:pt x="337" y="202"/>
                    <a:pt x="337" y="201"/>
                    <a:pt x="336" y="201"/>
                  </a:cubicBezTo>
                  <a:cubicBezTo>
                    <a:pt x="335" y="201"/>
                    <a:pt x="334" y="202"/>
                    <a:pt x="333" y="202"/>
                  </a:cubicBezTo>
                  <a:cubicBezTo>
                    <a:pt x="334" y="202"/>
                    <a:pt x="334" y="203"/>
                    <a:pt x="335" y="203"/>
                  </a:cubicBezTo>
                  <a:cubicBezTo>
                    <a:pt x="336" y="203"/>
                    <a:pt x="337" y="203"/>
                    <a:pt x="338" y="202"/>
                  </a:cubicBezTo>
                  <a:moveTo>
                    <a:pt x="1395" y="1486"/>
                  </a:moveTo>
                  <a:cubicBezTo>
                    <a:pt x="1394" y="1487"/>
                    <a:pt x="1393" y="1487"/>
                    <a:pt x="1393" y="1487"/>
                  </a:cubicBezTo>
                  <a:cubicBezTo>
                    <a:pt x="1393" y="1488"/>
                    <a:pt x="1393" y="1489"/>
                    <a:pt x="1394" y="1488"/>
                  </a:cubicBezTo>
                  <a:cubicBezTo>
                    <a:pt x="1395" y="1488"/>
                    <a:pt x="1396" y="1488"/>
                    <a:pt x="1397" y="1487"/>
                  </a:cubicBezTo>
                  <a:cubicBezTo>
                    <a:pt x="1396" y="1487"/>
                    <a:pt x="1396" y="1487"/>
                    <a:pt x="1395" y="1486"/>
                  </a:cubicBezTo>
                  <a:moveTo>
                    <a:pt x="486" y="115"/>
                  </a:moveTo>
                  <a:cubicBezTo>
                    <a:pt x="486" y="114"/>
                    <a:pt x="485" y="113"/>
                    <a:pt x="485" y="112"/>
                  </a:cubicBezTo>
                  <a:cubicBezTo>
                    <a:pt x="485" y="113"/>
                    <a:pt x="484" y="113"/>
                    <a:pt x="484" y="113"/>
                  </a:cubicBezTo>
                  <a:cubicBezTo>
                    <a:pt x="484" y="114"/>
                    <a:pt x="485" y="115"/>
                    <a:pt x="485" y="116"/>
                  </a:cubicBezTo>
                  <a:cubicBezTo>
                    <a:pt x="486" y="116"/>
                    <a:pt x="486" y="115"/>
                    <a:pt x="486" y="115"/>
                  </a:cubicBezTo>
                  <a:moveTo>
                    <a:pt x="307" y="232"/>
                  </a:moveTo>
                  <a:cubicBezTo>
                    <a:pt x="306" y="232"/>
                    <a:pt x="305" y="233"/>
                    <a:pt x="304" y="233"/>
                  </a:cubicBezTo>
                  <a:cubicBezTo>
                    <a:pt x="305" y="233"/>
                    <a:pt x="305" y="234"/>
                    <a:pt x="305" y="234"/>
                  </a:cubicBezTo>
                  <a:cubicBezTo>
                    <a:pt x="307" y="234"/>
                    <a:pt x="308" y="233"/>
                    <a:pt x="309" y="233"/>
                  </a:cubicBezTo>
                  <a:cubicBezTo>
                    <a:pt x="308" y="233"/>
                    <a:pt x="308" y="232"/>
                    <a:pt x="307" y="232"/>
                  </a:cubicBezTo>
                  <a:moveTo>
                    <a:pt x="982" y="67"/>
                  </a:moveTo>
                  <a:cubicBezTo>
                    <a:pt x="981" y="68"/>
                    <a:pt x="981" y="69"/>
                    <a:pt x="981" y="69"/>
                  </a:cubicBezTo>
                  <a:cubicBezTo>
                    <a:pt x="981" y="70"/>
                    <a:pt x="982" y="70"/>
                    <a:pt x="983" y="70"/>
                  </a:cubicBezTo>
                  <a:cubicBezTo>
                    <a:pt x="983" y="70"/>
                    <a:pt x="984" y="69"/>
                    <a:pt x="984" y="69"/>
                  </a:cubicBezTo>
                  <a:cubicBezTo>
                    <a:pt x="984" y="68"/>
                    <a:pt x="983" y="68"/>
                    <a:pt x="982" y="67"/>
                  </a:cubicBezTo>
                  <a:moveTo>
                    <a:pt x="1163" y="111"/>
                  </a:moveTo>
                  <a:cubicBezTo>
                    <a:pt x="1161" y="111"/>
                    <a:pt x="1161" y="110"/>
                    <a:pt x="1160" y="110"/>
                  </a:cubicBezTo>
                  <a:cubicBezTo>
                    <a:pt x="1159" y="110"/>
                    <a:pt x="1158" y="110"/>
                    <a:pt x="1158" y="110"/>
                  </a:cubicBezTo>
                  <a:cubicBezTo>
                    <a:pt x="1158" y="111"/>
                    <a:pt x="1159" y="112"/>
                    <a:pt x="1159" y="112"/>
                  </a:cubicBezTo>
                  <a:cubicBezTo>
                    <a:pt x="1160" y="112"/>
                    <a:pt x="1161" y="112"/>
                    <a:pt x="1163" y="111"/>
                  </a:cubicBezTo>
                  <a:moveTo>
                    <a:pt x="1156" y="110"/>
                  </a:moveTo>
                  <a:cubicBezTo>
                    <a:pt x="1156" y="110"/>
                    <a:pt x="1157" y="109"/>
                    <a:pt x="1158" y="109"/>
                  </a:cubicBezTo>
                  <a:cubicBezTo>
                    <a:pt x="1157" y="109"/>
                    <a:pt x="1157" y="108"/>
                    <a:pt x="1156" y="108"/>
                  </a:cubicBezTo>
                  <a:cubicBezTo>
                    <a:pt x="1155" y="108"/>
                    <a:pt x="1154" y="108"/>
                    <a:pt x="1153" y="109"/>
                  </a:cubicBezTo>
                  <a:cubicBezTo>
                    <a:pt x="1154" y="109"/>
                    <a:pt x="1155" y="110"/>
                    <a:pt x="1156" y="110"/>
                  </a:cubicBezTo>
                  <a:moveTo>
                    <a:pt x="1069" y="73"/>
                  </a:moveTo>
                  <a:cubicBezTo>
                    <a:pt x="1070" y="72"/>
                    <a:pt x="1071" y="72"/>
                    <a:pt x="1071" y="71"/>
                  </a:cubicBezTo>
                  <a:cubicBezTo>
                    <a:pt x="1071" y="71"/>
                    <a:pt x="1070" y="70"/>
                    <a:pt x="1070" y="70"/>
                  </a:cubicBezTo>
                  <a:cubicBezTo>
                    <a:pt x="1069" y="70"/>
                    <a:pt x="1068" y="71"/>
                    <a:pt x="1067" y="71"/>
                  </a:cubicBezTo>
                  <a:cubicBezTo>
                    <a:pt x="1068" y="72"/>
                    <a:pt x="1068" y="72"/>
                    <a:pt x="1069" y="73"/>
                  </a:cubicBezTo>
                  <a:moveTo>
                    <a:pt x="1077" y="74"/>
                  </a:moveTo>
                  <a:cubicBezTo>
                    <a:pt x="1075" y="73"/>
                    <a:pt x="1074" y="73"/>
                    <a:pt x="1073" y="72"/>
                  </a:cubicBezTo>
                  <a:cubicBezTo>
                    <a:pt x="1073" y="72"/>
                    <a:pt x="1072" y="72"/>
                    <a:pt x="1071" y="72"/>
                  </a:cubicBezTo>
                  <a:cubicBezTo>
                    <a:pt x="1072" y="73"/>
                    <a:pt x="1072" y="74"/>
                    <a:pt x="1073" y="74"/>
                  </a:cubicBezTo>
                  <a:cubicBezTo>
                    <a:pt x="1074" y="75"/>
                    <a:pt x="1075" y="74"/>
                    <a:pt x="1077" y="74"/>
                  </a:cubicBezTo>
                  <a:moveTo>
                    <a:pt x="1043" y="77"/>
                  </a:moveTo>
                  <a:cubicBezTo>
                    <a:pt x="1043" y="77"/>
                    <a:pt x="1044" y="76"/>
                    <a:pt x="1045" y="76"/>
                  </a:cubicBezTo>
                  <a:cubicBezTo>
                    <a:pt x="1044" y="75"/>
                    <a:pt x="1044" y="75"/>
                    <a:pt x="1043" y="75"/>
                  </a:cubicBezTo>
                  <a:cubicBezTo>
                    <a:pt x="1042" y="75"/>
                    <a:pt x="1041" y="75"/>
                    <a:pt x="1040" y="75"/>
                  </a:cubicBezTo>
                  <a:cubicBezTo>
                    <a:pt x="1041" y="76"/>
                    <a:pt x="1042" y="77"/>
                    <a:pt x="1043" y="77"/>
                  </a:cubicBezTo>
                  <a:moveTo>
                    <a:pt x="1627" y="1223"/>
                  </a:moveTo>
                  <a:cubicBezTo>
                    <a:pt x="1628" y="1224"/>
                    <a:pt x="1628" y="1224"/>
                    <a:pt x="1629" y="1225"/>
                  </a:cubicBezTo>
                  <a:cubicBezTo>
                    <a:pt x="1629" y="1224"/>
                    <a:pt x="1630" y="1223"/>
                    <a:pt x="1630" y="1222"/>
                  </a:cubicBezTo>
                  <a:cubicBezTo>
                    <a:pt x="1630" y="1222"/>
                    <a:pt x="1629" y="1221"/>
                    <a:pt x="1629" y="1220"/>
                  </a:cubicBezTo>
                  <a:cubicBezTo>
                    <a:pt x="1628" y="1221"/>
                    <a:pt x="1628" y="1222"/>
                    <a:pt x="1627" y="1223"/>
                  </a:cubicBezTo>
                  <a:moveTo>
                    <a:pt x="1081" y="78"/>
                  </a:moveTo>
                  <a:cubicBezTo>
                    <a:pt x="1080" y="78"/>
                    <a:pt x="1079" y="77"/>
                    <a:pt x="1079" y="77"/>
                  </a:cubicBezTo>
                  <a:cubicBezTo>
                    <a:pt x="1078" y="78"/>
                    <a:pt x="1078" y="78"/>
                    <a:pt x="1078" y="79"/>
                  </a:cubicBezTo>
                  <a:cubicBezTo>
                    <a:pt x="1078" y="80"/>
                    <a:pt x="1079" y="80"/>
                    <a:pt x="1079" y="81"/>
                  </a:cubicBezTo>
                  <a:cubicBezTo>
                    <a:pt x="1080" y="80"/>
                    <a:pt x="1080" y="80"/>
                    <a:pt x="1081" y="78"/>
                  </a:cubicBezTo>
                  <a:moveTo>
                    <a:pt x="1326" y="216"/>
                  </a:moveTo>
                  <a:cubicBezTo>
                    <a:pt x="1326" y="213"/>
                    <a:pt x="1323" y="215"/>
                    <a:pt x="1322" y="214"/>
                  </a:cubicBezTo>
                  <a:cubicBezTo>
                    <a:pt x="1322" y="217"/>
                    <a:pt x="1324" y="216"/>
                    <a:pt x="1326" y="216"/>
                  </a:cubicBezTo>
                  <a:moveTo>
                    <a:pt x="1362" y="1555"/>
                  </a:moveTo>
                  <a:cubicBezTo>
                    <a:pt x="1360" y="1555"/>
                    <a:pt x="1357" y="1554"/>
                    <a:pt x="1357" y="1557"/>
                  </a:cubicBezTo>
                  <a:cubicBezTo>
                    <a:pt x="1359" y="1557"/>
                    <a:pt x="1361" y="1558"/>
                    <a:pt x="1362" y="1555"/>
                  </a:cubicBezTo>
                  <a:moveTo>
                    <a:pt x="1688" y="969"/>
                  </a:moveTo>
                  <a:cubicBezTo>
                    <a:pt x="1688" y="969"/>
                    <a:pt x="1688" y="970"/>
                    <a:pt x="1688" y="970"/>
                  </a:cubicBezTo>
                  <a:cubicBezTo>
                    <a:pt x="1689" y="969"/>
                    <a:pt x="1689" y="969"/>
                    <a:pt x="1689" y="968"/>
                  </a:cubicBezTo>
                  <a:cubicBezTo>
                    <a:pt x="1689" y="968"/>
                    <a:pt x="1689" y="968"/>
                    <a:pt x="1688" y="968"/>
                  </a:cubicBezTo>
                  <a:cubicBezTo>
                    <a:pt x="1688" y="968"/>
                    <a:pt x="1688" y="969"/>
                    <a:pt x="1688" y="969"/>
                  </a:cubicBezTo>
                  <a:moveTo>
                    <a:pt x="377" y="1681"/>
                  </a:moveTo>
                  <a:cubicBezTo>
                    <a:pt x="377" y="1680"/>
                    <a:pt x="377" y="1680"/>
                    <a:pt x="376" y="1679"/>
                  </a:cubicBezTo>
                  <a:cubicBezTo>
                    <a:pt x="376" y="1679"/>
                    <a:pt x="376" y="1680"/>
                    <a:pt x="376" y="1680"/>
                  </a:cubicBezTo>
                  <a:cubicBezTo>
                    <a:pt x="376" y="1680"/>
                    <a:pt x="376" y="1681"/>
                    <a:pt x="376" y="1681"/>
                  </a:cubicBezTo>
                  <a:cubicBezTo>
                    <a:pt x="377" y="1681"/>
                    <a:pt x="377" y="1681"/>
                    <a:pt x="377" y="1681"/>
                  </a:cubicBezTo>
                  <a:moveTo>
                    <a:pt x="1494" y="1410"/>
                  </a:moveTo>
                  <a:cubicBezTo>
                    <a:pt x="1494" y="1409"/>
                    <a:pt x="1494" y="1409"/>
                    <a:pt x="1493" y="1409"/>
                  </a:cubicBezTo>
                  <a:cubicBezTo>
                    <a:pt x="1493" y="1409"/>
                    <a:pt x="1493" y="1410"/>
                    <a:pt x="1493" y="1410"/>
                  </a:cubicBezTo>
                  <a:cubicBezTo>
                    <a:pt x="1493" y="1410"/>
                    <a:pt x="1493" y="1411"/>
                    <a:pt x="1493" y="1411"/>
                  </a:cubicBezTo>
                  <a:cubicBezTo>
                    <a:pt x="1494" y="1410"/>
                    <a:pt x="1494" y="1410"/>
                    <a:pt x="1494" y="1410"/>
                  </a:cubicBezTo>
                  <a:moveTo>
                    <a:pt x="1372" y="1527"/>
                  </a:moveTo>
                  <a:cubicBezTo>
                    <a:pt x="1371" y="1527"/>
                    <a:pt x="1371" y="1527"/>
                    <a:pt x="1370" y="1527"/>
                  </a:cubicBezTo>
                  <a:cubicBezTo>
                    <a:pt x="1371" y="1528"/>
                    <a:pt x="1371" y="1528"/>
                    <a:pt x="1371" y="1528"/>
                  </a:cubicBezTo>
                  <a:cubicBezTo>
                    <a:pt x="1372" y="1528"/>
                    <a:pt x="1372" y="1528"/>
                    <a:pt x="1373" y="1527"/>
                  </a:cubicBezTo>
                  <a:cubicBezTo>
                    <a:pt x="1372" y="1527"/>
                    <a:pt x="1372" y="1527"/>
                    <a:pt x="1372" y="1527"/>
                  </a:cubicBezTo>
                  <a:moveTo>
                    <a:pt x="1441" y="1504"/>
                  </a:moveTo>
                  <a:cubicBezTo>
                    <a:pt x="1441" y="1503"/>
                    <a:pt x="1441" y="1503"/>
                    <a:pt x="1441" y="1503"/>
                  </a:cubicBezTo>
                  <a:cubicBezTo>
                    <a:pt x="1441" y="1503"/>
                    <a:pt x="1440" y="1502"/>
                    <a:pt x="1440" y="1502"/>
                  </a:cubicBezTo>
                  <a:cubicBezTo>
                    <a:pt x="1440" y="1502"/>
                    <a:pt x="1439" y="1503"/>
                    <a:pt x="1439" y="1503"/>
                  </a:cubicBezTo>
                  <a:cubicBezTo>
                    <a:pt x="1440" y="1503"/>
                    <a:pt x="1440" y="1503"/>
                    <a:pt x="1441" y="1504"/>
                  </a:cubicBezTo>
                  <a:moveTo>
                    <a:pt x="1436" y="1504"/>
                  </a:moveTo>
                  <a:cubicBezTo>
                    <a:pt x="1436" y="1505"/>
                    <a:pt x="1435" y="1505"/>
                    <a:pt x="1435" y="1505"/>
                  </a:cubicBezTo>
                  <a:cubicBezTo>
                    <a:pt x="1435" y="1506"/>
                    <a:pt x="1435" y="1506"/>
                    <a:pt x="1436" y="1506"/>
                  </a:cubicBezTo>
                  <a:cubicBezTo>
                    <a:pt x="1436" y="1506"/>
                    <a:pt x="1436" y="1505"/>
                    <a:pt x="1437" y="1505"/>
                  </a:cubicBezTo>
                  <a:cubicBezTo>
                    <a:pt x="1437" y="1505"/>
                    <a:pt x="1436" y="1504"/>
                    <a:pt x="1436" y="1504"/>
                  </a:cubicBezTo>
                  <a:moveTo>
                    <a:pt x="1476" y="1418"/>
                  </a:moveTo>
                  <a:cubicBezTo>
                    <a:pt x="1475" y="1418"/>
                    <a:pt x="1475" y="1418"/>
                    <a:pt x="1475" y="1418"/>
                  </a:cubicBezTo>
                  <a:cubicBezTo>
                    <a:pt x="1475" y="1419"/>
                    <a:pt x="1475" y="1419"/>
                    <a:pt x="1476" y="1420"/>
                  </a:cubicBezTo>
                  <a:cubicBezTo>
                    <a:pt x="1476" y="1420"/>
                    <a:pt x="1476" y="1419"/>
                    <a:pt x="1476" y="1419"/>
                  </a:cubicBezTo>
                  <a:cubicBezTo>
                    <a:pt x="1476" y="1419"/>
                    <a:pt x="1476" y="1418"/>
                    <a:pt x="1476" y="1418"/>
                  </a:cubicBezTo>
                  <a:moveTo>
                    <a:pt x="15" y="905"/>
                  </a:moveTo>
                  <a:cubicBezTo>
                    <a:pt x="15" y="905"/>
                    <a:pt x="16" y="905"/>
                    <a:pt x="16" y="905"/>
                  </a:cubicBezTo>
                  <a:cubicBezTo>
                    <a:pt x="16" y="904"/>
                    <a:pt x="16" y="904"/>
                    <a:pt x="16" y="904"/>
                  </a:cubicBezTo>
                  <a:cubicBezTo>
                    <a:pt x="15" y="904"/>
                    <a:pt x="15" y="904"/>
                    <a:pt x="14" y="905"/>
                  </a:cubicBezTo>
                  <a:cubicBezTo>
                    <a:pt x="14" y="905"/>
                    <a:pt x="15" y="905"/>
                    <a:pt x="15" y="905"/>
                  </a:cubicBezTo>
                  <a:moveTo>
                    <a:pt x="1403" y="1482"/>
                  </a:moveTo>
                  <a:cubicBezTo>
                    <a:pt x="1402" y="1482"/>
                    <a:pt x="1402" y="1483"/>
                    <a:pt x="1401" y="1483"/>
                  </a:cubicBezTo>
                  <a:cubicBezTo>
                    <a:pt x="1402" y="1483"/>
                    <a:pt x="1402" y="1484"/>
                    <a:pt x="1402" y="1484"/>
                  </a:cubicBezTo>
                  <a:cubicBezTo>
                    <a:pt x="1403" y="1484"/>
                    <a:pt x="1403" y="1483"/>
                    <a:pt x="1403" y="1483"/>
                  </a:cubicBezTo>
                  <a:cubicBezTo>
                    <a:pt x="1404" y="1483"/>
                    <a:pt x="1403" y="1482"/>
                    <a:pt x="1403" y="1482"/>
                  </a:cubicBezTo>
                  <a:moveTo>
                    <a:pt x="383" y="1679"/>
                  </a:moveTo>
                  <a:cubicBezTo>
                    <a:pt x="383" y="1680"/>
                    <a:pt x="383" y="1680"/>
                    <a:pt x="382" y="1680"/>
                  </a:cubicBezTo>
                  <a:cubicBezTo>
                    <a:pt x="382" y="1680"/>
                    <a:pt x="383" y="1681"/>
                    <a:pt x="383" y="1681"/>
                  </a:cubicBezTo>
                  <a:cubicBezTo>
                    <a:pt x="383" y="1681"/>
                    <a:pt x="384" y="1680"/>
                    <a:pt x="384" y="1680"/>
                  </a:cubicBezTo>
                  <a:cubicBezTo>
                    <a:pt x="384" y="1680"/>
                    <a:pt x="384" y="1680"/>
                    <a:pt x="383" y="1679"/>
                  </a:cubicBezTo>
                  <a:moveTo>
                    <a:pt x="1393" y="1514"/>
                  </a:moveTo>
                  <a:cubicBezTo>
                    <a:pt x="1393" y="1515"/>
                    <a:pt x="1393" y="1515"/>
                    <a:pt x="1394" y="1515"/>
                  </a:cubicBezTo>
                  <a:cubicBezTo>
                    <a:pt x="1394" y="1515"/>
                    <a:pt x="1394" y="1514"/>
                    <a:pt x="1394" y="1514"/>
                  </a:cubicBezTo>
                  <a:cubicBezTo>
                    <a:pt x="1394" y="1513"/>
                    <a:pt x="1394" y="1513"/>
                    <a:pt x="1394" y="1513"/>
                  </a:cubicBezTo>
                  <a:cubicBezTo>
                    <a:pt x="1393" y="1513"/>
                    <a:pt x="1393" y="1514"/>
                    <a:pt x="1393" y="1514"/>
                  </a:cubicBezTo>
                  <a:moveTo>
                    <a:pt x="1698" y="869"/>
                  </a:moveTo>
                  <a:cubicBezTo>
                    <a:pt x="1698" y="868"/>
                    <a:pt x="1698" y="868"/>
                    <a:pt x="1697" y="868"/>
                  </a:cubicBezTo>
                  <a:cubicBezTo>
                    <a:pt x="1697" y="868"/>
                    <a:pt x="1697" y="869"/>
                    <a:pt x="1697" y="869"/>
                  </a:cubicBezTo>
                  <a:cubicBezTo>
                    <a:pt x="1697" y="870"/>
                    <a:pt x="1697" y="870"/>
                    <a:pt x="1697" y="870"/>
                  </a:cubicBezTo>
                  <a:cubicBezTo>
                    <a:pt x="1698" y="870"/>
                    <a:pt x="1698" y="869"/>
                    <a:pt x="1698" y="869"/>
                  </a:cubicBezTo>
                  <a:moveTo>
                    <a:pt x="1401" y="1485"/>
                  </a:moveTo>
                  <a:cubicBezTo>
                    <a:pt x="1401" y="1485"/>
                    <a:pt x="1401" y="1484"/>
                    <a:pt x="1401" y="1484"/>
                  </a:cubicBezTo>
                  <a:cubicBezTo>
                    <a:pt x="1401" y="1484"/>
                    <a:pt x="1400" y="1484"/>
                    <a:pt x="1400" y="1485"/>
                  </a:cubicBezTo>
                  <a:cubicBezTo>
                    <a:pt x="1400" y="1485"/>
                    <a:pt x="1400" y="1486"/>
                    <a:pt x="1400" y="1486"/>
                  </a:cubicBezTo>
                  <a:cubicBezTo>
                    <a:pt x="1401" y="1486"/>
                    <a:pt x="1401" y="1485"/>
                    <a:pt x="1401" y="1485"/>
                  </a:cubicBezTo>
                  <a:moveTo>
                    <a:pt x="1357" y="1557"/>
                  </a:moveTo>
                  <a:cubicBezTo>
                    <a:pt x="1356" y="1558"/>
                    <a:pt x="1356" y="1559"/>
                    <a:pt x="1355" y="1559"/>
                  </a:cubicBezTo>
                  <a:cubicBezTo>
                    <a:pt x="1356" y="1559"/>
                    <a:pt x="1356" y="1558"/>
                    <a:pt x="1357" y="1557"/>
                  </a:cubicBezTo>
                  <a:moveTo>
                    <a:pt x="1346" y="1558"/>
                  </a:moveTo>
                  <a:cubicBezTo>
                    <a:pt x="1346" y="1558"/>
                    <a:pt x="1346" y="1558"/>
                    <a:pt x="1346" y="1557"/>
                  </a:cubicBezTo>
                  <a:cubicBezTo>
                    <a:pt x="1346" y="1557"/>
                    <a:pt x="1345" y="1558"/>
                    <a:pt x="1344" y="1558"/>
                  </a:cubicBezTo>
                  <a:cubicBezTo>
                    <a:pt x="1344" y="1558"/>
                    <a:pt x="1345" y="1559"/>
                    <a:pt x="1345" y="1559"/>
                  </a:cubicBezTo>
                  <a:cubicBezTo>
                    <a:pt x="1345" y="1559"/>
                    <a:pt x="1346" y="1559"/>
                    <a:pt x="1346" y="1558"/>
                  </a:cubicBezTo>
                  <a:moveTo>
                    <a:pt x="1673" y="1079"/>
                  </a:moveTo>
                  <a:cubicBezTo>
                    <a:pt x="1673" y="1079"/>
                    <a:pt x="1672" y="1079"/>
                    <a:pt x="1672" y="1079"/>
                  </a:cubicBezTo>
                  <a:cubicBezTo>
                    <a:pt x="1672" y="1080"/>
                    <a:pt x="1673" y="1080"/>
                    <a:pt x="1673" y="1081"/>
                  </a:cubicBezTo>
                  <a:cubicBezTo>
                    <a:pt x="1673" y="1080"/>
                    <a:pt x="1674" y="1080"/>
                    <a:pt x="1674" y="1080"/>
                  </a:cubicBezTo>
                  <a:cubicBezTo>
                    <a:pt x="1674" y="1079"/>
                    <a:pt x="1673" y="1079"/>
                    <a:pt x="1673" y="1079"/>
                  </a:cubicBezTo>
                  <a:moveTo>
                    <a:pt x="1655" y="1165"/>
                  </a:moveTo>
                  <a:cubicBezTo>
                    <a:pt x="1655" y="1165"/>
                    <a:pt x="1655" y="1166"/>
                    <a:pt x="1654" y="1166"/>
                  </a:cubicBezTo>
                  <a:cubicBezTo>
                    <a:pt x="1654" y="1167"/>
                    <a:pt x="1655" y="1167"/>
                    <a:pt x="1655" y="1167"/>
                  </a:cubicBezTo>
                  <a:cubicBezTo>
                    <a:pt x="1655" y="1167"/>
                    <a:pt x="1656" y="1166"/>
                    <a:pt x="1656" y="1166"/>
                  </a:cubicBezTo>
                  <a:cubicBezTo>
                    <a:pt x="1656" y="1166"/>
                    <a:pt x="1656" y="1165"/>
                    <a:pt x="1655" y="1165"/>
                  </a:cubicBezTo>
                  <a:moveTo>
                    <a:pt x="1355" y="1560"/>
                  </a:moveTo>
                  <a:cubicBezTo>
                    <a:pt x="1355" y="1560"/>
                    <a:pt x="1355" y="1560"/>
                    <a:pt x="1355" y="1559"/>
                  </a:cubicBezTo>
                  <a:cubicBezTo>
                    <a:pt x="1354" y="1560"/>
                    <a:pt x="1354" y="1560"/>
                    <a:pt x="1353" y="1560"/>
                  </a:cubicBezTo>
                  <a:cubicBezTo>
                    <a:pt x="1353" y="1560"/>
                    <a:pt x="1353" y="1561"/>
                    <a:pt x="1354" y="1561"/>
                  </a:cubicBezTo>
                  <a:cubicBezTo>
                    <a:pt x="1354" y="1561"/>
                    <a:pt x="1355" y="1561"/>
                    <a:pt x="1355" y="1560"/>
                  </a:cubicBezTo>
                  <a:moveTo>
                    <a:pt x="1306" y="1565"/>
                  </a:moveTo>
                  <a:cubicBezTo>
                    <a:pt x="1306" y="1564"/>
                    <a:pt x="1305" y="1564"/>
                    <a:pt x="1305" y="1564"/>
                  </a:cubicBezTo>
                  <a:cubicBezTo>
                    <a:pt x="1305" y="1564"/>
                    <a:pt x="1305" y="1565"/>
                    <a:pt x="1304" y="1565"/>
                  </a:cubicBezTo>
                  <a:cubicBezTo>
                    <a:pt x="1304" y="1566"/>
                    <a:pt x="1305" y="1566"/>
                    <a:pt x="1305" y="1566"/>
                  </a:cubicBezTo>
                  <a:cubicBezTo>
                    <a:pt x="1305" y="1566"/>
                    <a:pt x="1306" y="1565"/>
                    <a:pt x="1306" y="1565"/>
                  </a:cubicBezTo>
                  <a:moveTo>
                    <a:pt x="1300" y="1566"/>
                  </a:moveTo>
                  <a:cubicBezTo>
                    <a:pt x="1300" y="1567"/>
                    <a:pt x="1300" y="1567"/>
                    <a:pt x="1300" y="1567"/>
                  </a:cubicBezTo>
                  <a:cubicBezTo>
                    <a:pt x="1300" y="1567"/>
                    <a:pt x="1301" y="1568"/>
                    <a:pt x="1301" y="1568"/>
                  </a:cubicBezTo>
                  <a:cubicBezTo>
                    <a:pt x="1301" y="1568"/>
                    <a:pt x="1302" y="1567"/>
                    <a:pt x="1302" y="1567"/>
                  </a:cubicBezTo>
                  <a:cubicBezTo>
                    <a:pt x="1301" y="1567"/>
                    <a:pt x="1301" y="1567"/>
                    <a:pt x="1300" y="1566"/>
                  </a:cubicBezTo>
                  <a:moveTo>
                    <a:pt x="1596" y="1281"/>
                  </a:moveTo>
                  <a:cubicBezTo>
                    <a:pt x="1595" y="1281"/>
                    <a:pt x="1595" y="1281"/>
                    <a:pt x="1594" y="1281"/>
                  </a:cubicBezTo>
                  <a:cubicBezTo>
                    <a:pt x="1595" y="1282"/>
                    <a:pt x="1595" y="1282"/>
                    <a:pt x="1595" y="1282"/>
                  </a:cubicBezTo>
                  <a:cubicBezTo>
                    <a:pt x="1596" y="1282"/>
                    <a:pt x="1596" y="1282"/>
                    <a:pt x="1597" y="1281"/>
                  </a:cubicBezTo>
                  <a:cubicBezTo>
                    <a:pt x="1596" y="1281"/>
                    <a:pt x="1596" y="1281"/>
                    <a:pt x="1596" y="1281"/>
                  </a:cubicBezTo>
                  <a:moveTo>
                    <a:pt x="1594" y="1288"/>
                  </a:moveTo>
                  <a:cubicBezTo>
                    <a:pt x="1594" y="1288"/>
                    <a:pt x="1593" y="1287"/>
                    <a:pt x="1593" y="1287"/>
                  </a:cubicBezTo>
                  <a:cubicBezTo>
                    <a:pt x="1593" y="1287"/>
                    <a:pt x="1592" y="1287"/>
                    <a:pt x="1592" y="1288"/>
                  </a:cubicBezTo>
                  <a:cubicBezTo>
                    <a:pt x="1593" y="1288"/>
                    <a:pt x="1593" y="1289"/>
                    <a:pt x="1593" y="1289"/>
                  </a:cubicBezTo>
                  <a:cubicBezTo>
                    <a:pt x="1594" y="1289"/>
                    <a:pt x="1594" y="1288"/>
                    <a:pt x="1594" y="1288"/>
                  </a:cubicBezTo>
                  <a:moveTo>
                    <a:pt x="1585" y="1297"/>
                  </a:moveTo>
                  <a:cubicBezTo>
                    <a:pt x="1585" y="1296"/>
                    <a:pt x="1585" y="1296"/>
                    <a:pt x="1585" y="1296"/>
                  </a:cubicBezTo>
                  <a:cubicBezTo>
                    <a:pt x="1585" y="1296"/>
                    <a:pt x="1584" y="1296"/>
                    <a:pt x="1584" y="1296"/>
                  </a:cubicBezTo>
                  <a:cubicBezTo>
                    <a:pt x="1584" y="1296"/>
                    <a:pt x="1584" y="1297"/>
                    <a:pt x="1584" y="1298"/>
                  </a:cubicBezTo>
                  <a:cubicBezTo>
                    <a:pt x="1585" y="1297"/>
                    <a:pt x="1585" y="1297"/>
                    <a:pt x="1585" y="1297"/>
                  </a:cubicBezTo>
                  <a:moveTo>
                    <a:pt x="1561" y="1313"/>
                  </a:moveTo>
                  <a:cubicBezTo>
                    <a:pt x="1561" y="1312"/>
                    <a:pt x="1560" y="1312"/>
                    <a:pt x="1560" y="1311"/>
                  </a:cubicBezTo>
                  <a:cubicBezTo>
                    <a:pt x="1560" y="1312"/>
                    <a:pt x="1559" y="1312"/>
                    <a:pt x="1559" y="1312"/>
                  </a:cubicBezTo>
                  <a:cubicBezTo>
                    <a:pt x="1559" y="1313"/>
                    <a:pt x="1560" y="1313"/>
                    <a:pt x="1560" y="1313"/>
                  </a:cubicBezTo>
                  <a:cubicBezTo>
                    <a:pt x="1560" y="1313"/>
                    <a:pt x="1561" y="1313"/>
                    <a:pt x="1561" y="1313"/>
                  </a:cubicBezTo>
                  <a:moveTo>
                    <a:pt x="1660" y="1018"/>
                  </a:moveTo>
                  <a:cubicBezTo>
                    <a:pt x="1660" y="1017"/>
                    <a:pt x="1660" y="1017"/>
                    <a:pt x="1660" y="1016"/>
                  </a:cubicBezTo>
                  <a:cubicBezTo>
                    <a:pt x="1659" y="1017"/>
                    <a:pt x="1659" y="1017"/>
                    <a:pt x="1659" y="1017"/>
                  </a:cubicBezTo>
                  <a:cubicBezTo>
                    <a:pt x="1659" y="1018"/>
                    <a:pt x="1659" y="1018"/>
                    <a:pt x="1660" y="1019"/>
                  </a:cubicBezTo>
                  <a:cubicBezTo>
                    <a:pt x="1660" y="1018"/>
                    <a:pt x="1660" y="1018"/>
                    <a:pt x="1660" y="1018"/>
                  </a:cubicBezTo>
                  <a:moveTo>
                    <a:pt x="1542" y="1345"/>
                  </a:moveTo>
                  <a:cubicBezTo>
                    <a:pt x="1542" y="1345"/>
                    <a:pt x="1542" y="1345"/>
                    <a:pt x="1541" y="1346"/>
                  </a:cubicBezTo>
                  <a:cubicBezTo>
                    <a:pt x="1541" y="1346"/>
                    <a:pt x="1542" y="1346"/>
                    <a:pt x="1542" y="1347"/>
                  </a:cubicBezTo>
                  <a:cubicBezTo>
                    <a:pt x="1542" y="1346"/>
                    <a:pt x="1543" y="1346"/>
                    <a:pt x="1543" y="1345"/>
                  </a:cubicBezTo>
                  <a:cubicBezTo>
                    <a:pt x="1543" y="1345"/>
                    <a:pt x="1543" y="1345"/>
                    <a:pt x="1542" y="1345"/>
                  </a:cubicBezTo>
                  <a:moveTo>
                    <a:pt x="1538" y="1367"/>
                  </a:moveTo>
                  <a:cubicBezTo>
                    <a:pt x="1538" y="1367"/>
                    <a:pt x="1537" y="1368"/>
                    <a:pt x="1537" y="1368"/>
                  </a:cubicBezTo>
                  <a:cubicBezTo>
                    <a:pt x="1537" y="1368"/>
                    <a:pt x="1537" y="1369"/>
                    <a:pt x="1538" y="1369"/>
                  </a:cubicBezTo>
                  <a:cubicBezTo>
                    <a:pt x="1538" y="1368"/>
                    <a:pt x="1538" y="1368"/>
                    <a:pt x="1539" y="1368"/>
                  </a:cubicBezTo>
                  <a:cubicBezTo>
                    <a:pt x="1539" y="1367"/>
                    <a:pt x="1538" y="1367"/>
                    <a:pt x="1538" y="1367"/>
                  </a:cubicBezTo>
                  <a:moveTo>
                    <a:pt x="335" y="1671"/>
                  </a:moveTo>
                  <a:cubicBezTo>
                    <a:pt x="335" y="1671"/>
                    <a:pt x="335" y="1670"/>
                    <a:pt x="334" y="1670"/>
                  </a:cubicBezTo>
                  <a:cubicBezTo>
                    <a:pt x="334" y="1671"/>
                    <a:pt x="334" y="1671"/>
                    <a:pt x="334" y="1672"/>
                  </a:cubicBezTo>
                  <a:cubicBezTo>
                    <a:pt x="334" y="1672"/>
                    <a:pt x="334" y="1672"/>
                    <a:pt x="334" y="1672"/>
                  </a:cubicBezTo>
                  <a:cubicBezTo>
                    <a:pt x="335" y="1672"/>
                    <a:pt x="335" y="1672"/>
                    <a:pt x="335" y="1671"/>
                  </a:cubicBezTo>
                  <a:moveTo>
                    <a:pt x="1537" y="1370"/>
                  </a:moveTo>
                  <a:cubicBezTo>
                    <a:pt x="1537" y="1370"/>
                    <a:pt x="1537" y="1369"/>
                    <a:pt x="1537" y="1369"/>
                  </a:cubicBezTo>
                  <a:cubicBezTo>
                    <a:pt x="1536" y="1369"/>
                    <a:pt x="1535" y="1369"/>
                    <a:pt x="1535" y="1370"/>
                  </a:cubicBezTo>
                  <a:cubicBezTo>
                    <a:pt x="1535" y="1370"/>
                    <a:pt x="1535" y="1370"/>
                    <a:pt x="1535" y="1371"/>
                  </a:cubicBezTo>
                  <a:cubicBezTo>
                    <a:pt x="1536" y="1371"/>
                    <a:pt x="1536" y="1370"/>
                    <a:pt x="1537" y="1370"/>
                  </a:cubicBezTo>
                  <a:moveTo>
                    <a:pt x="1347" y="1555"/>
                  </a:moveTo>
                  <a:cubicBezTo>
                    <a:pt x="1347" y="1556"/>
                    <a:pt x="1347" y="1556"/>
                    <a:pt x="1346" y="1556"/>
                  </a:cubicBezTo>
                  <a:cubicBezTo>
                    <a:pt x="1346" y="1557"/>
                    <a:pt x="1347" y="1557"/>
                    <a:pt x="1347" y="1557"/>
                  </a:cubicBezTo>
                  <a:cubicBezTo>
                    <a:pt x="1347" y="1557"/>
                    <a:pt x="1348" y="1556"/>
                    <a:pt x="1348" y="1556"/>
                  </a:cubicBezTo>
                  <a:cubicBezTo>
                    <a:pt x="1348" y="1556"/>
                    <a:pt x="1348" y="1555"/>
                    <a:pt x="1347" y="1555"/>
                  </a:cubicBezTo>
                  <a:moveTo>
                    <a:pt x="1362" y="1555"/>
                  </a:moveTo>
                  <a:cubicBezTo>
                    <a:pt x="1362" y="1554"/>
                    <a:pt x="1363" y="1554"/>
                    <a:pt x="1364" y="1553"/>
                  </a:cubicBezTo>
                  <a:cubicBezTo>
                    <a:pt x="1363" y="1554"/>
                    <a:pt x="1362" y="1554"/>
                    <a:pt x="1362" y="1555"/>
                  </a:cubicBezTo>
                  <a:moveTo>
                    <a:pt x="1519" y="1384"/>
                  </a:moveTo>
                  <a:cubicBezTo>
                    <a:pt x="1520" y="1384"/>
                    <a:pt x="1520" y="1383"/>
                    <a:pt x="1521" y="1382"/>
                  </a:cubicBezTo>
                  <a:cubicBezTo>
                    <a:pt x="1520" y="1383"/>
                    <a:pt x="1520" y="1384"/>
                    <a:pt x="1519" y="1384"/>
                  </a:cubicBezTo>
                  <a:moveTo>
                    <a:pt x="1328" y="1554"/>
                  </a:moveTo>
                  <a:cubicBezTo>
                    <a:pt x="1328" y="1553"/>
                    <a:pt x="1328" y="1553"/>
                    <a:pt x="1328" y="1553"/>
                  </a:cubicBezTo>
                  <a:cubicBezTo>
                    <a:pt x="1328" y="1553"/>
                    <a:pt x="1327" y="1553"/>
                    <a:pt x="1327" y="1553"/>
                  </a:cubicBezTo>
                  <a:cubicBezTo>
                    <a:pt x="1327" y="1554"/>
                    <a:pt x="1327" y="1554"/>
                    <a:pt x="1327" y="1555"/>
                  </a:cubicBezTo>
                  <a:cubicBezTo>
                    <a:pt x="1327" y="1554"/>
                    <a:pt x="1328" y="1554"/>
                    <a:pt x="1328" y="1554"/>
                  </a:cubicBezTo>
                  <a:moveTo>
                    <a:pt x="1519" y="1385"/>
                  </a:moveTo>
                  <a:cubicBezTo>
                    <a:pt x="1519" y="1385"/>
                    <a:pt x="1519" y="1385"/>
                    <a:pt x="1519" y="1384"/>
                  </a:cubicBezTo>
                  <a:cubicBezTo>
                    <a:pt x="1518" y="1385"/>
                    <a:pt x="1518" y="1385"/>
                    <a:pt x="1517" y="1385"/>
                  </a:cubicBezTo>
                  <a:cubicBezTo>
                    <a:pt x="1517" y="1385"/>
                    <a:pt x="1518" y="1386"/>
                    <a:pt x="1518" y="1386"/>
                  </a:cubicBezTo>
                  <a:cubicBezTo>
                    <a:pt x="1518" y="1386"/>
                    <a:pt x="1519" y="1386"/>
                    <a:pt x="1519" y="1385"/>
                  </a:cubicBezTo>
                  <a:moveTo>
                    <a:pt x="1330" y="1551"/>
                  </a:moveTo>
                  <a:cubicBezTo>
                    <a:pt x="1329" y="1551"/>
                    <a:pt x="1329" y="1551"/>
                    <a:pt x="1328" y="1552"/>
                  </a:cubicBezTo>
                  <a:cubicBezTo>
                    <a:pt x="1329" y="1552"/>
                    <a:pt x="1329" y="1552"/>
                    <a:pt x="1329" y="1553"/>
                  </a:cubicBezTo>
                  <a:cubicBezTo>
                    <a:pt x="1330" y="1552"/>
                    <a:pt x="1330" y="1552"/>
                    <a:pt x="1330" y="1551"/>
                  </a:cubicBezTo>
                  <a:cubicBezTo>
                    <a:pt x="1330" y="1551"/>
                    <a:pt x="1330" y="1551"/>
                    <a:pt x="1330" y="1551"/>
                  </a:cubicBezTo>
                  <a:moveTo>
                    <a:pt x="1502" y="1393"/>
                  </a:moveTo>
                  <a:cubicBezTo>
                    <a:pt x="1502" y="1393"/>
                    <a:pt x="1502" y="1394"/>
                    <a:pt x="1502" y="1394"/>
                  </a:cubicBezTo>
                  <a:cubicBezTo>
                    <a:pt x="1502" y="1394"/>
                    <a:pt x="1502" y="1395"/>
                    <a:pt x="1502" y="1395"/>
                  </a:cubicBezTo>
                  <a:cubicBezTo>
                    <a:pt x="1503" y="1395"/>
                    <a:pt x="1503" y="1395"/>
                    <a:pt x="1503" y="1395"/>
                  </a:cubicBezTo>
                  <a:cubicBezTo>
                    <a:pt x="1503" y="1394"/>
                    <a:pt x="1503" y="1394"/>
                    <a:pt x="1502" y="1393"/>
                  </a:cubicBezTo>
                  <a:moveTo>
                    <a:pt x="1090" y="99"/>
                  </a:moveTo>
                  <a:cubicBezTo>
                    <a:pt x="1091" y="99"/>
                    <a:pt x="1091" y="99"/>
                    <a:pt x="1091" y="99"/>
                  </a:cubicBezTo>
                  <a:cubicBezTo>
                    <a:pt x="1091" y="98"/>
                    <a:pt x="1091" y="98"/>
                    <a:pt x="1091" y="97"/>
                  </a:cubicBezTo>
                  <a:cubicBezTo>
                    <a:pt x="1090" y="97"/>
                    <a:pt x="1090" y="97"/>
                    <a:pt x="1089" y="98"/>
                  </a:cubicBezTo>
                  <a:cubicBezTo>
                    <a:pt x="1090" y="98"/>
                    <a:pt x="1090" y="98"/>
                    <a:pt x="1090" y="99"/>
                  </a:cubicBezTo>
                  <a:moveTo>
                    <a:pt x="1103" y="102"/>
                  </a:moveTo>
                  <a:cubicBezTo>
                    <a:pt x="1103" y="102"/>
                    <a:pt x="1103" y="103"/>
                    <a:pt x="1103" y="103"/>
                  </a:cubicBezTo>
                  <a:cubicBezTo>
                    <a:pt x="1104" y="103"/>
                    <a:pt x="1104" y="103"/>
                    <a:pt x="1104" y="103"/>
                  </a:cubicBezTo>
                  <a:cubicBezTo>
                    <a:pt x="1104" y="102"/>
                    <a:pt x="1104" y="102"/>
                    <a:pt x="1103" y="101"/>
                  </a:cubicBezTo>
                  <a:cubicBezTo>
                    <a:pt x="1103" y="101"/>
                    <a:pt x="1103" y="102"/>
                    <a:pt x="1103" y="102"/>
                  </a:cubicBezTo>
                  <a:moveTo>
                    <a:pt x="1162" y="105"/>
                  </a:moveTo>
                  <a:cubicBezTo>
                    <a:pt x="1162" y="104"/>
                    <a:pt x="1161" y="104"/>
                    <a:pt x="1161" y="103"/>
                  </a:cubicBezTo>
                  <a:cubicBezTo>
                    <a:pt x="1161" y="104"/>
                    <a:pt x="1160" y="104"/>
                    <a:pt x="1160" y="104"/>
                  </a:cubicBezTo>
                  <a:cubicBezTo>
                    <a:pt x="1160" y="105"/>
                    <a:pt x="1161" y="105"/>
                    <a:pt x="1161" y="106"/>
                  </a:cubicBezTo>
                  <a:cubicBezTo>
                    <a:pt x="1161" y="105"/>
                    <a:pt x="1162" y="105"/>
                    <a:pt x="1162" y="105"/>
                  </a:cubicBezTo>
                  <a:moveTo>
                    <a:pt x="1115" y="106"/>
                  </a:moveTo>
                  <a:cubicBezTo>
                    <a:pt x="1114" y="106"/>
                    <a:pt x="1114" y="106"/>
                    <a:pt x="1113" y="107"/>
                  </a:cubicBezTo>
                  <a:cubicBezTo>
                    <a:pt x="1114" y="107"/>
                    <a:pt x="1114" y="107"/>
                    <a:pt x="1114" y="107"/>
                  </a:cubicBezTo>
                  <a:cubicBezTo>
                    <a:pt x="1115" y="107"/>
                    <a:pt x="1115" y="107"/>
                    <a:pt x="1116" y="107"/>
                  </a:cubicBezTo>
                  <a:cubicBezTo>
                    <a:pt x="1115" y="106"/>
                    <a:pt x="1115" y="106"/>
                    <a:pt x="1115" y="106"/>
                  </a:cubicBezTo>
                  <a:moveTo>
                    <a:pt x="448" y="110"/>
                  </a:moveTo>
                  <a:cubicBezTo>
                    <a:pt x="447" y="111"/>
                    <a:pt x="447" y="111"/>
                    <a:pt x="446" y="111"/>
                  </a:cubicBezTo>
                  <a:cubicBezTo>
                    <a:pt x="447" y="112"/>
                    <a:pt x="447" y="112"/>
                    <a:pt x="447" y="112"/>
                  </a:cubicBezTo>
                  <a:cubicBezTo>
                    <a:pt x="448" y="112"/>
                    <a:pt x="448" y="111"/>
                    <a:pt x="448" y="111"/>
                  </a:cubicBezTo>
                  <a:cubicBezTo>
                    <a:pt x="448" y="111"/>
                    <a:pt x="448" y="110"/>
                    <a:pt x="448" y="110"/>
                  </a:cubicBezTo>
                  <a:moveTo>
                    <a:pt x="1044" y="111"/>
                  </a:moveTo>
                  <a:cubicBezTo>
                    <a:pt x="1044" y="111"/>
                    <a:pt x="1044" y="110"/>
                    <a:pt x="1043" y="110"/>
                  </a:cubicBezTo>
                  <a:cubicBezTo>
                    <a:pt x="1043" y="110"/>
                    <a:pt x="1043" y="111"/>
                    <a:pt x="1042" y="111"/>
                  </a:cubicBezTo>
                  <a:cubicBezTo>
                    <a:pt x="1043" y="111"/>
                    <a:pt x="1043" y="112"/>
                    <a:pt x="1044" y="112"/>
                  </a:cubicBezTo>
                  <a:cubicBezTo>
                    <a:pt x="1044" y="112"/>
                    <a:pt x="1044" y="112"/>
                    <a:pt x="1044" y="111"/>
                  </a:cubicBezTo>
                  <a:moveTo>
                    <a:pt x="1175" y="111"/>
                  </a:moveTo>
                  <a:cubicBezTo>
                    <a:pt x="1175" y="111"/>
                    <a:pt x="1175" y="110"/>
                    <a:pt x="1174" y="110"/>
                  </a:cubicBezTo>
                  <a:cubicBezTo>
                    <a:pt x="1174" y="111"/>
                    <a:pt x="1174" y="111"/>
                    <a:pt x="1174" y="112"/>
                  </a:cubicBezTo>
                  <a:cubicBezTo>
                    <a:pt x="1174" y="112"/>
                    <a:pt x="1174" y="112"/>
                    <a:pt x="1174" y="112"/>
                  </a:cubicBezTo>
                  <a:cubicBezTo>
                    <a:pt x="1175" y="112"/>
                    <a:pt x="1175" y="111"/>
                    <a:pt x="1175" y="111"/>
                  </a:cubicBezTo>
                  <a:moveTo>
                    <a:pt x="446" y="113"/>
                  </a:moveTo>
                  <a:cubicBezTo>
                    <a:pt x="446" y="113"/>
                    <a:pt x="446" y="113"/>
                    <a:pt x="446" y="112"/>
                  </a:cubicBezTo>
                  <a:cubicBezTo>
                    <a:pt x="446" y="112"/>
                    <a:pt x="445" y="113"/>
                    <a:pt x="445" y="113"/>
                  </a:cubicBezTo>
                  <a:cubicBezTo>
                    <a:pt x="444" y="113"/>
                    <a:pt x="445" y="114"/>
                    <a:pt x="445" y="114"/>
                  </a:cubicBezTo>
                  <a:cubicBezTo>
                    <a:pt x="445" y="114"/>
                    <a:pt x="446" y="114"/>
                    <a:pt x="446" y="113"/>
                  </a:cubicBezTo>
                  <a:moveTo>
                    <a:pt x="1158" y="116"/>
                  </a:moveTo>
                  <a:cubicBezTo>
                    <a:pt x="1157" y="115"/>
                    <a:pt x="1157" y="115"/>
                    <a:pt x="1157" y="115"/>
                  </a:cubicBezTo>
                  <a:cubicBezTo>
                    <a:pt x="1156" y="115"/>
                    <a:pt x="1156" y="115"/>
                    <a:pt x="1155" y="116"/>
                  </a:cubicBezTo>
                  <a:cubicBezTo>
                    <a:pt x="1156" y="116"/>
                    <a:pt x="1156" y="116"/>
                    <a:pt x="1156" y="116"/>
                  </a:cubicBezTo>
                  <a:cubicBezTo>
                    <a:pt x="1157" y="116"/>
                    <a:pt x="1157" y="116"/>
                    <a:pt x="1158" y="116"/>
                  </a:cubicBezTo>
                  <a:moveTo>
                    <a:pt x="1086" y="119"/>
                  </a:moveTo>
                  <a:cubicBezTo>
                    <a:pt x="1085" y="119"/>
                    <a:pt x="1085" y="120"/>
                    <a:pt x="1085" y="120"/>
                  </a:cubicBezTo>
                  <a:cubicBezTo>
                    <a:pt x="1085" y="120"/>
                    <a:pt x="1085" y="121"/>
                    <a:pt x="1086" y="121"/>
                  </a:cubicBezTo>
                  <a:cubicBezTo>
                    <a:pt x="1086" y="121"/>
                    <a:pt x="1086" y="120"/>
                    <a:pt x="1087" y="120"/>
                  </a:cubicBezTo>
                  <a:cubicBezTo>
                    <a:pt x="1087" y="120"/>
                    <a:pt x="1086" y="119"/>
                    <a:pt x="1086" y="119"/>
                  </a:cubicBezTo>
                  <a:moveTo>
                    <a:pt x="1173" y="120"/>
                  </a:moveTo>
                  <a:cubicBezTo>
                    <a:pt x="1173" y="119"/>
                    <a:pt x="1172" y="119"/>
                    <a:pt x="1172" y="119"/>
                  </a:cubicBezTo>
                  <a:cubicBezTo>
                    <a:pt x="1172" y="119"/>
                    <a:pt x="1172" y="120"/>
                    <a:pt x="1171" y="120"/>
                  </a:cubicBezTo>
                  <a:cubicBezTo>
                    <a:pt x="1171" y="121"/>
                    <a:pt x="1172" y="121"/>
                    <a:pt x="1172" y="121"/>
                  </a:cubicBezTo>
                  <a:cubicBezTo>
                    <a:pt x="1172" y="121"/>
                    <a:pt x="1173" y="120"/>
                    <a:pt x="1173" y="120"/>
                  </a:cubicBezTo>
                  <a:moveTo>
                    <a:pt x="410" y="126"/>
                  </a:moveTo>
                  <a:cubicBezTo>
                    <a:pt x="410" y="126"/>
                    <a:pt x="411" y="126"/>
                    <a:pt x="411" y="126"/>
                  </a:cubicBezTo>
                  <a:cubicBezTo>
                    <a:pt x="411" y="125"/>
                    <a:pt x="411" y="124"/>
                    <a:pt x="410" y="124"/>
                  </a:cubicBezTo>
                  <a:cubicBezTo>
                    <a:pt x="410" y="124"/>
                    <a:pt x="409" y="124"/>
                    <a:pt x="409" y="124"/>
                  </a:cubicBezTo>
                  <a:cubicBezTo>
                    <a:pt x="409" y="125"/>
                    <a:pt x="410" y="125"/>
                    <a:pt x="410" y="126"/>
                  </a:cubicBezTo>
                  <a:moveTo>
                    <a:pt x="413" y="127"/>
                  </a:moveTo>
                  <a:cubicBezTo>
                    <a:pt x="413" y="126"/>
                    <a:pt x="412" y="126"/>
                    <a:pt x="412" y="126"/>
                  </a:cubicBezTo>
                  <a:cubicBezTo>
                    <a:pt x="411" y="126"/>
                    <a:pt x="411" y="126"/>
                    <a:pt x="411" y="127"/>
                  </a:cubicBezTo>
                  <a:cubicBezTo>
                    <a:pt x="411" y="127"/>
                    <a:pt x="412" y="127"/>
                    <a:pt x="412" y="128"/>
                  </a:cubicBezTo>
                  <a:cubicBezTo>
                    <a:pt x="412" y="128"/>
                    <a:pt x="413" y="127"/>
                    <a:pt x="413" y="127"/>
                  </a:cubicBezTo>
                  <a:moveTo>
                    <a:pt x="422" y="127"/>
                  </a:moveTo>
                  <a:cubicBezTo>
                    <a:pt x="422" y="126"/>
                    <a:pt x="422" y="126"/>
                    <a:pt x="422" y="126"/>
                  </a:cubicBezTo>
                  <a:cubicBezTo>
                    <a:pt x="421" y="126"/>
                    <a:pt x="421" y="126"/>
                    <a:pt x="420" y="126"/>
                  </a:cubicBezTo>
                  <a:cubicBezTo>
                    <a:pt x="420" y="126"/>
                    <a:pt x="420" y="127"/>
                    <a:pt x="421" y="128"/>
                  </a:cubicBezTo>
                  <a:cubicBezTo>
                    <a:pt x="421" y="127"/>
                    <a:pt x="421" y="127"/>
                    <a:pt x="422" y="127"/>
                  </a:cubicBezTo>
                  <a:moveTo>
                    <a:pt x="524" y="129"/>
                  </a:moveTo>
                  <a:cubicBezTo>
                    <a:pt x="523" y="128"/>
                    <a:pt x="523" y="128"/>
                    <a:pt x="523" y="128"/>
                  </a:cubicBezTo>
                  <a:cubicBezTo>
                    <a:pt x="523" y="128"/>
                    <a:pt x="522" y="129"/>
                    <a:pt x="522" y="129"/>
                  </a:cubicBezTo>
                  <a:cubicBezTo>
                    <a:pt x="522" y="129"/>
                    <a:pt x="523" y="130"/>
                    <a:pt x="523" y="130"/>
                  </a:cubicBezTo>
                  <a:cubicBezTo>
                    <a:pt x="523" y="129"/>
                    <a:pt x="523" y="129"/>
                    <a:pt x="524" y="129"/>
                  </a:cubicBezTo>
                  <a:moveTo>
                    <a:pt x="1202" y="135"/>
                  </a:moveTo>
                  <a:cubicBezTo>
                    <a:pt x="1201" y="135"/>
                    <a:pt x="1201" y="135"/>
                    <a:pt x="1201" y="134"/>
                  </a:cubicBezTo>
                  <a:cubicBezTo>
                    <a:pt x="1201" y="135"/>
                    <a:pt x="1200" y="135"/>
                    <a:pt x="1200" y="136"/>
                  </a:cubicBezTo>
                  <a:cubicBezTo>
                    <a:pt x="1200" y="136"/>
                    <a:pt x="1201" y="136"/>
                    <a:pt x="1201" y="137"/>
                  </a:cubicBezTo>
                  <a:cubicBezTo>
                    <a:pt x="1201" y="136"/>
                    <a:pt x="1201" y="136"/>
                    <a:pt x="1202" y="135"/>
                  </a:cubicBezTo>
                  <a:moveTo>
                    <a:pt x="1120" y="140"/>
                  </a:moveTo>
                  <a:cubicBezTo>
                    <a:pt x="1119" y="139"/>
                    <a:pt x="1119" y="139"/>
                    <a:pt x="1119" y="139"/>
                  </a:cubicBezTo>
                  <a:cubicBezTo>
                    <a:pt x="1119" y="139"/>
                    <a:pt x="1118" y="140"/>
                    <a:pt x="1118" y="140"/>
                  </a:cubicBezTo>
                  <a:cubicBezTo>
                    <a:pt x="1118" y="140"/>
                    <a:pt x="1119" y="141"/>
                    <a:pt x="1119" y="141"/>
                  </a:cubicBezTo>
                  <a:cubicBezTo>
                    <a:pt x="1119" y="141"/>
                    <a:pt x="1119" y="140"/>
                    <a:pt x="1120" y="140"/>
                  </a:cubicBezTo>
                  <a:moveTo>
                    <a:pt x="1268" y="142"/>
                  </a:moveTo>
                  <a:cubicBezTo>
                    <a:pt x="1268" y="142"/>
                    <a:pt x="1268" y="141"/>
                    <a:pt x="1267" y="141"/>
                  </a:cubicBezTo>
                  <a:cubicBezTo>
                    <a:pt x="1267" y="142"/>
                    <a:pt x="1267" y="142"/>
                    <a:pt x="1267" y="143"/>
                  </a:cubicBezTo>
                  <a:cubicBezTo>
                    <a:pt x="1267" y="143"/>
                    <a:pt x="1267" y="143"/>
                    <a:pt x="1267" y="143"/>
                  </a:cubicBezTo>
                  <a:cubicBezTo>
                    <a:pt x="1268" y="143"/>
                    <a:pt x="1268" y="142"/>
                    <a:pt x="1268" y="142"/>
                  </a:cubicBezTo>
                  <a:moveTo>
                    <a:pt x="353" y="163"/>
                  </a:moveTo>
                  <a:cubicBezTo>
                    <a:pt x="354" y="162"/>
                    <a:pt x="355" y="162"/>
                    <a:pt x="355" y="161"/>
                  </a:cubicBezTo>
                  <a:cubicBezTo>
                    <a:pt x="355" y="162"/>
                    <a:pt x="354" y="162"/>
                    <a:pt x="353" y="163"/>
                  </a:cubicBezTo>
                  <a:moveTo>
                    <a:pt x="1236" y="163"/>
                  </a:moveTo>
                  <a:cubicBezTo>
                    <a:pt x="1237" y="163"/>
                    <a:pt x="1237" y="163"/>
                    <a:pt x="1237" y="163"/>
                  </a:cubicBezTo>
                  <a:cubicBezTo>
                    <a:pt x="1237" y="163"/>
                    <a:pt x="1237" y="162"/>
                    <a:pt x="1237" y="162"/>
                  </a:cubicBezTo>
                  <a:cubicBezTo>
                    <a:pt x="1237" y="161"/>
                    <a:pt x="1236" y="162"/>
                    <a:pt x="1235" y="162"/>
                  </a:cubicBezTo>
                  <a:cubicBezTo>
                    <a:pt x="1236" y="162"/>
                    <a:pt x="1236" y="163"/>
                    <a:pt x="1236" y="163"/>
                  </a:cubicBezTo>
                  <a:moveTo>
                    <a:pt x="1198" y="165"/>
                  </a:moveTo>
                  <a:cubicBezTo>
                    <a:pt x="1198" y="165"/>
                    <a:pt x="1198" y="165"/>
                    <a:pt x="1199" y="165"/>
                  </a:cubicBezTo>
                  <a:cubicBezTo>
                    <a:pt x="1199" y="165"/>
                    <a:pt x="1199" y="164"/>
                    <a:pt x="1199" y="164"/>
                  </a:cubicBezTo>
                  <a:cubicBezTo>
                    <a:pt x="1199" y="164"/>
                    <a:pt x="1199" y="163"/>
                    <a:pt x="1199" y="163"/>
                  </a:cubicBezTo>
                  <a:cubicBezTo>
                    <a:pt x="1198" y="164"/>
                    <a:pt x="1198" y="164"/>
                    <a:pt x="1198" y="165"/>
                  </a:cubicBezTo>
                  <a:moveTo>
                    <a:pt x="1208" y="167"/>
                  </a:moveTo>
                  <a:cubicBezTo>
                    <a:pt x="1208" y="167"/>
                    <a:pt x="1208" y="167"/>
                    <a:pt x="1209" y="167"/>
                  </a:cubicBezTo>
                  <a:cubicBezTo>
                    <a:pt x="1208" y="166"/>
                    <a:pt x="1208" y="166"/>
                    <a:pt x="1207" y="166"/>
                  </a:cubicBezTo>
                  <a:cubicBezTo>
                    <a:pt x="1207" y="166"/>
                    <a:pt x="1207" y="166"/>
                    <a:pt x="1206" y="167"/>
                  </a:cubicBezTo>
                  <a:cubicBezTo>
                    <a:pt x="1207" y="167"/>
                    <a:pt x="1207" y="167"/>
                    <a:pt x="1208" y="167"/>
                  </a:cubicBezTo>
                  <a:moveTo>
                    <a:pt x="697" y="38"/>
                  </a:moveTo>
                  <a:cubicBezTo>
                    <a:pt x="696" y="38"/>
                    <a:pt x="696" y="37"/>
                    <a:pt x="696" y="37"/>
                  </a:cubicBezTo>
                  <a:cubicBezTo>
                    <a:pt x="695" y="37"/>
                    <a:pt x="695" y="38"/>
                    <a:pt x="695" y="38"/>
                  </a:cubicBezTo>
                  <a:cubicBezTo>
                    <a:pt x="695" y="38"/>
                    <a:pt x="695" y="39"/>
                    <a:pt x="695" y="39"/>
                  </a:cubicBezTo>
                  <a:cubicBezTo>
                    <a:pt x="696" y="39"/>
                    <a:pt x="696" y="38"/>
                    <a:pt x="697" y="38"/>
                  </a:cubicBezTo>
                  <a:moveTo>
                    <a:pt x="803" y="41"/>
                  </a:moveTo>
                  <a:cubicBezTo>
                    <a:pt x="802" y="41"/>
                    <a:pt x="802" y="40"/>
                    <a:pt x="801" y="39"/>
                  </a:cubicBezTo>
                  <a:cubicBezTo>
                    <a:pt x="802" y="40"/>
                    <a:pt x="802" y="41"/>
                    <a:pt x="803" y="41"/>
                  </a:cubicBezTo>
                  <a:moveTo>
                    <a:pt x="841" y="40"/>
                  </a:moveTo>
                  <a:cubicBezTo>
                    <a:pt x="841" y="40"/>
                    <a:pt x="840" y="39"/>
                    <a:pt x="840" y="40"/>
                  </a:cubicBezTo>
                  <a:cubicBezTo>
                    <a:pt x="840" y="40"/>
                    <a:pt x="839" y="40"/>
                    <a:pt x="839" y="40"/>
                  </a:cubicBezTo>
                  <a:cubicBezTo>
                    <a:pt x="839" y="40"/>
                    <a:pt x="839" y="41"/>
                    <a:pt x="839" y="41"/>
                  </a:cubicBezTo>
                  <a:cubicBezTo>
                    <a:pt x="840" y="41"/>
                    <a:pt x="840" y="40"/>
                    <a:pt x="841" y="40"/>
                  </a:cubicBezTo>
                  <a:moveTo>
                    <a:pt x="790" y="45"/>
                  </a:moveTo>
                  <a:cubicBezTo>
                    <a:pt x="790" y="44"/>
                    <a:pt x="789" y="44"/>
                    <a:pt x="789" y="44"/>
                  </a:cubicBezTo>
                  <a:cubicBezTo>
                    <a:pt x="789" y="44"/>
                    <a:pt x="788" y="44"/>
                    <a:pt x="788" y="45"/>
                  </a:cubicBezTo>
                  <a:cubicBezTo>
                    <a:pt x="788" y="45"/>
                    <a:pt x="788" y="45"/>
                    <a:pt x="788" y="45"/>
                  </a:cubicBezTo>
                  <a:cubicBezTo>
                    <a:pt x="789" y="45"/>
                    <a:pt x="789" y="45"/>
                    <a:pt x="790" y="45"/>
                  </a:cubicBezTo>
                  <a:moveTo>
                    <a:pt x="905" y="45"/>
                  </a:moveTo>
                  <a:cubicBezTo>
                    <a:pt x="905" y="44"/>
                    <a:pt x="905" y="44"/>
                    <a:pt x="904" y="44"/>
                  </a:cubicBezTo>
                  <a:cubicBezTo>
                    <a:pt x="904" y="44"/>
                    <a:pt x="903" y="44"/>
                    <a:pt x="903" y="45"/>
                  </a:cubicBezTo>
                  <a:cubicBezTo>
                    <a:pt x="903" y="45"/>
                    <a:pt x="903" y="45"/>
                    <a:pt x="904" y="45"/>
                  </a:cubicBezTo>
                  <a:cubicBezTo>
                    <a:pt x="904" y="45"/>
                    <a:pt x="905" y="45"/>
                    <a:pt x="905" y="45"/>
                  </a:cubicBezTo>
                  <a:moveTo>
                    <a:pt x="1004" y="44"/>
                  </a:moveTo>
                  <a:cubicBezTo>
                    <a:pt x="1004" y="44"/>
                    <a:pt x="1004" y="44"/>
                    <a:pt x="1004" y="44"/>
                  </a:cubicBezTo>
                  <a:cubicBezTo>
                    <a:pt x="1003" y="44"/>
                    <a:pt x="1003" y="44"/>
                    <a:pt x="1003" y="45"/>
                  </a:cubicBezTo>
                  <a:cubicBezTo>
                    <a:pt x="1003" y="45"/>
                    <a:pt x="1003" y="45"/>
                    <a:pt x="1004" y="46"/>
                  </a:cubicBezTo>
                  <a:cubicBezTo>
                    <a:pt x="1004" y="45"/>
                    <a:pt x="1004" y="45"/>
                    <a:pt x="1004" y="44"/>
                  </a:cubicBezTo>
                  <a:moveTo>
                    <a:pt x="927" y="47"/>
                  </a:moveTo>
                  <a:cubicBezTo>
                    <a:pt x="927" y="47"/>
                    <a:pt x="926" y="46"/>
                    <a:pt x="926" y="46"/>
                  </a:cubicBezTo>
                  <a:cubicBezTo>
                    <a:pt x="926" y="46"/>
                    <a:pt x="925" y="46"/>
                    <a:pt x="925" y="46"/>
                  </a:cubicBezTo>
                  <a:cubicBezTo>
                    <a:pt x="926" y="47"/>
                    <a:pt x="926" y="47"/>
                    <a:pt x="926" y="48"/>
                  </a:cubicBezTo>
                  <a:cubicBezTo>
                    <a:pt x="926" y="48"/>
                    <a:pt x="927" y="47"/>
                    <a:pt x="927" y="47"/>
                  </a:cubicBezTo>
                  <a:moveTo>
                    <a:pt x="1075" y="47"/>
                  </a:moveTo>
                  <a:cubicBezTo>
                    <a:pt x="1075" y="47"/>
                    <a:pt x="1075" y="46"/>
                    <a:pt x="1075" y="46"/>
                  </a:cubicBezTo>
                  <a:cubicBezTo>
                    <a:pt x="1074" y="46"/>
                    <a:pt x="1074" y="46"/>
                    <a:pt x="1074" y="46"/>
                  </a:cubicBezTo>
                  <a:cubicBezTo>
                    <a:pt x="1074" y="47"/>
                    <a:pt x="1074" y="47"/>
                    <a:pt x="1075" y="48"/>
                  </a:cubicBezTo>
                  <a:cubicBezTo>
                    <a:pt x="1075" y="48"/>
                    <a:pt x="1075" y="47"/>
                    <a:pt x="1075" y="47"/>
                  </a:cubicBezTo>
                  <a:moveTo>
                    <a:pt x="864" y="48"/>
                  </a:moveTo>
                  <a:cubicBezTo>
                    <a:pt x="864" y="49"/>
                    <a:pt x="863" y="49"/>
                    <a:pt x="863" y="49"/>
                  </a:cubicBezTo>
                  <a:cubicBezTo>
                    <a:pt x="863" y="49"/>
                    <a:pt x="863" y="50"/>
                    <a:pt x="864" y="50"/>
                  </a:cubicBezTo>
                  <a:cubicBezTo>
                    <a:pt x="864" y="50"/>
                    <a:pt x="865" y="49"/>
                    <a:pt x="865" y="49"/>
                  </a:cubicBezTo>
                  <a:cubicBezTo>
                    <a:pt x="865" y="49"/>
                    <a:pt x="865" y="49"/>
                    <a:pt x="864" y="48"/>
                  </a:cubicBezTo>
                  <a:moveTo>
                    <a:pt x="764" y="53"/>
                  </a:moveTo>
                  <a:cubicBezTo>
                    <a:pt x="764" y="53"/>
                    <a:pt x="763" y="53"/>
                    <a:pt x="763" y="54"/>
                  </a:cubicBezTo>
                  <a:cubicBezTo>
                    <a:pt x="764" y="54"/>
                    <a:pt x="764" y="54"/>
                    <a:pt x="765" y="54"/>
                  </a:cubicBezTo>
                  <a:cubicBezTo>
                    <a:pt x="765" y="54"/>
                    <a:pt x="765" y="54"/>
                    <a:pt x="765" y="54"/>
                  </a:cubicBezTo>
                  <a:cubicBezTo>
                    <a:pt x="765" y="53"/>
                    <a:pt x="764" y="53"/>
                    <a:pt x="764" y="53"/>
                  </a:cubicBezTo>
                  <a:moveTo>
                    <a:pt x="780" y="55"/>
                  </a:moveTo>
                  <a:cubicBezTo>
                    <a:pt x="780" y="55"/>
                    <a:pt x="779" y="55"/>
                    <a:pt x="779" y="56"/>
                  </a:cubicBezTo>
                  <a:cubicBezTo>
                    <a:pt x="779" y="56"/>
                    <a:pt x="779" y="56"/>
                    <a:pt x="779" y="56"/>
                  </a:cubicBezTo>
                  <a:cubicBezTo>
                    <a:pt x="780" y="56"/>
                    <a:pt x="780" y="56"/>
                    <a:pt x="781" y="56"/>
                  </a:cubicBezTo>
                  <a:cubicBezTo>
                    <a:pt x="781" y="55"/>
                    <a:pt x="780" y="55"/>
                    <a:pt x="780" y="55"/>
                  </a:cubicBezTo>
                  <a:moveTo>
                    <a:pt x="751" y="57"/>
                  </a:moveTo>
                  <a:cubicBezTo>
                    <a:pt x="751" y="57"/>
                    <a:pt x="750" y="58"/>
                    <a:pt x="750" y="58"/>
                  </a:cubicBezTo>
                  <a:cubicBezTo>
                    <a:pt x="750" y="58"/>
                    <a:pt x="751" y="59"/>
                    <a:pt x="751" y="59"/>
                  </a:cubicBezTo>
                  <a:cubicBezTo>
                    <a:pt x="751" y="59"/>
                    <a:pt x="752" y="58"/>
                    <a:pt x="752" y="58"/>
                  </a:cubicBezTo>
                  <a:cubicBezTo>
                    <a:pt x="752" y="58"/>
                    <a:pt x="751" y="57"/>
                    <a:pt x="751" y="57"/>
                  </a:cubicBezTo>
                  <a:moveTo>
                    <a:pt x="750" y="60"/>
                  </a:moveTo>
                  <a:cubicBezTo>
                    <a:pt x="750" y="60"/>
                    <a:pt x="750" y="59"/>
                    <a:pt x="750" y="59"/>
                  </a:cubicBezTo>
                  <a:cubicBezTo>
                    <a:pt x="749" y="59"/>
                    <a:pt x="749" y="59"/>
                    <a:pt x="748" y="60"/>
                  </a:cubicBezTo>
                  <a:cubicBezTo>
                    <a:pt x="748" y="60"/>
                    <a:pt x="748" y="61"/>
                    <a:pt x="749" y="61"/>
                  </a:cubicBezTo>
                  <a:cubicBezTo>
                    <a:pt x="749" y="61"/>
                    <a:pt x="749" y="60"/>
                    <a:pt x="750" y="60"/>
                  </a:cubicBezTo>
                  <a:moveTo>
                    <a:pt x="972" y="67"/>
                  </a:moveTo>
                  <a:cubicBezTo>
                    <a:pt x="972" y="67"/>
                    <a:pt x="972" y="68"/>
                    <a:pt x="973" y="68"/>
                  </a:cubicBezTo>
                  <a:cubicBezTo>
                    <a:pt x="973" y="67"/>
                    <a:pt x="973" y="67"/>
                    <a:pt x="973" y="66"/>
                  </a:cubicBezTo>
                  <a:cubicBezTo>
                    <a:pt x="973" y="66"/>
                    <a:pt x="973" y="66"/>
                    <a:pt x="973" y="66"/>
                  </a:cubicBezTo>
                  <a:cubicBezTo>
                    <a:pt x="972" y="66"/>
                    <a:pt x="972" y="67"/>
                    <a:pt x="972" y="67"/>
                  </a:cubicBezTo>
                  <a:moveTo>
                    <a:pt x="1007" y="67"/>
                  </a:moveTo>
                  <a:cubicBezTo>
                    <a:pt x="1007" y="67"/>
                    <a:pt x="1006" y="66"/>
                    <a:pt x="1006" y="66"/>
                  </a:cubicBezTo>
                  <a:cubicBezTo>
                    <a:pt x="1006" y="66"/>
                    <a:pt x="1005" y="67"/>
                    <a:pt x="1005" y="67"/>
                  </a:cubicBezTo>
                  <a:cubicBezTo>
                    <a:pt x="1005" y="67"/>
                    <a:pt x="1005" y="68"/>
                    <a:pt x="1006" y="67"/>
                  </a:cubicBezTo>
                  <a:cubicBezTo>
                    <a:pt x="1006" y="67"/>
                    <a:pt x="1007" y="67"/>
                    <a:pt x="1007" y="67"/>
                  </a:cubicBezTo>
                  <a:moveTo>
                    <a:pt x="1055" y="67"/>
                  </a:moveTo>
                  <a:cubicBezTo>
                    <a:pt x="1055" y="67"/>
                    <a:pt x="1055" y="66"/>
                    <a:pt x="1055" y="66"/>
                  </a:cubicBezTo>
                  <a:cubicBezTo>
                    <a:pt x="1054" y="66"/>
                    <a:pt x="1054" y="66"/>
                    <a:pt x="1054" y="66"/>
                  </a:cubicBezTo>
                  <a:cubicBezTo>
                    <a:pt x="1054" y="67"/>
                    <a:pt x="1054" y="67"/>
                    <a:pt x="1055" y="68"/>
                  </a:cubicBezTo>
                  <a:cubicBezTo>
                    <a:pt x="1055" y="68"/>
                    <a:pt x="1055" y="67"/>
                    <a:pt x="1055" y="67"/>
                  </a:cubicBezTo>
                  <a:moveTo>
                    <a:pt x="511" y="71"/>
                  </a:moveTo>
                  <a:cubicBezTo>
                    <a:pt x="510" y="71"/>
                    <a:pt x="510" y="70"/>
                    <a:pt x="510" y="71"/>
                  </a:cubicBezTo>
                  <a:cubicBezTo>
                    <a:pt x="509" y="71"/>
                    <a:pt x="509" y="71"/>
                    <a:pt x="508" y="71"/>
                  </a:cubicBezTo>
                  <a:cubicBezTo>
                    <a:pt x="509" y="71"/>
                    <a:pt x="509" y="72"/>
                    <a:pt x="509" y="72"/>
                  </a:cubicBezTo>
                  <a:cubicBezTo>
                    <a:pt x="510" y="72"/>
                    <a:pt x="510" y="71"/>
                    <a:pt x="511" y="71"/>
                  </a:cubicBezTo>
                  <a:moveTo>
                    <a:pt x="1057" y="77"/>
                  </a:moveTo>
                  <a:cubicBezTo>
                    <a:pt x="1057" y="77"/>
                    <a:pt x="1056" y="77"/>
                    <a:pt x="1056" y="78"/>
                  </a:cubicBezTo>
                  <a:cubicBezTo>
                    <a:pt x="1056" y="78"/>
                    <a:pt x="1057" y="78"/>
                    <a:pt x="1057" y="79"/>
                  </a:cubicBezTo>
                  <a:cubicBezTo>
                    <a:pt x="1057" y="79"/>
                    <a:pt x="1058" y="78"/>
                    <a:pt x="1058" y="78"/>
                  </a:cubicBezTo>
                  <a:cubicBezTo>
                    <a:pt x="1057" y="78"/>
                    <a:pt x="1057" y="77"/>
                    <a:pt x="1057" y="77"/>
                  </a:cubicBezTo>
                  <a:moveTo>
                    <a:pt x="545" y="86"/>
                  </a:moveTo>
                  <a:cubicBezTo>
                    <a:pt x="545" y="86"/>
                    <a:pt x="546" y="86"/>
                    <a:pt x="546" y="86"/>
                  </a:cubicBezTo>
                  <a:cubicBezTo>
                    <a:pt x="546" y="85"/>
                    <a:pt x="546" y="84"/>
                    <a:pt x="545" y="84"/>
                  </a:cubicBezTo>
                  <a:cubicBezTo>
                    <a:pt x="545" y="84"/>
                    <a:pt x="544" y="84"/>
                    <a:pt x="544" y="84"/>
                  </a:cubicBezTo>
                  <a:cubicBezTo>
                    <a:pt x="544" y="85"/>
                    <a:pt x="545" y="85"/>
                    <a:pt x="545" y="86"/>
                  </a:cubicBezTo>
                  <a:moveTo>
                    <a:pt x="1019" y="86"/>
                  </a:moveTo>
                  <a:cubicBezTo>
                    <a:pt x="1020" y="86"/>
                    <a:pt x="1020" y="86"/>
                    <a:pt x="1020" y="86"/>
                  </a:cubicBezTo>
                  <a:cubicBezTo>
                    <a:pt x="1020" y="85"/>
                    <a:pt x="1020" y="84"/>
                    <a:pt x="1020" y="84"/>
                  </a:cubicBezTo>
                  <a:cubicBezTo>
                    <a:pt x="1020" y="84"/>
                    <a:pt x="1019" y="84"/>
                    <a:pt x="1018" y="84"/>
                  </a:cubicBezTo>
                  <a:cubicBezTo>
                    <a:pt x="1019" y="85"/>
                    <a:pt x="1019" y="85"/>
                    <a:pt x="1019" y="86"/>
                  </a:cubicBezTo>
                  <a:moveTo>
                    <a:pt x="537" y="91"/>
                  </a:moveTo>
                  <a:cubicBezTo>
                    <a:pt x="538" y="92"/>
                    <a:pt x="538" y="92"/>
                    <a:pt x="538" y="92"/>
                  </a:cubicBezTo>
                  <a:cubicBezTo>
                    <a:pt x="539" y="92"/>
                    <a:pt x="539" y="91"/>
                    <a:pt x="539" y="91"/>
                  </a:cubicBezTo>
                  <a:cubicBezTo>
                    <a:pt x="539" y="91"/>
                    <a:pt x="539" y="90"/>
                    <a:pt x="538" y="90"/>
                  </a:cubicBezTo>
                  <a:cubicBezTo>
                    <a:pt x="538" y="91"/>
                    <a:pt x="538" y="91"/>
                    <a:pt x="537" y="91"/>
                  </a:cubicBezTo>
                  <a:moveTo>
                    <a:pt x="526" y="93"/>
                  </a:moveTo>
                  <a:cubicBezTo>
                    <a:pt x="525" y="93"/>
                    <a:pt x="525" y="93"/>
                    <a:pt x="525" y="92"/>
                  </a:cubicBezTo>
                  <a:cubicBezTo>
                    <a:pt x="525" y="93"/>
                    <a:pt x="524" y="93"/>
                    <a:pt x="524" y="94"/>
                  </a:cubicBezTo>
                  <a:cubicBezTo>
                    <a:pt x="524" y="94"/>
                    <a:pt x="525" y="94"/>
                    <a:pt x="525" y="95"/>
                  </a:cubicBezTo>
                  <a:cubicBezTo>
                    <a:pt x="525" y="94"/>
                    <a:pt x="525" y="94"/>
                    <a:pt x="526" y="93"/>
                  </a:cubicBezTo>
                  <a:moveTo>
                    <a:pt x="1390" y="278"/>
                  </a:moveTo>
                  <a:cubicBezTo>
                    <a:pt x="1391" y="279"/>
                    <a:pt x="1392" y="280"/>
                    <a:pt x="1393" y="281"/>
                  </a:cubicBezTo>
                  <a:cubicBezTo>
                    <a:pt x="1392" y="280"/>
                    <a:pt x="1391" y="279"/>
                    <a:pt x="1390" y="278"/>
                  </a:cubicBezTo>
                  <a:moveTo>
                    <a:pt x="1395" y="282"/>
                  </a:moveTo>
                  <a:cubicBezTo>
                    <a:pt x="1394" y="282"/>
                    <a:pt x="1394" y="281"/>
                    <a:pt x="1394" y="281"/>
                  </a:cubicBezTo>
                  <a:cubicBezTo>
                    <a:pt x="1393" y="281"/>
                    <a:pt x="1393" y="281"/>
                    <a:pt x="1393" y="282"/>
                  </a:cubicBezTo>
                  <a:cubicBezTo>
                    <a:pt x="1393" y="282"/>
                    <a:pt x="1393" y="282"/>
                    <a:pt x="1394" y="283"/>
                  </a:cubicBezTo>
                  <a:cubicBezTo>
                    <a:pt x="1394" y="283"/>
                    <a:pt x="1394" y="282"/>
                    <a:pt x="1395" y="282"/>
                  </a:cubicBezTo>
                  <a:moveTo>
                    <a:pt x="1409" y="287"/>
                  </a:moveTo>
                  <a:cubicBezTo>
                    <a:pt x="1410" y="287"/>
                    <a:pt x="1410" y="287"/>
                    <a:pt x="1410" y="287"/>
                  </a:cubicBezTo>
                  <a:cubicBezTo>
                    <a:pt x="1410" y="287"/>
                    <a:pt x="1410" y="286"/>
                    <a:pt x="1410" y="286"/>
                  </a:cubicBezTo>
                  <a:cubicBezTo>
                    <a:pt x="1410" y="285"/>
                    <a:pt x="1409" y="286"/>
                    <a:pt x="1408" y="286"/>
                  </a:cubicBezTo>
                  <a:cubicBezTo>
                    <a:pt x="1409" y="286"/>
                    <a:pt x="1409" y="287"/>
                    <a:pt x="1409" y="287"/>
                  </a:cubicBezTo>
                  <a:moveTo>
                    <a:pt x="1392" y="295"/>
                  </a:moveTo>
                  <a:cubicBezTo>
                    <a:pt x="1392" y="295"/>
                    <a:pt x="1392" y="294"/>
                    <a:pt x="1392" y="294"/>
                  </a:cubicBezTo>
                  <a:cubicBezTo>
                    <a:pt x="1391" y="294"/>
                    <a:pt x="1391" y="295"/>
                    <a:pt x="1391" y="295"/>
                  </a:cubicBezTo>
                  <a:cubicBezTo>
                    <a:pt x="1391" y="295"/>
                    <a:pt x="1391" y="296"/>
                    <a:pt x="1392" y="296"/>
                  </a:cubicBezTo>
                  <a:cubicBezTo>
                    <a:pt x="1392" y="296"/>
                    <a:pt x="1392" y="296"/>
                    <a:pt x="1392" y="295"/>
                  </a:cubicBezTo>
                  <a:moveTo>
                    <a:pt x="1419" y="306"/>
                  </a:moveTo>
                  <a:cubicBezTo>
                    <a:pt x="1419" y="306"/>
                    <a:pt x="1418" y="305"/>
                    <a:pt x="1418" y="305"/>
                  </a:cubicBezTo>
                  <a:cubicBezTo>
                    <a:pt x="1418" y="305"/>
                    <a:pt x="1417" y="306"/>
                    <a:pt x="1417" y="306"/>
                  </a:cubicBezTo>
                  <a:cubicBezTo>
                    <a:pt x="1417" y="306"/>
                    <a:pt x="1418" y="307"/>
                    <a:pt x="1418" y="307"/>
                  </a:cubicBezTo>
                  <a:cubicBezTo>
                    <a:pt x="1418" y="307"/>
                    <a:pt x="1419" y="307"/>
                    <a:pt x="1419" y="306"/>
                  </a:cubicBezTo>
                  <a:moveTo>
                    <a:pt x="1482" y="350"/>
                  </a:moveTo>
                  <a:cubicBezTo>
                    <a:pt x="1482" y="351"/>
                    <a:pt x="1482" y="351"/>
                    <a:pt x="1482" y="352"/>
                  </a:cubicBezTo>
                  <a:cubicBezTo>
                    <a:pt x="1483" y="351"/>
                    <a:pt x="1483" y="351"/>
                    <a:pt x="1483" y="351"/>
                  </a:cubicBezTo>
                  <a:cubicBezTo>
                    <a:pt x="1483" y="350"/>
                    <a:pt x="1483" y="350"/>
                    <a:pt x="1482" y="349"/>
                  </a:cubicBezTo>
                  <a:cubicBezTo>
                    <a:pt x="1482" y="350"/>
                    <a:pt x="1482" y="350"/>
                    <a:pt x="1482" y="350"/>
                  </a:cubicBezTo>
                  <a:moveTo>
                    <a:pt x="209" y="359"/>
                  </a:moveTo>
                  <a:cubicBezTo>
                    <a:pt x="210" y="359"/>
                    <a:pt x="210" y="360"/>
                    <a:pt x="210" y="360"/>
                  </a:cubicBezTo>
                  <a:cubicBezTo>
                    <a:pt x="211" y="360"/>
                    <a:pt x="211" y="360"/>
                    <a:pt x="211" y="360"/>
                  </a:cubicBezTo>
                  <a:cubicBezTo>
                    <a:pt x="211" y="359"/>
                    <a:pt x="211" y="359"/>
                    <a:pt x="210" y="358"/>
                  </a:cubicBezTo>
                  <a:cubicBezTo>
                    <a:pt x="210" y="358"/>
                    <a:pt x="210" y="359"/>
                    <a:pt x="209" y="359"/>
                  </a:cubicBezTo>
                  <a:moveTo>
                    <a:pt x="1570" y="431"/>
                  </a:moveTo>
                  <a:cubicBezTo>
                    <a:pt x="1569" y="430"/>
                    <a:pt x="1569" y="430"/>
                    <a:pt x="1569" y="429"/>
                  </a:cubicBezTo>
                  <a:cubicBezTo>
                    <a:pt x="1569" y="429"/>
                    <a:pt x="1568" y="430"/>
                    <a:pt x="1568" y="430"/>
                  </a:cubicBezTo>
                  <a:cubicBezTo>
                    <a:pt x="1568" y="430"/>
                    <a:pt x="1569" y="431"/>
                    <a:pt x="1569" y="431"/>
                  </a:cubicBezTo>
                  <a:cubicBezTo>
                    <a:pt x="1569" y="431"/>
                    <a:pt x="1569" y="431"/>
                    <a:pt x="1570" y="431"/>
                  </a:cubicBezTo>
                  <a:moveTo>
                    <a:pt x="1594" y="448"/>
                  </a:moveTo>
                  <a:cubicBezTo>
                    <a:pt x="1594" y="448"/>
                    <a:pt x="1593" y="447"/>
                    <a:pt x="1593" y="447"/>
                  </a:cubicBezTo>
                  <a:cubicBezTo>
                    <a:pt x="1593" y="447"/>
                    <a:pt x="1592" y="448"/>
                    <a:pt x="1592" y="448"/>
                  </a:cubicBezTo>
                  <a:cubicBezTo>
                    <a:pt x="1593" y="448"/>
                    <a:pt x="1593" y="449"/>
                    <a:pt x="1593" y="449"/>
                  </a:cubicBezTo>
                  <a:cubicBezTo>
                    <a:pt x="1594" y="449"/>
                    <a:pt x="1594" y="448"/>
                    <a:pt x="1594" y="448"/>
                  </a:cubicBezTo>
                  <a:moveTo>
                    <a:pt x="1615" y="492"/>
                  </a:moveTo>
                  <a:cubicBezTo>
                    <a:pt x="1615" y="492"/>
                    <a:pt x="1615" y="493"/>
                    <a:pt x="1615" y="493"/>
                  </a:cubicBezTo>
                  <a:cubicBezTo>
                    <a:pt x="1616" y="493"/>
                    <a:pt x="1616" y="493"/>
                    <a:pt x="1616" y="493"/>
                  </a:cubicBezTo>
                  <a:cubicBezTo>
                    <a:pt x="1616" y="492"/>
                    <a:pt x="1616" y="492"/>
                    <a:pt x="1615" y="491"/>
                  </a:cubicBezTo>
                  <a:cubicBezTo>
                    <a:pt x="1615" y="491"/>
                    <a:pt x="1615" y="492"/>
                    <a:pt x="1615" y="492"/>
                  </a:cubicBezTo>
                  <a:moveTo>
                    <a:pt x="124" y="589"/>
                  </a:moveTo>
                  <a:cubicBezTo>
                    <a:pt x="124" y="589"/>
                    <a:pt x="123" y="589"/>
                    <a:pt x="123" y="589"/>
                  </a:cubicBezTo>
                  <a:cubicBezTo>
                    <a:pt x="123" y="590"/>
                    <a:pt x="124" y="590"/>
                    <a:pt x="124" y="591"/>
                  </a:cubicBezTo>
                  <a:cubicBezTo>
                    <a:pt x="124" y="591"/>
                    <a:pt x="125" y="590"/>
                    <a:pt x="125" y="590"/>
                  </a:cubicBezTo>
                  <a:cubicBezTo>
                    <a:pt x="124" y="590"/>
                    <a:pt x="124" y="589"/>
                    <a:pt x="124" y="589"/>
                  </a:cubicBezTo>
                  <a:moveTo>
                    <a:pt x="108" y="616"/>
                  </a:moveTo>
                  <a:cubicBezTo>
                    <a:pt x="108" y="616"/>
                    <a:pt x="108" y="616"/>
                    <a:pt x="107" y="617"/>
                  </a:cubicBezTo>
                  <a:cubicBezTo>
                    <a:pt x="108" y="617"/>
                    <a:pt x="108" y="617"/>
                    <a:pt x="108" y="618"/>
                  </a:cubicBezTo>
                  <a:cubicBezTo>
                    <a:pt x="109" y="617"/>
                    <a:pt x="109" y="617"/>
                    <a:pt x="109" y="616"/>
                  </a:cubicBezTo>
                  <a:cubicBezTo>
                    <a:pt x="109" y="616"/>
                    <a:pt x="109" y="616"/>
                    <a:pt x="108" y="616"/>
                  </a:cubicBezTo>
                  <a:moveTo>
                    <a:pt x="107" y="619"/>
                  </a:moveTo>
                  <a:cubicBezTo>
                    <a:pt x="107" y="618"/>
                    <a:pt x="107" y="618"/>
                    <a:pt x="107" y="618"/>
                  </a:cubicBezTo>
                  <a:cubicBezTo>
                    <a:pt x="107" y="618"/>
                    <a:pt x="106" y="618"/>
                    <a:pt x="106" y="618"/>
                  </a:cubicBezTo>
                  <a:cubicBezTo>
                    <a:pt x="105" y="618"/>
                    <a:pt x="106" y="619"/>
                    <a:pt x="106" y="620"/>
                  </a:cubicBezTo>
                  <a:cubicBezTo>
                    <a:pt x="106" y="619"/>
                    <a:pt x="107" y="619"/>
                    <a:pt x="107" y="619"/>
                  </a:cubicBezTo>
                  <a:moveTo>
                    <a:pt x="103" y="623"/>
                  </a:moveTo>
                  <a:cubicBezTo>
                    <a:pt x="103" y="624"/>
                    <a:pt x="104" y="624"/>
                    <a:pt x="104" y="624"/>
                  </a:cubicBezTo>
                  <a:cubicBezTo>
                    <a:pt x="104" y="624"/>
                    <a:pt x="104" y="623"/>
                    <a:pt x="105" y="623"/>
                  </a:cubicBezTo>
                  <a:cubicBezTo>
                    <a:pt x="105" y="623"/>
                    <a:pt x="104" y="622"/>
                    <a:pt x="104" y="622"/>
                  </a:cubicBezTo>
                  <a:cubicBezTo>
                    <a:pt x="104" y="622"/>
                    <a:pt x="103" y="623"/>
                    <a:pt x="103" y="623"/>
                  </a:cubicBezTo>
                  <a:moveTo>
                    <a:pt x="96" y="634"/>
                  </a:moveTo>
                  <a:cubicBezTo>
                    <a:pt x="97" y="635"/>
                    <a:pt x="97" y="635"/>
                    <a:pt x="97" y="635"/>
                  </a:cubicBezTo>
                  <a:cubicBezTo>
                    <a:pt x="97" y="635"/>
                    <a:pt x="98" y="634"/>
                    <a:pt x="98" y="634"/>
                  </a:cubicBezTo>
                  <a:cubicBezTo>
                    <a:pt x="98" y="634"/>
                    <a:pt x="97" y="633"/>
                    <a:pt x="97" y="633"/>
                  </a:cubicBezTo>
                  <a:cubicBezTo>
                    <a:pt x="97" y="634"/>
                    <a:pt x="97" y="634"/>
                    <a:pt x="96" y="634"/>
                  </a:cubicBezTo>
                  <a:moveTo>
                    <a:pt x="87" y="654"/>
                  </a:moveTo>
                  <a:cubicBezTo>
                    <a:pt x="87" y="653"/>
                    <a:pt x="86" y="653"/>
                    <a:pt x="86" y="653"/>
                  </a:cubicBezTo>
                  <a:cubicBezTo>
                    <a:pt x="86" y="653"/>
                    <a:pt x="86" y="654"/>
                    <a:pt x="85" y="654"/>
                  </a:cubicBezTo>
                  <a:cubicBezTo>
                    <a:pt x="85" y="655"/>
                    <a:pt x="86" y="655"/>
                    <a:pt x="86" y="655"/>
                  </a:cubicBezTo>
                  <a:cubicBezTo>
                    <a:pt x="86" y="655"/>
                    <a:pt x="87" y="654"/>
                    <a:pt x="87" y="654"/>
                  </a:cubicBezTo>
                  <a:moveTo>
                    <a:pt x="83" y="663"/>
                  </a:moveTo>
                  <a:cubicBezTo>
                    <a:pt x="82" y="663"/>
                    <a:pt x="82" y="662"/>
                    <a:pt x="82" y="662"/>
                  </a:cubicBezTo>
                  <a:cubicBezTo>
                    <a:pt x="81" y="662"/>
                    <a:pt x="81" y="662"/>
                    <a:pt x="81" y="663"/>
                  </a:cubicBezTo>
                  <a:cubicBezTo>
                    <a:pt x="81" y="663"/>
                    <a:pt x="81" y="664"/>
                    <a:pt x="82" y="664"/>
                  </a:cubicBezTo>
                  <a:cubicBezTo>
                    <a:pt x="82" y="664"/>
                    <a:pt x="82" y="664"/>
                    <a:pt x="83" y="663"/>
                  </a:cubicBezTo>
                  <a:moveTo>
                    <a:pt x="84" y="677"/>
                  </a:moveTo>
                  <a:cubicBezTo>
                    <a:pt x="84" y="678"/>
                    <a:pt x="83" y="678"/>
                    <a:pt x="83" y="678"/>
                  </a:cubicBezTo>
                  <a:cubicBezTo>
                    <a:pt x="83" y="679"/>
                    <a:pt x="84" y="679"/>
                    <a:pt x="84" y="680"/>
                  </a:cubicBezTo>
                  <a:cubicBezTo>
                    <a:pt x="84" y="679"/>
                    <a:pt x="85" y="679"/>
                    <a:pt x="85" y="679"/>
                  </a:cubicBezTo>
                  <a:cubicBezTo>
                    <a:pt x="85" y="678"/>
                    <a:pt x="84" y="678"/>
                    <a:pt x="84" y="677"/>
                  </a:cubicBezTo>
                  <a:moveTo>
                    <a:pt x="80" y="689"/>
                  </a:moveTo>
                  <a:cubicBezTo>
                    <a:pt x="79" y="689"/>
                    <a:pt x="79" y="689"/>
                    <a:pt x="78" y="690"/>
                  </a:cubicBezTo>
                  <a:cubicBezTo>
                    <a:pt x="79" y="690"/>
                    <a:pt x="79" y="690"/>
                    <a:pt x="79" y="691"/>
                  </a:cubicBezTo>
                  <a:cubicBezTo>
                    <a:pt x="80" y="690"/>
                    <a:pt x="80" y="690"/>
                    <a:pt x="80" y="689"/>
                  </a:cubicBezTo>
                  <a:cubicBezTo>
                    <a:pt x="80" y="689"/>
                    <a:pt x="80" y="689"/>
                    <a:pt x="80" y="689"/>
                  </a:cubicBezTo>
                  <a:moveTo>
                    <a:pt x="34" y="765"/>
                  </a:moveTo>
                  <a:cubicBezTo>
                    <a:pt x="35" y="766"/>
                    <a:pt x="35" y="766"/>
                    <a:pt x="35" y="766"/>
                  </a:cubicBezTo>
                  <a:cubicBezTo>
                    <a:pt x="35" y="766"/>
                    <a:pt x="36" y="765"/>
                    <a:pt x="36" y="765"/>
                  </a:cubicBezTo>
                  <a:cubicBezTo>
                    <a:pt x="36" y="764"/>
                    <a:pt x="35" y="764"/>
                    <a:pt x="35" y="764"/>
                  </a:cubicBezTo>
                  <a:cubicBezTo>
                    <a:pt x="35" y="764"/>
                    <a:pt x="35" y="765"/>
                    <a:pt x="34" y="765"/>
                  </a:cubicBezTo>
                  <a:moveTo>
                    <a:pt x="1696" y="772"/>
                  </a:moveTo>
                  <a:cubicBezTo>
                    <a:pt x="1696" y="771"/>
                    <a:pt x="1695" y="771"/>
                    <a:pt x="1695" y="770"/>
                  </a:cubicBezTo>
                  <a:cubicBezTo>
                    <a:pt x="1695" y="771"/>
                    <a:pt x="1694" y="771"/>
                    <a:pt x="1694" y="771"/>
                  </a:cubicBezTo>
                  <a:cubicBezTo>
                    <a:pt x="1695" y="772"/>
                    <a:pt x="1695" y="772"/>
                    <a:pt x="1695" y="773"/>
                  </a:cubicBezTo>
                  <a:cubicBezTo>
                    <a:pt x="1695" y="772"/>
                    <a:pt x="1696" y="772"/>
                    <a:pt x="1696" y="772"/>
                  </a:cubicBezTo>
                  <a:moveTo>
                    <a:pt x="26" y="832"/>
                  </a:moveTo>
                  <a:cubicBezTo>
                    <a:pt x="26" y="832"/>
                    <a:pt x="26" y="832"/>
                    <a:pt x="26" y="833"/>
                  </a:cubicBezTo>
                  <a:cubicBezTo>
                    <a:pt x="27" y="832"/>
                    <a:pt x="27" y="832"/>
                    <a:pt x="27" y="831"/>
                  </a:cubicBezTo>
                  <a:cubicBezTo>
                    <a:pt x="27" y="831"/>
                    <a:pt x="27" y="831"/>
                    <a:pt x="26" y="830"/>
                  </a:cubicBezTo>
                  <a:cubicBezTo>
                    <a:pt x="26" y="831"/>
                    <a:pt x="26" y="831"/>
                    <a:pt x="26" y="832"/>
                  </a:cubicBezTo>
                  <a:moveTo>
                    <a:pt x="1276" y="183"/>
                  </a:moveTo>
                  <a:cubicBezTo>
                    <a:pt x="1277" y="183"/>
                    <a:pt x="1277" y="183"/>
                    <a:pt x="1277" y="183"/>
                  </a:cubicBezTo>
                  <a:cubicBezTo>
                    <a:pt x="1277" y="183"/>
                    <a:pt x="1277" y="182"/>
                    <a:pt x="1277" y="181"/>
                  </a:cubicBezTo>
                  <a:cubicBezTo>
                    <a:pt x="1277" y="181"/>
                    <a:pt x="1276" y="182"/>
                    <a:pt x="1275" y="182"/>
                  </a:cubicBezTo>
                  <a:cubicBezTo>
                    <a:pt x="1276" y="182"/>
                    <a:pt x="1276" y="183"/>
                    <a:pt x="1276" y="183"/>
                  </a:cubicBezTo>
                  <a:moveTo>
                    <a:pt x="383" y="185"/>
                  </a:moveTo>
                  <a:cubicBezTo>
                    <a:pt x="384" y="185"/>
                    <a:pt x="384" y="185"/>
                    <a:pt x="384" y="185"/>
                  </a:cubicBezTo>
                  <a:cubicBezTo>
                    <a:pt x="384" y="185"/>
                    <a:pt x="384" y="184"/>
                    <a:pt x="384" y="184"/>
                  </a:cubicBezTo>
                  <a:cubicBezTo>
                    <a:pt x="383" y="184"/>
                    <a:pt x="383" y="184"/>
                    <a:pt x="382" y="184"/>
                  </a:cubicBezTo>
                  <a:cubicBezTo>
                    <a:pt x="383" y="184"/>
                    <a:pt x="383" y="185"/>
                    <a:pt x="383" y="185"/>
                  </a:cubicBezTo>
                  <a:moveTo>
                    <a:pt x="1279" y="184"/>
                  </a:moveTo>
                  <a:cubicBezTo>
                    <a:pt x="1279" y="184"/>
                    <a:pt x="1279" y="184"/>
                    <a:pt x="1278" y="183"/>
                  </a:cubicBezTo>
                  <a:cubicBezTo>
                    <a:pt x="1278" y="183"/>
                    <a:pt x="1278" y="184"/>
                    <a:pt x="1277" y="184"/>
                  </a:cubicBezTo>
                  <a:cubicBezTo>
                    <a:pt x="1278" y="184"/>
                    <a:pt x="1278" y="185"/>
                    <a:pt x="1279" y="185"/>
                  </a:cubicBezTo>
                  <a:cubicBezTo>
                    <a:pt x="1279" y="185"/>
                    <a:pt x="1279" y="185"/>
                    <a:pt x="1279" y="184"/>
                  </a:cubicBezTo>
                  <a:moveTo>
                    <a:pt x="1285" y="188"/>
                  </a:moveTo>
                  <a:cubicBezTo>
                    <a:pt x="1286" y="188"/>
                    <a:pt x="1286" y="188"/>
                    <a:pt x="1286" y="188"/>
                  </a:cubicBezTo>
                  <a:cubicBezTo>
                    <a:pt x="1286" y="187"/>
                    <a:pt x="1286" y="186"/>
                    <a:pt x="1286" y="186"/>
                  </a:cubicBezTo>
                  <a:cubicBezTo>
                    <a:pt x="1285" y="186"/>
                    <a:pt x="1285" y="186"/>
                    <a:pt x="1284" y="186"/>
                  </a:cubicBezTo>
                  <a:cubicBezTo>
                    <a:pt x="1285" y="187"/>
                    <a:pt x="1285" y="187"/>
                    <a:pt x="1285" y="188"/>
                  </a:cubicBezTo>
                  <a:moveTo>
                    <a:pt x="1303" y="192"/>
                  </a:moveTo>
                  <a:cubicBezTo>
                    <a:pt x="1303" y="193"/>
                    <a:pt x="1302" y="193"/>
                    <a:pt x="1302" y="193"/>
                  </a:cubicBezTo>
                  <a:cubicBezTo>
                    <a:pt x="1302" y="193"/>
                    <a:pt x="1302" y="194"/>
                    <a:pt x="1302" y="194"/>
                  </a:cubicBezTo>
                  <a:cubicBezTo>
                    <a:pt x="1303" y="194"/>
                    <a:pt x="1303" y="193"/>
                    <a:pt x="1304" y="193"/>
                  </a:cubicBezTo>
                  <a:cubicBezTo>
                    <a:pt x="1304" y="193"/>
                    <a:pt x="1303" y="193"/>
                    <a:pt x="1303" y="192"/>
                  </a:cubicBezTo>
                  <a:moveTo>
                    <a:pt x="330" y="203"/>
                  </a:moveTo>
                  <a:cubicBezTo>
                    <a:pt x="330" y="204"/>
                    <a:pt x="329" y="204"/>
                    <a:pt x="329" y="204"/>
                  </a:cubicBezTo>
                  <a:cubicBezTo>
                    <a:pt x="329" y="205"/>
                    <a:pt x="329" y="205"/>
                    <a:pt x="330" y="205"/>
                  </a:cubicBezTo>
                  <a:cubicBezTo>
                    <a:pt x="330" y="205"/>
                    <a:pt x="331" y="204"/>
                    <a:pt x="331" y="204"/>
                  </a:cubicBezTo>
                  <a:cubicBezTo>
                    <a:pt x="331" y="204"/>
                    <a:pt x="330" y="204"/>
                    <a:pt x="330" y="203"/>
                  </a:cubicBezTo>
                  <a:moveTo>
                    <a:pt x="351" y="204"/>
                  </a:moveTo>
                  <a:cubicBezTo>
                    <a:pt x="350" y="204"/>
                    <a:pt x="350" y="203"/>
                    <a:pt x="350" y="203"/>
                  </a:cubicBezTo>
                  <a:cubicBezTo>
                    <a:pt x="350" y="204"/>
                    <a:pt x="349" y="204"/>
                    <a:pt x="349" y="205"/>
                  </a:cubicBezTo>
                  <a:cubicBezTo>
                    <a:pt x="349" y="205"/>
                    <a:pt x="350" y="205"/>
                    <a:pt x="350" y="205"/>
                  </a:cubicBezTo>
                  <a:cubicBezTo>
                    <a:pt x="350" y="205"/>
                    <a:pt x="350" y="204"/>
                    <a:pt x="351" y="204"/>
                  </a:cubicBezTo>
                  <a:moveTo>
                    <a:pt x="1319" y="212"/>
                  </a:moveTo>
                  <a:cubicBezTo>
                    <a:pt x="1320" y="213"/>
                    <a:pt x="1321" y="213"/>
                    <a:pt x="1322" y="214"/>
                  </a:cubicBezTo>
                  <a:cubicBezTo>
                    <a:pt x="1321" y="213"/>
                    <a:pt x="1320" y="213"/>
                    <a:pt x="1319" y="212"/>
                  </a:cubicBezTo>
                  <a:moveTo>
                    <a:pt x="1328" y="219"/>
                  </a:moveTo>
                  <a:cubicBezTo>
                    <a:pt x="1328" y="218"/>
                    <a:pt x="1327" y="217"/>
                    <a:pt x="1326" y="216"/>
                  </a:cubicBezTo>
                  <a:cubicBezTo>
                    <a:pt x="1327" y="217"/>
                    <a:pt x="1328" y="218"/>
                    <a:pt x="1328" y="219"/>
                  </a:cubicBezTo>
                  <a:moveTo>
                    <a:pt x="322" y="224"/>
                  </a:moveTo>
                  <a:cubicBezTo>
                    <a:pt x="322" y="224"/>
                    <a:pt x="321" y="223"/>
                    <a:pt x="321" y="223"/>
                  </a:cubicBezTo>
                  <a:cubicBezTo>
                    <a:pt x="321" y="224"/>
                    <a:pt x="320" y="224"/>
                    <a:pt x="320" y="225"/>
                  </a:cubicBezTo>
                  <a:cubicBezTo>
                    <a:pt x="320" y="225"/>
                    <a:pt x="321" y="225"/>
                    <a:pt x="321" y="225"/>
                  </a:cubicBezTo>
                  <a:cubicBezTo>
                    <a:pt x="321" y="225"/>
                    <a:pt x="322" y="224"/>
                    <a:pt x="322" y="224"/>
                  </a:cubicBezTo>
                  <a:moveTo>
                    <a:pt x="1292" y="225"/>
                  </a:moveTo>
                  <a:cubicBezTo>
                    <a:pt x="1292" y="225"/>
                    <a:pt x="1293" y="225"/>
                    <a:pt x="1293" y="225"/>
                  </a:cubicBezTo>
                  <a:cubicBezTo>
                    <a:pt x="1293" y="225"/>
                    <a:pt x="1293" y="224"/>
                    <a:pt x="1292" y="224"/>
                  </a:cubicBezTo>
                  <a:cubicBezTo>
                    <a:pt x="1292" y="223"/>
                    <a:pt x="1291" y="224"/>
                    <a:pt x="1291" y="224"/>
                  </a:cubicBezTo>
                  <a:cubicBezTo>
                    <a:pt x="1291" y="224"/>
                    <a:pt x="1292" y="225"/>
                    <a:pt x="1292" y="225"/>
                  </a:cubicBezTo>
                  <a:moveTo>
                    <a:pt x="1295" y="227"/>
                  </a:moveTo>
                  <a:cubicBezTo>
                    <a:pt x="1295" y="226"/>
                    <a:pt x="1294" y="226"/>
                    <a:pt x="1294" y="225"/>
                  </a:cubicBezTo>
                  <a:cubicBezTo>
                    <a:pt x="1294" y="226"/>
                    <a:pt x="1293" y="226"/>
                    <a:pt x="1293" y="226"/>
                  </a:cubicBezTo>
                  <a:cubicBezTo>
                    <a:pt x="1293" y="227"/>
                    <a:pt x="1294" y="227"/>
                    <a:pt x="1294" y="227"/>
                  </a:cubicBezTo>
                  <a:cubicBezTo>
                    <a:pt x="1294" y="227"/>
                    <a:pt x="1295" y="227"/>
                    <a:pt x="1295" y="227"/>
                  </a:cubicBezTo>
                  <a:moveTo>
                    <a:pt x="1350" y="231"/>
                  </a:moveTo>
                  <a:cubicBezTo>
                    <a:pt x="1350" y="231"/>
                    <a:pt x="1350" y="230"/>
                    <a:pt x="1349" y="230"/>
                  </a:cubicBezTo>
                  <a:cubicBezTo>
                    <a:pt x="1349" y="230"/>
                    <a:pt x="1349" y="230"/>
                    <a:pt x="1348" y="231"/>
                  </a:cubicBezTo>
                  <a:cubicBezTo>
                    <a:pt x="1349" y="231"/>
                    <a:pt x="1349" y="231"/>
                    <a:pt x="1350" y="232"/>
                  </a:cubicBezTo>
                  <a:cubicBezTo>
                    <a:pt x="1350" y="232"/>
                    <a:pt x="1350" y="231"/>
                    <a:pt x="1350" y="231"/>
                  </a:cubicBezTo>
                  <a:moveTo>
                    <a:pt x="1359" y="233"/>
                  </a:moveTo>
                  <a:cubicBezTo>
                    <a:pt x="1359" y="233"/>
                    <a:pt x="1359" y="232"/>
                    <a:pt x="1358" y="232"/>
                  </a:cubicBezTo>
                  <a:cubicBezTo>
                    <a:pt x="1358" y="232"/>
                    <a:pt x="1358" y="232"/>
                    <a:pt x="1358" y="233"/>
                  </a:cubicBezTo>
                  <a:cubicBezTo>
                    <a:pt x="1358" y="233"/>
                    <a:pt x="1358" y="234"/>
                    <a:pt x="1358" y="234"/>
                  </a:cubicBezTo>
                  <a:cubicBezTo>
                    <a:pt x="1359" y="234"/>
                    <a:pt x="1359" y="234"/>
                    <a:pt x="1359" y="233"/>
                  </a:cubicBezTo>
                  <a:moveTo>
                    <a:pt x="304" y="235"/>
                  </a:moveTo>
                  <a:cubicBezTo>
                    <a:pt x="304" y="235"/>
                    <a:pt x="304" y="234"/>
                    <a:pt x="304" y="234"/>
                  </a:cubicBezTo>
                  <a:cubicBezTo>
                    <a:pt x="304" y="234"/>
                    <a:pt x="303" y="234"/>
                    <a:pt x="303" y="235"/>
                  </a:cubicBezTo>
                  <a:cubicBezTo>
                    <a:pt x="303" y="235"/>
                    <a:pt x="303" y="236"/>
                    <a:pt x="303" y="236"/>
                  </a:cubicBezTo>
                  <a:cubicBezTo>
                    <a:pt x="304" y="236"/>
                    <a:pt x="304" y="235"/>
                    <a:pt x="304" y="235"/>
                  </a:cubicBezTo>
                  <a:moveTo>
                    <a:pt x="1313" y="240"/>
                  </a:moveTo>
                  <a:cubicBezTo>
                    <a:pt x="1312" y="239"/>
                    <a:pt x="1312" y="239"/>
                    <a:pt x="1312" y="239"/>
                  </a:cubicBezTo>
                  <a:cubicBezTo>
                    <a:pt x="1311" y="239"/>
                    <a:pt x="1311" y="239"/>
                    <a:pt x="1311" y="240"/>
                  </a:cubicBezTo>
                  <a:cubicBezTo>
                    <a:pt x="1311" y="240"/>
                    <a:pt x="1311" y="240"/>
                    <a:pt x="1312" y="241"/>
                  </a:cubicBezTo>
                  <a:cubicBezTo>
                    <a:pt x="1312" y="241"/>
                    <a:pt x="1312" y="240"/>
                    <a:pt x="1313" y="240"/>
                  </a:cubicBezTo>
                  <a:moveTo>
                    <a:pt x="331" y="246"/>
                  </a:moveTo>
                  <a:cubicBezTo>
                    <a:pt x="330" y="246"/>
                    <a:pt x="330" y="245"/>
                    <a:pt x="330" y="245"/>
                  </a:cubicBezTo>
                  <a:cubicBezTo>
                    <a:pt x="330" y="246"/>
                    <a:pt x="329" y="246"/>
                    <a:pt x="329" y="247"/>
                  </a:cubicBezTo>
                  <a:cubicBezTo>
                    <a:pt x="329" y="247"/>
                    <a:pt x="330" y="247"/>
                    <a:pt x="330" y="247"/>
                  </a:cubicBezTo>
                  <a:cubicBezTo>
                    <a:pt x="330" y="247"/>
                    <a:pt x="330" y="246"/>
                    <a:pt x="331" y="246"/>
                  </a:cubicBezTo>
                  <a:moveTo>
                    <a:pt x="330" y="252"/>
                  </a:moveTo>
                  <a:cubicBezTo>
                    <a:pt x="330" y="252"/>
                    <a:pt x="331" y="252"/>
                    <a:pt x="331" y="252"/>
                  </a:cubicBezTo>
                  <a:cubicBezTo>
                    <a:pt x="331" y="251"/>
                    <a:pt x="331" y="251"/>
                    <a:pt x="330" y="250"/>
                  </a:cubicBezTo>
                  <a:cubicBezTo>
                    <a:pt x="330" y="250"/>
                    <a:pt x="330" y="250"/>
                    <a:pt x="329" y="251"/>
                  </a:cubicBezTo>
                  <a:cubicBezTo>
                    <a:pt x="329" y="251"/>
                    <a:pt x="330" y="251"/>
                    <a:pt x="330" y="252"/>
                  </a:cubicBezTo>
                  <a:moveTo>
                    <a:pt x="291" y="253"/>
                  </a:moveTo>
                  <a:cubicBezTo>
                    <a:pt x="292" y="253"/>
                    <a:pt x="292" y="254"/>
                    <a:pt x="292" y="254"/>
                  </a:cubicBezTo>
                  <a:cubicBezTo>
                    <a:pt x="293" y="254"/>
                    <a:pt x="293" y="254"/>
                    <a:pt x="293" y="253"/>
                  </a:cubicBezTo>
                  <a:cubicBezTo>
                    <a:pt x="293" y="253"/>
                    <a:pt x="293" y="252"/>
                    <a:pt x="292" y="252"/>
                  </a:cubicBezTo>
                  <a:cubicBezTo>
                    <a:pt x="292" y="252"/>
                    <a:pt x="292" y="252"/>
                    <a:pt x="291" y="253"/>
                  </a:cubicBezTo>
                  <a:moveTo>
                    <a:pt x="333" y="253"/>
                  </a:moveTo>
                  <a:cubicBezTo>
                    <a:pt x="333" y="253"/>
                    <a:pt x="332" y="252"/>
                    <a:pt x="332" y="252"/>
                  </a:cubicBezTo>
                  <a:cubicBezTo>
                    <a:pt x="332" y="252"/>
                    <a:pt x="331" y="253"/>
                    <a:pt x="331" y="253"/>
                  </a:cubicBezTo>
                  <a:cubicBezTo>
                    <a:pt x="331" y="253"/>
                    <a:pt x="332" y="254"/>
                    <a:pt x="332" y="254"/>
                  </a:cubicBezTo>
                  <a:cubicBezTo>
                    <a:pt x="332" y="254"/>
                    <a:pt x="333" y="253"/>
                    <a:pt x="333" y="253"/>
                  </a:cubicBezTo>
                  <a:moveTo>
                    <a:pt x="1384" y="267"/>
                  </a:moveTo>
                  <a:cubicBezTo>
                    <a:pt x="1383" y="267"/>
                    <a:pt x="1382" y="266"/>
                    <a:pt x="1382" y="265"/>
                  </a:cubicBezTo>
                  <a:cubicBezTo>
                    <a:pt x="1382" y="266"/>
                    <a:pt x="1383" y="267"/>
                    <a:pt x="1384" y="267"/>
                  </a:cubicBezTo>
                  <a:moveTo>
                    <a:pt x="1359" y="271"/>
                  </a:moveTo>
                  <a:cubicBezTo>
                    <a:pt x="1359" y="270"/>
                    <a:pt x="1359" y="270"/>
                    <a:pt x="1359" y="270"/>
                  </a:cubicBezTo>
                  <a:cubicBezTo>
                    <a:pt x="1359" y="270"/>
                    <a:pt x="1358" y="270"/>
                    <a:pt x="1358" y="270"/>
                  </a:cubicBezTo>
                  <a:cubicBezTo>
                    <a:pt x="1358" y="270"/>
                    <a:pt x="1358" y="271"/>
                    <a:pt x="1358" y="272"/>
                  </a:cubicBezTo>
                  <a:cubicBezTo>
                    <a:pt x="1359" y="271"/>
                    <a:pt x="1359" y="271"/>
                    <a:pt x="1359" y="271"/>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
          <p:nvSpPr>
            <p:cNvPr id="16" name="Title 2"/>
            <p:cNvSpPr txBox="1">
              <a:spLocks/>
            </p:cNvSpPr>
            <p:nvPr/>
          </p:nvSpPr>
          <p:spPr bwMode="gray">
            <a:xfrm>
              <a:off x="4307047" y="4248451"/>
              <a:ext cx="984813" cy="720725"/>
            </a:xfrm>
            <a:prstGeom prst="rect">
              <a:avLst/>
            </a:prstGeom>
          </p:spPr>
          <p:txBody>
            <a:bodyPr vert="horz" lIns="0" tIns="0" rIns="0" bIns="0" rtlCol="0" anchor="ctr">
              <a:noAutofit/>
            </a:bodyPr>
            <a:lstStyle>
              <a:lvl1pPr algn="l" defTabSz="844029" rtl="0" eaLnBrk="1" latinLnBrk="0" hangingPunct="1">
                <a:spcBef>
                  <a:spcPct val="0"/>
                </a:spcBef>
                <a:buNone/>
                <a:defRPr sz="4000" b="1" kern="1200" baseline="0">
                  <a:solidFill>
                    <a:schemeClr val="accent1"/>
                  </a:solidFill>
                  <a:latin typeface="+mj-lt"/>
                  <a:ea typeface="+mj-ea"/>
                  <a:cs typeface="+mj-cs"/>
                </a:defRPr>
              </a:lvl1pPr>
            </a:lstStyle>
            <a:p>
              <a:pPr>
                <a:buFontTx/>
              </a:pPr>
              <a:r>
                <a:rPr lang="en-GB" dirty="0" smtClean="0"/>
                <a:t>MSI</a:t>
              </a:r>
              <a:endParaRPr lang="en-GB" dirty="0"/>
            </a:p>
          </p:txBody>
        </p:sp>
      </p:grpSp>
    </p:spTree>
    <p:extLst>
      <p:ext uri="{BB962C8B-B14F-4D97-AF65-F5344CB8AC3E}">
        <p14:creationId xmlns:p14="http://schemas.microsoft.com/office/powerpoint/2010/main" val="1238240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755576" y="3560048"/>
            <a:ext cx="7775789" cy="2173208"/>
          </a:xfrm>
        </p:spPr>
        <p:txBody>
          <a:bodyPr/>
          <a:lstStyle/>
          <a:p>
            <a:endParaRPr lang="en-GB" dirty="0"/>
          </a:p>
          <a:p>
            <a:pPr lvl="1"/>
            <a:r>
              <a:rPr lang="en-GB" dirty="0" smtClean="0"/>
              <a:t>Early intervention.</a:t>
            </a:r>
          </a:p>
          <a:p>
            <a:pPr lvl="1"/>
            <a:r>
              <a:rPr lang="en-GB" dirty="0" smtClean="0"/>
              <a:t>Awareness of causes for us as professionals is important, however in </a:t>
            </a:r>
            <a:r>
              <a:rPr lang="en-GB" i="1" dirty="0" smtClean="0"/>
              <a:t>many</a:t>
            </a:r>
            <a:r>
              <a:rPr lang="en-GB" dirty="0" smtClean="0"/>
              <a:t> cases a condition should not be definitive.</a:t>
            </a:r>
          </a:p>
          <a:p>
            <a:pPr lvl="1"/>
            <a:r>
              <a:rPr lang="en-GB" dirty="0" smtClean="0"/>
              <a:t>Important to note that the situation can change.</a:t>
            </a:r>
          </a:p>
          <a:p>
            <a:pPr lvl="2"/>
            <a:endParaRPr lang="en-GB" dirty="0"/>
          </a:p>
        </p:txBody>
      </p:sp>
      <p:sp>
        <p:nvSpPr>
          <p:cNvPr id="3" name="Title 2"/>
          <p:cNvSpPr>
            <a:spLocks noGrp="1"/>
          </p:cNvSpPr>
          <p:nvPr>
            <p:ph type="title"/>
          </p:nvPr>
        </p:nvSpPr>
        <p:spPr/>
        <p:txBody>
          <a:bodyPr/>
          <a:lstStyle/>
          <a:p>
            <a:r>
              <a:rPr lang="en-GB" dirty="0" smtClean="0"/>
              <a:t>Identification by condition?</a:t>
            </a:r>
            <a:endParaRPr lang="en-GB" dirty="0"/>
          </a:p>
        </p:txBody>
      </p:sp>
      <p:pic>
        <p:nvPicPr>
          <p:cNvPr id="8194" name="Picture 2" descr="Image result for red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41276"/>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dangerous pat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3648" y="1124744"/>
            <a:ext cx="2880320" cy="2158547"/>
          </a:xfrm>
          <a:prstGeom prst="rect">
            <a:avLst/>
          </a:prstGeom>
          <a:noFill/>
          <a:extLst>
            <a:ext uri="{909E8E84-426E-40DD-AFC4-6F175D3DCCD1}">
              <a14:hiddenFill xmlns:a14="http://schemas.microsoft.com/office/drawing/2010/main">
                <a:solidFill>
                  <a:srgbClr val="FFFFFF"/>
                </a:solidFill>
              </a14:hiddenFill>
            </a:ext>
          </a:extLst>
        </p:spPr>
      </p:pic>
      <p:sp>
        <p:nvSpPr>
          <p:cNvPr id="6" name="Freeform 29" descr="Purple brush stroke rectangle with fill" title="Purple brush stroke rectangle with fill"/>
          <p:cNvSpPr>
            <a:spLocks/>
          </p:cNvSpPr>
          <p:nvPr/>
        </p:nvSpPr>
        <p:spPr bwMode="auto">
          <a:xfrm rot="5400000">
            <a:off x="5498556" y="596600"/>
            <a:ext cx="1811128" cy="3347927"/>
          </a:xfrm>
          <a:custGeom>
            <a:avLst/>
            <a:gdLst>
              <a:gd name="T0" fmla="*/ 41 w 358"/>
              <a:gd name="T1" fmla="*/ 737 h 1133"/>
              <a:gd name="T2" fmla="*/ 37 w 358"/>
              <a:gd name="T3" fmla="*/ 645 h 1133"/>
              <a:gd name="T4" fmla="*/ 32 w 358"/>
              <a:gd name="T5" fmla="*/ 545 h 1133"/>
              <a:gd name="T6" fmla="*/ 30 w 358"/>
              <a:gd name="T7" fmla="*/ 517 h 1133"/>
              <a:gd name="T8" fmla="*/ 29 w 358"/>
              <a:gd name="T9" fmla="*/ 424 h 1133"/>
              <a:gd name="T10" fmla="*/ 25 w 358"/>
              <a:gd name="T11" fmla="*/ 302 h 1133"/>
              <a:gd name="T12" fmla="*/ 18 w 358"/>
              <a:gd name="T13" fmla="*/ 172 h 1133"/>
              <a:gd name="T14" fmla="*/ 7 w 358"/>
              <a:gd name="T15" fmla="*/ 111 h 1133"/>
              <a:gd name="T16" fmla="*/ 14 w 358"/>
              <a:gd name="T17" fmla="*/ 87 h 1133"/>
              <a:gd name="T18" fmla="*/ 13 w 358"/>
              <a:gd name="T19" fmla="*/ 50 h 1133"/>
              <a:gd name="T20" fmla="*/ 34 w 358"/>
              <a:gd name="T21" fmla="*/ 55 h 1133"/>
              <a:gd name="T22" fmla="*/ 61 w 358"/>
              <a:gd name="T23" fmla="*/ 37 h 1133"/>
              <a:gd name="T24" fmla="*/ 99 w 358"/>
              <a:gd name="T25" fmla="*/ 37 h 1133"/>
              <a:gd name="T26" fmla="*/ 131 w 358"/>
              <a:gd name="T27" fmla="*/ 26 h 1133"/>
              <a:gd name="T28" fmla="*/ 160 w 358"/>
              <a:gd name="T29" fmla="*/ 30 h 1133"/>
              <a:gd name="T30" fmla="*/ 179 w 358"/>
              <a:gd name="T31" fmla="*/ 20 h 1133"/>
              <a:gd name="T32" fmla="*/ 197 w 358"/>
              <a:gd name="T33" fmla="*/ 20 h 1133"/>
              <a:gd name="T34" fmla="*/ 212 w 358"/>
              <a:gd name="T35" fmla="*/ 17 h 1133"/>
              <a:gd name="T36" fmla="*/ 239 w 358"/>
              <a:gd name="T37" fmla="*/ 8 h 1133"/>
              <a:gd name="T38" fmla="*/ 247 w 358"/>
              <a:gd name="T39" fmla="*/ 7 h 1133"/>
              <a:gd name="T40" fmla="*/ 274 w 358"/>
              <a:gd name="T41" fmla="*/ 7 h 1133"/>
              <a:gd name="T42" fmla="*/ 280 w 358"/>
              <a:gd name="T43" fmla="*/ 15 h 1133"/>
              <a:gd name="T44" fmla="*/ 289 w 358"/>
              <a:gd name="T45" fmla="*/ 9 h 1133"/>
              <a:gd name="T46" fmla="*/ 315 w 358"/>
              <a:gd name="T47" fmla="*/ 73 h 1133"/>
              <a:gd name="T48" fmla="*/ 324 w 358"/>
              <a:gd name="T49" fmla="*/ 135 h 1133"/>
              <a:gd name="T50" fmla="*/ 326 w 358"/>
              <a:gd name="T51" fmla="*/ 185 h 1133"/>
              <a:gd name="T52" fmla="*/ 328 w 358"/>
              <a:gd name="T53" fmla="*/ 226 h 1133"/>
              <a:gd name="T54" fmla="*/ 329 w 358"/>
              <a:gd name="T55" fmla="*/ 284 h 1133"/>
              <a:gd name="T56" fmla="*/ 330 w 358"/>
              <a:gd name="T57" fmla="*/ 340 h 1133"/>
              <a:gd name="T58" fmla="*/ 331 w 358"/>
              <a:gd name="T59" fmla="*/ 419 h 1133"/>
              <a:gd name="T60" fmla="*/ 333 w 358"/>
              <a:gd name="T61" fmla="*/ 517 h 1133"/>
              <a:gd name="T62" fmla="*/ 343 w 358"/>
              <a:gd name="T63" fmla="*/ 705 h 1133"/>
              <a:gd name="T64" fmla="*/ 349 w 358"/>
              <a:gd name="T65" fmla="*/ 803 h 1133"/>
              <a:gd name="T66" fmla="*/ 355 w 358"/>
              <a:gd name="T67" fmla="*/ 970 h 1133"/>
              <a:gd name="T68" fmla="*/ 357 w 358"/>
              <a:gd name="T69" fmla="*/ 1088 h 1133"/>
              <a:gd name="T70" fmla="*/ 340 w 358"/>
              <a:gd name="T71" fmla="*/ 1110 h 1133"/>
              <a:gd name="T72" fmla="*/ 321 w 358"/>
              <a:gd name="T73" fmla="*/ 1111 h 1133"/>
              <a:gd name="T74" fmla="*/ 281 w 358"/>
              <a:gd name="T75" fmla="*/ 1107 h 1133"/>
              <a:gd name="T76" fmla="*/ 262 w 358"/>
              <a:gd name="T77" fmla="*/ 1108 h 1133"/>
              <a:gd name="T78" fmla="*/ 252 w 358"/>
              <a:gd name="T79" fmla="*/ 1096 h 1133"/>
              <a:gd name="T80" fmla="*/ 247 w 358"/>
              <a:gd name="T81" fmla="*/ 1095 h 1133"/>
              <a:gd name="T82" fmla="*/ 230 w 358"/>
              <a:gd name="T83" fmla="*/ 1112 h 1133"/>
              <a:gd name="T84" fmla="*/ 201 w 358"/>
              <a:gd name="T85" fmla="*/ 1118 h 1133"/>
              <a:gd name="T86" fmla="*/ 176 w 358"/>
              <a:gd name="T87" fmla="*/ 1114 h 1133"/>
              <a:gd name="T88" fmla="*/ 142 w 358"/>
              <a:gd name="T89" fmla="*/ 1123 h 1133"/>
              <a:gd name="T90" fmla="*/ 113 w 358"/>
              <a:gd name="T91" fmla="*/ 1127 h 1133"/>
              <a:gd name="T92" fmla="*/ 80 w 358"/>
              <a:gd name="T93" fmla="*/ 1131 h 1133"/>
              <a:gd name="T94" fmla="*/ 63 w 358"/>
              <a:gd name="T95" fmla="*/ 1108 h 1133"/>
              <a:gd name="T96" fmla="*/ 58 w 358"/>
              <a:gd name="T97" fmla="*/ 1058 h 1133"/>
              <a:gd name="T98" fmla="*/ 57 w 358"/>
              <a:gd name="T99" fmla="*/ 1035 h 1133"/>
              <a:gd name="T100" fmla="*/ 59 w 358"/>
              <a:gd name="T101" fmla="*/ 1030 h 1133"/>
              <a:gd name="T102" fmla="*/ 54 w 358"/>
              <a:gd name="T103" fmla="*/ 1025 h 1133"/>
              <a:gd name="T104" fmla="*/ 56 w 358"/>
              <a:gd name="T105" fmla="*/ 1016 h 1133"/>
              <a:gd name="T106" fmla="*/ 56 w 358"/>
              <a:gd name="T107" fmla="*/ 968 h 1133"/>
              <a:gd name="T108" fmla="*/ 54 w 358"/>
              <a:gd name="T109" fmla="*/ 994 h 1133"/>
              <a:gd name="T110" fmla="*/ 53 w 358"/>
              <a:gd name="T111" fmla="*/ 964 h 1133"/>
              <a:gd name="T112" fmla="*/ 51 w 358"/>
              <a:gd name="T113" fmla="*/ 900 h 1133"/>
              <a:gd name="T114" fmla="*/ 47 w 358"/>
              <a:gd name="T115" fmla="*/ 832 h 1133"/>
              <a:gd name="T116" fmla="*/ 53 w 358"/>
              <a:gd name="T117" fmla="*/ 847 h 1133"/>
              <a:gd name="T118" fmla="*/ 44 w 358"/>
              <a:gd name="T119" fmla="*/ 794 h 1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8" h="1133">
                <a:moveTo>
                  <a:pt x="44" y="794"/>
                </a:moveTo>
                <a:cubicBezTo>
                  <a:pt x="44" y="789"/>
                  <a:pt x="44" y="784"/>
                  <a:pt x="44" y="779"/>
                </a:cubicBezTo>
                <a:cubicBezTo>
                  <a:pt x="44" y="774"/>
                  <a:pt x="43" y="768"/>
                  <a:pt x="42" y="763"/>
                </a:cubicBezTo>
                <a:cubicBezTo>
                  <a:pt x="42" y="758"/>
                  <a:pt x="43" y="753"/>
                  <a:pt x="41" y="747"/>
                </a:cubicBezTo>
                <a:cubicBezTo>
                  <a:pt x="41" y="747"/>
                  <a:pt x="41" y="746"/>
                  <a:pt x="42" y="746"/>
                </a:cubicBezTo>
                <a:cubicBezTo>
                  <a:pt x="43" y="743"/>
                  <a:pt x="43" y="740"/>
                  <a:pt x="41" y="737"/>
                </a:cubicBezTo>
                <a:cubicBezTo>
                  <a:pt x="41" y="736"/>
                  <a:pt x="41" y="735"/>
                  <a:pt x="41" y="734"/>
                </a:cubicBezTo>
                <a:cubicBezTo>
                  <a:pt x="42" y="722"/>
                  <a:pt x="38" y="711"/>
                  <a:pt x="39" y="700"/>
                </a:cubicBezTo>
                <a:cubicBezTo>
                  <a:pt x="39" y="698"/>
                  <a:pt x="38" y="696"/>
                  <a:pt x="37" y="695"/>
                </a:cubicBezTo>
                <a:cubicBezTo>
                  <a:pt x="37" y="693"/>
                  <a:pt x="39" y="692"/>
                  <a:pt x="39" y="690"/>
                </a:cubicBezTo>
                <a:cubicBezTo>
                  <a:pt x="38" y="680"/>
                  <a:pt x="37" y="670"/>
                  <a:pt x="37" y="660"/>
                </a:cubicBezTo>
                <a:cubicBezTo>
                  <a:pt x="37" y="655"/>
                  <a:pt x="34" y="650"/>
                  <a:pt x="37" y="645"/>
                </a:cubicBezTo>
                <a:cubicBezTo>
                  <a:pt x="34" y="641"/>
                  <a:pt x="36" y="636"/>
                  <a:pt x="36" y="631"/>
                </a:cubicBezTo>
                <a:cubicBezTo>
                  <a:pt x="35" y="627"/>
                  <a:pt x="36" y="622"/>
                  <a:pt x="35" y="617"/>
                </a:cubicBezTo>
                <a:cubicBezTo>
                  <a:pt x="33" y="606"/>
                  <a:pt x="35" y="595"/>
                  <a:pt x="33" y="584"/>
                </a:cubicBezTo>
                <a:cubicBezTo>
                  <a:pt x="32" y="575"/>
                  <a:pt x="33" y="566"/>
                  <a:pt x="32" y="557"/>
                </a:cubicBezTo>
                <a:cubicBezTo>
                  <a:pt x="32" y="555"/>
                  <a:pt x="33" y="553"/>
                  <a:pt x="32" y="553"/>
                </a:cubicBezTo>
                <a:cubicBezTo>
                  <a:pt x="28" y="550"/>
                  <a:pt x="32" y="548"/>
                  <a:pt x="32" y="545"/>
                </a:cubicBezTo>
                <a:cubicBezTo>
                  <a:pt x="32" y="545"/>
                  <a:pt x="34" y="544"/>
                  <a:pt x="34" y="544"/>
                </a:cubicBezTo>
                <a:cubicBezTo>
                  <a:pt x="33" y="542"/>
                  <a:pt x="31" y="541"/>
                  <a:pt x="30" y="539"/>
                </a:cubicBezTo>
                <a:cubicBezTo>
                  <a:pt x="30" y="538"/>
                  <a:pt x="31" y="536"/>
                  <a:pt x="32" y="535"/>
                </a:cubicBezTo>
                <a:cubicBezTo>
                  <a:pt x="28" y="534"/>
                  <a:pt x="33" y="532"/>
                  <a:pt x="31" y="530"/>
                </a:cubicBezTo>
                <a:cubicBezTo>
                  <a:pt x="30" y="528"/>
                  <a:pt x="29" y="524"/>
                  <a:pt x="31" y="521"/>
                </a:cubicBezTo>
                <a:cubicBezTo>
                  <a:pt x="32" y="519"/>
                  <a:pt x="30" y="519"/>
                  <a:pt x="30" y="517"/>
                </a:cubicBezTo>
                <a:cubicBezTo>
                  <a:pt x="31" y="504"/>
                  <a:pt x="27" y="490"/>
                  <a:pt x="29" y="476"/>
                </a:cubicBezTo>
                <a:cubicBezTo>
                  <a:pt x="29" y="471"/>
                  <a:pt x="31" y="466"/>
                  <a:pt x="30" y="460"/>
                </a:cubicBezTo>
                <a:cubicBezTo>
                  <a:pt x="30" y="458"/>
                  <a:pt x="31" y="455"/>
                  <a:pt x="29" y="452"/>
                </a:cubicBezTo>
                <a:cubicBezTo>
                  <a:pt x="28" y="452"/>
                  <a:pt x="28" y="450"/>
                  <a:pt x="29" y="448"/>
                </a:cubicBezTo>
                <a:cubicBezTo>
                  <a:pt x="31" y="442"/>
                  <a:pt x="31" y="436"/>
                  <a:pt x="29" y="429"/>
                </a:cubicBezTo>
                <a:cubicBezTo>
                  <a:pt x="28" y="428"/>
                  <a:pt x="29" y="426"/>
                  <a:pt x="29" y="424"/>
                </a:cubicBezTo>
                <a:cubicBezTo>
                  <a:pt x="29" y="408"/>
                  <a:pt x="28" y="391"/>
                  <a:pt x="29" y="375"/>
                </a:cubicBezTo>
                <a:cubicBezTo>
                  <a:pt x="29" y="371"/>
                  <a:pt x="27" y="368"/>
                  <a:pt x="28" y="364"/>
                </a:cubicBezTo>
                <a:cubicBezTo>
                  <a:pt x="24" y="362"/>
                  <a:pt x="30" y="360"/>
                  <a:pt x="28" y="358"/>
                </a:cubicBezTo>
                <a:cubicBezTo>
                  <a:pt x="26" y="355"/>
                  <a:pt x="27" y="352"/>
                  <a:pt x="27" y="349"/>
                </a:cubicBezTo>
                <a:cubicBezTo>
                  <a:pt x="27" y="341"/>
                  <a:pt x="27" y="333"/>
                  <a:pt x="27" y="324"/>
                </a:cubicBezTo>
                <a:cubicBezTo>
                  <a:pt x="26" y="317"/>
                  <a:pt x="25" y="309"/>
                  <a:pt x="25" y="302"/>
                </a:cubicBezTo>
                <a:cubicBezTo>
                  <a:pt x="25" y="294"/>
                  <a:pt x="26" y="285"/>
                  <a:pt x="25" y="278"/>
                </a:cubicBezTo>
                <a:cubicBezTo>
                  <a:pt x="23" y="268"/>
                  <a:pt x="23" y="258"/>
                  <a:pt x="24" y="248"/>
                </a:cubicBezTo>
                <a:cubicBezTo>
                  <a:pt x="24" y="241"/>
                  <a:pt x="21" y="234"/>
                  <a:pt x="22" y="226"/>
                </a:cubicBezTo>
                <a:cubicBezTo>
                  <a:pt x="22" y="219"/>
                  <a:pt x="23" y="211"/>
                  <a:pt x="21" y="204"/>
                </a:cubicBezTo>
                <a:cubicBezTo>
                  <a:pt x="20" y="197"/>
                  <a:pt x="20" y="189"/>
                  <a:pt x="20" y="182"/>
                </a:cubicBezTo>
                <a:cubicBezTo>
                  <a:pt x="20" y="178"/>
                  <a:pt x="18" y="176"/>
                  <a:pt x="18" y="172"/>
                </a:cubicBezTo>
                <a:cubicBezTo>
                  <a:pt x="18" y="169"/>
                  <a:pt x="18" y="166"/>
                  <a:pt x="17" y="163"/>
                </a:cubicBezTo>
                <a:cubicBezTo>
                  <a:pt x="15" y="159"/>
                  <a:pt x="16" y="154"/>
                  <a:pt x="15" y="149"/>
                </a:cubicBezTo>
                <a:cubicBezTo>
                  <a:pt x="14" y="145"/>
                  <a:pt x="13" y="141"/>
                  <a:pt x="12" y="137"/>
                </a:cubicBezTo>
                <a:cubicBezTo>
                  <a:pt x="12" y="136"/>
                  <a:pt x="11" y="135"/>
                  <a:pt x="11" y="134"/>
                </a:cubicBezTo>
                <a:cubicBezTo>
                  <a:pt x="12" y="130"/>
                  <a:pt x="10" y="126"/>
                  <a:pt x="9" y="122"/>
                </a:cubicBezTo>
                <a:cubicBezTo>
                  <a:pt x="9" y="118"/>
                  <a:pt x="7" y="115"/>
                  <a:pt x="7" y="111"/>
                </a:cubicBezTo>
                <a:cubicBezTo>
                  <a:pt x="6" y="107"/>
                  <a:pt x="5" y="104"/>
                  <a:pt x="3" y="100"/>
                </a:cubicBezTo>
                <a:cubicBezTo>
                  <a:pt x="2" y="97"/>
                  <a:pt x="1" y="93"/>
                  <a:pt x="0" y="89"/>
                </a:cubicBezTo>
                <a:cubicBezTo>
                  <a:pt x="0" y="88"/>
                  <a:pt x="0" y="88"/>
                  <a:pt x="1" y="87"/>
                </a:cubicBezTo>
                <a:cubicBezTo>
                  <a:pt x="2" y="86"/>
                  <a:pt x="2" y="86"/>
                  <a:pt x="3" y="87"/>
                </a:cubicBezTo>
                <a:cubicBezTo>
                  <a:pt x="6" y="89"/>
                  <a:pt x="9" y="90"/>
                  <a:pt x="13" y="89"/>
                </a:cubicBezTo>
                <a:cubicBezTo>
                  <a:pt x="15" y="88"/>
                  <a:pt x="14" y="88"/>
                  <a:pt x="14" y="87"/>
                </a:cubicBezTo>
                <a:cubicBezTo>
                  <a:pt x="11" y="80"/>
                  <a:pt x="9" y="73"/>
                  <a:pt x="7" y="66"/>
                </a:cubicBezTo>
                <a:cubicBezTo>
                  <a:pt x="7" y="65"/>
                  <a:pt x="6" y="64"/>
                  <a:pt x="7" y="63"/>
                </a:cubicBezTo>
                <a:cubicBezTo>
                  <a:pt x="9" y="61"/>
                  <a:pt x="11" y="57"/>
                  <a:pt x="15" y="58"/>
                </a:cubicBezTo>
                <a:cubicBezTo>
                  <a:pt x="17" y="58"/>
                  <a:pt x="16" y="57"/>
                  <a:pt x="15" y="56"/>
                </a:cubicBezTo>
                <a:cubicBezTo>
                  <a:pt x="15" y="55"/>
                  <a:pt x="15" y="54"/>
                  <a:pt x="14" y="53"/>
                </a:cubicBezTo>
                <a:cubicBezTo>
                  <a:pt x="14" y="52"/>
                  <a:pt x="13" y="51"/>
                  <a:pt x="13" y="50"/>
                </a:cubicBezTo>
                <a:cubicBezTo>
                  <a:pt x="15" y="49"/>
                  <a:pt x="15" y="51"/>
                  <a:pt x="16" y="52"/>
                </a:cubicBezTo>
                <a:cubicBezTo>
                  <a:pt x="17" y="52"/>
                  <a:pt x="23" y="51"/>
                  <a:pt x="23" y="50"/>
                </a:cubicBezTo>
                <a:cubicBezTo>
                  <a:pt x="24" y="47"/>
                  <a:pt x="25" y="47"/>
                  <a:pt x="27" y="49"/>
                </a:cubicBezTo>
                <a:cubicBezTo>
                  <a:pt x="29" y="51"/>
                  <a:pt x="30" y="53"/>
                  <a:pt x="32" y="55"/>
                </a:cubicBezTo>
                <a:cubicBezTo>
                  <a:pt x="32" y="55"/>
                  <a:pt x="32" y="56"/>
                  <a:pt x="33" y="56"/>
                </a:cubicBezTo>
                <a:cubicBezTo>
                  <a:pt x="33" y="56"/>
                  <a:pt x="34" y="55"/>
                  <a:pt x="34" y="55"/>
                </a:cubicBezTo>
                <a:cubicBezTo>
                  <a:pt x="34" y="51"/>
                  <a:pt x="33" y="48"/>
                  <a:pt x="36" y="45"/>
                </a:cubicBezTo>
                <a:cubicBezTo>
                  <a:pt x="36" y="44"/>
                  <a:pt x="38" y="43"/>
                  <a:pt x="40" y="42"/>
                </a:cubicBezTo>
                <a:cubicBezTo>
                  <a:pt x="41" y="42"/>
                  <a:pt x="41" y="42"/>
                  <a:pt x="42" y="42"/>
                </a:cubicBezTo>
                <a:cubicBezTo>
                  <a:pt x="44" y="40"/>
                  <a:pt x="46" y="39"/>
                  <a:pt x="49" y="37"/>
                </a:cubicBezTo>
                <a:cubicBezTo>
                  <a:pt x="51" y="36"/>
                  <a:pt x="53" y="39"/>
                  <a:pt x="56" y="38"/>
                </a:cubicBezTo>
                <a:cubicBezTo>
                  <a:pt x="58" y="40"/>
                  <a:pt x="59" y="36"/>
                  <a:pt x="61" y="37"/>
                </a:cubicBezTo>
                <a:cubicBezTo>
                  <a:pt x="63" y="38"/>
                  <a:pt x="65" y="39"/>
                  <a:pt x="66" y="39"/>
                </a:cubicBezTo>
                <a:cubicBezTo>
                  <a:pt x="69" y="39"/>
                  <a:pt x="73" y="40"/>
                  <a:pt x="75" y="37"/>
                </a:cubicBezTo>
                <a:cubicBezTo>
                  <a:pt x="75" y="36"/>
                  <a:pt x="77" y="36"/>
                  <a:pt x="77" y="36"/>
                </a:cubicBezTo>
                <a:cubicBezTo>
                  <a:pt x="80" y="39"/>
                  <a:pt x="82" y="35"/>
                  <a:pt x="85" y="36"/>
                </a:cubicBezTo>
                <a:cubicBezTo>
                  <a:pt x="88" y="36"/>
                  <a:pt x="91" y="35"/>
                  <a:pt x="95" y="36"/>
                </a:cubicBezTo>
                <a:cubicBezTo>
                  <a:pt x="96" y="36"/>
                  <a:pt x="98" y="37"/>
                  <a:pt x="99" y="37"/>
                </a:cubicBezTo>
                <a:cubicBezTo>
                  <a:pt x="100" y="36"/>
                  <a:pt x="101" y="34"/>
                  <a:pt x="102" y="33"/>
                </a:cubicBezTo>
                <a:cubicBezTo>
                  <a:pt x="105" y="30"/>
                  <a:pt x="105" y="30"/>
                  <a:pt x="109" y="30"/>
                </a:cubicBezTo>
                <a:cubicBezTo>
                  <a:pt x="110" y="30"/>
                  <a:pt x="112" y="30"/>
                  <a:pt x="112" y="30"/>
                </a:cubicBezTo>
                <a:cubicBezTo>
                  <a:pt x="116" y="28"/>
                  <a:pt x="120" y="29"/>
                  <a:pt x="125" y="29"/>
                </a:cubicBezTo>
                <a:cubicBezTo>
                  <a:pt x="125" y="29"/>
                  <a:pt x="126" y="30"/>
                  <a:pt x="126" y="30"/>
                </a:cubicBezTo>
                <a:cubicBezTo>
                  <a:pt x="126" y="26"/>
                  <a:pt x="130" y="27"/>
                  <a:pt x="131" y="26"/>
                </a:cubicBezTo>
                <a:cubicBezTo>
                  <a:pt x="133" y="29"/>
                  <a:pt x="135" y="23"/>
                  <a:pt x="138" y="25"/>
                </a:cubicBezTo>
                <a:cubicBezTo>
                  <a:pt x="140" y="27"/>
                  <a:pt x="143" y="21"/>
                  <a:pt x="146" y="25"/>
                </a:cubicBezTo>
                <a:cubicBezTo>
                  <a:pt x="147" y="23"/>
                  <a:pt x="148" y="21"/>
                  <a:pt x="151" y="22"/>
                </a:cubicBezTo>
                <a:cubicBezTo>
                  <a:pt x="153" y="22"/>
                  <a:pt x="155" y="22"/>
                  <a:pt x="154" y="24"/>
                </a:cubicBezTo>
                <a:cubicBezTo>
                  <a:pt x="154" y="25"/>
                  <a:pt x="154" y="25"/>
                  <a:pt x="155" y="25"/>
                </a:cubicBezTo>
                <a:cubicBezTo>
                  <a:pt x="156" y="27"/>
                  <a:pt x="156" y="32"/>
                  <a:pt x="160" y="30"/>
                </a:cubicBezTo>
                <a:cubicBezTo>
                  <a:pt x="162" y="29"/>
                  <a:pt x="161" y="25"/>
                  <a:pt x="161" y="22"/>
                </a:cubicBezTo>
                <a:cubicBezTo>
                  <a:pt x="161" y="22"/>
                  <a:pt x="160" y="22"/>
                  <a:pt x="159" y="21"/>
                </a:cubicBezTo>
                <a:cubicBezTo>
                  <a:pt x="159" y="20"/>
                  <a:pt x="159" y="18"/>
                  <a:pt x="161" y="18"/>
                </a:cubicBezTo>
                <a:cubicBezTo>
                  <a:pt x="162" y="18"/>
                  <a:pt x="163" y="18"/>
                  <a:pt x="164" y="18"/>
                </a:cubicBezTo>
                <a:cubicBezTo>
                  <a:pt x="166" y="19"/>
                  <a:pt x="169" y="21"/>
                  <a:pt x="172" y="21"/>
                </a:cubicBezTo>
                <a:cubicBezTo>
                  <a:pt x="174" y="22"/>
                  <a:pt x="177" y="21"/>
                  <a:pt x="179" y="20"/>
                </a:cubicBezTo>
                <a:cubicBezTo>
                  <a:pt x="182" y="17"/>
                  <a:pt x="185" y="19"/>
                  <a:pt x="188" y="18"/>
                </a:cubicBezTo>
                <a:cubicBezTo>
                  <a:pt x="189" y="18"/>
                  <a:pt x="190" y="17"/>
                  <a:pt x="190" y="16"/>
                </a:cubicBezTo>
                <a:cubicBezTo>
                  <a:pt x="190" y="16"/>
                  <a:pt x="191" y="15"/>
                  <a:pt x="191" y="15"/>
                </a:cubicBezTo>
                <a:cubicBezTo>
                  <a:pt x="191" y="15"/>
                  <a:pt x="192" y="16"/>
                  <a:pt x="192" y="16"/>
                </a:cubicBezTo>
                <a:cubicBezTo>
                  <a:pt x="192" y="18"/>
                  <a:pt x="192" y="19"/>
                  <a:pt x="193" y="20"/>
                </a:cubicBezTo>
                <a:cubicBezTo>
                  <a:pt x="194" y="21"/>
                  <a:pt x="196" y="20"/>
                  <a:pt x="197" y="20"/>
                </a:cubicBezTo>
                <a:cubicBezTo>
                  <a:pt x="198" y="20"/>
                  <a:pt x="199" y="20"/>
                  <a:pt x="199" y="19"/>
                </a:cubicBezTo>
                <a:cubicBezTo>
                  <a:pt x="198" y="11"/>
                  <a:pt x="206" y="18"/>
                  <a:pt x="208" y="14"/>
                </a:cubicBezTo>
                <a:cubicBezTo>
                  <a:pt x="208" y="14"/>
                  <a:pt x="209" y="15"/>
                  <a:pt x="209" y="15"/>
                </a:cubicBezTo>
                <a:cubicBezTo>
                  <a:pt x="209" y="16"/>
                  <a:pt x="209" y="17"/>
                  <a:pt x="209" y="18"/>
                </a:cubicBezTo>
                <a:cubicBezTo>
                  <a:pt x="210" y="18"/>
                  <a:pt x="211" y="18"/>
                  <a:pt x="211" y="18"/>
                </a:cubicBezTo>
                <a:cubicBezTo>
                  <a:pt x="212" y="18"/>
                  <a:pt x="212" y="17"/>
                  <a:pt x="212" y="17"/>
                </a:cubicBezTo>
                <a:cubicBezTo>
                  <a:pt x="209" y="14"/>
                  <a:pt x="211" y="13"/>
                  <a:pt x="213" y="12"/>
                </a:cubicBezTo>
                <a:cubicBezTo>
                  <a:pt x="215" y="11"/>
                  <a:pt x="218" y="10"/>
                  <a:pt x="219" y="13"/>
                </a:cubicBezTo>
                <a:cubicBezTo>
                  <a:pt x="220" y="14"/>
                  <a:pt x="220" y="14"/>
                  <a:pt x="221" y="13"/>
                </a:cubicBezTo>
                <a:cubicBezTo>
                  <a:pt x="224" y="9"/>
                  <a:pt x="225" y="9"/>
                  <a:pt x="229" y="11"/>
                </a:cubicBezTo>
                <a:cubicBezTo>
                  <a:pt x="232" y="14"/>
                  <a:pt x="235" y="14"/>
                  <a:pt x="237" y="12"/>
                </a:cubicBezTo>
                <a:cubicBezTo>
                  <a:pt x="238" y="11"/>
                  <a:pt x="238" y="10"/>
                  <a:pt x="239" y="8"/>
                </a:cubicBezTo>
                <a:cubicBezTo>
                  <a:pt x="240" y="9"/>
                  <a:pt x="241" y="10"/>
                  <a:pt x="242" y="11"/>
                </a:cubicBezTo>
                <a:cubicBezTo>
                  <a:pt x="243" y="12"/>
                  <a:pt x="244" y="13"/>
                  <a:pt x="245" y="14"/>
                </a:cubicBezTo>
                <a:cubicBezTo>
                  <a:pt x="246" y="14"/>
                  <a:pt x="246" y="18"/>
                  <a:pt x="249" y="15"/>
                </a:cubicBezTo>
                <a:cubicBezTo>
                  <a:pt x="252" y="13"/>
                  <a:pt x="247" y="12"/>
                  <a:pt x="248" y="10"/>
                </a:cubicBezTo>
                <a:cubicBezTo>
                  <a:pt x="248" y="10"/>
                  <a:pt x="247" y="10"/>
                  <a:pt x="247" y="9"/>
                </a:cubicBezTo>
                <a:cubicBezTo>
                  <a:pt x="247" y="9"/>
                  <a:pt x="247" y="8"/>
                  <a:pt x="247" y="7"/>
                </a:cubicBezTo>
                <a:cubicBezTo>
                  <a:pt x="248" y="7"/>
                  <a:pt x="248" y="7"/>
                  <a:pt x="249" y="8"/>
                </a:cubicBezTo>
                <a:cubicBezTo>
                  <a:pt x="250" y="8"/>
                  <a:pt x="252" y="9"/>
                  <a:pt x="253" y="10"/>
                </a:cubicBezTo>
                <a:cubicBezTo>
                  <a:pt x="255" y="12"/>
                  <a:pt x="257" y="13"/>
                  <a:pt x="257" y="9"/>
                </a:cubicBezTo>
                <a:cubicBezTo>
                  <a:pt x="257" y="9"/>
                  <a:pt x="259" y="8"/>
                  <a:pt x="259" y="8"/>
                </a:cubicBezTo>
                <a:cubicBezTo>
                  <a:pt x="263" y="9"/>
                  <a:pt x="266" y="7"/>
                  <a:pt x="269" y="9"/>
                </a:cubicBezTo>
                <a:cubicBezTo>
                  <a:pt x="271" y="9"/>
                  <a:pt x="273" y="8"/>
                  <a:pt x="274" y="7"/>
                </a:cubicBezTo>
                <a:cubicBezTo>
                  <a:pt x="274" y="7"/>
                  <a:pt x="274" y="6"/>
                  <a:pt x="273" y="5"/>
                </a:cubicBezTo>
                <a:cubicBezTo>
                  <a:pt x="273" y="3"/>
                  <a:pt x="273" y="2"/>
                  <a:pt x="273" y="1"/>
                </a:cubicBezTo>
                <a:cubicBezTo>
                  <a:pt x="273" y="0"/>
                  <a:pt x="273" y="0"/>
                  <a:pt x="273" y="0"/>
                </a:cubicBezTo>
                <a:cubicBezTo>
                  <a:pt x="274" y="0"/>
                  <a:pt x="274" y="0"/>
                  <a:pt x="274" y="0"/>
                </a:cubicBezTo>
                <a:cubicBezTo>
                  <a:pt x="275" y="1"/>
                  <a:pt x="276" y="3"/>
                  <a:pt x="276" y="4"/>
                </a:cubicBezTo>
                <a:cubicBezTo>
                  <a:pt x="275" y="8"/>
                  <a:pt x="278" y="12"/>
                  <a:pt x="280" y="15"/>
                </a:cubicBezTo>
                <a:cubicBezTo>
                  <a:pt x="280" y="16"/>
                  <a:pt x="280" y="16"/>
                  <a:pt x="280" y="17"/>
                </a:cubicBezTo>
                <a:cubicBezTo>
                  <a:pt x="281" y="16"/>
                  <a:pt x="281" y="16"/>
                  <a:pt x="281" y="15"/>
                </a:cubicBezTo>
                <a:cubicBezTo>
                  <a:pt x="281" y="11"/>
                  <a:pt x="282" y="7"/>
                  <a:pt x="284" y="3"/>
                </a:cubicBezTo>
                <a:cubicBezTo>
                  <a:pt x="284" y="2"/>
                  <a:pt x="285" y="2"/>
                  <a:pt x="286" y="2"/>
                </a:cubicBezTo>
                <a:cubicBezTo>
                  <a:pt x="286" y="2"/>
                  <a:pt x="287" y="3"/>
                  <a:pt x="286" y="3"/>
                </a:cubicBezTo>
                <a:cubicBezTo>
                  <a:pt x="285" y="6"/>
                  <a:pt x="290" y="8"/>
                  <a:pt x="289" y="9"/>
                </a:cubicBezTo>
                <a:cubicBezTo>
                  <a:pt x="286" y="14"/>
                  <a:pt x="293" y="10"/>
                  <a:pt x="292" y="13"/>
                </a:cubicBezTo>
                <a:cubicBezTo>
                  <a:pt x="292" y="15"/>
                  <a:pt x="298" y="15"/>
                  <a:pt x="297" y="19"/>
                </a:cubicBezTo>
                <a:cubicBezTo>
                  <a:pt x="297" y="20"/>
                  <a:pt x="298" y="20"/>
                  <a:pt x="298" y="21"/>
                </a:cubicBezTo>
                <a:cubicBezTo>
                  <a:pt x="305" y="26"/>
                  <a:pt x="306" y="35"/>
                  <a:pt x="309" y="44"/>
                </a:cubicBezTo>
                <a:cubicBezTo>
                  <a:pt x="310" y="49"/>
                  <a:pt x="311" y="54"/>
                  <a:pt x="312" y="59"/>
                </a:cubicBezTo>
                <a:cubicBezTo>
                  <a:pt x="314" y="63"/>
                  <a:pt x="314" y="68"/>
                  <a:pt x="315" y="73"/>
                </a:cubicBezTo>
                <a:cubicBezTo>
                  <a:pt x="317" y="76"/>
                  <a:pt x="316" y="80"/>
                  <a:pt x="317" y="83"/>
                </a:cubicBezTo>
                <a:cubicBezTo>
                  <a:pt x="318" y="88"/>
                  <a:pt x="318" y="93"/>
                  <a:pt x="320" y="97"/>
                </a:cubicBezTo>
                <a:cubicBezTo>
                  <a:pt x="322" y="101"/>
                  <a:pt x="319" y="106"/>
                  <a:pt x="322" y="109"/>
                </a:cubicBezTo>
                <a:cubicBezTo>
                  <a:pt x="323" y="110"/>
                  <a:pt x="323" y="113"/>
                  <a:pt x="323" y="115"/>
                </a:cubicBezTo>
                <a:cubicBezTo>
                  <a:pt x="323" y="119"/>
                  <a:pt x="323" y="122"/>
                  <a:pt x="323" y="126"/>
                </a:cubicBezTo>
                <a:cubicBezTo>
                  <a:pt x="323" y="129"/>
                  <a:pt x="322" y="132"/>
                  <a:pt x="324" y="135"/>
                </a:cubicBezTo>
                <a:cubicBezTo>
                  <a:pt x="321" y="138"/>
                  <a:pt x="325" y="141"/>
                  <a:pt x="324" y="145"/>
                </a:cubicBezTo>
                <a:cubicBezTo>
                  <a:pt x="324" y="148"/>
                  <a:pt x="324" y="152"/>
                  <a:pt x="324" y="155"/>
                </a:cubicBezTo>
                <a:cubicBezTo>
                  <a:pt x="324" y="159"/>
                  <a:pt x="324" y="162"/>
                  <a:pt x="324" y="166"/>
                </a:cubicBezTo>
                <a:cubicBezTo>
                  <a:pt x="324" y="167"/>
                  <a:pt x="327" y="169"/>
                  <a:pt x="324" y="171"/>
                </a:cubicBezTo>
                <a:cubicBezTo>
                  <a:pt x="324" y="172"/>
                  <a:pt x="326" y="175"/>
                  <a:pt x="326" y="177"/>
                </a:cubicBezTo>
                <a:cubicBezTo>
                  <a:pt x="326" y="180"/>
                  <a:pt x="326" y="182"/>
                  <a:pt x="326" y="185"/>
                </a:cubicBezTo>
                <a:cubicBezTo>
                  <a:pt x="326" y="187"/>
                  <a:pt x="326" y="190"/>
                  <a:pt x="326" y="192"/>
                </a:cubicBezTo>
                <a:cubicBezTo>
                  <a:pt x="326" y="194"/>
                  <a:pt x="326" y="196"/>
                  <a:pt x="326" y="199"/>
                </a:cubicBezTo>
                <a:cubicBezTo>
                  <a:pt x="326" y="201"/>
                  <a:pt x="326" y="203"/>
                  <a:pt x="326" y="206"/>
                </a:cubicBezTo>
                <a:cubicBezTo>
                  <a:pt x="326" y="208"/>
                  <a:pt x="326" y="211"/>
                  <a:pt x="326" y="213"/>
                </a:cubicBezTo>
                <a:cubicBezTo>
                  <a:pt x="326" y="215"/>
                  <a:pt x="329" y="217"/>
                  <a:pt x="326" y="219"/>
                </a:cubicBezTo>
                <a:cubicBezTo>
                  <a:pt x="329" y="221"/>
                  <a:pt x="328" y="223"/>
                  <a:pt x="328" y="226"/>
                </a:cubicBezTo>
                <a:cubicBezTo>
                  <a:pt x="328" y="228"/>
                  <a:pt x="328" y="231"/>
                  <a:pt x="328" y="234"/>
                </a:cubicBezTo>
                <a:cubicBezTo>
                  <a:pt x="328" y="236"/>
                  <a:pt x="328" y="238"/>
                  <a:pt x="328" y="240"/>
                </a:cubicBezTo>
                <a:cubicBezTo>
                  <a:pt x="328" y="243"/>
                  <a:pt x="327" y="246"/>
                  <a:pt x="328" y="248"/>
                </a:cubicBezTo>
                <a:cubicBezTo>
                  <a:pt x="329" y="252"/>
                  <a:pt x="329" y="255"/>
                  <a:pt x="329" y="259"/>
                </a:cubicBezTo>
                <a:cubicBezTo>
                  <a:pt x="330" y="263"/>
                  <a:pt x="329" y="267"/>
                  <a:pt x="329" y="271"/>
                </a:cubicBezTo>
                <a:cubicBezTo>
                  <a:pt x="329" y="275"/>
                  <a:pt x="329" y="280"/>
                  <a:pt x="329" y="284"/>
                </a:cubicBezTo>
                <a:cubicBezTo>
                  <a:pt x="329" y="288"/>
                  <a:pt x="329" y="292"/>
                  <a:pt x="329" y="296"/>
                </a:cubicBezTo>
                <a:cubicBezTo>
                  <a:pt x="330" y="299"/>
                  <a:pt x="329" y="301"/>
                  <a:pt x="330" y="304"/>
                </a:cubicBezTo>
                <a:cubicBezTo>
                  <a:pt x="331" y="306"/>
                  <a:pt x="328" y="308"/>
                  <a:pt x="331" y="310"/>
                </a:cubicBezTo>
                <a:cubicBezTo>
                  <a:pt x="331" y="314"/>
                  <a:pt x="332" y="319"/>
                  <a:pt x="330" y="323"/>
                </a:cubicBezTo>
                <a:cubicBezTo>
                  <a:pt x="329" y="325"/>
                  <a:pt x="329" y="327"/>
                  <a:pt x="330" y="329"/>
                </a:cubicBezTo>
                <a:cubicBezTo>
                  <a:pt x="332" y="333"/>
                  <a:pt x="331" y="336"/>
                  <a:pt x="330" y="340"/>
                </a:cubicBezTo>
                <a:cubicBezTo>
                  <a:pt x="330" y="341"/>
                  <a:pt x="331" y="344"/>
                  <a:pt x="330" y="345"/>
                </a:cubicBezTo>
                <a:cubicBezTo>
                  <a:pt x="328" y="347"/>
                  <a:pt x="330" y="348"/>
                  <a:pt x="331" y="350"/>
                </a:cubicBezTo>
                <a:cubicBezTo>
                  <a:pt x="332" y="351"/>
                  <a:pt x="331" y="352"/>
                  <a:pt x="331" y="354"/>
                </a:cubicBezTo>
                <a:cubicBezTo>
                  <a:pt x="331" y="368"/>
                  <a:pt x="331" y="382"/>
                  <a:pt x="331" y="396"/>
                </a:cubicBezTo>
                <a:cubicBezTo>
                  <a:pt x="331" y="400"/>
                  <a:pt x="330" y="403"/>
                  <a:pt x="331" y="407"/>
                </a:cubicBezTo>
                <a:cubicBezTo>
                  <a:pt x="332" y="410"/>
                  <a:pt x="331" y="415"/>
                  <a:pt x="331" y="419"/>
                </a:cubicBezTo>
                <a:cubicBezTo>
                  <a:pt x="331" y="423"/>
                  <a:pt x="331" y="427"/>
                  <a:pt x="331" y="431"/>
                </a:cubicBezTo>
                <a:cubicBezTo>
                  <a:pt x="331" y="435"/>
                  <a:pt x="331" y="439"/>
                  <a:pt x="331" y="443"/>
                </a:cubicBezTo>
                <a:cubicBezTo>
                  <a:pt x="331" y="447"/>
                  <a:pt x="331" y="451"/>
                  <a:pt x="331" y="455"/>
                </a:cubicBezTo>
                <a:cubicBezTo>
                  <a:pt x="331" y="459"/>
                  <a:pt x="331" y="463"/>
                  <a:pt x="331" y="467"/>
                </a:cubicBezTo>
                <a:cubicBezTo>
                  <a:pt x="331" y="471"/>
                  <a:pt x="330" y="475"/>
                  <a:pt x="331" y="479"/>
                </a:cubicBezTo>
                <a:cubicBezTo>
                  <a:pt x="334" y="491"/>
                  <a:pt x="331" y="504"/>
                  <a:pt x="333" y="517"/>
                </a:cubicBezTo>
                <a:cubicBezTo>
                  <a:pt x="335" y="528"/>
                  <a:pt x="333" y="539"/>
                  <a:pt x="335" y="550"/>
                </a:cubicBezTo>
                <a:cubicBezTo>
                  <a:pt x="337" y="564"/>
                  <a:pt x="335" y="577"/>
                  <a:pt x="337" y="590"/>
                </a:cubicBezTo>
                <a:cubicBezTo>
                  <a:pt x="338" y="599"/>
                  <a:pt x="337" y="607"/>
                  <a:pt x="338" y="615"/>
                </a:cubicBezTo>
                <a:cubicBezTo>
                  <a:pt x="340" y="625"/>
                  <a:pt x="338" y="635"/>
                  <a:pt x="340" y="645"/>
                </a:cubicBezTo>
                <a:cubicBezTo>
                  <a:pt x="342" y="657"/>
                  <a:pt x="340" y="669"/>
                  <a:pt x="342" y="681"/>
                </a:cubicBezTo>
                <a:cubicBezTo>
                  <a:pt x="343" y="689"/>
                  <a:pt x="343" y="697"/>
                  <a:pt x="343" y="705"/>
                </a:cubicBezTo>
                <a:cubicBezTo>
                  <a:pt x="343" y="707"/>
                  <a:pt x="346" y="709"/>
                  <a:pt x="343" y="712"/>
                </a:cubicBezTo>
                <a:cubicBezTo>
                  <a:pt x="343" y="713"/>
                  <a:pt x="345" y="717"/>
                  <a:pt x="345" y="719"/>
                </a:cubicBezTo>
                <a:cubicBezTo>
                  <a:pt x="345" y="722"/>
                  <a:pt x="345" y="725"/>
                  <a:pt x="345" y="728"/>
                </a:cubicBezTo>
                <a:cubicBezTo>
                  <a:pt x="345" y="730"/>
                  <a:pt x="344" y="733"/>
                  <a:pt x="345" y="736"/>
                </a:cubicBezTo>
                <a:cubicBezTo>
                  <a:pt x="348" y="746"/>
                  <a:pt x="345" y="756"/>
                  <a:pt x="347" y="766"/>
                </a:cubicBezTo>
                <a:cubicBezTo>
                  <a:pt x="349" y="778"/>
                  <a:pt x="347" y="791"/>
                  <a:pt x="349" y="803"/>
                </a:cubicBezTo>
                <a:cubicBezTo>
                  <a:pt x="350" y="813"/>
                  <a:pt x="349" y="823"/>
                  <a:pt x="350" y="833"/>
                </a:cubicBezTo>
                <a:cubicBezTo>
                  <a:pt x="351" y="844"/>
                  <a:pt x="351" y="854"/>
                  <a:pt x="352" y="864"/>
                </a:cubicBezTo>
                <a:cubicBezTo>
                  <a:pt x="352" y="875"/>
                  <a:pt x="350" y="885"/>
                  <a:pt x="352" y="895"/>
                </a:cubicBezTo>
                <a:cubicBezTo>
                  <a:pt x="354" y="906"/>
                  <a:pt x="353" y="917"/>
                  <a:pt x="353" y="928"/>
                </a:cubicBezTo>
                <a:cubicBezTo>
                  <a:pt x="354" y="939"/>
                  <a:pt x="353" y="950"/>
                  <a:pt x="354" y="961"/>
                </a:cubicBezTo>
                <a:cubicBezTo>
                  <a:pt x="354" y="964"/>
                  <a:pt x="352" y="968"/>
                  <a:pt x="355" y="970"/>
                </a:cubicBezTo>
                <a:cubicBezTo>
                  <a:pt x="355" y="971"/>
                  <a:pt x="355" y="972"/>
                  <a:pt x="355" y="972"/>
                </a:cubicBezTo>
                <a:cubicBezTo>
                  <a:pt x="352" y="978"/>
                  <a:pt x="356" y="983"/>
                  <a:pt x="355" y="989"/>
                </a:cubicBezTo>
                <a:cubicBezTo>
                  <a:pt x="355" y="995"/>
                  <a:pt x="355" y="1001"/>
                  <a:pt x="355" y="1008"/>
                </a:cubicBezTo>
                <a:cubicBezTo>
                  <a:pt x="355" y="1014"/>
                  <a:pt x="354" y="1020"/>
                  <a:pt x="355" y="1026"/>
                </a:cubicBezTo>
                <a:cubicBezTo>
                  <a:pt x="358" y="1036"/>
                  <a:pt x="357" y="1046"/>
                  <a:pt x="357" y="1057"/>
                </a:cubicBezTo>
                <a:cubicBezTo>
                  <a:pt x="357" y="1067"/>
                  <a:pt x="357" y="1078"/>
                  <a:pt x="357" y="1088"/>
                </a:cubicBezTo>
                <a:cubicBezTo>
                  <a:pt x="357" y="1095"/>
                  <a:pt x="354" y="1100"/>
                  <a:pt x="355" y="1107"/>
                </a:cubicBezTo>
                <a:cubicBezTo>
                  <a:pt x="355" y="1108"/>
                  <a:pt x="352" y="1110"/>
                  <a:pt x="350" y="1111"/>
                </a:cubicBezTo>
                <a:cubicBezTo>
                  <a:pt x="349" y="1112"/>
                  <a:pt x="348" y="1112"/>
                  <a:pt x="346" y="1111"/>
                </a:cubicBezTo>
                <a:cubicBezTo>
                  <a:pt x="344" y="1109"/>
                  <a:pt x="343" y="1110"/>
                  <a:pt x="343" y="1112"/>
                </a:cubicBezTo>
                <a:cubicBezTo>
                  <a:pt x="343" y="1113"/>
                  <a:pt x="342" y="1113"/>
                  <a:pt x="342" y="1113"/>
                </a:cubicBezTo>
                <a:cubicBezTo>
                  <a:pt x="341" y="1112"/>
                  <a:pt x="341" y="1111"/>
                  <a:pt x="340" y="1110"/>
                </a:cubicBezTo>
                <a:cubicBezTo>
                  <a:pt x="340" y="1111"/>
                  <a:pt x="340" y="1112"/>
                  <a:pt x="340" y="1113"/>
                </a:cubicBezTo>
                <a:cubicBezTo>
                  <a:pt x="339" y="1113"/>
                  <a:pt x="339" y="1114"/>
                  <a:pt x="339" y="1114"/>
                </a:cubicBezTo>
                <a:cubicBezTo>
                  <a:pt x="335" y="1111"/>
                  <a:pt x="331" y="1114"/>
                  <a:pt x="328" y="1114"/>
                </a:cubicBezTo>
                <a:cubicBezTo>
                  <a:pt x="325" y="1114"/>
                  <a:pt x="324" y="1113"/>
                  <a:pt x="323" y="1111"/>
                </a:cubicBezTo>
                <a:cubicBezTo>
                  <a:pt x="322" y="1110"/>
                  <a:pt x="322" y="1109"/>
                  <a:pt x="322" y="1109"/>
                </a:cubicBezTo>
                <a:cubicBezTo>
                  <a:pt x="321" y="1109"/>
                  <a:pt x="321" y="1110"/>
                  <a:pt x="321" y="1111"/>
                </a:cubicBezTo>
                <a:cubicBezTo>
                  <a:pt x="321" y="1111"/>
                  <a:pt x="321" y="1111"/>
                  <a:pt x="320" y="1112"/>
                </a:cubicBezTo>
                <a:cubicBezTo>
                  <a:pt x="319" y="1114"/>
                  <a:pt x="317" y="1109"/>
                  <a:pt x="315" y="1112"/>
                </a:cubicBezTo>
                <a:cubicBezTo>
                  <a:pt x="314" y="1114"/>
                  <a:pt x="313" y="1116"/>
                  <a:pt x="311" y="1116"/>
                </a:cubicBezTo>
                <a:cubicBezTo>
                  <a:pt x="310" y="1116"/>
                  <a:pt x="309" y="1118"/>
                  <a:pt x="309" y="1116"/>
                </a:cubicBezTo>
                <a:cubicBezTo>
                  <a:pt x="308" y="1112"/>
                  <a:pt x="306" y="1113"/>
                  <a:pt x="303" y="1112"/>
                </a:cubicBezTo>
                <a:cubicBezTo>
                  <a:pt x="296" y="1110"/>
                  <a:pt x="288" y="1110"/>
                  <a:pt x="281" y="1107"/>
                </a:cubicBezTo>
                <a:cubicBezTo>
                  <a:pt x="280" y="1106"/>
                  <a:pt x="278" y="1106"/>
                  <a:pt x="278" y="1109"/>
                </a:cubicBezTo>
                <a:cubicBezTo>
                  <a:pt x="278" y="1109"/>
                  <a:pt x="276" y="1110"/>
                  <a:pt x="276" y="1110"/>
                </a:cubicBezTo>
                <a:cubicBezTo>
                  <a:pt x="274" y="1106"/>
                  <a:pt x="273" y="1111"/>
                  <a:pt x="271" y="1110"/>
                </a:cubicBezTo>
                <a:cubicBezTo>
                  <a:pt x="267" y="1110"/>
                  <a:pt x="271" y="1106"/>
                  <a:pt x="269" y="1105"/>
                </a:cubicBezTo>
                <a:cubicBezTo>
                  <a:pt x="267" y="1105"/>
                  <a:pt x="265" y="1104"/>
                  <a:pt x="263" y="1103"/>
                </a:cubicBezTo>
                <a:cubicBezTo>
                  <a:pt x="263" y="1105"/>
                  <a:pt x="263" y="1106"/>
                  <a:pt x="262" y="1108"/>
                </a:cubicBezTo>
                <a:cubicBezTo>
                  <a:pt x="262" y="1108"/>
                  <a:pt x="262" y="1109"/>
                  <a:pt x="262" y="1110"/>
                </a:cubicBezTo>
                <a:cubicBezTo>
                  <a:pt x="262" y="1110"/>
                  <a:pt x="261" y="1110"/>
                  <a:pt x="261" y="1110"/>
                </a:cubicBezTo>
                <a:cubicBezTo>
                  <a:pt x="260" y="1110"/>
                  <a:pt x="259" y="1110"/>
                  <a:pt x="259" y="1110"/>
                </a:cubicBezTo>
                <a:cubicBezTo>
                  <a:pt x="259" y="1108"/>
                  <a:pt x="258" y="1106"/>
                  <a:pt x="257" y="1104"/>
                </a:cubicBezTo>
                <a:cubicBezTo>
                  <a:pt x="257" y="1102"/>
                  <a:pt x="258" y="1100"/>
                  <a:pt x="254" y="1100"/>
                </a:cubicBezTo>
                <a:cubicBezTo>
                  <a:pt x="254" y="1100"/>
                  <a:pt x="252" y="1098"/>
                  <a:pt x="252" y="1096"/>
                </a:cubicBezTo>
                <a:cubicBezTo>
                  <a:pt x="252" y="1093"/>
                  <a:pt x="253" y="1089"/>
                  <a:pt x="250" y="1086"/>
                </a:cubicBezTo>
                <a:cubicBezTo>
                  <a:pt x="250" y="1086"/>
                  <a:pt x="251" y="1085"/>
                  <a:pt x="252" y="1084"/>
                </a:cubicBezTo>
                <a:cubicBezTo>
                  <a:pt x="252" y="1084"/>
                  <a:pt x="251" y="1083"/>
                  <a:pt x="250" y="1083"/>
                </a:cubicBezTo>
                <a:cubicBezTo>
                  <a:pt x="250" y="1083"/>
                  <a:pt x="249" y="1083"/>
                  <a:pt x="249" y="1083"/>
                </a:cubicBezTo>
                <a:cubicBezTo>
                  <a:pt x="249" y="1085"/>
                  <a:pt x="249" y="1086"/>
                  <a:pt x="249" y="1087"/>
                </a:cubicBezTo>
                <a:cubicBezTo>
                  <a:pt x="248" y="1090"/>
                  <a:pt x="250" y="1093"/>
                  <a:pt x="247" y="1095"/>
                </a:cubicBezTo>
                <a:cubicBezTo>
                  <a:pt x="247" y="1096"/>
                  <a:pt x="247" y="1097"/>
                  <a:pt x="247" y="1098"/>
                </a:cubicBezTo>
                <a:cubicBezTo>
                  <a:pt x="251" y="1101"/>
                  <a:pt x="247" y="1105"/>
                  <a:pt x="247" y="1109"/>
                </a:cubicBezTo>
                <a:cubicBezTo>
                  <a:pt x="247" y="1111"/>
                  <a:pt x="247" y="1113"/>
                  <a:pt x="244" y="1112"/>
                </a:cubicBezTo>
                <a:cubicBezTo>
                  <a:pt x="242" y="1111"/>
                  <a:pt x="240" y="1114"/>
                  <a:pt x="237" y="1112"/>
                </a:cubicBezTo>
                <a:cubicBezTo>
                  <a:pt x="236" y="1111"/>
                  <a:pt x="233" y="1114"/>
                  <a:pt x="231" y="1112"/>
                </a:cubicBezTo>
                <a:cubicBezTo>
                  <a:pt x="231" y="1112"/>
                  <a:pt x="231" y="1112"/>
                  <a:pt x="230" y="1112"/>
                </a:cubicBezTo>
                <a:cubicBezTo>
                  <a:pt x="227" y="1114"/>
                  <a:pt x="223" y="1116"/>
                  <a:pt x="218" y="1116"/>
                </a:cubicBezTo>
                <a:cubicBezTo>
                  <a:pt x="218" y="1116"/>
                  <a:pt x="217" y="1117"/>
                  <a:pt x="216" y="1118"/>
                </a:cubicBezTo>
                <a:cubicBezTo>
                  <a:pt x="217" y="1116"/>
                  <a:pt x="213" y="1116"/>
                  <a:pt x="213" y="1114"/>
                </a:cubicBezTo>
                <a:cubicBezTo>
                  <a:pt x="211" y="1111"/>
                  <a:pt x="211" y="1111"/>
                  <a:pt x="209" y="1113"/>
                </a:cubicBezTo>
                <a:cubicBezTo>
                  <a:pt x="208" y="1114"/>
                  <a:pt x="207" y="1116"/>
                  <a:pt x="207" y="1117"/>
                </a:cubicBezTo>
                <a:cubicBezTo>
                  <a:pt x="205" y="1119"/>
                  <a:pt x="203" y="1120"/>
                  <a:pt x="201" y="1118"/>
                </a:cubicBezTo>
                <a:cubicBezTo>
                  <a:pt x="199" y="1117"/>
                  <a:pt x="197" y="1113"/>
                  <a:pt x="194" y="1117"/>
                </a:cubicBezTo>
                <a:cubicBezTo>
                  <a:pt x="194" y="1116"/>
                  <a:pt x="193" y="1116"/>
                  <a:pt x="193" y="1116"/>
                </a:cubicBezTo>
                <a:cubicBezTo>
                  <a:pt x="192" y="1115"/>
                  <a:pt x="191" y="1113"/>
                  <a:pt x="189" y="1115"/>
                </a:cubicBezTo>
                <a:cubicBezTo>
                  <a:pt x="186" y="1118"/>
                  <a:pt x="186" y="1118"/>
                  <a:pt x="185" y="1114"/>
                </a:cubicBezTo>
                <a:cubicBezTo>
                  <a:pt x="185" y="1110"/>
                  <a:pt x="182" y="1113"/>
                  <a:pt x="181" y="1112"/>
                </a:cubicBezTo>
                <a:cubicBezTo>
                  <a:pt x="178" y="1109"/>
                  <a:pt x="177" y="1109"/>
                  <a:pt x="176" y="1114"/>
                </a:cubicBezTo>
                <a:cubicBezTo>
                  <a:pt x="176" y="1117"/>
                  <a:pt x="170" y="1120"/>
                  <a:pt x="167" y="1118"/>
                </a:cubicBezTo>
                <a:cubicBezTo>
                  <a:pt x="163" y="1116"/>
                  <a:pt x="163" y="1118"/>
                  <a:pt x="161" y="1120"/>
                </a:cubicBezTo>
                <a:cubicBezTo>
                  <a:pt x="161" y="1120"/>
                  <a:pt x="161" y="1121"/>
                  <a:pt x="160" y="1122"/>
                </a:cubicBezTo>
                <a:cubicBezTo>
                  <a:pt x="159" y="1123"/>
                  <a:pt x="158" y="1125"/>
                  <a:pt x="156" y="1123"/>
                </a:cubicBezTo>
                <a:cubicBezTo>
                  <a:pt x="153" y="1122"/>
                  <a:pt x="150" y="1121"/>
                  <a:pt x="146" y="1121"/>
                </a:cubicBezTo>
                <a:cubicBezTo>
                  <a:pt x="144" y="1120"/>
                  <a:pt x="142" y="1120"/>
                  <a:pt x="142" y="1123"/>
                </a:cubicBezTo>
                <a:cubicBezTo>
                  <a:pt x="141" y="1123"/>
                  <a:pt x="140" y="1122"/>
                  <a:pt x="139" y="1122"/>
                </a:cubicBezTo>
                <a:cubicBezTo>
                  <a:pt x="137" y="1123"/>
                  <a:pt x="134" y="1124"/>
                  <a:pt x="132" y="1126"/>
                </a:cubicBezTo>
                <a:cubicBezTo>
                  <a:pt x="130" y="1128"/>
                  <a:pt x="128" y="1127"/>
                  <a:pt x="126" y="1127"/>
                </a:cubicBezTo>
                <a:cubicBezTo>
                  <a:pt x="125" y="1128"/>
                  <a:pt x="124" y="1131"/>
                  <a:pt x="123" y="1127"/>
                </a:cubicBezTo>
                <a:cubicBezTo>
                  <a:pt x="122" y="1122"/>
                  <a:pt x="122" y="1122"/>
                  <a:pt x="117" y="1124"/>
                </a:cubicBezTo>
                <a:cubicBezTo>
                  <a:pt x="115" y="1124"/>
                  <a:pt x="112" y="1123"/>
                  <a:pt x="113" y="1127"/>
                </a:cubicBezTo>
                <a:cubicBezTo>
                  <a:pt x="112" y="1127"/>
                  <a:pt x="112" y="1127"/>
                  <a:pt x="111" y="1126"/>
                </a:cubicBezTo>
                <a:cubicBezTo>
                  <a:pt x="109" y="1126"/>
                  <a:pt x="107" y="1125"/>
                  <a:pt x="106" y="1125"/>
                </a:cubicBezTo>
                <a:cubicBezTo>
                  <a:pt x="103" y="1124"/>
                  <a:pt x="100" y="1124"/>
                  <a:pt x="98" y="1125"/>
                </a:cubicBezTo>
                <a:cubicBezTo>
                  <a:pt x="96" y="1125"/>
                  <a:pt x="94" y="1127"/>
                  <a:pt x="93" y="1129"/>
                </a:cubicBezTo>
                <a:cubicBezTo>
                  <a:pt x="90" y="1125"/>
                  <a:pt x="88" y="1130"/>
                  <a:pt x="86" y="1129"/>
                </a:cubicBezTo>
                <a:cubicBezTo>
                  <a:pt x="84" y="1128"/>
                  <a:pt x="81" y="1131"/>
                  <a:pt x="80" y="1131"/>
                </a:cubicBezTo>
                <a:cubicBezTo>
                  <a:pt x="78" y="1129"/>
                  <a:pt x="76" y="1130"/>
                  <a:pt x="74" y="1131"/>
                </a:cubicBezTo>
                <a:cubicBezTo>
                  <a:pt x="72" y="1133"/>
                  <a:pt x="72" y="1132"/>
                  <a:pt x="71" y="1130"/>
                </a:cubicBezTo>
                <a:cubicBezTo>
                  <a:pt x="71" y="1129"/>
                  <a:pt x="70" y="1127"/>
                  <a:pt x="70" y="1126"/>
                </a:cubicBezTo>
                <a:cubicBezTo>
                  <a:pt x="67" y="1124"/>
                  <a:pt x="66" y="1122"/>
                  <a:pt x="66" y="1118"/>
                </a:cubicBezTo>
                <a:cubicBezTo>
                  <a:pt x="67" y="1116"/>
                  <a:pt x="66" y="1115"/>
                  <a:pt x="64" y="1115"/>
                </a:cubicBezTo>
                <a:cubicBezTo>
                  <a:pt x="65" y="1113"/>
                  <a:pt x="63" y="1111"/>
                  <a:pt x="63" y="1108"/>
                </a:cubicBezTo>
                <a:cubicBezTo>
                  <a:pt x="63" y="1102"/>
                  <a:pt x="63" y="1095"/>
                  <a:pt x="63" y="1088"/>
                </a:cubicBezTo>
                <a:cubicBezTo>
                  <a:pt x="63" y="1079"/>
                  <a:pt x="60" y="1070"/>
                  <a:pt x="61" y="1061"/>
                </a:cubicBezTo>
                <a:cubicBezTo>
                  <a:pt x="59" y="1056"/>
                  <a:pt x="60" y="1051"/>
                  <a:pt x="59" y="1046"/>
                </a:cubicBezTo>
                <a:cubicBezTo>
                  <a:pt x="59" y="1046"/>
                  <a:pt x="59" y="1045"/>
                  <a:pt x="59" y="1045"/>
                </a:cubicBezTo>
                <a:cubicBezTo>
                  <a:pt x="58" y="1045"/>
                  <a:pt x="58" y="1046"/>
                  <a:pt x="58" y="1046"/>
                </a:cubicBezTo>
                <a:cubicBezTo>
                  <a:pt x="58" y="1050"/>
                  <a:pt x="58" y="1054"/>
                  <a:pt x="58" y="1058"/>
                </a:cubicBezTo>
                <a:cubicBezTo>
                  <a:pt x="58" y="1059"/>
                  <a:pt x="57" y="1060"/>
                  <a:pt x="57" y="1060"/>
                </a:cubicBezTo>
                <a:cubicBezTo>
                  <a:pt x="57" y="1060"/>
                  <a:pt x="56" y="1059"/>
                  <a:pt x="56" y="1059"/>
                </a:cubicBezTo>
                <a:cubicBezTo>
                  <a:pt x="56" y="1056"/>
                  <a:pt x="56" y="1053"/>
                  <a:pt x="55" y="1050"/>
                </a:cubicBezTo>
                <a:cubicBezTo>
                  <a:pt x="54" y="1048"/>
                  <a:pt x="54" y="1045"/>
                  <a:pt x="54" y="1043"/>
                </a:cubicBezTo>
                <a:cubicBezTo>
                  <a:pt x="55" y="1041"/>
                  <a:pt x="55" y="1040"/>
                  <a:pt x="54" y="1038"/>
                </a:cubicBezTo>
                <a:cubicBezTo>
                  <a:pt x="54" y="1037"/>
                  <a:pt x="56" y="1036"/>
                  <a:pt x="57" y="1035"/>
                </a:cubicBezTo>
                <a:cubicBezTo>
                  <a:pt x="57" y="1036"/>
                  <a:pt x="58" y="1037"/>
                  <a:pt x="58" y="1038"/>
                </a:cubicBezTo>
                <a:cubicBezTo>
                  <a:pt x="58" y="1039"/>
                  <a:pt x="58" y="1041"/>
                  <a:pt x="58" y="1042"/>
                </a:cubicBezTo>
                <a:cubicBezTo>
                  <a:pt x="58" y="1042"/>
                  <a:pt x="58" y="1043"/>
                  <a:pt x="59" y="1043"/>
                </a:cubicBezTo>
                <a:cubicBezTo>
                  <a:pt x="59" y="1043"/>
                  <a:pt x="59" y="1042"/>
                  <a:pt x="59" y="1042"/>
                </a:cubicBezTo>
                <a:cubicBezTo>
                  <a:pt x="60" y="1041"/>
                  <a:pt x="59" y="1040"/>
                  <a:pt x="59" y="1039"/>
                </a:cubicBezTo>
                <a:cubicBezTo>
                  <a:pt x="59" y="1036"/>
                  <a:pt x="60" y="1033"/>
                  <a:pt x="59" y="1030"/>
                </a:cubicBezTo>
                <a:cubicBezTo>
                  <a:pt x="59" y="1028"/>
                  <a:pt x="61" y="1026"/>
                  <a:pt x="58" y="1024"/>
                </a:cubicBezTo>
                <a:cubicBezTo>
                  <a:pt x="58" y="1026"/>
                  <a:pt x="58" y="1028"/>
                  <a:pt x="58" y="1029"/>
                </a:cubicBezTo>
                <a:cubicBezTo>
                  <a:pt x="57" y="1030"/>
                  <a:pt x="57" y="1031"/>
                  <a:pt x="56" y="1032"/>
                </a:cubicBezTo>
                <a:cubicBezTo>
                  <a:pt x="56" y="1032"/>
                  <a:pt x="55" y="1033"/>
                  <a:pt x="55" y="1033"/>
                </a:cubicBezTo>
                <a:cubicBezTo>
                  <a:pt x="55" y="1032"/>
                  <a:pt x="54" y="1032"/>
                  <a:pt x="54" y="1032"/>
                </a:cubicBezTo>
                <a:cubicBezTo>
                  <a:pt x="54" y="1029"/>
                  <a:pt x="54" y="1027"/>
                  <a:pt x="54" y="1025"/>
                </a:cubicBezTo>
                <a:cubicBezTo>
                  <a:pt x="54" y="1023"/>
                  <a:pt x="52" y="1021"/>
                  <a:pt x="54" y="1019"/>
                </a:cubicBezTo>
                <a:cubicBezTo>
                  <a:pt x="55" y="1019"/>
                  <a:pt x="54" y="1017"/>
                  <a:pt x="53" y="1016"/>
                </a:cubicBezTo>
                <a:cubicBezTo>
                  <a:pt x="53" y="1014"/>
                  <a:pt x="53" y="1012"/>
                  <a:pt x="53" y="1011"/>
                </a:cubicBezTo>
                <a:cubicBezTo>
                  <a:pt x="53" y="1010"/>
                  <a:pt x="54" y="1009"/>
                  <a:pt x="55" y="1009"/>
                </a:cubicBezTo>
                <a:cubicBezTo>
                  <a:pt x="55" y="1009"/>
                  <a:pt x="56" y="1010"/>
                  <a:pt x="56" y="1010"/>
                </a:cubicBezTo>
                <a:cubicBezTo>
                  <a:pt x="56" y="1012"/>
                  <a:pt x="56" y="1015"/>
                  <a:pt x="56" y="1016"/>
                </a:cubicBezTo>
                <a:cubicBezTo>
                  <a:pt x="56" y="1017"/>
                  <a:pt x="58" y="1018"/>
                  <a:pt x="58" y="1019"/>
                </a:cubicBezTo>
                <a:cubicBezTo>
                  <a:pt x="59" y="1018"/>
                  <a:pt x="60" y="1017"/>
                  <a:pt x="59" y="1016"/>
                </a:cubicBezTo>
                <a:cubicBezTo>
                  <a:pt x="57" y="1011"/>
                  <a:pt x="58" y="1005"/>
                  <a:pt x="58" y="999"/>
                </a:cubicBezTo>
                <a:cubicBezTo>
                  <a:pt x="58" y="989"/>
                  <a:pt x="58" y="978"/>
                  <a:pt x="58" y="968"/>
                </a:cubicBezTo>
                <a:cubicBezTo>
                  <a:pt x="58" y="967"/>
                  <a:pt x="57" y="967"/>
                  <a:pt x="57" y="966"/>
                </a:cubicBezTo>
                <a:cubicBezTo>
                  <a:pt x="57" y="967"/>
                  <a:pt x="56" y="967"/>
                  <a:pt x="56" y="968"/>
                </a:cubicBezTo>
                <a:cubicBezTo>
                  <a:pt x="56" y="978"/>
                  <a:pt x="56" y="989"/>
                  <a:pt x="56" y="999"/>
                </a:cubicBezTo>
                <a:cubicBezTo>
                  <a:pt x="56" y="1001"/>
                  <a:pt x="56" y="1003"/>
                  <a:pt x="56" y="1005"/>
                </a:cubicBezTo>
                <a:cubicBezTo>
                  <a:pt x="56" y="1006"/>
                  <a:pt x="55" y="1006"/>
                  <a:pt x="55" y="1007"/>
                </a:cubicBezTo>
                <a:cubicBezTo>
                  <a:pt x="55" y="1006"/>
                  <a:pt x="54" y="1006"/>
                  <a:pt x="54" y="1005"/>
                </a:cubicBezTo>
                <a:cubicBezTo>
                  <a:pt x="54" y="1003"/>
                  <a:pt x="55" y="1001"/>
                  <a:pt x="53" y="999"/>
                </a:cubicBezTo>
                <a:cubicBezTo>
                  <a:pt x="52" y="999"/>
                  <a:pt x="54" y="996"/>
                  <a:pt x="54" y="994"/>
                </a:cubicBezTo>
                <a:cubicBezTo>
                  <a:pt x="54" y="991"/>
                  <a:pt x="56" y="988"/>
                  <a:pt x="53" y="986"/>
                </a:cubicBezTo>
                <a:cubicBezTo>
                  <a:pt x="53" y="985"/>
                  <a:pt x="52" y="984"/>
                  <a:pt x="53" y="984"/>
                </a:cubicBezTo>
                <a:cubicBezTo>
                  <a:pt x="53" y="981"/>
                  <a:pt x="55" y="979"/>
                  <a:pt x="54" y="978"/>
                </a:cubicBezTo>
                <a:cubicBezTo>
                  <a:pt x="53" y="976"/>
                  <a:pt x="54" y="974"/>
                  <a:pt x="54" y="973"/>
                </a:cubicBezTo>
                <a:cubicBezTo>
                  <a:pt x="54" y="971"/>
                  <a:pt x="53" y="969"/>
                  <a:pt x="53" y="968"/>
                </a:cubicBezTo>
                <a:cubicBezTo>
                  <a:pt x="55" y="966"/>
                  <a:pt x="54" y="965"/>
                  <a:pt x="53" y="964"/>
                </a:cubicBezTo>
                <a:cubicBezTo>
                  <a:pt x="52" y="962"/>
                  <a:pt x="53" y="960"/>
                  <a:pt x="53" y="959"/>
                </a:cubicBezTo>
                <a:cubicBezTo>
                  <a:pt x="53" y="952"/>
                  <a:pt x="52" y="945"/>
                  <a:pt x="53" y="939"/>
                </a:cubicBezTo>
                <a:cubicBezTo>
                  <a:pt x="53" y="935"/>
                  <a:pt x="50" y="932"/>
                  <a:pt x="53" y="929"/>
                </a:cubicBezTo>
                <a:cubicBezTo>
                  <a:pt x="49" y="925"/>
                  <a:pt x="52" y="920"/>
                  <a:pt x="51" y="917"/>
                </a:cubicBezTo>
                <a:cubicBezTo>
                  <a:pt x="49" y="913"/>
                  <a:pt x="49" y="909"/>
                  <a:pt x="51" y="905"/>
                </a:cubicBezTo>
                <a:cubicBezTo>
                  <a:pt x="51" y="904"/>
                  <a:pt x="52" y="901"/>
                  <a:pt x="51" y="900"/>
                </a:cubicBezTo>
                <a:cubicBezTo>
                  <a:pt x="49" y="898"/>
                  <a:pt x="50" y="896"/>
                  <a:pt x="52" y="895"/>
                </a:cubicBezTo>
                <a:cubicBezTo>
                  <a:pt x="53" y="895"/>
                  <a:pt x="54" y="891"/>
                  <a:pt x="53" y="890"/>
                </a:cubicBezTo>
                <a:cubicBezTo>
                  <a:pt x="52" y="888"/>
                  <a:pt x="50" y="886"/>
                  <a:pt x="49" y="883"/>
                </a:cubicBezTo>
                <a:cubicBezTo>
                  <a:pt x="48" y="879"/>
                  <a:pt x="48" y="875"/>
                  <a:pt x="48" y="871"/>
                </a:cubicBezTo>
                <a:cubicBezTo>
                  <a:pt x="47" y="860"/>
                  <a:pt x="47" y="849"/>
                  <a:pt x="47" y="839"/>
                </a:cubicBezTo>
                <a:cubicBezTo>
                  <a:pt x="47" y="837"/>
                  <a:pt x="47" y="834"/>
                  <a:pt x="47" y="832"/>
                </a:cubicBezTo>
                <a:cubicBezTo>
                  <a:pt x="47" y="832"/>
                  <a:pt x="44" y="831"/>
                  <a:pt x="47" y="830"/>
                </a:cubicBezTo>
                <a:cubicBezTo>
                  <a:pt x="49" y="830"/>
                  <a:pt x="49" y="832"/>
                  <a:pt x="49" y="833"/>
                </a:cubicBezTo>
                <a:cubicBezTo>
                  <a:pt x="49" y="837"/>
                  <a:pt x="49" y="840"/>
                  <a:pt x="49" y="844"/>
                </a:cubicBezTo>
                <a:cubicBezTo>
                  <a:pt x="49" y="845"/>
                  <a:pt x="50" y="847"/>
                  <a:pt x="51" y="848"/>
                </a:cubicBezTo>
                <a:cubicBezTo>
                  <a:pt x="51" y="848"/>
                  <a:pt x="51" y="848"/>
                  <a:pt x="52" y="849"/>
                </a:cubicBezTo>
                <a:cubicBezTo>
                  <a:pt x="52" y="848"/>
                  <a:pt x="53" y="848"/>
                  <a:pt x="53" y="847"/>
                </a:cubicBezTo>
                <a:cubicBezTo>
                  <a:pt x="52" y="842"/>
                  <a:pt x="54" y="837"/>
                  <a:pt x="51" y="832"/>
                </a:cubicBezTo>
                <a:cubicBezTo>
                  <a:pt x="50" y="831"/>
                  <a:pt x="51" y="829"/>
                  <a:pt x="51" y="827"/>
                </a:cubicBezTo>
                <a:cubicBezTo>
                  <a:pt x="51" y="826"/>
                  <a:pt x="49" y="825"/>
                  <a:pt x="49" y="825"/>
                </a:cubicBezTo>
                <a:cubicBezTo>
                  <a:pt x="47" y="825"/>
                  <a:pt x="45" y="828"/>
                  <a:pt x="46" y="824"/>
                </a:cubicBezTo>
                <a:cubicBezTo>
                  <a:pt x="46" y="819"/>
                  <a:pt x="43" y="814"/>
                  <a:pt x="44" y="809"/>
                </a:cubicBezTo>
                <a:cubicBezTo>
                  <a:pt x="45" y="804"/>
                  <a:pt x="44" y="799"/>
                  <a:pt x="44" y="794"/>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7" name="Content Placeholder 1"/>
          <p:cNvSpPr txBox="1">
            <a:spLocks/>
          </p:cNvSpPr>
          <p:nvPr/>
        </p:nvSpPr>
        <p:spPr bwMode="gray">
          <a:xfrm>
            <a:off x="4927956" y="1784160"/>
            <a:ext cx="2952328" cy="1173421"/>
          </a:xfrm>
          <a:prstGeom prst="rect">
            <a:avLst/>
          </a:prstGeom>
        </p:spPr>
        <p:txBody>
          <a:bodyPr vert="horz" lIns="0" tIns="0" rIns="0" bIns="0" rtlCol="0">
            <a:noAutofit/>
          </a:bodyPr>
          <a:lstStyle>
            <a:lvl1pPr marL="0" indent="0" algn="l" defTabSz="844029" rtl="0" eaLnBrk="1" latinLnBrk="0" hangingPunct="1">
              <a:lnSpc>
                <a:spcPct val="100000"/>
              </a:lnSpc>
              <a:spcBef>
                <a:spcPts val="1200"/>
              </a:spcBef>
              <a:buFont typeface="Arial" pitchFamily="34" charset="0"/>
              <a:buNone/>
              <a:defRPr sz="2000" b="0" kern="1200" baseline="0">
                <a:solidFill>
                  <a:schemeClr val="tx1"/>
                </a:solidFill>
                <a:latin typeface="+mn-lt"/>
                <a:ea typeface="+mn-ea"/>
                <a:cs typeface="+mn-cs"/>
              </a:defRPr>
            </a:lvl1pPr>
            <a:lvl2pPr marL="360000" indent="-360000" algn="l" defTabSz="844029" rtl="0" eaLnBrk="1" latinLnBrk="0" hangingPunct="1">
              <a:lnSpc>
                <a:spcPct val="100000"/>
              </a:lnSpc>
              <a:spcBef>
                <a:spcPts val="1000"/>
              </a:spcBef>
              <a:buClr>
                <a:schemeClr val="accent2"/>
              </a:buClr>
              <a:buSzPct val="90000"/>
              <a:buFont typeface="Arial" panose="020B0604020202020204" pitchFamily="34" charset="0"/>
              <a:buChar char="●"/>
              <a:defRPr lang="en-GB" sz="2000" kern="1200" noProof="0" dirty="0" smtClean="0">
                <a:solidFill>
                  <a:schemeClr val="tx1"/>
                </a:solidFill>
                <a:latin typeface="+mn-lt"/>
                <a:ea typeface="+mn-ea"/>
                <a:cs typeface="+mn-cs"/>
              </a:defRPr>
            </a:lvl2pPr>
            <a:lvl3pPr marL="720000" indent="-360000" algn="l" defTabSz="844029" rtl="0" eaLnBrk="1" latinLnBrk="0" hangingPunct="1">
              <a:spcBef>
                <a:spcPts val="600"/>
              </a:spcBef>
              <a:buClr>
                <a:schemeClr val="accent2"/>
              </a:buClr>
              <a:buFont typeface="Arial" panose="020B0604020202020204" pitchFamily="34" charset="0"/>
              <a:buChar char="–"/>
              <a:defRPr sz="2000" kern="1200" baseline="0">
                <a:solidFill>
                  <a:schemeClr val="tx1"/>
                </a:solidFill>
                <a:latin typeface="+mn-lt"/>
                <a:ea typeface="+mn-ea"/>
                <a:cs typeface="+mn-cs"/>
              </a:defRPr>
            </a:lvl3pPr>
            <a:lvl4pPr marL="108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4pPr>
            <a:lvl5pPr marL="144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5pPr>
            <a:lvl6pPr marL="180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a:solidFill>
                  <a:schemeClr val="tx1"/>
                </a:solidFill>
                <a:latin typeface="+mn-lt"/>
                <a:ea typeface="+mn-ea"/>
                <a:cs typeface="+mn-cs"/>
              </a:defRPr>
            </a:lvl6pPr>
            <a:lvl7pPr marL="216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7pPr>
            <a:lvl8pPr marL="252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a:solidFill>
                  <a:schemeClr val="tx1"/>
                </a:solidFill>
                <a:latin typeface="+mn-lt"/>
                <a:ea typeface="+mn-ea"/>
                <a:cs typeface="+mn-cs"/>
              </a:defRPr>
            </a:lvl8pPr>
            <a:lvl9pPr marL="2880000" indent="-360000" algn="l" defTabSz="844029" rtl="0" eaLnBrk="1" latinLnBrk="0" hangingPunct="1">
              <a:lnSpc>
                <a:spcPct val="100000"/>
              </a:lnSpc>
              <a:spcBef>
                <a:spcPts val="600"/>
              </a:spcBef>
              <a:buClr>
                <a:schemeClr val="accent2"/>
              </a:buClr>
              <a:buSzPct val="90000"/>
              <a:buFont typeface="Courier New" panose="02070309020205020404" pitchFamily="49" charset="0"/>
              <a:buChar char="o"/>
              <a:defRPr sz="2000" kern="1200" baseline="0">
                <a:solidFill>
                  <a:schemeClr val="tx1"/>
                </a:solidFill>
                <a:latin typeface="+mn-lt"/>
                <a:ea typeface="+mn-ea"/>
                <a:cs typeface="+mn-cs"/>
              </a:defRPr>
            </a:lvl9pPr>
          </a:lstStyle>
          <a:p>
            <a:pPr algn="ctr"/>
            <a:r>
              <a:rPr lang="en-GB" sz="2400" b="1" dirty="0" smtClean="0">
                <a:solidFill>
                  <a:schemeClr val="bg1"/>
                </a:solidFill>
              </a:rPr>
              <a:t>A tricky path </a:t>
            </a:r>
          </a:p>
          <a:p>
            <a:pPr algn="ctr"/>
            <a:r>
              <a:rPr lang="en-GB" sz="2400" b="1" dirty="0" smtClean="0">
                <a:solidFill>
                  <a:schemeClr val="bg1"/>
                </a:solidFill>
              </a:rPr>
              <a:t>to tread</a:t>
            </a:r>
          </a:p>
        </p:txBody>
      </p:sp>
    </p:spTree>
    <p:extLst>
      <p:ext uri="{BB962C8B-B14F-4D97-AF65-F5344CB8AC3E}">
        <p14:creationId xmlns:p14="http://schemas.microsoft.com/office/powerpoint/2010/main" val="18402831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‘MSI’ by association</a:t>
            </a:r>
            <a:endParaRPr lang="en-GB" dirty="0"/>
          </a:p>
        </p:txBody>
      </p:sp>
      <p:sp>
        <p:nvSpPr>
          <p:cNvPr id="3" name="Subtitle 2"/>
          <p:cNvSpPr>
            <a:spLocks noGrp="1"/>
          </p:cNvSpPr>
          <p:nvPr>
            <p:ph type="subTitle" idx="1"/>
          </p:nvPr>
        </p:nvSpPr>
        <p:spPr>
          <a:xfrm>
            <a:off x="755576" y="1625506"/>
            <a:ext cx="7775575" cy="914348"/>
          </a:xfrm>
        </p:spPr>
        <p:txBody>
          <a:bodyPr/>
          <a:lstStyle/>
          <a:p>
            <a:pPr algn="just"/>
            <a:r>
              <a:rPr lang="en-GB" dirty="0" smtClean="0"/>
              <a:t>It may be due to your skills, experience and knowledge that you are the best professional to support the learner. </a:t>
            </a:r>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8184" y="3933056"/>
            <a:ext cx="2691552" cy="2811177"/>
          </a:xfrm>
          <a:prstGeom prst="rect">
            <a:avLst/>
          </a:prstGeom>
        </p:spPr>
      </p:pic>
      <p:sp>
        <p:nvSpPr>
          <p:cNvPr id="11" name="Freeform 24" title="Speech Bubble Graphic"/>
          <p:cNvSpPr>
            <a:spLocks noEditPoints="1"/>
          </p:cNvSpPr>
          <p:nvPr/>
        </p:nvSpPr>
        <p:spPr bwMode="auto">
          <a:xfrm rot="10800000">
            <a:off x="395536" y="3356992"/>
            <a:ext cx="5904656" cy="2833680"/>
          </a:xfrm>
          <a:custGeom>
            <a:avLst/>
            <a:gdLst>
              <a:gd name="T0" fmla="*/ 532 w 539"/>
              <a:gd name="T1" fmla="*/ 111 h 297"/>
              <a:gd name="T2" fmla="*/ 477 w 539"/>
              <a:gd name="T3" fmla="*/ 48 h 297"/>
              <a:gd name="T4" fmla="*/ 453 w 539"/>
              <a:gd name="T5" fmla="*/ 33 h 297"/>
              <a:gd name="T6" fmla="*/ 316 w 539"/>
              <a:gd name="T7" fmla="*/ 4 h 297"/>
              <a:gd name="T8" fmla="*/ 523 w 539"/>
              <a:gd name="T9" fmla="*/ 108 h 297"/>
              <a:gd name="T10" fmla="*/ 525 w 539"/>
              <a:gd name="T11" fmla="*/ 177 h 297"/>
              <a:gd name="T12" fmla="*/ 280 w 539"/>
              <a:gd name="T13" fmla="*/ 286 h 297"/>
              <a:gd name="T14" fmla="*/ 203 w 539"/>
              <a:gd name="T15" fmla="*/ 266 h 297"/>
              <a:gd name="T16" fmla="*/ 149 w 539"/>
              <a:gd name="T17" fmla="*/ 258 h 297"/>
              <a:gd name="T18" fmla="*/ 40 w 539"/>
              <a:gd name="T19" fmla="*/ 262 h 297"/>
              <a:gd name="T20" fmla="*/ 68 w 539"/>
              <a:gd name="T21" fmla="*/ 235 h 297"/>
              <a:gd name="T22" fmla="*/ 110 w 539"/>
              <a:gd name="T23" fmla="*/ 200 h 297"/>
              <a:gd name="T24" fmla="*/ 105 w 539"/>
              <a:gd name="T25" fmla="*/ 175 h 297"/>
              <a:gd name="T26" fmla="*/ 126 w 539"/>
              <a:gd name="T27" fmla="*/ 78 h 297"/>
              <a:gd name="T28" fmla="*/ 182 w 539"/>
              <a:gd name="T29" fmla="*/ 33 h 297"/>
              <a:gd name="T30" fmla="*/ 251 w 539"/>
              <a:gd name="T31" fmla="*/ 8 h 297"/>
              <a:gd name="T32" fmla="*/ 273 w 539"/>
              <a:gd name="T33" fmla="*/ 4 h 297"/>
              <a:gd name="T34" fmla="*/ 290 w 539"/>
              <a:gd name="T35" fmla="*/ 1 h 297"/>
              <a:gd name="T36" fmla="*/ 269 w 539"/>
              <a:gd name="T37" fmla="*/ 3 h 297"/>
              <a:gd name="T38" fmla="*/ 257 w 539"/>
              <a:gd name="T39" fmla="*/ 3 h 297"/>
              <a:gd name="T40" fmla="*/ 210 w 539"/>
              <a:gd name="T41" fmla="*/ 16 h 297"/>
              <a:gd name="T42" fmla="*/ 204 w 539"/>
              <a:gd name="T43" fmla="*/ 17 h 297"/>
              <a:gd name="T44" fmla="*/ 171 w 539"/>
              <a:gd name="T45" fmla="*/ 35 h 297"/>
              <a:gd name="T46" fmla="*/ 155 w 539"/>
              <a:gd name="T47" fmla="*/ 41 h 297"/>
              <a:gd name="T48" fmla="*/ 152 w 539"/>
              <a:gd name="T49" fmla="*/ 42 h 297"/>
              <a:gd name="T50" fmla="*/ 143 w 539"/>
              <a:gd name="T51" fmla="*/ 50 h 297"/>
              <a:gd name="T52" fmla="*/ 129 w 539"/>
              <a:gd name="T53" fmla="*/ 65 h 297"/>
              <a:gd name="T54" fmla="*/ 117 w 539"/>
              <a:gd name="T55" fmla="*/ 74 h 297"/>
              <a:gd name="T56" fmla="*/ 107 w 539"/>
              <a:gd name="T57" fmla="*/ 87 h 297"/>
              <a:gd name="T58" fmla="*/ 101 w 539"/>
              <a:gd name="T59" fmla="*/ 99 h 297"/>
              <a:gd name="T60" fmla="*/ 99 w 539"/>
              <a:gd name="T61" fmla="*/ 106 h 297"/>
              <a:gd name="T62" fmla="*/ 92 w 539"/>
              <a:gd name="T63" fmla="*/ 131 h 297"/>
              <a:gd name="T64" fmla="*/ 91 w 539"/>
              <a:gd name="T65" fmla="*/ 146 h 297"/>
              <a:gd name="T66" fmla="*/ 93 w 539"/>
              <a:gd name="T67" fmla="*/ 160 h 297"/>
              <a:gd name="T68" fmla="*/ 98 w 539"/>
              <a:gd name="T69" fmla="*/ 170 h 297"/>
              <a:gd name="T70" fmla="*/ 94 w 539"/>
              <a:gd name="T71" fmla="*/ 175 h 297"/>
              <a:gd name="T72" fmla="*/ 101 w 539"/>
              <a:gd name="T73" fmla="*/ 193 h 297"/>
              <a:gd name="T74" fmla="*/ 70 w 539"/>
              <a:gd name="T75" fmla="*/ 221 h 297"/>
              <a:gd name="T76" fmla="*/ 48 w 539"/>
              <a:gd name="T77" fmla="*/ 240 h 297"/>
              <a:gd name="T78" fmla="*/ 12 w 539"/>
              <a:gd name="T79" fmla="*/ 272 h 297"/>
              <a:gd name="T80" fmla="*/ 1 w 539"/>
              <a:gd name="T81" fmla="*/ 281 h 297"/>
              <a:gd name="T82" fmla="*/ 4 w 539"/>
              <a:gd name="T83" fmla="*/ 290 h 297"/>
              <a:gd name="T84" fmla="*/ 11 w 539"/>
              <a:gd name="T85" fmla="*/ 289 h 297"/>
              <a:gd name="T86" fmla="*/ 36 w 539"/>
              <a:gd name="T87" fmla="*/ 284 h 297"/>
              <a:gd name="T88" fmla="*/ 52 w 539"/>
              <a:gd name="T89" fmla="*/ 282 h 297"/>
              <a:gd name="T90" fmla="*/ 76 w 539"/>
              <a:gd name="T91" fmla="*/ 279 h 297"/>
              <a:gd name="T92" fmla="*/ 87 w 539"/>
              <a:gd name="T93" fmla="*/ 275 h 297"/>
              <a:gd name="T94" fmla="*/ 116 w 539"/>
              <a:gd name="T95" fmla="*/ 270 h 297"/>
              <a:gd name="T96" fmla="*/ 168 w 539"/>
              <a:gd name="T97" fmla="*/ 262 h 297"/>
              <a:gd name="T98" fmla="*/ 188 w 539"/>
              <a:gd name="T99" fmla="*/ 269 h 297"/>
              <a:gd name="T100" fmla="*/ 223 w 539"/>
              <a:gd name="T101" fmla="*/ 282 h 297"/>
              <a:gd name="T102" fmla="*/ 238 w 539"/>
              <a:gd name="T103" fmla="*/ 287 h 297"/>
              <a:gd name="T104" fmla="*/ 261 w 539"/>
              <a:gd name="T105" fmla="*/ 293 h 297"/>
              <a:gd name="T106" fmla="*/ 304 w 539"/>
              <a:gd name="T107" fmla="*/ 295 h 297"/>
              <a:gd name="T108" fmla="*/ 347 w 539"/>
              <a:gd name="T109" fmla="*/ 294 h 297"/>
              <a:gd name="T110" fmla="*/ 370 w 539"/>
              <a:gd name="T111" fmla="*/ 292 h 297"/>
              <a:gd name="T112" fmla="*/ 399 w 539"/>
              <a:gd name="T113" fmla="*/ 281 h 297"/>
              <a:gd name="T114" fmla="*/ 425 w 539"/>
              <a:gd name="T115" fmla="*/ 276 h 297"/>
              <a:gd name="T116" fmla="*/ 470 w 539"/>
              <a:gd name="T117" fmla="*/ 252 h 297"/>
              <a:gd name="T118" fmla="*/ 484 w 539"/>
              <a:gd name="T119" fmla="*/ 243 h 297"/>
              <a:gd name="T120" fmla="*/ 507 w 539"/>
              <a:gd name="T121" fmla="*/ 221 h 297"/>
              <a:gd name="T122" fmla="*/ 538 w 539"/>
              <a:gd name="T123" fmla="*/ 143 h 297"/>
              <a:gd name="T124" fmla="*/ 264 w 539"/>
              <a:gd name="T125" fmla="*/ 292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9" h="297">
                <a:moveTo>
                  <a:pt x="538" y="143"/>
                </a:moveTo>
                <a:cubicBezTo>
                  <a:pt x="537" y="140"/>
                  <a:pt x="539" y="136"/>
                  <a:pt x="537" y="135"/>
                </a:cubicBezTo>
                <a:cubicBezTo>
                  <a:pt x="537" y="135"/>
                  <a:pt x="537" y="135"/>
                  <a:pt x="538" y="131"/>
                </a:cubicBezTo>
                <a:cubicBezTo>
                  <a:pt x="536" y="129"/>
                  <a:pt x="537" y="127"/>
                  <a:pt x="536" y="123"/>
                </a:cubicBezTo>
                <a:cubicBezTo>
                  <a:pt x="536" y="118"/>
                  <a:pt x="532" y="114"/>
                  <a:pt x="532" y="111"/>
                </a:cubicBezTo>
                <a:cubicBezTo>
                  <a:pt x="530" y="107"/>
                  <a:pt x="527" y="102"/>
                  <a:pt x="526" y="102"/>
                </a:cubicBezTo>
                <a:cubicBezTo>
                  <a:pt x="526" y="101"/>
                  <a:pt x="527" y="101"/>
                  <a:pt x="527" y="101"/>
                </a:cubicBezTo>
                <a:cubicBezTo>
                  <a:pt x="520" y="86"/>
                  <a:pt x="508" y="72"/>
                  <a:pt x="497" y="63"/>
                </a:cubicBezTo>
                <a:cubicBezTo>
                  <a:pt x="497" y="62"/>
                  <a:pt x="497" y="63"/>
                  <a:pt x="498" y="63"/>
                </a:cubicBezTo>
                <a:cubicBezTo>
                  <a:pt x="490" y="57"/>
                  <a:pt x="484" y="49"/>
                  <a:pt x="477" y="48"/>
                </a:cubicBezTo>
                <a:cubicBezTo>
                  <a:pt x="477" y="48"/>
                  <a:pt x="477" y="48"/>
                  <a:pt x="474" y="47"/>
                </a:cubicBezTo>
                <a:cubicBezTo>
                  <a:pt x="473" y="46"/>
                  <a:pt x="473" y="44"/>
                  <a:pt x="472" y="43"/>
                </a:cubicBezTo>
                <a:cubicBezTo>
                  <a:pt x="471" y="43"/>
                  <a:pt x="465" y="40"/>
                  <a:pt x="464" y="40"/>
                </a:cubicBezTo>
                <a:cubicBezTo>
                  <a:pt x="462" y="39"/>
                  <a:pt x="464" y="40"/>
                  <a:pt x="465" y="39"/>
                </a:cubicBezTo>
                <a:cubicBezTo>
                  <a:pt x="461" y="36"/>
                  <a:pt x="457" y="35"/>
                  <a:pt x="453" y="33"/>
                </a:cubicBezTo>
                <a:cubicBezTo>
                  <a:pt x="453" y="33"/>
                  <a:pt x="453" y="33"/>
                  <a:pt x="454" y="34"/>
                </a:cubicBezTo>
                <a:cubicBezTo>
                  <a:pt x="437" y="22"/>
                  <a:pt x="411" y="11"/>
                  <a:pt x="393" y="9"/>
                </a:cubicBezTo>
                <a:cubicBezTo>
                  <a:pt x="388" y="9"/>
                  <a:pt x="391" y="8"/>
                  <a:pt x="389" y="8"/>
                </a:cubicBezTo>
                <a:cubicBezTo>
                  <a:pt x="372" y="5"/>
                  <a:pt x="351" y="0"/>
                  <a:pt x="334" y="2"/>
                </a:cubicBezTo>
                <a:cubicBezTo>
                  <a:pt x="321" y="2"/>
                  <a:pt x="316" y="4"/>
                  <a:pt x="316" y="4"/>
                </a:cubicBezTo>
                <a:cubicBezTo>
                  <a:pt x="347" y="4"/>
                  <a:pt x="375" y="9"/>
                  <a:pt x="404" y="18"/>
                </a:cubicBezTo>
                <a:cubicBezTo>
                  <a:pt x="413" y="21"/>
                  <a:pt x="426" y="25"/>
                  <a:pt x="434" y="29"/>
                </a:cubicBezTo>
                <a:cubicBezTo>
                  <a:pt x="470" y="44"/>
                  <a:pt x="501" y="70"/>
                  <a:pt x="519" y="104"/>
                </a:cubicBezTo>
                <a:cubicBezTo>
                  <a:pt x="519" y="102"/>
                  <a:pt x="520" y="103"/>
                  <a:pt x="522" y="106"/>
                </a:cubicBezTo>
                <a:cubicBezTo>
                  <a:pt x="522" y="106"/>
                  <a:pt x="522" y="106"/>
                  <a:pt x="523" y="108"/>
                </a:cubicBezTo>
                <a:cubicBezTo>
                  <a:pt x="524" y="111"/>
                  <a:pt x="523" y="110"/>
                  <a:pt x="522" y="108"/>
                </a:cubicBezTo>
                <a:cubicBezTo>
                  <a:pt x="529" y="122"/>
                  <a:pt x="531" y="135"/>
                  <a:pt x="530" y="150"/>
                </a:cubicBezTo>
                <a:cubicBezTo>
                  <a:pt x="531" y="152"/>
                  <a:pt x="530" y="157"/>
                  <a:pt x="531" y="159"/>
                </a:cubicBezTo>
                <a:cubicBezTo>
                  <a:pt x="531" y="159"/>
                  <a:pt x="531" y="159"/>
                  <a:pt x="530" y="159"/>
                </a:cubicBezTo>
                <a:cubicBezTo>
                  <a:pt x="529" y="168"/>
                  <a:pt x="529" y="169"/>
                  <a:pt x="525" y="177"/>
                </a:cubicBezTo>
                <a:cubicBezTo>
                  <a:pt x="510" y="215"/>
                  <a:pt x="478" y="242"/>
                  <a:pt x="441" y="260"/>
                </a:cubicBezTo>
                <a:cubicBezTo>
                  <a:pt x="404" y="277"/>
                  <a:pt x="362" y="286"/>
                  <a:pt x="320" y="287"/>
                </a:cubicBezTo>
                <a:cubicBezTo>
                  <a:pt x="313" y="289"/>
                  <a:pt x="305" y="288"/>
                  <a:pt x="296" y="289"/>
                </a:cubicBezTo>
                <a:cubicBezTo>
                  <a:pt x="296" y="289"/>
                  <a:pt x="296" y="289"/>
                  <a:pt x="296" y="288"/>
                </a:cubicBezTo>
                <a:cubicBezTo>
                  <a:pt x="290" y="288"/>
                  <a:pt x="288" y="288"/>
                  <a:pt x="280" y="286"/>
                </a:cubicBezTo>
                <a:cubicBezTo>
                  <a:pt x="280" y="287"/>
                  <a:pt x="276" y="286"/>
                  <a:pt x="277" y="287"/>
                </a:cubicBezTo>
                <a:cubicBezTo>
                  <a:pt x="275" y="288"/>
                  <a:pt x="273" y="284"/>
                  <a:pt x="269" y="284"/>
                </a:cubicBezTo>
                <a:cubicBezTo>
                  <a:pt x="268" y="284"/>
                  <a:pt x="269" y="286"/>
                  <a:pt x="268" y="284"/>
                </a:cubicBezTo>
                <a:cubicBezTo>
                  <a:pt x="257" y="284"/>
                  <a:pt x="270" y="284"/>
                  <a:pt x="256" y="281"/>
                </a:cubicBezTo>
                <a:cubicBezTo>
                  <a:pt x="238" y="279"/>
                  <a:pt x="219" y="274"/>
                  <a:pt x="203" y="266"/>
                </a:cubicBezTo>
                <a:cubicBezTo>
                  <a:pt x="203" y="266"/>
                  <a:pt x="202" y="267"/>
                  <a:pt x="201" y="267"/>
                </a:cubicBezTo>
                <a:cubicBezTo>
                  <a:pt x="199" y="265"/>
                  <a:pt x="195" y="265"/>
                  <a:pt x="193" y="262"/>
                </a:cubicBezTo>
                <a:cubicBezTo>
                  <a:pt x="185" y="259"/>
                  <a:pt x="184" y="255"/>
                  <a:pt x="170" y="254"/>
                </a:cubicBezTo>
                <a:cubicBezTo>
                  <a:pt x="170" y="254"/>
                  <a:pt x="170" y="254"/>
                  <a:pt x="172" y="253"/>
                </a:cubicBezTo>
                <a:cubicBezTo>
                  <a:pt x="164" y="255"/>
                  <a:pt x="155" y="255"/>
                  <a:pt x="149" y="258"/>
                </a:cubicBezTo>
                <a:cubicBezTo>
                  <a:pt x="150" y="256"/>
                  <a:pt x="145" y="258"/>
                  <a:pt x="144" y="258"/>
                </a:cubicBezTo>
                <a:cubicBezTo>
                  <a:pt x="138" y="260"/>
                  <a:pt x="129" y="259"/>
                  <a:pt x="123" y="261"/>
                </a:cubicBezTo>
                <a:cubicBezTo>
                  <a:pt x="101" y="265"/>
                  <a:pt x="79" y="268"/>
                  <a:pt x="58" y="272"/>
                </a:cubicBezTo>
                <a:cubicBezTo>
                  <a:pt x="47" y="274"/>
                  <a:pt x="34" y="274"/>
                  <a:pt x="22" y="277"/>
                </a:cubicBezTo>
                <a:cubicBezTo>
                  <a:pt x="28" y="271"/>
                  <a:pt x="34" y="266"/>
                  <a:pt x="40" y="262"/>
                </a:cubicBezTo>
                <a:cubicBezTo>
                  <a:pt x="37" y="262"/>
                  <a:pt x="44" y="258"/>
                  <a:pt x="46" y="255"/>
                </a:cubicBezTo>
                <a:cubicBezTo>
                  <a:pt x="47" y="254"/>
                  <a:pt x="47" y="254"/>
                  <a:pt x="47" y="255"/>
                </a:cubicBezTo>
                <a:cubicBezTo>
                  <a:pt x="47" y="255"/>
                  <a:pt x="47" y="255"/>
                  <a:pt x="46" y="256"/>
                </a:cubicBezTo>
                <a:cubicBezTo>
                  <a:pt x="52" y="250"/>
                  <a:pt x="54" y="248"/>
                  <a:pt x="63" y="242"/>
                </a:cubicBezTo>
                <a:cubicBezTo>
                  <a:pt x="65" y="240"/>
                  <a:pt x="65" y="239"/>
                  <a:pt x="68" y="235"/>
                </a:cubicBezTo>
                <a:cubicBezTo>
                  <a:pt x="72" y="234"/>
                  <a:pt x="77" y="229"/>
                  <a:pt x="80" y="226"/>
                </a:cubicBezTo>
                <a:cubicBezTo>
                  <a:pt x="78" y="226"/>
                  <a:pt x="83" y="222"/>
                  <a:pt x="86" y="219"/>
                </a:cubicBezTo>
                <a:cubicBezTo>
                  <a:pt x="86" y="219"/>
                  <a:pt x="86" y="219"/>
                  <a:pt x="86" y="221"/>
                </a:cubicBezTo>
                <a:cubicBezTo>
                  <a:pt x="91" y="216"/>
                  <a:pt x="98" y="210"/>
                  <a:pt x="105" y="205"/>
                </a:cubicBezTo>
                <a:cubicBezTo>
                  <a:pt x="105" y="205"/>
                  <a:pt x="105" y="205"/>
                  <a:pt x="110" y="200"/>
                </a:cubicBezTo>
                <a:cubicBezTo>
                  <a:pt x="111" y="196"/>
                  <a:pt x="110" y="205"/>
                  <a:pt x="112" y="193"/>
                </a:cubicBezTo>
                <a:cubicBezTo>
                  <a:pt x="112" y="193"/>
                  <a:pt x="112" y="193"/>
                  <a:pt x="112" y="190"/>
                </a:cubicBezTo>
                <a:cubicBezTo>
                  <a:pt x="112" y="190"/>
                  <a:pt x="112" y="190"/>
                  <a:pt x="111" y="188"/>
                </a:cubicBezTo>
                <a:cubicBezTo>
                  <a:pt x="109" y="183"/>
                  <a:pt x="106" y="180"/>
                  <a:pt x="105" y="176"/>
                </a:cubicBezTo>
                <a:cubicBezTo>
                  <a:pt x="105" y="176"/>
                  <a:pt x="105" y="176"/>
                  <a:pt x="105" y="175"/>
                </a:cubicBezTo>
                <a:cubicBezTo>
                  <a:pt x="99" y="159"/>
                  <a:pt x="100" y="142"/>
                  <a:pt x="101" y="125"/>
                </a:cubicBezTo>
                <a:cubicBezTo>
                  <a:pt x="103" y="121"/>
                  <a:pt x="105" y="115"/>
                  <a:pt x="107" y="110"/>
                </a:cubicBezTo>
                <a:cubicBezTo>
                  <a:pt x="109" y="104"/>
                  <a:pt x="110" y="103"/>
                  <a:pt x="111" y="99"/>
                </a:cubicBezTo>
                <a:cubicBezTo>
                  <a:pt x="112" y="96"/>
                  <a:pt x="113" y="96"/>
                  <a:pt x="113" y="95"/>
                </a:cubicBezTo>
                <a:cubicBezTo>
                  <a:pt x="118" y="89"/>
                  <a:pt x="123" y="84"/>
                  <a:pt x="126" y="78"/>
                </a:cubicBezTo>
                <a:cubicBezTo>
                  <a:pt x="130" y="74"/>
                  <a:pt x="135" y="65"/>
                  <a:pt x="140" y="62"/>
                </a:cubicBezTo>
                <a:cubicBezTo>
                  <a:pt x="142" y="61"/>
                  <a:pt x="146" y="56"/>
                  <a:pt x="144" y="57"/>
                </a:cubicBezTo>
                <a:cubicBezTo>
                  <a:pt x="146" y="55"/>
                  <a:pt x="146" y="57"/>
                  <a:pt x="147" y="55"/>
                </a:cubicBezTo>
                <a:cubicBezTo>
                  <a:pt x="147" y="55"/>
                  <a:pt x="147" y="55"/>
                  <a:pt x="146" y="57"/>
                </a:cubicBezTo>
                <a:cubicBezTo>
                  <a:pt x="158" y="48"/>
                  <a:pt x="169" y="40"/>
                  <a:pt x="182" y="33"/>
                </a:cubicBezTo>
                <a:cubicBezTo>
                  <a:pt x="186" y="31"/>
                  <a:pt x="195" y="25"/>
                  <a:pt x="203" y="23"/>
                </a:cubicBezTo>
                <a:cubicBezTo>
                  <a:pt x="208" y="21"/>
                  <a:pt x="216" y="18"/>
                  <a:pt x="220" y="16"/>
                </a:cubicBezTo>
                <a:cubicBezTo>
                  <a:pt x="220" y="16"/>
                  <a:pt x="220" y="16"/>
                  <a:pt x="220" y="17"/>
                </a:cubicBezTo>
                <a:cubicBezTo>
                  <a:pt x="225" y="15"/>
                  <a:pt x="235" y="12"/>
                  <a:pt x="243" y="11"/>
                </a:cubicBezTo>
                <a:cubicBezTo>
                  <a:pt x="248" y="10"/>
                  <a:pt x="248" y="9"/>
                  <a:pt x="251" y="8"/>
                </a:cubicBezTo>
                <a:cubicBezTo>
                  <a:pt x="251" y="8"/>
                  <a:pt x="251" y="8"/>
                  <a:pt x="253" y="8"/>
                </a:cubicBezTo>
                <a:cubicBezTo>
                  <a:pt x="256" y="7"/>
                  <a:pt x="257" y="5"/>
                  <a:pt x="258" y="4"/>
                </a:cubicBezTo>
                <a:cubicBezTo>
                  <a:pt x="262" y="4"/>
                  <a:pt x="263" y="4"/>
                  <a:pt x="266" y="4"/>
                </a:cubicBezTo>
                <a:cubicBezTo>
                  <a:pt x="263" y="5"/>
                  <a:pt x="261" y="7"/>
                  <a:pt x="258" y="8"/>
                </a:cubicBezTo>
                <a:cubicBezTo>
                  <a:pt x="263" y="7"/>
                  <a:pt x="269" y="4"/>
                  <a:pt x="273" y="4"/>
                </a:cubicBezTo>
                <a:cubicBezTo>
                  <a:pt x="277" y="4"/>
                  <a:pt x="281" y="4"/>
                  <a:pt x="281" y="3"/>
                </a:cubicBezTo>
                <a:cubicBezTo>
                  <a:pt x="281" y="3"/>
                  <a:pt x="283" y="4"/>
                  <a:pt x="281" y="4"/>
                </a:cubicBezTo>
                <a:cubicBezTo>
                  <a:pt x="284" y="3"/>
                  <a:pt x="287" y="3"/>
                  <a:pt x="289" y="2"/>
                </a:cubicBezTo>
                <a:cubicBezTo>
                  <a:pt x="289" y="2"/>
                  <a:pt x="289" y="2"/>
                  <a:pt x="289" y="2"/>
                </a:cubicBezTo>
                <a:cubicBezTo>
                  <a:pt x="290" y="2"/>
                  <a:pt x="291" y="1"/>
                  <a:pt x="290" y="1"/>
                </a:cubicBezTo>
                <a:cubicBezTo>
                  <a:pt x="289" y="1"/>
                  <a:pt x="289" y="1"/>
                  <a:pt x="287" y="1"/>
                </a:cubicBezTo>
                <a:cubicBezTo>
                  <a:pt x="287" y="1"/>
                  <a:pt x="293" y="0"/>
                  <a:pt x="295" y="0"/>
                </a:cubicBezTo>
                <a:cubicBezTo>
                  <a:pt x="289" y="0"/>
                  <a:pt x="284" y="0"/>
                  <a:pt x="277" y="1"/>
                </a:cubicBezTo>
                <a:cubicBezTo>
                  <a:pt x="277" y="1"/>
                  <a:pt x="277" y="1"/>
                  <a:pt x="281" y="2"/>
                </a:cubicBezTo>
                <a:cubicBezTo>
                  <a:pt x="276" y="2"/>
                  <a:pt x="273" y="3"/>
                  <a:pt x="269" y="3"/>
                </a:cubicBezTo>
                <a:cubicBezTo>
                  <a:pt x="271" y="2"/>
                  <a:pt x="270" y="2"/>
                  <a:pt x="269" y="2"/>
                </a:cubicBezTo>
                <a:cubicBezTo>
                  <a:pt x="269" y="2"/>
                  <a:pt x="268" y="2"/>
                  <a:pt x="267" y="2"/>
                </a:cubicBezTo>
                <a:cubicBezTo>
                  <a:pt x="267" y="2"/>
                  <a:pt x="267" y="2"/>
                  <a:pt x="267" y="2"/>
                </a:cubicBezTo>
                <a:cubicBezTo>
                  <a:pt x="264" y="3"/>
                  <a:pt x="258" y="3"/>
                  <a:pt x="256" y="4"/>
                </a:cubicBezTo>
                <a:cubicBezTo>
                  <a:pt x="256" y="4"/>
                  <a:pt x="256" y="4"/>
                  <a:pt x="257" y="3"/>
                </a:cubicBezTo>
                <a:cubicBezTo>
                  <a:pt x="251" y="4"/>
                  <a:pt x="258" y="4"/>
                  <a:pt x="255" y="4"/>
                </a:cubicBezTo>
                <a:cubicBezTo>
                  <a:pt x="251" y="5"/>
                  <a:pt x="253" y="3"/>
                  <a:pt x="250" y="3"/>
                </a:cubicBezTo>
                <a:cubicBezTo>
                  <a:pt x="244" y="5"/>
                  <a:pt x="235" y="8"/>
                  <a:pt x="229" y="9"/>
                </a:cubicBezTo>
                <a:cubicBezTo>
                  <a:pt x="223" y="10"/>
                  <a:pt x="218" y="12"/>
                  <a:pt x="214" y="15"/>
                </a:cubicBezTo>
                <a:cubicBezTo>
                  <a:pt x="210" y="16"/>
                  <a:pt x="214" y="14"/>
                  <a:pt x="210" y="16"/>
                </a:cubicBezTo>
                <a:cubicBezTo>
                  <a:pt x="210" y="14"/>
                  <a:pt x="206" y="15"/>
                  <a:pt x="210" y="13"/>
                </a:cubicBezTo>
                <a:cubicBezTo>
                  <a:pt x="208" y="13"/>
                  <a:pt x="206" y="13"/>
                  <a:pt x="204" y="15"/>
                </a:cubicBezTo>
                <a:cubicBezTo>
                  <a:pt x="203" y="15"/>
                  <a:pt x="205" y="14"/>
                  <a:pt x="203" y="14"/>
                </a:cubicBezTo>
                <a:cubicBezTo>
                  <a:pt x="202" y="16"/>
                  <a:pt x="204" y="15"/>
                  <a:pt x="208" y="14"/>
                </a:cubicBezTo>
                <a:cubicBezTo>
                  <a:pt x="211" y="14"/>
                  <a:pt x="199" y="17"/>
                  <a:pt x="204" y="17"/>
                </a:cubicBezTo>
                <a:cubicBezTo>
                  <a:pt x="198" y="20"/>
                  <a:pt x="191" y="22"/>
                  <a:pt x="185" y="25"/>
                </a:cubicBezTo>
                <a:cubicBezTo>
                  <a:pt x="186" y="24"/>
                  <a:pt x="188" y="23"/>
                  <a:pt x="185" y="24"/>
                </a:cubicBezTo>
                <a:cubicBezTo>
                  <a:pt x="183" y="27"/>
                  <a:pt x="177" y="29"/>
                  <a:pt x="172" y="31"/>
                </a:cubicBezTo>
                <a:cubicBezTo>
                  <a:pt x="174" y="33"/>
                  <a:pt x="175" y="31"/>
                  <a:pt x="175" y="33"/>
                </a:cubicBezTo>
                <a:cubicBezTo>
                  <a:pt x="174" y="34"/>
                  <a:pt x="172" y="35"/>
                  <a:pt x="171" y="35"/>
                </a:cubicBezTo>
                <a:cubicBezTo>
                  <a:pt x="170" y="35"/>
                  <a:pt x="170" y="34"/>
                  <a:pt x="165" y="36"/>
                </a:cubicBezTo>
                <a:cubicBezTo>
                  <a:pt x="165" y="36"/>
                  <a:pt x="165" y="35"/>
                  <a:pt x="166" y="35"/>
                </a:cubicBezTo>
                <a:cubicBezTo>
                  <a:pt x="163" y="37"/>
                  <a:pt x="161" y="36"/>
                  <a:pt x="160" y="37"/>
                </a:cubicBezTo>
                <a:cubicBezTo>
                  <a:pt x="160" y="37"/>
                  <a:pt x="160" y="37"/>
                  <a:pt x="163" y="35"/>
                </a:cubicBezTo>
                <a:cubicBezTo>
                  <a:pt x="159" y="37"/>
                  <a:pt x="158" y="39"/>
                  <a:pt x="155" y="41"/>
                </a:cubicBezTo>
                <a:cubicBezTo>
                  <a:pt x="152" y="40"/>
                  <a:pt x="160" y="36"/>
                  <a:pt x="160" y="35"/>
                </a:cubicBezTo>
                <a:cubicBezTo>
                  <a:pt x="160" y="35"/>
                  <a:pt x="160" y="35"/>
                  <a:pt x="158" y="36"/>
                </a:cubicBezTo>
                <a:cubicBezTo>
                  <a:pt x="152" y="40"/>
                  <a:pt x="157" y="37"/>
                  <a:pt x="151" y="41"/>
                </a:cubicBezTo>
                <a:cubicBezTo>
                  <a:pt x="151" y="41"/>
                  <a:pt x="151" y="41"/>
                  <a:pt x="149" y="43"/>
                </a:cubicBezTo>
                <a:cubicBezTo>
                  <a:pt x="149" y="43"/>
                  <a:pt x="150" y="44"/>
                  <a:pt x="152" y="42"/>
                </a:cubicBezTo>
                <a:cubicBezTo>
                  <a:pt x="152" y="44"/>
                  <a:pt x="150" y="44"/>
                  <a:pt x="148" y="47"/>
                </a:cubicBezTo>
                <a:cubicBezTo>
                  <a:pt x="148" y="46"/>
                  <a:pt x="148" y="46"/>
                  <a:pt x="149" y="47"/>
                </a:cubicBezTo>
                <a:cubicBezTo>
                  <a:pt x="150" y="47"/>
                  <a:pt x="146" y="49"/>
                  <a:pt x="144" y="51"/>
                </a:cubicBezTo>
                <a:cubicBezTo>
                  <a:pt x="140" y="54"/>
                  <a:pt x="142" y="51"/>
                  <a:pt x="140" y="53"/>
                </a:cubicBezTo>
                <a:cubicBezTo>
                  <a:pt x="140" y="51"/>
                  <a:pt x="143" y="49"/>
                  <a:pt x="143" y="50"/>
                </a:cubicBezTo>
                <a:cubicBezTo>
                  <a:pt x="147" y="46"/>
                  <a:pt x="140" y="50"/>
                  <a:pt x="143" y="47"/>
                </a:cubicBezTo>
                <a:cubicBezTo>
                  <a:pt x="138" y="50"/>
                  <a:pt x="140" y="50"/>
                  <a:pt x="137" y="54"/>
                </a:cubicBezTo>
                <a:cubicBezTo>
                  <a:pt x="140" y="50"/>
                  <a:pt x="138" y="54"/>
                  <a:pt x="139" y="53"/>
                </a:cubicBezTo>
                <a:cubicBezTo>
                  <a:pt x="136" y="60"/>
                  <a:pt x="135" y="55"/>
                  <a:pt x="130" y="60"/>
                </a:cubicBezTo>
                <a:cubicBezTo>
                  <a:pt x="131" y="60"/>
                  <a:pt x="124" y="69"/>
                  <a:pt x="129" y="65"/>
                </a:cubicBezTo>
                <a:cubicBezTo>
                  <a:pt x="129" y="68"/>
                  <a:pt x="128" y="69"/>
                  <a:pt x="125" y="70"/>
                </a:cubicBezTo>
                <a:cubicBezTo>
                  <a:pt x="126" y="68"/>
                  <a:pt x="123" y="73"/>
                  <a:pt x="124" y="69"/>
                </a:cubicBezTo>
                <a:cubicBezTo>
                  <a:pt x="124" y="69"/>
                  <a:pt x="124" y="69"/>
                  <a:pt x="123" y="71"/>
                </a:cubicBezTo>
                <a:cubicBezTo>
                  <a:pt x="123" y="71"/>
                  <a:pt x="123" y="71"/>
                  <a:pt x="124" y="68"/>
                </a:cubicBezTo>
                <a:cubicBezTo>
                  <a:pt x="122" y="69"/>
                  <a:pt x="118" y="73"/>
                  <a:pt x="117" y="74"/>
                </a:cubicBezTo>
                <a:cubicBezTo>
                  <a:pt x="116" y="74"/>
                  <a:pt x="116" y="74"/>
                  <a:pt x="116" y="75"/>
                </a:cubicBezTo>
                <a:cubicBezTo>
                  <a:pt x="116" y="74"/>
                  <a:pt x="117" y="74"/>
                  <a:pt x="116" y="76"/>
                </a:cubicBezTo>
                <a:cubicBezTo>
                  <a:pt x="116" y="75"/>
                  <a:pt x="114" y="77"/>
                  <a:pt x="113" y="78"/>
                </a:cubicBezTo>
                <a:cubicBezTo>
                  <a:pt x="116" y="76"/>
                  <a:pt x="114" y="80"/>
                  <a:pt x="113" y="82"/>
                </a:cubicBezTo>
                <a:cubicBezTo>
                  <a:pt x="111" y="84"/>
                  <a:pt x="107" y="87"/>
                  <a:pt x="107" y="87"/>
                </a:cubicBezTo>
                <a:cubicBezTo>
                  <a:pt x="107" y="87"/>
                  <a:pt x="107" y="89"/>
                  <a:pt x="107" y="90"/>
                </a:cubicBezTo>
                <a:cubicBezTo>
                  <a:pt x="106" y="93"/>
                  <a:pt x="105" y="94"/>
                  <a:pt x="104" y="95"/>
                </a:cubicBezTo>
                <a:cubicBezTo>
                  <a:pt x="104" y="95"/>
                  <a:pt x="104" y="95"/>
                  <a:pt x="105" y="91"/>
                </a:cubicBezTo>
                <a:cubicBezTo>
                  <a:pt x="103" y="96"/>
                  <a:pt x="104" y="91"/>
                  <a:pt x="101" y="96"/>
                </a:cubicBezTo>
                <a:cubicBezTo>
                  <a:pt x="101" y="96"/>
                  <a:pt x="101" y="96"/>
                  <a:pt x="101" y="99"/>
                </a:cubicBezTo>
                <a:cubicBezTo>
                  <a:pt x="100" y="99"/>
                  <a:pt x="100" y="100"/>
                  <a:pt x="100" y="99"/>
                </a:cubicBezTo>
                <a:cubicBezTo>
                  <a:pt x="100" y="100"/>
                  <a:pt x="99" y="102"/>
                  <a:pt x="99" y="103"/>
                </a:cubicBezTo>
                <a:cubicBezTo>
                  <a:pt x="99" y="103"/>
                  <a:pt x="99" y="103"/>
                  <a:pt x="98" y="103"/>
                </a:cubicBezTo>
                <a:cubicBezTo>
                  <a:pt x="98" y="106"/>
                  <a:pt x="98" y="109"/>
                  <a:pt x="96" y="111"/>
                </a:cubicBezTo>
                <a:cubicBezTo>
                  <a:pt x="98" y="109"/>
                  <a:pt x="97" y="109"/>
                  <a:pt x="99" y="106"/>
                </a:cubicBezTo>
                <a:cubicBezTo>
                  <a:pt x="100" y="103"/>
                  <a:pt x="98" y="109"/>
                  <a:pt x="98" y="110"/>
                </a:cubicBezTo>
                <a:cubicBezTo>
                  <a:pt x="97" y="109"/>
                  <a:pt x="96" y="115"/>
                  <a:pt x="96" y="118"/>
                </a:cubicBezTo>
                <a:cubicBezTo>
                  <a:pt x="94" y="120"/>
                  <a:pt x="93" y="121"/>
                  <a:pt x="93" y="122"/>
                </a:cubicBezTo>
                <a:cubicBezTo>
                  <a:pt x="93" y="122"/>
                  <a:pt x="93" y="122"/>
                  <a:pt x="94" y="123"/>
                </a:cubicBezTo>
                <a:cubicBezTo>
                  <a:pt x="92" y="123"/>
                  <a:pt x="93" y="128"/>
                  <a:pt x="92" y="131"/>
                </a:cubicBezTo>
                <a:cubicBezTo>
                  <a:pt x="92" y="129"/>
                  <a:pt x="91" y="129"/>
                  <a:pt x="91" y="131"/>
                </a:cubicBezTo>
                <a:cubicBezTo>
                  <a:pt x="92" y="129"/>
                  <a:pt x="92" y="137"/>
                  <a:pt x="93" y="136"/>
                </a:cubicBezTo>
                <a:cubicBezTo>
                  <a:pt x="92" y="142"/>
                  <a:pt x="91" y="135"/>
                  <a:pt x="90" y="136"/>
                </a:cubicBezTo>
                <a:cubicBezTo>
                  <a:pt x="91" y="139"/>
                  <a:pt x="89" y="142"/>
                  <a:pt x="90" y="144"/>
                </a:cubicBezTo>
                <a:cubicBezTo>
                  <a:pt x="91" y="141"/>
                  <a:pt x="91" y="146"/>
                  <a:pt x="91" y="146"/>
                </a:cubicBezTo>
                <a:cubicBezTo>
                  <a:pt x="91" y="147"/>
                  <a:pt x="91" y="148"/>
                  <a:pt x="91" y="148"/>
                </a:cubicBezTo>
                <a:cubicBezTo>
                  <a:pt x="91" y="148"/>
                  <a:pt x="91" y="148"/>
                  <a:pt x="91" y="148"/>
                </a:cubicBezTo>
                <a:cubicBezTo>
                  <a:pt x="91" y="149"/>
                  <a:pt x="91" y="149"/>
                  <a:pt x="91" y="149"/>
                </a:cubicBezTo>
                <a:cubicBezTo>
                  <a:pt x="91" y="150"/>
                  <a:pt x="92" y="154"/>
                  <a:pt x="92" y="150"/>
                </a:cubicBezTo>
                <a:cubicBezTo>
                  <a:pt x="92" y="153"/>
                  <a:pt x="93" y="156"/>
                  <a:pt x="93" y="160"/>
                </a:cubicBezTo>
                <a:cubicBezTo>
                  <a:pt x="93" y="160"/>
                  <a:pt x="93" y="160"/>
                  <a:pt x="93" y="160"/>
                </a:cubicBezTo>
                <a:cubicBezTo>
                  <a:pt x="94" y="161"/>
                  <a:pt x="95" y="161"/>
                  <a:pt x="96" y="166"/>
                </a:cubicBezTo>
                <a:cubicBezTo>
                  <a:pt x="96" y="162"/>
                  <a:pt x="97" y="164"/>
                  <a:pt x="98" y="168"/>
                </a:cubicBezTo>
                <a:cubicBezTo>
                  <a:pt x="99" y="174"/>
                  <a:pt x="97" y="164"/>
                  <a:pt x="97" y="168"/>
                </a:cubicBezTo>
                <a:cubicBezTo>
                  <a:pt x="97" y="168"/>
                  <a:pt x="97" y="168"/>
                  <a:pt x="98" y="170"/>
                </a:cubicBezTo>
                <a:cubicBezTo>
                  <a:pt x="97" y="174"/>
                  <a:pt x="93" y="162"/>
                  <a:pt x="93" y="167"/>
                </a:cubicBezTo>
                <a:cubicBezTo>
                  <a:pt x="93" y="167"/>
                  <a:pt x="93" y="167"/>
                  <a:pt x="94" y="169"/>
                </a:cubicBezTo>
                <a:cubicBezTo>
                  <a:pt x="93" y="169"/>
                  <a:pt x="92" y="168"/>
                  <a:pt x="92" y="169"/>
                </a:cubicBezTo>
                <a:cubicBezTo>
                  <a:pt x="93" y="170"/>
                  <a:pt x="94" y="176"/>
                  <a:pt x="94" y="177"/>
                </a:cubicBezTo>
                <a:cubicBezTo>
                  <a:pt x="96" y="177"/>
                  <a:pt x="94" y="175"/>
                  <a:pt x="94" y="175"/>
                </a:cubicBezTo>
                <a:cubicBezTo>
                  <a:pt x="96" y="177"/>
                  <a:pt x="98" y="178"/>
                  <a:pt x="99" y="183"/>
                </a:cubicBezTo>
                <a:cubicBezTo>
                  <a:pt x="98" y="181"/>
                  <a:pt x="98" y="186"/>
                  <a:pt x="97" y="184"/>
                </a:cubicBezTo>
                <a:cubicBezTo>
                  <a:pt x="98" y="187"/>
                  <a:pt x="98" y="184"/>
                  <a:pt x="99" y="188"/>
                </a:cubicBezTo>
                <a:cubicBezTo>
                  <a:pt x="99" y="188"/>
                  <a:pt x="99" y="188"/>
                  <a:pt x="101" y="193"/>
                </a:cubicBezTo>
                <a:cubicBezTo>
                  <a:pt x="101" y="193"/>
                  <a:pt x="101" y="193"/>
                  <a:pt x="101" y="193"/>
                </a:cubicBezTo>
                <a:cubicBezTo>
                  <a:pt x="100" y="194"/>
                  <a:pt x="99" y="195"/>
                  <a:pt x="97" y="197"/>
                </a:cubicBezTo>
                <a:cubicBezTo>
                  <a:pt x="91" y="202"/>
                  <a:pt x="86" y="207"/>
                  <a:pt x="83" y="212"/>
                </a:cubicBezTo>
                <a:cubicBezTo>
                  <a:pt x="82" y="212"/>
                  <a:pt x="78" y="215"/>
                  <a:pt x="73" y="219"/>
                </a:cubicBezTo>
                <a:cubicBezTo>
                  <a:pt x="76" y="216"/>
                  <a:pt x="73" y="219"/>
                  <a:pt x="72" y="220"/>
                </a:cubicBezTo>
                <a:cubicBezTo>
                  <a:pt x="72" y="220"/>
                  <a:pt x="72" y="220"/>
                  <a:pt x="70" y="221"/>
                </a:cubicBezTo>
                <a:cubicBezTo>
                  <a:pt x="66" y="223"/>
                  <a:pt x="63" y="227"/>
                  <a:pt x="61" y="230"/>
                </a:cubicBezTo>
                <a:cubicBezTo>
                  <a:pt x="60" y="230"/>
                  <a:pt x="60" y="230"/>
                  <a:pt x="60" y="230"/>
                </a:cubicBezTo>
                <a:cubicBezTo>
                  <a:pt x="57" y="231"/>
                  <a:pt x="58" y="233"/>
                  <a:pt x="57" y="234"/>
                </a:cubicBezTo>
                <a:cubicBezTo>
                  <a:pt x="57" y="234"/>
                  <a:pt x="57" y="234"/>
                  <a:pt x="54" y="235"/>
                </a:cubicBezTo>
                <a:cubicBezTo>
                  <a:pt x="52" y="237"/>
                  <a:pt x="48" y="241"/>
                  <a:pt x="48" y="240"/>
                </a:cubicBezTo>
                <a:cubicBezTo>
                  <a:pt x="47" y="241"/>
                  <a:pt x="47" y="241"/>
                  <a:pt x="48" y="241"/>
                </a:cubicBezTo>
                <a:cubicBezTo>
                  <a:pt x="45" y="242"/>
                  <a:pt x="39" y="248"/>
                  <a:pt x="34" y="253"/>
                </a:cubicBezTo>
                <a:cubicBezTo>
                  <a:pt x="37" y="250"/>
                  <a:pt x="37" y="252"/>
                  <a:pt x="38" y="252"/>
                </a:cubicBezTo>
                <a:cubicBezTo>
                  <a:pt x="38" y="253"/>
                  <a:pt x="37" y="253"/>
                  <a:pt x="34" y="254"/>
                </a:cubicBezTo>
                <a:cubicBezTo>
                  <a:pt x="27" y="258"/>
                  <a:pt x="20" y="266"/>
                  <a:pt x="12" y="272"/>
                </a:cubicBezTo>
                <a:cubicBezTo>
                  <a:pt x="11" y="274"/>
                  <a:pt x="11" y="273"/>
                  <a:pt x="11" y="274"/>
                </a:cubicBezTo>
                <a:cubicBezTo>
                  <a:pt x="8" y="275"/>
                  <a:pt x="5" y="277"/>
                  <a:pt x="3" y="280"/>
                </a:cubicBezTo>
                <a:cubicBezTo>
                  <a:pt x="3" y="280"/>
                  <a:pt x="3" y="280"/>
                  <a:pt x="2" y="280"/>
                </a:cubicBezTo>
                <a:cubicBezTo>
                  <a:pt x="2" y="280"/>
                  <a:pt x="2" y="280"/>
                  <a:pt x="2" y="281"/>
                </a:cubicBezTo>
                <a:cubicBezTo>
                  <a:pt x="2" y="281"/>
                  <a:pt x="2" y="281"/>
                  <a:pt x="1" y="281"/>
                </a:cubicBezTo>
                <a:cubicBezTo>
                  <a:pt x="2" y="281"/>
                  <a:pt x="2" y="281"/>
                  <a:pt x="2" y="281"/>
                </a:cubicBezTo>
                <a:cubicBezTo>
                  <a:pt x="1" y="281"/>
                  <a:pt x="1" y="282"/>
                  <a:pt x="0" y="282"/>
                </a:cubicBezTo>
                <a:cubicBezTo>
                  <a:pt x="0" y="282"/>
                  <a:pt x="0" y="282"/>
                  <a:pt x="0" y="283"/>
                </a:cubicBezTo>
                <a:cubicBezTo>
                  <a:pt x="2" y="287"/>
                  <a:pt x="3" y="289"/>
                  <a:pt x="3" y="290"/>
                </a:cubicBezTo>
                <a:cubicBezTo>
                  <a:pt x="3" y="290"/>
                  <a:pt x="3" y="290"/>
                  <a:pt x="4" y="290"/>
                </a:cubicBezTo>
                <a:cubicBezTo>
                  <a:pt x="4" y="290"/>
                  <a:pt x="4" y="290"/>
                  <a:pt x="5" y="290"/>
                </a:cubicBezTo>
                <a:cubicBezTo>
                  <a:pt x="5" y="290"/>
                  <a:pt x="5" y="290"/>
                  <a:pt x="6" y="290"/>
                </a:cubicBezTo>
                <a:cubicBezTo>
                  <a:pt x="8" y="293"/>
                  <a:pt x="9" y="294"/>
                  <a:pt x="7" y="290"/>
                </a:cubicBezTo>
                <a:cubicBezTo>
                  <a:pt x="7" y="290"/>
                  <a:pt x="7" y="290"/>
                  <a:pt x="8" y="290"/>
                </a:cubicBezTo>
                <a:cubicBezTo>
                  <a:pt x="8" y="290"/>
                  <a:pt x="9" y="290"/>
                  <a:pt x="11" y="289"/>
                </a:cubicBezTo>
                <a:cubicBezTo>
                  <a:pt x="8" y="289"/>
                  <a:pt x="11" y="288"/>
                  <a:pt x="14" y="287"/>
                </a:cubicBezTo>
                <a:cubicBezTo>
                  <a:pt x="18" y="286"/>
                  <a:pt x="16" y="288"/>
                  <a:pt x="20" y="288"/>
                </a:cubicBezTo>
                <a:cubicBezTo>
                  <a:pt x="21" y="287"/>
                  <a:pt x="25" y="287"/>
                  <a:pt x="27" y="287"/>
                </a:cubicBezTo>
                <a:cubicBezTo>
                  <a:pt x="27" y="287"/>
                  <a:pt x="27" y="287"/>
                  <a:pt x="26" y="287"/>
                </a:cubicBezTo>
                <a:cubicBezTo>
                  <a:pt x="28" y="286"/>
                  <a:pt x="32" y="284"/>
                  <a:pt x="36" y="284"/>
                </a:cubicBezTo>
                <a:cubicBezTo>
                  <a:pt x="36" y="284"/>
                  <a:pt x="36" y="284"/>
                  <a:pt x="34" y="286"/>
                </a:cubicBezTo>
                <a:cubicBezTo>
                  <a:pt x="37" y="284"/>
                  <a:pt x="39" y="284"/>
                  <a:pt x="41" y="284"/>
                </a:cubicBezTo>
                <a:cubicBezTo>
                  <a:pt x="43" y="283"/>
                  <a:pt x="48" y="283"/>
                  <a:pt x="50" y="282"/>
                </a:cubicBezTo>
                <a:cubicBezTo>
                  <a:pt x="50" y="282"/>
                  <a:pt x="50" y="282"/>
                  <a:pt x="54" y="281"/>
                </a:cubicBezTo>
                <a:cubicBezTo>
                  <a:pt x="53" y="282"/>
                  <a:pt x="53" y="282"/>
                  <a:pt x="52" y="282"/>
                </a:cubicBezTo>
                <a:cubicBezTo>
                  <a:pt x="57" y="282"/>
                  <a:pt x="54" y="282"/>
                  <a:pt x="57" y="281"/>
                </a:cubicBezTo>
                <a:cubicBezTo>
                  <a:pt x="59" y="280"/>
                  <a:pt x="59" y="281"/>
                  <a:pt x="60" y="281"/>
                </a:cubicBezTo>
                <a:cubicBezTo>
                  <a:pt x="61" y="281"/>
                  <a:pt x="62" y="280"/>
                  <a:pt x="64" y="280"/>
                </a:cubicBezTo>
                <a:cubicBezTo>
                  <a:pt x="66" y="280"/>
                  <a:pt x="71" y="279"/>
                  <a:pt x="70" y="280"/>
                </a:cubicBezTo>
                <a:cubicBezTo>
                  <a:pt x="72" y="279"/>
                  <a:pt x="74" y="279"/>
                  <a:pt x="76" y="279"/>
                </a:cubicBezTo>
                <a:cubicBezTo>
                  <a:pt x="73" y="279"/>
                  <a:pt x="71" y="279"/>
                  <a:pt x="70" y="277"/>
                </a:cubicBezTo>
                <a:cubicBezTo>
                  <a:pt x="71" y="277"/>
                  <a:pt x="73" y="277"/>
                  <a:pt x="74" y="277"/>
                </a:cubicBezTo>
                <a:cubicBezTo>
                  <a:pt x="75" y="277"/>
                  <a:pt x="77" y="277"/>
                  <a:pt x="78" y="277"/>
                </a:cubicBezTo>
                <a:cubicBezTo>
                  <a:pt x="78" y="277"/>
                  <a:pt x="79" y="277"/>
                  <a:pt x="80" y="277"/>
                </a:cubicBezTo>
                <a:cubicBezTo>
                  <a:pt x="82" y="276"/>
                  <a:pt x="85" y="275"/>
                  <a:pt x="87" y="275"/>
                </a:cubicBezTo>
                <a:cubicBezTo>
                  <a:pt x="89" y="276"/>
                  <a:pt x="86" y="277"/>
                  <a:pt x="91" y="276"/>
                </a:cubicBezTo>
                <a:cubicBezTo>
                  <a:pt x="91" y="276"/>
                  <a:pt x="91" y="276"/>
                  <a:pt x="96" y="275"/>
                </a:cubicBezTo>
                <a:cubicBezTo>
                  <a:pt x="98" y="274"/>
                  <a:pt x="98" y="275"/>
                  <a:pt x="98" y="275"/>
                </a:cubicBezTo>
                <a:cubicBezTo>
                  <a:pt x="106" y="274"/>
                  <a:pt x="106" y="272"/>
                  <a:pt x="112" y="272"/>
                </a:cubicBezTo>
                <a:cubicBezTo>
                  <a:pt x="112" y="272"/>
                  <a:pt x="114" y="272"/>
                  <a:pt x="116" y="270"/>
                </a:cubicBezTo>
                <a:cubicBezTo>
                  <a:pt x="122" y="272"/>
                  <a:pt x="135" y="268"/>
                  <a:pt x="144" y="268"/>
                </a:cubicBezTo>
                <a:cubicBezTo>
                  <a:pt x="143" y="267"/>
                  <a:pt x="147" y="267"/>
                  <a:pt x="149" y="266"/>
                </a:cubicBezTo>
                <a:cubicBezTo>
                  <a:pt x="149" y="268"/>
                  <a:pt x="155" y="266"/>
                  <a:pt x="157" y="266"/>
                </a:cubicBezTo>
                <a:cubicBezTo>
                  <a:pt x="157" y="266"/>
                  <a:pt x="157" y="266"/>
                  <a:pt x="155" y="265"/>
                </a:cubicBezTo>
                <a:cubicBezTo>
                  <a:pt x="160" y="265"/>
                  <a:pt x="164" y="261"/>
                  <a:pt x="168" y="262"/>
                </a:cubicBezTo>
                <a:cubicBezTo>
                  <a:pt x="170" y="262"/>
                  <a:pt x="166" y="263"/>
                  <a:pt x="165" y="263"/>
                </a:cubicBezTo>
                <a:cubicBezTo>
                  <a:pt x="168" y="265"/>
                  <a:pt x="170" y="263"/>
                  <a:pt x="172" y="262"/>
                </a:cubicBezTo>
                <a:cubicBezTo>
                  <a:pt x="171" y="260"/>
                  <a:pt x="177" y="263"/>
                  <a:pt x="177" y="265"/>
                </a:cubicBezTo>
                <a:cubicBezTo>
                  <a:pt x="177" y="265"/>
                  <a:pt x="177" y="263"/>
                  <a:pt x="181" y="265"/>
                </a:cubicBezTo>
                <a:cubicBezTo>
                  <a:pt x="183" y="266"/>
                  <a:pt x="188" y="269"/>
                  <a:pt x="188" y="269"/>
                </a:cubicBezTo>
                <a:cubicBezTo>
                  <a:pt x="190" y="270"/>
                  <a:pt x="190" y="270"/>
                  <a:pt x="192" y="272"/>
                </a:cubicBezTo>
                <a:cubicBezTo>
                  <a:pt x="192" y="272"/>
                  <a:pt x="191" y="272"/>
                  <a:pt x="190" y="272"/>
                </a:cubicBezTo>
                <a:cubicBezTo>
                  <a:pt x="193" y="273"/>
                  <a:pt x="197" y="274"/>
                  <a:pt x="202" y="275"/>
                </a:cubicBezTo>
                <a:cubicBezTo>
                  <a:pt x="203" y="277"/>
                  <a:pt x="210" y="279"/>
                  <a:pt x="215" y="281"/>
                </a:cubicBezTo>
                <a:cubicBezTo>
                  <a:pt x="218" y="281"/>
                  <a:pt x="222" y="284"/>
                  <a:pt x="223" y="282"/>
                </a:cubicBezTo>
                <a:cubicBezTo>
                  <a:pt x="223" y="283"/>
                  <a:pt x="223" y="283"/>
                  <a:pt x="224" y="283"/>
                </a:cubicBezTo>
                <a:cubicBezTo>
                  <a:pt x="225" y="283"/>
                  <a:pt x="228" y="283"/>
                  <a:pt x="230" y="283"/>
                </a:cubicBezTo>
                <a:cubicBezTo>
                  <a:pt x="230" y="283"/>
                  <a:pt x="230" y="283"/>
                  <a:pt x="229" y="284"/>
                </a:cubicBezTo>
                <a:cubicBezTo>
                  <a:pt x="228" y="286"/>
                  <a:pt x="235" y="287"/>
                  <a:pt x="236" y="287"/>
                </a:cubicBezTo>
                <a:cubicBezTo>
                  <a:pt x="234" y="286"/>
                  <a:pt x="238" y="288"/>
                  <a:pt x="238" y="287"/>
                </a:cubicBezTo>
                <a:cubicBezTo>
                  <a:pt x="238" y="287"/>
                  <a:pt x="238" y="287"/>
                  <a:pt x="242" y="287"/>
                </a:cubicBezTo>
                <a:cubicBezTo>
                  <a:pt x="245" y="288"/>
                  <a:pt x="242" y="287"/>
                  <a:pt x="248" y="288"/>
                </a:cubicBezTo>
                <a:cubicBezTo>
                  <a:pt x="250" y="289"/>
                  <a:pt x="248" y="289"/>
                  <a:pt x="247" y="289"/>
                </a:cubicBezTo>
                <a:cubicBezTo>
                  <a:pt x="249" y="290"/>
                  <a:pt x="252" y="290"/>
                  <a:pt x="255" y="291"/>
                </a:cubicBezTo>
                <a:cubicBezTo>
                  <a:pt x="256" y="292"/>
                  <a:pt x="260" y="292"/>
                  <a:pt x="261" y="293"/>
                </a:cubicBezTo>
                <a:cubicBezTo>
                  <a:pt x="263" y="293"/>
                  <a:pt x="268" y="293"/>
                  <a:pt x="268" y="293"/>
                </a:cubicBezTo>
                <a:cubicBezTo>
                  <a:pt x="275" y="295"/>
                  <a:pt x="290" y="295"/>
                  <a:pt x="294" y="295"/>
                </a:cubicBezTo>
                <a:cubicBezTo>
                  <a:pt x="296" y="295"/>
                  <a:pt x="297" y="295"/>
                  <a:pt x="297" y="295"/>
                </a:cubicBezTo>
                <a:cubicBezTo>
                  <a:pt x="300" y="295"/>
                  <a:pt x="300" y="296"/>
                  <a:pt x="303" y="296"/>
                </a:cubicBezTo>
                <a:cubicBezTo>
                  <a:pt x="303" y="296"/>
                  <a:pt x="304" y="295"/>
                  <a:pt x="304" y="295"/>
                </a:cubicBezTo>
                <a:cubicBezTo>
                  <a:pt x="311" y="297"/>
                  <a:pt x="319" y="295"/>
                  <a:pt x="327" y="295"/>
                </a:cubicBezTo>
                <a:cubicBezTo>
                  <a:pt x="326" y="295"/>
                  <a:pt x="325" y="296"/>
                  <a:pt x="324" y="296"/>
                </a:cubicBezTo>
                <a:cubicBezTo>
                  <a:pt x="330" y="296"/>
                  <a:pt x="335" y="295"/>
                  <a:pt x="341" y="294"/>
                </a:cubicBezTo>
                <a:cubicBezTo>
                  <a:pt x="340" y="295"/>
                  <a:pt x="340" y="295"/>
                  <a:pt x="339" y="295"/>
                </a:cubicBezTo>
                <a:cubicBezTo>
                  <a:pt x="342" y="295"/>
                  <a:pt x="345" y="294"/>
                  <a:pt x="347" y="294"/>
                </a:cubicBezTo>
                <a:cubicBezTo>
                  <a:pt x="346" y="293"/>
                  <a:pt x="350" y="292"/>
                  <a:pt x="353" y="292"/>
                </a:cubicBezTo>
                <a:cubicBezTo>
                  <a:pt x="353" y="292"/>
                  <a:pt x="353" y="292"/>
                  <a:pt x="353" y="293"/>
                </a:cubicBezTo>
                <a:cubicBezTo>
                  <a:pt x="356" y="292"/>
                  <a:pt x="356" y="292"/>
                  <a:pt x="361" y="290"/>
                </a:cubicBezTo>
                <a:cubicBezTo>
                  <a:pt x="363" y="292"/>
                  <a:pt x="359" y="292"/>
                  <a:pt x="360" y="292"/>
                </a:cubicBezTo>
                <a:cubicBezTo>
                  <a:pt x="361" y="293"/>
                  <a:pt x="369" y="290"/>
                  <a:pt x="370" y="292"/>
                </a:cubicBezTo>
                <a:cubicBezTo>
                  <a:pt x="372" y="290"/>
                  <a:pt x="373" y="290"/>
                  <a:pt x="372" y="290"/>
                </a:cubicBezTo>
                <a:cubicBezTo>
                  <a:pt x="375" y="289"/>
                  <a:pt x="374" y="290"/>
                  <a:pt x="376" y="290"/>
                </a:cubicBezTo>
                <a:cubicBezTo>
                  <a:pt x="379" y="288"/>
                  <a:pt x="382" y="287"/>
                  <a:pt x="385" y="286"/>
                </a:cubicBezTo>
                <a:cubicBezTo>
                  <a:pt x="382" y="287"/>
                  <a:pt x="388" y="286"/>
                  <a:pt x="385" y="287"/>
                </a:cubicBezTo>
                <a:cubicBezTo>
                  <a:pt x="392" y="286"/>
                  <a:pt x="394" y="283"/>
                  <a:pt x="399" y="281"/>
                </a:cubicBezTo>
                <a:cubicBezTo>
                  <a:pt x="400" y="281"/>
                  <a:pt x="406" y="279"/>
                  <a:pt x="408" y="279"/>
                </a:cubicBezTo>
                <a:cubicBezTo>
                  <a:pt x="409" y="279"/>
                  <a:pt x="407" y="279"/>
                  <a:pt x="406" y="280"/>
                </a:cubicBezTo>
                <a:cubicBezTo>
                  <a:pt x="406" y="280"/>
                  <a:pt x="406" y="280"/>
                  <a:pt x="409" y="279"/>
                </a:cubicBezTo>
                <a:cubicBezTo>
                  <a:pt x="406" y="281"/>
                  <a:pt x="411" y="280"/>
                  <a:pt x="408" y="281"/>
                </a:cubicBezTo>
                <a:cubicBezTo>
                  <a:pt x="412" y="280"/>
                  <a:pt x="420" y="277"/>
                  <a:pt x="425" y="276"/>
                </a:cubicBezTo>
                <a:cubicBezTo>
                  <a:pt x="421" y="276"/>
                  <a:pt x="432" y="273"/>
                  <a:pt x="431" y="272"/>
                </a:cubicBezTo>
                <a:cubicBezTo>
                  <a:pt x="437" y="269"/>
                  <a:pt x="434" y="272"/>
                  <a:pt x="437" y="270"/>
                </a:cubicBezTo>
                <a:cubicBezTo>
                  <a:pt x="443" y="268"/>
                  <a:pt x="448" y="266"/>
                  <a:pt x="453" y="262"/>
                </a:cubicBezTo>
                <a:cubicBezTo>
                  <a:pt x="453" y="262"/>
                  <a:pt x="453" y="262"/>
                  <a:pt x="453" y="263"/>
                </a:cubicBezTo>
                <a:cubicBezTo>
                  <a:pt x="458" y="260"/>
                  <a:pt x="466" y="255"/>
                  <a:pt x="470" y="252"/>
                </a:cubicBezTo>
                <a:cubicBezTo>
                  <a:pt x="470" y="253"/>
                  <a:pt x="470" y="253"/>
                  <a:pt x="470" y="253"/>
                </a:cubicBezTo>
                <a:cubicBezTo>
                  <a:pt x="474" y="250"/>
                  <a:pt x="470" y="252"/>
                  <a:pt x="476" y="248"/>
                </a:cubicBezTo>
                <a:cubicBezTo>
                  <a:pt x="476" y="248"/>
                  <a:pt x="476" y="248"/>
                  <a:pt x="474" y="249"/>
                </a:cubicBezTo>
                <a:cubicBezTo>
                  <a:pt x="476" y="247"/>
                  <a:pt x="480" y="246"/>
                  <a:pt x="484" y="243"/>
                </a:cubicBezTo>
                <a:cubicBezTo>
                  <a:pt x="484" y="243"/>
                  <a:pt x="484" y="243"/>
                  <a:pt x="484" y="243"/>
                </a:cubicBezTo>
                <a:cubicBezTo>
                  <a:pt x="487" y="241"/>
                  <a:pt x="491" y="237"/>
                  <a:pt x="493" y="234"/>
                </a:cubicBezTo>
                <a:cubicBezTo>
                  <a:pt x="493" y="234"/>
                  <a:pt x="493" y="235"/>
                  <a:pt x="492" y="236"/>
                </a:cubicBezTo>
                <a:cubicBezTo>
                  <a:pt x="496" y="234"/>
                  <a:pt x="496" y="231"/>
                  <a:pt x="498" y="229"/>
                </a:cubicBezTo>
                <a:cubicBezTo>
                  <a:pt x="499" y="229"/>
                  <a:pt x="501" y="228"/>
                  <a:pt x="500" y="228"/>
                </a:cubicBezTo>
                <a:cubicBezTo>
                  <a:pt x="501" y="227"/>
                  <a:pt x="505" y="222"/>
                  <a:pt x="507" y="221"/>
                </a:cubicBezTo>
                <a:cubicBezTo>
                  <a:pt x="507" y="220"/>
                  <a:pt x="508" y="219"/>
                  <a:pt x="511" y="217"/>
                </a:cubicBezTo>
                <a:cubicBezTo>
                  <a:pt x="525" y="201"/>
                  <a:pt x="536" y="180"/>
                  <a:pt x="537" y="159"/>
                </a:cubicBezTo>
                <a:cubicBezTo>
                  <a:pt x="538" y="155"/>
                  <a:pt x="537" y="163"/>
                  <a:pt x="538" y="161"/>
                </a:cubicBezTo>
                <a:cubicBezTo>
                  <a:pt x="537" y="161"/>
                  <a:pt x="538" y="157"/>
                  <a:pt x="538" y="150"/>
                </a:cubicBezTo>
                <a:cubicBezTo>
                  <a:pt x="538" y="148"/>
                  <a:pt x="539" y="147"/>
                  <a:pt x="538" y="143"/>
                </a:cubicBezTo>
                <a:close/>
                <a:moveTo>
                  <a:pt x="255" y="290"/>
                </a:moveTo>
                <a:cubicBezTo>
                  <a:pt x="255" y="291"/>
                  <a:pt x="255" y="291"/>
                  <a:pt x="255" y="291"/>
                </a:cubicBezTo>
                <a:cubicBezTo>
                  <a:pt x="254" y="291"/>
                  <a:pt x="254" y="290"/>
                  <a:pt x="255" y="290"/>
                </a:cubicBezTo>
                <a:close/>
                <a:moveTo>
                  <a:pt x="261" y="292"/>
                </a:moveTo>
                <a:cubicBezTo>
                  <a:pt x="262" y="292"/>
                  <a:pt x="264" y="292"/>
                  <a:pt x="264" y="292"/>
                </a:cubicBezTo>
                <a:cubicBezTo>
                  <a:pt x="267" y="292"/>
                  <a:pt x="264" y="292"/>
                  <a:pt x="261" y="292"/>
                </a:cubicBezTo>
                <a:close/>
              </a:path>
            </a:pathLst>
          </a:custGeom>
          <a:solidFill>
            <a:schemeClr val="accent2"/>
          </a:solidFill>
          <a:ln w="3175">
            <a:solidFill>
              <a:schemeClr val="accent2"/>
            </a:solidFill>
          </a:ln>
        </p:spPr>
        <p:txBody>
          <a:bodyPr vert="horz" wrap="square" lIns="91440" tIns="45720" rIns="91440" bIns="45720" numCol="1" anchor="t" anchorCtr="0" compatLnSpc="1">
            <a:prstTxWarp prst="textNoShape">
              <a:avLst/>
            </a:prstTxWarp>
          </a:bodyPr>
          <a:lstStyle/>
          <a:p>
            <a:endParaRPr lang="en-GB"/>
          </a:p>
        </p:txBody>
      </p:sp>
      <p:sp>
        <p:nvSpPr>
          <p:cNvPr id="12" name="TextBox 11" descr="This is a separate text box that is grouped with, and sits inside the speech bubble graphic" title="Text Box Inside Speech Bubble"/>
          <p:cNvSpPr txBox="1"/>
          <p:nvPr/>
        </p:nvSpPr>
        <p:spPr>
          <a:xfrm>
            <a:off x="550064" y="3612362"/>
            <a:ext cx="4720532" cy="2769178"/>
          </a:xfrm>
          <a:prstGeom prst="rect">
            <a:avLst/>
          </a:prstGeom>
          <a:noFill/>
          <a:ln>
            <a:noFill/>
          </a:ln>
        </p:spPr>
        <p:txBody>
          <a:bodyPr wrap="square" lIns="180000" tIns="180000" rIns="180000" bIns="180000" rtlCol="0" anchor="ctr">
            <a:noAutofit/>
          </a:bodyPr>
          <a:lstStyle/>
          <a:p>
            <a:pPr algn="ctr"/>
            <a:r>
              <a:rPr lang="en-GB" sz="2400" dirty="0">
                <a:solidFill>
                  <a:schemeClr val="bg1"/>
                </a:solidFill>
              </a:rPr>
              <a:t>Good </a:t>
            </a:r>
            <a:r>
              <a:rPr lang="en-GB" sz="2400" dirty="0" smtClean="0">
                <a:solidFill>
                  <a:schemeClr val="bg1"/>
                </a:solidFill>
              </a:rPr>
              <a:t>practice to utilise</a:t>
            </a:r>
            <a:endParaRPr lang="en-GB" sz="2400" dirty="0">
              <a:solidFill>
                <a:schemeClr val="bg1"/>
              </a:solidFill>
            </a:endParaRPr>
          </a:p>
          <a:p>
            <a:pPr algn="ctr"/>
            <a:r>
              <a:rPr lang="en-GB" sz="2400" dirty="0">
                <a:solidFill>
                  <a:schemeClr val="bg1"/>
                </a:solidFill>
              </a:rPr>
              <a:t>skills </a:t>
            </a:r>
            <a:r>
              <a:rPr lang="en-GB" sz="2400" dirty="0" smtClean="0">
                <a:solidFill>
                  <a:schemeClr val="bg1"/>
                </a:solidFill>
              </a:rPr>
              <a:t>- but - be </a:t>
            </a:r>
            <a:r>
              <a:rPr lang="en-GB" sz="2400" dirty="0">
                <a:solidFill>
                  <a:schemeClr val="bg1"/>
                </a:solidFill>
              </a:rPr>
              <a:t>aware that </a:t>
            </a:r>
          </a:p>
          <a:p>
            <a:pPr algn="ctr"/>
            <a:r>
              <a:rPr lang="en-GB" sz="2400" dirty="0">
                <a:solidFill>
                  <a:schemeClr val="bg1"/>
                </a:solidFill>
              </a:rPr>
              <a:t>association can lead </a:t>
            </a:r>
          </a:p>
          <a:p>
            <a:pPr algn="ctr"/>
            <a:r>
              <a:rPr lang="en-GB" sz="2400" dirty="0">
                <a:solidFill>
                  <a:schemeClr val="bg1"/>
                </a:solidFill>
              </a:rPr>
              <a:t>to misconception.</a:t>
            </a:r>
          </a:p>
          <a:p>
            <a:pPr algn="ctr"/>
            <a:endParaRPr lang="en-GB" dirty="0">
              <a:solidFill>
                <a:schemeClr val="accent1"/>
              </a:solidFill>
            </a:endParaRPr>
          </a:p>
        </p:txBody>
      </p:sp>
    </p:spTree>
    <p:extLst>
      <p:ext uri="{BB962C8B-B14F-4D97-AF65-F5344CB8AC3E}">
        <p14:creationId xmlns:p14="http://schemas.microsoft.com/office/powerpoint/2010/main" val="3189008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1257 Children and Young People (141 different causes</a:t>
            </a:r>
            <a:r>
              <a:rPr lang="en-GB" dirty="0" smtClean="0"/>
              <a:t>):-</a:t>
            </a:r>
          </a:p>
          <a:p>
            <a:pPr lvl="1"/>
            <a:r>
              <a:rPr lang="en-GB" dirty="0" smtClean="0"/>
              <a:t>341- Undiagnosed/ unrecorded/ unknown</a:t>
            </a:r>
            <a:endParaRPr lang="en-GB" dirty="0"/>
          </a:p>
          <a:p>
            <a:pPr lvl="1"/>
            <a:r>
              <a:rPr lang="en-GB" dirty="0"/>
              <a:t>157 – CHARGE Syndrome</a:t>
            </a:r>
          </a:p>
          <a:p>
            <a:pPr lvl="1"/>
            <a:r>
              <a:rPr lang="en-GB" dirty="0"/>
              <a:t>92 – Usher Syndrome Types 1,2,3</a:t>
            </a:r>
          </a:p>
          <a:p>
            <a:pPr lvl="1"/>
            <a:r>
              <a:rPr lang="en-GB" dirty="0"/>
              <a:t>52 – Downs Syndrome</a:t>
            </a:r>
          </a:p>
          <a:p>
            <a:pPr lvl="1"/>
            <a:r>
              <a:rPr lang="en-GB" dirty="0"/>
              <a:t>39 – Prematurity </a:t>
            </a:r>
          </a:p>
          <a:p>
            <a:pPr lvl="1"/>
            <a:r>
              <a:rPr lang="en-GB" dirty="0"/>
              <a:t>24 – Birth complication/ trauma</a:t>
            </a:r>
          </a:p>
          <a:p>
            <a:pPr lvl="1"/>
            <a:r>
              <a:rPr lang="en-GB" dirty="0"/>
              <a:t>23 – Meningitis </a:t>
            </a:r>
          </a:p>
          <a:p>
            <a:pPr lvl="1"/>
            <a:r>
              <a:rPr lang="en-GB" dirty="0"/>
              <a:t>23 – </a:t>
            </a:r>
            <a:r>
              <a:rPr lang="en-GB" dirty="0" err="1"/>
              <a:t>Alström</a:t>
            </a:r>
            <a:r>
              <a:rPr lang="en-GB" dirty="0"/>
              <a:t> Syndrome</a:t>
            </a:r>
          </a:p>
          <a:p>
            <a:pPr lvl="1"/>
            <a:r>
              <a:rPr lang="en-GB" dirty="0"/>
              <a:t>13 – </a:t>
            </a:r>
            <a:r>
              <a:rPr lang="en-GB" dirty="0" err="1"/>
              <a:t>Bardet-Biedl</a:t>
            </a:r>
            <a:r>
              <a:rPr lang="en-GB" dirty="0"/>
              <a:t> Syndrome</a:t>
            </a:r>
          </a:p>
          <a:p>
            <a:endParaRPr lang="en-GB" dirty="0"/>
          </a:p>
        </p:txBody>
      </p:sp>
      <p:sp>
        <p:nvSpPr>
          <p:cNvPr id="3" name="Title 2"/>
          <p:cNvSpPr>
            <a:spLocks noGrp="1"/>
          </p:cNvSpPr>
          <p:nvPr>
            <p:ph type="title"/>
          </p:nvPr>
        </p:nvSpPr>
        <p:spPr/>
        <p:txBody>
          <a:bodyPr/>
          <a:lstStyle/>
          <a:p>
            <a:r>
              <a:rPr lang="en-GB" dirty="0" smtClean="0"/>
              <a:t>CYP known to Sense </a:t>
            </a:r>
            <a:r>
              <a:rPr lang="en-GB" dirty="0"/>
              <a:t>(2019)</a:t>
            </a:r>
          </a:p>
        </p:txBody>
      </p:sp>
    </p:spTree>
    <p:extLst>
      <p:ext uri="{BB962C8B-B14F-4D97-AF65-F5344CB8AC3E}">
        <p14:creationId xmlns:p14="http://schemas.microsoft.com/office/powerpoint/2010/main" val="34042280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The Pyramid of Learning</a:t>
            </a:r>
            <a:endParaRPr lang="en-GB" dirty="0"/>
          </a:p>
        </p:txBody>
      </p:sp>
      <p:pic>
        <p:nvPicPr>
          <p:cNvPr id="2050" name="Picture 2" descr="Image result for the pyramid of learning taylor and trott"/>
          <p:cNvPicPr>
            <a:picLocks noChangeAspect="1" noChangeArrowheads="1"/>
          </p:cNvPicPr>
          <p:nvPr/>
        </p:nvPicPr>
        <p:blipFill rotWithShape="1">
          <a:blip r:embed="rId3">
            <a:extLst>
              <a:ext uri="{28A0092B-C50C-407E-A947-70E740481C1C}">
                <a14:useLocalDpi xmlns:a14="http://schemas.microsoft.com/office/drawing/2010/main" val="0"/>
              </a:ext>
            </a:extLst>
          </a:blip>
          <a:srcRect l="13649" t="20287" r="13114" b="12514"/>
          <a:stretch/>
        </p:blipFill>
        <p:spPr bwMode="auto">
          <a:xfrm>
            <a:off x="935595" y="973722"/>
            <a:ext cx="7272808" cy="5004943"/>
          </a:xfrm>
          <a:prstGeom prst="rect">
            <a:avLst/>
          </a:prstGeom>
          <a:noFill/>
          <a:extLst>
            <a:ext uri="{909E8E84-426E-40DD-AFC4-6F175D3DCCD1}">
              <a14:hiddenFill xmlns:a14="http://schemas.microsoft.com/office/drawing/2010/main">
                <a:solidFill>
                  <a:srgbClr val="FFFFFF"/>
                </a:solidFill>
              </a14:hiddenFill>
            </a:ext>
          </a:extLst>
        </p:spPr>
      </p:pic>
      <p:sp>
        <p:nvSpPr>
          <p:cNvPr id="4" name="Freeform 13" descr="Orange circular brush stroke with no fill" title="Orange circular brush stroke with no fill"/>
          <p:cNvSpPr>
            <a:spLocks noEditPoints="1"/>
          </p:cNvSpPr>
          <p:nvPr/>
        </p:nvSpPr>
        <p:spPr bwMode="auto">
          <a:xfrm>
            <a:off x="2987824" y="4221088"/>
            <a:ext cx="2808120" cy="638807"/>
          </a:xfrm>
          <a:custGeom>
            <a:avLst/>
            <a:gdLst>
              <a:gd name="T0" fmla="*/ 238 w 1288"/>
              <a:gd name="T1" fmla="*/ 1348 h 1483"/>
              <a:gd name="T2" fmla="*/ 423 w 1288"/>
              <a:gd name="T3" fmla="*/ 1439 h 1483"/>
              <a:gd name="T4" fmla="*/ 627 w 1288"/>
              <a:gd name="T5" fmla="*/ 1471 h 1483"/>
              <a:gd name="T6" fmla="*/ 785 w 1288"/>
              <a:gd name="T7" fmla="*/ 1423 h 1483"/>
              <a:gd name="T8" fmla="*/ 914 w 1288"/>
              <a:gd name="T9" fmla="*/ 1360 h 1483"/>
              <a:gd name="T10" fmla="*/ 1129 w 1288"/>
              <a:gd name="T11" fmla="*/ 1199 h 1483"/>
              <a:gd name="T12" fmla="*/ 1267 w 1288"/>
              <a:gd name="T13" fmla="*/ 856 h 1483"/>
              <a:gd name="T14" fmla="*/ 1283 w 1288"/>
              <a:gd name="T15" fmla="*/ 622 h 1483"/>
              <a:gd name="T16" fmla="*/ 1240 w 1288"/>
              <a:gd name="T17" fmla="*/ 418 h 1483"/>
              <a:gd name="T18" fmla="*/ 1176 w 1288"/>
              <a:gd name="T19" fmla="*/ 295 h 1483"/>
              <a:gd name="T20" fmla="*/ 1120 w 1288"/>
              <a:gd name="T21" fmla="*/ 197 h 1483"/>
              <a:gd name="T22" fmla="*/ 1118 w 1288"/>
              <a:gd name="T23" fmla="*/ 256 h 1483"/>
              <a:gd name="T24" fmla="*/ 1006 w 1288"/>
              <a:gd name="T25" fmla="*/ 162 h 1483"/>
              <a:gd name="T26" fmla="*/ 945 w 1288"/>
              <a:gd name="T27" fmla="*/ 74 h 1483"/>
              <a:gd name="T28" fmla="*/ 633 w 1288"/>
              <a:gd name="T29" fmla="*/ 3 h 1483"/>
              <a:gd name="T30" fmla="*/ 157 w 1288"/>
              <a:gd name="T31" fmla="*/ 324 h 1483"/>
              <a:gd name="T32" fmla="*/ 3 w 1288"/>
              <a:gd name="T33" fmla="*/ 848 h 1483"/>
              <a:gd name="T34" fmla="*/ 34 w 1288"/>
              <a:gd name="T35" fmla="*/ 1079 h 1483"/>
              <a:gd name="T36" fmla="*/ 143 w 1288"/>
              <a:gd name="T37" fmla="*/ 1267 h 1483"/>
              <a:gd name="T38" fmla="*/ 278 w 1288"/>
              <a:gd name="T39" fmla="*/ 425 h 1483"/>
              <a:gd name="T40" fmla="*/ 758 w 1288"/>
              <a:gd name="T41" fmla="*/ 155 h 1483"/>
              <a:gd name="T42" fmla="*/ 1118 w 1288"/>
              <a:gd name="T43" fmla="*/ 498 h 1483"/>
              <a:gd name="T44" fmla="*/ 1025 w 1288"/>
              <a:gd name="T45" fmla="*/ 1156 h 1483"/>
              <a:gd name="T46" fmla="*/ 365 w 1288"/>
              <a:gd name="T47" fmla="*/ 1186 h 1483"/>
              <a:gd name="T48" fmla="*/ 1083 w 1288"/>
              <a:gd name="T49" fmla="*/ 176 h 1483"/>
              <a:gd name="T50" fmla="*/ 1081 w 1288"/>
              <a:gd name="T51" fmla="*/ 166 h 1483"/>
              <a:gd name="T52" fmla="*/ 836 w 1288"/>
              <a:gd name="T53" fmla="*/ 1406 h 1483"/>
              <a:gd name="T54" fmla="*/ 539 w 1288"/>
              <a:gd name="T55" fmla="*/ 1462 h 1483"/>
              <a:gd name="T56" fmla="*/ 628 w 1288"/>
              <a:gd name="T57" fmla="*/ 1472 h 1483"/>
              <a:gd name="T58" fmla="*/ 1262 w 1288"/>
              <a:gd name="T59" fmla="*/ 467 h 1483"/>
              <a:gd name="T60" fmla="*/ 570 w 1288"/>
              <a:gd name="T61" fmla="*/ 1467 h 1483"/>
              <a:gd name="T62" fmla="*/ 871 w 1288"/>
              <a:gd name="T63" fmla="*/ 1406 h 1483"/>
              <a:gd name="T64" fmla="*/ 482 w 1288"/>
              <a:gd name="T65" fmla="*/ 1466 h 1483"/>
              <a:gd name="T66" fmla="*/ 422 w 1288"/>
              <a:gd name="T67" fmla="*/ 1446 h 1483"/>
              <a:gd name="T68" fmla="*/ 1059 w 1288"/>
              <a:gd name="T69" fmla="*/ 152 h 1483"/>
              <a:gd name="T70" fmla="*/ 387 w 1288"/>
              <a:gd name="T71" fmla="*/ 1440 h 1483"/>
              <a:gd name="T72" fmla="*/ 1257 w 1288"/>
              <a:gd name="T73" fmla="*/ 439 h 1483"/>
              <a:gd name="T74" fmla="*/ 1116 w 1288"/>
              <a:gd name="T75" fmla="*/ 174 h 1483"/>
              <a:gd name="T76" fmla="*/ 837 w 1288"/>
              <a:gd name="T77" fmla="*/ 1412 h 1483"/>
              <a:gd name="T78" fmla="*/ 423 w 1288"/>
              <a:gd name="T79" fmla="*/ 1439 h 1483"/>
              <a:gd name="T80" fmla="*/ 570 w 1288"/>
              <a:gd name="T81" fmla="*/ 1467 h 1483"/>
              <a:gd name="T82" fmla="*/ 670 w 1288"/>
              <a:gd name="T83" fmla="*/ 1468 h 1483"/>
              <a:gd name="T84" fmla="*/ 471 w 1288"/>
              <a:gd name="T85" fmla="*/ 1458 h 1483"/>
              <a:gd name="T86" fmla="*/ 352 w 1288"/>
              <a:gd name="T87" fmla="*/ 1421 h 1483"/>
              <a:gd name="T88" fmla="*/ 1272 w 1288"/>
              <a:gd name="T89" fmla="*/ 805 h 1483"/>
              <a:gd name="T90" fmla="*/ 903 w 1288"/>
              <a:gd name="T91" fmla="*/ 1386 h 1483"/>
              <a:gd name="T92" fmla="*/ 894 w 1288"/>
              <a:gd name="T93" fmla="*/ 1388 h 1483"/>
              <a:gd name="T94" fmla="*/ 714 w 1288"/>
              <a:gd name="T95" fmla="*/ 1471 h 1483"/>
              <a:gd name="T96" fmla="*/ 1062 w 1288"/>
              <a:gd name="T97" fmla="*/ 1272 h 1483"/>
              <a:gd name="T98" fmla="*/ 1271 w 1288"/>
              <a:gd name="T99" fmla="*/ 871 h 1483"/>
              <a:gd name="T100" fmla="*/ 1086 w 1288"/>
              <a:gd name="T101" fmla="*/ 171 h 1483"/>
              <a:gd name="T102" fmla="*/ 1030 w 1288"/>
              <a:gd name="T103" fmla="*/ 132 h 1483"/>
              <a:gd name="T104" fmla="*/ 600 w 1288"/>
              <a:gd name="T105" fmla="*/ 1469 h 1483"/>
              <a:gd name="T106" fmla="*/ 1257 w 1288"/>
              <a:gd name="T107" fmla="*/ 432 h 1483"/>
              <a:gd name="T108" fmla="*/ 697 w 1288"/>
              <a:gd name="T109" fmla="*/ 1483 h 1483"/>
              <a:gd name="T110" fmla="*/ 1101 w 1288"/>
              <a:gd name="T111" fmla="*/ 156 h 1483"/>
              <a:gd name="T112" fmla="*/ 1030 w 1288"/>
              <a:gd name="T113" fmla="*/ 94 h 1483"/>
              <a:gd name="T114" fmla="*/ 278 w 1288"/>
              <a:gd name="T115" fmla="*/ 1375 h 1483"/>
              <a:gd name="T116" fmla="*/ 1021 w 1288"/>
              <a:gd name="T117" fmla="*/ 1323 h 1483"/>
              <a:gd name="T118" fmla="*/ 324 w 1288"/>
              <a:gd name="T119" fmla="*/ 147 h 1483"/>
              <a:gd name="T120" fmla="*/ 814 w 1288"/>
              <a:gd name="T121" fmla="*/ 1400 h 1483"/>
              <a:gd name="T122" fmla="*/ 296 w 1288"/>
              <a:gd name="T123" fmla="*/ 1384 h 1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8" h="1483">
                <a:moveTo>
                  <a:pt x="1288" y="738"/>
                </a:moveTo>
                <a:cubicBezTo>
                  <a:pt x="1287" y="738"/>
                  <a:pt x="1285" y="737"/>
                  <a:pt x="1285" y="736"/>
                </a:cubicBezTo>
                <a:cubicBezTo>
                  <a:pt x="1284" y="735"/>
                  <a:pt x="1284" y="733"/>
                  <a:pt x="1284" y="731"/>
                </a:cubicBezTo>
                <a:cubicBezTo>
                  <a:pt x="1285" y="729"/>
                  <a:pt x="1285" y="726"/>
                  <a:pt x="1285" y="724"/>
                </a:cubicBezTo>
                <a:cubicBezTo>
                  <a:pt x="1286" y="726"/>
                  <a:pt x="1286" y="728"/>
                  <a:pt x="1287" y="731"/>
                </a:cubicBezTo>
                <a:cubicBezTo>
                  <a:pt x="1287" y="731"/>
                  <a:pt x="1288" y="731"/>
                  <a:pt x="1288" y="732"/>
                </a:cubicBezTo>
                <a:cubicBezTo>
                  <a:pt x="1288" y="734"/>
                  <a:pt x="1288" y="736"/>
                  <a:pt x="1288" y="738"/>
                </a:cubicBezTo>
                <a:moveTo>
                  <a:pt x="157" y="1287"/>
                </a:moveTo>
                <a:cubicBezTo>
                  <a:pt x="157" y="1287"/>
                  <a:pt x="157" y="1287"/>
                  <a:pt x="157" y="1287"/>
                </a:cubicBezTo>
                <a:cubicBezTo>
                  <a:pt x="164" y="1291"/>
                  <a:pt x="165" y="1291"/>
                  <a:pt x="164" y="1298"/>
                </a:cubicBezTo>
                <a:cubicBezTo>
                  <a:pt x="164" y="1301"/>
                  <a:pt x="167" y="1303"/>
                  <a:pt x="169" y="1305"/>
                </a:cubicBezTo>
                <a:cubicBezTo>
                  <a:pt x="171" y="1307"/>
                  <a:pt x="173" y="1306"/>
                  <a:pt x="175" y="1304"/>
                </a:cubicBezTo>
                <a:cubicBezTo>
                  <a:pt x="178" y="1302"/>
                  <a:pt x="182" y="1302"/>
                  <a:pt x="183" y="1306"/>
                </a:cubicBezTo>
                <a:cubicBezTo>
                  <a:pt x="184" y="1313"/>
                  <a:pt x="192" y="1312"/>
                  <a:pt x="194" y="1317"/>
                </a:cubicBezTo>
                <a:cubicBezTo>
                  <a:pt x="195" y="1318"/>
                  <a:pt x="199" y="1316"/>
                  <a:pt x="200" y="1317"/>
                </a:cubicBezTo>
                <a:cubicBezTo>
                  <a:pt x="203" y="1319"/>
                  <a:pt x="206" y="1322"/>
                  <a:pt x="209" y="1325"/>
                </a:cubicBezTo>
                <a:cubicBezTo>
                  <a:pt x="211" y="1328"/>
                  <a:pt x="208" y="1329"/>
                  <a:pt x="208" y="1330"/>
                </a:cubicBezTo>
                <a:cubicBezTo>
                  <a:pt x="208" y="1330"/>
                  <a:pt x="208" y="1330"/>
                  <a:pt x="208" y="1330"/>
                </a:cubicBezTo>
                <a:cubicBezTo>
                  <a:pt x="211" y="1333"/>
                  <a:pt x="211" y="1333"/>
                  <a:pt x="215" y="1331"/>
                </a:cubicBezTo>
                <a:cubicBezTo>
                  <a:pt x="216" y="1331"/>
                  <a:pt x="216" y="1330"/>
                  <a:pt x="216" y="1331"/>
                </a:cubicBezTo>
                <a:cubicBezTo>
                  <a:pt x="218" y="1332"/>
                  <a:pt x="219" y="1333"/>
                  <a:pt x="221" y="1335"/>
                </a:cubicBezTo>
                <a:cubicBezTo>
                  <a:pt x="220" y="1335"/>
                  <a:pt x="219" y="1336"/>
                  <a:pt x="219" y="1337"/>
                </a:cubicBezTo>
                <a:cubicBezTo>
                  <a:pt x="216" y="1340"/>
                  <a:pt x="216" y="1343"/>
                  <a:pt x="219" y="1345"/>
                </a:cubicBezTo>
                <a:cubicBezTo>
                  <a:pt x="222" y="1347"/>
                  <a:pt x="223" y="1344"/>
                  <a:pt x="224" y="1342"/>
                </a:cubicBezTo>
                <a:cubicBezTo>
                  <a:pt x="226" y="1342"/>
                  <a:pt x="227" y="1339"/>
                  <a:pt x="227" y="1339"/>
                </a:cubicBezTo>
                <a:cubicBezTo>
                  <a:pt x="229" y="1339"/>
                  <a:pt x="230" y="1341"/>
                  <a:pt x="232" y="1342"/>
                </a:cubicBezTo>
                <a:cubicBezTo>
                  <a:pt x="233" y="1343"/>
                  <a:pt x="235" y="1344"/>
                  <a:pt x="236" y="1346"/>
                </a:cubicBezTo>
                <a:cubicBezTo>
                  <a:pt x="237" y="1346"/>
                  <a:pt x="237" y="1347"/>
                  <a:pt x="238" y="1348"/>
                </a:cubicBezTo>
                <a:cubicBezTo>
                  <a:pt x="237" y="1348"/>
                  <a:pt x="236" y="1348"/>
                  <a:pt x="235" y="1348"/>
                </a:cubicBezTo>
                <a:cubicBezTo>
                  <a:pt x="234" y="1347"/>
                  <a:pt x="232" y="1347"/>
                  <a:pt x="231" y="1346"/>
                </a:cubicBezTo>
                <a:cubicBezTo>
                  <a:pt x="232" y="1348"/>
                  <a:pt x="233" y="1349"/>
                  <a:pt x="234" y="1350"/>
                </a:cubicBezTo>
                <a:cubicBezTo>
                  <a:pt x="236" y="1351"/>
                  <a:pt x="239" y="1352"/>
                  <a:pt x="241" y="1353"/>
                </a:cubicBezTo>
                <a:cubicBezTo>
                  <a:pt x="244" y="1354"/>
                  <a:pt x="249" y="1353"/>
                  <a:pt x="249" y="1358"/>
                </a:cubicBezTo>
                <a:cubicBezTo>
                  <a:pt x="250" y="1360"/>
                  <a:pt x="252" y="1361"/>
                  <a:pt x="254" y="1361"/>
                </a:cubicBezTo>
                <a:cubicBezTo>
                  <a:pt x="255" y="1361"/>
                  <a:pt x="256" y="1361"/>
                  <a:pt x="256" y="1360"/>
                </a:cubicBezTo>
                <a:cubicBezTo>
                  <a:pt x="257" y="1359"/>
                  <a:pt x="257" y="1358"/>
                  <a:pt x="257" y="1357"/>
                </a:cubicBezTo>
                <a:cubicBezTo>
                  <a:pt x="259" y="1358"/>
                  <a:pt x="261" y="1358"/>
                  <a:pt x="261" y="1359"/>
                </a:cubicBezTo>
                <a:cubicBezTo>
                  <a:pt x="262" y="1364"/>
                  <a:pt x="267" y="1366"/>
                  <a:pt x="271" y="1368"/>
                </a:cubicBezTo>
                <a:cubicBezTo>
                  <a:pt x="279" y="1374"/>
                  <a:pt x="289" y="1377"/>
                  <a:pt x="296" y="1384"/>
                </a:cubicBezTo>
                <a:cubicBezTo>
                  <a:pt x="296" y="1384"/>
                  <a:pt x="296" y="1384"/>
                  <a:pt x="296" y="1384"/>
                </a:cubicBezTo>
                <a:cubicBezTo>
                  <a:pt x="305" y="1386"/>
                  <a:pt x="312" y="1392"/>
                  <a:pt x="320" y="1396"/>
                </a:cubicBezTo>
                <a:cubicBezTo>
                  <a:pt x="322" y="1398"/>
                  <a:pt x="324" y="1401"/>
                  <a:pt x="325" y="1404"/>
                </a:cubicBezTo>
                <a:cubicBezTo>
                  <a:pt x="326" y="1406"/>
                  <a:pt x="326" y="1408"/>
                  <a:pt x="327" y="1409"/>
                </a:cubicBezTo>
                <a:cubicBezTo>
                  <a:pt x="329" y="1410"/>
                  <a:pt x="331" y="1410"/>
                  <a:pt x="332" y="1411"/>
                </a:cubicBezTo>
                <a:cubicBezTo>
                  <a:pt x="332" y="1410"/>
                  <a:pt x="331" y="1408"/>
                  <a:pt x="331" y="1407"/>
                </a:cubicBezTo>
                <a:cubicBezTo>
                  <a:pt x="330" y="1406"/>
                  <a:pt x="330" y="1405"/>
                  <a:pt x="330" y="1404"/>
                </a:cubicBezTo>
                <a:cubicBezTo>
                  <a:pt x="329" y="1403"/>
                  <a:pt x="330" y="1402"/>
                  <a:pt x="330" y="1401"/>
                </a:cubicBezTo>
                <a:cubicBezTo>
                  <a:pt x="331" y="1401"/>
                  <a:pt x="331" y="1401"/>
                  <a:pt x="332" y="1401"/>
                </a:cubicBezTo>
                <a:cubicBezTo>
                  <a:pt x="337" y="1404"/>
                  <a:pt x="342" y="1405"/>
                  <a:pt x="348" y="1405"/>
                </a:cubicBezTo>
                <a:cubicBezTo>
                  <a:pt x="350" y="1405"/>
                  <a:pt x="355" y="1407"/>
                  <a:pt x="355" y="1409"/>
                </a:cubicBezTo>
                <a:cubicBezTo>
                  <a:pt x="357" y="1414"/>
                  <a:pt x="363" y="1414"/>
                  <a:pt x="366" y="1416"/>
                </a:cubicBezTo>
                <a:cubicBezTo>
                  <a:pt x="368" y="1417"/>
                  <a:pt x="371" y="1416"/>
                  <a:pt x="373" y="1415"/>
                </a:cubicBezTo>
                <a:cubicBezTo>
                  <a:pt x="373" y="1418"/>
                  <a:pt x="374" y="1420"/>
                  <a:pt x="377" y="1421"/>
                </a:cubicBezTo>
                <a:cubicBezTo>
                  <a:pt x="384" y="1424"/>
                  <a:pt x="391" y="1426"/>
                  <a:pt x="397" y="1429"/>
                </a:cubicBezTo>
                <a:cubicBezTo>
                  <a:pt x="406" y="1432"/>
                  <a:pt x="416" y="1433"/>
                  <a:pt x="423" y="1439"/>
                </a:cubicBezTo>
                <a:cubicBezTo>
                  <a:pt x="423" y="1439"/>
                  <a:pt x="423" y="1439"/>
                  <a:pt x="423" y="1439"/>
                </a:cubicBezTo>
                <a:cubicBezTo>
                  <a:pt x="429" y="1439"/>
                  <a:pt x="434" y="1442"/>
                  <a:pt x="440" y="1442"/>
                </a:cubicBezTo>
                <a:cubicBezTo>
                  <a:pt x="441" y="1441"/>
                  <a:pt x="442" y="1442"/>
                  <a:pt x="443" y="1443"/>
                </a:cubicBezTo>
                <a:cubicBezTo>
                  <a:pt x="447" y="1445"/>
                  <a:pt x="451" y="1448"/>
                  <a:pt x="456" y="1446"/>
                </a:cubicBezTo>
                <a:cubicBezTo>
                  <a:pt x="457" y="1446"/>
                  <a:pt x="458" y="1447"/>
                  <a:pt x="459" y="1447"/>
                </a:cubicBezTo>
                <a:cubicBezTo>
                  <a:pt x="462" y="1451"/>
                  <a:pt x="467" y="1450"/>
                  <a:pt x="471" y="1451"/>
                </a:cubicBezTo>
                <a:cubicBezTo>
                  <a:pt x="475" y="1452"/>
                  <a:pt x="480" y="1449"/>
                  <a:pt x="484" y="1452"/>
                </a:cubicBezTo>
                <a:cubicBezTo>
                  <a:pt x="484" y="1453"/>
                  <a:pt x="484" y="1453"/>
                  <a:pt x="484" y="1453"/>
                </a:cubicBezTo>
                <a:cubicBezTo>
                  <a:pt x="489" y="1457"/>
                  <a:pt x="489" y="1457"/>
                  <a:pt x="497" y="1458"/>
                </a:cubicBezTo>
                <a:cubicBezTo>
                  <a:pt x="498" y="1458"/>
                  <a:pt x="499" y="1458"/>
                  <a:pt x="500" y="1458"/>
                </a:cubicBezTo>
                <a:cubicBezTo>
                  <a:pt x="501" y="1458"/>
                  <a:pt x="502" y="1458"/>
                  <a:pt x="504" y="1459"/>
                </a:cubicBezTo>
                <a:cubicBezTo>
                  <a:pt x="503" y="1458"/>
                  <a:pt x="502" y="1457"/>
                  <a:pt x="501" y="1456"/>
                </a:cubicBezTo>
                <a:cubicBezTo>
                  <a:pt x="498" y="1454"/>
                  <a:pt x="500" y="1453"/>
                  <a:pt x="502" y="1453"/>
                </a:cubicBezTo>
                <a:cubicBezTo>
                  <a:pt x="503" y="1453"/>
                  <a:pt x="504" y="1454"/>
                  <a:pt x="505" y="1454"/>
                </a:cubicBezTo>
                <a:cubicBezTo>
                  <a:pt x="505" y="1454"/>
                  <a:pt x="505" y="1454"/>
                  <a:pt x="505" y="1454"/>
                </a:cubicBezTo>
                <a:cubicBezTo>
                  <a:pt x="510" y="1456"/>
                  <a:pt x="515" y="1457"/>
                  <a:pt x="520" y="1459"/>
                </a:cubicBezTo>
                <a:cubicBezTo>
                  <a:pt x="520" y="1459"/>
                  <a:pt x="520" y="1459"/>
                  <a:pt x="520" y="1459"/>
                </a:cubicBezTo>
                <a:cubicBezTo>
                  <a:pt x="524" y="1456"/>
                  <a:pt x="528" y="1458"/>
                  <a:pt x="531" y="1459"/>
                </a:cubicBezTo>
                <a:cubicBezTo>
                  <a:pt x="539" y="1459"/>
                  <a:pt x="547" y="1459"/>
                  <a:pt x="555" y="1460"/>
                </a:cubicBezTo>
                <a:cubicBezTo>
                  <a:pt x="561" y="1460"/>
                  <a:pt x="568" y="1459"/>
                  <a:pt x="574" y="1462"/>
                </a:cubicBezTo>
                <a:cubicBezTo>
                  <a:pt x="574" y="1462"/>
                  <a:pt x="575" y="1462"/>
                  <a:pt x="575" y="1462"/>
                </a:cubicBezTo>
                <a:cubicBezTo>
                  <a:pt x="579" y="1459"/>
                  <a:pt x="582" y="1462"/>
                  <a:pt x="586" y="1462"/>
                </a:cubicBezTo>
                <a:cubicBezTo>
                  <a:pt x="592" y="1461"/>
                  <a:pt x="596" y="1464"/>
                  <a:pt x="598" y="1469"/>
                </a:cubicBezTo>
                <a:cubicBezTo>
                  <a:pt x="598" y="1469"/>
                  <a:pt x="598" y="1469"/>
                  <a:pt x="598" y="1469"/>
                </a:cubicBezTo>
                <a:cubicBezTo>
                  <a:pt x="600" y="1467"/>
                  <a:pt x="602" y="1464"/>
                  <a:pt x="604" y="1466"/>
                </a:cubicBezTo>
                <a:cubicBezTo>
                  <a:pt x="609" y="1469"/>
                  <a:pt x="608" y="1462"/>
                  <a:pt x="611" y="1463"/>
                </a:cubicBezTo>
                <a:cubicBezTo>
                  <a:pt x="612" y="1463"/>
                  <a:pt x="613" y="1464"/>
                  <a:pt x="614" y="1464"/>
                </a:cubicBezTo>
                <a:cubicBezTo>
                  <a:pt x="617" y="1465"/>
                  <a:pt x="618" y="1468"/>
                  <a:pt x="620" y="1470"/>
                </a:cubicBezTo>
                <a:cubicBezTo>
                  <a:pt x="621" y="1472"/>
                  <a:pt x="625" y="1468"/>
                  <a:pt x="627" y="1471"/>
                </a:cubicBezTo>
                <a:cubicBezTo>
                  <a:pt x="627" y="1472"/>
                  <a:pt x="627" y="1472"/>
                  <a:pt x="628" y="1472"/>
                </a:cubicBezTo>
                <a:cubicBezTo>
                  <a:pt x="628" y="1472"/>
                  <a:pt x="628" y="1472"/>
                  <a:pt x="628" y="1472"/>
                </a:cubicBezTo>
                <a:cubicBezTo>
                  <a:pt x="632" y="1473"/>
                  <a:pt x="636" y="1473"/>
                  <a:pt x="636" y="1467"/>
                </a:cubicBezTo>
                <a:cubicBezTo>
                  <a:pt x="636" y="1466"/>
                  <a:pt x="638" y="1465"/>
                  <a:pt x="639" y="1465"/>
                </a:cubicBezTo>
                <a:cubicBezTo>
                  <a:pt x="645" y="1464"/>
                  <a:pt x="651" y="1465"/>
                  <a:pt x="657" y="1465"/>
                </a:cubicBezTo>
                <a:cubicBezTo>
                  <a:pt x="661" y="1464"/>
                  <a:pt x="664" y="1463"/>
                  <a:pt x="668" y="1462"/>
                </a:cubicBezTo>
                <a:cubicBezTo>
                  <a:pt x="669" y="1456"/>
                  <a:pt x="673" y="1458"/>
                  <a:pt x="677" y="1457"/>
                </a:cubicBezTo>
                <a:cubicBezTo>
                  <a:pt x="680" y="1457"/>
                  <a:pt x="683" y="1456"/>
                  <a:pt x="685" y="1455"/>
                </a:cubicBezTo>
                <a:cubicBezTo>
                  <a:pt x="686" y="1455"/>
                  <a:pt x="683" y="1452"/>
                  <a:pt x="686" y="1452"/>
                </a:cubicBezTo>
                <a:cubicBezTo>
                  <a:pt x="696" y="1453"/>
                  <a:pt x="705" y="1448"/>
                  <a:pt x="714" y="1452"/>
                </a:cubicBezTo>
                <a:cubicBezTo>
                  <a:pt x="715" y="1452"/>
                  <a:pt x="716" y="1452"/>
                  <a:pt x="717" y="1451"/>
                </a:cubicBezTo>
                <a:cubicBezTo>
                  <a:pt x="719" y="1450"/>
                  <a:pt x="721" y="1449"/>
                  <a:pt x="723" y="1448"/>
                </a:cubicBezTo>
                <a:cubicBezTo>
                  <a:pt x="726" y="1447"/>
                  <a:pt x="729" y="1445"/>
                  <a:pt x="733" y="1448"/>
                </a:cubicBezTo>
                <a:cubicBezTo>
                  <a:pt x="734" y="1449"/>
                  <a:pt x="737" y="1448"/>
                  <a:pt x="739" y="1447"/>
                </a:cubicBezTo>
                <a:cubicBezTo>
                  <a:pt x="742" y="1446"/>
                  <a:pt x="745" y="1445"/>
                  <a:pt x="748" y="1445"/>
                </a:cubicBezTo>
                <a:cubicBezTo>
                  <a:pt x="750" y="1445"/>
                  <a:pt x="753" y="1444"/>
                  <a:pt x="756" y="1444"/>
                </a:cubicBezTo>
                <a:cubicBezTo>
                  <a:pt x="756" y="1444"/>
                  <a:pt x="756" y="1443"/>
                  <a:pt x="756" y="1442"/>
                </a:cubicBezTo>
                <a:cubicBezTo>
                  <a:pt x="756" y="1442"/>
                  <a:pt x="755" y="1441"/>
                  <a:pt x="755" y="1441"/>
                </a:cubicBezTo>
                <a:cubicBezTo>
                  <a:pt x="754" y="1441"/>
                  <a:pt x="753" y="1442"/>
                  <a:pt x="752" y="1442"/>
                </a:cubicBezTo>
                <a:cubicBezTo>
                  <a:pt x="751" y="1441"/>
                  <a:pt x="750" y="1441"/>
                  <a:pt x="749" y="1441"/>
                </a:cubicBezTo>
                <a:cubicBezTo>
                  <a:pt x="750" y="1440"/>
                  <a:pt x="750" y="1438"/>
                  <a:pt x="751" y="1438"/>
                </a:cubicBezTo>
                <a:cubicBezTo>
                  <a:pt x="756" y="1437"/>
                  <a:pt x="761" y="1436"/>
                  <a:pt x="765" y="1435"/>
                </a:cubicBezTo>
                <a:cubicBezTo>
                  <a:pt x="767" y="1434"/>
                  <a:pt x="769" y="1435"/>
                  <a:pt x="769" y="1432"/>
                </a:cubicBezTo>
                <a:cubicBezTo>
                  <a:pt x="770" y="1431"/>
                  <a:pt x="771" y="1430"/>
                  <a:pt x="772" y="1430"/>
                </a:cubicBezTo>
                <a:cubicBezTo>
                  <a:pt x="775" y="1429"/>
                  <a:pt x="778" y="1428"/>
                  <a:pt x="781" y="1428"/>
                </a:cubicBezTo>
                <a:cubicBezTo>
                  <a:pt x="785" y="1429"/>
                  <a:pt x="789" y="1427"/>
                  <a:pt x="791" y="1423"/>
                </a:cubicBezTo>
                <a:cubicBezTo>
                  <a:pt x="791" y="1423"/>
                  <a:pt x="791" y="1423"/>
                  <a:pt x="791" y="1423"/>
                </a:cubicBezTo>
                <a:cubicBezTo>
                  <a:pt x="789" y="1423"/>
                  <a:pt x="787" y="1423"/>
                  <a:pt x="785" y="1423"/>
                </a:cubicBezTo>
                <a:cubicBezTo>
                  <a:pt x="783" y="1422"/>
                  <a:pt x="783" y="1421"/>
                  <a:pt x="784" y="1420"/>
                </a:cubicBezTo>
                <a:cubicBezTo>
                  <a:pt x="786" y="1419"/>
                  <a:pt x="787" y="1417"/>
                  <a:pt x="790" y="1419"/>
                </a:cubicBezTo>
                <a:cubicBezTo>
                  <a:pt x="792" y="1420"/>
                  <a:pt x="793" y="1419"/>
                  <a:pt x="793" y="1417"/>
                </a:cubicBezTo>
                <a:cubicBezTo>
                  <a:pt x="792" y="1409"/>
                  <a:pt x="792" y="1409"/>
                  <a:pt x="800" y="1409"/>
                </a:cubicBezTo>
                <a:cubicBezTo>
                  <a:pt x="803" y="1409"/>
                  <a:pt x="806" y="1408"/>
                  <a:pt x="808" y="1405"/>
                </a:cubicBezTo>
                <a:cubicBezTo>
                  <a:pt x="810" y="1403"/>
                  <a:pt x="812" y="1402"/>
                  <a:pt x="814" y="1400"/>
                </a:cubicBezTo>
                <a:cubicBezTo>
                  <a:pt x="814" y="1400"/>
                  <a:pt x="814" y="1400"/>
                  <a:pt x="814" y="1400"/>
                </a:cubicBezTo>
                <a:cubicBezTo>
                  <a:pt x="817" y="1399"/>
                  <a:pt x="819" y="1397"/>
                  <a:pt x="822" y="1395"/>
                </a:cubicBezTo>
                <a:cubicBezTo>
                  <a:pt x="823" y="1395"/>
                  <a:pt x="826" y="1395"/>
                  <a:pt x="826" y="1395"/>
                </a:cubicBezTo>
                <a:cubicBezTo>
                  <a:pt x="828" y="1399"/>
                  <a:pt x="835" y="1394"/>
                  <a:pt x="836" y="1401"/>
                </a:cubicBezTo>
                <a:cubicBezTo>
                  <a:pt x="836" y="1401"/>
                  <a:pt x="838" y="1401"/>
                  <a:pt x="839" y="1401"/>
                </a:cubicBezTo>
                <a:cubicBezTo>
                  <a:pt x="842" y="1400"/>
                  <a:pt x="843" y="1397"/>
                  <a:pt x="844" y="1394"/>
                </a:cubicBezTo>
                <a:cubicBezTo>
                  <a:pt x="845" y="1393"/>
                  <a:pt x="847" y="1393"/>
                  <a:pt x="849" y="1392"/>
                </a:cubicBezTo>
                <a:cubicBezTo>
                  <a:pt x="849" y="1394"/>
                  <a:pt x="849" y="1395"/>
                  <a:pt x="849" y="1397"/>
                </a:cubicBezTo>
                <a:cubicBezTo>
                  <a:pt x="848" y="1399"/>
                  <a:pt x="847" y="1401"/>
                  <a:pt x="846" y="1403"/>
                </a:cubicBezTo>
                <a:cubicBezTo>
                  <a:pt x="846" y="1405"/>
                  <a:pt x="846" y="1407"/>
                  <a:pt x="846" y="1410"/>
                </a:cubicBezTo>
                <a:cubicBezTo>
                  <a:pt x="848" y="1409"/>
                  <a:pt x="850" y="1409"/>
                  <a:pt x="852" y="1409"/>
                </a:cubicBezTo>
                <a:cubicBezTo>
                  <a:pt x="854" y="1408"/>
                  <a:pt x="856" y="1406"/>
                  <a:pt x="858" y="1405"/>
                </a:cubicBezTo>
                <a:cubicBezTo>
                  <a:pt x="858" y="1405"/>
                  <a:pt x="858" y="1405"/>
                  <a:pt x="858" y="1405"/>
                </a:cubicBezTo>
                <a:cubicBezTo>
                  <a:pt x="856" y="1405"/>
                  <a:pt x="853" y="1406"/>
                  <a:pt x="853" y="1403"/>
                </a:cubicBezTo>
                <a:cubicBezTo>
                  <a:pt x="853" y="1398"/>
                  <a:pt x="853" y="1391"/>
                  <a:pt x="858" y="1387"/>
                </a:cubicBezTo>
                <a:cubicBezTo>
                  <a:pt x="862" y="1384"/>
                  <a:pt x="867" y="1382"/>
                  <a:pt x="870" y="1377"/>
                </a:cubicBezTo>
                <a:cubicBezTo>
                  <a:pt x="871" y="1376"/>
                  <a:pt x="873" y="1375"/>
                  <a:pt x="873" y="1378"/>
                </a:cubicBezTo>
                <a:cubicBezTo>
                  <a:pt x="874" y="1382"/>
                  <a:pt x="876" y="1380"/>
                  <a:pt x="877" y="1379"/>
                </a:cubicBezTo>
                <a:cubicBezTo>
                  <a:pt x="878" y="1376"/>
                  <a:pt x="880" y="1374"/>
                  <a:pt x="883" y="1376"/>
                </a:cubicBezTo>
                <a:cubicBezTo>
                  <a:pt x="884" y="1376"/>
                  <a:pt x="885" y="1375"/>
                  <a:pt x="885" y="1375"/>
                </a:cubicBezTo>
                <a:cubicBezTo>
                  <a:pt x="887" y="1369"/>
                  <a:pt x="893" y="1369"/>
                  <a:pt x="898" y="1367"/>
                </a:cubicBezTo>
                <a:cubicBezTo>
                  <a:pt x="903" y="1365"/>
                  <a:pt x="909" y="1363"/>
                  <a:pt x="914" y="1360"/>
                </a:cubicBezTo>
                <a:cubicBezTo>
                  <a:pt x="916" y="1360"/>
                  <a:pt x="918" y="1358"/>
                  <a:pt x="919" y="1356"/>
                </a:cubicBezTo>
                <a:cubicBezTo>
                  <a:pt x="919" y="1355"/>
                  <a:pt x="918" y="1353"/>
                  <a:pt x="918" y="1352"/>
                </a:cubicBezTo>
                <a:cubicBezTo>
                  <a:pt x="918" y="1351"/>
                  <a:pt x="918" y="1350"/>
                  <a:pt x="918" y="1349"/>
                </a:cubicBezTo>
                <a:cubicBezTo>
                  <a:pt x="921" y="1348"/>
                  <a:pt x="924" y="1345"/>
                  <a:pt x="927" y="1345"/>
                </a:cubicBezTo>
                <a:cubicBezTo>
                  <a:pt x="932" y="1344"/>
                  <a:pt x="935" y="1342"/>
                  <a:pt x="938" y="1339"/>
                </a:cubicBezTo>
                <a:cubicBezTo>
                  <a:pt x="939" y="1338"/>
                  <a:pt x="940" y="1336"/>
                  <a:pt x="942" y="1336"/>
                </a:cubicBezTo>
                <a:cubicBezTo>
                  <a:pt x="945" y="1336"/>
                  <a:pt x="947" y="1334"/>
                  <a:pt x="948" y="1332"/>
                </a:cubicBezTo>
                <a:cubicBezTo>
                  <a:pt x="951" y="1329"/>
                  <a:pt x="955" y="1328"/>
                  <a:pt x="959" y="1327"/>
                </a:cubicBezTo>
                <a:cubicBezTo>
                  <a:pt x="962" y="1326"/>
                  <a:pt x="966" y="1324"/>
                  <a:pt x="969" y="1323"/>
                </a:cubicBezTo>
                <a:cubicBezTo>
                  <a:pt x="970" y="1322"/>
                  <a:pt x="970" y="1321"/>
                  <a:pt x="968" y="1321"/>
                </a:cubicBezTo>
                <a:cubicBezTo>
                  <a:pt x="967" y="1321"/>
                  <a:pt x="967" y="1320"/>
                  <a:pt x="967" y="1319"/>
                </a:cubicBezTo>
                <a:cubicBezTo>
                  <a:pt x="966" y="1315"/>
                  <a:pt x="970" y="1312"/>
                  <a:pt x="975" y="1312"/>
                </a:cubicBezTo>
                <a:cubicBezTo>
                  <a:pt x="977" y="1312"/>
                  <a:pt x="979" y="1313"/>
                  <a:pt x="980" y="1310"/>
                </a:cubicBezTo>
                <a:cubicBezTo>
                  <a:pt x="981" y="1306"/>
                  <a:pt x="984" y="1310"/>
                  <a:pt x="986" y="1308"/>
                </a:cubicBezTo>
                <a:cubicBezTo>
                  <a:pt x="987" y="1307"/>
                  <a:pt x="987" y="1306"/>
                  <a:pt x="987" y="1306"/>
                </a:cubicBezTo>
                <a:cubicBezTo>
                  <a:pt x="987" y="1304"/>
                  <a:pt x="987" y="1302"/>
                  <a:pt x="986" y="1300"/>
                </a:cubicBezTo>
                <a:cubicBezTo>
                  <a:pt x="988" y="1301"/>
                  <a:pt x="990" y="1301"/>
                  <a:pt x="991" y="1302"/>
                </a:cubicBezTo>
                <a:cubicBezTo>
                  <a:pt x="992" y="1302"/>
                  <a:pt x="992" y="1301"/>
                  <a:pt x="993" y="1301"/>
                </a:cubicBezTo>
                <a:cubicBezTo>
                  <a:pt x="1000" y="1295"/>
                  <a:pt x="1010" y="1291"/>
                  <a:pt x="1016" y="1283"/>
                </a:cubicBezTo>
                <a:cubicBezTo>
                  <a:pt x="1016" y="1283"/>
                  <a:pt x="1017" y="1282"/>
                  <a:pt x="1017" y="1282"/>
                </a:cubicBezTo>
                <a:cubicBezTo>
                  <a:pt x="1023" y="1283"/>
                  <a:pt x="1026" y="1278"/>
                  <a:pt x="1030" y="1275"/>
                </a:cubicBezTo>
                <a:cubicBezTo>
                  <a:pt x="1031" y="1274"/>
                  <a:pt x="1034" y="1273"/>
                  <a:pt x="1036" y="1273"/>
                </a:cubicBezTo>
                <a:cubicBezTo>
                  <a:pt x="1046" y="1275"/>
                  <a:pt x="1055" y="1271"/>
                  <a:pt x="1063" y="1266"/>
                </a:cubicBezTo>
                <a:cubicBezTo>
                  <a:pt x="1069" y="1263"/>
                  <a:pt x="1074" y="1259"/>
                  <a:pt x="1080" y="1254"/>
                </a:cubicBezTo>
                <a:cubicBezTo>
                  <a:pt x="1088" y="1247"/>
                  <a:pt x="1099" y="1243"/>
                  <a:pt x="1105" y="1233"/>
                </a:cubicBezTo>
                <a:cubicBezTo>
                  <a:pt x="1110" y="1230"/>
                  <a:pt x="1113" y="1224"/>
                  <a:pt x="1116" y="1219"/>
                </a:cubicBezTo>
                <a:cubicBezTo>
                  <a:pt x="1120" y="1215"/>
                  <a:pt x="1125" y="1211"/>
                  <a:pt x="1125" y="1204"/>
                </a:cubicBezTo>
                <a:cubicBezTo>
                  <a:pt x="1125" y="1202"/>
                  <a:pt x="1127" y="1200"/>
                  <a:pt x="1129" y="1199"/>
                </a:cubicBezTo>
                <a:cubicBezTo>
                  <a:pt x="1133" y="1196"/>
                  <a:pt x="1137" y="1193"/>
                  <a:pt x="1139" y="1188"/>
                </a:cubicBezTo>
                <a:cubicBezTo>
                  <a:pt x="1140" y="1186"/>
                  <a:pt x="1142" y="1184"/>
                  <a:pt x="1144" y="1183"/>
                </a:cubicBezTo>
                <a:cubicBezTo>
                  <a:pt x="1148" y="1182"/>
                  <a:pt x="1150" y="1179"/>
                  <a:pt x="1153" y="1176"/>
                </a:cubicBezTo>
                <a:cubicBezTo>
                  <a:pt x="1153" y="1176"/>
                  <a:pt x="1151" y="1173"/>
                  <a:pt x="1151" y="1172"/>
                </a:cubicBezTo>
                <a:cubicBezTo>
                  <a:pt x="1151" y="1170"/>
                  <a:pt x="1152" y="1168"/>
                  <a:pt x="1153" y="1167"/>
                </a:cubicBezTo>
                <a:cubicBezTo>
                  <a:pt x="1156" y="1163"/>
                  <a:pt x="1159" y="1159"/>
                  <a:pt x="1162" y="1155"/>
                </a:cubicBezTo>
                <a:cubicBezTo>
                  <a:pt x="1164" y="1153"/>
                  <a:pt x="1165" y="1151"/>
                  <a:pt x="1168" y="1150"/>
                </a:cubicBezTo>
                <a:cubicBezTo>
                  <a:pt x="1176" y="1148"/>
                  <a:pt x="1180" y="1140"/>
                  <a:pt x="1185" y="1134"/>
                </a:cubicBezTo>
                <a:cubicBezTo>
                  <a:pt x="1187" y="1131"/>
                  <a:pt x="1187" y="1127"/>
                  <a:pt x="1188" y="1124"/>
                </a:cubicBezTo>
                <a:cubicBezTo>
                  <a:pt x="1189" y="1121"/>
                  <a:pt x="1189" y="1119"/>
                  <a:pt x="1191" y="1117"/>
                </a:cubicBezTo>
                <a:cubicBezTo>
                  <a:pt x="1192" y="1117"/>
                  <a:pt x="1193" y="1115"/>
                  <a:pt x="1193" y="1114"/>
                </a:cubicBezTo>
                <a:cubicBezTo>
                  <a:pt x="1195" y="1102"/>
                  <a:pt x="1201" y="1092"/>
                  <a:pt x="1206" y="1082"/>
                </a:cubicBezTo>
                <a:cubicBezTo>
                  <a:pt x="1210" y="1073"/>
                  <a:pt x="1213" y="1065"/>
                  <a:pt x="1217" y="1056"/>
                </a:cubicBezTo>
                <a:cubicBezTo>
                  <a:pt x="1218" y="1054"/>
                  <a:pt x="1218" y="1051"/>
                  <a:pt x="1219" y="1049"/>
                </a:cubicBezTo>
                <a:cubicBezTo>
                  <a:pt x="1224" y="1036"/>
                  <a:pt x="1229" y="1024"/>
                  <a:pt x="1233" y="1011"/>
                </a:cubicBezTo>
                <a:cubicBezTo>
                  <a:pt x="1234" y="1007"/>
                  <a:pt x="1235" y="1002"/>
                  <a:pt x="1239" y="998"/>
                </a:cubicBezTo>
                <a:cubicBezTo>
                  <a:pt x="1240" y="997"/>
                  <a:pt x="1240" y="994"/>
                  <a:pt x="1241" y="992"/>
                </a:cubicBezTo>
                <a:cubicBezTo>
                  <a:pt x="1241" y="989"/>
                  <a:pt x="1242" y="987"/>
                  <a:pt x="1242" y="984"/>
                </a:cubicBezTo>
                <a:cubicBezTo>
                  <a:pt x="1242" y="982"/>
                  <a:pt x="1242" y="979"/>
                  <a:pt x="1242" y="976"/>
                </a:cubicBezTo>
                <a:cubicBezTo>
                  <a:pt x="1244" y="967"/>
                  <a:pt x="1245" y="958"/>
                  <a:pt x="1247" y="948"/>
                </a:cubicBezTo>
                <a:cubicBezTo>
                  <a:pt x="1249" y="940"/>
                  <a:pt x="1249" y="931"/>
                  <a:pt x="1254" y="924"/>
                </a:cubicBezTo>
                <a:cubicBezTo>
                  <a:pt x="1256" y="922"/>
                  <a:pt x="1252" y="919"/>
                  <a:pt x="1256" y="917"/>
                </a:cubicBezTo>
                <a:cubicBezTo>
                  <a:pt x="1257" y="916"/>
                  <a:pt x="1257" y="911"/>
                  <a:pt x="1257" y="908"/>
                </a:cubicBezTo>
                <a:cubicBezTo>
                  <a:pt x="1258" y="903"/>
                  <a:pt x="1258" y="898"/>
                  <a:pt x="1259" y="894"/>
                </a:cubicBezTo>
                <a:cubicBezTo>
                  <a:pt x="1259" y="893"/>
                  <a:pt x="1259" y="891"/>
                  <a:pt x="1260" y="891"/>
                </a:cubicBezTo>
                <a:cubicBezTo>
                  <a:pt x="1265" y="890"/>
                  <a:pt x="1264" y="885"/>
                  <a:pt x="1267" y="882"/>
                </a:cubicBezTo>
                <a:cubicBezTo>
                  <a:pt x="1267" y="882"/>
                  <a:pt x="1267" y="882"/>
                  <a:pt x="1267" y="882"/>
                </a:cubicBezTo>
                <a:cubicBezTo>
                  <a:pt x="1267" y="873"/>
                  <a:pt x="1267" y="865"/>
                  <a:pt x="1267" y="856"/>
                </a:cubicBezTo>
                <a:cubicBezTo>
                  <a:pt x="1267" y="854"/>
                  <a:pt x="1267" y="852"/>
                  <a:pt x="1267" y="850"/>
                </a:cubicBezTo>
                <a:cubicBezTo>
                  <a:pt x="1269" y="841"/>
                  <a:pt x="1270" y="831"/>
                  <a:pt x="1267" y="822"/>
                </a:cubicBezTo>
                <a:cubicBezTo>
                  <a:pt x="1267" y="821"/>
                  <a:pt x="1266" y="820"/>
                  <a:pt x="1267" y="820"/>
                </a:cubicBezTo>
                <a:cubicBezTo>
                  <a:pt x="1272" y="816"/>
                  <a:pt x="1269" y="810"/>
                  <a:pt x="1269" y="805"/>
                </a:cubicBezTo>
                <a:cubicBezTo>
                  <a:pt x="1268" y="803"/>
                  <a:pt x="1267" y="800"/>
                  <a:pt x="1271" y="799"/>
                </a:cubicBezTo>
                <a:cubicBezTo>
                  <a:pt x="1274" y="798"/>
                  <a:pt x="1274" y="796"/>
                  <a:pt x="1274" y="793"/>
                </a:cubicBezTo>
                <a:cubicBezTo>
                  <a:pt x="1273" y="791"/>
                  <a:pt x="1273" y="789"/>
                  <a:pt x="1274" y="787"/>
                </a:cubicBezTo>
                <a:cubicBezTo>
                  <a:pt x="1277" y="780"/>
                  <a:pt x="1275" y="773"/>
                  <a:pt x="1274" y="766"/>
                </a:cubicBezTo>
                <a:cubicBezTo>
                  <a:pt x="1274" y="765"/>
                  <a:pt x="1274" y="762"/>
                  <a:pt x="1275" y="762"/>
                </a:cubicBezTo>
                <a:cubicBezTo>
                  <a:pt x="1278" y="760"/>
                  <a:pt x="1276" y="756"/>
                  <a:pt x="1280" y="754"/>
                </a:cubicBezTo>
                <a:cubicBezTo>
                  <a:pt x="1280" y="754"/>
                  <a:pt x="1280" y="752"/>
                  <a:pt x="1280" y="751"/>
                </a:cubicBezTo>
                <a:cubicBezTo>
                  <a:pt x="1280" y="749"/>
                  <a:pt x="1280" y="746"/>
                  <a:pt x="1280" y="744"/>
                </a:cubicBezTo>
                <a:cubicBezTo>
                  <a:pt x="1280" y="739"/>
                  <a:pt x="1280" y="734"/>
                  <a:pt x="1280" y="729"/>
                </a:cubicBezTo>
                <a:cubicBezTo>
                  <a:pt x="1281" y="722"/>
                  <a:pt x="1276" y="715"/>
                  <a:pt x="1279" y="707"/>
                </a:cubicBezTo>
                <a:cubicBezTo>
                  <a:pt x="1279" y="707"/>
                  <a:pt x="1278" y="705"/>
                  <a:pt x="1277" y="704"/>
                </a:cubicBezTo>
                <a:cubicBezTo>
                  <a:pt x="1276" y="703"/>
                  <a:pt x="1275" y="703"/>
                  <a:pt x="1275" y="702"/>
                </a:cubicBezTo>
                <a:cubicBezTo>
                  <a:pt x="1275" y="699"/>
                  <a:pt x="1276" y="695"/>
                  <a:pt x="1274" y="694"/>
                </a:cubicBezTo>
                <a:cubicBezTo>
                  <a:pt x="1271" y="691"/>
                  <a:pt x="1276" y="689"/>
                  <a:pt x="1275" y="686"/>
                </a:cubicBezTo>
                <a:cubicBezTo>
                  <a:pt x="1274" y="683"/>
                  <a:pt x="1275" y="681"/>
                  <a:pt x="1279" y="683"/>
                </a:cubicBezTo>
                <a:cubicBezTo>
                  <a:pt x="1281" y="684"/>
                  <a:pt x="1283" y="683"/>
                  <a:pt x="1282" y="681"/>
                </a:cubicBezTo>
                <a:cubicBezTo>
                  <a:pt x="1279" y="675"/>
                  <a:pt x="1280" y="669"/>
                  <a:pt x="1279" y="663"/>
                </a:cubicBezTo>
                <a:cubicBezTo>
                  <a:pt x="1279" y="661"/>
                  <a:pt x="1277" y="659"/>
                  <a:pt x="1279" y="658"/>
                </a:cubicBezTo>
                <a:cubicBezTo>
                  <a:pt x="1280" y="659"/>
                  <a:pt x="1281" y="661"/>
                  <a:pt x="1281" y="662"/>
                </a:cubicBezTo>
                <a:cubicBezTo>
                  <a:pt x="1282" y="663"/>
                  <a:pt x="1282" y="663"/>
                  <a:pt x="1283" y="664"/>
                </a:cubicBezTo>
                <a:cubicBezTo>
                  <a:pt x="1283" y="664"/>
                  <a:pt x="1284" y="663"/>
                  <a:pt x="1284" y="663"/>
                </a:cubicBezTo>
                <a:cubicBezTo>
                  <a:pt x="1286" y="655"/>
                  <a:pt x="1288" y="648"/>
                  <a:pt x="1283" y="640"/>
                </a:cubicBezTo>
                <a:cubicBezTo>
                  <a:pt x="1282" y="639"/>
                  <a:pt x="1281" y="637"/>
                  <a:pt x="1281" y="634"/>
                </a:cubicBezTo>
                <a:cubicBezTo>
                  <a:pt x="1280" y="630"/>
                  <a:pt x="1280" y="624"/>
                  <a:pt x="1283" y="622"/>
                </a:cubicBezTo>
                <a:cubicBezTo>
                  <a:pt x="1287" y="619"/>
                  <a:pt x="1287" y="615"/>
                  <a:pt x="1286" y="612"/>
                </a:cubicBezTo>
                <a:cubicBezTo>
                  <a:pt x="1283" y="607"/>
                  <a:pt x="1284" y="601"/>
                  <a:pt x="1283" y="596"/>
                </a:cubicBezTo>
                <a:cubicBezTo>
                  <a:pt x="1282" y="585"/>
                  <a:pt x="1281" y="573"/>
                  <a:pt x="1279" y="562"/>
                </a:cubicBezTo>
                <a:cubicBezTo>
                  <a:pt x="1278" y="559"/>
                  <a:pt x="1277" y="556"/>
                  <a:pt x="1276" y="553"/>
                </a:cubicBezTo>
                <a:cubicBezTo>
                  <a:pt x="1274" y="548"/>
                  <a:pt x="1273" y="543"/>
                  <a:pt x="1272" y="538"/>
                </a:cubicBezTo>
                <a:cubicBezTo>
                  <a:pt x="1271" y="537"/>
                  <a:pt x="1272" y="534"/>
                  <a:pt x="1274" y="533"/>
                </a:cubicBezTo>
                <a:cubicBezTo>
                  <a:pt x="1275" y="531"/>
                  <a:pt x="1278" y="531"/>
                  <a:pt x="1279" y="529"/>
                </a:cubicBezTo>
                <a:cubicBezTo>
                  <a:pt x="1280" y="527"/>
                  <a:pt x="1280" y="524"/>
                  <a:pt x="1279" y="521"/>
                </a:cubicBezTo>
                <a:cubicBezTo>
                  <a:pt x="1278" y="513"/>
                  <a:pt x="1276" y="505"/>
                  <a:pt x="1274" y="497"/>
                </a:cubicBezTo>
                <a:cubicBezTo>
                  <a:pt x="1274" y="497"/>
                  <a:pt x="1272" y="496"/>
                  <a:pt x="1272" y="496"/>
                </a:cubicBezTo>
                <a:cubicBezTo>
                  <a:pt x="1271" y="497"/>
                  <a:pt x="1271" y="500"/>
                  <a:pt x="1269" y="497"/>
                </a:cubicBezTo>
                <a:cubicBezTo>
                  <a:pt x="1267" y="493"/>
                  <a:pt x="1266" y="490"/>
                  <a:pt x="1267" y="486"/>
                </a:cubicBezTo>
                <a:cubicBezTo>
                  <a:pt x="1268" y="484"/>
                  <a:pt x="1267" y="483"/>
                  <a:pt x="1267" y="481"/>
                </a:cubicBezTo>
                <a:cubicBezTo>
                  <a:pt x="1267" y="481"/>
                  <a:pt x="1266" y="480"/>
                  <a:pt x="1266" y="480"/>
                </a:cubicBezTo>
                <a:cubicBezTo>
                  <a:pt x="1265" y="480"/>
                  <a:pt x="1264" y="481"/>
                  <a:pt x="1264" y="481"/>
                </a:cubicBezTo>
                <a:cubicBezTo>
                  <a:pt x="1264" y="484"/>
                  <a:pt x="1264" y="486"/>
                  <a:pt x="1264" y="488"/>
                </a:cubicBezTo>
                <a:cubicBezTo>
                  <a:pt x="1264" y="489"/>
                  <a:pt x="1263" y="490"/>
                  <a:pt x="1262" y="491"/>
                </a:cubicBezTo>
                <a:cubicBezTo>
                  <a:pt x="1261" y="490"/>
                  <a:pt x="1260" y="489"/>
                  <a:pt x="1260" y="488"/>
                </a:cubicBezTo>
                <a:cubicBezTo>
                  <a:pt x="1259" y="482"/>
                  <a:pt x="1258" y="476"/>
                  <a:pt x="1256" y="469"/>
                </a:cubicBezTo>
                <a:cubicBezTo>
                  <a:pt x="1255" y="465"/>
                  <a:pt x="1254" y="460"/>
                  <a:pt x="1255" y="455"/>
                </a:cubicBezTo>
                <a:cubicBezTo>
                  <a:pt x="1256" y="449"/>
                  <a:pt x="1255" y="444"/>
                  <a:pt x="1252" y="438"/>
                </a:cubicBezTo>
                <a:cubicBezTo>
                  <a:pt x="1250" y="434"/>
                  <a:pt x="1248" y="430"/>
                  <a:pt x="1248" y="425"/>
                </a:cubicBezTo>
                <a:cubicBezTo>
                  <a:pt x="1249" y="421"/>
                  <a:pt x="1248" y="418"/>
                  <a:pt x="1247" y="415"/>
                </a:cubicBezTo>
                <a:cubicBezTo>
                  <a:pt x="1246" y="413"/>
                  <a:pt x="1244" y="412"/>
                  <a:pt x="1242" y="410"/>
                </a:cubicBezTo>
                <a:cubicBezTo>
                  <a:pt x="1243" y="412"/>
                  <a:pt x="1243" y="414"/>
                  <a:pt x="1243" y="416"/>
                </a:cubicBezTo>
                <a:cubicBezTo>
                  <a:pt x="1243" y="416"/>
                  <a:pt x="1244" y="416"/>
                  <a:pt x="1244" y="417"/>
                </a:cubicBezTo>
                <a:cubicBezTo>
                  <a:pt x="1244" y="419"/>
                  <a:pt x="1245" y="422"/>
                  <a:pt x="1245" y="424"/>
                </a:cubicBezTo>
                <a:cubicBezTo>
                  <a:pt x="1244" y="422"/>
                  <a:pt x="1241" y="421"/>
                  <a:pt x="1240" y="418"/>
                </a:cubicBezTo>
                <a:cubicBezTo>
                  <a:pt x="1239" y="416"/>
                  <a:pt x="1238" y="413"/>
                  <a:pt x="1237" y="410"/>
                </a:cubicBezTo>
                <a:cubicBezTo>
                  <a:pt x="1237" y="408"/>
                  <a:pt x="1236" y="406"/>
                  <a:pt x="1236" y="404"/>
                </a:cubicBezTo>
                <a:cubicBezTo>
                  <a:pt x="1236" y="402"/>
                  <a:pt x="1236" y="400"/>
                  <a:pt x="1236" y="399"/>
                </a:cubicBezTo>
                <a:cubicBezTo>
                  <a:pt x="1233" y="389"/>
                  <a:pt x="1231" y="380"/>
                  <a:pt x="1228" y="370"/>
                </a:cubicBezTo>
                <a:cubicBezTo>
                  <a:pt x="1227" y="366"/>
                  <a:pt x="1226" y="361"/>
                  <a:pt x="1223" y="358"/>
                </a:cubicBezTo>
                <a:cubicBezTo>
                  <a:pt x="1219" y="353"/>
                  <a:pt x="1218" y="348"/>
                  <a:pt x="1216" y="343"/>
                </a:cubicBezTo>
                <a:cubicBezTo>
                  <a:pt x="1213" y="333"/>
                  <a:pt x="1210" y="324"/>
                  <a:pt x="1206" y="315"/>
                </a:cubicBezTo>
                <a:cubicBezTo>
                  <a:pt x="1206" y="313"/>
                  <a:pt x="1205" y="311"/>
                  <a:pt x="1204" y="309"/>
                </a:cubicBezTo>
                <a:cubicBezTo>
                  <a:pt x="1203" y="308"/>
                  <a:pt x="1202" y="307"/>
                  <a:pt x="1201" y="306"/>
                </a:cubicBezTo>
                <a:cubicBezTo>
                  <a:pt x="1201" y="307"/>
                  <a:pt x="1201" y="308"/>
                  <a:pt x="1202" y="309"/>
                </a:cubicBezTo>
                <a:cubicBezTo>
                  <a:pt x="1204" y="319"/>
                  <a:pt x="1207" y="328"/>
                  <a:pt x="1210" y="337"/>
                </a:cubicBezTo>
                <a:cubicBezTo>
                  <a:pt x="1211" y="340"/>
                  <a:pt x="1210" y="341"/>
                  <a:pt x="1208" y="342"/>
                </a:cubicBezTo>
                <a:cubicBezTo>
                  <a:pt x="1207" y="342"/>
                  <a:pt x="1205" y="340"/>
                  <a:pt x="1205" y="339"/>
                </a:cubicBezTo>
                <a:cubicBezTo>
                  <a:pt x="1203" y="335"/>
                  <a:pt x="1204" y="330"/>
                  <a:pt x="1201" y="328"/>
                </a:cubicBezTo>
                <a:cubicBezTo>
                  <a:pt x="1197" y="324"/>
                  <a:pt x="1199" y="320"/>
                  <a:pt x="1199" y="316"/>
                </a:cubicBezTo>
                <a:cubicBezTo>
                  <a:pt x="1199" y="313"/>
                  <a:pt x="1198" y="312"/>
                  <a:pt x="1196" y="312"/>
                </a:cubicBezTo>
                <a:cubicBezTo>
                  <a:pt x="1195" y="312"/>
                  <a:pt x="1195" y="311"/>
                  <a:pt x="1195" y="310"/>
                </a:cubicBezTo>
                <a:cubicBezTo>
                  <a:pt x="1195" y="310"/>
                  <a:pt x="1195" y="310"/>
                  <a:pt x="1195" y="310"/>
                </a:cubicBezTo>
                <a:cubicBezTo>
                  <a:pt x="1193" y="307"/>
                  <a:pt x="1192" y="304"/>
                  <a:pt x="1190" y="302"/>
                </a:cubicBezTo>
                <a:cubicBezTo>
                  <a:pt x="1190" y="301"/>
                  <a:pt x="1188" y="300"/>
                  <a:pt x="1188" y="300"/>
                </a:cubicBezTo>
                <a:cubicBezTo>
                  <a:pt x="1188" y="301"/>
                  <a:pt x="1187" y="302"/>
                  <a:pt x="1188" y="303"/>
                </a:cubicBezTo>
                <a:cubicBezTo>
                  <a:pt x="1189" y="307"/>
                  <a:pt x="1191" y="311"/>
                  <a:pt x="1192" y="316"/>
                </a:cubicBezTo>
                <a:cubicBezTo>
                  <a:pt x="1193" y="317"/>
                  <a:pt x="1192" y="318"/>
                  <a:pt x="1192" y="319"/>
                </a:cubicBezTo>
                <a:cubicBezTo>
                  <a:pt x="1191" y="319"/>
                  <a:pt x="1190" y="319"/>
                  <a:pt x="1189" y="318"/>
                </a:cubicBezTo>
                <a:cubicBezTo>
                  <a:pt x="1187" y="316"/>
                  <a:pt x="1185" y="315"/>
                  <a:pt x="1186" y="312"/>
                </a:cubicBezTo>
                <a:cubicBezTo>
                  <a:pt x="1187" y="307"/>
                  <a:pt x="1181" y="308"/>
                  <a:pt x="1181" y="307"/>
                </a:cubicBezTo>
                <a:cubicBezTo>
                  <a:pt x="1185" y="304"/>
                  <a:pt x="1181" y="303"/>
                  <a:pt x="1181" y="301"/>
                </a:cubicBezTo>
                <a:cubicBezTo>
                  <a:pt x="1182" y="297"/>
                  <a:pt x="1180" y="296"/>
                  <a:pt x="1176" y="295"/>
                </a:cubicBezTo>
                <a:cubicBezTo>
                  <a:pt x="1173" y="295"/>
                  <a:pt x="1170" y="293"/>
                  <a:pt x="1169" y="290"/>
                </a:cubicBezTo>
                <a:cubicBezTo>
                  <a:pt x="1167" y="284"/>
                  <a:pt x="1164" y="280"/>
                  <a:pt x="1160" y="276"/>
                </a:cubicBezTo>
                <a:cubicBezTo>
                  <a:pt x="1158" y="274"/>
                  <a:pt x="1157" y="271"/>
                  <a:pt x="1156" y="269"/>
                </a:cubicBezTo>
                <a:cubicBezTo>
                  <a:pt x="1156" y="269"/>
                  <a:pt x="1157" y="267"/>
                  <a:pt x="1157" y="267"/>
                </a:cubicBezTo>
                <a:cubicBezTo>
                  <a:pt x="1159" y="267"/>
                  <a:pt x="1160" y="268"/>
                  <a:pt x="1161" y="268"/>
                </a:cubicBezTo>
                <a:cubicBezTo>
                  <a:pt x="1162" y="269"/>
                  <a:pt x="1163" y="268"/>
                  <a:pt x="1164" y="268"/>
                </a:cubicBezTo>
                <a:cubicBezTo>
                  <a:pt x="1164" y="267"/>
                  <a:pt x="1164" y="266"/>
                  <a:pt x="1164" y="266"/>
                </a:cubicBezTo>
                <a:cubicBezTo>
                  <a:pt x="1159" y="260"/>
                  <a:pt x="1159" y="254"/>
                  <a:pt x="1158" y="247"/>
                </a:cubicBezTo>
                <a:cubicBezTo>
                  <a:pt x="1158" y="245"/>
                  <a:pt x="1159" y="245"/>
                  <a:pt x="1160" y="246"/>
                </a:cubicBezTo>
                <a:cubicBezTo>
                  <a:pt x="1161" y="246"/>
                  <a:pt x="1162" y="246"/>
                  <a:pt x="1163" y="247"/>
                </a:cubicBezTo>
                <a:cubicBezTo>
                  <a:pt x="1163" y="245"/>
                  <a:pt x="1163" y="244"/>
                  <a:pt x="1163" y="243"/>
                </a:cubicBezTo>
                <a:cubicBezTo>
                  <a:pt x="1159" y="235"/>
                  <a:pt x="1154" y="227"/>
                  <a:pt x="1150" y="219"/>
                </a:cubicBezTo>
                <a:cubicBezTo>
                  <a:pt x="1150" y="219"/>
                  <a:pt x="1149" y="219"/>
                  <a:pt x="1148" y="219"/>
                </a:cubicBezTo>
                <a:cubicBezTo>
                  <a:pt x="1148" y="219"/>
                  <a:pt x="1147" y="220"/>
                  <a:pt x="1147" y="220"/>
                </a:cubicBezTo>
                <a:cubicBezTo>
                  <a:pt x="1148" y="222"/>
                  <a:pt x="1149" y="224"/>
                  <a:pt x="1150" y="227"/>
                </a:cubicBezTo>
                <a:cubicBezTo>
                  <a:pt x="1150" y="227"/>
                  <a:pt x="1150" y="228"/>
                  <a:pt x="1150" y="228"/>
                </a:cubicBezTo>
                <a:cubicBezTo>
                  <a:pt x="1150" y="228"/>
                  <a:pt x="1149" y="229"/>
                  <a:pt x="1149" y="229"/>
                </a:cubicBezTo>
                <a:cubicBezTo>
                  <a:pt x="1146" y="227"/>
                  <a:pt x="1142" y="225"/>
                  <a:pt x="1142" y="223"/>
                </a:cubicBezTo>
                <a:cubicBezTo>
                  <a:pt x="1141" y="217"/>
                  <a:pt x="1137" y="215"/>
                  <a:pt x="1134" y="212"/>
                </a:cubicBezTo>
                <a:cubicBezTo>
                  <a:pt x="1131" y="209"/>
                  <a:pt x="1128" y="205"/>
                  <a:pt x="1125" y="203"/>
                </a:cubicBezTo>
                <a:cubicBezTo>
                  <a:pt x="1124" y="201"/>
                  <a:pt x="1120" y="201"/>
                  <a:pt x="1119" y="201"/>
                </a:cubicBezTo>
                <a:cubicBezTo>
                  <a:pt x="1117" y="203"/>
                  <a:pt x="1120" y="204"/>
                  <a:pt x="1121" y="205"/>
                </a:cubicBezTo>
                <a:cubicBezTo>
                  <a:pt x="1121" y="206"/>
                  <a:pt x="1122" y="206"/>
                  <a:pt x="1122" y="206"/>
                </a:cubicBezTo>
                <a:cubicBezTo>
                  <a:pt x="1122" y="207"/>
                  <a:pt x="1122" y="207"/>
                  <a:pt x="1121" y="208"/>
                </a:cubicBezTo>
                <a:cubicBezTo>
                  <a:pt x="1121" y="208"/>
                  <a:pt x="1120" y="208"/>
                  <a:pt x="1120" y="208"/>
                </a:cubicBezTo>
                <a:cubicBezTo>
                  <a:pt x="1119" y="207"/>
                  <a:pt x="1118" y="206"/>
                  <a:pt x="1117" y="205"/>
                </a:cubicBezTo>
                <a:cubicBezTo>
                  <a:pt x="1114" y="202"/>
                  <a:pt x="1114" y="202"/>
                  <a:pt x="1118" y="199"/>
                </a:cubicBezTo>
                <a:cubicBezTo>
                  <a:pt x="1119" y="199"/>
                  <a:pt x="1120" y="198"/>
                  <a:pt x="1120" y="197"/>
                </a:cubicBezTo>
                <a:cubicBezTo>
                  <a:pt x="1119" y="195"/>
                  <a:pt x="1119" y="192"/>
                  <a:pt x="1117" y="190"/>
                </a:cubicBezTo>
                <a:cubicBezTo>
                  <a:pt x="1115" y="188"/>
                  <a:pt x="1112" y="186"/>
                  <a:pt x="1109" y="185"/>
                </a:cubicBezTo>
                <a:cubicBezTo>
                  <a:pt x="1105" y="185"/>
                  <a:pt x="1101" y="193"/>
                  <a:pt x="1104" y="197"/>
                </a:cubicBezTo>
                <a:cubicBezTo>
                  <a:pt x="1105" y="200"/>
                  <a:pt x="1107" y="202"/>
                  <a:pt x="1108" y="205"/>
                </a:cubicBezTo>
                <a:cubicBezTo>
                  <a:pt x="1104" y="205"/>
                  <a:pt x="1103" y="200"/>
                  <a:pt x="1100" y="198"/>
                </a:cubicBezTo>
                <a:cubicBezTo>
                  <a:pt x="1099" y="197"/>
                  <a:pt x="1098" y="195"/>
                  <a:pt x="1097" y="194"/>
                </a:cubicBezTo>
                <a:cubicBezTo>
                  <a:pt x="1096" y="193"/>
                  <a:pt x="1095" y="192"/>
                  <a:pt x="1093" y="191"/>
                </a:cubicBezTo>
                <a:cubicBezTo>
                  <a:pt x="1093" y="191"/>
                  <a:pt x="1092" y="191"/>
                  <a:pt x="1091" y="192"/>
                </a:cubicBezTo>
                <a:cubicBezTo>
                  <a:pt x="1091" y="192"/>
                  <a:pt x="1091" y="193"/>
                  <a:pt x="1092" y="193"/>
                </a:cubicBezTo>
                <a:cubicBezTo>
                  <a:pt x="1096" y="198"/>
                  <a:pt x="1099" y="204"/>
                  <a:pt x="1104" y="208"/>
                </a:cubicBezTo>
                <a:cubicBezTo>
                  <a:pt x="1108" y="213"/>
                  <a:pt x="1109" y="219"/>
                  <a:pt x="1114" y="224"/>
                </a:cubicBezTo>
                <a:cubicBezTo>
                  <a:pt x="1119" y="229"/>
                  <a:pt x="1121" y="236"/>
                  <a:pt x="1124" y="243"/>
                </a:cubicBezTo>
                <a:cubicBezTo>
                  <a:pt x="1125" y="244"/>
                  <a:pt x="1124" y="245"/>
                  <a:pt x="1125" y="246"/>
                </a:cubicBezTo>
                <a:cubicBezTo>
                  <a:pt x="1124" y="245"/>
                  <a:pt x="1123" y="244"/>
                  <a:pt x="1122" y="244"/>
                </a:cubicBezTo>
                <a:cubicBezTo>
                  <a:pt x="1122" y="243"/>
                  <a:pt x="1121" y="243"/>
                  <a:pt x="1120" y="243"/>
                </a:cubicBezTo>
                <a:cubicBezTo>
                  <a:pt x="1120" y="244"/>
                  <a:pt x="1120" y="245"/>
                  <a:pt x="1120" y="246"/>
                </a:cubicBezTo>
                <a:cubicBezTo>
                  <a:pt x="1122" y="248"/>
                  <a:pt x="1124" y="250"/>
                  <a:pt x="1125" y="252"/>
                </a:cubicBezTo>
                <a:cubicBezTo>
                  <a:pt x="1129" y="260"/>
                  <a:pt x="1134" y="266"/>
                  <a:pt x="1139" y="273"/>
                </a:cubicBezTo>
                <a:cubicBezTo>
                  <a:pt x="1141" y="276"/>
                  <a:pt x="1143" y="280"/>
                  <a:pt x="1143" y="284"/>
                </a:cubicBezTo>
                <a:cubicBezTo>
                  <a:pt x="1144" y="287"/>
                  <a:pt x="1145" y="289"/>
                  <a:pt x="1147" y="291"/>
                </a:cubicBezTo>
                <a:cubicBezTo>
                  <a:pt x="1149" y="292"/>
                  <a:pt x="1150" y="293"/>
                  <a:pt x="1151" y="294"/>
                </a:cubicBezTo>
                <a:cubicBezTo>
                  <a:pt x="1151" y="295"/>
                  <a:pt x="1151" y="296"/>
                  <a:pt x="1151" y="296"/>
                </a:cubicBezTo>
                <a:cubicBezTo>
                  <a:pt x="1149" y="296"/>
                  <a:pt x="1146" y="295"/>
                  <a:pt x="1145" y="298"/>
                </a:cubicBezTo>
                <a:cubicBezTo>
                  <a:pt x="1144" y="297"/>
                  <a:pt x="1143" y="297"/>
                  <a:pt x="1143" y="296"/>
                </a:cubicBezTo>
                <a:cubicBezTo>
                  <a:pt x="1139" y="291"/>
                  <a:pt x="1137" y="286"/>
                  <a:pt x="1131" y="284"/>
                </a:cubicBezTo>
                <a:cubicBezTo>
                  <a:pt x="1126" y="283"/>
                  <a:pt x="1125" y="281"/>
                  <a:pt x="1127" y="277"/>
                </a:cubicBezTo>
                <a:cubicBezTo>
                  <a:pt x="1128" y="275"/>
                  <a:pt x="1129" y="272"/>
                  <a:pt x="1127" y="271"/>
                </a:cubicBezTo>
                <a:cubicBezTo>
                  <a:pt x="1122" y="267"/>
                  <a:pt x="1123" y="260"/>
                  <a:pt x="1118" y="256"/>
                </a:cubicBezTo>
                <a:cubicBezTo>
                  <a:pt x="1114" y="252"/>
                  <a:pt x="1112" y="247"/>
                  <a:pt x="1113" y="242"/>
                </a:cubicBezTo>
                <a:cubicBezTo>
                  <a:pt x="1113" y="240"/>
                  <a:pt x="1113" y="237"/>
                  <a:pt x="1112" y="235"/>
                </a:cubicBezTo>
                <a:cubicBezTo>
                  <a:pt x="1108" y="229"/>
                  <a:pt x="1103" y="223"/>
                  <a:pt x="1098" y="218"/>
                </a:cubicBezTo>
                <a:cubicBezTo>
                  <a:pt x="1092" y="212"/>
                  <a:pt x="1087" y="205"/>
                  <a:pt x="1080" y="200"/>
                </a:cubicBezTo>
                <a:cubicBezTo>
                  <a:pt x="1073" y="196"/>
                  <a:pt x="1068" y="190"/>
                  <a:pt x="1062" y="185"/>
                </a:cubicBezTo>
                <a:cubicBezTo>
                  <a:pt x="1061" y="184"/>
                  <a:pt x="1059" y="184"/>
                  <a:pt x="1058" y="183"/>
                </a:cubicBezTo>
                <a:cubicBezTo>
                  <a:pt x="1056" y="182"/>
                  <a:pt x="1054" y="180"/>
                  <a:pt x="1052" y="184"/>
                </a:cubicBezTo>
                <a:cubicBezTo>
                  <a:pt x="1051" y="185"/>
                  <a:pt x="1047" y="185"/>
                  <a:pt x="1045" y="185"/>
                </a:cubicBezTo>
                <a:cubicBezTo>
                  <a:pt x="1045" y="185"/>
                  <a:pt x="1044" y="184"/>
                  <a:pt x="1044" y="184"/>
                </a:cubicBezTo>
                <a:cubicBezTo>
                  <a:pt x="1044" y="182"/>
                  <a:pt x="1043" y="181"/>
                  <a:pt x="1043" y="180"/>
                </a:cubicBezTo>
                <a:cubicBezTo>
                  <a:pt x="1042" y="181"/>
                  <a:pt x="1041" y="182"/>
                  <a:pt x="1040" y="183"/>
                </a:cubicBezTo>
                <a:cubicBezTo>
                  <a:pt x="1040" y="184"/>
                  <a:pt x="1039" y="185"/>
                  <a:pt x="1038" y="186"/>
                </a:cubicBezTo>
                <a:cubicBezTo>
                  <a:pt x="1038" y="185"/>
                  <a:pt x="1038" y="184"/>
                  <a:pt x="1037" y="183"/>
                </a:cubicBezTo>
                <a:cubicBezTo>
                  <a:pt x="1036" y="183"/>
                  <a:pt x="1036" y="182"/>
                  <a:pt x="1035" y="181"/>
                </a:cubicBezTo>
                <a:cubicBezTo>
                  <a:pt x="1035" y="181"/>
                  <a:pt x="1035" y="180"/>
                  <a:pt x="1035" y="180"/>
                </a:cubicBezTo>
                <a:cubicBezTo>
                  <a:pt x="1036" y="180"/>
                  <a:pt x="1037" y="180"/>
                  <a:pt x="1038" y="179"/>
                </a:cubicBezTo>
                <a:cubicBezTo>
                  <a:pt x="1038" y="179"/>
                  <a:pt x="1038" y="179"/>
                  <a:pt x="1038" y="179"/>
                </a:cubicBezTo>
                <a:cubicBezTo>
                  <a:pt x="1037" y="178"/>
                  <a:pt x="1036" y="175"/>
                  <a:pt x="1036" y="175"/>
                </a:cubicBezTo>
                <a:cubicBezTo>
                  <a:pt x="1033" y="176"/>
                  <a:pt x="1032" y="173"/>
                  <a:pt x="1030" y="172"/>
                </a:cubicBezTo>
                <a:cubicBezTo>
                  <a:pt x="1028" y="172"/>
                  <a:pt x="1027" y="171"/>
                  <a:pt x="1025" y="171"/>
                </a:cubicBezTo>
                <a:cubicBezTo>
                  <a:pt x="1024" y="171"/>
                  <a:pt x="1022" y="173"/>
                  <a:pt x="1021" y="173"/>
                </a:cubicBezTo>
                <a:cubicBezTo>
                  <a:pt x="1018" y="170"/>
                  <a:pt x="1023" y="169"/>
                  <a:pt x="1023" y="167"/>
                </a:cubicBezTo>
                <a:cubicBezTo>
                  <a:pt x="1023" y="167"/>
                  <a:pt x="1023" y="167"/>
                  <a:pt x="1023" y="166"/>
                </a:cubicBezTo>
                <a:cubicBezTo>
                  <a:pt x="1023" y="166"/>
                  <a:pt x="1023" y="166"/>
                  <a:pt x="1023" y="166"/>
                </a:cubicBezTo>
                <a:cubicBezTo>
                  <a:pt x="1021" y="166"/>
                  <a:pt x="1019" y="165"/>
                  <a:pt x="1016" y="164"/>
                </a:cubicBezTo>
                <a:cubicBezTo>
                  <a:pt x="1014" y="163"/>
                  <a:pt x="1014" y="164"/>
                  <a:pt x="1015" y="166"/>
                </a:cubicBezTo>
                <a:cubicBezTo>
                  <a:pt x="1015" y="166"/>
                  <a:pt x="1014" y="167"/>
                  <a:pt x="1014" y="168"/>
                </a:cubicBezTo>
                <a:cubicBezTo>
                  <a:pt x="1011" y="166"/>
                  <a:pt x="1008" y="165"/>
                  <a:pt x="1006" y="162"/>
                </a:cubicBezTo>
                <a:cubicBezTo>
                  <a:pt x="1005" y="161"/>
                  <a:pt x="1004" y="159"/>
                  <a:pt x="1002" y="160"/>
                </a:cubicBezTo>
                <a:cubicBezTo>
                  <a:pt x="996" y="161"/>
                  <a:pt x="992" y="159"/>
                  <a:pt x="988" y="155"/>
                </a:cubicBezTo>
                <a:cubicBezTo>
                  <a:pt x="986" y="154"/>
                  <a:pt x="984" y="153"/>
                  <a:pt x="982" y="153"/>
                </a:cubicBezTo>
                <a:cubicBezTo>
                  <a:pt x="979" y="152"/>
                  <a:pt x="977" y="152"/>
                  <a:pt x="977" y="148"/>
                </a:cubicBezTo>
                <a:cubicBezTo>
                  <a:pt x="977" y="146"/>
                  <a:pt x="974" y="144"/>
                  <a:pt x="971" y="147"/>
                </a:cubicBezTo>
                <a:cubicBezTo>
                  <a:pt x="968" y="149"/>
                  <a:pt x="966" y="148"/>
                  <a:pt x="964" y="146"/>
                </a:cubicBezTo>
                <a:cubicBezTo>
                  <a:pt x="962" y="145"/>
                  <a:pt x="961" y="144"/>
                  <a:pt x="959" y="144"/>
                </a:cubicBezTo>
                <a:cubicBezTo>
                  <a:pt x="948" y="143"/>
                  <a:pt x="947" y="143"/>
                  <a:pt x="940" y="139"/>
                </a:cubicBezTo>
                <a:cubicBezTo>
                  <a:pt x="939" y="138"/>
                  <a:pt x="939" y="138"/>
                  <a:pt x="938" y="138"/>
                </a:cubicBezTo>
                <a:cubicBezTo>
                  <a:pt x="939" y="137"/>
                  <a:pt x="939" y="137"/>
                  <a:pt x="940" y="137"/>
                </a:cubicBezTo>
                <a:cubicBezTo>
                  <a:pt x="944" y="137"/>
                  <a:pt x="947" y="139"/>
                  <a:pt x="951" y="138"/>
                </a:cubicBezTo>
                <a:cubicBezTo>
                  <a:pt x="953" y="138"/>
                  <a:pt x="956" y="137"/>
                  <a:pt x="957" y="135"/>
                </a:cubicBezTo>
                <a:cubicBezTo>
                  <a:pt x="958" y="133"/>
                  <a:pt x="957" y="131"/>
                  <a:pt x="954" y="129"/>
                </a:cubicBezTo>
                <a:cubicBezTo>
                  <a:pt x="950" y="127"/>
                  <a:pt x="946" y="125"/>
                  <a:pt x="942" y="122"/>
                </a:cubicBezTo>
                <a:cubicBezTo>
                  <a:pt x="938" y="119"/>
                  <a:pt x="933" y="117"/>
                  <a:pt x="929" y="114"/>
                </a:cubicBezTo>
                <a:cubicBezTo>
                  <a:pt x="926" y="111"/>
                  <a:pt x="927" y="110"/>
                  <a:pt x="930" y="107"/>
                </a:cubicBezTo>
                <a:cubicBezTo>
                  <a:pt x="930" y="107"/>
                  <a:pt x="931" y="106"/>
                  <a:pt x="932" y="106"/>
                </a:cubicBezTo>
                <a:cubicBezTo>
                  <a:pt x="937" y="103"/>
                  <a:pt x="941" y="99"/>
                  <a:pt x="943" y="94"/>
                </a:cubicBezTo>
                <a:cubicBezTo>
                  <a:pt x="944" y="90"/>
                  <a:pt x="945" y="90"/>
                  <a:pt x="947" y="92"/>
                </a:cubicBezTo>
                <a:cubicBezTo>
                  <a:pt x="948" y="93"/>
                  <a:pt x="949" y="95"/>
                  <a:pt x="950" y="95"/>
                </a:cubicBezTo>
                <a:cubicBezTo>
                  <a:pt x="951" y="96"/>
                  <a:pt x="952" y="95"/>
                  <a:pt x="953" y="95"/>
                </a:cubicBezTo>
                <a:cubicBezTo>
                  <a:pt x="953" y="95"/>
                  <a:pt x="953" y="93"/>
                  <a:pt x="953" y="93"/>
                </a:cubicBezTo>
                <a:cubicBezTo>
                  <a:pt x="950" y="89"/>
                  <a:pt x="947" y="86"/>
                  <a:pt x="944" y="82"/>
                </a:cubicBezTo>
                <a:cubicBezTo>
                  <a:pt x="943" y="81"/>
                  <a:pt x="944" y="79"/>
                  <a:pt x="944" y="78"/>
                </a:cubicBezTo>
                <a:cubicBezTo>
                  <a:pt x="945" y="78"/>
                  <a:pt x="946" y="78"/>
                  <a:pt x="947" y="78"/>
                </a:cubicBezTo>
                <a:cubicBezTo>
                  <a:pt x="949" y="78"/>
                  <a:pt x="950" y="82"/>
                  <a:pt x="952" y="79"/>
                </a:cubicBezTo>
                <a:cubicBezTo>
                  <a:pt x="953" y="79"/>
                  <a:pt x="950" y="76"/>
                  <a:pt x="948" y="75"/>
                </a:cubicBezTo>
                <a:cubicBezTo>
                  <a:pt x="947" y="74"/>
                  <a:pt x="946" y="75"/>
                  <a:pt x="945" y="74"/>
                </a:cubicBezTo>
                <a:cubicBezTo>
                  <a:pt x="944" y="73"/>
                  <a:pt x="943" y="71"/>
                  <a:pt x="943" y="70"/>
                </a:cubicBezTo>
                <a:cubicBezTo>
                  <a:pt x="943" y="69"/>
                  <a:pt x="945" y="68"/>
                  <a:pt x="946" y="67"/>
                </a:cubicBezTo>
                <a:cubicBezTo>
                  <a:pt x="946" y="67"/>
                  <a:pt x="946" y="67"/>
                  <a:pt x="946" y="67"/>
                </a:cubicBezTo>
                <a:cubicBezTo>
                  <a:pt x="942" y="63"/>
                  <a:pt x="938" y="58"/>
                  <a:pt x="931" y="57"/>
                </a:cubicBezTo>
                <a:cubicBezTo>
                  <a:pt x="931" y="56"/>
                  <a:pt x="930" y="56"/>
                  <a:pt x="930" y="56"/>
                </a:cubicBezTo>
                <a:cubicBezTo>
                  <a:pt x="930" y="55"/>
                  <a:pt x="929" y="54"/>
                  <a:pt x="929" y="54"/>
                </a:cubicBezTo>
                <a:cubicBezTo>
                  <a:pt x="929" y="53"/>
                  <a:pt x="930" y="52"/>
                  <a:pt x="931" y="52"/>
                </a:cubicBezTo>
                <a:cubicBezTo>
                  <a:pt x="935" y="53"/>
                  <a:pt x="939" y="54"/>
                  <a:pt x="943" y="54"/>
                </a:cubicBezTo>
                <a:cubicBezTo>
                  <a:pt x="944" y="55"/>
                  <a:pt x="945" y="56"/>
                  <a:pt x="946" y="56"/>
                </a:cubicBezTo>
                <a:cubicBezTo>
                  <a:pt x="947" y="56"/>
                  <a:pt x="948" y="55"/>
                  <a:pt x="949" y="54"/>
                </a:cubicBezTo>
                <a:cubicBezTo>
                  <a:pt x="948" y="54"/>
                  <a:pt x="948" y="52"/>
                  <a:pt x="947" y="52"/>
                </a:cubicBezTo>
                <a:cubicBezTo>
                  <a:pt x="946" y="52"/>
                  <a:pt x="944" y="51"/>
                  <a:pt x="943" y="51"/>
                </a:cubicBezTo>
                <a:cubicBezTo>
                  <a:pt x="935" y="48"/>
                  <a:pt x="928" y="43"/>
                  <a:pt x="919" y="43"/>
                </a:cubicBezTo>
                <a:cubicBezTo>
                  <a:pt x="918" y="43"/>
                  <a:pt x="917" y="42"/>
                  <a:pt x="917" y="42"/>
                </a:cubicBezTo>
                <a:cubicBezTo>
                  <a:pt x="915" y="37"/>
                  <a:pt x="909" y="37"/>
                  <a:pt x="905" y="36"/>
                </a:cubicBezTo>
                <a:cubicBezTo>
                  <a:pt x="901" y="34"/>
                  <a:pt x="898" y="33"/>
                  <a:pt x="894" y="32"/>
                </a:cubicBezTo>
                <a:cubicBezTo>
                  <a:pt x="891" y="31"/>
                  <a:pt x="889" y="30"/>
                  <a:pt x="886" y="29"/>
                </a:cubicBezTo>
                <a:cubicBezTo>
                  <a:pt x="879" y="27"/>
                  <a:pt x="872" y="26"/>
                  <a:pt x="865" y="23"/>
                </a:cubicBezTo>
                <a:cubicBezTo>
                  <a:pt x="852" y="17"/>
                  <a:pt x="837" y="16"/>
                  <a:pt x="823" y="13"/>
                </a:cubicBezTo>
                <a:cubicBezTo>
                  <a:pt x="819" y="12"/>
                  <a:pt x="815" y="11"/>
                  <a:pt x="811" y="11"/>
                </a:cubicBezTo>
                <a:cubicBezTo>
                  <a:pt x="800" y="10"/>
                  <a:pt x="788" y="10"/>
                  <a:pt x="777" y="7"/>
                </a:cubicBezTo>
                <a:cubicBezTo>
                  <a:pt x="773" y="6"/>
                  <a:pt x="768" y="5"/>
                  <a:pt x="764" y="5"/>
                </a:cubicBezTo>
                <a:cubicBezTo>
                  <a:pt x="752" y="4"/>
                  <a:pt x="740" y="3"/>
                  <a:pt x="728" y="3"/>
                </a:cubicBezTo>
                <a:cubicBezTo>
                  <a:pt x="723" y="3"/>
                  <a:pt x="717" y="3"/>
                  <a:pt x="712" y="3"/>
                </a:cubicBezTo>
                <a:cubicBezTo>
                  <a:pt x="703" y="3"/>
                  <a:pt x="694" y="1"/>
                  <a:pt x="686" y="2"/>
                </a:cubicBezTo>
                <a:cubicBezTo>
                  <a:pt x="675" y="3"/>
                  <a:pt x="664" y="0"/>
                  <a:pt x="653" y="1"/>
                </a:cubicBezTo>
                <a:cubicBezTo>
                  <a:pt x="653" y="1"/>
                  <a:pt x="652" y="1"/>
                  <a:pt x="651" y="1"/>
                </a:cubicBezTo>
                <a:cubicBezTo>
                  <a:pt x="645" y="2"/>
                  <a:pt x="639" y="2"/>
                  <a:pt x="633" y="3"/>
                </a:cubicBezTo>
                <a:cubicBezTo>
                  <a:pt x="624" y="3"/>
                  <a:pt x="615" y="4"/>
                  <a:pt x="607" y="5"/>
                </a:cubicBezTo>
                <a:cubicBezTo>
                  <a:pt x="595" y="7"/>
                  <a:pt x="583" y="10"/>
                  <a:pt x="572" y="12"/>
                </a:cubicBezTo>
                <a:cubicBezTo>
                  <a:pt x="564" y="13"/>
                  <a:pt x="557" y="16"/>
                  <a:pt x="550" y="19"/>
                </a:cubicBezTo>
                <a:cubicBezTo>
                  <a:pt x="539" y="23"/>
                  <a:pt x="526" y="26"/>
                  <a:pt x="515" y="30"/>
                </a:cubicBezTo>
                <a:cubicBezTo>
                  <a:pt x="510" y="32"/>
                  <a:pt x="504" y="34"/>
                  <a:pt x="499" y="36"/>
                </a:cubicBezTo>
                <a:cubicBezTo>
                  <a:pt x="498" y="36"/>
                  <a:pt x="497" y="37"/>
                  <a:pt x="496" y="37"/>
                </a:cubicBezTo>
                <a:cubicBezTo>
                  <a:pt x="490" y="40"/>
                  <a:pt x="484" y="43"/>
                  <a:pt x="479" y="46"/>
                </a:cubicBezTo>
                <a:cubicBezTo>
                  <a:pt x="463" y="55"/>
                  <a:pt x="447" y="64"/>
                  <a:pt x="431" y="73"/>
                </a:cubicBezTo>
                <a:cubicBezTo>
                  <a:pt x="420" y="79"/>
                  <a:pt x="409" y="87"/>
                  <a:pt x="399" y="94"/>
                </a:cubicBezTo>
                <a:cubicBezTo>
                  <a:pt x="390" y="100"/>
                  <a:pt x="380" y="104"/>
                  <a:pt x="373" y="112"/>
                </a:cubicBezTo>
                <a:cubicBezTo>
                  <a:pt x="372" y="113"/>
                  <a:pt x="371" y="114"/>
                  <a:pt x="369" y="115"/>
                </a:cubicBezTo>
                <a:cubicBezTo>
                  <a:pt x="360" y="121"/>
                  <a:pt x="350" y="127"/>
                  <a:pt x="341" y="134"/>
                </a:cubicBezTo>
                <a:cubicBezTo>
                  <a:pt x="335" y="138"/>
                  <a:pt x="330" y="144"/>
                  <a:pt x="324" y="147"/>
                </a:cubicBezTo>
                <a:cubicBezTo>
                  <a:pt x="324" y="147"/>
                  <a:pt x="324" y="147"/>
                  <a:pt x="324" y="147"/>
                </a:cubicBezTo>
                <a:cubicBezTo>
                  <a:pt x="317" y="152"/>
                  <a:pt x="310" y="158"/>
                  <a:pt x="303" y="163"/>
                </a:cubicBezTo>
                <a:cubicBezTo>
                  <a:pt x="298" y="167"/>
                  <a:pt x="294" y="171"/>
                  <a:pt x="289" y="175"/>
                </a:cubicBezTo>
                <a:cubicBezTo>
                  <a:pt x="287" y="177"/>
                  <a:pt x="284" y="179"/>
                  <a:pt x="281" y="182"/>
                </a:cubicBezTo>
                <a:cubicBezTo>
                  <a:pt x="278" y="185"/>
                  <a:pt x="275" y="188"/>
                  <a:pt x="272" y="191"/>
                </a:cubicBezTo>
                <a:cubicBezTo>
                  <a:pt x="263" y="199"/>
                  <a:pt x="253" y="205"/>
                  <a:pt x="247" y="215"/>
                </a:cubicBezTo>
                <a:cubicBezTo>
                  <a:pt x="246" y="215"/>
                  <a:pt x="246" y="216"/>
                  <a:pt x="245" y="216"/>
                </a:cubicBezTo>
                <a:cubicBezTo>
                  <a:pt x="240" y="221"/>
                  <a:pt x="235" y="227"/>
                  <a:pt x="230" y="232"/>
                </a:cubicBezTo>
                <a:cubicBezTo>
                  <a:pt x="223" y="238"/>
                  <a:pt x="219" y="245"/>
                  <a:pt x="213" y="251"/>
                </a:cubicBezTo>
                <a:cubicBezTo>
                  <a:pt x="205" y="260"/>
                  <a:pt x="196" y="268"/>
                  <a:pt x="190" y="278"/>
                </a:cubicBezTo>
                <a:cubicBezTo>
                  <a:pt x="187" y="283"/>
                  <a:pt x="184" y="287"/>
                  <a:pt x="180" y="290"/>
                </a:cubicBezTo>
                <a:cubicBezTo>
                  <a:pt x="173" y="298"/>
                  <a:pt x="169" y="306"/>
                  <a:pt x="164" y="315"/>
                </a:cubicBezTo>
                <a:cubicBezTo>
                  <a:pt x="163" y="316"/>
                  <a:pt x="165" y="319"/>
                  <a:pt x="164" y="320"/>
                </a:cubicBezTo>
                <a:cubicBezTo>
                  <a:pt x="163" y="321"/>
                  <a:pt x="161" y="320"/>
                  <a:pt x="159" y="321"/>
                </a:cubicBezTo>
                <a:cubicBezTo>
                  <a:pt x="158" y="321"/>
                  <a:pt x="158" y="323"/>
                  <a:pt x="157" y="324"/>
                </a:cubicBezTo>
                <a:cubicBezTo>
                  <a:pt x="154" y="329"/>
                  <a:pt x="150" y="335"/>
                  <a:pt x="146" y="341"/>
                </a:cubicBezTo>
                <a:cubicBezTo>
                  <a:pt x="144" y="344"/>
                  <a:pt x="143" y="348"/>
                  <a:pt x="140" y="351"/>
                </a:cubicBezTo>
                <a:cubicBezTo>
                  <a:pt x="138" y="354"/>
                  <a:pt x="136" y="356"/>
                  <a:pt x="134" y="360"/>
                </a:cubicBezTo>
                <a:cubicBezTo>
                  <a:pt x="131" y="365"/>
                  <a:pt x="128" y="370"/>
                  <a:pt x="126" y="375"/>
                </a:cubicBezTo>
                <a:cubicBezTo>
                  <a:pt x="124" y="376"/>
                  <a:pt x="124" y="378"/>
                  <a:pt x="122" y="380"/>
                </a:cubicBezTo>
                <a:cubicBezTo>
                  <a:pt x="118" y="389"/>
                  <a:pt x="114" y="398"/>
                  <a:pt x="109" y="407"/>
                </a:cubicBezTo>
                <a:cubicBezTo>
                  <a:pt x="105" y="412"/>
                  <a:pt x="103" y="418"/>
                  <a:pt x="100" y="424"/>
                </a:cubicBezTo>
                <a:cubicBezTo>
                  <a:pt x="99" y="425"/>
                  <a:pt x="99" y="427"/>
                  <a:pt x="99" y="428"/>
                </a:cubicBezTo>
                <a:cubicBezTo>
                  <a:pt x="97" y="431"/>
                  <a:pt x="95" y="434"/>
                  <a:pt x="94" y="437"/>
                </a:cubicBezTo>
                <a:cubicBezTo>
                  <a:pt x="92" y="440"/>
                  <a:pt x="91" y="443"/>
                  <a:pt x="94" y="445"/>
                </a:cubicBezTo>
                <a:cubicBezTo>
                  <a:pt x="97" y="447"/>
                  <a:pt x="96" y="449"/>
                  <a:pt x="94" y="451"/>
                </a:cubicBezTo>
                <a:cubicBezTo>
                  <a:pt x="93" y="452"/>
                  <a:pt x="91" y="453"/>
                  <a:pt x="90" y="453"/>
                </a:cubicBezTo>
                <a:cubicBezTo>
                  <a:pt x="86" y="454"/>
                  <a:pt x="85" y="456"/>
                  <a:pt x="84" y="459"/>
                </a:cubicBezTo>
                <a:cubicBezTo>
                  <a:pt x="81" y="466"/>
                  <a:pt x="78" y="473"/>
                  <a:pt x="75" y="480"/>
                </a:cubicBezTo>
                <a:cubicBezTo>
                  <a:pt x="72" y="486"/>
                  <a:pt x="69" y="491"/>
                  <a:pt x="67" y="497"/>
                </a:cubicBezTo>
                <a:cubicBezTo>
                  <a:pt x="63" y="508"/>
                  <a:pt x="59" y="518"/>
                  <a:pt x="55" y="529"/>
                </a:cubicBezTo>
                <a:cubicBezTo>
                  <a:pt x="55" y="530"/>
                  <a:pt x="54" y="531"/>
                  <a:pt x="54" y="532"/>
                </a:cubicBezTo>
                <a:cubicBezTo>
                  <a:pt x="50" y="548"/>
                  <a:pt x="45" y="563"/>
                  <a:pt x="40" y="579"/>
                </a:cubicBezTo>
                <a:cubicBezTo>
                  <a:pt x="37" y="590"/>
                  <a:pt x="33" y="601"/>
                  <a:pt x="30" y="612"/>
                </a:cubicBezTo>
                <a:cubicBezTo>
                  <a:pt x="27" y="622"/>
                  <a:pt x="26" y="631"/>
                  <a:pt x="24" y="641"/>
                </a:cubicBezTo>
                <a:cubicBezTo>
                  <a:pt x="21" y="653"/>
                  <a:pt x="20" y="666"/>
                  <a:pt x="16" y="678"/>
                </a:cubicBezTo>
                <a:cubicBezTo>
                  <a:pt x="15" y="679"/>
                  <a:pt x="15" y="681"/>
                  <a:pt x="15" y="683"/>
                </a:cubicBezTo>
                <a:cubicBezTo>
                  <a:pt x="14" y="693"/>
                  <a:pt x="13" y="704"/>
                  <a:pt x="12" y="715"/>
                </a:cubicBezTo>
                <a:cubicBezTo>
                  <a:pt x="11" y="727"/>
                  <a:pt x="9" y="738"/>
                  <a:pt x="8" y="750"/>
                </a:cubicBezTo>
                <a:cubicBezTo>
                  <a:pt x="8" y="758"/>
                  <a:pt x="9" y="766"/>
                  <a:pt x="7" y="773"/>
                </a:cubicBezTo>
                <a:cubicBezTo>
                  <a:pt x="5" y="780"/>
                  <a:pt x="4" y="786"/>
                  <a:pt x="4" y="793"/>
                </a:cubicBezTo>
                <a:cubicBezTo>
                  <a:pt x="4" y="803"/>
                  <a:pt x="3" y="813"/>
                  <a:pt x="3" y="823"/>
                </a:cubicBezTo>
                <a:cubicBezTo>
                  <a:pt x="3" y="831"/>
                  <a:pt x="4" y="840"/>
                  <a:pt x="3" y="848"/>
                </a:cubicBezTo>
                <a:cubicBezTo>
                  <a:pt x="2" y="853"/>
                  <a:pt x="5" y="859"/>
                  <a:pt x="2" y="865"/>
                </a:cubicBezTo>
                <a:cubicBezTo>
                  <a:pt x="1" y="866"/>
                  <a:pt x="5" y="871"/>
                  <a:pt x="4" y="872"/>
                </a:cubicBezTo>
                <a:cubicBezTo>
                  <a:pt x="0" y="875"/>
                  <a:pt x="6" y="877"/>
                  <a:pt x="5" y="880"/>
                </a:cubicBezTo>
                <a:cubicBezTo>
                  <a:pt x="5" y="882"/>
                  <a:pt x="7" y="885"/>
                  <a:pt x="4" y="887"/>
                </a:cubicBezTo>
                <a:cubicBezTo>
                  <a:pt x="3" y="887"/>
                  <a:pt x="3" y="889"/>
                  <a:pt x="3" y="890"/>
                </a:cubicBezTo>
                <a:cubicBezTo>
                  <a:pt x="3" y="899"/>
                  <a:pt x="3" y="907"/>
                  <a:pt x="3" y="916"/>
                </a:cubicBezTo>
                <a:cubicBezTo>
                  <a:pt x="3" y="919"/>
                  <a:pt x="3" y="922"/>
                  <a:pt x="6" y="924"/>
                </a:cubicBezTo>
                <a:cubicBezTo>
                  <a:pt x="8" y="925"/>
                  <a:pt x="8" y="927"/>
                  <a:pt x="6" y="928"/>
                </a:cubicBezTo>
                <a:cubicBezTo>
                  <a:pt x="5" y="930"/>
                  <a:pt x="4" y="932"/>
                  <a:pt x="5" y="934"/>
                </a:cubicBezTo>
                <a:cubicBezTo>
                  <a:pt x="8" y="940"/>
                  <a:pt x="9" y="947"/>
                  <a:pt x="7" y="955"/>
                </a:cubicBezTo>
                <a:cubicBezTo>
                  <a:pt x="6" y="957"/>
                  <a:pt x="6" y="960"/>
                  <a:pt x="9" y="961"/>
                </a:cubicBezTo>
                <a:cubicBezTo>
                  <a:pt x="12" y="962"/>
                  <a:pt x="12" y="964"/>
                  <a:pt x="10" y="966"/>
                </a:cubicBezTo>
                <a:cubicBezTo>
                  <a:pt x="9" y="969"/>
                  <a:pt x="9" y="970"/>
                  <a:pt x="11" y="972"/>
                </a:cubicBezTo>
                <a:cubicBezTo>
                  <a:pt x="12" y="973"/>
                  <a:pt x="13" y="976"/>
                  <a:pt x="13" y="978"/>
                </a:cubicBezTo>
                <a:cubicBezTo>
                  <a:pt x="13" y="984"/>
                  <a:pt x="13" y="991"/>
                  <a:pt x="13" y="997"/>
                </a:cubicBezTo>
                <a:cubicBezTo>
                  <a:pt x="13" y="999"/>
                  <a:pt x="14" y="1002"/>
                  <a:pt x="15" y="1004"/>
                </a:cubicBezTo>
                <a:cubicBezTo>
                  <a:pt x="17" y="1007"/>
                  <a:pt x="19" y="1010"/>
                  <a:pt x="16" y="1013"/>
                </a:cubicBezTo>
                <a:cubicBezTo>
                  <a:pt x="15" y="1014"/>
                  <a:pt x="16" y="1018"/>
                  <a:pt x="17" y="1018"/>
                </a:cubicBezTo>
                <a:cubicBezTo>
                  <a:pt x="20" y="1020"/>
                  <a:pt x="20" y="1021"/>
                  <a:pt x="18" y="1023"/>
                </a:cubicBezTo>
                <a:cubicBezTo>
                  <a:pt x="17" y="1024"/>
                  <a:pt x="17" y="1026"/>
                  <a:pt x="17" y="1027"/>
                </a:cubicBezTo>
                <a:cubicBezTo>
                  <a:pt x="19" y="1031"/>
                  <a:pt x="16" y="1037"/>
                  <a:pt x="23" y="1040"/>
                </a:cubicBezTo>
                <a:cubicBezTo>
                  <a:pt x="24" y="1044"/>
                  <a:pt x="25" y="1048"/>
                  <a:pt x="26" y="1052"/>
                </a:cubicBezTo>
                <a:cubicBezTo>
                  <a:pt x="26" y="1052"/>
                  <a:pt x="26" y="1052"/>
                  <a:pt x="26" y="1052"/>
                </a:cubicBezTo>
                <a:cubicBezTo>
                  <a:pt x="28" y="1055"/>
                  <a:pt x="30" y="1057"/>
                  <a:pt x="30" y="1060"/>
                </a:cubicBezTo>
                <a:cubicBezTo>
                  <a:pt x="31" y="1062"/>
                  <a:pt x="33" y="1066"/>
                  <a:pt x="27" y="1063"/>
                </a:cubicBezTo>
                <a:cubicBezTo>
                  <a:pt x="27" y="1062"/>
                  <a:pt x="26" y="1062"/>
                  <a:pt x="26" y="1063"/>
                </a:cubicBezTo>
                <a:cubicBezTo>
                  <a:pt x="24" y="1065"/>
                  <a:pt x="27" y="1074"/>
                  <a:pt x="29" y="1074"/>
                </a:cubicBezTo>
                <a:cubicBezTo>
                  <a:pt x="33" y="1074"/>
                  <a:pt x="33" y="1077"/>
                  <a:pt x="34" y="1079"/>
                </a:cubicBezTo>
                <a:cubicBezTo>
                  <a:pt x="36" y="1084"/>
                  <a:pt x="40" y="1087"/>
                  <a:pt x="39" y="1093"/>
                </a:cubicBezTo>
                <a:cubicBezTo>
                  <a:pt x="39" y="1095"/>
                  <a:pt x="38" y="1096"/>
                  <a:pt x="36" y="1095"/>
                </a:cubicBezTo>
                <a:cubicBezTo>
                  <a:pt x="32" y="1093"/>
                  <a:pt x="33" y="1095"/>
                  <a:pt x="33" y="1097"/>
                </a:cubicBezTo>
                <a:cubicBezTo>
                  <a:pt x="35" y="1101"/>
                  <a:pt x="36" y="1104"/>
                  <a:pt x="38" y="1108"/>
                </a:cubicBezTo>
                <a:cubicBezTo>
                  <a:pt x="41" y="1111"/>
                  <a:pt x="40" y="1117"/>
                  <a:pt x="46" y="1118"/>
                </a:cubicBezTo>
                <a:cubicBezTo>
                  <a:pt x="46" y="1118"/>
                  <a:pt x="46" y="1120"/>
                  <a:pt x="46" y="1121"/>
                </a:cubicBezTo>
                <a:cubicBezTo>
                  <a:pt x="47" y="1123"/>
                  <a:pt x="46" y="1125"/>
                  <a:pt x="47" y="1127"/>
                </a:cubicBezTo>
                <a:cubicBezTo>
                  <a:pt x="49" y="1132"/>
                  <a:pt x="51" y="1136"/>
                  <a:pt x="53" y="1140"/>
                </a:cubicBezTo>
                <a:cubicBezTo>
                  <a:pt x="58" y="1147"/>
                  <a:pt x="59" y="1149"/>
                  <a:pt x="60" y="1158"/>
                </a:cubicBezTo>
                <a:cubicBezTo>
                  <a:pt x="61" y="1163"/>
                  <a:pt x="64" y="1168"/>
                  <a:pt x="69" y="1170"/>
                </a:cubicBezTo>
                <a:cubicBezTo>
                  <a:pt x="71" y="1170"/>
                  <a:pt x="72" y="1171"/>
                  <a:pt x="73" y="1173"/>
                </a:cubicBezTo>
                <a:cubicBezTo>
                  <a:pt x="73" y="1175"/>
                  <a:pt x="77" y="1176"/>
                  <a:pt x="76" y="1179"/>
                </a:cubicBezTo>
                <a:cubicBezTo>
                  <a:pt x="74" y="1186"/>
                  <a:pt x="79" y="1191"/>
                  <a:pt x="82" y="1197"/>
                </a:cubicBezTo>
                <a:cubicBezTo>
                  <a:pt x="83" y="1199"/>
                  <a:pt x="84" y="1203"/>
                  <a:pt x="88" y="1200"/>
                </a:cubicBezTo>
                <a:cubicBezTo>
                  <a:pt x="89" y="1203"/>
                  <a:pt x="91" y="1203"/>
                  <a:pt x="93" y="1202"/>
                </a:cubicBezTo>
                <a:cubicBezTo>
                  <a:pt x="95" y="1201"/>
                  <a:pt x="97" y="1207"/>
                  <a:pt x="97" y="1210"/>
                </a:cubicBezTo>
                <a:cubicBezTo>
                  <a:pt x="96" y="1213"/>
                  <a:pt x="96" y="1215"/>
                  <a:pt x="96" y="1218"/>
                </a:cubicBezTo>
                <a:cubicBezTo>
                  <a:pt x="95" y="1218"/>
                  <a:pt x="96" y="1219"/>
                  <a:pt x="96" y="1219"/>
                </a:cubicBezTo>
                <a:cubicBezTo>
                  <a:pt x="101" y="1216"/>
                  <a:pt x="100" y="1221"/>
                  <a:pt x="102" y="1223"/>
                </a:cubicBezTo>
                <a:cubicBezTo>
                  <a:pt x="104" y="1226"/>
                  <a:pt x="106" y="1230"/>
                  <a:pt x="108" y="1233"/>
                </a:cubicBezTo>
                <a:cubicBezTo>
                  <a:pt x="109" y="1233"/>
                  <a:pt x="110" y="1234"/>
                  <a:pt x="110" y="1234"/>
                </a:cubicBezTo>
                <a:cubicBezTo>
                  <a:pt x="110" y="1233"/>
                  <a:pt x="110" y="1232"/>
                  <a:pt x="110" y="1232"/>
                </a:cubicBezTo>
                <a:cubicBezTo>
                  <a:pt x="111" y="1231"/>
                  <a:pt x="111" y="1230"/>
                  <a:pt x="111" y="1230"/>
                </a:cubicBezTo>
                <a:cubicBezTo>
                  <a:pt x="112" y="1230"/>
                  <a:pt x="113" y="1230"/>
                  <a:pt x="113" y="1230"/>
                </a:cubicBezTo>
                <a:cubicBezTo>
                  <a:pt x="115" y="1234"/>
                  <a:pt x="118" y="1238"/>
                  <a:pt x="119" y="1242"/>
                </a:cubicBezTo>
                <a:cubicBezTo>
                  <a:pt x="119" y="1244"/>
                  <a:pt x="120" y="1246"/>
                  <a:pt x="122" y="1246"/>
                </a:cubicBezTo>
                <a:cubicBezTo>
                  <a:pt x="126" y="1247"/>
                  <a:pt x="128" y="1250"/>
                  <a:pt x="131" y="1253"/>
                </a:cubicBezTo>
                <a:cubicBezTo>
                  <a:pt x="135" y="1258"/>
                  <a:pt x="138" y="1263"/>
                  <a:pt x="143" y="1267"/>
                </a:cubicBezTo>
                <a:cubicBezTo>
                  <a:pt x="146" y="1270"/>
                  <a:pt x="148" y="1273"/>
                  <a:pt x="148" y="1276"/>
                </a:cubicBezTo>
                <a:cubicBezTo>
                  <a:pt x="149" y="1280"/>
                  <a:pt x="150" y="1282"/>
                  <a:pt x="154" y="1282"/>
                </a:cubicBezTo>
                <a:cubicBezTo>
                  <a:pt x="157" y="1283"/>
                  <a:pt x="157" y="1285"/>
                  <a:pt x="157" y="1287"/>
                </a:cubicBezTo>
                <a:moveTo>
                  <a:pt x="246" y="971"/>
                </a:moveTo>
                <a:cubicBezTo>
                  <a:pt x="245" y="968"/>
                  <a:pt x="244" y="964"/>
                  <a:pt x="244" y="961"/>
                </a:cubicBezTo>
                <a:cubicBezTo>
                  <a:pt x="242" y="955"/>
                  <a:pt x="240" y="949"/>
                  <a:pt x="239" y="943"/>
                </a:cubicBezTo>
                <a:cubicBezTo>
                  <a:pt x="237" y="938"/>
                  <a:pt x="235" y="932"/>
                  <a:pt x="235" y="927"/>
                </a:cubicBezTo>
                <a:cubicBezTo>
                  <a:pt x="236" y="919"/>
                  <a:pt x="232" y="913"/>
                  <a:pt x="230" y="906"/>
                </a:cubicBezTo>
                <a:cubicBezTo>
                  <a:pt x="227" y="890"/>
                  <a:pt x="223" y="875"/>
                  <a:pt x="222" y="859"/>
                </a:cubicBezTo>
                <a:cubicBezTo>
                  <a:pt x="222" y="848"/>
                  <a:pt x="219" y="837"/>
                  <a:pt x="218" y="826"/>
                </a:cubicBezTo>
                <a:cubicBezTo>
                  <a:pt x="217" y="820"/>
                  <a:pt x="217" y="813"/>
                  <a:pt x="216" y="807"/>
                </a:cubicBezTo>
                <a:cubicBezTo>
                  <a:pt x="215" y="798"/>
                  <a:pt x="214" y="789"/>
                  <a:pt x="213" y="780"/>
                </a:cubicBezTo>
                <a:cubicBezTo>
                  <a:pt x="213" y="768"/>
                  <a:pt x="212" y="756"/>
                  <a:pt x="213" y="745"/>
                </a:cubicBezTo>
                <a:cubicBezTo>
                  <a:pt x="213" y="727"/>
                  <a:pt x="215" y="709"/>
                  <a:pt x="216" y="690"/>
                </a:cubicBezTo>
                <a:cubicBezTo>
                  <a:pt x="217" y="678"/>
                  <a:pt x="217" y="665"/>
                  <a:pt x="218" y="652"/>
                </a:cubicBezTo>
                <a:cubicBezTo>
                  <a:pt x="219" y="648"/>
                  <a:pt x="219" y="644"/>
                  <a:pt x="220" y="640"/>
                </a:cubicBezTo>
                <a:cubicBezTo>
                  <a:pt x="220" y="637"/>
                  <a:pt x="221" y="633"/>
                  <a:pt x="221" y="629"/>
                </a:cubicBezTo>
                <a:cubicBezTo>
                  <a:pt x="221" y="624"/>
                  <a:pt x="222" y="618"/>
                  <a:pt x="223" y="613"/>
                </a:cubicBezTo>
                <a:cubicBezTo>
                  <a:pt x="224" y="602"/>
                  <a:pt x="226" y="590"/>
                  <a:pt x="228" y="579"/>
                </a:cubicBezTo>
                <a:cubicBezTo>
                  <a:pt x="230" y="565"/>
                  <a:pt x="232" y="552"/>
                  <a:pt x="236" y="539"/>
                </a:cubicBezTo>
                <a:cubicBezTo>
                  <a:pt x="239" y="527"/>
                  <a:pt x="240" y="515"/>
                  <a:pt x="245" y="504"/>
                </a:cubicBezTo>
                <a:cubicBezTo>
                  <a:pt x="246" y="503"/>
                  <a:pt x="247" y="502"/>
                  <a:pt x="247" y="500"/>
                </a:cubicBezTo>
                <a:cubicBezTo>
                  <a:pt x="246" y="491"/>
                  <a:pt x="251" y="483"/>
                  <a:pt x="254" y="476"/>
                </a:cubicBezTo>
                <a:cubicBezTo>
                  <a:pt x="257" y="470"/>
                  <a:pt x="259" y="464"/>
                  <a:pt x="261" y="459"/>
                </a:cubicBezTo>
                <a:cubicBezTo>
                  <a:pt x="263" y="453"/>
                  <a:pt x="266" y="448"/>
                  <a:pt x="269" y="443"/>
                </a:cubicBezTo>
                <a:cubicBezTo>
                  <a:pt x="270" y="441"/>
                  <a:pt x="271" y="438"/>
                  <a:pt x="272" y="436"/>
                </a:cubicBezTo>
                <a:cubicBezTo>
                  <a:pt x="272" y="434"/>
                  <a:pt x="272" y="431"/>
                  <a:pt x="275" y="430"/>
                </a:cubicBezTo>
                <a:cubicBezTo>
                  <a:pt x="276" y="430"/>
                  <a:pt x="277" y="427"/>
                  <a:pt x="278" y="425"/>
                </a:cubicBezTo>
                <a:cubicBezTo>
                  <a:pt x="278" y="422"/>
                  <a:pt x="277" y="418"/>
                  <a:pt x="282" y="419"/>
                </a:cubicBezTo>
                <a:cubicBezTo>
                  <a:pt x="282" y="419"/>
                  <a:pt x="282" y="418"/>
                  <a:pt x="282" y="418"/>
                </a:cubicBezTo>
                <a:cubicBezTo>
                  <a:pt x="285" y="407"/>
                  <a:pt x="295" y="401"/>
                  <a:pt x="298" y="390"/>
                </a:cubicBezTo>
                <a:cubicBezTo>
                  <a:pt x="299" y="388"/>
                  <a:pt x="300" y="386"/>
                  <a:pt x="302" y="385"/>
                </a:cubicBezTo>
                <a:cubicBezTo>
                  <a:pt x="305" y="382"/>
                  <a:pt x="307" y="379"/>
                  <a:pt x="307" y="375"/>
                </a:cubicBezTo>
                <a:cubicBezTo>
                  <a:pt x="308" y="374"/>
                  <a:pt x="308" y="373"/>
                  <a:pt x="309" y="372"/>
                </a:cubicBezTo>
                <a:cubicBezTo>
                  <a:pt x="313" y="367"/>
                  <a:pt x="318" y="362"/>
                  <a:pt x="323" y="357"/>
                </a:cubicBezTo>
                <a:cubicBezTo>
                  <a:pt x="324" y="356"/>
                  <a:pt x="324" y="355"/>
                  <a:pt x="325" y="353"/>
                </a:cubicBezTo>
                <a:cubicBezTo>
                  <a:pt x="327" y="349"/>
                  <a:pt x="330" y="346"/>
                  <a:pt x="333" y="343"/>
                </a:cubicBezTo>
                <a:cubicBezTo>
                  <a:pt x="335" y="342"/>
                  <a:pt x="337" y="340"/>
                  <a:pt x="338" y="338"/>
                </a:cubicBezTo>
                <a:cubicBezTo>
                  <a:pt x="345" y="325"/>
                  <a:pt x="356" y="316"/>
                  <a:pt x="366" y="305"/>
                </a:cubicBezTo>
                <a:cubicBezTo>
                  <a:pt x="368" y="302"/>
                  <a:pt x="370" y="300"/>
                  <a:pt x="372" y="297"/>
                </a:cubicBezTo>
                <a:cubicBezTo>
                  <a:pt x="373" y="296"/>
                  <a:pt x="373" y="295"/>
                  <a:pt x="374" y="294"/>
                </a:cubicBezTo>
                <a:cubicBezTo>
                  <a:pt x="386" y="285"/>
                  <a:pt x="396" y="273"/>
                  <a:pt x="406" y="262"/>
                </a:cubicBezTo>
                <a:cubicBezTo>
                  <a:pt x="416" y="252"/>
                  <a:pt x="427" y="243"/>
                  <a:pt x="438" y="234"/>
                </a:cubicBezTo>
                <a:cubicBezTo>
                  <a:pt x="439" y="232"/>
                  <a:pt x="442" y="231"/>
                  <a:pt x="443" y="229"/>
                </a:cubicBezTo>
                <a:cubicBezTo>
                  <a:pt x="449" y="222"/>
                  <a:pt x="455" y="217"/>
                  <a:pt x="463" y="212"/>
                </a:cubicBezTo>
                <a:cubicBezTo>
                  <a:pt x="469" y="209"/>
                  <a:pt x="473" y="204"/>
                  <a:pt x="478" y="199"/>
                </a:cubicBezTo>
                <a:cubicBezTo>
                  <a:pt x="485" y="191"/>
                  <a:pt x="494" y="186"/>
                  <a:pt x="503" y="181"/>
                </a:cubicBezTo>
                <a:cubicBezTo>
                  <a:pt x="519" y="171"/>
                  <a:pt x="536" y="164"/>
                  <a:pt x="553" y="157"/>
                </a:cubicBezTo>
                <a:cubicBezTo>
                  <a:pt x="568" y="151"/>
                  <a:pt x="584" y="148"/>
                  <a:pt x="600" y="145"/>
                </a:cubicBezTo>
                <a:cubicBezTo>
                  <a:pt x="606" y="144"/>
                  <a:pt x="611" y="141"/>
                  <a:pt x="617" y="139"/>
                </a:cubicBezTo>
                <a:cubicBezTo>
                  <a:pt x="624" y="138"/>
                  <a:pt x="630" y="137"/>
                  <a:pt x="636" y="136"/>
                </a:cubicBezTo>
                <a:cubicBezTo>
                  <a:pt x="639" y="135"/>
                  <a:pt x="642" y="135"/>
                  <a:pt x="644" y="135"/>
                </a:cubicBezTo>
                <a:cubicBezTo>
                  <a:pt x="651" y="135"/>
                  <a:pt x="658" y="134"/>
                  <a:pt x="664" y="135"/>
                </a:cubicBezTo>
                <a:cubicBezTo>
                  <a:pt x="676" y="136"/>
                  <a:pt x="688" y="139"/>
                  <a:pt x="700" y="140"/>
                </a:cubicBezTo>
                <a:cubicBezTo>
                  <a:pt x="712" y="140"/>
                  <a:pt x="723" y="146"/>
                  <a:pt x="735" y="147"/>
                </a:cubicBezTo>
                <a:cubicBezTo>
                  <a:pt x="743" y="148"/>
                  <a:pt x="751" y="152"/>
                  <a:pt x="758" y="155"/>
                </a:cubicBezTo>
                <a:cubicBezTo>
                  <a:pt x="765" y="156"/>
                  <a:pt x="772" y="158"/>
                  <a:pt x="779" y="159"/>
                </a:cubicBezTo>
                <a:cubicBezTo>
                  <a:pt x="793" y="161"/>
                  <a:pt x="806" y="166"/>
                  <a:pt x="820" y="171"/>
                </a:cubicBezTo>
                <a:cubicBezTo>
                  <a:pt x="831" y="175"/>
                  <a:pt x="842" y="178"/>
                  <a:pt x="852" y="183"/>
                </a:cubicBezTo>
                <a:cubicBezTo>
                  <a:pt x="867" y="190"/>
                  <a:pt x="883" y="196"/>
                  <a:pt x="896" y="207"/>
                </a:cubicBezTo>
                <a:cubicBezTo>
                  <a:pt x="898" y="209"/>
                  <a:pt x="901" y="210"/>
                  <a:pt x="904" y="212"/>
                </a:cubicBezTo>
                <a:cubicBezTo>
                  <a:pt x="913" y="218"/>
                  <a:pt x="922" y="224"/>
                  <a:pt x="931" y="230"/>
                </a:cubicBezTo>
                <a:cubicBezTo>
                  <a:pt x="932" y="231"/>
                  <a:pt x="933" y="232"/>
                  <a:pt x="934" y="233"/>
                </a:cubicBezTo>
                <a:cubicBezTo>
                  <a:pt x="938" y="236"/>
                  <a:pt x="941" y="240"/>
                  <a:pt x="946" y="243"/>
                </a:cubicBezTo>
                <a:cubicBezTo>
                  <a:pt x="950" y="245"/>
                  <a:pt x="953" y="248"/>
                  <a:pt x="956" y="251"/>
                </a:cubicBezTo>
                <a:cubicBezTo>
                  <a:pt x="960" y="256"/>
                  <a:pt x="965" y="260"/>
                  <a:pt x="969" y="264"/>
                </a:cubicBezTo>
                <a:cubicBezTo>
                  <a:pt x="979" y="273"/>
                  <a:pt x="987" y="283"/>
                  <a:pt x="995" y="294"/>
                </a:cubicBezTo>
                <a:cubicBezTo>
                  <a:pt x="996" y="295"/>
                  <a:pt x="997" y="296"/>
                  <a:pt x="998" y="297"/>
                </a:cubicBezTo>
                <a:cubicBezTo>
                  <a:pt x="1000" y="299"/>
                  <a:pt x="1002" y="301"/>
                  <a:pt x="1004" y="304"/>
                </a:cubicBezTo>
                <a:cubicBezTo>
                  <a:pt x="1006" y="309"/>
                  <a:pt x="1008" y="314"/>
                  <a:pt x="1013" y="317"/>
                </a:cubicBezTo>
                <a:cubicBezTo>
                  <a:pt x="1013" y="317"/>
                  <a:pt x="1014" y="318"/>
                  <a:pt x="1014" y="319"/>
                </a:cubicBezTo>
                <a:cubicBezTo>
                  <a:pt x="1020" y="331"/>
                  <a:pt x="1032" y="338"/>
                  <a:pt x="1036" y="351"/>
                </a:cubicBezTo>
                <a:cubicBezTo>
                  <a:pt x="1045" y="358"/>
                  <a:pt x="1046" y="369"/>
                  <a:pt x="1052" y="377"/>
                </a:cubicBezTo>
                <a:cubicBezTo>
                  <a:pt x="1054" y="380"/>
                  <a:pt x="1055" y="383"/>
                  <a:pt x="1057" y="386"/>
                </a:cubicBezTo>
                <a:cubicBezTo>
                  <a:pt x="1058" y="388"/>
                  <a:pt x="1060" y="391"/>
                  <a:pt x="1061" y="393"/>
                </a:cubicBezTo>
                <a:cubicBezTo>
                  <a:pt x="1062" y="398"/>
                  <a:pt x="1065" y="402"/>
                  <a:pt x="1069" y="404"/>
                </a:cubicBezTo>
                <a:cubicBezTo>
                  <a:pt x="1073" y="406"/>
                  <a:pt x="1074" y="410"/>
                  <a:pt x="1075" y="413"/>
                </a:cubicBezTo>
                <a:cubicBezTo>
                  <a:pt x="1076" y="420"/>
                  <a:pt x="1078" y="426"/>
                  <a:pt x="1084" y="429"/>
                </a:cubicBezTo>
                <a:cubicBezTo>
                  <a:pt x="1085" y="430"/>
                  <a:pt x="1087" y="433"/>
                  <a:pt x="1087" y="434"/>
                </a:cubicBezTo>
                <a:cubicBezTo>
                  <a:pt x="1086" y="440"/>
                  <a:pt x="1089" y="444"/>
                  <a:pt x="1091" y="448"/>
                </a:cubicBezTo>
                <a:cubicBezTo>
                  <a:pt x="1096" y="458"/>
                  <a:pt x="1101" y="468"/>
                  <a:pt x="1107" y="479"/>
                </a:cubicBezTo>
                <a:cubicBezTo>
                  <a:pt x="1107" y="479"/>
                  <a:pt x="1107" y="481"/>
                  <a:pt x="1108" y="481"/>
                </a:cubicBezTo>
                <a:cubicBezTo>
                  <a:pt x="1113" y="484"/>
                  <a:pt x="1114" y="489"/>
                  <a:pt x="1115" y="494"/>
                </a:cubicBezTo>
                <a:cubicBezTo>
                  <a:pt x="1115" y="495"/>
                  <a:pt x="1116" y="498"/>
                  <a:pt x="1118" y="498"/>
                </a:cubicBezTo>
                <a:cubicBezTo>
                  <a:pt x="1123" y="500"/>
                  <a:pt x="1122" y="503"/>
                  <a:pt x="1121" y="507"/>
                </a:cubicBezTo>
                <a:cubicBezTo>
                  <a:pt x="1121" y="509"/>
                  <a:pt x="1121" y="512"/>
                  <a:pt x="1122" y="514"/>
                </a:cubicBezTo>
                <a:cubicBezTo>
                  <a:pt x="1126" y="525"/>
                  <a:pt x="1131" y="536"/>
                  <a:pt x="1136" y="546"/>
                </a:cubicBezTo>
                <a:cubicBezTo>
                  <a:pt x="1138" y="549"/>
                  <a:pt x="1140" y="551"/>
                  <a:pt x="1141" y="554"/>
                </a:cubicBezTo>
                <a:cubicBezTo>
                  <a:pt x="1142" y="555"/>
                  <a:pt x="1144" y="556"/>
                  <a:pt x="1144" y="558"/>
                </a:cubicBezTo>
                <a:cubicBezTo>
                  <a:pt x="1146" y="565"/>
                  <a:pt x="1148" y="572"/>
                  <a:pt x="1149" y="580"/>
                </a:cubicBezTo>
                <a:cubicBezTo>
                  <a:pt x="1150" y="589"/>
                  <a:pt x="1150" y="598"/>
                  <a:pt x="1153" y="606"/>
                </a:cubicBezTo>
                <a:cubicBezTo>
                  <a:pt x="1157" y="619"/>
                  <a:pt x="1158" y="632"/>
                  <a:pt x="1161" y="644"/>
                </a:cubicBezTo>
                <a:cubicBezTo>
                  <a:pt x="1162" y="651"/>
                  <a:pt x="1163" y="658"/>
                  <a:pt x="1163" y="665"/>
                </a:cubicBezTo>
                <a:cubicBezTo>
                  <a:pt x="1164" y="676"/>
                  <a:pt x="1165" y="686"/>
                  <a:pt x="1165" y="697"/>
                </a:cubicBezTo>
                <a:cubicBezTo>
                  <a:pt x="1165" y="712"/>
                  <a:pt x="1163" y="726"/>
                  <a:pt x="1162" y="741"/>
                </a:cubicBezTo>
                <a:cubicBezTo>
                  <a:pt x="1161" y="757"/>
                  <a:pt x="1159" y="773"/>
                  <a:pt x="1157" y="789"/>
                </a:cubicBezTo>
                <a:cubicBezTo>
                  <a:pt x="1155" y="798"/>
                  <a:pt x="1156" y="806"/>
                  <a:pt x="1154" y="815"/>
                </a:cubicBezTo>
                <a:cubicBezTo>
                  <a:pt x="1153" y="821"/>
                  <a:pt x="1154" y="828"/>
                  <a:pt x="1153" y="835"/>
                </a:cubicBezTo>
                <a:cubicBezTo>
                  <a:pt x="1152" y="840"/>
                  <a:pt x="1151" y="846"/>
                  <a:pt x="1151" y="852"/>
                </a:cubicBezTo>
                <a:cubicBezTo>
                  <a:pt x="1150" y="860"/>
                  <a:pt x="1149" y="869"/>
                  <a:pt x="1147" y="877"/>
                </a:cubicBezTo>
                <a:cubicBezTo>
                  <a:pt x="1146" y="886"/>
                  <a:pt x="1145" y="895"/>
                  <a:pt x="1143" y="904"/>
                </a:cubicBezTo>
                <a:cubicBezTo>
                  <a:pt x="1140" y="923"/>
                  <a:pt x="1133" y="942"/>
                  <a:pt x="1128" y="961"/>
                </a:cubicBezTo>
                <a:cubicBezTo>
                  <a:pt x="1125" y="971"/>
                  <a:pt x="1123" y="982"/>
                  <a:pt x="1119" y="992"/>
                </a:cubicBezTo>
                <a:cubicBezTo>
                  <a:pt x="1115" y="1004"/>
                  <a:pt x="1111" y="1015"/>
                  <a:pt x="1107" y="1026"/>
                </a:cubicBezTo>
                <a:cubicBezTo>
                  <a:pt x="1105" y="1032"/>
                  <a:pt x="1103" y="1037"/>
                  <a:pt x="1099" y="1041"/>
                </a:cubicBezTo>
                <a:cubicBezTo>
                  <a:pt x="1098" y="1042"/>
                  <a:pt x="1099" y="1044"/>
                  <a:pt x="1098" y="1045"/>
                </a:cubicBezTo>
                <a:cubicBezTo>
                  <a:pt x="1098" y="1047"/>
                  <a:pt x="1098" y="1049"/>
                  <a:pt x="1097" y="1050"/>
                </a:cubicBezTo>
                <a:cubicBezTo>
                  <a:pt x="1093" y="1055"/>
                  <a:pt x="1092" y="1061"/>
                  <a:pt x="1090" y="1067"/>
                </a:cubicBezTo>
                <a:cubicBezTo>
                  <a:pt x="1088" y="1071"/>
                  <a:pt x="1085" y="1075"/>
                  <a:pt x="1083" y="1079"/>
                </a:cubicBezTo>
                <a:cubicBezTo>
                  <a:pt x="1077" y="1089"/>
                  <a:pt x="1074" y="1098"/>
                  <a:pt x="1067" y="1107"/>
                </a:cubicBezTo>
                <a:cubicBezTo>
                  <a:pt x="1059" y="1116"/>
                  <a:pt x="1052" y="1126"/>
                  <a:pt x="1045" y="1135"/>
                </a:cubicBezTo>
                <a:cubicBezTo>
                  <a:pt x="1038" y="1143"/>
                  <a:pt x="1032" y="1149"/>
                  <a:pt x="1025" y="1156"/>
                </a:cubicBezTo>
                <a:cubicBezTo>
                  <a:pt x="1015" y="1165"/>
                  <a:pt x="1004" y="1175"/>
                  <a:pt x="994" y="1184"/>
                </a:cubicBezTo>
                <a:cubicBezTo>
                  <a:pt x="989" y="1188"/>
                  <a:pt x="984" y="1191"/>
                  <a:pt x="979" y="1195"/>
                </a:cubicBezTo>
                <a:cubicBezTo>
                  <a:pt x="974" y="1199"/>
                  <a:pt x="969" y="1203"/>
                  <a:pt x="964" y="1206"/>
                </a:cubicBezTo>
                <a:cubicBezTo>
                  <a:pt x="958" y="1211"/>
                  <a:pt x="952" y="1215"/>
                  <a:pt x="945" y="1218"/>
                </a:cubicBezTo>
                <a:cubicBezTo>
                  <a:pt x="941" y="1220"/>
                  <a:pt x="939" y="1222"/>
                  <a:pt x="935" y="1224"/>
                </a:cubicBezTo>
                <a:cubicBezTo>
                  <a:pt x="927" y="1228"/>
                  <a:pt x="920" y="1234"/>
                  <a:pt x="913" y="1239"/>
                </a:cubicBezTo>
                <a:cubicBezTo>
                  <a:pt x="910" y="1242"/>
                  <a:pt x="906" y="1242"/>
                  <a:pt x="903" y="1243"/>
                </a:cubicBezTo>
                <a:cubicBezTo>
                  <a:pt x="898" y="1245"/>
                  <a:pt x="894" y="1248"/>
                  <a:pt x="890" y="1251"/>
                </a:cubicBezTo>
                <a:cubicBezTo>
                  <a:pt x="887" y="1252"/>
                  <a:pt x="884" y="1253"/>
                  <a:pt x="881" y="1255"/>
                </a:cubicBezTo>
                <a:cubicBezTo>
                  <a:pt x="880" y="1255"/>
                  <a:pt x="879" y="1255"/>
                  <a:pt x="879" y="1255"/>
                </a:cubicBezTo>
                <a:cubicBezTo>
                  <a:pt x="869" y="1263"/>
                  <a:pt x="856" y="1264"/>
                  <a:pt x="847" y="1271"/>
                </a:cubicBezTo>
                <a:cubicBezTo>
                  <a:pt x="847" y="1271"/>
                  <a:pt x="847" y="1271"/>
                  <a:pt x="847" y="1271"/>
                </a:cubicBezTo>
                <a:cubicBezTo>
                  <a:pt x="842" y="1273"/>
                  <a:pt x="838" y="1274"/>
                  <a:pt x="834" y="1276"/>
                </a:cubicBezTo>
                <a:cubicBezTo>
                  <a:pt x="834" y="1276"/>
                  <a:pt x="834" y="1276"/>
                  <a:pt x="834" y="1276"/>
                </a:cubicBezTo>
                <a:cubicBezTo>
                  <a:pt x="825" y="1282"/>
                  <a:pt x="817" y="1285"/>
                  <a:pt x="807" y="1288"/>
                </a:cubicBezTo>
                <a:cubicBezTo>
                  <a:pt x="792" y="1291"/>
                  <a:pt x="777" y="1295"/>
                  <a:pt x="763" y="1297"/>
                </a:cubicBezTo>
                <a:cubicBezTo>
                  <a:pt x="754" y="1299"/>
                  <a:pt x="746" y="1300"/>
                  <a:pt x="738" y="1300"/>
                </a:cubicBezTo>
                <a:cubicBezTo>
                  <a:pt x="727" y="1301"/>
                  <a:pt x="717" y="1302"/>
                  <a:pt x="706" y="1303"/>
                </a:cubicBezTo>
                <a:cubicBezTo>
                  <a:pt x="702" y="1304"/>
                  <a:pt x="698" y="1304"/>
                  <a:pt x="694" y="1304"/>
                </a:cubicBezTo>
                <a:cubicBezTo>
                  <a:pt x="679" y="1303"/>
                  <a:pt x="663" y="1304"/>
                  <a:pt x="648" y="1303"/>
                </a:cubicBezTo>
                <a:cubicBezTo>
                  <a:pt x="626" y="1302"/>
                  <a:pt x="604" y="1299"/>
                  <a:pt x="582" y="1294"/>
                </a:cubicBezTo>
                <a:cubicBezTo>
                  <a:pt x="568" y="1291"/>
                  <a:pt x="552" y="1289"/>
                  <a:pt x="538" y="1285"/>
                </a:cubicBezTo>
                <a:cubicBezTo>
                  <a:pt x="524" y="1281"/>
                  <a:pt x="509" y="1277"/>
                  <a:pt x="496" y="1270"/>
                </a:cubicBezTo>
                <a:cubicBezTo>
                  <a:pt x="490" y="1267"/>
                  <a:pt x="484" y="1266"/>
                  <a:pt x="478" y="1263"/>
                </a:cubicBezTo>
                <a:cubicBezTo>
                  <a:pt x="470" y="1260"/>
                  <a:pt x="462" y="1257"/>
                  <a:pt x="455" y="1253"/>
                </a:cubicBezTo>
                <a:cubicBezTo>
                  <a:pt x="449" y="1250"/>
                  <a:pt x="444" y="1245"/>
                  <a:pt x="438" y="1242"/>
                </a:cubicBezTo>
                <a:cubicBezTo>
                  <a:pt x="425" y="1236"/>
                  <a:pt x="413" y="1228"/>
                  <a:pt x="402" y="1220"/>
                </a:cubicBezTo>
                <a:cubicBezTo>
                  <a:pt x="389" y="1209"/>
                  <a:pt x="375" y="1200"/>
                  <a:pt x="365" y="1186"/>
                </a:cubicBezTo>
                <a:cubicBezTo>
                  <a:pt x="363" y="1184"/>
                  <a:pt x="360" y="1182"/>
                  <a:pt x="357" y="1180"/>
                </a:cubicBezTo>
                <a:cubicBezTo>
                  <a:pt x="347" y="1170"/>
                  <a:pt x="338" y="1158"/>
                  <a:pt x="330" y="1146"/>
                </a:cubicBezTo>
                <a:cubicBezTo>
                  <a:pt x="327" y="1140"/>
                  <a:pt x="323" y="1135"/>
                  <a:pt x="319" y="1130"/>
                </a:cubicBezTo>
                <a:cubicBezTo>
                  <a:pt x="315" y="1122"/>
                  <a:pt x="311" y="1114"/>
                  <a:pt x="306" y="1106"/>
                </a:cubicBezTo>
                <a:cubicBezTo>
                  <a:pt x="301" y="1097"/>
                  <a:pt x="295" y="1088"/>
                  <a:pt x="291" y="1079"/>
                </a:cubicBezTo>
                <a:cubicBezTo>
                  <a:pt x="287" y="1070"/>
                  <a:pt x="282" y="1061"/>
                  <a:pt x="277" y="1052"/>
                </a:cubicBezTo>
                <a:cubicBezTo>
                  <a:pt x="276" y="1050"/>
                  <a:pt x="275" y="1047"/>
                  <a:pt x="275" y="1045"/>
                </a:cubicBezTo>
                <a:cubicBezTo>
                  <a:pt x="274" y="1044"/>
                  <a:pt x="274" y="1042"/>
                  <a:pt x="274" y="1042"/>
                </a:cubicBezTo>
                <a:cubicBezTo>
                  <a:pt x="265" y="1026"/>
                  <a:pt x="260" y="1009"/>
                  <a:pt x="253" y="993"/>
                </a:cubicBezTo>
                <a:cubicBezTo>
                  <a:pt x="253" y="993"/>
                  <a:pt x="253" y="993"/>
                  <a:pt x="253" y="993"/>
                </a:cubicBezTo>
                <a:cubicBezTo>
                  <a:pt x="251" y="986"/>
                  <a:pt x="248" y="978"/>
                  <a:pt x="246" y="971"/>
                </a:cubicBezTo>
                <a:close/>
                <a:moveTo>
                  <a:pt x="901" y="1384"/>
                </a:moveTo>
                <a:cubicBezTo>
                  <a:pt x="901" y="1384"/>
                  <a:pt x="901" y="1384"/>
                  <a:pt x="901" y="1384"/>
                </a:cubicBezTo>
                <a:cubicBezTo>
                  <a:pt x="901" y="1383"/>
                  <a:pt x="902" y="1383"/>
                  <a:pt x="902" y="1382"/>
                </a:cubicBezTo>
                <a:cubicBezTo>
                  <a:pt x="902" y="1382"/>
                  <a:pt x="901" y="1381"/>
                  <a:pt x="900" y="1381"/>
                </a:cubicBezTo>
                <a:cubicBezTo>
                  <a:pt x="899" y="1381"/>
                  <a:pt x="897" y="1381"/>
                  <a:pt x="895" y="1382"/>
                </a:cubicBezTo>
                <a:cubicBezTo>
                  <a:pt x="895" y="1378"/>
                  <a:pt x="893" y="1380"/>
                  <a:pt x="891" y="1380"/>
                </a:cubicBezTo>
                <a:cubicBezTo>
                  <a:pt x="881" y="1385"/>
                  <a:pt x="870" y="1389"/>
                  <a:pt x="859" y="1393"/>
                </a:cubicBezTo>
                <a:cubicBezTo>
                  <a:pt x="858" y="1394"/>
                  <a:pt x="858" y="1395"/>
                  <a:pt x="857" y="1396"/>
                </a:cubicBezTo>
                <a:cubicBezTo>
                  <a:pt x="858" y="1396"/>
                  <a:pt x="859" y="1397"/>
                  <a:pt x="860" y="1397"/>
                </a:cubicBezTo>
                <a:cubicBezTo>
                  <a:pt x="862" y="1396"/>
                  <a:pt x="865" y="1394"/>
                  <a:pt x="867" y="1395"/>
                </a:cubicBezTo>
                <a:cubicBezTo>
                  <a:pt x="875" y="1397"/>
                  <a:pt x="880" y="1391"/>
                  <a:pt x="885" y="1386"/>
                </a:cubicBezTo>
                <a:cubicBezTo>
                  <a:pt x="886" y="1385"/>
                  <a:pt x="888" y="1384"/>
                  <a:pt x="889" y="1385"/>
                </a:cubicBezTo>
                <a:cubicBezTo>
                  <a:pt x="893" y="1387"/>
                  <a:pt x="897" y="1385"/>
                  <a:pt x="901" y="1384"/>
                </a:cubicBezTo>
                <a:moveTo>
                  <a:pt x="1085" y="173"/>
                </a:moveTo>
                <a:cubicBezTo>
                  <a:pt x="1085" y="173"/>
                  <a:pt x="1085" y="173"/>
                  <a:pt x="1085" y="173"/>
                </a:cubicBezTo>
                <a:cubicBezTo>
                  <a:pt x="1084" y="173"/>
                  <a:pt x="1083" y="173"/>
                  <a:pt x="1081" y="174"/>
                </a:cubicBezTo>
                <a:cubicBezTo>
                  <a:pt x="1082" y="175"/>
                  <a:pt x="1083" y="176"/>
                  <a:pt x="1083" y="176"/>
                </a:cubicBezTo>
                <a:cubicBezTo>
                  <a:pt x="1086" y="176"/>
                  <a:pt x="1086" y="179"/>
                  <a:pt x="1086" y="181"/>
                </a:cubicBezTo>
                <a:cubicBezTo>
                  <a:pt x="1086" y="182"/>
                  <a:pt x="1085" y="183"/>
                  <a:pt x="1085" y="184"/>
                </a:cubicBezTo>
                <a:cubicBezTo>
                  <a:pt x="1085" y="185"/>
                  <a:pt x="1086" y="186"/>
                  <a:pt x="1086" y="187"/>
                </a:cubicBezTo>
                <a:cubicBezTo>
                  <a:pt x="1087" y="186"/>
                  <a:pt x="1088" y="185"/>
                  <a:pt x="1088" y="185"/>
                </a:cubicBezTo>
                <a:cubicBezTo>
                  <a:pt x="1088" y="180"/>
                  <a:pt x="1089" y="182"/>
                  <a:pt x="1091" y="184"/>
                </a:cubicBezTo>
                <a:cubicBezTo>
                  <a:pt x="1092" y="186"/>
                  <a:pt x="1095" y="187"/>
                  <a:pt x="1098" y="188"/>
                </a:cubicBezTo>
                <a:cubicBezTo>
                  <a:pt x="1101" y="188"/>
                  <a:pt x="1101" y="187"/>
                  <a:pt x="1100" y="183"/>
                </a:cubicBezTo>
                <a:cubicBezTo>
                  <a:pt x="1100" y="182"/>
                  <a:pt x="1100" y="181"/>
                  <a:pt x="1100" y="181"/>
                </a:cubicBezTo>
                <a:cubicBezTo>
                  <a:pt x="1102" y="179"/>
                  <a:pt x="1100" y="178"/>
                  <a:pt x="1098" y="178"/>
                </a:cubicBezTo>
                <a:cubicBezTo>
                  <a:pt x="1093" y="178"/>
                  <a:pt x="1089" y="175"/>
                  <a:pt x="1085" y="173"/>
                </a:cubicBezTo>
                <a:moveTo>
                  <a:pt x="985" y="65"/>
                </a:moveTo>
                <a:cubicBezTo>
                  <a:pt x="983" y="65"/>
                  <a:pt x="982" y="65"/>
                  <a:pt x="981" y="65"/>
                </a:cubicBezTo>
                <a:cubicBezTo>
                  <a:pt x="981" y="65"/>
                  <a:pt x="980" y="66"/>
                  <a:pt x="980" y="66"/>
                </a:cubicBezTo>
                <a:cubicBezTo>
                  <a:pt x="980" y="67"/>
                  <a:pt x="981" y="67"/>
                  <a:pt x="981" y="67"/>
                </a:cubicBezTo>
                <a:cubicBezTo>
                  <a:pt x="985" y="69"/>
                  <a:pt x="989" y="70"/>
                  <a:pt x="993" y="72"/>
                </a:cubicBezTo>
                <a:cubicBezTo>
                  <a:pt x="995" y="73"/>
                  <a:pt x="1000" y="73"/>
                  <a:pt x="998" y="78"/>
                </a:cubicBezTo>
                <a:cubicBezTo>
                  <a:pt x="997" y="80"/>
                  <a:pt x="1000" y="82"/>
                  <a:pt x="1002" y="82"/>
                </a:cubicBezTo>
                <a:cubicBezTo>
                  <a:pt x="1004" y="81"/>
                  <a:pt x="1006" y="81"/>
                  <a:pt x="1007" y="79"/>
                </a:cubicBezTo>
                <a:cubicBezTo>
                  <a:pt x="1008" y="77"/>
                  <a:pt x="1006" y="76"/>
                  <a:pt x="1004" y="74"/>
                </a:cubicBezTo>
                <a:cubicBezTo>
                  <a:pt x="1000" y="72"/>
                  <a:pt x="997" y="70"/>
                  <a:pt x="993" y="68"/>
                </a:cubicBezTo>
                <a:cubicBezTo>
                  <a:pt x="990" y="66"/>
                  <a:pt x="987" y="66"/>
                  <a:pt x="985" y="65"/>
                </a:cubicBezTo>
                <a:moveTo>
                  <a:pt x="1059" y="152"/>
                </a:moveTo>
                <a:cubicBezTo>
                  <a:pt x="1059" y="152"/>
                  <a:pt x="1059" y="152"/>
                  <a:pt x="1059" y="152"/>
                </a:cubicBezTo>
                <a:cubicBezTo>
                  <a:pt x="1064" y="160"/>
                  <a:pt x="1065" y="161"/>
                  <a:pt x="1072" y="165"/>
                </a:cubicBezTo>
                <a:cubicBezTo>
                  <a:pt x="1074" y="167"/>
                  <a:pt x="1077" y="169"/>
                  <a:pt x="1080" y="170"/>
                </a:cubicBezTo>
                <a:cubicBezTo>
                  <a:pt x="1081" y="171"/>
                  <a:pt x="1082" y="171"/>
                  <a:pt x="1083" y="170"/>
                </a:cubicBezTo>
                <a:cubicBezTo>
                  <a:pt x="1083" y="170"/>
                  <a:pt x="1083" y="169"/>
                  <a:pt x="1083" y="168"/>
                </a:cubicBezTo>
                <a:cubicBezTo>
                  <a:pt x="1082" y="167"/>
                  <a:pt x="1081" y="166"/>
                  <a:pt x="1081" y="166"/>
                </a:cubicBezTo>
                <a:cubicBezTo>
                  <a:pt x="1074" y="159"/>
                  <a:pt x="1068" y="154"/>
                  <a:pt x="1059" y="152"/>
                </a:cubicBezTo>
                <a:moveTo>
                  <a:pt x="1023" y="166"/>
                </a:moveTo>
                <a:cubicBezTo>
                  <a:pt x="1023" y="166"/>
                  <a:pt x="1023" y="166"/>
                  <a:pt x="1023" y="166"/>
                </a:cubicBezTo>
                <a:cubicBezTo>
                  <a:pt x="1028" y="166"/>
                  <a:pt x="1033" y="168"/>
                  <a:pt x="1036" y="171"/>
                </a:cubicBezTo>
                <a:cubicBezTo>
                  <a:pt x="1036" y="171"/>
                  <a:pt x="1036" y="171"/>
                  <a:pt x="1036" y="171"/>
                </a:cubicBezTo>
                <a:cubicBezTo>
                  <a:pt x="1038" y="172"/>
                  <a:pt x="1040" y="172"/>
                  <a:pt x="1041" y="173"/>
                </a:cubicBezTo>
                <a:cubicBezTo>
                  <a:pt x="1043" y="175"/>
                  <a:pt x="1045" y="174"/>
                  <a:pt x="1045" y="172"/>
                </a:cubicBezTo>
                <a:cubicBezTo>
                  <a:pt x="1045" y="172"/>
                  <a:pt x="1044" y="170"/>
                  <a:pt x="1043" y="169"/>
                </a:cubicBezTo>
                <a:cubicBezTo>
                  <a:pt x="1039" y="167"/>
                  <a:pt x="1033" y="164"/>
                  <a:pt x="1028" y="162"/>
                </a:cubicBezTo>
                <a:cubicBezTo>
                  <a:pt x="1026" y="161"/>
                  <a:pt x="1024" y="157"/>
                  <a:pt x="1021" y="160"/>
                </a:cubicBezTo>
                <a:cubicBezTo>
                  <a:pt x="1021" y="161"/>
                  <a:pt x="1022" y="164"/>
                  <a:pt x="1023" y="166"/>
                </a:cubicBezTo>
                <a:moveTo>
                  <a:pt x="848" y="1420"/>
                </a:moveTo>
                <a:cubicBezTo>
                  <a:pt x="848" y="1420"/>
                  <a:pt x="848" y="1420"/>
                  <a:pt x="848" y="1420"/>
                </a:cubicBezTo>
                <a:cubicBezTo>
                  <a:pt x="849" y="1419"/>
                  <a:pt x="850" y="1418"/>
                  <a:pt x="851" y="1417"/>
                </a:cubicBezTo>
                <a:cubicBezTo>
                  <a:pt x="852" y="1417"/>
                  <a:pt x="852" y="1416"/>
                  <a:pt x="852" y="1416"/>
                </a:cubicBezTo>
                <a:cubicBezTo>
                  <a:pt x="852" y="1416"/>
                  <a:pt x="851" y="1415"/>
                  <a:pt x="851" y="1415"/>
                </a:cubicBezTo>
                <a:cubicBezTo>
                  <a:pt x="846" y="1417"/>
                  <a:pt x="841" y="1418"/>
                  <a:pt x="836" y="1420"/>
                </a:cubicBezTo>
                <a:cubicBezTo>
                  <a:pt x="834" y="1420"/>
                  <a:pt x="832" y="1422"/>
                  <a:pt x="830" y="1422"/>
                </a:cubicBezTo>
                <a:cubicBezTo>
                  <a:pt x="826" y="1422"/>
                  <a:pt x="826" y="1425"/>
                  <a:pt x="825" y="1426"/>
                </a:cubicBezTo>
                <a:cubicBezTo>
                  <a:pt x="825" y="1427"/>
                  <a:pt x="825" y="1428"/>
                  <a:pt x="825" y="1428"/>
                </a:cubicBezTo>
                <a:cubicBezTo>
                  <a:pt x="827" y="1427"/>
                  <a:pt x="829" y="1427"/>
                  <a:pt x="831" y="1427"/>
                </a:cubicBezTo>
                <a:cubicBezTo>
                  <a:pt x="833" y="1426"/>
                  <a:pt x="836" y="1424"/>
                  <a:pt x="839" y="1423"/>
                </a:cubicBezTo>
                <a:cubicBezTo>
                  <a:pt x="842" y="1422"/>
                  <a:pt x="845" y="1421"/>
                  <a:pt x="848" y="1420"/>
                </a:cubicBezTo>
                <a:moveTo>
                  <a:pt x="835" y="1412"/>
                </a:moveTo>
                <a:cubicBezTo>
                  <a:pt x="835" y="1412"/>
                  <a:pt x="835" y="1412"/>
                  <a:pt x="835" y="1412"/>
                </a:cubicBezTo>
                <a:cubicBezTo>
                  <a:pt x="836" y="1411"/>
                  <a:pt x="837" y="1410"/>
                  <a:pt x="838" y="1409"/>
                </a:cubicBezTo>
                <a:cubicBezTo>
                  <a:pt x="838" y="1408"/>
                  <a:pt x="839" y="1407"/>
                  <a:pt x="839" y="1406"/>
                </a:cubicBezTo>
                <a:cubicBezTo>
                  <a:pt x="838" y="1406"/>
                  <a:pt x="837" y="1406"/>
                  <a:pt x="836" y="1406"/>
                </a:cubicBezTo>
                <a:cubicBezTo>
                  <a:pt x="834" y="1409"/>
                  <a:pt x="832" y="1408"/>
                  <a:pt x="830" y="1405"/>
                </a:cubicBezTo>
                <a:cubicBezTo>
                  <a:pt x="829" y="1402"/>
                  <a:pt x="823" y="1401"/>
                  <a:pt x="821" y="1404"/>
                </a:cubicBezTo>
                <a:cubicBezTo>
                  <a:pt x="818" y="1406"/>
                  <a:pt x="823" y="1407"/>
                  <a:pt x="824" y="1409"/>
                </a:cubicBezTo>
                <a:cubicBezTo>
                  <a:pt x="824" y="1411"/>
                  <a:pt x="826" y="1411"/>
                  <a:pt x="828" y="1411"/>
                </a:cubicBezTo>
                <a:cubicBezTo>
                  <a:pt x="830" y="1411"/>
                  <a:pt x="833" y="1411"/>
                  <a:pt x="835" y="1412"/>
                </a:cubicBezTo>
                <a:moveTo>
                  <a:pt x="820" y="1417"/>
                </a:moveTo>
                <a:cubicBezTo>
                  <a:pt x="819" y="1416"/>
                  <a:pt x="818" y="1416"/>
                  <a:pt x="817" y="1416"/>
                </a:cubicBezTo>
                <a:cubicBezTo>
                  <a:pt x="818" y="1415"/>
                  <a:pt x="819" y="1415"/>
                  <a:pt x="819" y="1415"/>
                </a:cubicBezTo>
                <a:cubicBezTo>
                  <a:pt x="820" y="1414"/>
                  <a:pt x="820" y="1413"/>
                  <a:pt x="821" y="1412"/>
                </a:cubicBezTo>
                <a:cubicBezTo>
                  <a:pt x="820" y="1412"/>
                  <a:pt x="819" y="1412"/>
                  <a:pt x="819" y="1412"/>
                </a:cubicBezTo>
                <a:cubicBezTo>
                  <a:pt x="816" y="1413"/>
                  <a:pt x="813" y="1412"/>
                  <a:pt x="811" y="1410"/>
                </a:cubicBezTo>
                <a:cubicBezTo>
                  <a:pt x="810" y="1410"/>
                  <a:pt x="809" y="1411"/>
                  <a:pt x="808" y="1411"/>
                </a:cubicBezTo>
                <a:cubicBezTo>
                  <a:pt x="808" y="1412"/>
                  <a:pt x="809" y="1413"/>
                  <a:pt x="809" y="1414"/>
                </a:cubicBezTo>
                <a:cubicBezTo>
                  <a:pt x="810" y="1415"/>
                  <a:pt x="811" y="1415"/>
                  <a:pt x="811" y="1415"/>
                </a:cubicBezTo>
                <a:cubicBezTo>
                  <a:pt x="813" y="1417"/>
                  <a:pt x="814" y="1418"/>
                  <a:pt x="811" y="1419"/>
                </a:cubicBezTo>
                <a:cubicBezTo>
                  <a:pt x="810" y="1420"/>
                  <a:pt x="809" y="1420"/>
                  <a:pt x="809" y="1420"/>
                </a:cubicBezTo>
                <a:cubicBezTo>
                  <a:pt x="809" y="1421"/>
                  <a:pt x="808" y="1422"/>
                  <a:pt x="808" y="1422"/>
                </a:cubicBezTo>
                <a:cubicBezTo>
                  <a:pt x="809" y="1422"/>
                  <a:pt x="809" y="1423"/>
                  <a:pt x="810" y="1423"/>
                </a:cubicBezTo>
                <a:cubicBezTo>
                  <a:pt x="815" y="1421"/>
                  <a:pt x="820" y="1419"/>
                  <a:pt x="824" y="1418"/>
                </a:cubicBezTo>
                <a:cubicBezTo>
                  <a:pt x="825" y="1417"/>
                  <a:pt x="825" y="1417"/>
                  <a:pt x="826" y="1416"/>
                </a:cubicBezTo>
                <a:cubicBezTo>
                  <a:pt x="825" y="1416"/>
                  <a:pt x="824" y="1416"/>
                  <a:pt x="824" y="1416"/>
                </a:cubicBezTo>
                <a:cubicBezTo>
                  <a:pt x="823" y="1416"/>
                  <a:pt x="821" y="1416"/>
                  <a:pt x="820" y="1417"/>
                </a:cubicBezTo>
                <a:moveTo>
                  <a:pt x="545" y="1469"/>
                </a:moveTo>
                <a:cubicBezTo>
                  <a:pt x="545" y="1469"/>
                  <a:pt x="546" y="1469"/>
                  <a:pt x="547" y="1469"/>
                </a:cubicBezTo>
                <a:cubicBezTo>
                  <a:pt x="548" y="1468"/>
                  <a:pt x="549" y="1466"/>
                  <a:pt x="549" y="1465"/>
                </a:cubicBezTo>
                <a:cubicBezTo>
                  <a:pt x="548" y="1465"/>
                  <a:pt x="547" y="1464"/>
                  <a:pt x="546" y="1464"/>
                </a:cubicBezTo>
                <a:cubicBezTo>
                  <a:pt x="544" y="1464"/>
                  <a:pt x="543" y="1465"/>
                  <a:pt x="541" y="1465"/>
                </a:cubicBezTo>
                <a:cubicBezTo>
                  <a:pt x="542" y="1463"/>
                  <a:pt x="542" y="1462"/>
                  <a:pt x="539" y="1462"/>
                </a:cubicBezTo>
                <a:cubicBezTo>
                  <a:pt x="538" y="1462"/>
                  <a:pt x="536" y="1461"/>
                  <a:pt x="535" y="1461"/>
                </a:cubicBezTo>
                <a:cubicBezTo>
                  <a:pt x="534" y="1461"/>
                  <a:pt x="532" y="1462"/>
                  <a:pt x="532" y="1463"/>
                </a:cubicBezTo>
                <a:cubicBezTo>
                  <a:pt x="531" y="1464"/>
                  <a:pt x="533" y="1467"/>
                  <a:pt x="534" y="1467"/>
                </a:cubicBezTo>
                <a:cubicBezTo>
                  <a:pt x="537" y="1468"/>
                  <a:pt x="541" y="1468"/>
                  <a:pt x="545" y="1469"/>
                </a:cubicBezTo>
                <a:moveTo>
                  <a:pt x="917" y="1376"/>
                </a:moveTo>
                <a:cubicBezTo>
                  <a:pt x="917" y="1375"/>
                  <a:pt x="917" y="1375"/>
                  <a:pt x="917" y="1375"/>
                </a:cubicBezTo>
                <a:cubicBezTo>
                  <a:pt x="914" y="1369"/>
                  <a:pt x="914" y="1369"/>
                  <a:pt x="908" y="1372"/>
                </a:cubicBezTo>
                <a:cubicBezTo>
                  <a:pt x="906" y="1372"/>
                  <a:pt x="905" y="1373"/>
                  <a:pt x="903" y="1374"/>
                </a:cubicBezTo>
                <a:cubicBezTo>
                  <a:pt x="903" y="1374"/>
                  <a:pt x="902" y="1376"/>
                  <a:pt x="902" y="1376"/>
                </a:cubicBezTo>
                <a:cubicBezTo>
                  <a:pt x="903" y="1376"/>
                  <a:pt x="904" y="1376"/>
                  <a:pt x="905" y="1376"/>
                </a:cubicBezTo>
                <a:cubicBezTo>
                  <a:pt x="908" y="1375"/>
                  <a:pt x="907" y="1377"/>
                  <a:pt x="906" y="1379"/>
                </a:cubicBezTo>
                <a:cubicBezTo>
                  <a:pt x="906" y="1379"/>
                  <a:pt x="907" y="1380"/>
                  <a:pt x="907" y="1381"/>
                </a:cubicBezTo>
                <a:cubicBezTo>
                  <a:pt x="907" y="1381"/>
                  <a:pt x="907" y="1381"/>
                  <a:pt x="907" y="1381"/>
                </a:cubicBezTo>
                <a:cubicBezTo>
                  <a:pt x="909" y="1377"/>
                  <a:pt x="913" y="1377"/>
                  <a:pt x="917" y="1376"/>
                </a:cubicBezTo>
                <a:moveTo>
                  <a:pt x="783" y="1443"/>
                </a:moveTo>
                <a:cubicBezTo>
                  <a:pt x="783" y="1443"/>
                  <a:pt x="783" y="1443"/>
                  <a:pt x="783" y="1443"/>
                </a:cubicBezTo>
                <a:cubicBezTo>
                  <a:pt x="785" y="1443"/>
                  <a:pt x="788" y="1443"/>
                  <a:pt x="791" y="1442"/>
                </a:cubicBezTo>
                <a:cubicBezTo>
                  <a:pt x="792" y="1442"/>
                  <a:pt x="794" y="1440"/>
                  <a:pt x="795" y="1439"/>
                </a:cubicBezTo>
                <a:cubicBezTo>
                  <a:pt x="794" y="1437"/>
                  <a:pt x="792" y="1439"/>
                  <a:pt x="790" y="1439"/>
                </a:cubicBezTo>
                <a:cubicBezTo>
                  <a:pt x="790" y="1439"/>
                  <a:pt x="789" y="1439"/>
                  <a:pt x="789" y="1439"/>
                </a:cubicBezTo>
                <a:cubicBezTo>
                  <a:pt x="788" y="1439"/>
                  <a:pt x="787" y="1439"/>
                  <a:pt x="786" y="1439"/>
                </a:cubicBezTo>
                <a:cubicBezTo>
                  <a:pt x="787" y="1438"/>
                  <a:pt x="788" y="1438"/>
                  <a:pt x="789" y="1437"/>
                </a:cubicBezTo>
                <a:cubicBezTo>
                  <a:pt x="789" y="1437"/>
                  <a:pt x="790" y="1436"/>
                  <a:pt x="790" y="1435"/>
                </a:cubicBezTo>
                <a:cubicBezTo>
                  <a:pt x="789" y="1435"/>
                  <a:pt x="788" y="1434"/>
                  <a:pt x="788" y="1435"/>
                </a:cubicBezTo>
                <a:cubicBezTo>
                  <a:pt x="784" y="1437"/>
                  <a:pt x="781" y="1439"/>
                  <a:pt x="778" y="1442"/>
                </a:cubicBezTo>
                <a:cubicBezTo>
                  <a:pt x="778" y="1442"/>
                  <a:pt x="778" y="1443"/>
                  <a:pt x="779" y="1443"/>
                </a:cubicBezTo>
                <a:cubicBezTo>
                  <a:pt x="780" y="1443"/>
                  <a:pt x="781" y="1443"/>
                  <a:pt x="783" y="1443"/>
                </a:cubicBezTo>
                <a:moveTo>
                  <a:pt x="628" y="1472"/>
                </a:moveTo>
                <a:cubicBezTo>
                  <a:pt x="628" y="1472"/>
                  <a:pt x="628" y="1472"/>
                  <a:pt x="628" y="1472"/>
                </a:cubicBezTo>
                <a:cubicBezTo>
                  <a:pt x="623" y="1475"/>
                  <a:pt x="619" y="1474"/>
                  <a:pt x="614" y="1472"/>
                </a:cubicBezTo>
                <a:cubicBezTo>
                  <a:pt x="612" y="1471"/>
                  <a:pt x="608" y="1472"/>
                  <a:pt x="605" y="1472"/>
                </a:cubicBezTo>
                <a:cubicBezTo>
                  <a:pt x="605" y="1473"/>
                  <a:pt x="605" y="1474"/>
                  <a:pt x="605" y="1474"/>
                </a:cubicBezTo>
                <a:cubicBezTo>
                  <a:pt x="608" y="1475"/>
                  <a:pt x="611" y="1477"/>
                  <a:pt x="614" y="1477"/>
                </a:cubicBezTo>
                <a:cubicBezTo>
                  <a:pt x="618" y="1477"/>
                  <a:pt x="623" y="1476"/>
                  <a:pt x="628" y="1475"/>
                </a:cubicBezTo>
                <a:cubicBezTo>
                  <a:pt x="628" y="1475"/>
                  <a:pt x="628" y="1473"/>
                  <a:pt x="628" y="1472"/>
                </a:cubicBezTo>
                <a:moveTo>
                  <a:pt x="1175" y="269"/>
                </a:moveTo>
                <a:cubicBezTo>
                  <a:pt x="1174" y="271"/>
                  <a:pt x="1174" y="272"/>
                  <a:pt x="1174" y="272"/>
                </a:cubicBezTo>
                <a:cubicBezTo>
                  <a:pt x="1176" y="277"/>
                  <a:pt x="1178" y="281"/>
                  <a:pt x="1180" y="286"/>
                </a:cubicBezTo>
                <a:cubicBezTo>
                  <a:pt x="1181" y="287"/>
                  <a:pt x="1182" y="289"/>
                  <a:pt x="1183" y="291"/>
                </a:cubicBezTo>
                <a:cubicBezTo>
                  <a:pt x="1183" y="291"/>
                  <a:pt x="1185" y="291"/>
                  <a:pt x="1186" y="291"/>
                </a:cubicBezTo>
                <a:cubicBezTo>
                  <a:pt x="1186" y="291"/>
                  <a:pt x="1186" y="290"/>
                  <a:pt x="1186" y="289"/>
                </a:cubicBezTo>
                <a:cubicBezTo>
                  <a:pt x="1183" y="283"/>
                  <a:pt x="1180" y="277"/>
                  <a:pt x="1177" y="271"/>
                </a:cubicBezTo>
                <a:cubicBezTo>
                  <a:pt x="1177" y="270"/>
                  <a:pt x="1176" y="270"/>
                  <a:pt x="1175" y="269"/>
                </a:cubicBezTo>
                <a:moveTo>
                  <a:pt x="1258" y="922"/>
                </a:moveTo>
                <a:cubicBezTo>
                  <a:pt x="1258" y="922"/>
                  <a:pt x="1258" y="922"/>
                  <a:pt x="1258" y="922"/>
                </a:cubicBezTo>
                <a:cubicBezTo>
                  <a:pt x="1258" y="923"/>
                  <a:pt x="1258" y="925"/>
                  <a:pt x="1258" y="926"/>
                </a:cubicBezTo>
                <a:cubicBezTo>
                  <a:pt x="1258" y="927"/>
                  <a:pt x="1259" y="927"/>
                  <a:pt x="1259" y="928"/>
                </a:cubicBezTo>
                <a:cubicBezTo>
                  <a:pt x="1260" y="928"/>
                  <a:pt x="1261" y="927"/>
                  <a:pt x="1261" y="926"/>
                </a:cubicBezTo>
                <a:cubicBezTo>
                  <a:pt x="1262" y="922"/>
                  <a:pt x="1262" y="917"/>
                  <a:pt x="1263" y="912"/>
                </a:cubicBezTo>
                <a:cubicBezTo>
                  <a:pt x="1263" y="911"/>
                  <a:pt x="1262" y="911"/>
                  <a:pt x="1262" y="911"/>
                </a:cubicBezTo>
                <a:cubicBezTo>
                  <a:pt x="1262" y="911"/>
                  <a:pt x="1261" y="911"/>
                  <a:pt x="1261" y="911"/>
                </a:cubicBezTo>
                <a:cubicBezTo>
                  <a:pt x="1260" y="915"/>
                  <a:pt x="1259" y="918"/>
                  <a:pt x="1258" y="922"/>
                </a:cubicBezTo>
                <a:moveTo>
                  <a:pt x="1259" y="456"/>
                </a:moveTo>
                <a:cubicBezTo>
                  <a:pt x="1259" y="460"/>
                  <a:pt x="1260" y="463"/>
                  <a:pt x="1260" y="466"/>
                </a:cubicBezTo>
                <a:cubicBezTo>
                  <a:pt x="1260" y="467"/>
                  <a:pt x="1261" y="467"/>
                  <a:pt x="1261" y="467"/>
                </a:cubicBezTo>
                <a:cubicBezTo>
                  <a:pt x="1261" y="467"/>
                  <a:pt x="1262" y="467"/>
                  <a:pt x="1262" y="467"/>
                </a:cubicBezTo>
                <a:cubicBezTo>
                  <a:pt x="1263" y="465"/>
                  <a:pt x="1265" y="464"/>
                  <a:pt x="1264" y="463"/>
                </a:cubicBezTo>
                <a:cubicBezTo>
                  <a:pt x="1264" y="460"/>
                  <a:pt x="1263" y="457"/>
                  <a:pt x="1263" y="454"/>
                </a:cubicBezTo>
                <a:cubicBezTo>
                  <a:pt x="1263" y="453"/>
                  <a:pt x="1261" y="453"/>
                  <a:pt x="1260" y="453"/>
                </a:cubicBezTo>
                <a:cubicBezTo>
                  <a:pt x="1259" y="454"/>
                  <a:pt x="1259" y="456"/>
                  <a:pt x="1259" y="456"/>
                </a:cubicBezTo>
                <a:moveTo>
                  <a:pt x="963" y="83"/>
                </a:moveTo>
                <a:cubicBezTo>
                  <a:pt x="962" y="84"/>
                  <a:pt x="961" y="85"/>
                  <a:pt x="962" y="85"/>
                </a:cubicBezTo>
                <a:cubicBezTo>
                  <a:pt x="962" y="87"/>
                  <a:pt x="963" y="89"/>
                  <a:pt x="965" y="90"/>
                </a:cubicBezTo>
                <a:cubicBezTo>
                  <a:pt x="967" y="91"/>
                  <a:pt x="969" y="95"/>
                  <a:pt x="973" y="93"/>
                </a:cubicBezTo>
                <a:cubicBezTo>
                  <a:pt x="971" y="91"/>
                  <a:pt x="970" y="89"/>
                  <a:pt x="968" y="87"/>
                </a:cubicBezTo>
                <a:cubicBezTo>
                  <a:pt x="967" y="86"/>
                  <a:pt x="966" y="85"/>
                  <a:pt x="964" y="84"/>
                </a:cubicBezTo>
                <a:cubicBezTo>
                  <a:pt x="964" y="84"/>
                  <a:pt x="963" y="84"/>
                  <a:pt x="963" y="83"/>
                </a:cubicBezTo>
                <a:moveTo>
                  <a:pt x="520" y="1459"/>
                </a:moveTo>
                <a:cubicBezTo>
                  <a:pt x="520" y="1459"/>
                  <a:pt x="520" y="1459"/>
                  <a:pt x="520" y="1459"/>
                </a:cubicBezTo>
                <a:cubicBezTo>
                  <a:pt x="519" y="1460"/>
                  <a:pt x="519" y="1462"/>
                  <a:pt x="519" y="1462"/>
                </a:cubicBezTo>
                <a:cubicBezTo>
                  <a:pt x="522" y="1463"/>
                  <a:pt x="525" y="1464"/>
                  <a:pt x="528" y="1465"/>
                </a:cubicBezTo>
                <a:cubicBezTo>
                  <a:pt x="528" y="1465"/>
                  <a:pt x="529" y="1465"/>
                  <a:pt x="529" y="1464"/>
                </a:cubicBezTo>
                <a:cubicBezTo>
                  <a:pt x="529" y="1464"/>
                  <a:pt x="529" y="1463"/>
                  <a:pt x="528" y="1463"/>
                </a:cubicBezTo>
                <a:cubicBezTo>
                  <a:pt x="526" y="1462"/>
                  <a:pt x="523" y="1460"/>
                  <a:pt x="520" y="1459"/>
                </a:cubicBezTo>
                <a:moveTo>
                  <a:pt x="708" y="1467"/>
                </a:moveTo>
                <a:cubicBezTo>
                  <a:pt x="708" y="1467"/>
                  <a:pt x="708" y="1467"/>
                  <a:pt x="708" y="1467"/>
                </a:cubicBezTo>
                <a:cubicBezTo>
                  <a:pt x="707" y="1468"/>
                  <a:pt x="706" y="1469"/>
                  <a:pt x="706" y="1470"/>
                </a:cubicBezTo>
                <a:cubicBezTo>
                  <a:pt x="707" y="1470"/>
                  <a:pt x="708" y="1471"/>
                  <a:pt x="708" y="1470"/>
                </a:cubicBezTo>
                <a:cubicBezTo>
                  <a:pt x="711" y="1470"/>
                  <a:pt x="714" y="1469"/>
                  <a:pt x="716" y="1469"/>
                </a:cubicBezTo>
                <a:cubicBezTo>
                  <a:pt x="717" y="1469"/>
                  <a:pt x="717" y="1468"/>
                  <a:pt x="718" y="1468"/>
                </a:cubicBezTo>
                <a:cubicBezTo>
                  <a:pt x="717" y="1467"/>
                  <a:pt x="717" y="1466"/>
                  <a:pt x="716" y="1466"/>
                </a:cubicBezTo>
                <a:cubicBezTo>
                  <a:pt x="713" y="1463"/>
                  <a:pt x="711" y="1468"/>
                  <a:pt x="708" y="1467"/>
                </a:cubicBezTo>
                <a:moveTo>
                  <a:pt x="570" y="1467"/>
                </a:moveTo>
                <a:cubicBezTo>
                  <a:pt x="570" y="1467"/>
                  <a:pt x="570" y="1467"/>
                  <a:pt x="570" y="1467"/>
                </a:cubicBezTo>
                <a:cubicBezTo>
                  <a:pt x="566" y="1467"/>
                  <a:pt x="561" y="1466"/>
                  <a:pt x="557" y="1466"/>
                </a:cubicBezTo>
                <a:cubicBezTo>
                  <a:pt x="557" y="1466"/>
                  <a:pt x="556" y="1466"/>
                  <a:pt x="555" y="1467"/>
                </a:cubicBezTo>
                <a:cubicBezTo>
                  <a:pt x="556" y="1467"/>
                  <a:pt x="557" y="1468"/>
                  <a:pt x="557" y="1468"/>
                </a:cubicBezTo>
                <a:cubicBezTo>
                  <a:pt x="561" y="1468"/>
                  <a:pt x="566" y="1470"/>
                  <a:pt x="570" y="1467"/>
                </a:cubicBezTo>
                <a:moveTo>
                  <a:pt x="975" y="65"/>
                </a:moveTo>
                <a:cubicBezTo>
                  <a:pt x="977" y="65"/>
                  <a:pt x="978" y="64"/>
                  <a:pt x="980" y="63"/>
                </a:cubicBezTo>
                <a:cubicBezTo>
                  <a:pt x="981" y="63"/>
                  <a:pt x="981" y="62"/>
                  <a:pt x="982" y="62"/>
                </a:cubicBezTo>
                <a:cubicBezTo>
                  <a:pt x="981" y="61"/>
                  <a:pt x="980" y="60"/>
                  <a:pt x="979" y="60"/>
                </a:cubicBezTo>
                <a:cubicBezTo>
                  <a:pt x="977" y="60"/>
                  <a:pt x="975" y="61"/>
                  <a:pt x="973" y="61"/>
                </a:cubicBezTo>
                <a:cubicBezTo>
                  <a:pt x="972" y="61"/>
                  <a:pt x="972" y="62"/>
                  <a:pt x="971" y="62"/>
                </a:cubicBezTo>
                <a:cubicBezTo>
                  <a:pt x="971" y="63"/>
                  <a:pt x="972" y="63"/>
                  <a:pt x="972" y="64"/>
                </a:cubicBezTo>
                <a:cubicBezTo>
                  <a:pt x="973" y="64"/>
                  <a:pt x="974" y="65"/>
                  <a:pt x="975" y="65"/>
                </a:cubicBezTo>
                <a:moveTo>
                  <a:pt x="598" y="1470"/>
                </a:moveTo>
                <a:cubicBezTo>
                  <a:pt x="598" y="1471"/>
                  <a:pt x="598" y="1471"/>
                  <a:pt x="598" y="1471"/>
                </a:cubicBezTo>
                <a:cubicBezTo>
                  <a:pt x="597" y="1471"/>
                  <a:pt x="596" y="1470"/>
                  <a:pt x="594" y="1471"/>
                </a:cubicBezTo>
                <a:cubicBezTo>
                  <a:pt x="594" y="1471"/>
                  <a:pt x="593" y="1472"/>
                  <a:pt x="593" y="1472"/>
                </a:cubicBezTo>
                <a:cubicBezTo>
                  <a:pt x="594" y="1473"/>
                  <a:pt x="595" y="1475"/>
                  <a:pt x="596" y="1476"/>
                </a:cubicBezTo>
                <a:cubicBezTo>
                  <a:pt x="597" y="1476"/>
                  <a:pt x="599" y="1475"/>
                  <a:pt x="600" y="1474"/>
                </a:cubicBezTo>
                <a:cubicBezTo>
                  <a:pt x="599" y="1473"/>
                  <a:pt x="599" y="1472"/>
                  <a:pt x="598" y="1470"/>
                </a:cubicBezTo>
                <a:moveTo>
                  <a:pt x="1194" y="290"/>
                </a:moveTo>
                <a:cubicBezTo>
                  <a:pt x="1194" y="287"/>
                  <a:pt x="1193" y="285"/>
                  <a:pt x="1192" y="282"/>
                </a:cubicBezTo>
                <a:cubicBezTo>
                  <a:pt x="1192" y="282"/>
                  <a:pt x="1191" y="281"/>
                  <a:pt x="1191" y="281"/>
                </a:cubicBezTo>
                <a:cubicBezTo>
                  <a:pt x="1190" y="282"/>
                  <a:pt x="1189" y="283"/>
                  <a:pt x="1189" y="283"/>
                </a:cubicBezTo>
                <a:cubicBezTo>
                  <a:pt x="1190" y="286"/>
                  <a:pt x="1191" y="288"/>
                  <a:pt x="1192" y="290"/>
                </a:cubicBezTo>
                <a:cubicBezTo>
                  <a:pt x="1192" y="290"/>
                  <a:pt x="1193" y="291"/>
                  <a:pt x="1193" y="291"/>
                </a:cubicBezTo>
                <a:cubicBezTo>
                  <a:pt x="1194" y="291"/>
                  <a:pt x="1194" y="290"/>
                  <a:pt x="1194" y="290"/>
                </a:cubicBezTo>
                <a:moveTo>
                  <a:pt x="875" y="1405"/>
                </a:moveTo>
                <a:cubicBezTo>
                  <a:pt x="874" y="1405"/>
                  <a:pt x="872" y="1405"/>
                  <a:pt x="871" y="1406"/>
                </a:cubicBezTo>
                <a:cubicBezTo>
                  <a:pt x="870" y="1407"/>
                  <a:pt x="870" y="1408"/>
                  <a:pt x="869" y="1409"/>
                </a:cubicBezTo>
                <a:cubicBezTo>
                  <a:pt x="870" y="1409"/>
                  <a:pt x="871" y="1410"/>
                  <a:pt x="872" y="1409"/>
                </a:cubicBezTo>
                <a:cubicBezTo>
                  <a:pt x="874" y="1409"/>
                  <a:pt x="875" y="1408"/>
                  <a:pt x="876" y="1408"/>
                </a:cubicBezTo>
                <a:cubicBezTo>
                  <a:pt x="877" y="1407"/>
                  <a:pt x="877" y="1406"/>
                  <a:pt x="878" y="1406"/>
                </a:cubicBezTo>
                <a:cubicBezTo>
                  <a:pt x="877" y="1405"/>
                  <a:pt x="876" y="1405"/>
                  <a:pt x="875" y="1405"/>
                </a:cubicBezTo>
                <a:moveTo>
                  <a:pt x="936" y="114"/>
                </a:moveTo>
                <a:cubicBezTo>
                  <a:pt x="937" y="114"/>
                  <a:pt x="937" y="114"/>
                  <a:pt x="937" y="114"/>
                </a:cubicBezTo>
                <a:cubicBezTo>
                  <a:pt x="938" y="120"/>
                  <a:pt x="943" y="121"/>
                  <a:pt x="948" y="121"/>
                </a:cubicBezTo>
                <a:cubicBezTo>
                  <a:pt x="948" y="121"/>
                  <a:pt x="948" y="121"/>
                  <a:pt x="948" y="121"/>
                </a:cubicBezTo>
                <a:cubicBezTo>
                  <a:pt x="944" y="118"/>
                  <a:pt x="940" y="116"/>
                  <a:pt x="936" y="114"/>
                </a:cubicBezTo>
                <a:moveTo>
                  <a:pt x="376" y="1430"/>
                </a:moveTo>
                <a:cubicBezTo>
                  <a:pt x="375" y="1430"/>
                  <a:pt x="374" y="1429"/>
                  <a:pt x="373" y="1429"/>
                </a:cubicBezTo>
                <a:cubicBezTo>
                  <a:pt x="371" y="1430"/>
                  <a:pt x="370" y="1425"/>
                  <a:pt x="367" y="1428"/>
                </a:cubicBezTo>
                <a:cubicBezTo>
                  <a:pt x="369" y="1429"/>
                  <a:pt x="371" y="1431"/>
                  <a:pt x="373" y="1431"/>
                </a:cubicBezTo>
                <a:cubicBezTo>
                  <a:pt x="374" y="1432"/>
                  <a:pt x="376" y="1433"/>
                  <a:pt x="378" y="1433"/>
                </a:cubicBezTo>
                <a:cubicBezTo>
                  <a:pt x="379" y="1433"/>
                  <a:pt x="379" y="1433"/>
                  <a:pt x="380" y="1432"/>
                </a:cubicBezTo>
                <a:cubicBezTo>
                  <a:pt x="379" y="1432"/>
                  <a:pt x="378" y="1431"/>
                  <a:pt x="378" y="1431"/>
                </a:cubicBezTo>
                <a:cubicBezTo>
                  <a:pt x="377" y="1431"/>
                  <a:pt x="377" y="1430"/>
                  <a:pt x="376" y="1430"/>
                </a:cubicBezTo>
                <a:moveTo>
                  <a:pt x="1086" y="1269"/>
                </a:moveTo>
                <a:cubicBezTo>
                  <a:pt x="1089" y="1267"/>
                  <a:pt x="1091" y="1264"/>
                  <a:pt x="1094" y="1261"/>
                </a:cubicBezTo>
                <a:cubicBezTo>
                  <a:pt x="1094" y="1261"/>
                  <a:pt x="1094" y="1261"/>
                  <a:pt x="1094" y="1261"/>
                </a:cubicBezTo>
                <a:cubicBezTo>
                  <a:pt x="1093" y="1260"/>
                  <a:pt x="1093" y="1260"/>
                  <a:pt x="1092" y="1260"/>
                </a:cubicBezTo>
                <a:cubicBezTo>
                  <a:pt x="1090" y="1263"/>
                  <a:pt x="1087" y="1265"/>
                  <a:pt x="1085" y="1268"/>
                </a:cubicBezTo>
                <a:cubicBezTo>
                  <a:pt x="1085" y="1268"/>
                  <a:pt x="1085" y="1268"/>
                  <a:pt x="1085" y="1269"/>
                </a:cubicBezTo>
                <a:cubicBezTo>
                  <a:pt x="1085" y="1269"/>
                  <a:pt x="1086" y="1269"/>
                  <a:pt x="1086" y="1269"/>
                </a:cubicBezTo>
                <a:moveTo>
                  <a:pt x="494" y="1470"/>
                </a:moveTo>
                <a:cubicBezTo>
                  <a:pt x="494" y="1469"/>
                  <a:pt x="494" y="1468"/>
                  <a:pt x="493" y="1468"/>
                </a:cubicBezTo>
                <a:cubicBezTo>
                  <a:pt x="490" y="1467"/>
                  <a:pt x="486" y="1467"/>
                  <a:pt x="482" y="1466"/>
                </a:cubicBezTo>
                <a:cubicBezTo>
                  <a:pt x="482" y="1466"/>
                  <a:pt x="482" y="1466"/>
                  <a:pt x="482" y="1467"/>
                </a:cubicBezTo>
                <a:cubicBezTo>
                  <a:pt x="485" y="1468"/>
                  <a:pt x="488" y="1469"/>
                  <a:pt x="491" y="1470"/>
                </a:cubicBezTo>
                <a:cubicBezTo>
                  <a:pt x="491" y="1470"/>
                  <a:pt x="492" y="1470"/>
                  <a:pt x="493" y="1470"/>
                </a:cubicBezTo>
                <a:cubicBezTo>
                  <a:pt x="493" y="1470"/>
                  <a:pt x="494" y="1470"/>
                  <a:pt x="494" y="1470"/>
                </a:cubicBezTo>
                <a:moveTo>
                  <a:pt x="1012" y="1323"/>
                </a:moveTo>
                <a:cubicBezTo>
                  <a:pt x="1012" y="1323"/>
                  <a:pt x="1012" y="1323"/>
                  <a:pt x="1012" y="1323"/>
                </a:cubicBezTo>
                <a:cubicBezTo>
                  <a:pt x="1015" y="1321"/>
                  <a:pt x="1018" y="1319"/>
                  <a:pt x="1021" y="1317"/>
                </a:cubicBezTo>
                <a:cubicBezTo>
                  <a:pt x="1021" y="1317"/>
                  <a:pt x="1021" y="1317"/>
                  <a:pt x="1021" y="1317"/>
                </a:cubicBezTo>
                <a:cubicBezTo>
                  <a:pt x="1018" y="1318"/>
                  <a:pt x="1015" y="1319"/>
                  <a:pt x="1012" y="1321"/>
                </a:cubicBezTo>
                <a:cubicBezTo>
                  <a:pt x="1012" y="1321"/>
                  <a:pt x="1011" y="1321"/>
                  <a:pt x="1011" y="1322"/>
                </a:cubicBezTo>
                <a:cubicBezTo>
                  <a:pt x="1011" y="1322"/>
                  <a:pt x="1011" y="1323"/>
                  <a:pt x="1012" y="1323"/>
                </a:cubicBezTo>
                <a:moveTo>
                  <a:pt x="208" y="1330"/>
                </a:moveTo>
                <a:cubicBezTo>
                  <a:pt x="208" y="1330"/>
                  <a:pt x="208" y="1330"/>
                  <a:pt x="208" y="1330"/>
                </a:cubicBezTo>
                <a:cubicBezTo>
                  <a:pt x="206" y="1329"/>
                  <a:pt x="205" y="1329"/>
                  <a:pt x="204" y="1328"/>
                </a:cubicBezTo>
                <a:cubicBezTo>
                  <a:pt x="203" y="1328"/>
                  <a:pt x="201" y="1327"/>
                  <a:pt x="201" y="1329"/>
                </a:cubicBezTo>
                <a:cubicBezTo>
                  <a:pt x="201" y="1331"/>
                  <a:pt x="203" y="1332"/>
                  <a:pt x="203" y="1333"/>
                </a:cubicBezTo>
                <a:cubicBezTo>
                  <a:pt x="205" y="1332"/>
                  <a:pt x="206" y="1331"/>
                  <a:pt x="208" y="1330"/>
                </a:cubicBezTo>
                <a:moveTo>
                  <a:pt x="925" y="1376"/>
                </a:moveTo>
                <a:cubicBezTo>
                  <a:pt x="927" y="1375"/>
                  <a:pt x="929" y="1374"/>
                  <a:pt x="931" y="1373"/>
                </a:cubicBezTo>
                <a:cubicBezTo>
                  <a:pt x="931" y="1373"/>
                  <a:pt x="930" y="1372"/>
                  <a:pt x="930" y="1372"/>
                </a:cubicBezTo>
                <a:cubicBezTo>
                  <a:pt x="928" y="1372"/>
                  <a:pt x="926" y="1372"/>
                  <a:pt x="924" y="1373"/>
                </a:cubicBezTo>
                <a:cubicBezTo>
                  <a:pt x="924" y="1373"/>
                  <a:pt x="924" y="1373"/>
                  <a:pt x="924" y="1373"/>
                </a:cubicBezTo>
                <a:cubicBezTo>
                  <a:pt x="923" y="1374"/>
                  <a:pt x="923" y="1374"/>
                  <a:pt x="923" y="1375"/>
                </a:cubicBezTo>
                <a:cubicBezTo>
                  <a:pt x="923" y="1375"/>
                  <a:pt x="924" y="1376"/>
                  <a:pt x="925" y="1376"/>
                </a:cubicBezTo>
                <a:moveTo>
                  <a:pt x="425" y="1450"/>
                </a:moveTo>
                <a:cubicBezTo>
                  <a:pt x="425" y="1450"/>
                  <a:pt x="426" y="1449"/>
                  <a:pt x="426" y="1449"/>
                </a:cubicBezTo>
                <a:cubicBezTo>
                  <a:pt x="426" y="1449"/>
                  <a:pt x="426" y="1448"/>
                  <a:pt x="425" y="1448"/>
                </a:cubicBezTo>
                <a:cubicBezTo>
                  <a:pt x="424" y="1447"/>
                  <a:pt x="423" y="1446"/>
                  <a:pt x="422" y="1446"/>
                </a:cubicBezTo>
                <a:cubicBezTo>
                  <a:pt x="420" y="1445"/>
                  <a:pt x="418" y="1443"/>
                  <a:pt x="416" y="1446"/>
                </a:cubicBezTo>
                <a:cubicBezTo>
                  <a:pt x="418" y="1447"/>
                  <a:pt x="419" y="1448"/>
                  <a:pt x="421" y="1448"/>
                </a:cubicBezTo>
                <a:cubicBezTo>
                  <a:pt x="422" y="1449"/>
                  <a:pt x="423" y="1449"/>
                  <a:pt x="425" y="1450"/>
                </a:cubicBezTo>
                <a:moveTo>
                  <a:pt x="1063" y="1280"/>
                </a:moveTo>
                <a:cubicBezTo>
                  <a:pt x="1061" y="1279"/>
                  <a:pt x="1060" y="1278"/>
                  <a:pt x="1060" y="1278"/>
                </a:cubicBezTo>
                <a:cubicBezTo>
                  <a:pt x="1058" y="1280"/>
                  <a:pt x="1056" y="1282"/>
                  <a:pt x="1055" y="1284"/>
                </a:cubicBezTo>
                <a:cubicBezTo>
                  <a:pt x="1055" y="1284"/>
                  <a:pt x="1055" y="1284"/>
                  <a:pt x="1055" y="1285"/>
                </a:cubicBezTo>
                <a:cubicBezTo>
                  <a:pt x="1058" y="1283"/>
                  <a:pt x="1060" y="1282"/>
                  <a:pt x="1063" y="1280"/>
                </a:cubicBezTo>
                <a:moveTo>
                  <a:pt x="1051" y="1297"/>
                </a:moveTo>
                <a:cubicBezTo>
                  <a:pt x="1052" y="1297"/>
                  <a:pt x="1052" y="1297"/>
                  <a:pt x="1052" y="1296"/>
                </a:cubicBezTo>
                <a:cubicBezTo>
                  <a:pt x="1054" y="1295"/>
                  <a:pt x="1056" y="1293"/>
                  <a:pt x="1058" y="1291"/>
                </a:cubicBezTo>
                <a:cubicBezTo>
                  <a:pt x="1058" y="1290"/>
                  <a:pt x="1058" y="1290"/>
                  <a:pt x="1058" y="1290"/>
                </a:cubicBezTo>
                <a:cubicBezTo>
                  <a:pt x="1055" y="1292"/>
                  <a:pt x="1053" y="1293"/>
                  <a:pt x="1050" y="1295"/>
                </a:cubicBezTo>
                <a:cubicBezTo>
                  <a:pt x="1050" y="1295"/>
                  <a:pt x="1050" y="1296"/>
                  <a:pt x="1050" y="1296"/>
                </a:cubicBezTo>
                <a:cubicBezTo>
                  <a:pt x="1050" y="1296"/>
                  <a:pt x="1051" y="1296"/>
                  <a:pt x="1051" y="1297"/>
                </a:cubicBezTo>
                <a:moveTo>
                  <a:pt x="765" y="1444"/>
                </a:moveTo>
                <a:cubicBezTo>
                  <a:pt x="763" y="1445"/>
                  <a:pt x="761" y="1446"/>
                  <a:pt x="759" y="1446"/>
                </a:cubicBezTo>
                <a:cubicBezTo>
                  <a:pt x="759" y="1447"/>
                  <a:pt x="759" y="1448"/>
                  <a:pt x="759" y="1447"/>
                </a:cubicBezTo>
                <a:cubicBezTo>
                  <a:pt x="761" y="1447"/>
                  <a:pt x="764" y="1447"/>
                  <a:pt x="766" y="1446"/>
                </a:cubicBezTo>
                <a:cubicBezTo>
                  <a:pt x="766" y="1446"/>
                  <a:pt x="766" y="1446"/>
                  <a:pt x="767" y="1446"/>
                </a:cubicBezTo>
                <a:cubicBezTo>
                  <a:pt x="767" y="1446"/>
                  <a:pt x="768" y="1445"/>
                  <a:pt x="768" y="1445"/>
                </a:cubicBezTo>
                <a:cubicBezTo>
                  <a:pt x="768" y="1445"/>
                  <a:pt x="767" y="1444"/>
                  <a:pt x="765" y="1444"/>
                </a:cubicBezTo>
                <a:moveTo>
                  <a:pt x="1059" y="152"/>
                </a:moveTo>
                <a:cubicBezTo>
                  <a:pt x="1059" y="152"/>
                  <a:pt x="1059" y="152"/>
                  <a:pt x="1059" y="152"/>
                </a:cubicBezTo>
                <a:cubicBezTo>
                  <a:pt x="1060" y="148"/>
                  <a:pt x="1057" y="147"/>
                  <a:pt x="1054" y="147"/>
                </a:cubicBezTo>
                <a:cubicBezTo>
                  <a:pt x="1054" y="147"/>
                  <a:pt x="1053" y="148"/>
                  <a:pt x="1053" y="148"/>
                </a:cubicBezTo>
                <a:cubicBezTo>
                  <a:pt x="1053" y="151"/>
                  <a:pt x="1055" y="151"/>
                  <a:pt x="1057" y="152"/>
                </a:cubicBezTo>
                <a:cubicBezTo>
                  <a:pt x="1058" y="152"/>
                  <a:pt x="1058" y="152"/>
                  <a:pt x="1059" y="152"/>
                </a:cubicBezTo>
                <a:moveTo>
                  <a:pt x="950" y="47"/>
                </a:moveTo>
                <a:cubicBezTo>
                  <a:pt x="948" y="45"/>
                  <a:pt x="946" y="43"/>
                  <a:pt x="945" y="43"/>
                </a:cubicBezTo>
                <a:cubicBezTo>
                  <a:pt x="944" y="42"/>
                  <a:pt x="943" y="43"/>
                  <a:pt x="942" y="43"/>
                </a:cubicBezTo>
                <a:cubicBezTo>
                  <a:pt x="943" y="44"/>
                  <a:pt x="944" y="46"/>
                  <a:pt x="946" y="47"/>
                </a:cubicBezTo>
                <a:cubicBezTo>
                  <a:pt x="946" y="47"/>
                  <a:pt x="948" y="47"/>
                  <a:pt x="950" y="47"/>
                </a:cubicBezTo>
                <a:moveTo>
                  <a:pt x="969" y="59"/>
                </a:moveTo>
                <a:cubicBezTo>
                  <a:pt x="969" y="58"/>
                  <a:pt x="969" y="58"/>
                  <a:pt x="969" y="58"/>
                </a:cubicBezTo>
                <a:cubicBezTo>
                  <a:pt x="970" y="58"/>
                  <a:pt x="972" y="58"/>
                  <a:pt x="973" y="58"/>
                </a:cubicBezTo>
                <a:cubicBezTo>
                  <a:pt x="972" y="57"/>
                  <a:pt x="972" y="55"/>
                  <a:pt x="971" y="55"/>
                </a:cubicBezTo>
                <a:cubicBezTo>
                  <a:pt x="969" y="54"/>
                  <a:pt x="968" y="54"/>
                  <a:pt x="966" y="54"/>
                </a:cubicBezTo>
                <a:cubicBezTo>
                  <a:pt x="967" y="55"/>
                  <a:pt x="968" y="57"/>
                  <a:pt x="969" y="59"/>
                </a:cubicBezTo>
                <a:moveTo>
                  <a:pt x="1266" y="893"/>
                </a:moveTo>
                <a:cubicBezTo>
                  <a:pt x="1265" y="894"/>
                  <a:pt x="1265" y="894"/>
                  <a:pt x="1265" y="894"/>
                </a:cubicBezTo>
                <a:cubicBezTo>
                  <a:pt x="1265" y="896"/>
                  <a:pt x="1264" y="898"/>
                  <a:pt x="1264" y="900"/>
                </a:cubicBezTo>
                <a:cubicBezTo>
                  <a:pt x="1264" y="900"/>
                  <a:pt x="1264" y="901"/>
                  <a:pt x="1264" y="901"/>
                </a:cubicBezTo>
                <a:cubicBezTo>
                  <a:pt x="1265" y="900"/>
                  <a:pt x="1265" y="900"/>
                  <a:pt x="1266" y="900"/>
                </a:cubicBezTo>
                <a:cubicBezTo>
                  <a:pt x="1266" y="898"/>
                  <a:pt x="1266" y="896"/>
                  <a:pt x="1267" y="894"/>
                </a:cubicBezTo>
                <a:cubicBezTo>
                  <a:pt x="1267" y="894"/>
                  <a:pt x="1266" y="894"/>
                  <a:pt x="1266" y="893"/>
                </a:cubicBezTo>
                <a:moveTo>
                  <a:pt x="140" y="1268"/>
                </a:moveTo>
                <a:cubicBezTo>
                  <a:pt x="138" y="1266"/>
                  <a:pt x="137" y="1264"/>
                  <a:pt x="135" y="1262"/>
                </a:cubicBezTo>
                <a:cubicBezTo>
                  <a:pt x="135" y="1262"/>
                  <a:pt x="135" y="1263"/>
                  <a:pt x="135" y="1263"/>
                </a:cubicBezTo>
                <a:cubicBezTo>
                  <a:pt x="135" y="1264"/>
                  <a:pt x="135" y="1266"/>
                  <a:pt x="135" y="1266"/>
                </a:cubicBezTo>
                <a:cubicBezTo>
                  <a:pt x="136" y="1268"/>
                  <a:pt x="138" y="1268"/>
                  <a:pt x="139" y="1269"/>
                </a:cubicBezTo>
                <a:cubicBezTo>
                  <a:pt x="139" y="1269"/>
                  <a:pt x="139" y="1269"/>
                  <a:pt x="140" y="1268"/>
                </a:cubicBezTo>
                <a:moveTo>
                  <a:pt x="389" y="1438"/>
                </a:moveTo>
                <a:cubicBezTo>
                  <a:pt x="387" y="1438"/>
                  <a:pt x="386" y="1437"/>
                  <a:pt x="384" y="1437"/>
                </a:cubicBezTo>
                <a:cubicBezTo>
                  <a:pt x="384" y="1437"/>
                  <a:pt x="383" y="1438"/>
                  <a:pt x="383" y="1438"/>
                </a:cubicBezTo>
                <a:cubicBezTo>
                  <a:pt x="385" y="1439"/>
                  <a:pt x="386" y="1440"/>
                  <a:pt x="387" y="1440"/>
                </a:cubicBezTo>
                <a:cubicBezTo>
                  <a:pt x="388" y="1440"/>
                  <a:pt x="388" y="1440"/>
                  <a:pt x="389" y="1438"/>
                </a:cubicBezTo>
                <a:moveTo>
                  <a:pt x="678" y="1477"/>
                </a:moveTo>
                <a:cubicBezTo>
                  <a:pt x="678" y="1477"/>
                  <a:pt x="678" y="1477"/>
                  <a:pt x="678" y="1477"/>
                </a:cubicBezTo>
                <a:cubicBezTo>
                  <a:pt x="676" y="1477"/>
                  <a:pt x="673" y="1477"/>
                  <a:pt x="671" y="1477"/>
                </a:cubicBezTo>
                <a:cubicBezTo>
                  <a:pt x="670" y="1477"/>
                  <a:pt x="670" y="1477"/>
                  <a:pt x="669" y="1477"/>
                </a:cubicBezTo>
                <a:cubicBezTo>
                  <a:pt x="670" y="1478"/>
                  <a:pt x="670" y="1478"/>
                  <a:pt x="671" y="1479"/>
                </a:cubicBezTo>
                <a:cubicBezTo>
                  <a:pt x="672" y="1479"/>
                  <a:pt x="674" y="1480"/>
                  <a:pt x="676" y="1480"/>
                </a:cubicBezTo>
                <a:cubicBezTo>
                  <a:pt x="677" y="1480"/>
                  <a:pt x="678" y="1478"/>
                  <a:pt x="678" y="1477"/>
                </a:cubicBezTo>
                <a:moveTo>
                  <a:pt x="987" y="98"/>
                </a:moveTo>
                <a:cubicBezTo>
                  <a:pt x="985" y="97"/>
                  <a:pt x="984" y="96"/>
                  <a:pt x="982" y="96"/>
                </a:cubicBezTo>
                <a:cubicBezTo>
                  <a:pt x="982" y="96"/>
                  <a:pt x="981" y="97"/>
                  <a:pt x="980" y="98"/>
                </a:cubicBezTo>
                <a:cubicBezTo>
                  <a:pt x="981" y="98"/>
                  <a:pt x="982" y="100"/>
                  <a:pt x="984" y="100"/>
                </a:cubicBezTo>
                <a:cubicBezTo>
                  <a:pt x="984" y="100"/>
                  <a:pt x="985" y="99"/>
                  <a:pt x="987" y="98"/>
                </a:cubicBezTo>
                <a:moveTo>
                  <a:pt x="904" y="30"/>
                </a:moveTo>
                <a:cubicBezTo>
                  <a:pt x="903" y="31"/>
                  <a:pt x="902" y="31"/>
                  <a:pt x="902" y="32"/>
                </a:cubicBezTo>
                <a:cubicBezTo>
                  <a:pt x="903" y="33"/>
                  <a:pt x="904" y="34"/>
                  <a:pt x="906" y="34"/>
                </a:cubicBezTo>
                <a:cubicBezTo>
                  <a:pt x="906" y="34"/>
                  <a:pt x="907" y="33"/>
                  <a:pt x="908" y="32"/>
                </a:cubicBezTo>
                <a:cubicBezTo>
                  <a:pt x="907" y="32"/>
                  <a:pt x="906" y="31"/>
                  <a:pt x="904" y="30"/>
                </a:cubicBezTo>
                <a:moveTo>
                  <a:pt x="1013" y="1301"/>
                </a:moveTo>
                <a:cubicBezTo>
                  <a:pt x="1014" y="1300"/>
                  <a:pt x="1016" y="1300"/>
                  <a:pt x="1017" y="1299"/>
                </a:cubicBezTo>
                <a:cubicBezTo>
                  <a:pt x="1017" y="1298"/>
                  <a:pt x="1018" y="1297"/>
                  <a:pt x="1018" y="1296"/>
                </a:cubicBezTo>
                <a:cubicBezTo>
                  <a:pt x="1017" y="1296"/>
                  <a:pt x="1016" y="1296"/>
                  <a:pt x="1015" y="1297"/>
                </a:cubicBezTo>
                <a:cubicBezTo>
                  <a:pt x="1014" y="1297"/>
                  <a:pt x="1013" y="1299"/>
                  <a:pt x="1012" y="1300"/>
                </a:cubicBezTo>
                <a:cubicBezTo>
                  <a:pt x="1012" y="1300"/>
                  <a:pt x="1012" y="1300"/>
                  <a:pt x="1013" y="1301"/>
                </a:cubicBezTo>
                <a:cubicBezTo>
                  <a:pt x="1013" y="1301"/>
                  <a:pt x="1013" y="1301"/>
                  <a:pt x="1013" y="1301"/>
                </a:cubicBezTo>
                <a:moveTo>
                  <a:pt x="1258" y="437"/>
                </a:moveTo>
                <a:cubicBezTo>
                  <a:pt x="1257" y="437"/>
                  <a:pt x="1257" y="438"/>
                  <a:pt x="1257" y="438"/>
                </a:cubicBezTo>
                <a:cubicBezTo>
                  <a:pt x="1257" y="438"/>
                  <a:pt x="1257" y="438"/>
                  <a:pt x="1257" y="439"/>
                </a:cubicBezTo>
                <a:cubicBezTo>
                  <a:pt x="1258" y="440"/>
                  <a:pt x="1258" y="442"/>
                  <a:pt x="1259" y="444"/>
                </a:cubicBezTo>
                <a:cubicBezTo>
                  <a:pt x="1259" y="444"/>
                  <a:pt x="1259" y="444"/>
                  <a:pt x="1260" y="444"/>
                </a:cubicBezTo>
                <a:cubicBezTo>
                  <a:pt x="1259" y="442"/>
                  <a:pt x="1259" y="440"/>
                  <a:pt x="1259" y="438"/>
                </a:cubicBezTo>
                <a:cubicBezTo>
                  <a:pt x="1259" y="438"/>
                  <a:pt x="1258" y="438"/>
                  <a:pt x="1258" y="437"/>
                </a:cubicBezTo>
                <a:moveTo>
                  <a:pt x="979" y="72"/>
                </a:moveTo>
                <a:cubicBezTo>
                  <a:pt x="979" y="72"/>
                  <a:pt x="979" y="72"/>
                  <a:pt x="979" y="72"/>
                </a:cubicBezTo>
                <a:cubicBezTo>
                  <a:pt x="980" y="73"/>
                  <a:pt x="981" y="74"/>
                  <a:pt x="982" y="75"/>
                </a:cubicBezTo>
                <a:cubicBezTo>
                  <a:pt x="983" y="75"/>
                  <a:pt x="985" y="75"/>
                  <a:pt x="986" y="76"/>
                </a:cubicBezTo>
                <a:cubicBezTo>
                  <a:pt x="985" y="75"/>
                  <a:pt x="985" y="73"/>
                  <a:pt x="984" y="73"/>
                </a:cubicBezTo>
                <a:cubicBezTo>
                  <a:pt x="982" y="72"/>
                  <a:pt x="981" y="72"/>
                  <a:pt x="979" y="72"/>
                </a:cubicBezTo>
                <a:moveTo>
                  <a:pt x="801" y="1425"/>
                </a:moveTo>
                <a:cubicBezTo>
                  <a:pt x="803" y="1424"/>
                  <a:pt x="804" y="1424"/>
                  <a:pt x="805" y="1423"/>
                </a:cubicBezTo>
                <a:cubicBezTo>
                  <a:pt x="804" y="1423"/>
                  <a:pt x="803" y="1422"/>
                  <a:pt x="802" y="1422"/>
                </a:cubicBezTo>
                <a:cubicBezTo>
                  <a:pt x="801" y="1423"/>
                  <a:pt x="800" y="1423"/>
                  <a:pt x="799" y="1424"/>
                </a:cubicBezTo>
                <a:cubicBezTo>
                  <a:pt x="799" y="1424"/>
                  <a:pt x="800" y="1425"/>
                  <a:pt x="801" y="1425"/>
                </a:cubicBezTo>
                <a:moveTo>
                  <a:pt x="576" y="1472"/>
                </a:moveTo>
                <a:cubicBezTo>
                  <a:pt x="576" y="1472"/>
                  <a:pt x="576" y="1473"/>
                  <a:pt x="576" y="1473"/>
                </a:cubicBezTo>
                <a:cubicBezTo>
                  <a:pt x="578" y="1473"/>
                  <a:pt x="580" y="1474"/>
                  <a:pt x="582" y="1474"/>
                </a:cubicBezTo>
                <a:cubicBezTo>
                  <a:pt x="582" y="1474"/>
                  <a:pt x="583" y="1474"/>
                  <a:pt x="583" y="1474"/>
                </a:cubicBezTo>
                <a:cubicBezTo>
                  <a:pt x="583" y="1474"/>
                  <a:pt x="583" y="1473"/>
                  <a:pt x="582" y="1473"/>
                </a:cubicBezTo>
                <a:cubicBezTo>
                  <a:pt x="581" y="1472"/>
                  <a:pt x="579" y="1472"/>
                  <a:pt x="577" y="1471"/>
                </a:cubicBezTo>
                <a:cubicBezTo>
                  <a:pt x="577" y="1471"/>
                  <a:pt x="576" y="1472"/>
                  <a:pt x="576" y="1472"/>
                </a:cubicBezTo>
                <a:moveTo>
                  <a:pt x="981" y="1350"/>
                </a:moveTo>
                <a:cubicBezTo>
                  <a:pt x="982" y="1349"/>
                  <a:pt x="983" y="1347"/>
                  <a:pt x="984" y="1346"/>
                </a:cubicBezTo>
                <a:cubicBezTo>
                  <a:pt x="984" y="1346"/>
                  <a:pt x="983" y="1345"/>
                  <a:pt x="983" y="1345"/>
                </a:cubicBezTo>
                <a:cubicBezTo>
                  <a:pt x="982" y="1346"/>
                  <a:pt x="980" y="1348"/>
                  <a:pt x="978" y="1349"/>
                </a:cubicBezTo>
                <a:cubicBezTo>
                  <a:pt x="979" y="1349"/>
                  <a:pt x="979" y="1349"/>
                  <a:pt x="981" y="1350"/>
                </a:cubicBezTo>
                <a:moveTo>
                  <a:pt x="1116" y="174"/>
                </a:moveTo>
                <a:cubicBezTo>
                  <a:pt x="1116" y="175"/>
                  <a:pt x="1116" y="175"/>
                  <a:pt x="1116" y="175"/>
                </a:cubicBezTo>
                <a:cubicBezTo>
                  <a:pt x="1117" y="177"/>
                  <a:pt x="1117" y="180"/>
                  <a:pt x="1121" y="181"/>
                </a:cubicBezTo>
                <a:cubicBezTo>
                  <a:pt x="1121" y="181"/>
                  <a:pt x="1121" y="181"/>
                  <a:pt x="1121" y="180"/>
                </a:cubicBezTo>
                <a:cubicBezTo>
                  <a:pt x="1120" y="179"/>
                  <a:pt x="1118" y="177"/>
                  <a:pt x="1117" y="175"/>
                </a:cubicBezTo>
                <a:cubicBezTo>
                  <a:pt x="1117" y="175"/>
                  <a:pt x="1117" y="175"/>
                  <a:pt x="1116" y="174"/>
                </a:cubicBezTo>
                <a:moveTo>
                  <a:pt x="695" y="1466"/>
                </a:moveTo>
                <a:cubicBezTo>
                  <a:pt x="696" y="1468"/>
                  <a:pt x="696" y="1469"/>
                  <a:pt x="697" y="1469"/>
                </a:cubicBezTo>
                <a:cubicBezTo>
                  <a:pt x="698" y="1468"/>
                  <a:pt x="699" y="1468"/>
                  <a:pt x="700" y="1467"/>
                </a:cubicBezTo>
                <a:cubicBezTo>
                  <a:pt x="700" y="1467"/>
                  <a:pt x="699" y="1466"/>
                  <a:pt x="699" y="1466"/>
                </a:cubicBezTo>
                <a:cubicBezTo>
                  <a:pt x="698" y="1466"/>
                  <a:pt x="697" y="1466"/>
                  <a:pt x="695" y="1466"/>
                </a:cubicBezTo>
                <a:moveTo>
                  <a:pt x="441" y="1454"/>
                </a:moveTo>
                <a:cubicBezTo>
                  <a:pt x="441" y="1454"/>
                  <a:pt x="441" y="1454"/>
                  <a:pt x="441" y="1454"/>
                </a:cubicBezTo>
                <a:cubicBezTo>
                  <a:pt x="443" y="1455"/>
                  <a:pt x="445" y="1456"/>
                  <a:pt x="447" y="1457"/>
                </a:cubicBezTo>
                <a:cubicBezTo>
                  <a:pt x="448" y="1458"/>
                  <a:pt x="449" y="1457"/>
                  <a:pt x="450" y="1457"/>
                </a:cubicBezTo>
                <a:cubicBezTo>
                  <a:pt x="449" y="1456"/>
                  <a:pt x="449" y="1455"/>
                  <a:pt x="448" y="1455"/>
                </a:cubicBezTo>
                <a:cubicBezTo>
                  <a:pt x="446" y="1455"/>
                  <a:pt x="444" y="1454"/>
                  <a:pt x="441" y="1454"/>
                </a:cubicBezTo>
                <a:moveTo>
                  <a:pt x="804" y="1416"/>
                </a:moveTo>
                <a:cubicBezTo>
                  <a:pt x="803" y="1414"/>
                  <a:pt x="802" y="1414"/>
                  <a:pt x="802" y="1414"/>
                </a:cubicBezTo>
                <a:cubicBezTo>
                  <a:pt x="801" y="1414"/>
                  <a:pt x="800" y="1414"/>
                  <a:pt x="798" y="1415"/>
                </a:cubicBezTo>
                <a:cubicBezTo>
                  <a:pt x="799" y="1415"/>
                  <a:pt x="799" y="1416"/>
                  <a:pt x="800" y="1416"/>
                </a:cubicBezTo>
                <a:cubicBezTo>
                  <a:pt x="801" y="1416"/>
                  <a:pt x="802" y="1416"/>
                  <a:pt x="804" y="1416"/>
                </a:cubicBezTo>
                <a:moveTo>
                  <a:pt x="835" y="1412"/>
                </a:moveTo>
                <a:cubicBezTo>
                  <a:pt x="835" y="1412"/>
                  <a:pt x="835" y="1412"/>
                  <a:pt x="835" y="1412"/>
                </a:cubicBezTo>
                <a:cubicBezTo>
                  <a:pt x="835" y="1412"/>
                  <a:pt x="834" y="1413"/>
                  <a:pt x="833" y="1413"/>
                </a:cubicBezTo>
                <a:cubicBezTo>
                  <a:pt x="833" y="1414"/>
                  <a:pt x="832" y="1414"/>
                  <a:pt x="831" y="1415"/>
                </a:cubicBezTo>
                <a:cubicBezTo>
                  <a:pt x="832" y="1415"/>
                  <a:pt x="833" y="1416"/>
                  <a:pt x="833" y="1416"/>
                </a:cubicBezTo>
                <a:cubicBezTo>
                  <a:pt x="834" y="1415"/>
                  <a:pt x="836" y="1415"/>
                  <a:pt x="836" y="1415"/>
                </a:cubicBezTo>
                <a:cubicBezTo>
                  <a:pt x="837" y="1414"/>
                  <a:pt x="837" y="1413"/>
                  <a:pt x="837" y="1412"/>
                </a:cubicBezTo>
                <a:cubicBezTo>
                  <a:pt x="837" y="1412"/>
                  <a:pt x="836" y="1412"/>
                  <a:pt x="835" y="1412"/>
                </a:cubicBezTo>
                <a:moveTo>
                  <a:pt x="1010" y="1295"/>
                </a:moveTo>
                <a:cubicBezTo>
                  <a:pt x="1009" y="1295"/>
                  <a:pt x="1008" y="1294"/>
                  <a:pt x="1008" y="1295"/>
                </a:cubicBezTo>
                <a:cubicBezTo>
                  <a:pt x="1007" y="1295"/>
                  <a:pt x="1006" y="1296"/>
                  <a:pt x="1006" y="1297"/>
                </a:cubicBezTo>
                <a:cubicBezTo>
                  <a:pt x="1006" y="1298"/>
                  <a:pt x="1007" y="1298"/>
                  <a:pt x="1007" y="1298"/>
                </a:cubicBezTo>
                <a:cubicBezTo>
                  <a:pt x="1008" y="1298"/>
                  <a:pt x="1009" y="1297"/>
                  <a:pt x="1010" y="1295"/>
                </a:cubicBezTo>
                <a:moveTo>
                  <a:pt x="999" y="1304"/>
                </a:moveTo>
                <a:cubicBezTo>
                  <a:pt x="1000" y="1303"/>
                  <a:pt x="1002" y="1302"/>
                  <a:pt x="1003" y="1301"/>
                </a:cubicBezTo>
                <a:cubicBezTo>
                  <a:pt x="1002" y="1300"/>
                  <a:pt x="1001" y="1299"/>
                  <a:pt x="1001" y="1300"/>
                </a:cubicBezTo>
                <a:cubicBezTo>
                  <a:pt x="1000" y="1300"/>
                  <a:pt x="999" y="1302"/>
                  <a:pt x="998" y="1303"/>
                </a:cubicBezTo>
                <a:cubicBezTo>
                  <a:pt x="998" y="1303"/>
                  <a:pt x="999" y="1303"/>
                  <a:pt x="999" y="1304"/>
                </a:cubicBezTo>
                <a:moveTo>
                  <a:pt x="336" y="1415"/>
                </a:moveTo>
                <a:cubicBezTo>
                  <a:pt x="337" y="1415"/>
                  <a:pt x="338" y="1414"/>
                  <a:pt x="339" y="1414"/>
                </a:cubicBezTo>
                <a:cubicBezTo>
                  <a:pt x="338" y="1413"/>
                  <a:pt x="338" y="1412"/>
                  <a:pt x="337" y="1412"/>
                </a:cubicBezTo>
                <a:cubicBezTo>
                  <a:pt x="336" y="1413"/>
                  <a:pt x="335" y="1413"/>
                  <a:pt x="333" y="1414"/>
                </a:cubicBezTo>
                <a:cubicBezTo>
                  <a:pt x="334" y="1414"/>
                  <a:pt x="335" y="1415"/>
                  <a:pt x="336" y="1415"/>
                </a:cubicBezTo>
                <a:moveTo>
                  <a:pt x="813" y="1435"/>
                </a:moveTo>
                <a:cubicBezTo>
                  <a:pt x="814" y="1433"/>
                  <a:pt x="814" y="1432"/>
                  <a:pt x="815" y="1431"/>
                </a:cubicBezTo>
                <a:cubicBezTo>
                  <a:pt x="814" y="1431"/>
                  <a:pt x="814" y="1430"/>
                  <a:pt x="813" y="1430"/>
                </a:cubicBezTo>
                <a:cubicBezTo>
                  <a:pt x="812" y="1431"/>
                  <a:pt x="812" y="1432"/>
                  <a:pt x="811" y="1432"/>
                </a:cubicBezTo>
                <a:cubicBezTo>
                  <a:pt x="811" y="1433"/>
                  <a:pt x="812" y="1434"/>
                  <a:pt x="813" y="1435"/>
                </a:cubicBezTo>
                <a:moveTo>
                  <a:pt x="804" y="1438"/>
                </a:moveTo>
                <a:cubicBezTo>
                  <a:pt x="804" y="1437"/>
                  <a:pt x="803" y="1436"/>
                  <a:pt x="803" y="1436"/>
                </a:cubicBezTo>
                <a:cubicBezTo>
                  <a:pt x="802" y="1436"/>
                  <a:pt x="800" y="1437"/>
                  <a:pt x="799" y="1438"/>
                </a:cubicBezTo>
                <a:cubicBezTo>
                  <a:pt x="799" y="1438"/>
                  <a:pt x="800" y="1439"/>
                  <a:pt x="800" y="1439"/>
                </a:cubicBezTo>
                <a:cubicBezTo>
                  <a:pt x="801" y="1439"/>
                  <a:pt x="803" y="1438"/>
                  <a:pt x="804" y="1438"/>
                </a:cubicBezTo>
                <a:moveTo>
                  <a:pt x="423" y="1439"/>
                </a:moveTo>
                <a:cubicBezTo>
                  <a:pt x="423" y="1439"/>
                  <a:pt x="423" y="1439"/>
                  <a:pt x="423" y="1439"/>
                </a:cubicBezTo>
                <a:cubicBezTo>
                  <a:pt x="422" y="1439"/>
                  <a:pt x="421" y="1439"/>
                  <a:pt x="420" y="1439"/>
                </a:cubicBezTo>
                <a:cubicBezTo>
                  <a:pt x="419" y="1440"/>
                  <a:pt x="419" y="1440"/>
                  <a:pt x="418" y="1441"/>
                </a:cubicBezTo>
                <a:cubicBezTo>
                  <a:pt x="419" y="1441"/>
                  <a:pt x="420" y="1443"/>
                  <a:pt x="420" y="1442"/>
                </a:cubicBezTo>
                <a:cubicBezTo>
                  <a:pt x="422" y="1442"/>
                  <a:pt x="422" y="1440"/>
                  <a:pt x="423" y="1439"/>
                </a:cubicBezTo>
                <a:moveTo>
                  <a:pt x="727" y="1464"/>
                </a:moveTo>
                <a:cubicBezTo>
                  <a:pt x="726" y="1464"/>
                  <a:pt x="725" y="1464"/>
                  <a:pt x="724" y="1465"/>
                </a:cubicBezTo>
                <a:cubicBezTo>
                  <a:pt x="725" y="1465"/>
                  <a:pt x="726" y="1466"/>
                  <a:pt x="728" y="1467"/>
                </a:cubicBezTo>
                <a:cubicBezTo>
                  <a:pt x="728" y="1467"/>
                  <a:pt x="729" y="1466"/>
                  <a:pt x="730" y="1466"/>
                </a:cubicBezTo>
                <a:cubicBezTo>
                  <a:pt x="729" y="1465"/>
                  <a:pt x="728" y="1464"/>
                  <a:pt x="727" y="1464"/>
                </a:cubicBezTo>
                <a:moveTo>
                  <a:pt x="955" y="73"/>
                </a:moveTo>
                <a:cubicBezTo>
                  <a:pt x="956" y="73"/>
                  <a:pt x="956" y="72"/>
                  <a:pt x="957" y="72"/>
                </a:cubicBezTo>
                <a:cubicBezTo>
                  <a:pt x="957" y="72"/>
                  <a:pt x="957" y="72"/>
                  <a:pt x="957" y="71"/>
                </a:cubicBezTo>
                <a:cubicBezTo>
                  <a:pt x="956" y="71"/>
                  <a:pt x="955" y="70"/>
                  <a:pt x="954" y="69"/>
                </a:cubicBezTo>
                <a:cubicBezTo>
                  <a:pt x="953" y="69"/>
                  <a:pt x="952" y="69"/>
                  <a:pt x="952" y="69"/>
                </a:cubicBezTo>
                <a:cubicBezTo>
                  <a:pt x="952" y="70"/>
                  <a:pt x="952" y="70"/>
                  <a:pt x="952" y="71"/>
                </a:cubicBezTo>
                <a:cubicBezTo>
                  <a:pt x="953" y="72"/>
                  <a:pt x="954" y="72"/>
                  <a:pt x="955" y="73"/>
                </a:cubicBezTo>
                <a:moveTo>
                  <a:pt x="1073" y="167"/>
                </a:moveTo>
                <a:cubicBezTo>
                  <a:pt x="1072" y="169"/>
                  <a:pt x="1071" y="169"/>
                  <a:pt x="1072" y="169"/>
                </a:cubicBezTo>
                <a:cubicBezTo>
                  <a:pt x="1072" y="171"/>
                  <a:pt x="1074" y="172"/>
                  <a:pt x="1075" y="173"/>
                </a:cubicBezTo>
                <a:cubicBezTo>
                  <a:pt x="1075" y="172"/>
                  <a:pt x="1076" y="172"/>
                  <a:pt x="1076" y="171"/>
                </a:cubicBezTo>
                <a:cubicBezTo>
                  <a:pt x="1075" y="170"/>
                  <a:pt x="1074" y="169"/>
                  <a:pt x="1073" y="167"/>
                </a:cubicBezTo>
                <a:moveTo>
                  <a:pt x="648" y="1470"/>
                </a:moveTo>
                <a:cubicBezTo>
                  <a:pt x="648" y="1469"/>
                  <a:pt x="648" y="1468"/>
                  <a:pt x="648" y="1468"/>
                </a:cubicBezTo>
                <a:cubicBezTo>
                  <a:pt x="646" y="1469"/>
                  <a:pt x="645" y="1470"/>
                  <a:pt x="644" y="1471"/>
                </a:cubicBezTo>
                <a:cubicBezTo>
                  <a:pt x="644" y="1471"/>
                  <a:pt x="645" y="1471"/>
                  <a:pt x="645" y="1472"/>
                </a:cubicBezTo>
                <a:cubicBezTo>
                  <a:pt x="646" y="1471"/>
                  <a:pt x="647" y="1470"/>
                  <a:pt x="648" y="1470"/>
                </a:cubicBezTo>
                <a:moveTo>
                  <a:pt x="570" y="1467"/>
                </a:moveTo>
                <a:cubicBezTo>
                  <a:pt x="570" y="1467"/>
                  <a:pt x="570" y="1467"/>
                  <a:pt x="570" y="1467"/>
                </a:cubicBezTo>
                <a:cubicBezTo>
                  <a:pt x="572" y="1468"/>
                  <a:pt x="573" y="1468"/>
                  <a:pt x="574" y="1469"/>
                </a:cubicBezTo>
                <a:cubicBezTo>
                  <a:pt x="575" y="1469"/>
                  <a:pt x="575" y="1468"/>
                  <a:pt x="576" y="1467"/>
                </a:cubicBezTo>
                <a:cubicBezTo>
                  <a:pt x="576" y="1467"/>
                  <a:pt x="575" y="1466"/>
                  <a:pt x="574" y="1466"/>
                </a:cubicBezTo>
                <a:cubicBezTo>
                  <a:pt x="573" y="1466"/>
                  <a:pt x="572" y="1467"/>
                  <a:pt x="570" y="1467"/>
                </a:cubicBezTo>
                <a:moveTo>
                  <a:pt x="499" y="1466"/>
                </a:moveTo>
                <a:cubicBezTo>
                  <a:pt x="499" y="1466"/>
                  <a:pt x="499" y="1466"/>
                  <a:pt x="499" y="1466"/>
                </a:cubicBezTo>
                <a:cubicBezTo>
                  <a:pt x="497" y="1464"/>
                  <a:pt x="496" y="1462"/>
                  <a:pt x="494" y="1463"/>
                </a:cubicBezTo>
                <a:cubicBezTo>
                  <a:pt x="493" y="1463"/>
                  <a:pt x="493" y="1463"/>
                  <a:pt x="493" y="1463"/>
                </a:cubicBezTo>
                <a:cubicBezTo>
                  <a:pt x="494" y="1466"/>
                  <a:pt x="496" y="1465"/>
                  <a:pt x="499" y="1466"/>
                </a:cubicBezTo>
                <a:moveTo>
                  <a:pt x="26" y="1052"/>
                </a:moveTo>
                <a:cubicBezTo>
                  <a:pt x="26" y="1052"/>
                  <a:pt x="26" y="1052"/>
                  <a:pt x="26" y="1052"/>
                </a:cubicBezTo>
                <a:cubicBezTo>
                  <a:pt x="26" y="1052"/>
                  <a:pt x="25" y="1052"/>
                  <a:pt x="25" y="1052"/>
                </a:cubicBezTo>
                <a:cubicBezTo>
                  <a:pt x="24" y="1054"/>
                  <a:pt x="24" y="1055"/>
                  <a:pt x="24" y="1056"/>
                </a:cubicBezTo>
                <a:cubicBezTo>
                  <a:pt x="24" y="1056"/>
                  <a:pt x="25" y="1056"/>
                  <a:pt x="25" y="1056"/>
                </a:cubicBezTo>
                <a:cubicBezTo>
                  <a:pt x="25" y="1055"/>
                  <a:pt x="26" y="1055"/>
                  <a:pt x="26" y="1054"/>
                </a:cubicBezTo>
                <a:cubicBezTo>
                  <a:pt x="26" y="1053"/>
                  <a:pt x="26" y="1053"/>
                  <a:pt x="26" y="1052"/>
                </a:cubicBezTo>
                <a:moveTo>
                  <a:pt x="1154" y="1169"/>
                </a:moveTo>
                <a:cubicBezTo>
                  <a:pt x="1155" y="1170"/>
                  <a:pt x="1155" y="1170"/>
                  <a:pt x="1155" y="1171"/>
                </a:cubicBezTo>
                <a:cubicBezTo>
                  <a:pt x="1156" y="1170"/>
                  <a:pt x="1157" y="1169"/>
                  <a:pt x="1158" y="1168"/>
                </a:cubicBezTo>
                <a:cubicBezTo>
                  <a:pt x="1158" y="1168"/>
                  <a:pt x="1157" y="1167"/>
                  <a:pt x="1157" y="1167"/>
                </a:cubicBezTo>
                <a:cubicBezTo>
                  <a:pt x="1156" y="1168"/>
                  <a:pt x="1155" y="1168"/>
                  <a:pt x="1154" y="1169"/>
                </a:cubicBezTo>
                <a:moveTo>
                  <a:pt x="1151" y="1187"/>
                </a:moveTo>
                <a:cubicBezTo>
                  <a:pt x="1152" y="1186"/>
                  <a:pt x="1152" y="1184"/>
                  <a:pt x="1153" y="1183"/>
                </a:cubicBezTo>
                <a:cubicBezTo>
                  <a:pt x="1153" y="1183"/>
                  <a:pt x="1152" y="1182"/>
                  <a:pt x="1152" y="1182"/>
                </a:cubicBezTo>
                <a:cubicBezTo>
                  <a:pt x="1151" y="1184"/>
                  <a:pt x="1150" y="1185"/>
                  <a:pt x="1149" y="1186"/>
                </a:cubicBezTo>
                <a:cubicBezTo>
                  <a:pt x="1149" y="1186"/>
                  <a:pt x="1150" y="1186"/>
                  <a:pt x="1151" y="1187"/>
                </a:cubicBezTo>
                <a:moveTo>
                  <a:pt x="673" y="1469"/>
                </a:moveTo>
                <a:cubicBezTo>
                  <a:pt x="671" y="1468"/>
                  <a:pt x="671" y="1468"/>
                  <a:pt x="670" y="1468"/>
                </a:cubicBezTo>
                <a:cubicBezTo>
                  <a:pt x="669" y="1468"/>
                  <a:pt x="669" y="1469"/>
                  <a:pt x="668" y="1469"/>
                </a:cubicBezTo>
                <a:cubicBezTo>
                  <a:pt x="669" y="1470"/>
                  <a:pt x="670" y="1470"/>
                  <a:pt x="671" y="1470"/>
                </a:cubicBezTo>
                <a:cubicBezTo>
                  <a:pt x="671" y="1470"/>
                  <a:pt x="672" y="1470"/>
                  <a:pt x="673" y="1469"/>
                </a:cubicBezTo>
                <a:moveTo>
                  <a:pt x="979" y="72"/>
                </a:moveTo>
                <a:cubicBezTo>
                  <a:pt x="979" y="72"/>
                  <a:pt x="979" y="72"/>
                  <a:pt x="979" y="72"/>
                </a:cubicBezTo>
                <a:cubicBezTo>
                  <a:pt x="978" y="68"/>
                  <a:pt x="975" y="68"/>
                  <a:pt x="972" y="68"/>
                </a:cubicBezTo>
                <a:cubicBezTo>
                  <a:pt x="972" y="68"/>
                  <a:pt x="972" y="68"/>
                  <a:pt x="972" y="68"/>
                </a:cubicBezTo>
                <a:cubicBezTo>
                  <a:pt x="974" y="71"/>
                  <a:pt x="976" y="72"/>
                  <a:pt x="979" y="72"/>
                </a:cubicBezTo>
                <a:moveTo>
                  <a:pt x="543" y="1478"/>
                </a:moveTo>
                <a:cubicBezTo>
                  <a:pt x="541" y="1478"/>
                  <a:pt x="539" y="1478"/>
                  <a:pt x="538" y="1478"/>
                </a:cubicBezTo>
                <a:cubicBezTo>
                  <a:pt x="538" y="1478"/>
                  <a:pt x="538" y="1479"/>
                  <a:pt x="537" y="1480"/>
                </a:cubicBezTo>
                <a:cubicBezTo>
                  <a:pt x="538" y="1480"/>
                  <a:pt x="539" y="1480"/>
                  <a:pt x="540" y="1480"/>
                </a:cubicBezTo>
                <a:cubicBezTo>
                  <a:pt x="541" y="1480"/>
                  <a:pt x="541" y="1480"/>
                  <a:pt x="543" y="1478"/>
                </a:cubicBezTo>
                <a:moveTo>
                  <a:pt x="628" y="1479"/>
                </a:moveTo>
                <a:cubicBezTo>
                  <a:pt x="629" y="1479"/>
                  <a:pt x="630" y="1478"/>
                  <a:pt x="631" y="1478"/>
                </a:cubicBezTo>
                <a:cubicBezTo>
                  <a:pt x="630" y="1477"/>
                  <a:pt x="628" y="1477"/>
                  <a:pt x="627" y="1477"/>
                </a:cubicBezTo>
                <a:cubicBezTo>
                  <a:pt x="626" y="1477"/>
                  <a:pt x="625" y="1478"/>
                  <a:pt x="624" y="1478"/>
                </a:cubicBezTo>
                <a:cubicBezTo>
                  <a:pt x="625" y="1478"/>
                  <a:pt x="626" y="1479"/>
                  <a:pt x="628" y="1479"/>
                </a:cubicBezTo>
                <a:moveTo>
                  <a:pt x="1017" y="1309"/>
                </a:moveTo>
                <a:cubicBezTo>
                  <a:pt x="1017" y="1310"/>
                  <a:pt x="1016" y="1311"/>
                  <a:pt x="1015" y="1312"/>
                </a:cubicBezTo>
                <a:cubicBezTo>
                  <a:pt x="1016" y="1312"/>
                  <a:pt x="1017" y="1313"/>
                  <a:pt x="1017" y="1312"/>
                </a:cubicBezTo>
                <a:cubicBezTo>
                  <a:pt x="1018" y="1312"/>
                  <a:pt x="1018" y="1311"/>
                  <a:pt x="1019" y="1310"/>
                </a:cubicBezTo>
                <a:cubicBezTo>
                  <a:pt x="1019" y="1310"/>
                  <a:pt x="1018" y="1309"/>
                  <a:pt x="1017" y="1309"/>
                </a:cubicBezTo>
                <a:moveTo>
                  <a:pt x="471" y="1458"/>
                </a:moveTo>
                <a:cubicBezTo>
                  <a:pt x="472" y="1457"/>
                  <a:pt x="472" y="1457"/>
                  <a:pt x="472" y="1456"/>
                </a:cubicBezTo>
                <a:cubicBezTo>
                  <a:pt x="471" y="1456"/>
                  <a:pt x="470" y="1455"/>
                  <a:pt x="469" y="1455"/>
                </a:cubicBezTo>
                <a:cubicBezTo>
                  <a:pt x="469" y="1455"/>
                  <a:pt x="468" y="1456"/>
                  <a:pt x="468" y="1456"/>
                </a:cubicBezTo>
                <a:cubicBezTo>
                  <a:pt x="469" y="1457"/>
                  <a:pt x="470" y="1457"/>
                  <a:pt x="471" y="1458"/>
                </a:cubicBezTo>
                <a:moveTo>
                  <a:pt x="458" y="1455"/>
                </a:moveTo>
                <a:cubicBezTo>
                  <a:pt x="456" y="1454"/>
                  <a:pt x="455" y="1453"/>
                  <a:pt x="454" y="1453"/>
                </a:cubicBezTo>
                <a:cubicBezTo>
                  <a:pt x="453" y="1452"/>
                  <a:pt x="453" y="1453"/>
                  <a:pt x="452" y="1453"/>
                </a:cubicBezTo>
                <a:cubicBezTo>
                  <a:pt x="453" y="1454"/>
                  <a:pt x="454" y="1455"/>
                  <a:pt x="455" y="1455"/>
                </a:cubicBezTo>
                <a:cubicBezTo>
                  <a:pt x="455" y="1456"/>
                  <a:pt x="456" y="1455"/>
                  <a:pt x="458" y="1455"/>
                </a:cubicBezTo>
                <a:moveTo>
                  <a:pt x="441" y="1454"/>
                </a:moveTo>
                <a:cubicBezTo>
                  <a:pt x="441" y="1454"/>
                  <a:pt x="441" y="1454"/>
                  <a:pt x="441" y="1454"/>
                </a:cubicBezTo>
                <a:cubicBezTo>
                  <a:pt x="439" y="1453"/>
                  <a:pt x="437" y="1452"/>
                  <a:pt x="434" y="1452"/>
                </a:cubicBezTo>
                <a:cubicBezTo>
                  <a:pt x="434" y="1452"/>
                  <a:pt x="434" y="1452"/>
                  <a:pt x="434" y="1452"/>
                </a:cubicBezTo>
                <a:cubicBezTo>
                  <a:pt x="436" y="1455"/>
                  <a:pt x="439" y="1454"/>
                  <a:pt x="441" y="1454"/>
                </a:cubicBezTo>
                <a:moveTo>
                  <a:pt x="397" y="1442"/>
                </a:moveTo>
                <a:cubicBezTo>
                  <a:pt x="396" y="1441"/>
                  <a:pt x="395" y="1440"/>
                  <a:pt x="395" y="1440"/>
                </a:cubicBezTo>
                <a:cubicBezTo>
                  <a:pt x="394" y="1440"/>
                  <a:pt x="393" y="1441"/>
                  <a:pt x="393" y="1441"/>
                </a:cubicBezTo>
                <a:cubicBezTo>
                  <a:pt x="393" y="1442"/>
                  <a:pt x="394" y="1442"/>
                  <a:pt x="394" y="1443"/>
                </a:cubicBezTo>
                <a:cubicBezTo>
                  <a:pt x="395" y="1443"/>
                  <a:pt x="396" y="1442"/>
                  <a:pt x="397" y="1442"/>
                </a:cubicBezTo>
                <a:moveTo>
                  <a:pt x="744" y="1448"/>
                </a:moveTo>
                <a:cubicBezTo>
                  <a:pt x="744" y="1448"/>
                  <a:pt x="744" y="1449"/>
                  <a:pt x="743" y="1450"/>
                </a:cubicBezTo>
                <a:cubicBezTo>
                  <a:pt x="744" y="1450"/>
                  <a:pt x="745" y="1451"/>
                  <a:pt x="746" y="1451"/>
                </a:cubicBezTo>
                <a:cubicBezTo>
                  <a:pt x="746" y="1451"/>
                  <a:pt x="747" y="1450"/>
                  <a:pt x="747" y="1450"/>
                </a:cubicBezTo>
                <a:cubicBezTo>
                  <a:pt x="747" y="1449"/>
                  <a:pt x="746" y="1449"/>
                  <a:pt x="744" y="1448"/>
                </a:cubicBezTo>
                <a:moveTo>
                  <a:pt x="848" y="1420"/>
                </a:moveTo>
                <a:cubicBezTo>
                  <a:pt x="848" y="1420"/>
                  <a:pt x="848" y="1420"/>
                  <a:pt x="848" y="1420"/>
                </a:cubicBezTo>
                <a:cubicBezTo>
                  <a:pt x="848" y="1420"/>
                  <a:pt x="847" y="1421"/>
                  <a:pt x="847" y="1422"/>
                </a:cubicBezTo>
                <a:cubicBezTo>
                  <a:pt x="847" y="1423"/>
                  <a:pt x="847" y="1423"/>
                  <a:pt x="847" y="1424"/>
                </a:cubicBezTo>
                <a:cubicBezTo>
                  <a:pt x="847" y="1424"/>
                  <a:pt x="849" y="1424"/>
                  <a:pt x="849" y="1423"/>
                </a:cubicBezTo>
                <a:cubicBezTo>
                  <a:pt x="849" y="1422"/>
                  <a:pt x="848" y="1421"/>
                  <a:pt x="848" y="1420"/>
                </a:cubicBezTo>
                <a:moveTo>
                  <a:pt x="350" y="1422"/>
                </a:moveTo>
                <a:cubicBezTo>
                  <a:pt x="351" y="1421"/>
                  <a:pt x="352" y="1421"/>
                  <a:pt x="352" y="1421"/>
                </a:cubicBezTo>
                <a:cubicBezTo>
                  <a:pt x="352" y="1420"/>
                  <a:pt x="351" y="1419"/>
                  <a:pt x="351" y="1419"/>
                </a:cubicBezTo>
                <a:cubicBezTo>
                  <a:pt x="350" y="1419"/>
                  <a:pt x="349" y="1420"/>
                  <a:pt x="349" y="1420"/>
                </a:cubicBezTo>
                <a:cubicBezTo>
                  <a:pt x="349" y="1421"/>
                  <a:pt x="350" y="1421"/>
                  <a:pt x="350" y="1422"/>
                </a:cubicBezTo>
                <a:moveTo>
                  <a:pt x="157" y="1287"/>
                </a:moveTo>
                <a:cubicBezTo>
                  <a:pt x="157" y="1287"/>
                  <a:pt x="157" y="1287"/>
                  <a:pt x="157" y="1287"/>
                </a:cubicBezTo>
                <a:cubicBezTo>
                  <a:pt x="156" y="1287"/>
                  <a:pt x="156" y="1286"/>
                  <a:pt x="155" y="1286"/>
                </a:cubicBezTo>
                <a:cubicBezTo>
                  <a:pt x="154" y="1286"/>
                  <a:pt x="153" y="1286"/>
                  <a:pt x="153" y="1286"/>
                </a:cubicBezTo>
                <a:cubicBezTo>
                  <a:pt x="153" y="1287"/>
                  <a:pt x="153" y="1288"/>
                  <a:pt x="154" y="1288"/>
                </a:cubicBezTo>
                <a:cubicBezTo>
                  <a:pt x="155" y="1288"/>
                  <a:pt x="156" y="1288"/>
                  <a:pt x="157" y="1287"/>
                </a:cubicBezTo>
                <a:moveTo>
                  <a:pt x="937" y="114"/>
                </a:moveTo>
                <a:cubicBezTo>
                  <a:pt x="936" y="114"/>
                  <a:pt x="936" y="114"/>
                  <a:pt x="936" y="114"/>
                </a:cubicBezTo>
                <a:cubicBezTo>
                  <a:pt x="936" y="112"/>
                  <a:pt x="934" y="111"/>
                  <a:pt x="932" y="111"/>
                </a:cubicBezTo>
                <a:cubicBezTo>
                  <a:pt x="932" y="111"/>
                  <a:pt x="931" y="111"/>
                  <a:pt x="931" y="112"/>
                </a:cubicBezTo>
                <a:cubicBezTo>
                  <a:pt x="933" y="112"/>
                  <a:pt x="934" y="113"/>
                  <a:pt x="936" y="114"/>
                </a:cubicBezTo>
                <a:cubicBezTo>
                  <a:pt x="936" y="114"/>
                  <a:pt x="936" y="114"/>
                  <a:pt x="937" y="114"/>
                </a:cubicBezTo>
                <a:moveTo>
                  <a:pt x="653" y="1478"/>
                </a:moveTo>
                <a:cubicBezTo>
                  <a:pt x="652" y="1478"/>
                  <a:pt x="651" y="1478"/>
                  <a:pt x="650" y="1478"/>
                </a:cubicBezTo>
                <a:cubicBezTo>
                  <a:pt x="650" y="1478"/>
                  <a:pt x="650" y="1479"/>
                  <a:pt x="650" y="1479"/>
                </a:cubicBezTo>
                <a:cubicBezTo>
                  <a:pt x="650" y="1479"/>
                  <a:pt x="651" y="1480"/>
                  <a:pt x="652" y="1480"/>
                </a:cubicBezTo>
                <a:cubicBezTo>
                  <a:pt x="652" y="1480"/>
                  <a:pt x="652" y="1479"/>
                  <a:pt x="653" y="1478"/>
                </a:cubicBezTo>
                <a:moveTo>
                  <a:pt x="1002" y="132"/>
                </a:moveTo>
                <a:cubicBezTo>
                  <a:pt x="1001" y="131"/>
                  <a:pt x="1000" y="131"/>
                  <a:pt x="999" y="131"/>
                </a:cubicBezTo>
                <a:cubicBezTo>
                  <a:pt x="999" y="131"/>
                  <a:pt x="999" y="132"/>
                  <a:pt x="998" y="133"/>
                </a:cubicBezTo>
                <a:cubicBezTo>
                  <a:pt x="999" y="133"/>
                  <a:pt x="999" y="134"/>
                  <a:pt x="1000" y="133"/>
                </a:cubicBezTo>
                <a:cubicBezTo>
                  <a:pt x="1000" y="133"/>
                  <a:pt x="1001" y="133"/>
                  <a:pt x="1002" y="132"/>
                </a:cubicBezTo>
                <a:moveTo>
                  <a:pt x="1271" y="801"/>
                </a:moveTo>
                <a:cubicBezTo>
                  <a:pt x="1271" y="802"/>
                  <a:pt x="1270" y="803"/>
                  <a:pt x="1270" y="803"/>
                </a:cubicBezTo>
                <a:cubicBezTo>
                  <a:pt x="1270" y="804"/>
                  <a:pt x="1271" y="804"/>
                  <a:pt x="1272" y="805"/>
                </a:cubicBezTo>
                <a:cubicBezTo>
                  <a:pt x="1272" y="804"/>
                  <a:pt x="1273" y="803"/>
                  <a:pt x="1272" y="803"/>
                </a:cubicBezTo>
                <a:cubicBezTo>
                  <a:pt x="1272" y="802"/>
                  <a:pt x="1272" y="802"/>
                  <a:pt x="1271" y="801"/>
                </a:cubicBezTo>
                <a:moveTo>
                  <a:pt x="1067" y="150"/>
                </a:moveTo>
                <a:cubicBezTo>
                  <a:pt x="1067" y="150"/>
                  <a:pt x="1067" y="150"/>
                  <a:pt x="1067" y="150"/>
                </a:cubicBezTo>
                <a:cubicBezTo>
                  <a:pt x="1069" y="151"/>
                  <a:pt x="1071" y="152"/>
                  <a:pt x="1072" y="153"/>
                </a:cubicBezTo>
                <a:cubicBezTo>
                  <a:pt x="1072" y="152"/>
                  <a:pt x="1073" y="152"/>
                  <a:pt x="1073" y="152"/>
                </a:cubicBezTo>
                <a:cubicBezTo>
                  <a:pt x="1071" y="151"/>
                  <a:pt x="1069" y="151"/>
                  <a:pt x="1067" y="150"/>
                </a:cubicBezTo>
                <a:moveTo>
                  <a:pt x="691" y="1461"/>
                </a:moveTo>
                <a:cubicBezTo>
                  <a:pt x="691" y="1461"/>
                  <a:pt x="691" y="1461"/>
                  <a:pt x="691" y="1461"/>
                </a:cubicBezTo>
                <a:cubicBezTo>
                  <a:pt x="692" y="1462"/>
                  <a:pt x="693" y="1462"/>
                  <a:pt x="694" y="1463"/>
                </a:cubicBezTo>
                <a:cubicBezTo>
                  <a:pt x="694" y="1462"/>
                  <a:pt x="694" y="1462"/>
                  <a:pt x="694" y="1461"/>
                </a:cubicBezTo>
                <a:cubicBezTo>
                  <a:pt x="693" y="1461"/>
                  <a:pt x="692" y="1461"/>
                  <a:pt x="691" y="1461"/>
                </a:cubicBezTo>
                <a:moveTo>
                  <a:pt x="92" y="1207"/>
                </a:moveTo>
                <a:cubicBezTo>
                  <a:pt x="92" y="1207"/>
                  <a:pt x="92" y="1207"/>
                  <a:pt x="92" y="1207"/>
                </a:cubicBezTo>
                <a:cubicBezTo>
                  <a:pt x="91" y="1208"/>
                  <a:pt x="90" y="1208"/>
                  <a:pt x="89" y="1208"/>
                </a:cubicBezTo>
                <a:cubicBezTo>
                  <a:pt x="89" y="1209"/>
                  <a:pt x="89" y="1210"/>
                  <a:pt x="89" y="1210"/>
                </a:cubicBezTo>
                <a:cubicBezTo>
                  <a:pt x="89" y="1211"/>
                  <a:pt x="90" y="1211"/>
                  <a:pt x="91" y="1211"/>
                </a:cubicBezTo>
                <a:cubicBezTo>
                  <a:pt x="91" y="1210"/>
                  <a:pt x="91" y="1210"/>
                  <a:pt x="92" y="1209"/>
                </a:cubicBezTo>
                <a:cubicBezTo>
                  <a:pt x="92" y="1208"/>
                  <a:pt x="92" y="1208"/>
                  <a:pt x="92" y="1207"/>
                </a:cubicBezTo>
                <a:moveTo>
                  <a:pt x="967" y="141"/>
                </a:moveTo>
                <a:cubicBezTo>
                  <a:pt x="966" y="140"/>
                  <a:pt x="965" y="140"/>
                  <a:pt x="964" y="139"/>
                </a:cubicBezTo>
                <a:cubicBezTo>
                  <a:pt x="963" y="139"/>
                  <a:pt x="963" y="140"/>
                  <a:pt x="962" y="141"/>
                </a:cubicBezTo>
                <a:cubicBezTo>
                  <a:pt x="963" y="141"/>
                  <a:pt x="964" y="142"/>
                  <a:pt x="965" y="142"/>
                </a:cubicBezTo>
                <a:cubicBezTo>
                  <a:pt x="965" y="142"/>
                  <a:pt x="966" y="141"/>
                  <a:pt x="967" y="141"/>
                </a:cubicBezTo>
                <a:moveTo>
                  <a:pt x="901" y="1384"/>
                </a:moveTo>
                <a:cubicBezTo>
                  <a:pt x="901" y="1384"/>
                  <a:pt x="901" y="1384"/>
                  <a:pt x="901" y="1384"/>
                </a:cubicBezTo>
                <a:cubicBezTo>
                  <a:pt x="901" y="1385"/>
                  <a:pt x="901" y="1386"/>
                  <a:pt x="901" y="1386"/>
                </a:cubicBezTo>
                <a:cubicBezTo>
                  <a:pt x="902" y="1387"/>
                  <a:pt x="903" y="1387"/>
                  <a:pt x="903" y="1386"/>
                </a:cubicBezTo>
                <a:cubicBezTo>
                  <a:pt x="904" y="1386"/>
                  <a:pt x="904" y="1385"/>
                  <a:pt x="904" y="1385"/>
                </a:cubicBezTo>
                <a:cubicBezTo>
                  <a:pt x="904" y="1384"/>
                  <a:pt x="903" y="1384"/>
                  <a:pt x="902" y="1384"/>
                </a:cubicBezTo>
                <a:cubicBezTo>
                  <a:pt x="902" y="1384"/>
                  <a:pt x="901" y="1384"/>
                  <a:pt x="901" y="1384"/>
                </a:cubicBezTo>
                <a:moveTo>
                  <a:pt x="917" y="1375"/>
                </a:moveTo>
                <a:cubicBezTo>
                  <a:pt x="917" y="1376"/>
                  <a:pt x="917" y="1376"/>
                  <a:pt x="917" y="1376"/>
                </a:cubicBezTo>
                <a:cubicBezTo>
                  <a:pt x="917" y="1377"/>
                  <a:pt x="918" y="1378"/>
                  <a:pt x="919" y="1378"/>
                </a:cubicBezTo>
                <a:cubicBezTo>
                  <a:pt x="919" y="1378"/>
                  <a:pt x="919" y="1378"/>
                  <a:pt x="920" y="1378"/>
                </a:cubicBezTo>
                <a:cubicBezTo>
                  <a:pt x="919" y="1377"/>
                  <a:pt x="918" y="1376"/>
                  <a:pt x="917" y="1375"/>
                </a:cubicBezTo>
                <a:moveTo>
                  <a:pt x="266" y="1370"/>
                </a:moveTo>
                <a:cubicBezTo>
                  <a:pt x="266" y="1370"/>
                  <a:pt x="266" y="1371"/>
                  <a:pt x="265" y="1371"/>
                </a:cubicBezTo>
                <a:cubicBezTo>
                  <a:pt x="266" y="1371"/>
                  <a:pt x="266" y="1372"/>
                  <a:pt x="267" y="1372"/>
                </a:cubicBezTo>
                <a:cubicBezTo>
                  <a:pt x="267" y="1371"/>
                  <a:pt x="267" y="1371"/>
                  <a:pt x="267" y="1370"/>
                </a:cubicBezTo>
                <a:cubicBezTo>
                  <a:pt x="267" y="1370"/>
                  <a:pt x="266" y="1370"/>
                  <a:pt x="266" y="1370"/>
                </a:cubicBezTo>
                <a:moveTo>
                  <a:pt x="928" y="1361"/>
                </a:moveTo>
                <a:cubicBezTo>
                  <a:pt x="927" y="1362"/>
                  <a:pt x="927" y="1363"/>
                  <a:pt x="926" y="1364"/>
                </a:cubicBezTo>
                <a:cubicBezTo>
                  <a:pt x="927" y="1364"/>
                  <a:pt x="927" y="1364"/>
                  <a:pt x="928" y="1364"/>
                </a:cubicBezTo>
                <a:cubicBezTo>
                  <a:pt x="928" y="1364"/>
                  <a:pt x="929" y="1363"/>
                  <a:pt x="929" y="1363"/>
                </a:cubicBezTo>
                <a:cubicBezTo>
                  <a:pt x="929" y="1363"/>
                  <a:pt x="929" y="1362"/>
                  <a:pt x="928" y="1361"/>
                </a:cubicBezTo>
                <a:moveTo>
                  <a:pt x="937" y="1360"/>
                </a:moveTo>
                <a:cubicBezTo>
                  <a:pt x="937" y="1359"/>
                  <a:pt x="937" y="1358"/>
                  <a:pt x="937" y="1358"/>
                </a:cubicBezTo>
                <a:cubicBezTo>
                  <a:pt x="936" y="1358"/>
                  <a:pt x="935" y="1359"/>
                  <a:pt x="935" y="1359"/>
                </a:cubicBezTo>
                <a:cubicBezTo>
                  <a:pt x="934" y="1359"/>
                  <a:pt x="935" y="1360"/>
                  <a:pt x="935" y="1360"/>
                </a:cubicBezTo>
                <a:cubicBezTo>
                  <a:pt x="935" y="1360"/>
                  <a:pt x="936" y="1360"/>
                  <a:pt x="937" y="1360"/>
                </a:cubicBezTo>
                <a:moveTo>
                  <a:pt x="894" y="1388"/>
                </a:moveTo>
                <a:cubicBezTo>
                  <a:pt x="894" y="1388"/>
                  <a:pt x="893" y="1388"/>
                  <a:pt x="893" y="1389"/>
                </a:cubicBezTo>
                <a:cubicBezTo>
                  <a:pt x="893" y="1389"/>
                  <a:pt x="893" y="1389"/>
                  <a:pt x="893" y="1390"/>
                </a:cubicBezTo>
                <a:cubicBezTo>
                  <a:pt x="894" y="1389"/>
                  <a:pt x="894" y="1389"/>
                  <a:pt x="895" y="1389"/>
                </a:cubicBezTo>
                <a:cubicBezTo>
                  <a:pt x="895" y="1388"/>
                  <a:pt x="894" y="1388"/>
                  <a:pt x="894" y="1388"/>
                </a:cubicBezTo>
                <a:moveTo>
                  <a:pt x="282" y="1397"/>
                </a:moveTo>
                <a:cubicBezTo>
                  <a:pt x="282" y="1396"/>
                  <a:pt x="282" y="1395"/>
                  <a:pt x="281" y="1395"/>
                </a:cubicBezTo>
                <a:cubicBezTo>
                  <a:pt x="281" y="1395"/>
                  <a:pt x="280" y="1396"/>
                  <a:pt x="280" y="1396"/>
                </a:cubicBezTo>
                <a:cubicBezTo>
                  <a:pt x="280" y="1396"/>
                  <a:pt x="281" y="1397"/>
                  <a:pt x="281" y="1397"/>
                </a:cubicBezTo>
                <a:cubicBezTo>
                  <a:pt x="282" y="1397"/>
                  <a:pt x="282" y="1397"/>
                  <a:pt x="282" y="1397"/>
                </a:cubicBezTo>
                <a:moveTo>
                  <a:pt x="679" y="1469"/>
                </a:moveTo>
                <a:cubicBezTo>
                  <a:pt x="679" y="1469"/>
                  <a:pt x="679" y="1468"/>
                  <a:pt x="679" y="1468"/>
                </a:cubicBezTo>
                <a:cubicBezTo>
                  <a:pt x="678" y="1468"/>
                  <a:pt x="678" y="1468"/>
                  <a:pt x="677" y="1468"/>
                </a:cubicBezTo>
                <a:cubicBezTo>
                  <a:pt x="678" y="1469"/>
                  <a:pt x="678" y="1469"/>
                  <a:pt x="678" y="1470"/>
                </a:cubicBezTo>
                <a:cubicBezTo>
                  <a:pt x="678" y="1470"/>
                  <a:pt x="679" y="1469"/>
                  <a:pt x="679" y="1469"/>
                </a:cubicBezTo>
                <a:moveTo>
                  <a:pt x="997" y="1338"/>
                </a:moveTo>
                <a:cubicBezTo>
                  <a:pt x="997" y="1338"/>
                  <a:pt x="997" y="1338"/>
                  <a:pt x="997" y="1338"/>
                </a:cubicBezTo>
                <a:cubicBezTo>
                  <a:pt x="996" y="1339"/>
                  <a:pt x="994" y="1339"/>
                  <a:pt x="993" y="1340"/>
                </a:cubicBezTo>
                <a:cubicBezTo>
                  <a:pt x="993" y="1340"/>
                  <a:pt x="993" y="1341"/>
                  <a:pt x="994" y="1341"/>
                </a:cubicBezTo>
                <a:cubicBezTo>
                  <a:pt x="995" y="1340"/>
                  <a:pt x="996" y="1339"/>
                  <a:pt x="997" y="1338"/>
                </a:cubicBezTo>
                <a:moveTo>
                  <a:pt x="871" y="1400"/>
                </a:moveTo>
                <a:cubicBezTo>
                  <a:pt x="871" y="1399"/>
                  <a:pt x="872" y="1399"/>
                  <a:pt x="872" y="1399"/>
                </a:cubicBezTo>
                <a:cubicBezTo>
                  <a:pt x="872" y="1399"/>
                  <a:pt x="872" y="1398"/>
                  <a:pt x="872" y="1398"/>
                </a:cubicBezTo>
                <a:cubicBezTo>
                  <a:pt x="871" y="1398"/>
                  <a:pt x="871" y="1398"/>
                  <a:pt x="870" y="1398"/>
                </a:cubicBezTo>
                <a:cubicBezTo>
                  <a:pt x="870" y="1399"/>
                  <a:pt x="871" y="1399"/>
                  <a:pt x="871" y="1400"/>
                </a:cubicBezTo>
                <a:moveTo>
                  <a:pt x="460" y="1460"/>
                </a:moveTo>
                <a:cubicBezTo>
                  <a:pt x="459" y="1459"/>
                  <a:pt x="458" y="1459"/>
                  <a:pt x="458" y="1459"/>
                </a:cubicBezTo>
                <a:cubicBezTo>
                  <a:pt x="458" y="1459"/>
                  <a:pt x="457" y="1459"/>
                  <a:pt x="457" y="1460"/>
                </a:cubicBezTo>
                <a:cubicBezTo>
                  <a:pt x="457" y="1460"/>
                  <a:pt x="458" y="1461"/>
                  <a:pt x="458" y="1461"/>
                </a:cubicBezTo>
                <a:cubicBezTo>
                  <a:pt x="459" y="1461"/>
                  <a:pt x="459" y="1460"/>
                  <a:pt x="460" y="1460"/>
                </a:cubicBezTo>
                <a:moveTo>
                  <a:pt x="715" y="1473"/>
                </a:moveTo>
                <a:cubicBezTo>
                  <a:pt x="715" y="1473"/>
                  <a:pt x="715" y="1472"/>
                  <a:pt x="715" y="1472"/>
                </a:cubicBezTo>
                <a:cubicBezTo>
                  <a:pt x="715" y="1472"/>
                  <a:pt x="714" y="1471"/>
                  <a:pt x="714" y="1471"/>
                </a:cubicBezTo>
                <a:cubicBezTo>
                  <a:pt x="714" y="1471"/>
                  <a:pt x="713" y="1472"/>
                  <a:pt x="713" y="1472"/>
                </a:cubicBezTo>
                <a:cubicBezTo>
                  <a:pt x="713" y="1473"/>
                  <a:pt x="714" y="1473"/>
                  <a:pt x="715" y="1473"/>
                </a:cubicBezTo>
                <a:moveTo>
                  <a:pt x="696" y="1476"/>
                </a:moveTo>
                <a:cubicBezTo>
                  <a:pt x="696" y="1476"/>
                  <a:pt x="695" y="1476"/>
                  <a:pt x="695" y="1477"/>
                </a:cubicBezTo>
                <a:cubicBezTo>
                  <a:pt x="695" y="1477"/>
                  <a:pt x="696" y="1478"/>
                  <a:pt x="696" y="1478"/>
                </a:cubicBezTo>
                <a:cubicBezTo>
                  <a:pt x="696" y="1478"/>
                  <a:pt x="697" y="1477"/>
                  <a:pt x="697" y="1477"/>
                </a:cubicBezTo>
                <a:cubicBezTo>
                  <a:pt x="697" y="1477"/>
                  <a:pt x="697" y="1476"/>
                  <a:pt x="696" y="1476"/>
                </a:cubicBezTo>
                <a:moveTo>
                  <a:pt x="907" y="1381"/>
                </a:moveTo>
                <a:cubicBezTo>
                  <a:pt x="907" y="1381"/>
                  <a:pt x="907" y="1381"/>
                  <a:pt x="907" y="1381"/>
                </a:cubicBezTo>
                <a:cubicBezTo>
                  <a:pt x="908" y="1381"/>
                  <a:pt x="908" y="1382"/>
                  <a:pt x="909" y="1383"/>
                </a:cubicBezTo>
                <a:cubicBezTo>
                  <a:pt x="909" y="1383"/>
                  <a:pt x="909" y="1383"/>
                  <a:pt x="910" y="1383"/>
                </a:cubicBezTo>
                <a:cubicBezTo>
                  <a:pt x="909" y="1382"/>
                  <a:pt x="908" y="1381"/>
                  <a:pt x="907" y="1381"/>
                </a:cubicBezTo>
                <a:moveTo>
                  <a:pt x="978" y="1319"/>
                </a:moveTo>
                <a:cubicBezTo>
                  <a:pt x="977" y="1318"/>
                  <a:pt x="977" y="1318"/>
                  <a:pt x="977" y="1318"/>
                </a:cubicBezTo>
                <a:cubicBezTo>
                  <a:pt x="976" y="1319"/>
                  <a:pt x="975" y="1319"/>
                  <a:pt x="974" y="1319"/>
                </a:cubicBezTo>
                <a:cubicBezTo>
                  <a:pt x="974" y="1320"/>
                  <a:pt x="974" y="1320"/>
                  <a:pt x="973" y="1321"/>
                </a:cubicBezTo>
                <a:cubicBezTo>
                  <a:pt x="974" y="1321"/>
                  <a:pt x="975" y="1321"/>
                  <a:pt x="975" y="1321"/>
                </a:cubicBezTo>
                <a:cubicBezTo>
                  <a:pt x="976" y="1320"/>
                  <a:pt x="977" y="1319"/>
                  <a:pt x="978" y="1319"/>
                </a:cubicBezTo>
                <a:moveTo>
                  <a:pt x="385" y="1430"/>
                </a:moveTo>
                <a:cubicBezTo>
                  <a:pt x="384" y="1429"/>
                  <a:pt x="384" y="1429"/>
                  <a:pt x="383" y="1429"/>
                </a:cubicBezTo>
                <a:cubicBezTo>
                  <a:pt x="383" y="1428"/>
                  <a:pt x="382" y="1429"/>
                  <a:pt x="382" y="1429"/>
                </a:cubicBezTo>
                <a:cubicBezTo>
                  <a:pt x="383" y="1430"/>
                  <a:pt x="383" y="1430"/>
                  <a:pt x="384" y="1431"/>
                </a:cubicBezTo>
                <a:cubicBezTo>
                  <a:pt x="384" y="1431"/>
                  <a:pt x="384" y="1430"/>
                  <a:pt x="385" y="1430"/>
                </a:cubicBezTo>
                <a:moveTo>
                  <a:pt x="1062" y="1272"/>
                </a:moveTo>
                <a:cubicBezTo>
                  <a:pt x="1061" y="1272"/>
                  <a:pt x="1061" y="1272"/>
                  <a:pt x="1060" y="1272"/>
                </a:cubicBezTo>
                <a:cubicBezTo>
                  <a:pt x="1060" y="1272"/>
                  <a:pt x="1060" y="1273"/>
                  <a:pt x="1060" y="1273"/>
                </a:cubicBezTo>
                <a:cubicBezTo>
                  <a:pt x="1060" y="1273"/>
                  <a:pt x="1061" y="1274"/>
                  <a:pt x="1061" y="1274"/>
                </a:cubicBezTo>
                <a:cubicBezTo>
                  <a:pt x="1061" y="1273"/>
                  <a:pt x="1061" y="1273"/>
                  <a:pt x="1062" y="1272"/>
                </a:cubicBezTo>
                <a:moveTo>
                  <a:pt x="141" y="1273"/>
                </a:moveTo>
                <a:cubicBezTo>
                  <a:pt x="141" y="1273"/>
                  <a:pt x="142" y="1274"/>
                  <a:pt x="142" y="1274"/>
                </a:cubicBezTo>
                <a:cubicBezTo>
                  <a:pt x="142" y="1274"/>
                  <a:pt x="143" y="1273"/>
                  <a:pt x="143" y="1273"/>
                </a:cubicBezTo>
                <a:cubicBezTo>
                  <a:pt x="143" y="1273"/>
                  <a:pt x="142" y="1272"/>
                  <a:pt x="142" y="1272"/>
                </a:cubicBezTo>
                <a:cubicBezTo>
                  <a:pt x="142" y="1272"/>
                  <a:pt x="141" y="1272"/>
                  <a:pt x="141" y="1273"/>
                </a:cubicBezTo>
                <a:moveTo>
                  <a:pt x="984" y="91"/>
                </a:moveTo>
                <a:cubicBezTo>
                  <a:pt x="983" y="90"/>
                  <a:pt x="983" y="90"/>
                  <a:pt x="982" y="89"/>
                </a:cubicBezTo>
                <a:cubicBezTo>
                  <a:pt x="982" y="89"/>
                  <a:pt x="982" y="89"/>
                  <a:pt x="981" y="89"/>
                </a:cubicBezTo>
                <a:cubicBezTo>
                  <a:pt x="982" y="90"/>
                  <a:pt x="982" y="91"/>
                  <a:pt x="982" y="92"/>
                </a:cubicBezTo>
                <a:cubicBezTo>
                  <a:pt x="983" y="91"/>
                  <a:pt x="983" y="91"/>
                  <a:pt x="984" y="91"/>
                </a:cubicBezTo>
                <a:moveTo>
                  <a:pt x="1164" y="1163"/>
                </a:moveTo>
                <a:cubicBezTo>
                  <a:pt x="1164" y="1162"/>
                  <a:pt x="1165" y="1161"/>
                  <a:pt x="1165" y="1161"/>
                </a:cubicBezTo>
                <a:cubicBezTo>
                  <a:pt x="1165" y="1160"/>
                  <a:pt x="1164" y="1160"/>
                  <a:pt x="1164" y="1159"/>
                </a:cubicBezTo>
                <a:cubicBezTo>
                  <a:pt x="1164" y="1160"/>
                  <a:pt x="1163" y="1160"/>
                  <a:pt x="1163" y="1161"/>
                </a:cubicBezTo>
                <a:cubicBezTo>
                  <a:pt x="1162" y="1161"/>
                  <a:pt x="1163" y="1162"/>
                  <a:pt x="1164" y="1163"/>
                </a:cubicBezTo>
                <a:moveTo>
                  <a:pt x="1197" y="298"/>
                </a:moveTo>
                <a:cubicBezTo>
                  <a:pt x="1196" y="298"/>
                  <a:pt x="1196" y="298"/>
                  <a:pt x="1195" y="298"/>
                </a:cubicBezTo>
                <a:cubicBezTo>
                  <a:pt x="1195" y="299"/>
                  <a:pt x="1196" y="299"/>
                  <a:pt x="1196" y="300"/>
                </a:cubicBezTo>
                <a:cubicBezTo>
                  <a:pt x="1196" y="299"/>
                  <a:pt x="1197" y="299"/>
                  <a:pt x="1197" y="299"/>
                </a:cubicBezTo>
                <a:cubicBezTo>
                  <a:pt x="1197" y="298"/>
                  <a:pt x="1197" y="298"/>
                  <a:pt x="1197" y="298"/>
                </a:cubicBezTo>
                <a:moveTo>
                  <a:pt x="1267" y="882"/>
                </a:moveTo>
                <a:cubicBezTo>
                  <a:pt x="1267" y="882"/>
                  <a:pt x="1267" y="882"/>
                  <a:pt x="1267" y="882"/>
                </a:cubicBezTo>
                <a:cubicBezTo>
                  <a:pt x="1267" y="883"/>
                  <a:pt x="1268" y="884"/>
                  <a:pt x="1269" y="885"/>
                </a:cubicBezTo>
                <a:cubicBezTo>
                  <a:pt x="1269" y="885"/>
                  <a:pt x="1269" y="884"/>
                  <a:pt x="1269" y="884"/>
                </a:cubicBezTo>
                <a:cubicBezTo>
                  <a:pt x="1268" y="883"/>
                  <a:pt x="1267" y="883"/>
                  <a:pt x="1267" y="882"/>
                </a:cubicBezTo>
                <a:moveTo>
                  <a:pt x="1271" y="874"/>
                </a:moveTo>
                <a:cubicBezTo>
                  <a:pt x="1271" y="873"/>
                  <a:pt x="1271" y="873"/>
                  <a:pt x="1271" y="872"/>
                </a:cubicBezTo>
                <a:cubicBezTo>
                  <a:pt x="1271" y="872"/>
                  <a:pt x="1271" y="871"/>
                  <a:pt x="1271" y="871"/>
                </a:cubicBezTo>
                <a:cubicBezTo>
                  <a:pt x="1271" y="871"/>
                  <a:pt x="1270" y="872"/>
                  <a:pt x="1270" y="873"/>
                </a:cubicBezTo>
                <a:cubicBezTo>
                  <a:pt x="1270" y="873"/>
                  <a:pt x="1271" y="874"/>
                  <a:pt x="1271" y="874"/>
                </a:cubicBezTo>
                <a:moveTo>
                  <a:pt x="1286" y="754"/>
                </a:moveTo>
                <a:cubicBezTo>
                  <a:pt x="1285" y="754"/>
                  <a:pt x="1285" y="754"/>
                  <a:pt x="1284" y="754"/>
                </a:cubicBezTo>
                <a:cubicBezTo>
                  <a:pt x="1284" y="754"/>
                  <a:pt x="1284" y="755"/>
                  <a:pt x="1284" y="755"/>
                </a:cubicBezTo>
                <a:cubicBezTo>
                  <a:pt x="1284" y="755"/>
                  <a:pt x="1285" y="756"/>
                  <a:pt x="1285" y="756"/>
                </a:cubicBezTo>
                <a:cubicBezTo>
                  <a:pt x="1285" y="755"/>
                  <a:pt x="1285" y="755"/>
                  <a:pt x="1286" y="754"/>
                </a:cubicBezTo>
                <a:moveTo>
                  <a:pt x="1010" y="1315"/>
                </a:moveTo>
                <a:cubicBezTo>
                  <a:pt x="1010" y="1315"/>
                  <a:pt x="1009" y="1316"/>
                  <a:pt x="1009" y="1316"/>
                </a:cubicBezTo>
                <a:cubicBezTo>
                  <a:pt x="1009" y="1316"/>
                  <a:pt x="1009" y="1317"/>
                  <a:pt x="1009" y="1317"/>
                </a:cubicBezTo>
                <a:cubicBezTo>
                  <a:pt x="1010" y="1317"/>
                  <a:pt x="1011" y="1316"/>
                  <a:pt x="1011" y="1316"/>
                </a:cubicBezTo>
                <a:cubicBezTo>
                  <a:pt x="1011" y="1316"/>
                  <a:pt x="1011" y="1315"/>
                  <a:pt x="1010" y="1315"/>
                </a:cubicBezTo>
                <a:moveTo>
                  <a:pt x="1214" y="325"/>
                </a:moveTo>
                <a:cubicBezTo>
                  <a:pt x="1214" y="326"/>
                  <a:pt x="1214" y="326"/>
                  <a:pt x="1214" y="327"/>
                </a:cubicBezTo>
                <a:cubicBezTo>
                  <a:pt x="1214" y="327"/>
                  <a:pt x="1215" y="327"/>
                  <a:pt x="1215" y="327"/>
                </a:cubicBezTo>
                <a:cubicBezTo>
                  <a:pt x="1215" y="327"/>
                  <a:pt x="1215" y="326"/>
                  <a:pt x="1215" y="326"/>
                </a:cubicBezTo>
                <a:cubicBezTo>
                  <a:pt x="1215" y="326"/>
                  <a:pt x="1215" y="326"/>
                  <a:pt x="1214" y="325"/>
                </a:cubicBezTo>
                <a:moveTo>
                  <a:pt x="861" y="1404"/>
                </a:moveTo>
                <a:cubicBezTo>
                  <a:pt x="861" y="1403"/>
                  <a:pt x="861" y="1403"/>
                  <a:pt x="861" y="1403"/>
                </a:cubicBezTo>
                <a:cubicBezTo>
                  <a:pt x="862" y="1403"/>
                  <a:pt x="862" y="1403"/>
                  <a:pt x="863" y="1403"/>
                </a:cubicBezTo>
                <a:cubicBezTo>
                  <a:pt x="863" y="1403"/>
                  <a:pt x="864" y="1402"/>
                  <a:pt x="864" y="1402"/>
                </a:cubicBezTo>
                <a:cubicBezTo>
                  <a:pt x="863" y="1402"/>
                  <a:pt x="863" y="1402"/>
                  <a:pt x="862" y="1402"/>
                </a:cubicBezTo>
                <a:cubicBezTo>
                  <a:pt x="862" y="1402"/>
                  <a:pt x="862" y="1403"/>
                  <a:pt x="861" y="1404"/>
                </a:cubicBezTo>
                <a:moveTo>
                  <a:pt x="1085" y="173"/>
                </a:moveTo>
                <a:cubicBezTo>
                  <a:pt x="1085" y="173"/>
                  <a:pt x="1085" y="173"/>
                  <a:pt x="1085" y="173"/>
                </a:cubicBezTo>
                <a:cubicBezTo>
                  <a:pt x="1086" y="173"/>
                  <a:pt x="1086" y="172"/>
                  <a:pt x="1087" y="172"/>
                </a:cubicBezTo>
                <a:cubicBezTo>
                  <a:pt x="1087" y="172"/>
                  <a:pt x="1087" y="171"/>
                  <a:pt x="1087" y="170"/>
                </a:cubicBezTo>
                <a:cubicBezTo>
                  <a:pt x="1087" y="171"/>
                  <a:pt x="1086" y="171"/>
                  <a:pt x="1086" y="171"/>
                </a:cubicBezTo>
                <a:cubicBezTo>
                  <a:pt x="1085" y="172"/>
                  <a:pt x="1085" y="172"/>
                  <a:pt x="1085" y="173"/>
                </a:cubicBezTo>
                <a:moveTo>
                  <a:pt x="1079" y="159"/>
                </a:moveTo>
                <a:cubicBezTo>
                  <a:pt x="1079" y="159"/>
                  <a:pt x="1079" y="158"/>
                  <a:pt x="1079" y="158"/>
                </a:cubicBezTo>
                <a:cubicBezTo>
                  <a:pt x="1078" y="158"/>
                  <a:pt x="1078" y="158"/>
                  <a:pt x="1077" y="158"/>
                </a:cubicBezTo>
                <a:cubicBezTo>
                  <a:pt x="1078" y="158"/>
                  <a:pt x="1078" y="159"/>
                  <a:pt x="1078" y="159"/>
                </a:cubicBezTo>
                <a:cubicBezTo>
                  <a:pt x="1078" y="159"/>
                  <a:pt x="1079" y="159"/>
                  <a:pt x="1079" y="159"/>
                </a:cubicBezTo>
                <a:moveTo>
                  <a:pt x="920" y="1388"/>
                </a:moveTo>
                <a:cubicBezTo>
                  <a:pt x="920" y="1387"/>
                  <a:pt x="920" y="1387"/>
                  <a:pt x="921" y="1386"/>
                </a:cubicBezTo>
                <a:cubicBezTo>
                  <a:pt x="921" y="1386"/>
                  <a:pt x="920" y="1386"/>
                  <a:pt x="920" y="1386"/>
                </a:cubicBezTo>
                <a:cubicBezTo>
                  <a:pt x="920" y="1386"/>
                  <a:pt x="919" y="1387"/>
                  <a:pt x="919" y="1387"/>
                </a:cubicBezTo>
                <a:cubicBezTo>
                  <a:pt x="919" y="1387"/>
                  <a:pt x="920" y="1387"/>
                  <a:pt x="920" y="1388"/>
                </a:cubicBezTo>
                <a:moveTo>
                  <a:pt x="470" y="1463"/>
                </a:moveTo>
                <a:cubicBezTo>
                  <a:pt x="469" y="1463"/>
                  <a:pt x="469" y="1462"/>
                  <a:pt x="468" y="1462"/>
                </a:cubicBezTo>
                <a:cubicBezTo>
                  <a:pt x="468" y="1462"/>
                  <a:pt x="468" y="1463"/>
                  <a:pt x="467" y="1463"/>
                </a:cubicBezTo>
                <a:cubicBezTo>
                  <a:pt x="467" y="1463"/>
                  <a:pt x="468" y="1464"/>
                  <a:pt x="468" y="1464"/>
                </a:cubicBezTo>
                <a:cubicBezTo>
                  <a:pt x="469" y="1464"/>
                  <a:pt x="469" y="1463"/>
                  <a:pt x="470" y="1463"/>
                </a:cubicBezTo>
                <a:moveTo>
                  <a:pt x="1091" y="146"/>
                </a:moveTo>
                <a:cubicBezTo>
                  <a:pt x="1091" y="146"/>
                  <a:pt x="1091" y="147"/>
                  <a:pt x="1091" y="147"/>
                </a:cubicBezTo>
                <a:cubicBezTo>
                  <a:pt x="1091" y="148"/>
                  <a:pt x="1091" y="148"/>
                  <a:pt x="1092" y="148"/>
                </a:cubicBezTo>
                <a:cubicBezTo>
                  <a:pt x="1092" y="148"/>
                  <a:pt x="1092" y="147"/>
                  <a:pt x="1092" y="147"/>
                </a:cubicBezTo>
                <a:cubicBezTo>
                  <a:pt x="1092" y="146"/>
                  <a:pt x="1091" y="146"/>
                  <a:pt x="1091" y="146"/>
                </a:cubicBezTo>
                <a:moveTo>
                  <a:pt x="1030" y="132"/>
                </a:moveTo>
                <a:cubicBezTo>
                  <a:pt x="1030" y="132"/>
                  <a:pt x="1030" y="132"/>
                  <a:pt x="1030" y="132"/>
                </a:cubicBezTo>
                <a:cubicBezTo>
                  <a:pt x="1030" y="133"/>
                  <a:pt x="1031" y="133"/>
                  <a:pt x="1031" y="134"/>
                </a:cubicBezTo>
                <a:cubicBezTo>
                  <a:pt x="1031" y="134"/>
                  <a:pt x="1032" y="134"/>
                  <a:pt x="1032" y="134"/>
                </a:cubicBezTo>
                <a:cubicBezTo>
                  <a:pt x="1031" y="133"/>
                  <a:pt x="1030" y="133"/>
                  <a:pt x="1030" y="132"/>
                </a:cubicBezTo>
                <a:moveTo>
                  <a:pt x="1030" y="132"/>
                </a:moveTo>
                <a:cubicBezTo>
                  <a:pt x="1030" y="132"/>
                  <a:pt x="1030" y="132"/>
                  <a:pt x="1030" y="132"/>
                </a:cubicBezTo>
                <a:cubicBezTo>
                  <a:pt x="1029" y="132"/>
                  <a:pt x="1029" y="131"/>
                  <a:pt x="1029" y="131"/>
                </a:cubicBezTo>
                <a:cubicBezTo>
                  <a:pt x="1028" y="130"/>
                  <a:pt x="1028" y="130"/>
                  <a:pt x="1027" y="130"/>
                </a:cubicBezTo>
                <a:cubicBezTo>
                  <a:pt x="1027" y="131"/>
                  <a:pt x="1028" y="131"/>
                  <a:pt x="1028" y="132"/>
                </a:cubicBezTo>
                <a:cubicBezTo>
                  <a:pt x="1028" y="132"/>
                  <a:pt x="1029" y="132"/>
                  <a:pt x="1030" y="132"/>
                </a:cubicBezTo>
                <a:moveTo>
                  <a:pt x="1014" y="1326"/>
                </a:moveTo>
                <a:cubicBezTo>
                  <a:pt x="1013" y="1327"/>
                  <a:pt x="1013" y="1327"/>
                  <a:pt x="1013" y="1327"/>
                </a:cubicBezTo>
                <a:cubicBezTo>
                  <a:pt x="1013" y="1327"/>
                  <a:pt x="1013" y="1328"/>
                  <a:pt x="1013" y="1328"/>
                </a:cubicBezTo>
                <a:cubicBezTo>
                  <a:pt x="1014" y="1328"/>
                  <a:pt x="1014" y="1327"/>
                  <a:pt x="1014" y="1327"/>
                </a:cubicBezTo>
                <a:cubicBezTo>
                  <a:pt x="1014" y="1327"/>
                  <a:pt x="1014" y="1326"/>
                  <a:pt x="1014" y="1326"/>
                </a:cubicBezTo>
                <a:moveTo>
                  <a:pt x="678" y="1477"/>
                </a:moveTo>
                <a:cubicBezTo>
                  <a:pt x="678" y="1477"/>
                  <a:pt x="678" y="1477"/>
                  <a:pt x="678" y="1477"/>
                </a:cubicBezTo>
                <a:cubicBezTo>
                  <a:pt x="679" y="1477"/>
                  <a:pt x="679" y="1477"/>
                  <a:pt x="680" y="1476"/>
                </a:cubicBezTo>
                <a:cubicBezTo>
                  <a:pt x="680" y="1476"/>
                  <a:pt x="680" y="1475"/>
                  <a:pt x="680" y="1474"/>
                </a:cubicBezTo>
                <a:cubicBezTo>
                  <a:pt x="680" y="1475"/>
                  <a:pt x="679" y="1475"/>
                  <a:pt x="679" y="1475"/>
                </a:cubicBezTo>
                <a:cubicBezTo>
                  <a:pt x="678" y="1476"/>
                  <a:pt x="678" y="1476"/>
                  <a:pt x="678" y="1477"/>
                </a:cubicBezTo>
                <a:moveTo>
                  <a:pt x="946" y="67"/>
                </a:moveTo>
                <a:cubicBezTo>
                  <a:pt x="946" y="67"/>
                  <a:pt x="946" y="67"/>
                  <a:pt x="946" y="67"/>
                </a:cubicBezTo>
                <a:cubicBezTo>
                  <a:pt x="946" y="67"/>
                  <a:pt x="946" y="68"/>
                  <a:pt x="947" y="68"/>
                </a:cubicBezTo>
                <a:cubicBezTo>
                  <a:pt x="947" y="69"/>
                  <a:pt x="948" y="69"/>
                  <a:pt x="948" y="69"/>
                </a:cubicBezTo>
                <a:cubicBezTo>
                  <a:pt x="948" y="69"/>
                  <a:pt x="948" y="68"/>
                  <a:pt x="948" y="67"/>
                </a:cubicBezTo>
                <a:cubicBezTo>
                  <a:pt x="947" y="67"/>
                  <a:pt x="947" y="67"/>
                  <a:pt x="946" y="67"/>
                </a:cubicBezTo>
                <a:moveTo>
                  <a:pt x="598" y="1469"/>
                </a:moveTo>
                <a:cubicBezTo>
                  <a:pt x="598" y="1469"/>
                  <a:pt x="598" y="1469"/>
                  <a:pt x="598" y="1469"/>
                </a:cubicBezTo>
                <a:cubicBezTo>
                  <a:pt x="598" y="1469"/>
                  <a:pt x="598" y="1470"/>
                  <a:pt x="598" y="1471"/>
                </a:cubicBezTo>
                <a:cubicBezTo>
                  <a:pt x="598" y="1470"/>
                  <a:pt x="598" y="1470"/>
                  <a:pt x="598" y="1470"/>
                </a:cubicBezTo>
                <a:cubicBezTo>
                  <a:pt x="599" y="1470"/>
                  <a:pt x="599" y="1471"/>
                  <a:pt x="600" y="1470"/>
                </a:cubicBezTo>
                <a:cubicBezTo>
                  <a:pt x="600" y="1470"/>
                  <a:pt x="601" y="1470"/>
                  <a:pt x="602" y="1470"/>
                </a:cubicBezTo>
                <a:cubicBezTo>
                  <a:pt x="601" y="1469"/>
                  <a:pt x="600" y="1469"/>
                  <a:pt x="600" y="1469"/>
                </a:cubicBezTo>
                <a:cubicBezTo>
                  <a:pt x="599" y="1469"/>
                  <a:pt x="599" y="1469"/>
                  <a:pt x="598" y="1469"/>
                </a:cubicBezTo>
                <a:moveTo>
                  <a:pt x="992" y="1308"/>
                </a:moveTo>
                <a:cubicBezTo>
                  <a:pt x="992" y="1308"/>
                  <a:pt x="993" y="1308"/>
                  <a:pt x="993" y="1308"/>
                </a:cubicBezTo>
                <a:cubicBezTo>
                  <a:pt x="993" y="1307"/>
                  <a:pt x="993" y="1307"/>
                  <a:pt x="993" y="1306"/>
                </a:cubicBezTo>
                <a:cubicBezTo>
                  <a:pt x="992" y="1307"/>
                  <a:pt x="992" y="1307"/>
                  <a:pt x="991" y="1307"/>
                </a:cubicBezTo>
                <a:cubicBezTo>
                  <a:pt x="991" y="1307"/>
                  <a:pt x="992" y="1308"/>
                  <a:pt x="992" y="1308"/>
                </a:cubicBezTo>
                <a:moveTo>
                  <a:pt x="1073" y="1279"/>
                </a:moveTo>
                <a:cubicBezTo>
                  <a:pt x="1074" y="1279"/>
                  <a:pt x="1074" y="1278"/>
                  <a:pt x="1075" y="1278"/>
                </a:cubicBezTo>
                <a:cubicBezTo>
                  <a:pt x="1075" y="1278"/>
                  <a:pt x="1074" y="1277"/>
                  <a:pt x="1074" y="1277"/>
                </a:cubicBezTo>
                <a:cubicBezTo>
                  <a:pt x="1074" y="1277"/>
                  <a:pt x="1074" y="1277"/>
                  <a:pt x="1073" y="1277"/>
                </a:cubicBezTo>
                <a:cubicBezTo>
                  <a:pt x="1073" y="1278"/>
                  <a:pt x="1073" y="1278"/>
                  <a:pt x="1073" y="1279"/>
                </a:cubicBezTo>
                <a:moveTo>
                  <a:pt x="954" y="48"/>
                </a:moveTo>
                <a:cubicBezTo>
                  <a:pt x="953" y="48"/>
                  <a:pt x="953" y="48"/>
                  <a:pt x="952" y="48"/>
                </a:cubicBezTo>
                <a:cubicBezTo>
                  <a:pt x="952" y="48"/>
                  <a:pt x="953" y="48"/>
                  <a:pt x="953" y="48"/>
                </a:cubicBezTo>
                <a:cubicBezTo>
                  <a:pt x="953" y="48"/>
                  <a:pt x="953" y="48"/>
                  <a:pt x="954" y="48"/>
                </a:cubicBezTo>
                <a:moveTo>
                  <a:pt x="1266" y="475"/>
                </a:moveTo>
                <a:cubicBezTo>
                  <a:pt x="1266" y="475"/>
                  <a:pt x="1266" y="475"/>
                  <a:pt x="1266" y="475"/>
                </a:cubicBezTo>
                <a:cubicBezTo>
                  <a:pt x="1266" y="475"/>
                  <a:pt x="1266" y="475"/>
                  <a:pt x="1265" y="475"/>
                </a:cubicBezTo>
                <a:cubicBezTo>
                  <a:pt x="1266" y="475"/>
                  <a:pt x="1266" y="476"/>
                  <a:pt x="1266" y="476"/>
                </a:cubicBezTo>
                <a:cubicBezTo>
                  <a:pt x="1266" y="476"/>
                  <a:pt x="1266" y="475"/>
                  <a:pt x="1266" y="475"/>
                </a:cubicBezTo>
                <a:moveTo>
                  <a:pt x="911" y="31"/>
                </a:moveTo>
                <a:cubicBezTo>
                  <a:pt x="911" y="32"/>
                  <a:pt x="911" y="32"/>
                  <a:pt x="912" y="32"/>
                </a:cubicBezTo>
                <a:cubicBezTo>
                  <a:pt x="912" y="32"/>
                  <a:pt x="912" y="32"/>
                  <a:pt x="912" y="32"/>
                </a:cubicBezTo>
                <a:cubicBezTo>
                  <a:pt x="912" y="32"/>
                  <a:pt x="912" y="31"/>
                  <a:pt x="912" y="31"/>
                </a:cubicBezTo>
                <a:cubicBezTo>
                  <a:pt x="912" y="31"/>
                  <a:pt x="912" y="31"/>
                  <a:pt x="911" y="31"/>
                </a:cubicBezTo>
                <a:moveTo>
                  <a:pt x="1258" y="433"/>
                </a:moveTo>
                <a:cubicBezTo>
                  <a:pt x="1258" y="433"/>
                  <a:pt x="1258" y="433"/>
                  <a:pt x="1258" y="432"/>
                </a:cubicBezTo>
                <a:cubicBezTo>
                  <a:pt x="1258" y="432"/>
                  <a:pt x="1258" y="432"/>
                  <a:pt x="1257" y="432"/>
                </a:cubicBezTo>
                <a:cubicBezTo>
                  <a:pt x="1257" y="432"/>
                  <a:pt x="1257" y="433"/>
                  <a:pt x="1257" y="433"/>
                </a:cubicBezTo>
                <a:cubicBezTo>
                  <a:pt x="1257" y="433"/>
                  <a:pt x="1258" y="433"/>
                  <a:pt x="1258" y="433"/>
                </a:cubicBezTo>
                <a:moveTo>
                  <a:pt x="1242" y="403"/>
                </a:moveTo>
                <a:cubicBezTo>
                  <a:pt x="1242" y="403"/>
                  <a:pt x="1241" y="403"/>
                  <a:pt x="1241" y="403"/>
                </a:cubicBezTo>
                <a:cubicBezTo>
                  <a:pt x="1241" y="403"/>
                  <a:pt x="1241" y="403"/>
                  <a:pt x="1241" y="403"/>
                </a:cubicBezTo>
                <a:cubicBezTo>
                  <a:pt x="1241" y="404"/>
                  <a:pt x="1241" y="404"/>
                  <a:pt x="1241" y="404"/>
                </a:cubicBezTo>
                <a:cubicBezTo>
                  <a:pt x="1241" y="404"/>
                  <a:pt x="1242" y="404"/>
                  <a:pt x="1242" y="403"/>
                </a:cubicBezTo>
                <a:moveTo>
                  <a:pt x="1231" y="357"/>
                </a:moveTo>
                <a:cubicBezTo>
                  <a:pt x="1231" y="357"/>
                  <a:pt x="1231" y="357"/>
                  <a:pt x="1231" y="358"/>
                </a:cubicBezTo>
                <a:cubicBezTo>
                  <a:pt x="1231" y="358"/>
                  <a:pt x="1232" y="358"/>
                  <a:pt x="1232" y="358"/>
                </a:cubicBezTo>
                <a:cubicBezTo>
                  <a:pt x="1232" y="358"/>
                  <a:pt x="1232" y="357"/>
                  <a:pt x="1232" y="357"/>
                </a:cubicBezTo>
                <a:cubicBezTo>
                  <a:pt x="1232" y="357"/>
                  <a:pt x="1231" y="357"/>
                  <a:pt x="1231" y="357"/>
                </a:cubicBezTo>
                <a:moveTo>
                  <a:pt x="966" y="54"/>
                </a:moveTo>
                <a:cubicBezTo>
                  <a:pt x="965" y="53"/>
                  <a:pt x="964" y="52"/>
                  <a:pt x="963" y="52"/>
                </a:cubicBezTo>
                <a:cubicBezTo>
                  <a:pt x="963" y="52"/>
                  <a:pt x="963" y="52"/>
                  <a:pt x="963" y="52"/>
                </a:cubicBezTo>
                <a:cubicBezTo>
                  <a:pt x="964" y="53"/>
                  <a:pt x="965" y="53"/>
                  <a:pt x="966" y="54"/>
                </a:cubicBezTo>
                <a:moveTo>
                  <a:pt x="968" y="62"/>
                </a:moveTo>
                <a:cubicBezTo>
                  <a:pt x="968" y="61"/>
                  <a:pt x="969" y="60"/>
                  <a:pt x="969" y="59"/>
                </a:cubicBezTo>
                <a:cubicBezTo>
                  <a:pt x="969" y="58"/>
                  <a:pt x="969" y="58"/>
                  <a:pt x="969" y="58"/>
                </a:cubicBezTo>
                <a:cubicBezTo>
                  <a:pt x="969" y="60"/>
                  <a:pt x="968" y="61"/>
                  <a:pt x="968" y="62"/>
                </a:cubicBezTo>
                <a:cubicBezTo>
                  <a:pt x="968" y="62"/>
                  <a:pt x="968" y="62"/>
                  <a:pt x="968" y="62"/>
                </a:cubicBezTo>
                <a:moveTo>
                  <a:pt x="1165" y="251"/>
                </a:moveTo>
                <a:cubicBezTo>
                  <a:pt x="1164" y="251"/>
                  <a:pt x="1164" y="252"/>
                  <a:pt x="1164" y="252"/>
                </a:cubicBezTo>
                <a:cubicBezTo>
                  <a:pt x="1165" y="252"/>
                  <a:pt x="1165" y="252"/>
                  <a:pt x="1165" y="251"/>
                </a:cubicBezTo>
                <a:cubicBezTo>
                  <a:pt x="1165" y="251"/>
                  <a:pt x="1165" y="251"/>
                  <a:pt x="1165" y="251"/>
                </a:cubicBezTo>
                <a:moveTo>
                  <a:pt x="698" y="1483"/>
                </a:moveTo>
                <a:cubicBezTo>
                  <a:pt x="698" y="1483"/>
                  <a:pt x="698" y="1482"/>
                  <a:pt x="698" y="1482"/>
                </a:cubicBezTo>
                <a:cubicBezTo>
                  <a:pt x="698" y="1482"/>
                  <a:pt x="698" y="1483"/>
                  <a:pt x="697" y="1483"/>
                </a:cubicBezTo>
                <a:cubicBezTo>
                  <a:pt x="698" y="1483"/>
                  <a:pt x="698" y="1483"/>
                  <a:pt x="698" y="1483"/>
                </a:cubicBezTo>
                <a:cubicBezTo>
                  <a:pt x="698" y="1483"/>
                  <a:pt x="698" y="1483"/>
                  <a:pt x="698" y="1483"/>
                </a:cubicBezTo>
                <a:moveTo>
                  <a:pt x="791" y="1423"/>
                </a:moveTo>
                <a:cubicBezTo>
                  <a:pt x="791" y="1423"/>
                  <a:pt x="791" y="1423"/>
                  <a:pt x="791" y="1423"/>
                </a:cubicBezTo>
                <a:cubicBezTo>
                  <a:pt x="792" y="1423"/>
                  <a:pt x="793" y="1423"/>
                  <a:pt x="793" y="1423"/>
                </a:cubicBezTo>
                <a:cubicBezTo>
                  <a:pt x="793" y="1422"/>
                  <a:pt x="793" y="1422"/>
                  <a:pt x="793" y="1422"/>
                </a:cubicBezTo>
                <a:cubicBezTo>
                  <a:pt x="792" y="1422"/>
                  <a:pt x="791" y="1422"/>
                  <a:pt x="791" y="1423"/>
                </a:cubicBezTo>
                <a:moveTo>
                  <a:pt x="1104" y="213"/>
                </a:moveTo>
                <a:cubicBezTo>
                  <a:pt x="1104" y="213"/>
                  <a:pt x="1104" y="213"/>
                  <a:pt x="1104" y="213"/>
                </a:cubicBezTo>
                <a:cubicBezTo>
                  <a:pt x="1104" y="214"/>
                  <a:pt x="1104" y="214"/>
                  <a:pt x="1104" y="214"/>
                </a:cubicBezTo>
                <a:cubicBezTo>
                  <a:pt x="1104" y="214"/>
                  <a:pt x="1104" y="214"/>
                  <a:pt x="1104" y="214"/>
                </a:cubicBezTo>
                <a:cubicBezTo>
                  <a:pt x="1104" y="214"/>
                  <a:pt x="1104" y="213"/>
                  <a:pt x="1104" y="213"/>
                </a:cubicBezTo>
                <a:moveTo>
                  <a:pt x="484" y="1453"/>
                </a:moveTo>
                <a:cubicBezTo>
                  <a:pt x="484" y="1452"/>
                  <a:pt x="484" y="1452"/>
                  <a:pt x="484" y="1452"/>
                </a:cubicBezTo>
                <a:cubicBezTo>
                  <a:pt x="483" y="1453"/>
                  <a:pt x="482" y="1453"/>
                  <a:pt x="482" y="1453"/>
                </a:cubicBezTo>
                <a:cubicBezTo>
                  <a:pt x="482" y="1453"/>
                  <a:pt x="482" y="1454"/>
                  <a:pt x="482" y="1454"/>
                </a:cubicBezTo>
                <a:cubicBezTo>
                  <a:pt x="483" y="1453"/>
                  <a:pt x="483" y="1453"/>
                  <a:pt x="484" y="1453"/>
                </a:cubicBezTo>
                <a:moveTo>
                  <a:pt x="540" y="1474"/>
                </a:moveTo>
                <a:cubicBezTo>
                  <a:pt x="540" y="1475"/>
                  <a:pt x="540" y="1475"/>
                  <a:pt x="541" y="1475"/>
                </a:cubicBezTo>
                <a:cubicBezTo>
                  <a:pt x="541" y="1475"/>
                  <a:pt x="541" y="1475"/>
                  <a:pt x="541" y="1475"/>
                </a:cubicBezTo>
                <a:cubicBezTo>
                  <a:pt x="541" y="1475"/>
                  <a:pt x="541" y="1474"/>
                  <a:pt x="541" y="1474"/>
                </a:cubicBezTo>
                <a:cubicBezTo>
                  <a:pt x="541" y="1474"/>
                  <a:pt x="541" y="1474"/>
                  <a:pt x="540" y="1474"/>
                </a:cubicBezTo>
                <a:moveTo>
                  <a:pt x="968" y="62"/>
                </a:moveTo>
                <a:cubicBezTo>
                  <a:pt x="967" y="62"/>
                  <a:pt x="967" y="63"/>
                  <a:pt x="967" y="64"/>
                </a:cubicBezTo>
                <a:cubicBezTo>
                  <a:pt x="967" y="63"/>
                  <a:pt x="967" y="62"/>
                  <a:pt x="968" y="62"/>
                </a:cubicBezTo>
                <a:cubicBezTo>
                  <a:pt x="968" y="62"/>
                  <a:pt x="968" y="62"/>
                  <a:pt x="968" y="62"/>
                </a:cubicBezTo>
                <a:moveTo>
                  <a:pt x="1100" y="156"/>
                </a:moveTo>
                <a:cubicBezTo>
                  <a:pt x="1100" y="156"/>
                  <a:pt x="1100" y="156"/>
                  <a:pt x="1101" y="156"/>
                </a:cubicBezTo>
                <a:cubicBezTo>
                  <a:pt x="1100" y="156"/>
                  <a:pt x="1100" y="155"/>
                  <a:pt x="1100" y="155"/>
                </a:cubicBezTo>
                <a:cubicBezTo>
                  <a:pt x="1100" y="155"/>
                  <a:pt x="1100" y="156"/>
                  <a:pt x="1099" y="156"/>
                </a:cubicBezTo>
                <a:cubicBezTo>
                  <a:pt x="1100" y="156"/>
                  <a:pt x="1100" y="156"/>
                  <a:pt x="1100" y="156"/>
                </a:cubicBezTo>
                <a:moveTo>
                  <a:pt x="489" y="1462"/>
                </a:moveTo>
                <a:cubicBezTo>
                  <a:pt x="489" y="1462"/>
                  <a:pt x="489" y="1461"/>
                  <a:pt x="488" y="1461"/>
                </a:cubicBezTo>
                <a:cubicBezTo>
                  <a:pt x="488" y="1462"/>
                  <a:pt x="489" y="1462"/>
                  <a:pt x="489" y="1462"/>
                </a:cubicBezTo>
                <a:cubicBezTo>
                  <a:pt x="489" y="1462"/>
                  <a:pt x="489" y="1462"/>
                  <a:pt x="489" y="1462"/>
                </a:cubicBezTo>
                <a:moveTo>
                  <a:pt x="515" y="1461"/>
                </a:moveTo>
                <a:cubicBezTo>
                  <a:pt x="515" y="1461"/>
                  <a:pt x="515" y="1461"/>
                  <a:pt x="515" y="1461"/>
                </a:cubicBezTo>
                <a:cubicBezTo>
                  <a:pt x="515" y="1461"/>
                  <a:pt x="515" y="1462"/>
                  <a:pt x="515" y="1462"/>
                </a:cubicBezTo>
                <a:cubicBezTo>
                  <a:pt x="515" y="1462"/>
                  <a:pt x="515" y="1462"/>
                  <a:pt x="515" y="1462"/>
                </a:cubicBezTo>
                <a:cubicBezTo>
                  <a:pt x="515" y="1462"/>
                  <a:pt x="515" y="1461"/>
                  <a:pt x="515" y="1461"/>
                </a:cubicBezTo>
                <a:moveTo>
                  <a:pt x="976" y="85"/>
                </a:moveTo>
                <a:cubicBezTo>
                  <a:pt x="976" y="85"/>
                  <a:pt x="975" y="85"/>
                  <a:pt x="975" y="85"/>
                </a:cubicBezTo>
                <a:cubicBezTo>
                  <a:pt x="975" y="85"/>
                  <a:pt x="975" y="86"/>
                  <a:pt x="975" y="86"/>
                </a:cubicBezTo>
                <a:cubicBezTo>
                  <a:pt x="976" y="86"/>
                  <a:pt x="976" y="86"/>
                  <a:pt x="976" y="86"/>
                </a:cubicBezTo>
                <a:cubicBezTo>
                  <a:pt x="976" y="86"/>
                  <a:pt x="976" y="85"/>
                  <a:pt x="976" y="85"/>
                </a:cubicBezTo>
                <a:moveTo>
                  <a:pt x="1067" y="150"/>
                </a:moveTo>
                <a:cubicBezTo>
                  <a:pt x="1067" y="149"/>
                  <a:pt x="1066" y="149"/>
                  <a:pt x="1066" y="148"/>
                </a:cubicBezTo>
                <a:cubicBezTo>
                  <a:pt x="1066" y="149"/>
                  <a:pt x="1067" y="149"/>
                  <a:pt x="1067" y="150"/>
                </a:cubicBezTo>
                <a:cubicBezTo>
                  <a:pt x="1067" y="150"/>
                  <a:pt x="1067" y="150"/>
                  <a:pt x="1067" y="150"/>
                </a:cubicBezTo>
                <a:moveTo>
                  <a:pt x="976" y="143"/>
                </a:moveTo>
                <a:cubicBezTo>
                  <a:pt x="976" y="143"/>
                  <a:pt x="976" y="143"/>
                  <a:pt x="975" y="143"/>
                </a:cubicBezTo>
                <a:cubicBezTo>
                  <a:pt x="975" y="143"/>
                  <a:pt x="976" y="143"/>
                  <a:pt x="976" y="143"/>
                </a:cubicBezTo>
                <a:cubicBezTo>
                  <a:pt x="976" y="143"/>
                  <a:pt x="976" y="143"/>
                  <a:pt x="976" y="143"/>
                </a:cubicBezTo>
                <a:moveTo>
                  <a:pt x="1031" y="95"/>
                </a:moveTo>
                <a:cubicBezTo>
                  <a:pt x="1031" y="95"/>
                  <a:pt x="1031" y="94"/>
                  <a:pt x="1031" y="94"/>
                </a:cubicBezTo>
                <a:cubicBezTo>
                  <a:pt x="1031" y="94"/>
                  <a:pt x="1030" y="94"/>
                  <a:pt x="1030" y="94"/>
                </a:cubicBezTo>
                <a:cubicBezTo>
                  <a:pt x="1030" y="94"/>
                  <a:pt x="1030" y="94"/>
                  <a:pt x="1030" y="95"/>
                </a:cubicBezTo>
                <a:cubicBezTo>
                  <a:pt x="1030" y="95"/>
                  <a:pt x="1030" y="95"/>
                  <a:pt x="1031" y="95"/>
                </a:cubicBezTo>
                <a:moveTo>
                  <a:pt x="996" y="129"/>
                </a:moveTo>
                <a:cubicBezTo>
                  <a:pt x="996" y="129"/>
                  <a:pt x="996" y="129"/>
                  <a:pt x="996" y="128"/>
                </a:cubicBezTo>
                <a:cubicBezTo>
                  <a:pt x="996" y="128"/>
                  <a:pt x="996" y="128"/>
                  <a:pt x="996" y="128"/>
                </a:cubicBezTo>
                <a:cubicBezTo>
                  <a:pt x="996" y="129"/>
                  <a:pt x="996" y="129"/>
                  <a:pt x="996" y="129"/>
                </a:cubicBezTo>
                <a:moveTo>
                  <a:pt x="708" y="1467"/>
                </a:moveTo>
                <a:cubicBezTo>
                  <a:pt x="708" y="1467"/>
                  <a:pt x="708" y="1467"/>
                  <a:pt x="708" y="1467"/>
                </a:cubicBezTo>
                <a:cubicBezTo>
                  <a:pt x="707" y="1467"/>
                  <a:pt x="707" y="1466"/>
                  <a:pt x="706" y="1466"/>
                </a:cubicBezTo>
                <a:cubicBezTo>
                  <a:pt x="706" y="1466"/>
                  <a:pt x="706" y="1467"/>
                  <a:pt x="706" y="1467"/>
                </a:cubicBezTo>
                <a:cubicBezTo>
                  <a:pt x="706" y="1467"/>
                  <a:pt x="707" y="1467"/>
                  <a:pt x="708" y="1467"/>
                </a:cubicBezTo>
                <a:moveTo>
                  <a:pt x="919" y="1368"/>
                </a:moveTo>
                <a:cubicBezTo>
                  <a:pt x="920" y="1368"/>
                  <a:pt x="920" y="1368"/>
                  <a:pt x="920" y="1367"/>
                </a:cubicBezTo>
                <a:cubicBezTo>
                  <a:pt x="920" y="1367"/>
                  <a:pt x="919" y="1367"/>
                  <a:pt x="919" y="1367"/>
                </a:cubicBezTo>
                <a:cubicBezTo>
                  <a:pt x="919" y="1367"/>
                  <a:pt x="919" y="1368"/>
                  <a:pt x="919" y="1368"/>
                </a:cubicBezTo>
                <a:cubicBezTo>
                  <a:pt x="919" y="1368"/>
                  <a:pt x="919" y="1368"/>
                  <a:pt x="919" y="1368"/>
                </a:cubicBezTo>
                <a:moveTo>
                  <a:pt x="997" y="1344"/>
                </a:moveTo>
                <a:cubicBezTo>
                  <a:pt x="997" y="1344"/>
                  <a:pt x="997" y="1344"/>
                  <a:pt x="997" y="1344"/>
                </a:cubicBezTo>
                <a:cubicBezTo>
                  <a:pt x="997" y="1343"/>
                  <a:pt x="997" y="1343"/>
                  <a:pt x="997" y="1343"/>
                </a:cubicBezTo>
                <a:cubicBezTo>
                  <a:pt x="997" y="1344"/>
                  <a:pt x="997" y="1344"/>
                  <a:pt x="997" y="1344"/>
                </a:cubicBezTo>
                <a:cubicBezTo>
                  <a:pt x="997" y="1344"/>
                  <a:pt x="997" y="1344"/>
                  <a:pt x="997" y="1344"/>
                </a:cubicBezTo>
                <a:moveTo>
                  <a:pt x="925" y="1388"/>
                </a:moveTo>
                <a:cubicBezTo>
                  <a:pt x="925" y="1388"/>
                  <a:pt x="925" y="1388"/>
                  <a:pt x="925" y="1388"/>
                </a:cubicBezTo>
                <a:cubicBezTo>
                  <a:pt x="925" y="1388"/>
                  <a:pt x="925" y="1388"/>
                  <a:pt x="925" y="1388"/>
                </a:cubicBezTo>
                <a:cubicBezTo>
                  <a:pt x="925" y="1388"/>
                  <a:pt x="925" y="1388"/>
                  <a:pt x="925" y="1388"/>
                </a:cubicBezTo>
                <a:cubicBezTo>
                  <a:pt x="926" y="1388"/>
                  <a:pt x="925" y="1388"/>
                  <a:pt x="925" y="1388"/>
                </a:cubicBezTo>
                <a:moveTo>
                  <a:pt x="278" y="1374"/>
                </a:moveTo>
                <a:cubicBezTo>
                  <a:pt x="278" y="1375"/>
                  <a:pt x="278" y="1375"/>
                  <a:pt x="278" y="1375"/>
                </a:cubicBezTo>
                <a:cubicBezTo>
                  <a:pt x="277" y="1375"/>
                  <a:pt x="278" y="1375"/>
                  <a:pt x="278" y="1375"/>
                </a:cubicBezTo>
                <a:cubicBezTo>
                  <a:pt x="278" y="1375"/>
                  <a:pt x="278" y="1375"/>
                  <a:pt x="278" y="1375"/>
                </a:cubicBezTo>
                <a:cubicBezTo>
                  <a:pt x="278" y="1375"/>
                  <a:pt x="278" y="1375"/>
                  <a:pt x="278" y="1374"/>
                </a:cubicBezTo>
                <a:moveTo>
                  <a:pt x="997" y="1338"/>
                </a:moveTo>
                <a:cubicBezTo>
                  <a:pt x="997" y="1338"/>
                  <a:pt x="997" y="1338"/>
                  <a:pt x="997" y="1338"/>
                </a:cubicBezTo>
                <a:cubicBezTo>
                  <a:pt x="998" y="1338"/>
                  <a:pt x="998" y="1337"/>
                  <a:pt x="999" y="1337"/>
                </a:cubicBezTo>
                <a:cubicBezTo>
                  <a:pt x="998" y="1337"/>
                  <a:pt x="998" y="1338"/>
                  <a:pt x="997" y="1338"/>
                </a:cubicBezTo>
                <a:moveTo>
                  <a:pt x="314" y="1404"/>
                </a:moveTo>
                <a:cubicBezTo>
                  <a:pt x="314" y="1404"/>
                  <a:pt x="314" y="1404"/>
                  <a:pt x="314" y="1404"/>
                </a:cubicBezTo>
                <a:cubicBezTo>
                  <a:pt x="314" y="1404"/>
                  <a:pt x="313" y="1404"/>
                  <a:pt x="313" y="1404"/>
                </a:cubicBezTo>
                <a:cubicBezTo>
                  <a:pt x="314" y="1405"/>
                  <a:pt x="314" y="1405"/>
                  <a:pt x="314" y="1405"/>
                </a:cubicBezTo>
                <a:cubicBezTo>
                  <a:pt x="314" y="1405"/>
                  <a:pt x="314" y="1404"/>
                  <a:pt x="314" y="1404"/>
                </a:cubicBezTo>
                <a:moveTo>
                  <a:pt x="1076" y="1261"/>
                </a:moveTo>
                <a:cubicBezTo>
                  <a:pt x="1076" y="1260"/>
                  <a:pt x="1075" y="1260"/>
                  <a:pt x="1075" y="1260"/>
                </a:cubicBezTo>
                <a:cubicBezTo>
                  <a:pt x="1075" y="1260"/>
                  <a:pt x="1075" y="1261"/>
                  <a:pt x="1075" y="1261"/>
                </a:cubicBezTo>
                <a:cubicBezTo>
                  <a:pt x="1075" y="1261"/>
                  <a:pt x="1076" y="1261"/>
                  <a:pt x="1076" y="1261"/>
                </a:cubicBezTo>
                <a:moveTo>
                  <a:pt x="858" y="1405"/>
                </a:moveTo>
                <a:cubicBezTo>
                  <a:pt x="858" y="1405"/>
                  <a:pt x="858" y="1405"/>
                  <a:pt x="858" y="1405"/>
                </a:cubicBezTo>
                <a:cubicBezTo>
                  <a:pt x="859" y="1405"/>
                  <a:pt x="860" y="1404"/>
                  <a:pt x="861" y="1403"/>
                </a:cubicBezTo>
                <a:cubicBezTo>
                  <a:pt x="861" y="1404"/>
                  <a:pt x="861" y="1404"/>
                  <a:pt x="861" y="1404"/>
                </a:cubicBezTo>
                <a:cubicBezTo>
                  <a:pt x="860" y="1404"/>
                  <a:pt x="859" y="1405"/>
                  <a:pt x="858" y="1405"/>
                </a:cubicBezTo>
                <a:moveTo>
                  <a:pt x="21" y="1044"/>
                </a:moveTo>
                <a:cubicBezTo>
                  <a:pt x="21" y="1044"/>
                  <a:pt x="21" y="1043"/>
                  <a:pt x="21" y="1043"/>
                </a:cubicBezTo>
                <a:cubicBezTo>
                  <a:pt x="20" y="1043"/>
                  <a:pt x="20" y="1044"/>
                  <a:pt x="20" y="1044"/>
                </a:cubicBezTo>
                <a:cubicBezTo>
                  <a:pt x="20" y="1044"/>
                  <a:pt x="20" y="1044"/>
                  <a:pt x="21" y="1044"/>
                </a:cubicBezTo>
                <a:cubicBezTo>
                  <a:pt x="21" y="1044"/>
                  <a:pt x="21" y="1044"/>
                  <a:pt x="21" y="1044"/>
                </a:cubicBezTo>
                <a:moveTo>
                  <a:pt x="1021" y="1322"/>
                </a:moveTo>
                <a:cubicBezTo>
                  <a:pt x="1021" y="1323"/>
                  <a:pt x="1021" y="1323"/>
                  <a:pt x="1021" y="1323"/>
                </a:cubicBezTo>
                <a:cubicBezTo>
                  <a:pt x="1021" y="1323"/>
                  <a:pt x="1021" y="1323"/>
                  <a:pt x="1022" y="1323"/>
                </a:cubicBezTo>
                <a:cubicBezTo>
                  <a:pt x="1022" y="1323"/>
                  <a:pt x="1022" y="1322"/>
                  <a:pt x="1022" y="1322"/>
                </a:cubicBezTo>
                <a:cubicBezTo>
                  <a:pt x="1021" y="1322"/>
                  <a:pt x="1021" y="1322"/>
                  <a:pt x="1021" y="1322"/>
                </a:cubicBezTo>
                <a:moveTo>
                  <a:pt x="1268" y="889"/>
                </a:moveTo>
                <a:cubicBezTo>
                  <a:pt x="1268" y="889"/>
                  <a:pt x="1268" y="889"/>
                  <a:pt x="1268" y="888"/>
                </a:cubicBezTo>
                <a:cubicBezTo>
                  <a:pt x="1268" y="889"/>
                  <a:pt x="1267" y="889"/>
                  <a:pt x="1267" y="889"/>
                </a:cubicBezTo>
                <a:cubicBezTo>
                  <a:pt x="1267" y="889"/>
                  <a:pt x="1267" y="889"/>
                  <a:pt x="1267" y="889"/>
                </a:cubicBezTo>
                <a:cubicBezTo>
                  <a:pt x="1267" y="889"/>
                  <a:pt x="1268" y="889"/>
                  <a:pt x="1268" y="889"/>
                </a:cubicBezTo>
                <a:moveTo>
                  <a:pt x="94" y="1215"/>
                </a:moveTo>
                <a:cubicBezTo>
                  <a:pt x="93" y="1215"/>
                  <a:pt x="93" y="1215"/>
                  <a:pt x="93" y="1215"/>
                </a:cubicBezTo>
                <a:cubicBezTo>
                  <a:pt x="93" y="1215"/>
                  <a:pt x="93" y="1215"/>
                  <a:pt x="93" y="1215"/>
                </a:cubicBezTo>
                <a:cubicBezTo>
                  <a:pt x="93" y="1215"/>
                  <a:pt x="94" y="1215"/>
                  <a:pt x="94" y="1215"/>
                </a:cubicBezTo>
                <a:moveTo>
                  <a:pt x="1286" y="719"/>
                </a:moveTo>
                <a:cubicBezTo>
                  <a:pt x="1286" y="719"/>
                  <a:pt x="1286" y="718"/>
                  <a:pt x="1285" y="718"/>
                </a:cubicBezTo>
                <a:cubicBezTo>
                  <a:pt x="1285" y="718"/>
                  <a:pt x="1285" y="719"/>
                  <a:pt x="1285" y="719"/>
                </a:cubicBezTo>
                <a:cubicBezTo>
                  <a:pt x="1285" y="719"/>
                  <a:pt x="1285" y="719"/>
                  <a:pt x="1285" y="719"/>
                </a:cubicBezTo>
                <a:cubicBezTo>
                  <a:pt x="1285" y="719"/>
                  <a:pt x="1286" y="719"/>
                  <a:pt x="1286" y="719"/>
                </a:cubicBezTo>
                <a:moveTo>
                  <a:pt x="1286" y="711"/>
                </a:moveTo>
                <a:cubicBezTo>
                  <a:pt x="1286" y="711"/>
                  <a:pt x="1286" y="711"/>
                  <a:pt x="1286" y="710"/>
                </a:cubicBezTo>
                <a:cubicBezTo>
                  <a:pt x="1286" y="710"/>
                  <a:pt x="1285" y="710"/>
                  <a:pt x="1285" y="710"/>
                </a:cubicBezTo>
                <a:cubicBezTo>
                  <a:pt x="1285" y="710"/>
                  <a:pt x="1285" y="711"/>
                  <a:pt x="1285" y="711"/>
                </a:cubicBezTo>
                <a:cubicBezTo>
                  <a:pt x="1285" y="711"/>
                  <a:pt x="1285" y="711"/>
                  <a:pt x="1286" y="711"/>
                </a:cubicBezTo>
                <a:moveTo>
                  <a:pt x="499" y="1466"/>
                </a:moveTo>
                <a:cubicBezTo>
                  <a:pt x="499" y="1466"/>
                  <a:pt x="499" y="1466"/>
                  <a:pt x="499" y="1466"/>
                </a:cubicBezTo>
                <a:cubicBezTo>
                  <a:pt x="499" y="1466"/>
                  <a:pt x="499" y="1466"/>
                  <a:pt x="499" y="1466"/>
                </a:cubicBezTo>
                <a:cubicBezTo>
                  <a:pt x="499" y="1466"/>
                  <a:pt x="499" y="1466"/>
                  <a:pt x="499" y="1466"/>
                </a:cubicBezTo>
                <a:cubicBezTo>
                  <a:pt x="499" y="1466"/>
                  <a:pt x="499" y="1466"/>
                  <a:pt x="499" y="1466"/>
                </a:cubicBezTo>
                <a:moveTo>
                  <a:pt x="324" y="147"/>
                </a:moveTo>
                <a:cubicBezTo>
                  <a:pt x="323" y="147"/>
                  <a:pt x="323" y="146"/>
                  <a:pt x="323" y="146"/>
                </a:cubicBezTo>
                <a:cubicBezTo>
                  <a:pt x="323" y="147"/>
                  <a:pt x="323" y="147"/>
                  <a:pt x="324" y="147"/>
                </a:cubicBezTo>
                <a:cubicBezTo>
                  <a:pt x="324" y="147"/>
                  <a:pt x="324" y="147"/>
                  <a:pt x="324" y="147"/>
                </a:cubicBezTo>
                <a:moveTo>
                  <a:pt x="948" y="121"/>
                </a:moveTo>
                <a:cubicBezTo>
                  <a:pt x="948" y="121"/>
                  <a:pt x="948" y="121"/>
                  <a:pt x="949" y="121"/>
                </a:cubicBezTo>
                <a:cubicBezTo>
                  <a:pt x="948" y="121"/>
                  <a:pt x="948" y="121"/>
                  <a:pt x="948" y="121"/>
                </a:cubicBezTo>
                <a:cubicBezTo>
                  <a:pt x="948" y="121"/>
                  <a:pt x="948" y="121"/>
                  <a:pt x="948" y="121"/>
                </a:cubicBezTo>
                <a:moveTo>
                  <a:pt x="972" y="68"/>
                </a:moveTo>
                <a:cubicBezTo>
                  <a:pt x="972" y="68"/>
                  <a:pt x="972" y="68"/>
                  <a:pt x="972" y="68"/>
                </a:cubicBezTo>
                <a:cubicBezTo>
                  <a:pt x="972" y="68"/>
                  <a:pt x="972" y="68"/>
                  <a:pt x="972" y="68"/>
                </a:cubicBezTo>
                <a:cubicBezTo>
                  <a:pt x="972" y="68"/>
                  <a:pt x="972" y="68"/>
                  <a:pt x="972" y="68"/>
                </a:cubicBezTo>
                <a:moveTo>
                  <a:pt x="963" y="52"/>
                </a:moveTo>
                <a:cubicBezTo>
                  <a:pt x="962" y="52"/>
                  <a:pt x="962" y="52"/>
                  <a:pt x="962" y="52"/>
                </a:cubicBezTo>
                <a:cubicBezTo>
                  <a:pt x="962" y="52"/>
                  <a:pt x="962" y="52"/>
                  <a:pt x="963" y="52"/>
                </a:cubicBezTo>
                <a:cubicBezTo>
                  <a:pt x="963" y="52"/>
                  <a:pt x="963" y="52"/>
                  <a:pt x="963" y="52"/>
                </a:cubicBezTo>
                <a:moveTo>
                  <a:pt x="977" y="1318"/>
                </a:moveTo>
                <a:cubicBezTo>
                  <a:pt x="978" y="1319"/>
                  <a:pt x="978" y="1319"/>
                  <a:pt x="978" y="1319"/>
                </a:cubicBezTo>
                <a:cubicBezTo>
                  <a:pt x="978" y="1318"/>
                  <a:pt x="978" y="1318"/>
                  <a:pt x="978" y="1318"/>
                </a:cubicBezTo>
                <a:cubicBezTo>
                  <a:pt x="978" y="1318"/>
                  <a:pt x="977" y="1318"/>
                  <a:pt x="977" y="1318"/>
                </a:cubicBezTo>
                <a:moveTo>
                  <a:pt x="376" y="1430"/>
                </a:moveTo>
                <a:cubicBezTo>
                  <a:pt x="376" y="1429"/>
                  <a:pt x="376" y="1429"/>
                  <a:pt x="376" y="1429"/>
                </a:cubicBezTo>
                <a:cubicBezTo>
                  <a:pt x="376" y="1429"/>
                  <a:pt x="376" y="1429"/>
                  <a:pt x="376" y="1430"/>
                </a:cubicBezTo>
                <a:moveTo>
                  <a:pt x="1195" y="310"/>
                </a:moveTo>
                <a:cubicBezTo>
                  <a:pt x="1195" y="310"/>
                  <a:pt x="1195" y="310"/>
                  <a:pt x="1195" y="310"/>
                </a:cubicBezTo>
                <a:cubicBezTo>
                  <a:pt x="1195" y="310"/>
                  <a:pt x="1195" y="310"/>
                  <a:pt x="1195" y="310"/>
                </a:cubicBezTo>
                <a:cubicBezTo>
                  <a:pt x="1195" y="310"/>
                  <a:pt x="1195" y="310"/>
                  <a:pt x="1195" y="310"/>
                </a:cubicBezTo>
                <a:moveTo>
                  <a:pt x="814" y="1400"/>
                </a:moveTo>
                <a:cubicBezTo>
                  <a:pt x="814" y="1400"/>
                  <a:pt x="814" y="1400"/>
                  <a:pt x="814" y="1400"/>
                </a:cubicBezTo>
                <a:cubicBezTo>
                  <a:pt x="814" y="1400"/>
                  <a:pt x="814" y="1401"/>
                  <a:pt x="814" y="1401"/>
                </a:cubicBezTo>
                <a:cubicBezTo>
                  <a:pt x="814" y="1401"/>
                  <a:pt x="814" y="1401"/>
                  <a:pt x="815" y="1401"/>
                </a:cubicBezTo>
                <a:cubicBezTo>
                  <a:pt x="814" y="1401"/>
                  <a:pt x="814" y="1400"/>
                  <a:pt x="814" y="1400"/>
                </a:cubicBezTo>
                <a:moveTo>
                  <a:pt x="1038" y="179"/>
                </a:moveTo>
                <a:cubicBezTo>
                  <a:pt x="1038" y="179"/>
                  <a:pt x="1038" y="179"/>
                  <a:pt x="1038" y="179"/>
                </a:cubicBezTo>
                <a:cubicBezTo>
                  <a:pt x="1038" y="180"/>
                  <a:pt x="1038" y="180"/>
                  <a:pt x="1038" y="180"/>
                </a:cubicBezTo>
                <a:cubicBezTo>
                  <a:pt x="1038" y="180"/>
                  <a:pt x="1038" y="180"/>
                  <a:pt x="1038" y="179"/>
                </a:cubicBezTo>
                <a:moveTo>
                  <a:pt x="1116" y="175"/>
                </a:moveTo>
                <a:cubicBezTo>
                  <a:pt x="1116" y="174"/>
                  <a:pt x="1116" y="174"/>
                  <a:pt x="1116" y="174"/>
                </a:cubicBezTo>
                <a:cubicBezTo>
                  <a:pt x="1116" y="174"/>
                  <a:pt x="1116" y="174"/>
                  <a:pt x="1116" y="174"/>
                </a:cubicBezTo>
                <a:cubicBezTo>
                  <a:pt x="1116" y="174"/>
                  <a:pt x="1116" y="174"/>
                  <a:pt x="1116" y="175"/>
                </a:cubicBezTo>
                <a:moveTo>
                  <a:pt x="1036" y="171"/>
                </a:moveTo>
                <a:cubicBezTo>
                  <a:pt x="1036" y="171"/>
                  <a:pt x="1036" y="171"/>
                  <a:pt x="1036" y="171"/>
                </a:cubicBezTo>
                <a:cubicBezTo>
                  <a:pt x="1036" y="171"/>
                  <a:pt x="1036" y="172"/>
                  <a:pt x="1036" y="172"/>
                </a:cubicBezTo>
                <a:cubicBezTo>
                  <a:pt x="1036" y="172"/>
                  <a:pt x="1036" y="172"/>
                  <a:pt x="1036" y="171"/>
                </a:cubicBezTo>
                <a:moveTo>
                  <a:pt x="505" y="1454"/>
                </a:moveTo>
                <a:cubicBezTo>
                  <a:pt x="505" y="1454"/>
                  <a:pt x="505" y="1455"/>
                  <a:pt x="505" y="1455"/>
                </a:cubicBezTo>
                <a:cubicBezTo>
                  <a:pt x="505" y="1455"/>
                  <a:pt x="505" y="1454"/>
                  <a:pt x="505" y="1454"/>
                </a:cubicBezTo>
                <a:cubicBezTo>
                  <a:pt x="505" y="1454"/>
                  <a:pt x="505" y="1454"/>
                  <a:pt x="505" y="1454"/>
                </a:cubicBezTo>
                <a:moveTo>
                  <a:pt x="691" y="1461"/>
                </a:moveTo>
                <a:cubicBezTo>
                  <a:pt x="691" y="1461"/>
                  <a:pt x="691" y="1460"/>
                  <a:pt x="691" y="1460"/>
                </a:cubicBezTo>
                <a:cubicBezTo>
                  <a:pt x="691" y="1460"/>
                  <a:pt x="691" y="1461"/>
                  <a:pt x="691" y="1461"/>
                </a:cubicBezTo>
                <a:cubicBezTo>
                  <a:pt x="691" y="1461"/>
                  <a:pt x="691" y="1461"/>
                  <a:pt x="691" y="1461"/>
                </a:cubicBezTo>
                <a:moveTo>
                  <a:pt x="92" y="1207"/>
                </a:moveTo>
                <a:cubicBezTo>
                  <a:pt x="92" y="1207"/>
                  <a:pt x="92" y="1207"/>
                  <a:pt x="92" y="1207"/>
                </a:cubicBezTo>
                <a:cubicBezTo>
                  <a:pt x="92" y="1207"/>
                  <a:pt x="92" y="1207"/>
                  <a:pt x="92" y="1207"/>
                </a:cubicBezTo>
                <a:cubicBezTo>
                  <a:pt x="92" y="1207"/>
                  <a:pt x="92" y="1207"/>
                  <a:pt x="92" y="1207"/>
                </a:cubicBezTo>
                <a:moveTo>
                  <a:pt x="296" y="1384"/>
                </a:moveTo>
                <a:cubicBezTo>
                  <a:pt x="296" y="1384"/>
                  <a:pt x="296" y="1384"/>
                  <a:pt x="295" y="1385"/>
                </a:cubicBezTo>
                <a:cubicBezTo>
                  <a:pt x="296" y="1384"/>
                  <a:pt x="296" y="1384"/>
                  <a:pt x="296" y="1384"/>
                </a:cubicBezTo>
                <a:cubicBezTo>
                  <a:pt x="296" y="1384"/>
                  <a:pt x="296" y="1384"/>
                  <a:pt x="296" y="1384"/>
                </a:cubicBezTo>
                <a:moveTo>
                  <a:pt x="1060" y="1105"/>
                </a:moveTo>
                <a:cubicBezTo>
                  <a:pt x="1060" y="1105"/>
                  <a:pt x="1061" y="1106"/>
                  <a:pt x="1061" y="1106"/>
                </a:cubicBezTo>
                <a:cubicBezTo>
                  <a:pt x="1061" y="1106"/>
                  <a:pt x="1061" y="1105"/>
                  <a:pt x="1061" y="1105"/>
                </a:cubicBezTo>
                <a:cubicBezTo>
                  <a:pt x="1061" y="1105"/>
                  <a:pt x="1061" y="1105"/>
                  <a:pt x="1060" y="1105"/>
                </a:cubicBezTo>
                <a:cubicBezTo>
                  <a:pt x="1060" y="1105"/>
                  <a:pt x="1060" y="1105"/>
                  <a:pt x="1060" y="1105"/>
                </a:cubicBezTo>
                <a:moveTo>
                  <a:pt x="847" y="1271"/>
                </a:moveTo>
                <a:cubicBezTo>
                  <a:pt x="847" y="1271"/>
                  <a:pt x="847" y="1271"/>
                  <a:pt x="847" y="1271"/>
                </a:cubicBezTo>
                <a:cubicBezTo>
                  <a:pt x="846" y="1271"/>
                  <a:pt x="846" y="1271"/>
                  <a:pt x="846" y="1271"/>
                </a:cubicBezTo>
                <a:cubicBezTo>
                  <a:pt x="846" y="1271"/>
                  <a:pt x="846" y="1271"/>
                  <a:pt x="847" y="1271"/>
                </a:cubicBezTo>
                <a:moveTo>
                  <a:pt x="834" y="1276"/>
                </a:moveTo>
                <a:cubicBezTo>
                  <a:pt x="833" y="1276"/>
                  <a:pt x="833" y="1276"/>
                  <a:pt x="833" y="1276"/>
                </a:cubicBezTo>
                <a:cubicBezTo>
                  <a:pt x="833" y="1276"/>
                  <a:pt x="833" y="1276"/>
                  <a:pt x="834" y="1276"/>
                </a:cubicBezTo>
                <a:cubicBezTo>
                  <a:pt x="834" y="1276"/>
                  <a:pt x="834" y="1276"/>
                  <a:pt x="834" y="1276"/>
                </a:cubicBezTo>
                <a:moveTo>
                  <a:pt x="253" y="993"/>
                </a:moveTo>
                <a:cubicBezTo>
                  <a:pt x="253" y="993"/>
                  <a:pt x="253" y="993"/>
                  <a:pt x="253" y="993"/>
                </a:cubicBezTo>
                <a:cubicBezTo>
                  <a:pt x="254" y="993"/>
                  <a:pt x="254" y="993"/>
                  <a:pt x="254" y="993"/>
                </a:cubicBezTo>
                <a:cubicBezTo>
                  <a:pt x="254" y="993"/>
                  <a:pt x="253" y="993"/>
                  <a:pt x="253" y="993"/>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528383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712064" y="1988840"/>
            <a:ext cx="7775789" cy="3528392"/>
          </a:xfrm>
        </p:spPr>
        <p:txBody>
          <a:bodyPr/>
          <a:lstStyle/>
          <a:p>
            <a:pPr algn="just"/>
            <a:r>
              <a:rPr lang="en-GB" dirty="0"/>
              <a:t>Children with CHARGE syndrome are truly ‘‘multi-sensory impaired,’’ having difficulties not only with vision and hearing but also with the senses that perceive balance, touch, temperature, pain, pressure, and smell, as well as problems with breathing and swallowing, eating and drinking</a:t>
            </a:r>
            <a:r>
              <a:rPr lang="en-GB" dirty="0" smtClean="0"/>
              <a:t>, </a:t>
            </a:r>
            <a:r>
              <a:rPr lang="en-GB" dirty="0"/>
              <a:t>digestion, and temperature control. </a:t>
            </a:r>
            <a:endParaRPr lang="en-GB" dirty="0" smtClean="0"/>
          </a:p>
          <a:p>
            <a:pPr algn="ctr"/>
            <a:endParaRPr lang="en-GB" dirty="0"/>
          </a:p>
          <a:p>
            <a:pPr algn="r"/>
            <a:r>
              <a:rPr lang="en-GB" dirty="0" smtClean="0"/>
              <a:t>(David Brown, 2005)</a:t>
            </a:r>
          </a:p>
          <a:p>
            <a:pPr algn="ctr"/>
            <a:r>
              <a:rPr lang="en-GB" dirty="0">
                <a:hlinkClick r:id="rId3"/>
              </a:rPr>
              <a:t>https://www.chargesyndrome.org/wp-content/uploads/2016/03/Behavior-in-CHARGE.pdf</a:t>
            </a:r>
            <a:endParaRPr lang="en-GB" dirty="0"/>
          </a:p>
        </p:txBody>
      </p:sp>
      <p:sp>
        <p:nvSpPr>
          <p:cNvPr id="3" name="Title 2"/>
          <p:cNvSpPr>
            <a:spLocks noGrp="1"/>
          </p:cNvSpPr>
          <p:nvPr>
            <p:ph type="title"/>
          </p:nvPr>
        </p:nvSpPr>
        <p:spPr/>
        <p:txBody>
          <a:bodyPr/>
          <a:lstStyle/>
          <a:p>
            <a:r>
              <a:rPr lang="en-GB" dirty="0" smtClean="0"/>
              <a:t>An example…</a:t>
            </a:r>
            <a:endParaRPr lang="en-GB" dirty="0"/>
          </a:p>
        </p:txBody>
      </p:sp>
    </p:spTree>
    <p:extLst>
      <p:ext uri="{BB962C8B-B14F-4D97-AF65-F5344CB8AC3E}">
        <p14:creationId xmlns:p14="http://schemas.microsoft.com/office/powerpoint/2010/main" val="17524686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smtClean="0"/>
              <a:t>‘The learner requires </a:t>
            </a:r>
            <a:r>
              <a:rPr lang="en-GB" dirty="0" err="1" smtClean="0"/>
              <a:t>intervenor</a:t>
            </a:r>
            <a:r>
              <a:rPr lang="en-GB" dirty="0" smtClean="0"/>
              <a:t> support.’</a:t>
            </a:r>
          </a:p>
          <a:p>
            <a:r>
              <a:rPr lang="en-GB" dirty="0" smtClean="0"/>
              <a:t>‘Can I say they are Deafblind for Social Care?’</a:t>
            </a:r>
          </a:p>
          <a:p>
            <a:pPr lvl="1"/>
            <a:r>
              <a:rPr lang="en-GB" dirty="0" smtClean="0"/>
              <a:t>The role of the Intervenor is specialist to those who have a combined vision and hearing impairment and therefore difficulties with:</a:t>
            </a:r>
          </a:p>
          <a:p>
            <a:pPr lvl="2"/>
            <a:r>
              <a:rPr lang="en-GB" dirty="0" smtClean="0"/>
              <a:t>Access to information</a:t>
            </a:r>
          </a:p>
          <a:p>
            <a:pPr lvl="2"/>
            <a:r>
              <a:rPr lang="en-GB" dirty="0" smtClean="0"/>
              <a:t>Communication</a:t>
            </a:r>
          </a:p>
          <a:p>
            <a:pPr lvl="2"/>
            <a:r>
              <a:rPr lang="en-GB" dirty="0" smtClean="0"/>
              <a:t>Mobility</a:t>
            </a:r>
          </a:p>
          <a:p>
            <a:pPr lvl="1"/>
            <a:r>
              <a:rPr lang="en-GB" dirty="0" smtClean="0"/>
              <a:t> Perhaps </a:t>
            </a:r>
            <a:r>
              <a:rPr lang="en-GB" dirty="0"/>
              <a:t>they require </a:t>
            </a:r>
            <a:r>
              <a:rPr lang="en-GB" dirty="0" smtClean="0"/>
              <a:t>1:1 </a:t>
            </a:r>
          </a:p>
          <a:p>
            <a:pPr marL="0" lvl="1" indent="0">
              <a:buNone/>
            </a:pPr>
            <a:r>
              <a:rPr lang="en-GB" dirty="0" smtClean="0"/>
              <a:t>support but is this an </a:t>
            </a:r>
          </a:p>
          <a:p>
            <a:pPr marL="0" lvl="1" indent="0">
              <a:buNone/>
            </a:pPr>
            <a:r>
              <a:rPr lang="en-GB" dirty="0" err="1" smtClean="0"/>
              <a:t>intervenor</a:t>
            </a:r>
            <a:r>
              <a:rPr lang="en-GB" dirty="0" smtClean="0"/>
              <a:t>?</a:t>
            </a:r>
            <a:endParaRPr lang="en-GB" dirty="0"/>
          </a:p>
          <a:p>
            <a:pPr marL="0" lvl="1" indent="0">
              <a:buNone/>
            </a:pPr>
            <a:endParaRPr lang="en-GB" dirty="0" smtClean="0"/>
          </a:p>
        </p:txBody>
      </p:sp>
      <p:sp>
        <p:nvSpPr>
          <p:cNvPr id="3" name="Title 2"/>
          <p:cNvSpPr>
            <a:spLocks noGrp="1"/>
          </p:cNvSpPr>
          <p:nvPr>
            <p:ph type="title"/>
          </p:nvPr>
        </p:nvSpPr>
        <p:spPr/>
        <p:txBody>
          <a:bodyPr/>
          <a:lstStyle/>
          <a:p>
            <a:r>
              <a:rPr lang="en-GB" dirty="0" smtClean="0"/>
              <a:t>The Domino effect</a:t>
            </a:r>
            <a:endParaRPr lang="en-GB" dirty="0"/>
          </a:p>
        </p:txBody>
      </p:sp>
      <p:pic>
        <p:nvPicPr>
          <p:cNvPr id="1028" name="Picture 4" descr="Image result for domino effec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7984" y="3609182"/>
            <a:ext cx="3816424" cy="245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3050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683999" y="1022636"/>
            <a:ext cx="7775789" cy="3456384"/>
          </a:xfrm>
        </p:spPr>
        <p:txBody>
          <a:bodyPr/>
          <a:lstStyle/>
          <a:p>
            <a:pPr algn="ctr"/>
            <a:r>
              <a:rPr lang="en-GB" sz="2800" i="1" dirty="0" smtClean="0"/>
              <a:t>‘They are PMLD not MSI’</a:t>
            </a:r>
          </a:p>
          <a:p>
            <a:r>
              <a:rPr lang="en-GB" dirty="0"/>
              <a:t>	</a:t>
            </a:r>
            <a:r>
              <a:rPr lang="en-GB" dirty="0" smtClean="0"/>
              <a:t>Potentially harder to identify- but not to be dismissed.</a:t>
            </a:r>
            <a:endParaRPr lang="en-GB" dirty="0"/>
          </a:p>
          <a:p>
            <a:endParaRPr lang="en-GB" dirty="0" smtClean="0"/>
          </a:p>
          <a:p>
            <a:endParaRPr lang="en-GB" dirty="0"/>
          </a:p>
          <a:p>
            <a:endParaRPr lang="en-GB" dirty="0" smtClean="0"/>
          </a:p>
          <a:p>
            <a:pPr>
              <a:spcBef>
                <a:spcPts val="0"/>
              </a:spcBef>
            </a:pPr>
            <a:r>
              <a:rPr lang="en-GB" dirty="0"/>
              <a:t>	</a:t>
            </a:r>
            <a:r>
              <a:rPr lang="en-GB" dirty="0" smtClean="0"/>
              <a:t> </a:t>
            </a:r>
          </a:p>
          <a:p>
            <a:pPr algn="ctr"/>
            <a:r>
              <a:rPr lang="en-GB" dirty="0"/>
              <a:t>A</a:t>
            </a:r>
            <a:r>
              <a:rPr lang="en-GB" dirty="0" smtClean="0"/>
              <a:t> changing condition </a:t>
            </a:r>
            <a:r>
              <a:rPr lang="en-GB" sz="2800" i="1" dirty="0" smtClean="0"/>
              <a:t>‘Their vision is fine so they don’t need any involvement’ </a:t>
            </a:r>
          </a:p>
          <a:p>
            <a:pPr lvl="1"/>
            <a:r>
              <a:rPr lang="en-GB" dirty="0" smtClean="0"/>
              <a:t>Who is the expert to know when their vision is not fine? </a:t>
            </a:r>
          </a:p>
          <a:p>
            <a:pPr>
              <a:spcBef>
                <a:spcPts val="600"/>
              </a:spcBef>
            </a:pPr>
            <a:endParaRPr lang="en-GB" dirty="0" smtClean="0"/>
          </a:p>
          <a:p>
            <a:pPr>
              <a:spcBef>
                <a:spcPts val="600"/>
              </a:spcBef>
            </a:pPr>
            <a:r>
              <a:rPr lang="en-GB" dirty="0" smtClean="0"/>
              <a:t>The impact of a changing condition is </a:t>
            </a:r>
          </a:p>
          <a:p>
            <a:pPr>
              <a:spcBef>
                <a:spcPts val="600"/>
              </a:spcBef>
            </a:pPr>
            <a:r>
              <a:rPr lang="en-GB" dirty="0" smtClean="0"/>
              <a:t>more than just vision and hearing impairment. </a:t>
            </a:r>
            <a:endParaRPr lang="en-GB" dirty="0"/>
          </a:p>
        </p:txBody>
      </p:sp>
      <p:sp>
        <p:nvSpPr>
          <p:cNvPr id="3" name="Title 2"/>
          <p:cNvSpPr>
            <a:spLocks noGrp="1"/>
          </p:cNvSpPr>
          <p:nvPr>
            <p:ph type="title"/>
          </p:nvPr>
        </p:nvSpPr>
        <p:spPr/>
        <p:txBody>
          <a:bodyPr/>
          <a:lstStyle/>
          <a:p>
            <a:r>
              <a:rPr lang="en-GB" sz="3600" dirty="0" smtClean="0"/>
              <a:t>The Chameleon and the Detective</a:t>
            </a:r>
            <a:endParaRPr lang="en-GB" sz="3600" dirty="0"/>
          </a:p>
        </p:txBody>
      </p:sp>
      <p:pic>
        <p:nvPicPr>
          <p:cNvPr id="4098" name="Picture 2" descr="Image result for chamele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4797152"/>
            <a:ext cx="2376264" cy="133664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detectiv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2060848"/>
            <a:ext cx="2620890" cy="1281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7847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What do you think?</a:t>
            </a:r>
            <a:endParaRPr lang="en-GB" dirty="0"/>
          </a:p>
        </p:txBody>
      </p:sp>
      <p:pic>
        <p:nvPicPr>
          <p:cNvPr id="9218" name="Picture 2" descr="Image result for thought emoji no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1196752"/>
            <a:ext cx="4608512" cy="4608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016965"/>
      </p:ext>
    </p:extLst>
  </p:cSld>
  <p:clrMapOvr>
    <a:masterClrMapping/>
  </p:clrMapOvr>
  <p:timing>
    <p:tnLst>
      <p:par>
        <p:cTn id="1" dur="indefinite" restart="never" nodeType="tmRoot"/>
      </p:par>
    </p:tnLst>
  </p:timing>
</p:sld>
</file>

<file path=ppt/theme/theme1.xml><?xml version="1.0" encoding="utf-8"?>
<a:theme xmlns:a="http://schemas.openxmlformats.org/drawingml/2006/main" name="Sense_Template">
  <a:themeElements>
    <a:clrScheme name="Sense">
      <a:dk1>
        <a:srgbClr val="000000"/>
      </a:dk1>
      <a:lt1>
        <a:srgbClr val="FFFFFF"/>
      </a:lt1>
      <a:dk2>
        <a:srgbClr val="13A538"/>
      </a:dk2>
      <a:lt2>
        <a:srgbClr val="888B8D"/>
      </a:lt2>
      <a:accent1>
        <a:srgbClr val="653279"/>
      </a:accent1>
      <a:accent2>
        <a:srgbClr val="E57200"/>
      </a:accent2>
      <a:accent3>
        <a:srgbClr val="E7343F"/>
      </a:accent3>
      <a:accent4>
        <a:srgbClr val="FDC300"/>
      </a:accent4>
      <a:accent5>
        <a:srgbClr val="169FDB"/>
      </a:accent5>
      <a:accent6>
        <a:srgbClr val="E83273"/>
      </a:accent6>
      <a:hlink>
        <a:srgbClr val="653279"/>
      </a:hlink>
      <a:folHlink>
        <a:srgbClr val="E83273"/>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54000" tIns="54000" rIns="54000" bIns="54000" rtlCol="0" anchor="ctr"/>
      <a:lstStyle>
        <a:defPPr algn="ctr">
          <a:defRPr sz="18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1800" dirty="0" err="1" smtClean="0"/>
        </a:defPPr>
      </a:lstStyle>
    </a:txDef>
  </a:objectDefaults>
  <a:extraClrSchemeLst/>
  <a:extLst>
    <a:ext uri="{05A4C25C-085E-4340-85A3-A5531E510DB2}">
      <thm15:themeFamily xmlns:thm15="http://schemas.microsoft.com/office/thememl/2012/main" name="Sense Template.potx" id="{286DBCEA-CDFA-4873-9D1D-406743466C7E}" vid="{3A51B117-D441-421C-8499-B568BF18D1D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Sense_Template</Template>
  <TotalTime>1141</TotalTime>
  <Words>867</Words>
  <Application>Microsoft Office PowerPoint</Application>
  <PresentationFormat>On-screen Show (4:3)</PresentationFormat>
  <Paragraphs>160</Paragraphs>
  <Slides>20</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Courier New</vt:lpstr>
      <vt:lpstr>Sense_Template</vt:lpstr>
      <vt:lpstr>Who counts as MSI? The current MSI position </vt:lpstr>
      <vt:lpstr>Who counts?</vt:lpstr>
      <vt:lpstr>Deafblind</vt:lpstr>
      <vt:lpstr>Vision and Hearing Impairment</vt:lpstr>
      <vt:lpstr>Dual-sensory impairment/ multi-sensory impairment (MSI) </vt:lpstr>
      <vt:lpstr>Multi-sensory Impairment (MSI)</vt:lpstr>
      <vt:lpstr>SEND Code of Practice Sensory and/or physical needs - 6.34  </vt:lpstr>
      <vt:lpstr>The Policy Statement ‘Pupil Level Annual School Census Definitions (PLASC)’, DfES (2005)</vt:lpstr>
      <vt:lpstr>NatSIP, 2017</vt:lpstr>
      <vt:lpstr>NatSIP, 2017</vt:lpstr>
      <vt:lpstr>So why is the picture changing?</vt:lpstr>
      <vt:lpstr>We are not clinicians</vt:lpstr>
      <vt:lpstr>Identification by condition?</vt:lpstr>
      <vt:lpstr>‘MSI’ by association</vt:lpstr>
      <vt:lpstr>CYP known to Sense (2019)</vt:lpstr>
      <vt:lpstr>The Pyramid of Learning</vt:lpstr>
      <vt:lpstr>An example…</vt:lpstr>
      <vt:lpstr>The Domino effect</vt:lpstr>
      <vt:lpstr>The Chameleon and the Detective</vt:lpstr>
      <vt:lpstr>What do you think?</vt:lpstr>
    </vt:vector>
  </TitlesOfParts>
  <Company>Sense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Mcbride</dc:creator>
  <cp:lastModifiedBy>Anthony McKay</cp:lastModifiedBy>
  <cp:revision>44</cp:revision>
  <cp:lastPrinted>2019-04-08T07:35:40Z</cp:lastPrinted>
  <dcterms:created xsi:type="dcterms:W3CDTF">2018-03-15T11:13:38Z</dcterms:created>
  <dcterms:modified xsi:type="dcterms:W3CDTF">2019-04-08T19:03:04Z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lpwstr>1.01</vt:lpwstr>
  </property>
  <property fmtid="{D5CDD505-2E9C-101B-9397-08002B2CF9AE}" pid="3" name="Date">
    <vt:lpwstr>27-09-2017</vt:lpwstr>
  </property>
</Properties>
</file>